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4" r:id="rId5"/>
    <p:sldId id="268" r:id="rId6"/>
    <p:sldId id="269" r:id="rId7"/>
    <p:sldId id="270" r:id="rId8"/>
    <p:sldId id="261" r:id="rId9"/>
    <p:sldId id="271" r:id="rId10"/>
    <p:sldId id="272" r:id="rId11"/>
    <p:sldId id="273" r:id="rId12"/>
    <p:sldId id="274" r:id="rId13"/>
    <p:sldId id="262" r:id="rId14"/>
    <p:sldId id="275" r:id="rId15"/>
    <p:sldId id="276" r:id="rId16"/>
    <p:sldId id="277" r:id="rId17"/>
    <p:sldId id="278" r:id="rId18"/>
    <p:sldId id="263" r:id="rId19"/>
    <p:sldId id="279" r:id="rId20"/>
    <p:sldId id="280" r:id="rId21"/>
    <p:sldId id="281" r:id="rId22"/>
    <p:sldId id="282" r:id="rId23"/>
    <p:sldId id="25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B6BB"/>
    <a:srgbClr val="D1D3D4"/>
    <a:srgbClr val="404041"/>
    <a:srgbClr val="30C1D8"/>
    <a:srgbClr val="FFD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465" autoAdjust="0"/>
  </p:normalViewPr>
  <p:slideViewPr>
    <p:cSldViewPr snapToGrid="0" showGuides="1">
      <p:cViewPr varScale="1">
        <p:scale>
          <a:sx n="93" d="100"/>
          <a:sy n="93" d="100"/>
        </p:scale>
        <p:origin x="-108" y="-390"/>
      </p:cViewPr>
      <p:guideLst>
        <p:guide orient="horz" pos="2157"/>
        <p:guide pos="37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D050B-98C9-4811-9676-4B9A1CF4BE86}" type="datetimeFigureOut">
              <a:rPr lang="zh-CN" altLang="en-US" smtClean="0"/>
              <a:t>2020.06.19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EBF26-91D8-45B3-9E75-ED5F3DD8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26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更多精品素材：</a:t>
            </a:r>
            <a:r>
              <a:rPr lang="en-US" altLang="zh-CN" dirty="0" smtClean="0"/>
              <a:t>http://shop248912786.taobao.com/index.htm  </a:t>
            </a:r>
            <a:r>
              <a:rPr lang="zh-CN" altLang="en-US" smtClean="0"/>
              <a:t>（下拉可隐藏）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EBF26-91D8-45B3-9E75-ED5F3DD8E6B2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  <a:t>2020.06.19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  <a:t>2020.06.19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  <a:t>2020.06.19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  <a:t>2020.06.19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  <a:t>2020.06.19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  <a:t>2020.06.19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  <a:t>2020.06.19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  <a:t>2020.06.19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  <a:t>2020.06.19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  <a:t>2020.06.19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305E-F7BC-4044-9518-9B0995DFD801}" type="datetimeFigureOut">
              <a:rPr lang="zh-CN" altLang="en-US" smtClean="0"/>
              <a:t>2020.06.19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25F9-7DDB-449D-8139-387F84E140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C305E-F7BC-4044-9518-9B0995DFD801}" type="datetimeFigureOut">
              <a:rPr lang="zh-CN" altLang="en-US" smtClean="0"/>
              <a:t>2020.06.19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725F9-7DDB-449D-8139-387F84E1405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 descr="C:\Users\ASUS\Desktop\PPT\06  PPT\61清华大学\清华大学校徽LOGO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815" y="5940577"/>
            <a:ext cx="751976" cy="75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>
            <a:off x="4551363" y="725366"/>
            <a:ext cx="2906713" cy="2906713"/>
          </a:xfrm>
          <a:custGeom>
            <a:avLst/>
            <a:gdLst>
              <a:gd name="T0" fmla="*/ 684 w 684"/>
              <a:gd name="T1" fmla="*/ 342 h 684"/>
              <a:gd name="T2" fmla="*/ 342 w 684"/>
              <a:gd name="T3" fmla="*/ 684 h 684"/>
              <a:gd name="T4" fmla="*/ 0 w 684"/>
              <a:gd name="T5" fmla="*/ 342 h 684"/>
              <a:gd name="T6" fmla="*/ 343 w 684"/>
              <a:gd name="T7" fmla="*/ 0 h 684"/>
              <a:gd name="T8" fmla="*/ 684 w 684"/>
              <a:gd name="T9" fmla="*/ 342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4" h="684">
                <a:moveTo>
                  <a:pt x="684" y="342"/>
                </a:moveTo>
                <a:cubicBezTo>
                  <a:pt x="684" y="531"/>
                  <a:pt x="531" y="684"/>
                  <a:pt x="342" y="684"/>
                </a:cubicBezTo>
                <a:cubicBezTo>
                  <a:pt x="153" y="684"/>
                  <a:pt x="0" y="531"/>
                  <a:pt x="0" y="342"/>
                </a:cubicBezTo>
                <a:cubicBezTo>
                  <a:pt x="0" y="153"/>
                  <a:pt x="154" y="0"/>
                  <a:pt x="343" y="0"/>
                </a:cubicBezTo>
                <a:cubicBezTo>
                  <a:pt x="531" y="0"/>
                  <a:pt x="684" y="153"/>
                  <a:pt x="684" y="342"/>
                </a:cubicBezTo>
              </a:path>
            </a:pathLst>
          </a:custGeom>
          <a:solidFill>
            <a:srgbClr val="FFD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4843463" y="1047628"/>
            <a:ext cx="2317750" cy="2311400"/>
          </a:xfrm>
          <a:custGeom>
            <a:avLst/>
            <a:gdLst>
              <a:gd name="T0" fmla="*/ 273 w 545"/>
              <a:gd name="T1" fmla="*/ 544 h 544"/>
              <a:gd name="T2" fmla="*/ 273 w 545"/>
              <a:gd name="T3" fmla="*/ 532 h 544"/>
              <a:gd name="T4" fmla="*/ 296 w 545"/>
              <a:gd name="T5" fmla="*/ 543 h 544"/>
              <a:gd name="T6" fmla="*/ 202 w 545"/>
              <a:gd name="T7" fmla="*/ 535 h 544"/>
              <a:gd name="T8" fmla="*/ 362 w 545"/>
              <a:gd name="T9" fmla="*/ 516 h 544"/>
              <a:gd name="T10" fmla="*/ 362 w 545"/>
              <a:gd name="T11" fmla="*/ 516 h 544"/>
              <a:gd name="T12" fmla="*/ 184 w 545"/>
              <a:gd name="T13" fmla="*/ 516 h 544"/>
              <a:gd name="T14" fmla="*/ 388 w 545"/>
              <a:gd name="T15" fmla="*/ 519 h 544"/>
              <a:gd name="T16" fmla="*/ 117 w 545"/>
              <a:gd name="T17" fmla="*/ 495 h 544"/>
              <a:gd name="T18" fmla="*/ 440 w 545"/>
              <a:gd name="T19" fmla="*/ 471 h 544"/>
              <a:gd name="T20" fmla="*/ 448 w 545"/>
              <a:gd name="T21" fmla="*/ 480 h 544"/>
              <a:gd name="T22" fmla="*/ 98 w 545"/>
              <a:gd name="T23" fmla="*/ 481 h 544"/>
              <a:gd name="T24" fmla="*/ 456 w 545"/>
              <a:gd name="T25" fmla="*/ 456 h 544"/>
              <a:gd name="T26" fmla="*/ 60 w 545"/>
              <a:gd name="T27" fmla="*/ 421 h 544"/>
              <a:gd name="T28" fmla="*/ 60 w 545"/>
              <a:gd name="T29" fmla="*/ 421 h 544"/>
              <a:gd name="T30" fmla="*/ 508 w 545"/>
              <a:gd name="T31" fmla="*/ 408 h 544"/>
              <a:gd name="T32" fmla="*/ 37 w 545"/>
              <a:gd name="T33" fmla="*/ 408 h 544"/>
              <a:gd name="T34" fmla="*/ 508 w 545"/>
              <a:gd name="T35" fmla="*/ 382 h 544"/>
              <a:gd name="T36" fmla="*/ 21 w 545"/>
              <a:gd name="T37" fmla="*/ 339 h 544"/>
              <a:gd name="T38" fmla="*/ 28 w 545"/>
              <a:gd name="T39" fmla="*/ 361 h 544"/>
              <a:gd name="T40" fmla="*/ 536 w 545"/>
              <a:gd name="T41" fmla="*/ 342 h 544"/>
              <a:gd name="T42" fmla="*/ 1 w 545"/>
              <a:gd name="T43" fmla="*/ 296 h 544"/>
              <a:gd name="T44" fmla="*/ 533 w 545"/>
              <a:gd name="T45" fmla="*/ 271 h 544"/>
              <a:gd name="T46" fmla="*/ 533 w 545"/>
              <a:gd name="T47" fmla="*/ 271 h 544"/>
              <a:gd name="T48" fmla="*/ 545 w 545"/>
              <a:gd name="T49" fmla="*/ 272 h 544"/>
              <a:gd name="T50" fmla="*/ 0 w 545"/>
              <a:gd name="T51" fmla="*/ 272 h 544"/>
              <a:gd name="T52" fmla="*/ 1 w 545"/>
              <a:gd name="T53" fmla="*/ 249 h 544"/>
              <a:gd name="T54" fmla="*/ 544 w 545"/>
              <a:gd name="T55" fmla="*/ 247 h 544"/>
              <a:gd name="T56" fmla="*/ 16 w 545"/>
              <a:gd name="T57" fmla="*/ 227 h 544"/>
              <a:gd name="T58" fmla="*/ 528 w 545"/>
              <a:gd name="T59" fmla="*/ 178 h 544"/>
              <a:gd name="T60" fmla="*/ 528 w 545"/>
              <a:gd name="T61" fmla="*/ 178 h 544"/>
              <a:gd name="T62" fmla="*/ 37 w 545"/>
              <a:gd name="T63" fmla="*/ 162 h 544"/>
              <a:gd name="T64" fmla="*/ 508 w 545"/>
              <a:gd name="T65" fmla="*/ 161 h 544"/>
              <a:gd name="T66" fmla="*/ 37 w 545"/>
              <a:gd name="T67" fmla="*/ 136 h 544"/>
              <a:gd name="T68" fmla="*/ 471 w 545"/>
              <a:gd name="T69" fmla="*/ 104 h 544"/>
              <a:gd name="T70" fmla="*/ 481 w 545"/>
              <a:gd name="T71" fmla="*/ 96 h 544"/>
              <a:gd name="T72" fmla="*/ 481 w 545"/>
              <a:gd name="T73" fmla="*/ 96 h 544"/>
              <a:gd name="T74" fmla="*/ 88 w 545"/>
              <a:gd name="T75" fmla="*/ 88 h 544"/>
              <a:gd name="T76" fmla="*/ 439 w 545"/>
              <a:gd name="T77" fmla="*/ 72 h 544"/>
              <a:gd name="T78" fmla="*/ 456 w 545"/>
              <a:gd name="T79" fmla="*/ 88 h 544"/>
              <a:gd name="T80" fmla="*/ 97 w 545"/>
              <a:gd name="T81" fmla="*/ 64 h 544"/>
              <a:gd name="T82" fmla="*/ 408 w 545"/>
              <a:gd name="T83" fmla="*/ 36 h 544"/>
              <a:gd name="T84" fmla="*/ 408 w 545"/>
              <a:gd name="T85" fmla="*/ 36 h 544"/>
              <a:gd name="T86" fmla="*/ 361 w 545"/>
              <a:gd name="T87" fmla="*/ 27 h 544"/>
              <a:gd name="T88" fmla="*/ 162 w 545"/>
              <a:gd name="T89" fmla="*/ 36 h 544"/>
              <a:gd name="T90" fmla="*/ 382 w 545"/>
              <a:gd name="T91" fmla="*/ 36 h 544"/>
              <a:gd name="T92" fmla="*/ 179 w 545"/>
              <a:gd name="T93" fmla="*/ 16 h 544"/>
              <a:gd name="T94" fmla="*/ 319 w 545"/>
              <a:gd name="T95" fmla="*/ 4 h 544"/>
              <a:gd name="T96" fmla="*/ 319 w 545"/>
              <a:gd name="T97" fmla="*/ 4 h 544"/>
              <a:gd name="T98" fmla="*/ 249 w 545"/>
              <a:gd name="T99" fmla="*/ 13 h 544"/>
              <a:gd name="T100" fmla="*/ 272 w 545"/>
              <a:gd name="T101" fmla="*/ 0 h 544"/>
              <a:gd name="T102" fmla="*/ 296 w 545"/>
              <a:gd name="T103" fmla="*/ 1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5" h="544">
                <a:moveTo>
                  <a:pt x="250" y="531"/>
                </a:moveTo>
                <a:cubicBezTo>
                  <a:pt x="249" y="543"/>
                  <a:pt x="249" y="543"/>
                  <a:pt x="249" y="543"/>
                </a:cubicBezTo>
                <a:cubicBezTo>
                  <a:pt x="257" y="544"/>
                  <a:pt x="265" y="544"/>
                  <a:pt x="273" y="544"/>
                </a:cubicBezTo>
                <a:cubicBezTo>
                  <a:pt x="273" y="544"/>
                  <a:pt x="273" y="544"/>
                  <a:pt x="273" y="544"/>
                </a:cubicBezTo>
                <a:cubicBezTo>
                  <a:pt x="273" y="544"/>
                  <a:pt x="273" y="544"/>
                  <a:pt x="273" y="544"/>
                </a:cubicBezTo>
                <a:cubicBezTo>
                  <a:pt x="273" y="532"/>
                  <a:pt x="273" y="532"/>
                  <a:pt x="273" y="532"/>
                </a:cubicBezTo>
                <a:cubicBezTo>
                  <a:pt x="273" y="532"/>
                  <a:pt x="273" y="532"/>
                  <a:pt x="273" y="532"/>
                </a:cubicBezTo>
                <a:cubicBezTo>
                  <a:pt x="273" y="532"/>
                  <a:pt x="273" y="532"/>
                  <a:pt x="273" y="532"/>
                </a:cubicBezTo>
                <a:cubicBezTo>
                  <a:pt x="265" y="532"/>
                  <a:pt x="257" y="531"/>
                  <a:pt x="250" y="531"/>
                </a:cubicBezTo>
                <a:moveTo>
                  <a:pt x="318" y="528"/>
                </a:moveTo>
                <a:cubicBezTo>
                  <a:pt x="310" y="529"/>
                  <a:pt x="303" y="530"/>
                  <a:pt x="295" y="531"/>
                </a:cubicBezTo>
                <a:cubicBezTo>
                  <a:pt x="296" y="543"/>
                  <a:pt x="296" y="543"/>
                  <a:pt x="296" y="543"/>
                </a:cubicBezTo>
                <a:cubicBezTo>
                  <a:pt x="304" y="542"/>
                  <a:pt x="312" y="541"/>
                  <a:pt x="320" y="540"/>
                </a:cubicBezTo>
                <a:cubicBezTo>
                  <a:pt x="318" y="528"/>
                  <a:pt x="318" y="528"/>
                  <a:pt x="318" y="528"/>
                </a:cubicBezTo>
                <a:moveTo>
                  <a:pt x="205" y="523"/>
                </a:moveTo>
                <a:cubicBezTo>
                  <a:pt x="202" y="535"/>
                  <a:pt x="202" y="535"/>
                  <a:pt x="202" y="535"/>
                </a:cubicBezTo>
                <a:cubicBezTo>
                  <a:pt x="210" y="537"/>
                  <a:pt x="218" y="539"/>
                  <a:pt x="226" y="540"/>
                </a:cubicBezTo>
                <a:cubicBezTo>
                  <a:pt x="228" y="528"/>
                  <a:pt x="228" y="528"/>
                  <a:pt x="228" y="528"/>
                </a:cubicBezTo>
                <a:cubicBezTo>
                  <a:pt x="220" y="527"/>
                  <a:pt x="213" y="525"/>
                  <a:pt x="205" y="523"/>
                </a:cubicBezTo>
                <a:moveTo>
                  <a:pt x="362" y="516"/>
                </a:moveTo>
                <a:cubicBezTo>
                  <a:pt x="355" y="519"/>
                  <a:pt x="347" y="521"/>
                  <a:pt x="340" y="523"/>
                </a:cubicBezTo>
                <a:cubicBezTo>
                  <a:pt x="343" y="535"/>
                  <a:pt x="343" y="535"/>
                  <a:pt x="343" y="535"/>
                </a:cubicBezTo>
                <a:cubicBezTo>
                  <a:pt x="351" y="533"/>
                  <a:pt x="358" y="530"/>
                  <a:pt x="366" y="528"/>
                </a:cubicBezTo>
                <a:cubicBezTo>
                  <a:pt x="362" y="516"/>
                  <a:pt x="362" y="516"/>
                  <a:pt x="362" y="516"/>
                </a:cubicBezTo>
                <a:moveTo>
                  <a:pt x="163" y="508"/>
                </a:moveTo>
                <a:cubicBezTo>
                  <a:pt x="158" y="519"/>
                  <a:pt x="158" y="519"/>
                  <a:pt x="158" y="519"/>
                </a:cubicBezTo>
                <a:cubicBezTo>
                  <a:pt x="165" y="522"/>
                  <a:pt x="172" y="525"/>
                  <a:pt x="180" y="528"/>
                </a:cubicBezTo>
                <a:cubicBezTo>
                  <a:pt x="184" y="516"/>
                  <a:pt x="184" y="516"/>
                  <a:pt x="184" y="516"/>
                </a:cubicBezTo>
                <a:cubicBezTo>
                  <a:pt x="177" y="514"/>
                  <a:pt x="170" y="511"/>
                  <a:pt x="163" y="508"/>
                </a:cubicBezTo>
                <a:moveTo>
                  <a:pt x="403" y="497"/>
                </a:moveTo>
                <a:cubicBezTo>
                  <a:pt x="396" y="501"/>
                  <a:pt x="389" y="504"/>
                  <a:pt x="383" y="507"/>
                </a:cubicBezTo>
                <a:cubicBezTo>
                  <a:pt x="388" y="519"/>
                  <a:pt x="388" y="519"/>
                  <a:pt x="388" y="519"/>
                </a:cubicBezTo>
                <a:cubicBezTo>
                  <a:pt x="395" y="515"/>
                  <a:pt x="402" y="511"/>
                  <a:pt x="409" y="508"/>
                </a:cubicBezTo>
                <a:cubicBezTo>
                  <a:pt x="403" y="497"/>
                  <a:pt x="403" y="497"/>
                  <a:pt x="403" y="497"/>
                </a:cubicBezTo>
                <a:moveTo>
                  <a:pt x="124" y="485"/>
                </a:moveTo>
                <a:cubicBezTo>
                  <a:pt x="117" y="495"/>
                  <a:pt x="117" y="495"/>
                  <a:pt x="117" y="495"/>
                </a:cubicBezTo>
                <a:cubicBezTo>
                  <a:pt x="123" y="500"/>
                  <a:pt x="130" y="504"/>
                  <a:pt x="137" y="508"/>
                </a:cubicBezTo>
                <a:cubicBezTo>
                  <a:pt x="143" y="497"/>
                  <a:pt x="143" y="497"/>
                  <a:pt x="143" y="497"/>
                </a:cubicBezTo>
                <a:cubicBezTo>
                  <a:pt x="136" y="493"/>
                  <a:pt x="130" y="489"/>
                  <a:pt x="124" y="485"/>
                </a:cubicBezTo>
                <a:moveTo>
                  <a:pt x="440" y="471"/>
                </a:moveTo>
                <a:cubicBezTo>
                  <a:pt x="440" y="471"/>
                  <a:pt x="440" y="471"/>
                  <a:pt x="440" y="471"/>
                </a:cubicBezTo>
                <a:cubicBezTo>
                  <a:pt x="434" y="476"/>
                  <a:pt x="428" y="480"/>
                  <a:pt x="422" y="485"/>
                </a:cubicBezTo>
                <a:cubicBezTo>
                  <a:pt x="429" y="495"/>
                  <a:pt x="429" y="495"/>
                  <a:pt x="429" y="495"/>
                </a:cubicBezTo>
                <a:cubicBezTo>
                  <a:pt x="435" y="490"/>
                  <a:pt x="442" y="485"/>
                  <a:pt x="448" y="480"/>
                </a:cubicBezTo>
                <a:cubicBezTo>
                  <a:pt x="440" y="471"/>
                  <a:pt x="440" y="471"/>
                  <a:pt x="440" y="471"/>
                </a:cubicBezTo>
                <a:moveTo>
                  <a:pt x="89" y="456"/>
                </a:moveTo>
                <a:cubicBezTo>
                  <a:pt x="80" y="465"/>
                  <a:pt x="80" y="465"/>
                  <a:pt x="80" y="465"/>
                </a:cubicBezTo>
                <a:cubicBezTo>
                  <a:pt x="86" y="470"/>
                  <a:pt x="92" y="475"/>
                  <a:pt x="98" y="481"/>
                </a:cubicBezTo>
                <a:cubicBezTo>
                  <a:pt x="106" y="471"/>
                  <a:pt x="106" y="471"/>
                  <a:pt x="106" y="471"/>
                </a:cubicBezTo>
                <a:cubicBezTo>
                  <a:pt x="100" y="466"/>
                  <a:pt x="94" y="461"/>
                  <a:pt x="89" y="456"/>
                </a:cubicBezTo>
                <a:moveTo>
                  <a:pt x="472" y="439"/>
                </a:moveTo>
                <a:cubicBezTo>
                  <a:pt x="467" y="445"/>
                  <a:pt x="462" y="450"/>
                  <a:pt x="456" y="456"/>
                </a:cubicBezTo>
                <a:cubicBezTo>
                  <a:pt x="465" y="464"/>
                  <a:pt x="465" y="464"/>
                  <a:pt x="465" y="464"/>
                </a:cubicBezTo>
                <a:cubicBezTo>
                  <a:pt x="471" y="459"/>
                  <a:pt x="476" y="453"/>
                  <a:pt x="481" y="447"/>
                </a:cubicBezTo>
                <a:cubicBezTo>
                  <a:pt x="472" y="439"/>
                  <a:pt x="472" y="439"/>
                  <a:pt x="472" y="439"/>
                </a:cubicBezTo>
                <a:moveTo>
                  <a:pt x="60" y="421"/>
                </a:moveTo>
                <a:cubicBezTo>
                  <a:pt x="50" y="428"/>
                  <a:pt x="50" y="428"/>
                  <a:pt x="50" y="428"/>
                </a:cubicBezTo>
                <a:cubicBezTo>
                  <a:pt x="54" y="435"/>
                  <a:pt x="59" y="441"/>
                  <a:pt x="64" y="447"/>
                </a:cubicBezTo>
                <a:cubicBezTo>
                  <a:pt x="74" y="439"/>
                  <a:pt x="74" y="439"/>
                  <a:pt x="74" y="439"/>
                </a:cubicBezTo>
                <a:cubicBezTo>
                  <a:pt x="69" y="433"/>
                  <a:pt x="64" y="427"/>
                  <a:pt x="60" y="421"/>
                </a:cubicBezTo>
                <a:moveTo>
                  <a:pt x="498" y="402"/>
                </a:moveTo>
                <a:cubicBezTo>
                  <a:pt x="494" y="408"/>
                  <a:pt x="490" y="415"/>
                  <a:pt x="486" y="421"/>
                </a:cubicBezTo>
                <a:cubicBezTo>
                  <a:pt x="496" y="428"/>
                  <a:pt x="496" y="428"/>
                  <a:pt x="496" y="428"/>
                </a:cubicBezTo>
                <a:cubicBezTo>
                  <a:pt x="500" y="421"/>
                  <a:pt x="504" y="415"/>
                  <a:pt x="508" y="408"/>
                </a:cubicBezTo>
                <a:cubicBezTo>
                  <a:pt x="498" y="402"/>
                  <a:pt x="498" y="402"/>
                  <a:pt x="498" y="402"/>
                </a:cubicBezTo>
                <a:moveTo>
                  <a:pt x="37" y="382"/>
                </a:moveTo>
                <a:cubicBezTo>
                  <a:pt x="26" y="387"/>
                  <a:pt x="26" y="387"/>
                  <a:pt x="26" y="387"/>
                </a:cubicBezTo>
                <a:cubicBezTo>
                  <a:pt x="29" y="394"/>
                  <a:pt x="33" y="401"/>
                  <a:pt x="37" y="408"/>
                </a:cubicBezTo>
                <a:cubicBezTo>
                  <a:pt x="48" y="402"/>
                  <a:pt x="48" y="402"/>
                  <a:pt x="48" y="402"/>
                </a:cubicBezTo>
                <a:cubicBezTo>
                  <a:pt x="44" y="396"/>
                  <a:pt x="40" y="389"/>
                  <a:pt x="37" y="382"/>
                </a:cubicBezTo>
                <a:moveTo>
                  <a:pt x="517" y="361"/>
                </a:moveTo>
                <a:cubicBezTo>
                  <a:pt x="514" y="368"/>
                  <a:pt x="511" y="375"/>
                  <a:pt x="508" y="382"/>
                </a:cubicBezTo>
                <a:cubicBezTo>
                  <a:pt x="519" y="387"/>
                  <a:pt x="519" y="387"/>
                  <a:pt x="519" y="387"/>
                </a:cubicBezTo>
                <a:cubicBezTo>
                  <a:pt x="523" y="380"/>
                  <a:pt x="526" y="372"/>
                  <a:pt x="528" y="365"/>
                </a:cubicBezTo>
                <a:cubicBezTo>
                  <a:pt x="517" y="361"/>
                  <a:pt x="517" y="361"/>
                  <a:pt x="517" y="361"/>
                </a:cubicBezTo>
                <a:moveTo>
                  <a:pt x="21" y="339"/>
                </a:moveTo>
                <a:cubicBezTo>
                  <a:pt x="10" y="343"/>
                  <a:pt x="10" y="343"/>
                  <a:pt x="10" y="343"/>
                </a:cubicBezTo>
                <a:cubicBezTo>
                  <a:pt x="12" y="350"/>
                  <a:pt x="14" y="358"/>
                  <a:pt x="17" y="365"/>
                </a:cubicBezTo>
                <a:cubicBezTo>
                  <a:pt x="28" y="361"/>
                  <a:pt x="28" y="361"/>
                  <a:pt x="28" y="361"/>
                </a:cubicBezTo>
                <a:cubicBezTo>
                  <a:pt x="28" y="361"/>
                  <a:pt x="28" y="361"/>
                  <a:pt x="28" y="361"/>
                </a:cubicBezTo>
                <a:cubicBezTo>
                  <a:pt x="26" y="354"/>
                  <a:pt x="23" y="347"/>
                  <a:pt x="21" y="339"/>
                </a:cubicBezTo>
                <a:moveTo>
                  <a:pt x="529" y="317"/>
                </a:moveTo>
                <a:cubicBezTo>
                  <a:pt x="527" y="324"/>
                  <a:pt x="526" y="332"/>
                  <a:pt x="524" y="339"/>
                </a:cubicBezTo>
                <a:cubicBezTo>
                  <a:pt x="536" y="342"/>
                  <a:pt x="536" y="342"/>
                  <a:pt x="536" y="342"/>
                </a:cubicBezTo>
                <a:cubicBezTo>
                  <a:pt x="538" y="335"/>
                  <a:pt x="539" y="327"/>
                  <a:pt x="541" y="319"/>
                </a:cubicBezTo>
                <a:cubicBezTo>
                  <a:pt x="529" y="317"/>
                  <a:pt x="529" y="317"/>
                  <a:pt x="529" y="317"/>
                </a:cubicBezTo>
                <a:moveTo>
                  <a:pt x="14" y="295"/>
                </a:moveTo>
                <a:cubicBezTo>
                  <a:pt x="1" y="296"/>
                  <a:pt x="1" y="296"/>
                  <a:pt x="1" y="296"/>
                </a:cubicBezTo>
                <a:cubicBezTo>
                  <a:pt x="2" y="304"/>
                  <a:pt x="3" y="312"/>
                  <a:pt x="5" y="319"/>
                </a:cubicBezTo>
                <a:cubicBezTo>
                  <a:pt x="17" y="317"/>
                  <a:pt x="17" y="317"/>
                  <a:pt x="17" y="317"/>
                </a:cubicBezTo>
                <a:cubicBezTo>
                  <a:pt x="15" y="310"/>
                  <a:pt x="14" y="302"/>
                  <a:pt x="14" y="295"/>
                </a:cubicBezTo>
                <a:moveTo>
                  <a:pt x="533" y="271"/>
                </a:moveTo>
                <a:cubicBezTo>
                  <a:pt x="533" y="271"/>
                  <a:pt x="533" y="271"/>
                  <a:pt x="533" y="271"/>
                </a:cubicBezTo>
                <a:cubicBezTo>
                  <a:pt x="533" y="271"/>
                  <a:pt x="533" y="271"/>
                  <a:pt x="533" y="271"/>
                </a:cubicBezTo>
                <a:moveTo>
                  <a:pt x="545" y="271"/>
                </a:moveTo>
                <a:cubicBezTo>
                  <a:pt x="533" y="271"/>
                  <a:pt x="533" y="271"/>
                  <a:pt x="533" y="271"/>
                </a:cubicBezTo>
                <a:cubicBezTo>
                  <a:pt x="533" y="272"/>
                  <a:pt x="533" y="272"/>
                  <a:pt x="533" y="272"/>
                </a:cubicBezTo>
                <a:cubicBezTo>
                  <a:pt x="533" y="279"/>
                  <a:pt x="532" y="287"/>
                  <a:pt x="532" y="294"/>
                </a:cubicBezTo>
                <a:cubicBezTo>
                  <a:pt x="544" y="296"/>
                  <a:pt x="544" y="296"/>
                  <a:pt x="544" y="296"/>
                </a:cubicBezTo>
                <a:cubicBezTo>
                  <a:pt x="544" y="288"/>
                  <a:pt x="545" y="280"/>
                  <a:pt x="545" y="272"/>
                </a:cubicBezTo>
                <a:cubicBezTo>
                  <a:pt x="545" y="271"/>
                  <a:pt x="545" y="271"/>
                  <a:pt x="545" y="271"/>
                </a:cubicBezTo>
                <a:moveTo>
                  <a:pt x="1" y="249"/>
                </a:moveTo>
                <a:cubicBezTo>
                  <a:pt x="1" y="256"/>
                  <a:pt x="0" y="264"/>
                  <a:pt x="0" y="272"/>
                </a:cubicBezTo>
                <a:cubicBezTo>
                  <a:pt x="0" y="272"/>
                  <a:pt x="0" y="272"/>
                  <a:pt x="0" y="272"/>
                </a:cubicBezTo>
                <a:cubicBezTo>
                  <a:pt x="13" y="272"/>
                  <a:pt x="13" y="272"/>
                  <a:pt x="13" y="272"/>
                </a:cubicBezTo>
                <a:cubicBezTo>
                  <a:pt x="13" y="272"/>
                  <a:pt x="13" y="272"/>
                  <a:pt x="13" y="272"/>
                </a:cubicBezTo>
                <a:cubicBezTo>
                  <a:pt x="13" y="264"/>
                  <a:pt x="13" y="257"/>
                  <a:pt x="14" y="250"/>
                </a:cubicBezTo>
                <a:cubicBezTo>
                  <a:pt x="1" y="249"/>
                  <a:pt x="1" y="249"/>
                  <a:pt x="1" y="249"/>
                </a:cubicBezTo>
                <a:moveTo>
                  <a:pt x="540" y="224"/>
                </a:moveTo>
                <a:cubicBezTo>
                  <a:pt x="528" y="226"/>
                  <a:pt x="528" y="226"/>
                  <a:pt x="528" y="226"/>
                </a:cubicBezTo>
                <a:cubicBezTo>
                  <a:pt x="530" y="233"/>
                  <a:pt x="531" y="241"/>
                  <a:pt x="531" y="248"/>
                </a:cubicBezTo>
                <a:cubicBezTo>
                  <a:pt x="544" y="247"/>
                  <a:pt x="544" y="247"/>
                  <a:pt x="544" y="247"/>
                </a:cubicBezTo>
                <a:cubicBezTo>
                  <a:pt x="543" y="239"/>
                  <a:pt x="542" y="232"/>
                  <a:pt x="540" y="224"/>
                </a:cubicBezTo>
                <a:moveTo>
                  <a:pt x="9" y="202"/>
                </a:moveTo>
                <a:cubicBezTo>
                  <a:pt x="7" y="209"/>
                  <a:pt x="6" y="217"/>
                  <a:pt x="4" y="225"/>
                </a:cubicBezTo>
                <a:cubicBezTo>
                  <a:pt x="16" y="227"/>
                  <a:pt x="16" y="227"/>
                  <a:pt x="16" y="227"/>
                </a:cubicBezTo>
                <a:cubicBezTo>
                  <a:pt x="16" y="227"/>
                  <a:pt x="16" y="227"/>
                  <a:pt x="16" y="227"/>
                </a:cubicBezTo>
                <a:cubicBezTo>
                  <a:pt x="18" y="220"/>
                  <a:pt x="19" y="212"/>
                  <a:pt x="21" y="205"/>
                </a:cubicBezTo>
                <a:cubicBezTo>
                  <a:pt x="9" y="202"/>
                  <a:pt x="9" y="202"/>
                  <a:pt x="9" y="202"/>
                </a:cubicBezTo>
                <a:moveTo>
                  <a:pt x="528" y="178"/>
                </a:moveTo>
                <a:cubicBezTo>
                  <a:pt x="517" y="182"/>
                  <a:pt x="517" y="182"/>
                  <a:pt x="517" y="182"/>
                </a:cubicBezTo>
                <a:cubicBezTo>
                  <a:pt x="519" y="189"/>
                  <a:pt x="522" y="196"/>
                  <a:pt x="524" y="204"/>
                </a:cubicBezTo>
                <a:cubicBezTo>
                  <a:pt x="535" y="201"/>
                  <a:pt x="535" y="201"/>
                  <a:pt x="535" y="201"/>
                </a:cubicBezTo>
                <a:cubicBezTo>
                  <a:pt x="533" y="193"/>
                  <a:pt x="531" y="185"/>
                  <a:pt x="528" y="178"/>
                </a:cubicBezTo>
                <a:moveTo>
                  <a:pt x="26" y="157"/>
                </a:moveTo>
                <a:cubicBezTo>
                  <a:pt x="22" y="164"/>
                  <a:pt x="19" y="172"/>
                  <a:pt x="17" y="179"/>
                </a:cubicBezTo>
                <a:cubicBezTo>
                  <a:pt x="28" y="183"/>
                  <a:pt x="28" y="183"/>
                  <a:pt x="28" y="183"/>
                </a:cubicBezTo>
                <a:cubicBezTo>
                  <a:pt x="31" y="176"/>
                  <a:pt x="33" y="169"/>
                  <a:pt x="37" y="162"/>
                </a:cubicBezTo>
                <a:cubicBezTo>
                  <a:pt x="26" y="157"/>
                  <a:pt x="26" y="157"/>
                  <a:pt x="26" y="157"/>
                </a:cubicBezTo>
                <a:moveTo>
                  <a:pt x="508" y="135"/>
                </a:moveTo>
                <a:cubicBezTo>
                  <a:pt x="497" y="141"/>
                  <a:pt x="497" y="141"/>
                  <a:pt x="497" y="141"/>
                </a:cubicBezTo>
                <a:cubicBezTo>
                  <a:pt x="501" y="148"/>
                  <a:pt x="505" y="154"/>
                  <a:pt x="508" y="161"/>
                </a:cubicBezTo>
                <a:cubicBezTo>
                  <a:pt x="519" y="156"/>
                  <a:pt x="519" y="156"/>
                  <a:pt x="519" y="156"/>
                </a:cubicBezTo>
                <a:cubicBezTo>
                  <a:pt x="516" y="149"/>
                  <a:pt x="512" y="142"/>
                  <a:pt x="508" y="135"/>
                </a:cubicBezTo>
                <a:moveTo>
                  <a:pt x="49" y="116"/>
                </a:moveTo>
                <a:cubicBezTo>
                  <a:pt x="45" y="123"/>
                  <a:pt x="41" y="129"/>
                  <a:pt x="37" y="136"/>
                </a:cubicBezTo>
                <a:cubicBezTo>
                  <a:pt x="47" y="142"/>
                  <a:pt x="47" y="142"/>
                  <a:pt x="47" y="142"/>
                </a:cubicBezTo>
                <a:cubicBezTo>
                  <a:pt x="51" y="136"/>
                  <a:pt x="55" y="129"/>
                  <a:pt x="59" y="123"/>
                </a:cubicBezTo>
                <a:cubicBezTo>
                  <a:pt x="49" y="116"/>
                  <a:pt x="49" y="116"/>
                  <a:pt x="49" y="116"/>
                </a:cubicBezTo>
                <a:moveTo>
                  <a:pt x="471" y="104"/>
                </a:moveTo>
                <a:cubicBezTo>
                  <a:pt x="471" y="104"/>
                  <a:pt x="471" y="104"/>
                  <a:pt x="471" y="104"/>
                </a:cubicBezTo>
                <a:cubicBezTo>
                  <a:pt x="471" y="104"/>
                  <a:pt x="471" y="104"/>
                  <a:pt x="471" y="104"/>
                </a:cubicBezTo>
                <a:cubicBezTo>
                  <a:pt x="471" y="104"/>
                  <a:pt x="471" y="104"/>
                  <a:pt x="471" y="104"/>
                </a:cubicBezTo>
                <a:moveTo>
                  <a:pt x="481" y="96"/>
                </a:moveTo>
                <a:cubicBezTo>
                  <a:pt x="471" y="104"/>
                  <a:pt x="471" y="104"/>
                  <a:pt x="471" y="104"/>
                </a:cubicBezTo>
                <a:cubicBezTo>
                  <a:pt x="476" y="110"/>
                  <a:pt x="481" y="116"/>
                  <a:pt x="485" y="122"/>
                </a:cubicBezTo>
                <a:cubicBezTo>
                  <a:pt x="495" y="115"/>
                  <a:pt x="495" y="115"/>
                  <a:pt x="495" y="115"/>
                </a:cubicBezTo>
                <a:cubicBezTo>
                  <a:pt x="491" y="109"/>
                  <a:pt x="486" y="102"/>
                  <a:pt x="481" y="96"/>
                </a:cubicBezTo>
                <a:moveTo>
                  <a:pt x="80" y="80"/>
                </a:moveTo>
                <a:cubicBezTo>
                  <a:pt x="74" y="85"/>
                  <a:pt x="69" y="91"/>
                  <a:pt x="64" y="97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8" y="99"/>
                  <a:pt x="83" y="94"/>
                  <a:pt x="88" y="88"/>
                </a:cubicBezTo>
                <a:cubicBezTo>
                  <a:pt x="80" y="80"/>
                  <a:pt x="80" y="80"/>
                  <a:pt x="80" y="80"/>
                </a:cubicBezTo>
                <a:moveTo>
                  <a:pt x="439" y="72"/>
                </a:moveTo>
                <a:cubicBezTo>
                  <a:pt x="439" y="72"/>
                  <a:pt x="439" y="72"/>
                  <a:pt x="439" y="72"/>
                </a:cubicBezTo>
                <a:cubicBezTo>
                  <a:pt x="439" y="72"/>
                  <a:pt x="439" y="72"/>
                  <a:pt x="439" y="72"/>
                </a:cubicBezTo>
                <a:cubicBezTo>
                  <a:pt x="439" y="72"/>
                  <a:pt x="439" y="72"/>
                  <a:pt x="439" y="72"/>
                </a:cubicBezTo>
                <a:moveTo>
                  <a:pt x="447" y="63"/>
                </a:moveTo>
                <a:cubicBezTo>
                  <a:pt x="439" y="72"/>
                  <a:pt x="439" y="72"/>
                  <a:pt x="439" y="72"/>
                </a:cubicBezTo>
                <a:cubicBezTo>
                  <a:pt x="445" y="77"/>
                  <a:pt x="451" y="82"/>
                  <a:pt x="456" y="88"/>
                </a:cubicBezTo>
                <a:cubicBezTo>
                  <a:pt x="465" y="79"/>
                  <a:pt x="465" y="79"/>
                  <a:pt x="465" y="79"/>
                </a:cubicBezTo>
                <a:cubicBezTo>
                  <a:pt x="459" y="73"/>
                  <a:pt x="453" y="68"/>
                  <a:pt x="447" y="63"/>
                </a:cubicBezTo>
                <a:moveTo>
                  <a:pt x="116" y="49"/>
                </a:moveTo>
                <a:cubicBezTo>
                  <a:pt x="110" y="54"/>
                  <a:pt x="103" y="59"/>
                  <a:pt x="97" y="64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111" y="68"/>
                  <a:pt x="117" y="64"/>
                  <a:pt x="123" y="59"/>
                </a:cubicBezTo>
                <a:cubicBezTo>
                  <a:pt x="116" y="49"/>
                  <a:pt x="116" y="49"/>
                  <a:pt x="116" y="49"/>
                </a:cubicBezTo>
                <a:moveTo>
                  <a:pt x="408" y="36"/>
                </a:moveTo>
                <a:cubicBezTo>
                  <a:pt x="402" y="46"/>
                  <a:pt x="402" y="46"/>
                  <a:pt x="402" y="46"/>
                </a:cubicBezTo>
                <a:cubicBezTo>
                  <a:pt x="409" y="50"/>
                  <a:pt x="415" y="54"/>
                  <a:pt x="421" y="58"/>
                </a:cubicBezTo>
                <a:cubicBezTo>
                  <a:pt x="428" y="48"/>
                  <a:pt x="428" y="48"/>
                  <a:pt x="428" y="48"/>
                </a:cubicBezTo>
                <a:cubicBezTo>
                  <a:pt x="422" y="44"/>
                  <a:pt x="415" y="40"/>
                  <a:pt x="408" y="36"/>
                </a:cubicBezTo>
                <a:moveTo>
                  <a:pt x="361" y="27"/>
                </a:moveTo>
                <a:cubicBezTo>
                  <a:pt x="361" y="27"/>
                  <a:pt x="361" y="27"/>
                  <a:pt x="361" y="27"/>
                </a:cubicBezTo>
                <a:cubicBezTo>
                  <a:pt x="361" y="27"/>
                  <a:pt x="361" y="27"/>
                  <a:pt x="361" y="27"/>
                </a:cubicBezTo>
                <a:cubicBezTo>
                  <a:pt x="361" y="27"/>
                  <a:pt x="361" y="27"/>
                  <a:pt x="361" y="27"/>
                </a:cubicBezTo>
                <a:moveTo>
                  <a:pt x="157" y="25"/>
                </a:moveTo>
                <a:cubicBezTo>
                  <a:pt x="150" y="29"/>
                  <a:pt x="143" y="32"/>
                  <a:pt x="136" y="36"/>
                </a:cubicBezTo>
                <a:cubicBezTo>
                  <a:pt x="142" y="47"/>
                  <a:pt x="142" y="47"/>
                  <a:pt x="142" y="47"/>
                </a:cubicBezTo>
                <a:cubicBezTo>
                  <a:pt x="149" y="43"/>
                  <a:pt x="155" y="40"/>
                  <a:pt x="162" y="36"/>
                </a:cubicBezTo>
                <a:cubicBezTo>
                  <a:pt x="157" y="25"/>
                  <a:pt x="157" y="25"/>
                  <a:pt x="157" y="25"/>
                </a:cubicBezTo>
                <a:moveTo>
                  <a:pt x="365" y="16"/>
                </a:moveTo>
                <a:cubicBezTo>
                  <a:pt x="361" y="27"/>
                  <a:pt x="361" y="27"/>
                  <a:pt x="361" y="27"/>
                </a:cubicBezTo>
                <a:cubicBezTo>
                  <a:pt x="368" y="30"/>
                  <a:pt x="375" y="33"/>
                  <a:pt x="382" y="36"/>
                </a:cubicBezTo>
                <a:cubicBezTo>
                  <a:pt x="387" y="25"/>
                  <a:pt x="387" y="25"/>
                  <a:pt x="387" y="25"/>
                </a:cubicBezTo>
                <a:cubicBezTo>
                  <a:pt x="380" y="21"/>
                  <a:pt x="372" y="18"/>
                  <a:pt x="365" y="16"/>
                </a:cubicBezTo>
                <a:moveTo>
                  <a:pt x="202" y="9"/>
                </a:moveTo>
                <a:cubicBezTo>
                  <a:pt x="194" y="11"/>
                  <a:pt x="186" y="13"/>
                  <a:pt x="179" y="16"/>
                </a:cubicBezTo>
                <a:cubicBezTo>
                  <a:pt x="183" y="28"/>
                  <a:pt x="183" y="28"/>
                  <a:pt x="183" y="28"/>
                </a:cubicBezTo>
                <a:cubicBezTo>
                  <a:pt x="190" y="25"/>
                  <a:pt x="197" y="23"/>
                  <a:pt x="205" y="21"/>
                </a:cubicBezTo>
                <a:cubicBezTo>
                  <a:pt x="202" y="9"/>
                  <a:pt x="202" y="9"/>
                  <a:pt x="202" y="9"/>
                </a:cubicBezTo>
                <a:moveTo>
                  <a:pt x="319" y="4"/>
                </a:moveTo>
                <a:cubicBezTo>
                  <a:pt x="317" y="16"/>
                  <a:pt x="317" y="16"/>
                  <a:pt x="317" y="16"/>
                </a:cubicBezTo>
                <a:cubicBezTo>
                  <a:pt x="325" y="17"/>
                  <a:pt x="332" y="19"/>
                  <a:pt x="339" y="21"/>
                </a:cubicBezTo>
                <a:cubicBezTo>
                  <a:pt x="342" y="9"/>
                  <a:pt x="342" y="9"/>
                  <a:pt x="342" y="9"/>
                </a:cubicBezTo>
                <a:cubicBezTo>
                  <a:pt x="335" y="7"/>
                  <a:pt x="327" y="5"/>
                  <a:pt x="319" y="4"/>
                </a:cubicBezTo>
                <a:moveTo>
                  <a:pt x="248" y="1"/>
                </a:moveTo>
                <a:cubicBezTo>
                  <a:pt x="240" y="1"/>
                  <a:pt x="232" y="2"/>
                  <a:pt x="225" y="4"/>
                </a:cubicBezTo>
                <a:cubicBezTo>
                  <a:pt x="227" y="16"/>
                  <a:pt x="227" y="16"/>
                  <a:pt x="227" y="16"/>
                </a:cubicBezTo>
                <a:cubicBezTo>
                  <a:pt x="234" y="15"/>
                  <a:pt x="242" y="14"/>
                  <a:pt x="249" y="13"/>
                </a:cubicBezTo>
                <a:cubicBezTo>
                  <a:pt x="248" y="1"/>
                  <a:pt x="248" y="1"/>
                  <a:pt x="248" y="1"/>
                </a:cubicBezTo>
                <a:moveTo>
                  <a:pt x="273" y="0"/>
                </a:moveTo>
                <a:cubicBezTo>
                  <a:pt x="273" y="0"/>
                  <a:pt x="273" y="0"/>
                  <a:pt x="273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272" y="12"/>
                  <a:pt x="272" y="12"/>
                  <a:pt x="272" y="12"/>
                </a:cubicBezTo>
                <a:cubicBezTo>
                  <a:pt x="273" y="12"/>
                  <a:pt x="273" y="12"/>
                  <a:pt x="273" y="12"/>
                </a:cubicBezTo>
                <a:cubicBezTo>
                  <a:pt x="280" y="12"/>
                  <a:pt x="287" y="12"/>
                  <a:pt x="295" y="13"/>
                </a:cubicBezTo>
                <a:cubicBezTo>
                  <a:pt x="296" y="1"/>
                  <a:pt x="296" y="1"/>
                  <a:pt x="296" y="1"/>
                </a:cubicBezTo>
                <a:cubicBezTo>
                  <a:pt x="288" y="0"/>
                  <a:pt x="280" y="0"/>
                  <a:pt x="273" y="0"/>
                </a:cubicBezTo>
              </a:path>
            </a:pathLst>
          </a:custGeom>
          <a:solidFill>
            <a:srgbClr val="F5E6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5210175" y="1341316"/>
            <a:ext cx="1593850" cy="1597025"/>
          </a:xfrm>
          <a:custGeom>
            <a:avLst/>
            <a:gdLst>
              <a:gd name="T0" fmla="*/ 187 w 375"/>
              <a:gd name="T1" fmla="*/ 376 h 376"/>
              <a:gd name="T2" fmla="*/ 187 w 375"/>
              <a:gd name="T3" fmla="*/ 364 h 376"/>
              <a:gd name="T4" fmla="*/ 210 w 375"/>
              <a:gd name="T5" fmla="*/ 362 h 376"/>
              <a:gd name="T6" fmla="*/ 233 w 375"/>
              <a:gd name="T7" fmla="*/ 358 h 376"/>
              <a:gd name="T8" fmla="*/ 139 w 375"/>
              <a:gd name="T9" fmla="*/ 369 h 376"/>
              <a:gd name="T10" fmla="*/ 275 w 375"/>
              <a:gd name="T11" fmla="*/ 340 h 376"/>
              <a:gd name="T12" fmla="*/ 281 w 375"/>
              <a:gd name="T13" fmla="*/ 351 h 376"/>
              <a:gd name="T14" fmla="*/ 73 w 375"/>
              <a:gd name="T15" fmla="*/ 337 h 376"/>
              <a:gd name="T16" fmla="*/ 81 w 375"/>
              <a:gd name="T17" fmla="*/ 327 h 376"/>
              <a:gd name="T18" fmla="*/ 302 w 375"/>
              <a:gd name="T19" fmla="*/ 337 h 376"/>
              <a:gd name="T20" fmla="*/ 48 w 375"/>
              <a:gd name="T21" fmla="*/ 295 h 376"/>
              <a:gd name="T22" fmla="*/ 63 w 375"/>
              <a:gd name="T23" fmla="*/ 312 h 376"/>
              <a:gd name="T24" fmla="*/ 35 w 375"/>
              <a:gd name="T25" fmla="*/ 276 h 376"/>
              <a:gd name="T26" fmla="*/ 339 w 375"/>
              <a:gd name="T27" fmla="*/ 276 h 376"/>
              <a:gd name="T28" fmla="*/ 350 w 375"/>
              <a:gd name="T29" fmla="*/ 282 h 376"/>
              <a:gd name="T30" fmla="*/ 14 w 375"/>
              <a:gd name="T31" fmla="*/ 260 h 376"/>
              <a:gd name="T32" fmla="*/ 25 w 375"/>
              <a:gd name="T33" fmla="*/ 256 h 376"/>
              <a:gd name="T34" fmla="*/ 361 w 375"/>
              <a:gd name="T35" fmla="*/ 260 h 376"/>
              <a:gd name="T36" fmla="*/ 13 w 375"/>
              <a:gd name="T37" fmla="*/ 211 h 376"/>
              <a:gd name="T38" fmla="*/ 18 w 375"/>
              <a:gd name="T39" fmla="*/ 234 h 376"/>
              <a:gd name="T40" fmla="*/ 375 w 375"/>
              <a:gd name="T41" fmla="*/ 187 h 376"/>
              <a:gd name="T42" fmla="*/ 361 w 375"/>
              <a:gd name="T43" fmla="*/ 211 h 376"/>
              <a:gd name="T44" fmla="*/ 375 w 375"/>
              <a:gd name="T45" fmla="*/ 187 h 376"/>
              <a:gd name="T46" fmla="*/ 0 w 375"/>
              <a:gd name="T47" fmla="*/ 188 h 376"/>
              <a:gd name="T48" fmla="*/ 13 w 375"/>
              <a:gd name="T49" fmla="*/ 166 h 376"/>
              <a:gd name="T50" fmla="*/ 357 w 375"/>
              <a:gd name="T51" fmla="*/ 142 h 376"/>
              <a:gd name="T52" fmla="*/ 368 w 375"/>
              <a:gd name="T53" fmla="*/ 139 h 376"/>
              <a:gd name="T54" fmla="*/ 18 w 375"/>
              <a:gd name="T55" fmla="*/ 143 h 376"/>
              <a:gd name="T56" fmla="*/ 349 w 375"/>
              <a:gd name="T57" fmla="*/ 94 h 376"/>
              <a:gd name="T58" fmla="*/ 360 w 375"/>
              <a:gd name="T59" fmla="*/ 116 h 376"/>
              <a:gd name="T60" fmla="*/ 24 w 375"/>
              <a:gd name="T61" fmla="*/ 95 h 376"/>
              <a:gd name="T62" fmla="*/ 38 w 375"/>
              <a:gd name="T63" fmla="*/ 74 h 376"/>
              <a:gd name="T64" fmla="*/ 326 w 375"/>
              <a:gd name="T65" fmla="*/ 81 h 376"/>
              <a:gd name="T66" fmla="*/ 73 w 375"/>
              <a:gd name="T67" fmla="*/ 39 h 376"/>
              <a:gd name="T68" fmla="*/ 63 w 375"/>
              <a:gd name="T69" fmla="*/ 64 h 376"/>
              <a:gd name="T70" fmla="*/ 274 w 375"/>
              <a:gd name="T71" fmla="*/ 36 h 376"/>
              <a:gd name="T72" fmla="*/ 274 w 375"/>
              <a:gd name="T73" fmla="*/ 36 h 376"/>
              <a:gd name="T74" fmla="*/ 294 w 375"/>
              <a:gd name="T75" fmla="*/ 49 h 376"/>
              <a:gd name="T76" fmla="*/ 115 w 375"/>
              <a:gd name="T77" fmla="*/ 15 h 376"/>
              <a:gd name="T78" fmla="*/ 120 w 375"/>
              <a:gd name="T79" fmla="*/ 26 h 376"/>
              <a:gd name="T80" fmla="*/ 232 w 375"/>
              <a:gd name="T81" fmla="*/ 18 h 376"/>
              <a:gd name="T82" fmla="*/ 235 w 375"/>
              <a:gd name="T83" fmla="*/ 7 h 376"/>
              <a:gd name="T84" fmla="*/ 141 w 375"/>
              <a:gd name="T85" fmla="*/ 19 h 376"/>
              <a:gd name="T86" fmla="*/ 187 w 375"/>
              <a:gd name="T87" fmla="*/ 0 h 376"/>
              <a:gd name="T88" fmla="*/ 187 w 375"/>
              <a:gd name="T89" fmla="*/ 13 h 376"/>
              <a:gd name="T90" fmla="*/ 187 w 375"/>
              <a:gd name="T91" fmla="*/ 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75" h="376">
                <a:moveTo>
                  <a:pt x="165" y="362"/>
                </a:moveTo>
                <a:cubicBezTo>
                  <a:pt x="163" y="374"/>
                  <a:pt x="163" y="374"/>
                  <a:pt x="163" y="374"/>
                </a:cubicBezTo>
                <a:cubicBezTo>
                  <a:pt x="171" y="375"/>
                  <a:pt x="179" y="376"/>
                  <a:pt x="187" y="376"/>
                </a:cubicBezTo>
                <a:cubicBezTo>
                  <a:pt x="187" y="376"/>
                  <a:pt x="187" y="376"/>
                  <a:pt x="187" y="376"/>
                </a:cubicBezTo>
                <a:cubicBezTo>
                  <a:pt x="187" y="364"/>
                  <a:pt x="187" y="364"/>
                  <a:pt x="187" y="364"/>
                </a:cubicBezTo>
                <a:cubicBezTo>
                  <a:pt x="187" y="364"/>
                  <a:pt x="187" y="364"/>
                  <a:pt x="187" y="364"/>
                </a:cubicBezTo>
                <a:cubicBezTo>
                  <a:pt x="180" y="364"/>
                  <a:pt x="172" y="363"/>
                  <a:pt x="165" y="362"/>
                </a:cubicBezTo>
                <a:moveTo>
                  <a:pt x="233" y="358"/>
                </a:moveTo>
                <a:cubicBezTo>
                  <a:pt x="225" y="360"/>
                  <a:pt x="218" y="361"/>
                  <a:pt x="210" y="362"/>
                </a:cubicBezTo>
                <a:cubicBezTo>
                  <a:pt x="212" y="374"/>
                  <a:pt x="212" y="374"/>
                  <a:pt x="212" y="374"/>
                </a:cubicBezTo>
                <a:cubicBezTo>
                  <a:pt x="220" y="373"/>
                  <a:pt x="228" y="371"/>
                  <a:pt x="236" y="369"/>
                </a:cubicBezTo>
                <a:cubicBezTo>
                  <a:pt x="233" y="358"/>
                  <a:pt x="233" y="358"/>
                  <a:pt x="233" y="358"/>
                </a:cubicBezTo>
                <a:moveTo>
                  <a:pt x="120" y="350"/>
                </a:moveTo>
                <a:cubicBezTo>
                  <a:pt x="116" y="362"/>
                  <a:pt x="116" y="362"/>
                  <a:pt x="116" y="362"/>
                </a:cubicBezTo>
                <a:cubicBezTo>
                  <a:pt x="123" y="365"/>
                  <a:pt x="131" y="367"/>
                  <a:pt x="139" y="369"/>
                </a:cubicBezTo>
                <a:cubicBezTo>
                  <a:pt x="142" y="358"/>
                  <a:pt x="142" y="358"/>
                  <a:pt x="142" y="358"/>
                </a:cubicBezTo>
                <a:cubicBezTo>
                  <a:pt x="135" y="356"/>
                  <a:pt x="127" y="353"/>
                  <a:pt x="120" y="350"/>
                </a:cubicBezTo>
                <a:moveTo>
                  <a:pt x="275" y="340"/>
                </a:moveTo>
                <a:cubicBezTo>
                  <a:pt x="268" y="344"/>
                  <a:pt x="262" y="347"/>
                  <a:pt x="255" y="350"/>
                </a:cubicBezTo>
                <a:cubicBezTo>
                  <a:pt x="259" y="361"/>
                  <a:pt x="259" y="361"/>
                  <a:pt x="259" y="361"/>
                </a:cubicBezTo>
                <a:cubicBezTo>
                  <a:pt x="267" y="358"/>
                  <a:pt x="274" y="355"/>
                  <a:pt x="281" y="351"/>
                </a:cubicBezTo>
                <a:cubicBezTo>
                  <a:pt x="275" y="340"/>
                  <a:pt x="275" y="340"/>
                  <a:pt x="275" y="340"/>
                </a:cubicBezTo>
                <a:moveTo>
                  <a:pt x="81" y="327"/>
                </a:moveTo>
                <a:cubicBezTo>
                  <a:pt x="73" y="337"/>
                  <a:pt x="73" y="337"/>
                  <a:pt x="73" y="337"/>
                </a:cubicBezTo>
                <a:cubicBezTo>
                  <a:pt x="80" y="342"/>
                  <a:pt x="86" y="347"/>
                  <a:pt x="94" y="351"/>
                </a:cubicBezTo>
                <a:cubicBezTo>
                  <a:pt x="100" y="340"/>
                  <a:pt x="100" y="340"/>
                  <a:pt x="100" y="340"/>
                </a:cubicBezTo>
                <a:cubicBezTo>
                  <a:pt x="93" y="336"/>
                  <a:pt x="87" y="332"/>
                  <a:pt x="81" y="327"/>
                </a:cubicBezTo>
                <a:moveTo>
                  <a:pt x="311" y="312"/>
                </a:moveTo>
                <a:cubicBezTo>
                  <a:pt x="306" y="318"/>
                  <a:pt x="300" y="323"/>
                  <a:pt x="294" y="327"/>
                </a:cubicBezTo>
                <a:cubicBezTo>
                  <a:pt x="302" y="337"/>
                  <a:pt x="302" y="337"/>
                  <a:pt x="302" y="337"/>
                </a:cubicBezTo>
                <a:cubicBezTo>
                  <a:pt x="308" y="332"/>
                  <a:pt x="314" y="327"/>
                  <a:pt x="320" y="321"/>
                </a:cubicBezTo>
                <a:cubicBezTo>
                  <a:pt x="311" y="312"/>
                  <a:pt x="311" y="312"/>
                  <a:pt x="311" y="312"/>
                </a:cubicBezTo>
                <a:moveTo>
                  <a:pt x="48" y="295"/>
                </a:moveTo>
                <a:cubicBezTo>
                  <a:pt x="39" y="303"/>
                  <a:pt x="39" y="303"/>
                  <a:pt x="39" y="303"/>
                </a:cubicBezTo>
                <a:cubicBezTo>
                  <a:pt x="44" y="309"/>
                  <a:pt x="49" y="315"/>
                  <a:pt x="55" y="321"/>
                </a:cubicBezTo>
                <a:cubicBezTo>
                  <a:pt x="63" y="312"/>
                  <a:pt x="63" y="312"/>
                  <a:pt x="63" y="312"/>
                </a:cubicBezTo>
                <a:cubicBezTo>
                  <a:pt x="58" y="307"/>
                  <a:pt x="53" y="301"/>
                  <a:pt x="48" y="295"/>
                </a:cubicBezTo>
                <a:moveTo>
                  <a:pt x="35" y="276"/>
                </a:moveTo>
                <a:cubicBezTo>
                  <a:pt x="35" y="276"/>
                  <a:pt x="35" y="276"/>
                  <a:pt x="35" y="276"/>
                </a:cubicBezTo>
                <a:cubicBezTo>
                  <a:pt x="35" y="276"/>
                  <a:pt x="35" y="276"/>
                  <a:pt x="35" y="276"/>
                </a:cubicBezTo>
                <a:cubicBezTo>
                  <a:pt x="35" y="276"/>
                  <a:pt x="35" y="276"/>
                  <a:pt x="35" y="276"/>
                </a:cubicBezTo>
                <a:moveTo>
                  <a:pt x="339" y="276"/>
                </a:moveTo>
                <a:cubicBezTo>
                  <a:pt x="335" y="282"/>
                  <a:pt x="331" y="289"/>
                  <a:pt x="326" y="295"/>
                </a:cubicBezTo>
                <a:cubicBezTo>
                  <a:pt x="336" y="302"/>
                  <a:pt x="336" y="302"/>
                  <a:pt x="336" y="302"/>
                </a:cubicBezTo>
                <a:cubicBezTo>
                  <a:pt x="341" y="296"/>
                  <a:pt x="346" y="289"/>
                  <a:pt x="350" y="282"/>
                </a:cubicBezTo>
                <a:cubicBezTo>
                  <a:pt x="339" y="276"/>
                  <a:pt x="339" y="276"/>
                  <a:pt x="339" y="276"/>
                </a:cubicBezTo>
                <a:moveTo>
                  <a:pt x="25" y="256"/>
                </a:moveTo>
                <a:cubicBezTo>
                  <a:pt x="14" y="260"/>
                  <a:pt x="14" y="260"/>
                  <a:pt x="14" y="260"/>
                </a:cubicBezTo>
                <a:cubicBezTo>
                  <a:pt x="17" y="268"/>
                  <a:pt x="21" y="275"/>
                  <a:pt x="25" y="282"/>
                </a:cubicBezTo>
                <a:cubicBezTo>
                  <a:pt x="35" y="276"/>
                  <a:pt x="35" y="276"/>
                  <a:pt x="35" y="276"/>
                </a:cubicBezTo>
                <a:cubicBezTo>
                  <a:pt x="32" y="269"/>
                  <a:pt x="28" y="263"/>
                  <a:pt x="25" y="256"/>
                </a:cubicBezTo>
                <a:moveTo>
                  <a:pt x="357" y="233"/>
                </a:moveTo>
                <a:cubicBezTo>
                  <a:pt x="355" y="241"/>
                  <a:pt x="352" y="248"/>
                  <a:pt x="349" y="255"/>
                </a:cubicBezTo>
                <a:cubicBezTo>
                  <a:pt x="361" y="260"/>
                  <a:pt x="361" y="260"/>
                  <a:pt x="361" y="260"/>
                </a:cubicBezTo>
                <a:cubicBezTo>
                  <a:pt x="364" y="252"/>
                  <a:pt x="366" y="245"/>
                  <a:pt x="369" y="237"/>
                </a:cubicBezTo>
                <a:cubicBezTo>
                  <a:pt x="357" y="233"/>
                  <a:pt x="357" y="233"/>
                  <a:pt x="357" y="233"/>
                </a:cubicBezTo>
                <a:moveTo>
                  <a:pt x="13" y="211"/>
                </a:moveTo>
                <a:cubicBezTo>
                  <a:pt x="1" y="213"/>
                  <a:pt x="1" y="213"/>
                  <a:pt x="1" y="213"/>
                </a:cubicBezTo>
                <a:cubicBezTo>
                  <a:pt x="2" y="221"/>
                  <a:pt x="4" y="229"/>
                  <a:pt x="6" y="237"/>
                </a:cubicBezTo>
                <a:cubicBezTo>
                  <a:pt x="18" y="234"/>
                  <a:pt x="18" y="234"/>
                  <a:pt x="18" y="234"/>
                </a:cubicBezTo>
                <a:cubicBezTo>
                  <a:pt x="18" y="234"/>
                  <a:pt x="18" y="234"/>
                  <a:pt x="18" y="234"/>
                </a:cubicBezTo>
                <a:cubicBezTo>
                  <a:pt x="16" y="227"/>
                  <a:pt x="14" y="219"/>
                  <a:pt x="13" y="211"/>
                </a:cubicBezTo>
                <a:moveTo>
                  <a:pt x="375" y="187"/>
                </a:moveTo>
                <a:cubicBezTo>
                  <a:pt x="363" y="187"/>
                  <a:pt x="363" y="187"/>
                  <a:pt x="363" y="187"/>
                </a:cubicBezTo>
                <a:cubicBezTo>
                  <a:pt x="363" y="188"/>
                  <a:pt x="363" y="188"/>
                  <a:pt x="363" y="188"/>
                </a:cubicBezTo>
                <a:cubicBezTo>
                  <a:pt x="363" y="196"/>
                  <a:pt x="362" y="203"/>
                  <a:pt x="361" y="211"/>
                </a:cubicBezTo>
                <a:cubicBezTo>
                  <a:pt x="373" y="213"/>
                  <a:pt x="373" y="213"/>
                  <a:pt x="373" y="213"/>
                </a:cubicBezTo>
                <a:cubicBezTo>
                  <a:pt x="374" y="205"/>
                  <a:pt x="375" y="196"/>
                  <a:pt x="375" y="188"/>
                </a:cubicBezTo>
                <a:cubicBezTo>
                  <a:pt x="375" y="187"/>
                  <a:pt x="375" y="187"/>
                  <a:pt x="375" y="187"/>
                </a:cubicBezTo>
                <a:moveTo>
                  <a:pt x="1" y="164"/>
                </a:moveTo>
                <a:cubicBezTo>
                  <a:pt x="0" y="172"/>
                  <a:pt x="0" y="180"/>
                  <a:pt x="0" y="188"/>
                </a:cubicBezTo>
                <a:cubicBezTo>
                  <a:pt x="0" y="188"/>
                  <a:pt x="0" y="188"/>
                  <a:pt x="0" y="188"/>
                </a:cubicBezTo>
                <a:cubicBezTo>
                  <a:pt x="12" y="188"/>
                  <a:pt x="12" y="188"/>
                  <a:pt x="12" y="188"/>
                </a:cubicBezTo>
                <a:cubicBezTo>
                  <a:pt x="12" y="188"/>
                  <a:pt x="12" y="188"/>
                  <a:pt x="12" y="188"/>
                </a:cubicBezTo>
                <a:cubicBezTo>
                  <a:pt x="12" y="180"/>
                  <a:pt x="12" y="173"/>
                  <a:pt x="13" y="166"/>
                </a:cubicBezTo>
                <a:cubicBezTo>
                  <a:pt x="1" y="164"/>
                  <a:pt x="1" y="164"/>
                  <a:pt x="1" y="164"/>
                </a:cubicBezTo>
                <a:moveTo>
                  <a:pt x="368" y="139"/>
                </a:moveTo>
                <a:cubicBezTo>
                  <a:pt x="357" y="142"/>
                  <a:pt x="357" y="142"/>
                  <a:pt x="357" y="142"/>
                </a:cubicBezTo>
                <a:cubicBezTo>
                  <a:pt x="359" y="149"/>
                  <a:pt x="360" y="157"/>
                  <a:pt x="361" y="164"/>
                </a:cubicBezTo>
                <a:cubicBezTo>
                  <a:pt x="373" y="163"/>
                  <a:pt x="373" y="163"/>
                  <a:pt x="373" y="163"/>
                </a:cubicBezTo>
                <a:cubicBezTo>
                  <a:pt x="372" y="155"/>
                  <a:pt x="370" y="147"/>
                  <a:pt x="368" y="139"/>
                </a:cubicBezTo>
                <a:moveTo>
                  <a:pt x="14" y="117"/>
                </a:moveTo>
                <a:cubicBezTo>
                  <a:pt x="11" y="124"/>
                  <a:pt x="8" y="132"/>
                  <a:pt x="6" y="140"/>
                </a:cubicBezTo>
                <a:cubicBezTo>
                  <a:pt x="18" y="143"/>
                  <a:pt x="18" y="143"/>
                  <a:pt x="18" y="143"/>
                </a:cubicBezTo>
                <a:cubicBezTo>
                  <a:pt x="20" y="136"/>
                  <a:pt x="22" y="128"/>
                  <a:pt x="25" y="121"/>
                </a:cubicBezTo>
                <a:cubicBezTo>
                  <a:pt x="14" y="117"/>
                  <a:pt x="14" y="117"/>
                  <a:pt x="14" y="117"/>
                </a:cubicBezTo>
                <a:moveTo>
                  <a:pt x="349" y="94"/>
                </a:moveTo>
                <a:cubicBezTo>
                  <a:pt x="339" y="100"/>
                  <a:pt x="339" y="100"/>
                  <a:pt x="339" y="100"/>
                </a:cubicBezTo>
                <a:cubicBezTo>
                  <a:pt x="343" y="106"/>
                  <a:pt x="346" y="113"/>
                  <a:pt x="349" y="120"/>
                </a:cubicBezTo>
                <a:cubicBezTo>
                  <a:pt x="360" y="116"/>
                  <a:pt x="360" y="116"/>
                  <a:pt x="360" y="116"/>
                </a:cubicBezTo>
                <a:cubicBezTo>
                  <a:pt x="357" y="108"/>
                  <a:pt x="354" y="101"/>
                  <a:pt x="349" y="94"/>
                </a:cubicBezTo>
                <a:moveTo>
                  <a:pt x="38" y="74"/>
                </a:moveTo>
                <a:cubicBezTo>
                  <a:pt x="33" y="81"/>
                  <a:pt x="29" y="88"/>
                  <a:pt x="24" y="95"/>
                </a:cubicBezTo>
                <a:cubicBezTo>
                  <a:pt x="35" y="101"/>
                  <a:pt x="35" y="101"/>
                  <a:pt x="35" y="101"/>
                </a:cubicBezTo>
                <a:cubicBezTo>
                  <a:pt x="39" y="94"/>
                  <a:pt x="43" y="88"/>
                  <a:pt x="48" y="82"/>
                </a:cubicBezTo>
                <a:cubicBezTo>
                  <a:pt x="38" y="74"/>
                  <a:pt x="38" y="74"/>
                  <a:pt x="38" y="74"/>
                </a:cubicBezTo>
                <a:moveTo>
                  <a:pt x="319" y="55"/>
                </a:moveTo>
                <a:cubicBezTo>
                  <a:pt x="311" y="64"/>
                  <a:pt x="311" y="64"/>
                  <a:pt x="311" y="64"/>
                </a:cubicBezTo>
                <a:cubicBezTo>
                  <a:pt x="316" y="69"/>
                  <a:pt x="321" y="75"/>
                  <a:pt x="326" y="81"/>
                </a:cubicBezTo>
                <a:cubicBezTo>
                  <a:pt x="336" y="73"/>
                  <a:pt x="336" y="73"/>
                  <a:pt x="336" y="73"/>
                </a:cubicBezTo>
                <a:cubicBezTo>
                  <a:pt x="331" y="67"/>
                  <a:pt x="325" y="61"/>
                  <a:pt x="319" y="55"/>
                </a:cubicBezTo>
                <a:moveTo>
                  <a:pt x="73" y="39"/>
                </a:moveTo>
                <a:cubicBezTo>
                  <a:pt x="66" y="45"/>
                  <a:pt x="60" y="50"/>
                  <a:pt x="54" y="56"/>
                </a:cubicBezTo>
                <a:cubicBezTo>
                  <a:pt x="63" y="64"/>
                  <a:pt x="63" y="64"/>
                  <a:pt x="63" y="64"/>
                </a:cubicBezTo>
                <a:cubicBezTo>
                  <a:pt x="63" y="64"/>
                  <a:pt x="63" y="64"/>
                  <a:pt x="63" y="64"/>
                </a:cubicBezTo>
                <a:cubicBezTo>
                  <a:pt x="68" y="59"/>
                  <a:pt x="74" y="54"/>
                  <a:pt x="80" y="49"/>
                </a:cubicBezTo>
                <a:cubicBezTo>
                  <a:pt x="73" y="39"/>
                  <a:pt x="73" y="39"/>
                  <a:pt x="73" y="39"/>
                </a:cubicBezTo>
                <a:moveTo>
                  <a:pt x="274" y="36"/>
                </a:moveTo>
                <a:cubicBezTo>
                  <a:pt x="274" y="36"/>
                  <a:pt x="274" y="36"/>
                  <a:pt x="274" y="36"/>
                </a:cubicBezTo>
                <a:cubicBezTo>
                  <a:pt x="274" y="36"/>
                  <a:pt x="274" y="36"/>
                  <a:pt x="274" y="36"/>
                </a:cubicBezTo>
                <a:cubicBezTo>
                  <a:pt x="274" y="36"/>
                  <a:pt x="274" y="36"/>
                  <a:pt x="274" y="36"/>
                </a:cubicBezTo>
                <a:moveTo>
                  <a:pt x="281" y="25"/>
                </a:moveTo>
                <a:cubicBezTo>
                  <a:pt x="274" y="36"/>
                  <a:pt x="274" y="36"/>
                  <a:pt x="274" y="36"/>
                </a:cubicBezTo>
                <a:cubicBezTo>
                  <a:pt x="281" y="40"/>
                  <a:pt x="288" y="44"/>
                  <a:pt x="294" y="49"/>
                </a:cubicBezTo>
                <a:cubicBezTo>
                  <a:pt x="301" y="39"/>
                  <a:pt x="301" y="39"/>
                  <a:pt x="301" y="39"/>
                </a:cubicBezTo>
                <a:cubicBezTo>
                  <a:pt x="294" y="34"/>
                  <a:pt x="288" y="29"/>
                  <a:pt x="281" y="25"/>
                </a:cubicBezTo>
                <a:moveTo>
                  <a:pt x="115" y="15"/>
                </a:moveTo>
                <a:cubicBezTo>
                  <a:pt x="107" y="18"/>
                  <a:pt x="100" y="22"/>
                  <a:pt x="93" y="26"/>
                </a:cubicBezTo>
                <a:cubicBezTo>
                  <a:pt x="99" y="36"/>
                  <a:pt x="99" y="36"/>
                  <a:pt x="99" y="36"/>
                </a:cubicBezTo>
                <a:cubicBezTo>
                  <a:pt x="106" y="33"/>
                  <a:pt x="113" y="29"/>
                  <a:pt x="120" y="26"/>
                </a:cubicBezTo>
                <a:cubicBezTo>
                  <a:pt x="115" y="15"/>
                  <a:pt x="115" y="15"/>
                  <a:pt x="115" y="15"/>
                </a:cubicBezTo>
                <a:moveTo>
                  <a:pt x="235" y="7"/>
                </a:moveTo>
                <a:cubicBezTo>
                  <a:pt x="232" y="18"/>
                  <a:pt x="232" y="18"/>
                  <a:pt x="232" y="18"/>
                </a:cubicBezTo>
                <a:cubicBezTo>
                  <a:pt x="240" y="20"/>
                  <a:pt x="247" y="23"/>
                  <a:pt x="254" y="26"/>
                </a:cubicBezTo>
                <a:cubicBezTo>
                  <a:pt x="259" y="14"/>
                  <a:pt x="259" y="14"/>
                  <a:pt x="259" y="14"/>
                </a:cubicBezTo>
                <a:cubicBezTo>
                  <a:pt x="251" y="11"/>
                  <a:pt x="243" y="9"/>
                  <a:pt x="235" y="7"/>
                </a:cubicBezTo>
                <a:moveTo>
                  <a:pt x="162" y="2"/>
                </a:moveTo>
                <a:cubicBezTo>
                  <a:pt x="154" y="3"/>
                  <a:pt x="146" y="5"/>
                  <a:pt x="138" y="7"/>
                </a:cubicBezTo>
                <a:cubicBezTo>
                  <a:pt x="141" y="19"/>
                  <a:pt x="141" y="19"/>
                  <a:pt x="141" y="19"/>
                </a:cubicBezTo>
                <a:cubicBezTo>
                  <a:pt x="149" y="17"/>
                  <a:pt x="156" y="15"/>
                  <a:pt x="164" y="14"/>
                </a:cubicBezTo>
                <a:cubicBezTo>
                  <a:pt x="162" y="2"/>
                  <a:pt x="162" y="2"/>
                  <a:pt x="162" y="2"/>
                </a:cubicBezTo>
                <a:moveTo>
                  <a:pt x="187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3"/>
                  <a:pt x="187" y="13"/>
                  <a:pt x="187" y="13"/>
                </a:cubicBezTo>
                <a:cubicBezTo>
                  <a:pt x="187" y="13"/>
                  <a:pt x="187" y="13"/>
                  <a:pt x="187" y="13"/>
                </a:cubicBezTo>
                <a:cubicBezTo>
                  <a:pt x="195" y="13"/>
                  <a:pt x="202" y="13"/>
                  <a:pt x="210" y="14"/>
                </a:cubicBezTo>
                <a:cubicBezTo>
                  <a:pt x="211" y="2"/>
                  <a:pt x="211" y="2"/>
                  <a:pt x="211" y="2"/>
                </a:cubicBezTo>
                <a:cubicBezTo>
                  <a:pt x="203" y="1"/>
                  <a:pt x="195" y="0"/>
                  <a:pt x="187" y="0"/>
                </a:cubicBezTo>
              </a:path>
            </a:pathLst>
          </a:custGeom>
          <a:solidFill>
            <a:srgbClr val="F5E6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8"/>
          <p:cNvSpPr/>
          <p:nvPr/>
        </p:nvSpPr>
        <p:spPr bwMode="auto">
          <a:xfrm>
            <a:off x="4835525" y="1549278"/>
            <a:ext cx="2351088" cy="1423988"/>
          </a:xfrm>
          <a:custGeom>
            <a:avLst/>
            <a:gdLst>
              <a:gd name="T0" fmla="*/ 726 w 1481"/>
              <a:gd name="T1" fmla="*/ 0 h 897"/>
              <a:gd name="T2" fmla="*/ 0 w 1481"/>
              <a:gd name="T3" fmla="*/ 455 h 897"/>
              <a:gd name="T4" fmla="*/ 212 w 1481"/>
              <a:gd name="T5" fmla="*/ 578 h 897"/>
              <a:gd name="T6" fmla="*/ 755 w 1481"/>
              <a:gd name="T7" fmla="*/ 897 h 897"/>
              <a:gd name="T8" fmla="*/ 1264 w 1481"/>
              <a:gd name="T9" fmla="*/ 586 h 897"/>
              <a:gd name="T10" fmla="*/ 1481 w 1481"/>
              <a:gd name="T11" fmla="*/ 455 h 897"/>
              <a:gd name="T12" fmla="*/ 726 w 1481"/>
              <a:gd name="T13" fmla="*/ 0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1" h="897">
                <a:moveTo>
                  <a:pt x="726" y="0"/>
                </a:moveTo>
                <a:lnTo>
                  <a:pt x="0" y="455"/>
                </a:lnTo>
                <a:lnTo>
                  <a:pt x="212" y="578"/>
                </a:lnTo>
                <a:lnTo>
                  <a:pt x="755" y="897"/>
                </a:lnTo>
                <a:lnTo>
                  <a:pt x="1264" y="586"/>
                </a:lnTo>
                <a:lnTo>
                  <a:pt x="1481" y="455"/>
                </a:lnTo>
                <a:lnTo>
                  <a:pt x="726" y="0"/>
                </a:lnTo>
                <a:close/>
              </a:path>
            </a:pathLst>
          </a:cu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9"/>
          <p:cNvSpPr/>
          <p:nvPr/>
        </p:nvSpPr>
        <p:spPr bwMode="auto">
          <a:xfrm>
            <a:off x="4805363" y="1519116"/>
            <a:ext cx="2409825" cy="1482725"/>
          </a:xfrm>
          <a:custGeom>
            <a:avLst/>
            <a:gdLst>
              <a:gd name="T0" fmla="*/ 278 w 567"/>
              <a:gd name="T1" fmla="*/ 7 h 349"/>
              <a:gd name="T2" fmla="*/ 275 w 567"/>
              <a:gd name="T3" fmla="*/ 1 h 349"/>
              <a:gd name="T4" fmla="*/ 4 w 567"/>
              <a:gd name="T5" fmla="*/ 171 h 349"/>
              <a:gd name="T6" fmla="*/ 0 w 567"/>
              <a:gd name="T7" fmla="*/ 177 h 349"/>
              <a:gd name="T8" fmla="*/ 4 w 567"/>
              <a:gd name="T9" fmla="*/ 183 h 349"/>
              <a:gd name="T10" fmla="*/ 82 w 567"/>
              <a:gd name="T11" fmla="*/ 229 h 349"/>
              <a:gd name="T12" fmla="*/ 285 w 567"/>
              <a:gd name="T13" fmla="*/ 348 h 349"/>
              <a:gd name="T14" fmla="*/ 292 w 567"/>
              <a:gd name="T15" fmla="*/ 348 h 349"/>
              <a:gd name="T16" fmla="*/ 482 w 567"/>
              <a:gd name="T17" fmla="*/ 232 h 349"/>
              <a:gd name="T18" fmla="*/ 563 w 567"/>
              <a:gd name="T19" fmla="*/ 183 h 349"/>
              <a:gd name="T20" fmla="*/ 567 w 567"/>
              <a:gd name="T21" fmla="*/ 177 h 349"/>
              <a:gd name="T22" fmla="*/ 563 w 567"/>
              <a:gd name="T23" fmla="*/ 171 h 349"/>
              <a:gd name="T24" fmla="*/ 282 w 567"/>
              <a:gd name="T25" fmla="*/ 1 h 349"/>
              <a:gd name="T26" fmla="*/ 275 w 567"/>
              <a:gd name="T27" fmla="*/ 1 h 349"/>
              <a:gd name="T28" fmla="*/ 278 w 567"/>
              <a:gd name="T29" fmla="*/ 7 h 349"/>
              <a:gd name="T30" fmla="*/ 275 w 567"/>
              <a:gd name="T31" fmla="*/ 13 h 349"/>
              <a:gd name="T32" fmla="*/ 546 w 567"/>
              <a:gd name="T33" fmla="*/ 177 h 349"/>
              <a:gd name="T34" fmla="*/ 475 w 567"/>
              <a:gd name="T35" fmla="*/ 220 h 349"/>
              <a:gd name="T36" fmla="*/ 288 w 567"/>
              <a:gd name="T37" fmla="*/ 334 h 349"/>
              <a:gd name="T38" fmla="*/ 89 w 567"/>
              <a:gd name="T39" fmla="*/ 217 h 349"/>
              <a:gd name="T40" fmla="*/ 21 w 567"/>
              <a:gd name="T41" fmla="*/ 177 h 349"/>
              <a:gd name="T42" fmla="*/ 282 w 567"/>
              <a:gd name="T43" fmla="*/ 13 h 349"/>
              <a:gd name="T44" fmla="*/ 278 w 567"/>
              <a:gd name="T45" fmla="*/ 7 h 349"/>
              <a:gd name="T46" fmla="*/ 275 w 567"/>
              <a:gd name="T47" fmla="*/ 13 h 349"/>
              <a:gd name="T48" fmla="*/ 278 w 567"/>
              <a:gd name="T49" fmla="*/ 7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7" h="349">
                <a:moveTo>
                  <a:pt x="278" y="7"/>
                </a:moveTo>
                <a:cubicBezTo>
                  <a:pt x="275" y="1"/>
                  <a:pt x="275" y="1"/>
                  <a:pt x="275" y="1"/>
                </a:cubicBezTo>
                <a:cubicBezTo>
                  <a:pt x="4" y="171"/>
                  <a:pt x="4" y="171"/>
                  <a:pt x="4" y="171"/>
                </a:cubicBezTo>
                <a:cubicBezTo>
                  <a:pt x="1" y="172"/>
                  <a:pt x="0" y="174"/>
                  <a:pt x="0" y="177"/>
                </a:cubicBezTo>
                <a:cubicBezTo>
                  <a:pt x="0" y="179"/>
                  <a:pt x="2" y="182"/>
                  <a:pt x="4" y="183"/>
                </a:cubicBezTo>
                <a:cubicBezTo>
                  <a:pt x="82" y="229"/>
                  <a:pt x="82" y="229"/>
                  <a:pt x="82" y="229"/>
                </a:cubicBezTo>
                <a:cubicBezTo>
                  <a:pt x="285" y="348"/>
                  <a:pt x="285" y="348"/>
                  <a:pt x="285" y="348"/>
                </a:cubicBezTo>
                <a:cubicBezTo>
                  <a:pt x="287" y="349"/>
                  <a:pt x="290" y="349"/>
                  <a:pt x="292" y="348"/>
                </a:cubicBezTo>
                <a:cubicBezTo>
                  <a:pt x="482" y="232"/>
                  <a:pt x="482" y="232"/>
                  <a:pt x="482" y="232"/>
                </a:cubicBezTo>
                <a:cubicBezTo>
                  <a:pt x="563" y="183"/>
                  <a:pt x="563" y="183"/>
                  <a:pt x="563" y="183"/>
                </a:cubicBezTo>
                <a:cubicBezTo>
                  <a:pt x="565" y="182"/>
                  <a:pt x="567" y="179"/>
                  <a:pt x="567" y="177"/>
                </a:cubicBezTo>
                <a:cubicBezTo>
                  <a:pt x="567" y="174"/>
                  <a:pt x="565" y="172"/>
                  <a:pt x="563" y="171"/>
                </a:cubicBezTo>
                <a:cubicBezTo>
                  <a:pt x="282" y="1"/>
                  <a:pt x="282" y="1"/>
                  <a:pt x="282" y="1"/>
                </a:cubicBezTo>
                <a:cubicBezTo>
                  <a:pt x="280" y="0"/>
                  <a:pt x="277" y="0"/>
                  <a:pt x="275" y="1"/>
                </a:cubicBezTo>
                <a:cubicBezTo>
                  <a:pt x="278" y="7"/>
                  <a:pt x="278" y="7"/>
                  <a:pt x="278" y="7"/>
                </a:cubicBezTo>
                <a:cubicBezTo>
                  <a:pt x="275" y="13"/>
                  <a:pt x="275" y="13"/>
                  <a:pt x="275" y="13"/>
                </a:cubicBezTo>
                <a:cubicBezTo>
                  <a:pt x="546" y="177"/>
                  <a:pt x="546" y="177"/>
                  <a:pt x="546" y="177"/>
                </a:cubicBezTo>
                <a:cubicBezTo>
                  <a:pt x="475" y="220"/>
                  <a:pt x="475" y="220"/>
                  <a:pt x="475" y="220"/>
                </a:cubicBezTo>
                <a:cubicBezTo>
                  <a:pt x="288" y="334"/>
                  <a:pt x="288" y="334"/>
                  <a:pt x="288" y="334"/>
                </a:cubicBezTo>
                <a:cubicBezTo>
                  <a:pt x="89" y="217"/>
                  <a:pt x="89" y="217"/>
                  <a:pt x="89" y="217"/>
                </a:cubicBezTo>
                <a:cubicBezTo>
                  <a:pt x="21" y="177"/>
                  <a:pt x="21" y="177"/>
                  <a:pt x="21" y="177"/>
                </a:cubicBezTo>
                <a:cubicBezTo>
                  <a:pt x="282" y="13"/>
                  <a:pt x="282" y="13"/>
                  <a:pt x="282" y="13"/>
                </a:cubicBezTo>
                <a:cubicBezTo>
                  <a:pt x="278" y="7"/>
                  <a:pt x="278" y="7"/>
                  <a:pt x="278" y="7"/>
                </a:cubicBezTo>
                <a:cubicBezTo>
                  <a:pt x="275" y="13"/>
                  <a:pt x="275" y="13"/>
                  <a:pt x="275" y="13"/>
                </a:cubicBezTo>
                <a:lnTo>
                  <a:pt x="278" y="7"/>
                </a:lnTo>
                <a:close/>
              </a:path>
            </a:pathLst>
          </a:custGeom>
          <a:solidFill>
            <a:srgbClr val="4040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0"/>
          <p:cNvSpPr/>
          <p:nvPr/>
        </p:nvSpPr>
        <p:spPr bwMode="auto">
          <a:xfrm>
            <a:off x="5238750" y="1739778"/>
            <a:ext cx="808038" cy="663575"/>
          </a:xfrm>
          <a:custGeom>
            <a:avLst/>
            <a:gdLst>
              <a:gd name="T0" fmla="*/ 183 w 190"/>
              <a:gd name="T1" fmla="*/ 0 h 156"/>
              <a:gd name="T2" fmla="*/ 3 w 190"/>
              <a:gd name="T3" fmla="*/ 114 h 156"/>
              <a:gd name="T4" fmla="*/ 0 w 190"/>
              <a:gd name="T5" fmla="*/ 120 h 156"/>
              <a:gd name="T6" fmla="*/ 3 w 190"/>
              <a:gd name="T7" fmla="*/ 126 h 156"/>
              <a:gd name="T8" fmla="*/ 55 w 190"/>
              <a:gd name="T9" fmla="*/ 156 h 156"/>
              <a:gd name="T10" fmla="*/ 62 w 190"/>
              <a:gd name="T11" fmla="*/ 144 h 156"/>
              <a:gd name="T12" fmla="*/ 20 w 190"/>
              <a:gd name="T13" fmla="*/ 119 h 156"/>
              <a:gd name="T14" fmla="*/ 190 w 190"/>
              <a:gd name="T15" fmla="*/ 12 h 156"/>
              <a:gd name="T16" fmla="*/ 183 w 190"/>
              <a:gd name="T17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" h="156">
                <a:moveTo>
                  <a:pt x="183" y="0"/>
                </a:moveTo>
                <a:cubicBezTo>
                  <a:pt x="3" y="114"/>
                  <a:pt x="3" y="114"/>
                  <a:pt x="3" y="114"/>
                </a:cubicBezTo>
                <a:cubicBezTo>
                  <a:pt x="1" y="115"/>
                  <a:pt x="0" y="117"/>
                  <a:pt x="0" y="120"/>
                </a:cubicBezTo>
                <a:cubicBezTo>
                  <a:pt x="0" y="122"/>
                  <a:pt x="1" y="124"/>
                  <a:pt x="3" y="126"/>
                </a:cubicBezTo>
                <a:cubicBezTo>
                  <a:pt x="55" y="156"/>
                  <a:pt x="55" y="156"/>
                  <a:pt x="55" y="156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20" y="119"/>
                  <a:pt x="20" y="119"/>
                  <a:pt x="20" y="119"/>
                </a:cubicBezTo>
                <a:cubicBezTo>
                  <a:pt x="190" y="12"/>
                  <a:pt x="190" y="12"/>
                  <a:pt x="190" y="12"/>
                </a:cubicBezTo>
                <a:cubicBezTo>
                  <a:pt x="183" y="0"/>
                  <a:pt x="183" y="0"/>
                  <a:pt x="183" y="0"/>
                </a:cubicBez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/>
        </p:nvSpPr>
        <p:spPr bwMode="auto">
          <a:xfrm>
            <a:off x="5172075" y="2466853"/>
            <a:ext cx="1670050" cy="1241425"/>
          </a:xfrm>
          <a:custGeom>
            <a:avLst/>
            <a:gdLst>
              <a:gd name="T0" fmla="*/ 0 w 1052"/>
              <a:gd name="T1" fmla="*/ 0 h 782"/>
              <a:gd name="T2" fmla="*/ 0 w 1052"/>
              <a:gd name="T3" fmla="*/ 782 h 782"/>
              <a:gd name="T4" fmla="*/ 1052 w 1052"/>
              <a:gd name="T5" fmla="*/ 782 h 782"/>
              <a:gd name="T6" fmla="*/ 1052 w 1052"/>
              <a:gd name="T7" fmla="*/ 8 h 782"/>
              <a:gd name="T8" fmla="*/ 543 w 1052"/>
              <a:gd name="T9" fmla="*/ 319 h 782"/>
              <a:gd name="T10" fmla="*/ 0 w 1052"/>
              <a:gd name="T11" fmla="*/ 0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2" h="782">
                <a:moveTo>
                  <a:pt x="0" y="0"/>
                </a:moveTo>
                <a:lnTo>
                  <a:pt x="0" y="782"/>
                </a:lnTo>
                <a:lnTo>
                  <a:pt x="1052" y="782"/>
                </a:lnTo>
                <a:lnTo>
                  <a:pt x="1052" y="8"/>
                </a:lnTo>
                <a:lnTo>
                  <a:pt x="543" y="319"/>
                </a:lnTo>
                <a:lnTo>
                  <a:pt x="0" y="0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2"/>
          <p:cNvSpPr/>
          <p:nvPr/>
        </p:nvSpPr>
        <p:spPr bwMode="auto">
          <a:xfrm>
            <a:off x="5141913" y="2433516"/>
            <a:ext cx="1730375" cy="1304925"/>
          </a:xfrm>
          <a:custGeom>
            <a:avLst/>
            <a:gdLst>
              <a:gd name="T0" fmla="*/ 7 w 407"/>
              <a:gd name="T1" fmla="*/ 8 h 307"/>
              <a:gd name="T2" fmla="*/ 0 w 407"/>
              <a:gd name="T3" fmla="*/ 8 h 307"/>
              <a:gd name="T4" fmla="*/ 0 w 407"/>
              <a:gd name="T5" fmla="*/ 300 h 307"/>
              <a:gd name="T6" fmla="*/ 2 w 407"/>
              <a:gd name="T7" fmla="*/ 305 h 307"/>
              <a:gd name="T8" fmla="*/ 7 w 407"/>
              <a:gd name="T9" fmla="*/ 307 h 307"/>
              <a:gd name="T10" fmla="*/ 400 w 407"/>
              <a:gd name="T11" fmla="*/ 307 h 307"/>
              <a:gd name="T12" fmla="*/ 405 w 407"/>
              <a:gd name="T13" fmla="*/ 305 h 307"/>
              <a:gd name="T14" fmla="*/ 407 w 407"/>
              <a:gd name="T15" fmla="*/ 300 h 307"/>
              <a:gd name="T16" fmla="*/ 407 w 407"/>
              <a:gd name="T17" fmla="*/ 11 h 307"/>
              <a:gd name="T18" fmla="*/ 403 w 407"/>
              <a:gd name="T19" fmla="*/ 5 h 307"/>
              <a:gd name="T20" fmla="*/ 396 w 407"/>
              <a:gd name="T21" fmla="*/ 5 h 307"/>
              <a:gd name="T22" fmla="*/ 209 w 407"/>
              <a:gd name="T23" fmla="*/ 119 h 307"/>
              <a:gd name="T24" fmla="*/ 10 w 407"/>
              <a:gd name="T25" fmla="*/ 2 h 307"/>
              <a:gd name="T26" fmla="*/ 3 w 407"/>
              <a:gd name="T27" fmla="*/ 2 h 307"/>
              <a:gd name="T28" fmla="*/ 0 w 407"/>
              <a:gd name="T29" fmla="*/ 8 h 307"/>
              <a:gd name="T30" fmla="*/ 7 w 407"/>
              <a:gd name="T31" fmla="*/ 8 h 307"/>
              <a:gd name="T32" fmla="*/ 3 w 407"/>
              <a:gd name="T33" fmla="*/ 14 h 307"/>
              <a:gd name="T34" fmla="*/ 206 w 407"/>
              <a:gd name="T35" fmla="*/ 133 h 307"/>
              <a:gd name="T36" fmla="*/ 213 w 407"/>
              <a:gd name="T37" fmla="*/ 133 h 307"/>
              <a:gd name="T38" fmla="*/ 393 w 407"/>
              <a:gd name="T39" fmla="*/ 24 h 307"/>
              <a:gd name="T40" fmla="*/ 393 w 407"/>
              <a:gd name="T41" fmla="*/ 293 h 307"/>
              <a:gd name="T42" fmla="*/ 14 w 407"/>
              <a:gd name="T43" fmla="*/ 293 h 307"/>
              <a:gd name="T44" fmla="*/ 14 w 407"/>
              <a:gd name="T45" fmla="*/ 8 h 307"/>
              <a:gd name="T46" fmla="*/ 7 w 407"/>
              <a:gd name="T47" fmla="*/ 8 h 307"/>
              <a:gd name="T48" fmla="*/ 3 w 407"/>
              <a:gd name="T49" fmla="*/ 14 h 307"/>
              <a:gd name="T50" fmla="*/ 7 w 407"/>
              <a:gd name="T51" fmla="*/ 8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07" h="307">
                <a:moveTo>
                  <a:pt x="7" y="8"/>
                </a:moveTo>
                <a:cubicBezTo>
                  <a:pt x="0" y="8"/>
                  <a:pt x="0" y="8"/>
                  <a:pt x="0" y="8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02"/>
                  <a:pt x="0" y="303"/>
                  <a:pt x="2" y="305"/>
                </a:cubicBezTo>
                <a:cubicBezTo>
                  <a:pt x="3" y="306"/>
                  <a:pt x="5" y="307"/>
                  <a:pt x="7" y="307"/>
                </a:cubicBezTo>
                <a:cubicBezTo>
                  <a:pt x="400" y="307"/>
                  <a:pt x="400" y="307"/>
                  <a:pt x="400" y="307"/>
                </a:cubicBezTo>
                <a:cubicBezTo>
                  <a:pt x="402" y="307"/>
                  <a:pt x="403" y="306"/>
                  <a:pt x="405" y="305"/>
                </a:cubicBezTo>
                <a:cubicBezTo>
                  <a:pt x="406" y="303"/>
                  <a:pt x="407" y="302"/>
                  <a:pt x="407" y="300"/>
                </a:cubicBezTo>
                <a:cubicBezTo>
                  <a:pt x="407" y="11"/>
                  <a:pt x="407" y="11"/>
                  <a:pt x="407" y="11"/>
                </a:cubicBezTo>
                <a:cubicBezTo>
                  <a:pt x="407" y="8"/>
                  <a:pt x="405" y="6"/>
                  <a:pt x="403" y="5"/>
                </a:cubicBezTo>
                <a:cubicBezTo>
                  <a:pt x="401" y="4"/>
                  <a:pt x="398" y="4"/>
                  <a:pt x="396" y="5"/>
                </a:cubicBezTo>
                <a:cubicBezTo>
                  <a:pt x="209" y="119"/>
                  <a:pt x="209" y="119"/>
                  <a:pt x="209" y="119"/>
                </a:cubicBezTo>
                <a:cubicBezTo>
                  <a:pt x="10" y="2"/>
                  <a:pt x="10" y="2"/>
                  <a:pt x="10" y="2"/>
                </a:cubicBezTo>
                <a:cubicBezTo>
                  <a:pt x="8" y="0"/>
                  <a:pt x="5" y="0"/>
                  <a:pt x="3" y="2"/>
                </a:cubicBezTo>
                <a:cubicBezTo>
                  <a:pt x="1" y="3"/>
                  <a:pt x="0" y="5"/>
                  <a:pt x="0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14"/>
                  <a:pt x="3" y="14"/>
                  <a:pt x="3" y="14"/>
                </a:cubicBezTo>
                <a:cubicBezTo>
                  <a:pt x="206" y="133"/>
                  <a:pt x="206" y="133"/>
                  <a:pt x="206" y="133"/>
                </a:cubicBezTo>
                <a:cubicBezTo>
                  <a:pt x="208" y="134"/>
                  <a:pt x="211" y="134"/>
                  <a:pt x="213" y="133"/>
                </a:cubicBezTo>
                <a:cubicBezTo>
                  <a:pt x="393" y="24"/>
                  <a:pt x="393" y="24"/>
                  <a:pt x="393" y="24"/>
                </a:cubicBezTo>
                <a:cubicBezTo>
                  <a:pt x="393" y="293"/>
                  <a:pt x="393" y="293"/>
                  <a:pt x="393" y="293"/>
                </a:cubicBezTo>
                <a:cubicBezTo>
                  <a:pt x="14" y="293"/>
                  <a:pt x="14" y="293"/>
                  <a:pt x="14" y="293"/>
                </a:cubicBezTo>
                <a:cubicBezTo>
                  <a:pt x="14" y="8"/>
                  <a:pt x="14" y="8"/>
                  <a:pt x="14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14"/>
                  <a:pt x="3" y="14"/>
                  <a:pt x="3" y="14"/>
                </a:cubicBezTo>
                <a:lnTo>
                  <a:pt x="7" y="8"/>
                </a:lnTo>
                <a:close/>
              </a:path>
            </a:pathLst>
          </a:custGeom>
          <a:solidFill>
            <a:srgbClr val="4040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3"/>
          <p:cNvSpPr/>
          <p:nvPr/>
        </p:nvSpPr>
        <p:spPr bwMode="auto">
          <a:xfrm>
            <a:off x="6477000" y="2233491"/>
            <a:ext cx="735013" cy="739775"/>
          </a:xfrm>
          <a:custGeom>
            <a:avLst/>
            <a:gdLst>
              <a:gd name="T0" fmla="*/ 0 w 173"/>
              <a:gd name="T1" fmla="*/ 13 h 174"/>
              <a:gd name="T2" fmla="*/ 159 w 173"/>
              <a:gd name="T3" fmla="*/ 99 h 174"/>
              <a:gd name="T4" fmla="*/ 159 w 173"/>
              <a:gd name="T5" fmla="*/ 174 h 174"/>
              <a:gd name="T6" fmla="*/ 173 w 173"/>
              <a:gd name="T7" fmla="*/ 174 h 174"/>
              <a:gd name="T8" fmla="*/ 173 w 173"/>
              <a:gd name="T9" fmla="*/ 95 h 174"/>
              <a:gd name="T10" fmla="*/ 170 w 173"/>
              <a:gd name="T11" fmla="*/ 88 h 174"/>
              <a:gd name="T12" fmla="*/ 6 w 173"/>
              <a:gd name="T13" fmla="*/ 0 h 174"/>
              <a:gd name="T14" fmla="*/ 0 w 173"/>
              <a:gd name="T15" fmla="*/ 1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" h="174">
                <a:moveTo>
                  <a:pt x="0" y="13"/>
                </a:moveTo>
                <a:cubicBezTo>
                  <a:pt x="159" y="99"/>
                  <a:pt x="159" y="99"/>
                  <a:pt x="159" y="99"/>
                </a:cubicBezTo>
                <a:cubicBezTo>
                  <a:pt x="159" y="174"/>
                  <a:pt x="159" y="174"/>
                  <a:pt x="159" y="174"/>
                </a:cubicBezTo>
                <a:cubicBezTo>
                  <a:pt x="173" y="174"/>
                  <a:pt x="173" y="174"/>
                  <a:pt x="173" y="174"/>
                </a:cubicBezTo>
                <a:cubicBezTo>
                  <a:pt x="173" y="95"/>
                  <a:pt x="173" y="95"/>
                  <a:pt x="173" y="95"/>
                </a:cubicBezTo>
                <a:cubicBezTo>
                  <a:pt x="173" y="92"/>
                  <a:pt x="172" y="90"/>
                  <a:pt x="170" y="88"/>
                </a:cubicBezTo>
                <a:cubicBezTo>
                  <a:pt x="6" y="0"/>
                  <a:pt x="6" y="0"/>
                  <a:pt x="6" y="0"/>
                </a:cubicBezTo>
                <a:cubicBezTo>
                  <a:pt x="0" y="13"/>
                  <a:pt x="0" y="13"/>
                  <a:pt x="0" y="13"/>
                </a:cubicBezTo>
                <a:close/>
              </a:path>
            </a:pathLst>
          </a:custGeom>
          <a:solidFill>
            <a:srgbClr val="4040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7083425" y="2973266"/>
            <a:ext cx="196850" cy="555625"/>
          </a:xfrm>
          <a:prstGeom prst="rect">
            <a:avLst/>
          </a:prstGeom>
          <a:solidFill>
            <a:srgbClr val="30C1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5"/>
          <p:cNvSpPr/>
          <p:nvPr/>
        </p:nvSpPr>
        <p:spPr bwMode="auto">
          <a:xfrm>
            <a:off x="7054850" y="2943103"/>
            <a:ext cx="254000" cy="615950"/>
          </a:xfrm>
          <a:custGeom>
            <a:avLst/>
            <a:gdLst>
              <a:gd name="T0" fmla="*/ 53 w 60"/>
              <a:gd name="T1" fmla="*/ 138 h 145"/>
              <a:gd name="T2" fmla="*/ 53 w 60"/>
              <a:gd name="T3" fmla="*/ 131 h 145"/>
              <a:gd name="T4" fmla="*/ 14 w 60"/>
              <a:gd name="T5" fmla="*/ 131 h 145"/>
              <a:gd name="T6" fmla="*/ 14 w 60"/>
              <a:gd name="T7" fmla="*/ 14 h 145"/>
              <a:gd name="T8" fmla="*/ 46 w 60"/>
              <a:gd name="T9" fmla="*/ 14 h 145"/>
              <a:gd name="T10" fmla="*/ 46 w 60"/>
              <a:gd name="T11" fmla="*/ 138 h 145"/>
              <a:gd name="T12" fmla="*/ 53 w 60"/>
              <a:gd name="T13" fmla="*/ 138 h 145"/>
              <a:gd name="T14" fmla="*/ 53 w 60"/>
              <a:gd name="T15" fmla="*/ 131 h 145"/>
              <a:gd name="T16" fmla="*/ 53 w 60"/>
              <a:gd name="T17" fmla="*/ 138 h 145"/>
              <a:gd name="T18" fmla="*/ 60 w 60"/>
              <a:gd name="T19" fmla="*/ 138 h 145"/>
              <a:gd name="T20" fmla="*/ 60 w 60"/>
              <a:gd name="T21" fmla="*/ 7 h 145"/>
              <a:gd name="T22" fmla="*/ 58 w 60"/>
              <a:gd name="T23" fmla="*/ 2 h 145"/>
              <a:gd name="T24" fmla="*/ 53 w 60"/>
              <a:gd name="T25" fmla="*/ 0 h 145"/>
              <a:gd name="T26" fmla="*/ 7 w 60"/>
              <a:gd name="T27" fmla="*/ 0 h 145"/>
              <a:gd name="T28" fmla="*/ 2 w 60"/>
              <a:gd name="T29" fmla="*/ 2 h 145"/>
              <a:gd name="T30" fmla="*/ 0 w 60"/>
              <a:gd name="T31" fmla="*/ 7 h 145"/>
              <a:gd name="T32" fmla="*/ 0 w 60"/>
              <a:gd name="T33" fmla="*/ 138 h 145"/>
              <a:gd name="T34" fmla="*/ 2 w 60"/>
              <a:gd name="T35" fmla="*/ 143 h 145"/>
              <a:gd name="T36" fmla="*/ 7 w 60"/>
              <a:gd name="T37" fmla="*/ 145 h 145"/>
              <a:gd name="T38" fmla="*/ 53 w 60"/>
              <a:gd name="T39" fmla="*/ 145 h 145"/>
              <a:gd name="T40" fmla="*/ 58 w 60"/>
              <a:gd name="T41" fmla="*/ 143 h 145"/>
              <a:gd name="T42" fmla="*/ 60 w 60"/>
              <a:gd name="T43" fmla="*/ 138 h 145"/>
              <a:gd name="T44" fmla="*/ 53 w 60"/>
              <a:gd name="T45" fmla="*/ 13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0" h="145">
                <a:moveTo>
                  <a:pt x="53" y="138"/>
                </a:moveTo>
                <a:cubicBezTo>
                  <a:pt x="53" y="131"/>
                  <a:pt x="53" y="131"/>
                  <a:pt x="53" y="131"/>
                </a:cubicBezTo>
                <a:cubicBezTo>
                  <a:pt x="14" y="131"/>
                  <a:pt x="14" y="131"/>
                  <a:pt x="14" y="131"/>
                </a:cubicBezTo>
                <a:cubicBezTo>
                  <a:pt x="14" y="14"/>
                  <a:pt x="14" y="14"/>
                  <a:pt x="14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38"/>
                  <a:pt x="46" y="138"/>
                  <a:pt x="46" y="138"/>
                </a:cubicBezTo>
                <a:cubicBezTo>
                  <a:pt x="53" y="138"/>
                  <a:pt x="53" y="138"/>
                  <a:pt x="53" y="138"/>
                </a:cubicBezTo>
                <a:cubicBezTo>
                  <a:pt x="53" y="131"/>
                  <a:pt x="53" y="131"/>
                  <a:pt x="53" y="131"/>
                </a:cubicBezTo>
                <a:cubicBezTo>
                  <a:pt x="53" y="138"/>
                  <a:pt x="53" y="138"/>
                  <a:pt x="53" y="138"/>
                </a:cubicBezTo>
                <a:cubicBezTo>
                  <a:pt x="60" y="138"/>
                  <a:pt x="60" y="138"/>
                  <a:pt x="60" y="138"/>
                </a:cubicBezTo>
                <a:cubicBezTo>
                  <a:pt x="60" y="7"/>
                  <a:pt x="60" y="7"/>
                  <a:pt x="60" y="7"/>
                </a:cubicBezTo>
                <a:cubicBezTo>
                  <a:pt x="60" y="5"/>
                  <a:pt x="60" y="3"/>
                  <a:pt x="58" y="2"/>
                </a:cubicBezTo>
                <a:cubicBezTo>
                  <a:pt x="57" y="0"/>
                  <a:pt x="55" y="0"/>
                  <a:pt x="53" y="0"/>
                </a:cubicBezTo>
                <a:cubicBezTo>
                  <a:pt x="7" y="0"/>
                  <a:pt x="7" y="0"/>
                  <a:pt x="7" y="0"/>
                </a:cubicBezTo>
                <a:cubicBezTo>
                  <a:pt x="5" y="0"/>
                  <a:pt x="3" y="0"/>
                  <a:pt x="2" y="2"/>
                </a:cubicBezTo>
                <a:cubicBezTo>
                  <a:pt x="1" y="3"/>
                  <a:pt x="0" y="5"/>
                  <a:pt x="0" y="7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40"/>
                  <a:pt x="1" y="142"/>
                  <a:pt x="2" y="143"/>
                </a:cubicBezTo>
                <a:cubicBezTo>
                  <a:pt x="3" y="144"/>
                  <a:pt x="5" y="145"/>
                  <a:pt x="7" y="145"/>
                </a:cubicBezTo>
                <a:cubicBezTo>
                  <a:pt x="53" y="145"/>
                  <a:pt x="53" y="145"/>
                  <a:pt x="53" y="145"/>
                </a:cubicBezTo>
                <a:cubicBezTo>
                  <a:pt x="55" y="145"/>
                  <a:pt x="57" y="144"/>
                  <a:pt x="58" y="143"/>
                </a:cubicBezTo>
                <a:cubicBezTo>
                  <a:pt x="60" y="142"/>
                  <a:pt x="60" y="140"/>
                  <a:pt x="60" y="138"/>
                </a:cubicBezTo>
                <a:lnTo>
                  <a:pt x="53" y="138"/>
                </a:lnTo>
                <a:close/>
              </a:path>
            </a:pathLst>
          </a:custGeom>
          <a:solidFill>
            <a:srgbClr val="4040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4491038" y="826966"/>
            <a:ext cx="982662" cy="854075"/>
            <a:chOff x="4491038" y="981076"/>
            <a:chExt cx="982662" cy="854075"/>
          </a:xfrm>
        </p:grpSpPr>
        <p:sp>
          <p:nvSpPr>
            <p:cNvPr id="18" name="Freeform 16"/>
            <p:cNvSpPr/>
            <p:nvPr/>
          </p:nvSpPr>
          <p:spPr bwMode="auto">
            <a:xfrm>
              <a:off x="4513263" y="1001713"/>
              <a:ext cx="752475" cy="450850"/>
            </a:xfrm>
            <a:custGeom>
              <a:avLst/>
              <a:gdLst>
                <a:gd name="T0" fmla="*/ 166 w 474"/>
                <a:gd name="T1" fmla="*/ 0 h 284"/>
                <a:gd name="T2" fmla="*/ 0 w 474"/>
                <a:gd name="T3" fmla="*/ 252 h 284"/>
                <a:gd name="T4" fmla="*/ 85 w 474"/>
                <a:gd name="T5" fmla="*/ 263 h 284"/>
                <a:gd name="T6" fmla="*/ 305 w 474"/>
                <a:gd name="T7" fmla="*/ 284 h 284"/>
                <a:gd name="T8" fmla="*/ 423 w 474"/>
                <a:gd name="T9" fmla="*/ 110 h 284"/>
                <a:gd name="T10" fmla="*/ 474 w 474"/>
                <a:gd name="T11" fmla="*/ 35 h 284"/>
                <a:gd name="T12" fmla="*/ 166 w 474"/>
                <a:gd name="T13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4" h="284">
                  <a:moveTo>
                    <a:pt x="166" y="0"/>
                  </a:moveTo>
                  <a:lnTo>
                    <a:pt x="0" y="252"/>
                  </a:lnTo>
                  <a:lnTo>
                    <a:pt x="85" y="263"/>
                  </a:lnTo>
                  <a:lnTo>
                    <a:pt x="305" y="284"/>
                  </a:lnTo>
                  <a:lnTo>
                    <a:pt x="423" y="110"/>
                  </a:lnTo>
                  <a:lnTo>
                    <a:pt x="474" y="35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4491038" y="981076"/>
              <a:ext cx="795338" cy="492125"/>
            </a:xfrm>
            <a:custGeom>
              <a:avLst/>
              <a:gdLst>
                <a:gd name="T0" fmla="*/ 67 w 187"/>
                <a:gd name="T1" fmla="*/ 5 h 116"/>
                <a:gd name="T2" fmla="*/ 63 w 187"/>
                <a:gd name="T3" fmla="*/ 2 h 116"/>
                <a:gd name="T4" fmla="*/ 1 w 187"/>
                <a:gd name="T5" fmla="*/ 97 h 116"/>
                <a:gd name="T6" fmla="*/ 1 w 187"/>
                <a:gd name="T7" fmla="*/ 101 h 116"/>
                <a:gd name="T8" fmla="*/ 4 w 187"/>
                <a:gd name="T9" fmla="*/ 104 h 116"/>
                <a:gd name="T10" fmla="*/ 36 w 187"/>
                <a:gd name="T11" fmla="*/ 107 h 116"/>
                <a:gd name="T12" fmla="*/ 36 w 187"/>
                <a:gd name="T13" fmla="*/ 107 h 116"/>
                <a:gd name="T14" fmla="*/ 119 w 187"/>
                <a:gd name="T15" fmla="*/ 116 h 116"/>
                <a:gd name="T16" fmla="*/ 123 w 187"/>
                <a:gd name="T17" fmla="*/ 113 h 116"/>
                <a:gd name="T18" fmla="*/ 167 w 187"/>
                <a:gd name="T19" fmla="*/ 48 h 116"/>
                <a:gd name="T20" fmla="*/ 186 w 187"/>
                <a:gd name="T21" fmla="*/ 21 h 116"/>
                <a:gd name="T22" fmla="*/ 186 w 187"/>
                <a:gd name="T23" fmla="*/ 16 h 116"/>
                <a:gd name="T24" fmla="*/ 183 w 187"/>
                <a:gd name="T25" fmla="*/ 13 h 116"/>
                <a:gd name="T26" fmla="*/ 67 w 187"/>
                <a:gd name="T27" fmla="*/ 0 h 116"/>
                <a:gd name="T28" fmla="*/ 63 w 187"/>
                <a:gd name="T29" fmla="*/ 2 h 116"/>
                <a:gd name="T30" fmla="*/ 67 w 187"/>
                <a:gd name="T31" fmla="*/ 5 h 116"/>
                <a:gd name="T32" fmla="*/ 66 w 187"/>
                <a:gd name="T33" fmla="*/ 10 h 116"/>
                <a:gd name="T34" fmla="*/ 174 w 187"/>
                <a:gd name="T35" fmla="*/ 22 h 116"/>
                <a:gd name="T36" fmla="*/ 159 w 187"/>
                <a:gd name="T37" fmla="*/ 43 h 116"/>
                <a:gd name="T38" fmla="*/ 117 w 187"/>
                <a:gd name="T39" fmla="*/ 106 h 116"/>
                <a:gd name="T40" fmla="*/ 37 w 187"/>
                <a:gd name="T41" fmla="*/ 98 h 116"/>
                <a:gd name="T42" fmla="*/ 37 w 187"/>
                <a:gd name="T43" fmla="*/ 98 h 116"/>
                <a:gd name="T44" fmla="*/ 13 w 187"/>
                <a:gd name="T45" fmla="*/ 95 h 116"/>
                <a:gd name="T46" fmla="*/ 71 w 187"/>
                <a:gd name="T47" fmla="*/ 8 h 116"/>
                <a:gd name="T48" fmla="*/ 67 w 187"/>
                <a:gd name="T49" fmla="*/ 5 h 116"/>
                <a:gd name="T50" fmla="*/ 66 w 187"/>
                <a:gd name="T51" fmla="*/ 10 h 116"/>
                <a:gd name="T52" fmla="*/ 67 w 187"/>
                <a:gd name="T53" fmla="*/ 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7" h="116">
                  <a:moveTo>
                    <a:pt x="67" y="5"/>
                  </a:moveTo>
                  <a:cubicBezTo>
                    <a:pt x="63" y="2"/>
                    <a:pt x="63" y="2"/>
                    <a:pt x="63" y="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98"/>
                    <a:pt x="0" y="100"/>
                    <a:pt x="1" y="101"/>
                  </a:cubicBezTo>
                  <a:cubicBezTo>
                    <a:pt x="1" y="103"/>
                    <a:pt x="3" y="104"/>
                    <a:pt x="4" y="104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119" y="116"/>
                    <a:pt x="119" y="116"/>
                    <a:pt x="119" y="116"/>
                  </a:cubicBezTo>
                  <a:cubicBezTo>
                    <a:pt x="121" y="116"/>
                    <a:pt x="122" y="115"/>
                    <a:pt x="123" y="113"/>
                  </a:cubicBezTo>
                  <a:cubicBezTo>
                    <a:pt x="167" y="48"/>
                    <a:pt x="167" y="48"/>
                    <a:pt x="167" y="48"/>
                  </a:cubicBezTo>
                  <a:cubicBezTo>
                    <a:pt x="186" y="21"/>
                    <a:pt x="186" y="21"/>
                    <a:pt x="186" y="21"/>
                  </a:cubicBezTo>
                  <a:cubicBezTo>
                    <a:pt x="187" y="19"/>
                    <a:pt x="187" y="18"/>
                    <a:pt x="186" y="16"/>
                  </a:cubicBezTo>
                  <a:cubicBezTo>
                    <a:pt x="186" y="15"/>
                    <a:pt x="184" y="14"/>
                    <a:pt x="183" y="1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4" y="1"/>
                    <a:pt x="63" y="2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174" y="22"/>
                    <a:pt x="174" y="22"/>
                    <a:pt x="174" y="22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17" y="106"/>
                    <a:pt x="117" y="106"/>
                    <a:pt x="117" y="106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6" y="10"/>
                    <a:pt x="66" y="10"/>
                    <a:pt x="66" y="10"/>
                  </a:cubicBezTo>
                  <a:lnTo>
                    <a:pt x="67" y="5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4627563" y="1052513"/>
              <a:ext cx="212725" cy="311150"/>
            </a:xfrm>
            <a:custGeom>
              <a:avLst/>
              <a:gdLst>
                <a:gd name="T0" fmla="*/ 42 w 50"/>
                <a:gd name="T1" fmla="*/ 0 h 73"/>
                <a:gd name="T2" fmla="*/ 1 w 50"/>
                <a:gd name="T3" fmla="*/ 63 h 73"/>
                <a:gd name="T4" fmla="*/ 0 w 50"/>
                <a:gd name="T5" fmla="*/ 68 h 73"/>
                <a:gd name="T6" fmla="*/ 4 w 50"/>
                <a:gd name="T7" fmla="*/ 70 h 73"/>
                <a:gd name="T8" fmla="*/ 25 w 50"/>
                <a:gd name="T9" fmla="*/ 73 h 73"/>
                <a:gd name="T10" fmla="*/ 26 w 50"/>
                <a:gd name="T11" fmla="*/ 63 h 73"/>
                <a:gd name="T12" fmla="*/ 13 w 50"/>
                <a:gd name="T13" fmla="*/ 62 h 73"/>
                <a:gd name="T14" fmla="*/ 50 w 50"/>
                <a:gd name="T15" fmla="*/ 6 h 73"/>
                <a:gd name="T16" fmla="*/ 42 w 50"/>
                <a:gd name="T1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73">
                  <a:moveTo>
                    <a:pt x="42" y="0"/>
                  </a:moveTo>
                  <a:cubicBezTo>
                    <a:pt x="1" y="63"/>
                    <a:pt x="1" y="63"/>
                    <a:pt x="1" y="63"/>
                  </a:cubicBezTo>
                  <a:cubicBezTo>
                    <a:pt x="0" y="65"/>
                    <a:pt x="0" y="66"/>
                    <a:pt x="0" y="68"/>
                  </a:cubicBezTo>
                  <a:cubicBezTo>
                    <a:pt x="1" y="69"/>
                    <a:pt x="3" y="70"/>
                    <a:pt x="4" y="70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2" y="0"/>
                    <a:pt x="42" y="0"/>
                    <a:pt x="42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4648200" y="1176338"/>
              <a:ext cx="719138" cy="636588"/>
            </a:xfrm>
            <a:custGeom>
              <a:avLst/>
              <a:gdLst>
                <a:gd name="T0" fmla="*/ 0 w 453"/>
                <a:gd name="T1" fmla="*/ 153 h 401"/>
                <a:gd name="T2" fmla="*/ 115 w 453"/>
                <a:gd name="T3" fmla="*/ 401 h 401"/>
                <a:gd name="T4" fmla="*/ 453 w 453"/>
                <a:gd name="T5" fmla="*/ 246 h 401"/>
                <a:gd name="T6" fmla="*/ 338 w 453"/>
                <a:gd name="T7" fmla="*/ 0 h 401"/>
                <a:gd name="T8" fmla="*/ 220 w 453"/>
                <a:gd name="T9" fmla="*/ 174 h 401"/>
                <a:gd name="T10" fmla="*/ 0 w 453"/>
                <a:gd name="T11" fmla="*/ 15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3" h="401">
                  <a:moveTo>
                    <a:pt x="0" y="153"/>
                  </a:moveTo>
                  <a:lnTo>
                    <a:pt x="115" y="401"/>
                  </a:lnTo>
                  <a:lnTo>
                    <a:pt x="453" y="246"/>
                  </a:lnTo>
                  <a:lnTo>
                    <a:pt x="338" y="0"/>
                  </a:lnTo>
                  <a:lnTo>
                    <a:pt x="220" y="174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4627563" y="1155701"/>
              <a:ext cx="760413" cy="679450"/>
            </a:xfrm>
            <a:custGeom>
              <a:avLst/>
              <a:gdLst>
                <a:gd name="T0" fmla="*/ 5 w 179"/>
                <a:gd name="T1" fmla="*/ 62 h 160"/>
                <a:gd name="T2" fmla="*/ 1 w 179"/>
                <a:gd name="T3" fmla="*/ 63 h 160"/>
                <a:gd name="T4" fmla="*/ 44 w 179"/>
                <a:gd name="T5" fmla="*/ 157 h 160"/>
                <a:gd name="T6" fmla="*/ 46 w 179"/>
                <a:gd name="T7" fmla="*/ 160 h 160"/>
                <a:gd name="T8" fmla="*/ 50 w 179"/>
                <a:gd name="T9" fmla="*/ 159 h 160"/>
                <a:gd name="T10" fmla="*/ 176 w 179"/>
                <a:gd name="T11" fmla="*/ 102 h 160"/>
                <a:gd name="T12" fmla="*/ 178 w 179"/>
                <a:gd name="T13" fmla="*/ 95 h 160"/>
                <a:gd name="T14" fmla="*/ 136 w 179"/>
                <a:gd name="T15" fmla="*/ 3 h 160"/>
                <a:gd name="T16" fmla="*/ 132 w 179"/>
                <a:gd name="T17" fmla="*/ 0 h 160"/>
                <a:gd name="T18" fmla="*/ 127 w 179"/>
                <a:gd name="T19" fmla="*/ 2 h 160"/>
                <a:gd name="T20" fmla="*/ 85 w 179"/>
                <a:gd name="T21" fmla="*/ 65 h 160"/>
                <a:gd name="T22" fmla="*/ 5 w 179"/>
                <a:gd name="T23" fmla="*/ 57 h 160"/>
                <a:gd name="T24" fmla="*/ 1 w 179"/>
                <a:gd name="T25" fmla="*/ 59 h 160"/>
                <a:gd name="T26" fmla="*/ 1 w 179"/>
                <a:gd name="T27" fmla="*/ 63 h 160"/>
                <a:gd name="T28" fmla="*/ 5 w 179"/>
                <a:gd name="T29" fmla="*/ 62 h 160"/>
                <a:gd name="T30" fmla="*/ 4 w 179"/>
                <a:gd name="T31" fmla="*/ 66 h 160"/>
                <a:gd name="T32" fmla="*/ 87 w 179"/>
                <a:gd name="T33" fmla="*/ 75 h 160"/>
                <a:gd name="T34" fmla="*/ 91 w 179"/>
                <a:gd name="T35" fmla="*/ 72 h 160"/>
                <a:gd name="T36" fmla="*/ 131 w 179"/>
                <a:gd name="T37" fmla="*/ 14 h 160"/>
                <a:gd name="T38" fmla="*/ 168 w 179"/>
                <a:gd name="T39" fmla="*/ 95 h 160"/>
                <a:gd name="T40" fmla="*/ 50 w 179"/>
                <a:gd name="T41" fmla="*/ 149 h 160"/>
                <a:gd name="T42" fmla="*/ 9 w 179"/>
                <a:gd name="T43" fmla="*/ 60 h 160"/>
                <a:gd name="T44" fmla="*/ 5 w 179"/>
                <a:gd name="T45" fmla="*/ 62 h 160"/>
                <a:gd name="T46" fmla="*/ 4 w 179"/>
                <a:gd name="T47" fmla="*/ 66 h 160"/>
                <a:gd name="T48" fmla="*/ 5 w 179"/>
                <a:gd name="T49" fmla="*/ 6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9" h="160">
                  <a:moveTo>
                    <a:pt x="5" y="62"/>
                  </a:moveTo>
                  <a:cubicBezTo>
                    <a:pt x="1" y="63"/>
                    <a:pt x="1" y="63"/>
                    <a:pt x="1" y="63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44" y="158"/>
                    <a:pt x="45" y="159"/>
                    <a:pt x="46" y="160"/>
                  </a:cubicBezTo>
                  <a:cubicBezTo>
                    <a:pt x="47" y="160"/>
                    <a:pt x="49" y="160"/>
                    <a:pt x="50" y="159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8" y="100"/>
                    <a:pt x="179" y="98"/>
                    <a:pt x="178" y="95"/>
                  </a:cubicBezTo>
                  <a:cubicBezTo>
                    <a:pt x="136" y="3"/>
                    <a:pt x="136" y="3"/>
                    <a:pt x="136" y="3"/>
                  </a:cubicBezTo>
                  <a:cubicBezTo>
                    <a:pt x="135" y="1"/>
                    <a:pt x="133" y="0"/>
                    <a:pt x="132" y="0"/>
                  </a:cubicBezTo>
                  <a:cubicBezTo>
                    <a:pt x="130" y="0"/>
                    <a:pt x="128" y="1"/>
                    <a:pt x="127" y="2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4" y="57"/>
                    <a:pt x="2" y="57"/>
                    <a:pt x="1" y="59"/>
                  </a:cubicBezTo>
                  <a:cubicBezTo>
                    <a:pt x="0" y="60"/>
                    <a:pt x="0" y="62"/>
                    <a:pt x="1" y="63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89" y="75"/>
                    <a:pt x="90" y="74"/>
                    <a:pt x="91" y="72"/>
                  </a:cubicBezTo>
                  <a:cubicBezTo>
                    <a:pt x="131" y="14"/>
                    <a:pt x="131" y="14"/>
                    <a:pt x="131" y="14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50" y="149"/>
                    <a:pt x="50" y="149"/>
                    <a:pt x="50" y="14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4" y="66"/>
                    <a:pt x="4" y="66"/>
                    <a:pt x="4" y="66"/>
                  </a:cubicBezTo>
                  <a:lnTo>
                    <a:pt x="5" y="6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5010150" y="1108076"/>
              <a:ext cx="344488" cy="152400"/>
            </a:xfrm>
            <a:custGeom>
              <a:avLst/>
              <a:gdLst>
                <a:gd name="T0" fmla="*/ 0 w 81"/>
                <a:gd name="T1" fmla="*/ 10 h 36"/>
                <a:gd name="T2" fmla="*/ 62 w 81"/>
                <a:gd name="T3" fmla="*/ 14 h 36"/>
                <a:gd name="T4" fmla="*/ 73 w 81"/>
                <a:gd name="T5" fmla="*/ 36 h 36"/>
                <a:gd name="T6" fmla="*/ 81 w 81"/>
                <a:gd name="T7" fmla="*/ 33 h 36"/>
                <a:gd name="T8" fmla="*/ 70 w 81"/>
                <a:gd name="T9" fmla="*/ 7 h 36"/>
                <a:gd name="T10" fmla="*/ 66 w 81"/>
                <a:gd name="T11" fmla="*/ 4 h 36"/>
                <a:gd name="T12" fmla="*/ 0 w 81"/>
                <a:gd name="T13" fmla="*/ 0 h 36"/>
                <a:gd name="T14" fmla="*/ 0 w 81"/>
                <a:gd name="T15" fmla="*/ 1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36">
                  <a:moveTo>
                    <a:pt x="0" y="10"/>
                  </a:moveTo>
                  <a:cubicBezTo>
                    <a:pt x="62" y="14"/>
                    <a:pt x="62" y="14"/>
                    <a:pt x="62" y="14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9" y="6"/>
                    <a:pt x="68" y="5"/>
                    <a:pt x="66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5307013" y="1239838"/>
              <a:ext cx="144463" cy="207963"/>
            </a:xfrm>
            <a:custGeom>
              <a:avLst/>
              <a:gdLst>
                <a:gd name="T0" fmla="*/ 91 w 91"/>
                <a:gd name="T1" fmla="*/ 113 h 131"/>
                <a:gd name="T2" fmla="*/ 51 w 91"/>
                <a:gd name="T3" fmla="*/ 131 h 131"/>
                <a:gd name="T4" fmla="*/ 0 w 91"/>
                <a:gd name="T5" fmla="*/ 19 h 131"/>
                <a:gd name="T6" fmla="*/ 40 w 91"/>
                <a:gd name="T7" fmla="*/ 0 h 131"/>
                <a:gd name="T8" fmla="*/ 91 w 91"/>
                <a:gd name="T9" fmla="*/ 11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31">
                  <a:moveTo>
                    <a:pt x="91" y="113"/>
                  </a:moveTo>
                  <a:lnTo>
                    <a:pt x="51" y="131"/>
                  </a:lnTo>
                  <a:lnTo>
                    <a:pt x="0" y="19"/>
                  </a:lnTo>
                  <a:lnTo>
                    <a:pt x="40" y="0"/>
                  </a:lnTo>
                  <a:lnTo>
                    <a:pt x="91" y="113"/>
                  </a:lnTo>
                  <a:close/>
                </a:path>
              </a:pathLst>
            </a:cu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286375" y="1219201"/>
              <a:ext cx="187325" cy="250825"/>
            </a:xfrm>
            <a:custGeom>
              <a:avLst/>
              <a:gdLst>
                <a:gd name="T0" fmla="*/ 39 w 44"/>
                <a:gd name="T1" fmla="*/ 47 h 59"/>
                <a:gd name="T2" fmla="*/ 37 w 44"/>
                <a:gd name="T3" fmla="*/ 43 h 59"/>
                <a:gd name="T4" fmla="*/ 26 w 44"/>
                <a:gd name="T5" fmla="*/ 48 h 59"/>
                <a:gd name="T6" fmla="*/ 11 w 44"/>
                <a:gd name="T7" fmla="*/ 14 h 59"/>
                <a:gd name="T8" fmla="*/ 17 w 44"/>
                <a:gd name="T9" fmla="*/ 11 h 59"/>
                <a:gd name="T10" fmla="*/ 35 w 44"/>
                <a:gd name="T11" fmla="*/ 49 h 59"/>
                <a:gd name="T12" fmla="*/ 39 w 44"/>
                <a:gd name="T13" fmla="*/ 47 h 59"/>
                <a:gd name="T14" fmla="*/ 37 w 44"/>
                <a:gd name="T15" fmla="*/ 43 h 59"/>
                <a:gd name="T16" fmla="*/ 39 w 44"/>
                <a:gd name="T17" fmla="*/ 47 h 59"/>
                <a:gd name="T18" fmla="*/ 43 w 44"/>
                <a:gd name="T19" fmla="*/ 45 h 59"/>
                <a:gd name="T20" fmla="*/ 24 w 44"/>
                <a:gd name="T21" fmla="*/ 3 h 59"/>
                <a:gd name="T22" fmla="*/ 18 w 44"/>
                <a:gd name="T23" fmla="*/ 1 h 59"/>
                <a:gd name="T24" fmla="*/ 3 w 44"/>
                <a:gd name="T25" fmla="*/ 8 h 59"/>
                <a:gd name="T26" fmla="*/ 0 w 44"/>
                <a:gd name="T27" fmla="*/ 10 h 59"/>
                <a:gd name="T28" fmla="*/ 0 w 44"/>
                <a:gd name="T29" fmla="*/ 14 h 59"/>
                <a:gd name="T30" fmla="*/ 20 w 44"/>
                <a:gd name="T31" fmla="*/ 56 h 59"/>
                <a:gd name="T32" fmla="*/ 26 w 44"/>
                <a:gd name="T33" fmla="*/ 58 h 59"/>
                <a:gd name="T34" fmla="*/ 41 w 44"/>
                <a:gd name="T35" fmla="*/ 51 h 59"/>
                <a:gd name="T36" fmla="*/ 43 w 44"/>
                <a:gd name="T37" fmla="*/ 49 h 59"/>
                <a:gd name="T38" fmla="*/ 43 w 44"/>
                <a:gd name="T39" fmla="*/ 45 h 59"/>
                <a:gd name="T40" fmla="*/ 39 w 44"/>
                <a:gd name="T41" fmla="*/ 4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59">
                  <a:moveTo>
                    <a:pt x="39" y="47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1"/>
                    <a:pt x="20" y="0"/>
                    <a:pt x="18" y="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1" y="9"/>
                    <a:pt x="0" y="10"/>
                  </a:cubicBezTo>
                  <a:cubicBezTo>
                    <a:pt x="0" y="11"/>
                    <a:pt x="0" y="13"/>
                    <a:pt x="0" y="14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1" y="58"/>
                    <a:pt x="24" y="59"/>
                    <a:pt x="26" y="58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2" y="51"/>
                    <a:pt x="43" y="50"/>
                    <a:pt x="43" y="49"/>
                  </a:cubicBezTo>
                  <a:cubicBezTo>
                    <a:pt x="44" y="48"/>
                    <a:pt x="44" y="46"/>
                    <a:pt x="43" y="45"/>
                  </a:cubicBezTo>
                  <a:lnTo>
                    <a:pt x="39" y="4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902325" y="461841"/>
            <a:ext cx="747713" cy="747712"/>
            <a:chOff x="5902325" y="615951"/>
            <a:chExt cx="747713" cy="747712"/>
          </a:xfrm>
        </p:grpSpPr>
        <p:sp>
          <p:nvSpPr>
            <p:cNvPr id="26" name="Freeform 24"/>
            <p:cNvSpPr/>
            <p:nvPr/>
          </p:nvSpPr>
          <p:spPr bwMode="auto">
            <a:xfrm>
              <a:off x="5924550" y="636588"/>
              <a:ext cx="704850" cy="433388"/>
            </a:xfrm>
            <a:custGeom>
              <a:avLst/>
              <a:gdLst>
                <a:gd name="T0" fmla="*/ 248 w 444"/>
                <a:gd name="T1" fmla="*/ 0 h 273"/>
                <a:gd name="T2" fmla="*/ 0 w 444"/>
                <a:gd name="T3" fmla="*/ 88 h 273"/>
                <a:gd name="T4" fmla="*/ 56 w 444"/>
                <a:gd name="T5" fmla="*/ 139 h 273"/>
                <a:gd name="T6" fmla="*/ 195 w 444"/>
                <a:gd name="T7" fmla="*/ 273 h 273"/>
                <a:gd name="T8" fmla="*/ 369 w 444"/>
                <a:gd name="T9" fmla="*/ 214 h 273"/>
                <a:gd name="T10" fmla="*/ 444 w 444"/>
                <a:gd name="T11" fmla="*/ 190 h 273"/>
                <a:gd name="T12" fmla="*/ 248 w 444"/>
                <a:gd name="T13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" h="273">
                  <a:moveTo>
                    <a:pt x="248" y="0"/>
                  </a:moveTo>
                  <a:lnTo>
                    <a:pt x="0" y="88"/>
                  </a:lnTo>
                  <a:lnTo>
                    <a:pt x="56" y="139"/>
                  </a:lnTo>
                  <a:lnTo>
                    <a:pt x="195" y="273"/>
                  </a:lnTo>
                  <a:lnTo>
                    <a:pt x="369" y="214"/>
                  </a:lnTo>
                  <a:lnTo>
                    <a:pt x="444" y="19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902325" y="615951"/>
              <a:ext cx="747713" cy="474663"/>
            </a:xfrm>
            <a:custGeom>
              <a:avLst/>
              <a:gdLst>
                <a:gd name="T0" fmla="*/ 98 w 176"/>
                <a:gd name="T1" fmla="*/ 5 h 112"/>
                <a:gd name="T2" fmla="*/ 97 w 176"/>
                <a:gd name="T3" fmla="*/ 1 h 112"/>
                <a:gd name="T4" fmla="*/ 4 w 176"/>
                <a:gd name="T5" fmla="*/ 34 h 112"/>
                <a:gd name="T6" fmla="*/ 1 w 176"/>
                <a:gd name="T7" fmla="*/ 37 h 112"/>
                <a:gd name="T8" fmla="*/ 2 w 176"/>
                <a:gd name="T9" fmla="*/ 41 h 112"/>
                <a:gd name="T10" fmla="*/ 22 w 176"/>
                <a:gd name="T11" fmla="*/ 61 h 112"/>
                <a:gd name="T12" fmla="*/ 75 w 176"/>
                <a:gd name="T13" fmla="*/ 110 h 112"/>
                <a:gd name="T14" fmla="*/ 80 w 176"/>
                <a:gd name="T15" fmla="*/ 111 h 112"/>
                <a:gd name="T16" fmla="*/ 145 w 176"/>
                <a:gd name="T17" fmla="*/ 89 h 112"/>
                <a:gd name="T18" fmla="*/ 173 w 176"/>
                <a:gd name="T19" fmla="*/ 80 h 112"/>
                <a:gd name="T20" fmla="*/ 176 w 176"/>
                <a:gd name="T21" fmla="*/ 77 h 112"/>
                <a:gd name="T22" fmla="*/ 174 w 176"/>
                <a:gd name="T23" fmla="*/ 72 h 112"/>
                <a:gd name="T24" fmla="*/ 101 w 176"/>
                <a:gd name="T25" fmla="*/ 2 h 112"/>
                <a:gd name="T26" fmla="*/ 97 w 176"/>
                <a:gd name="T27" fmla="*/ 1 h 112"/>
                <a:gd name="T28" fmla="*/ 98 w 176"/>
                <a:gd name="T29" fmla="*/ 5 h 112"/>
                <a:gd name="T30" fmla="*/ 95 w 176"/>
                <a:gd name="T31" fmla="*/ 9 h 112"/>
                <a:gd name="T32" fmla="*/ 162 w 176"/>
                <a:gd name="T33" fmla="*/ 74 h 112"/>
                <a:gd name="T34" fmla="*/ 142 w 176"/>
                <a:gd name="T35" fmla="*/ 80 h 112"/>
                <a:gd name="T36" fmla="*/ 80 w 176"/>
                <a:gd name="T37" fmla="*/ 101 h 112"/>
                <a:gd name="T38" fmla="*/ 29 w 176"/>
                <a:gd name="T39" fmla="*/ 54 h 112"/>
                <a:gd name="T40" fmla="*/ 14 w 176"/>
                <a:gd name="T41" fmla="*/ 40 h 112"/>
                <a:gd name="T42" fmla="*/ 100 w 176"/>
                <a:gd name="T43" fmla="*/ 10 h 112"/>
                <a:gd name="T44" fmla="*/ 98 w 176"/>
                <a:gd name="T45" fmla="*/ 5 h 112"/>
                <a:gd name="T46" fmla="*/ 95 w 176"/>
                <a:gd name="T47" fmla="*/ 9 h 112"/>
                <a:gd name="T48" fmla="*/ 98 w 176"/>
                <a:gd name="T49" fmla="*/ 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6" h="112">
                  <a:moveTo>
                    <a:pt x="98" y="5"/>
                  </a:moveTo>
                  <a:cubicBezTo>
                    <a:pt x="97" y="1"/>
                    <a:pt x="97" y="1"/>
                    <a:pt x="97" y="1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2" y="34"/>
                    <a:pt x="1" y="35"/>
                    <a:pt x="1" y="37"/>
                  </a:cubicBezTo>
                  <a:cubicBezTo>
                    <a:pt x="0" y="39"/>
                    <a:pt x="1" y="40"/>
                    <a:pt x="2" y="4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75" y="110"/>
                    <a:pt x="75" y="110"/>
                    <a:pt x="75" y="110"/>
                  </a:cubicBezTo>
                  <a:cubicBezTo>
                    <a:pt x="76" y="111"/>
                    <a:pt x="78" y="112"/>
                    <a:pt x="80" y="111"/>
                  </a:cubicBezTo>
                  <a:cubicBezTo>
                    <a:pt x="145" y="89"/>
                    <a:pt x="145" y="89"/>
                    <a:pt x="145" y="89"/>
                  </a:cubicBezTo>
                  <a:cubicBezTo>
                    <a:pt x="173" y="80"/>
                    <a:pt x="173" y="80"/>
                    <a:pt x="173" y="80"/>
                  </a:cubicBezTo>
                  <a:cubicBezTo>
                    <a:pt x="174" y="80"/>
                    <a:pt x="175" y="78"/>
                    <a:pt x="176" y="77"/>
                  </a:cubicBezTo>
                  <a:cubicBezTo>
                    <a:pt x="176" y="75"/>
                    <a:pt x="176" y="73"/>
                    <a:pt x="174" y="7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0" y="1"/>
                    <a:pt x="98" y="0"/>
                    <a:pt x="97" y="1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42" y="80"/>
                    <a:pt x="142" y="80"/>
                    <a:pt x="142" y="80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5" y="9"/>
                    <a:pt x="95" y="9"/>
                    <a:pt x="95" y="9"/>
                  </a:cubicBezTo>
                  <a:lnTo>
                    <a:pt x="98" y="5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6034088" y="687388"/>
              <a:ext cx="288925" cy="179388"/>
            </a:xfrm>
            <a:custGeom>
              <a:avLst/>
              <a:gdLst>
                <a:gd name="T0" fmla="*/ 65 w 68"/>
                <a:gd name="T1" fmla="*/ 0 h 42"/>
                <a:gd name="T2" fmla="*/ 3 w 68"/>
                <a:gd name="T3" fmla="*/ 22 h 42"/>
                <a:gd name="T4" fmla="*/ 0 w 68"/>
                <a:gd name="T5" fmla="*/ 25 h 42"/>
                <a:gd name="T6" fmla="*/ 2 w 68"/>
                <a:gd name="T7" fmla="*/ 30 h 42"/>
                <a:gd name="T8" fmla="*/ 15 w 68"/>
                <a:gd name="T9" fmla="*/ 42 h 42"/>
                <a:gd name="T10" fmla="*/ 22 w 68"/>
                <a:gd name="T11" fmla="*/ 36 h 42"/>
                <a:gd name="T12" fmla="*/ 14 w 68"/>
                <a:gd name="T13" fmla="*/ 28 h 42"/>
                <a:gd name="T14" fmla="*/ 68 w 68"/>
                <a:gd name="T15" fmla="*/ 9 h 42"/>
                <a:gd name="T16" fmla="*/ 65 w 68"/>
                <a:gd name="T1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2">
                  <a:moveTo>
                    <a:pt x="65" y="0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2" y="22"/>
                    <a:pt x="1" y="24"/>
                    <a:pt x="0" y="25"/>
                  </a:cubicBezTo>
                  <a:cubicBezTo>
                    <a:pt x="0" y="27"/>
                    <a:pt x="1" y="29"/>
                    <a:pt x="2" y="30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5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5927725" y="857251"/>
              <a:ext cx="582613" cy="488950"/>
            </a:xfrm>
            <a:custGeom>
              <a:avLst/>
              <a:gdLst>
                <a:gd name="T0" fmla="*/ 54 w 367"/>
                <a:gd name="T1" fmla="*/ 0 h 308"/>
                <a:gd name="T2" fmla="*/ 0 w 367"/>
                <a:gd name="T3" fmla="*/ 236 h 308"/>
                <a:gd name="T4" fmla="*/ 316 w 367"/>
                <a:gd name="T5" fmla="*/ 308 h 308"/>
                <a:gd name="T6" fmla="*/ 367 w 367"/>
                <a:gd name="T7" fmla="*/ 75 h 308"/>
                <a:gd name="T8" fmla="*/ 193 w 367"/>
                <a:gd name="T9" fmla="*/ 134 h 308"/>
                <a:gd name="T10" fmla="*/ 54 w 367"/>
                <a:gd name="T1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308">
                  <a:moveTo>
                    <a:pt x="54" y="0"/>
                  </a:moveTo>
                  <a:lnTo>
                    <a:pt x="0" y="236"/>
                  </a:lnTo>
                  <a:lnTo>
                    <a:pt x="316" y="308"/>
                  </a:lnTo>
                  <a:lnTo>
                    <a:pt x="367" y="75"/>
                  </a:lnTo>
                  <a:lnTo>
                    <a:pt x="193" y="13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907088" y="836613"/>
              <a:ext cx="623888" cy="527050"/>
            </a:xfrm>
            <a:custGeom>
              <a:avLst/>
              <a:gdLst>
                <a:gd name="T0" fmla="*/ 25 w 147"/>
                <a:gd name="T1" fmla="*/ 5 h 124"/>
                <a:gd name="T2" fmla="*/ 20 w 147"/>
                <a:gd name="T3" fmla="*/ 4 h 124"/>
                <a:gd name="T4" fmla="*/ 0 w 147"/>
                <a:gd name="T5" fmla="*/ 92 h 124"/>
                <a:gd name="T6" fmla="*/ 4 w 147"/>
                <a:gd name="T7" fmla="*/ 97 h 124"/>
                <a:gd name="T8" fmla="*/ 122 w 147"/>
                <a:gd name="T9" fmla="*/ 124 h 124"/>
                <a:gd name="T10" fmla="*/ 125 w 147"/>
                <a:gd name="T11" fmla="*/ 124 h 124"/>
                <a:gd name="T12" fmla="*/ 127 w 147"/>
                <a:gd name="T13" fmla="*/ 121 h 124"/>
                <a:gd name="T14" fmla="*/ 147 w 147"/>
                <a:gd name="T15" fmla="*/ 34 h 124"/>
                <a:gd name="T16" fmla="*/ 146 w 147"/>
                <a:gd name="T17" fmla="*/ 29 h 124"/>
                <a:gd name="T18" fmla="*/ 141 w 147"/>
                <a:gd name="T19" fmla="*/ 28 h 124"/>
                <a:gd name="T20" fmla="*/ 79 w 147"/>
                <a:gd name="T21" fmla="*/ 49 h 124"/>
                <a:gd name="T22" fmla="*/ 28 w 147"/>
                <a:gd name="T23" fmla="*/ 2 h 124"/>
                <a:gd name="T24" fmla="*/ 23 w 147"/>
                <a:gd name="T25" fmla="*/ 1 h 124"/>
                <a:gd name="T26" fmla="*/ 20 w 147"/>
                <a:gd name="T27" fmla="*/ 4 h 124"/>
                <a:gd name="T28" fmla="*/ 25 w 147"/>
                <a:gd name="T29" fmla="*/ 5 h 124"/>
                <a:gd name="T30" fmla="*/ 21 w 147"/>
                <a:gd name="T31" fmla="*/ 9 h 124"/>
                <a:gd name="T32" fmla="*/ 74 w 147"/>
                <a:gd name="T33" fmla="*/ 58 h 124"/>
                <a:gd name="T34" fmla="*/ 79 w 147"/>
                <a:gd name="T35" fmla="*/ 59 h 124"/>
                <a:gd name="T36" fmla="*/ 136 w 147"/>
                <a:gd name="T37" fmla="*/ 40 h 124"/>
                <a:gd name="T38" fmla="*/ 119 w 147"/>
                <a:gd name="T39" fmla="*/ 114 h 124"/>
                <a:gd name="T40" fmla="*/ 10 w 147"/>
                <a:gd name="T41" fmla="*/ 89 h 124"/>
                <a:gd name="T42" fmla="*/ 29 w 147"/>
                <a:gd name="T43" fmla="*/ 6 h 124"/>
                <a:gd name="T44" fmla="*/ 25 w 147"/>
                <a:gd name="T45" fmla="*/ 5 h 124"/>
                <a:gd name="T46" fmla="*/ 21 w 147"/>
                <a:gd name="T47" fmla="*/ 9 h 124"/>
                <a:gd name="T48" fmla="*/ 25 w 147"/>
                <a:gd name="T49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7" h="124">
                  <a:moveTo>
                    <a:pt x="25" y="5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4"/>
                    <a:pt x="1" y="97"/>
                    <a:pt x="4" y="97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3" y="124"/>
                    <a:pt x="124" y="124"/>
                    <a:pt x="125" y="124"/>
                  </a:cubicBezTo>
                  <a:cubicBezTo>
                    <a:pt x="126" y="123"/>
                    <a:pt x="127" y="122"/>
                    <a:pt x="127" y="121"/>
                  </a:cubicBezTo>
                  <a:cubicBezTo>
                    <a:pt x="147" y="34"/>
                    <a:pt x="147" y="34"/>
                    <a:pt x="147" y="34"/>
                  </a:cubicBezTo>
                  <a:cubicBezTo>
                    <a:pt x="147" y="32"/>
                    <a:pt x="147" y="31"/>
                    <a:pt x="146" y="29"/>
                  </a:cubicBezTo>
                  <a:cubicBezTo>
                    <a:pt x="144" y="28"/>
                    <a:pt x="143" y="28"/>
                    <a:pt x="141" y="28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7" y="1"/>
                    <a:pt x="25" y="0"/>
                    <a:pt x="23" y="1"/>
                  </a:cubicBezTo>
                  <a:cubicBezTo>
                    <a:pt x="22" y="1"/>
                    <a:pt x="20" y="2"/>
                    <a:pt x="20" y="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5" y="59"/>
                    <a:pt x="77" y="60"/>
                    <a:pt x="79" y="59"/>
                  </a:cubicBezTo>
                  <a:cubicBezTo>
                    <a:pt x="136" y="40"/>
                    <a:pt x="136" y="40"/>
                    <a:pt x="136" y="40"/>
                  </a:cubicBezTo>
                  <a:cubicBezTo>
                    <a:pt x="119" y="114"/>
                    <a:pt x="119" y="114"/>
                    <a:pt x="119" y="114"/>
                  </a:cubicBezTo>
                  <a:cubicBezTo>
                    <a:pt x="10" y="89"/>
                    <a:pt x="10" y="89"/>
                    <a:pt x="10" y="8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1" y="9"/>
                    <a:pt x="21" y="9"/>
                    <a:pt x="21" y="9"/>
                  </a:cubicBezTo>
                  <a:lnTo>
                    <a:pt x="25" y="5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6403975" y="836613"/>
              <a:ext cx="217488" cy="279400"/>
            </a:xfrm>
            <a:custGeom>
              <a:avLst/>
              <a:gdLst>
                <a:gd name="T0" fmla="*/ 0 w 51"/>
                <a:gd name="T1" fmla="*/ 7 h 66"/>
                <a:gd name="T2" fmla="*/ 40 w 51"/>
                <a:gd name="T3" fmla="*/ 43 h 66"/>
                <a:gd name="T4" fmla="*/ 36 w 51"/>
                <a:gd name="T5" fmla="*/ 64 h 66"/>
                <a:gd name="T6" fmla="*/ 45 w 51"/>
                <a:gd name="T7" fmla="*/ 66 h 66"/>
                <a:gd name="T8" fmla="*/ 50 w 51"/>
                <a:gd name="T9" fmla="*/ 42 h 66"/>
                <a:gd name="T10" fmla="*/ 49 w 51"/>
                <a:gd name="T11" fmla="*/ 38 h 66"/>
                <a:gd name="T12" fmla="*/ 6 w 51"/>
                <a:gd name="T13" fmla="*/ 0 h 66"/>
                <a:gd name="T14" fmla="*/ 0 w 51"/>
                <a:gd name="T15" fmla="*/ 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66">
                  <a:moveTo>
                    <a:pt x="0" y="7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1" y="40"/>
                    <a:pt x="50" y="39"/>
                    <a:pt x="49" y="3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7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6505575" y="1103313"/>
              <a:ext cx="98425" cy="184150"/>
            </a:xfrm>
            <a:custGeom>
              <a:avLst/>
              <a:gdLst>
                <a:gd name="T0" fmla="*/ 38 w 62"/>
                <a:gd name="T1" fmla="*/ 116 h 116"/>
                <a:gd name="T2" fmla="*/ 0 w 62"/>
                <a:gd name="T3" fmla="*/ 108 h 116"/>
                <a:gd name="T4" fmla="*/ 24 w 62"/>
                <a:gd name="T5" fmla="*/ 0 h 116"/>
                <a:gd name="T6" fmla="*/ 62 w 62"/>
                <a:gd name="T7" fmla="*/ 8 h 116"/>
                <a:gd name="T8" fmla="*/ 38 w 6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16">
                  <a:moveTo>
                    <a:pt x="38" y="116"/>
                  </a:moveTo>
                  <a:lnTo>
                    <a:pt x="0" y="108"/>
                  </a:lnTo>
                  <a:lnTo>
                    <a:pt x="24" y="0"/>
                  </a:lnTo>
                  <a:lnTo>
                    <a:pt x="62" y="8"/>
                  </a:lnTo>
                  <a:lnTo>
                    <a:pt x="38" y="116"/>
                  </a:lnTo>
                  <a:close/>
                </a:path>
              </a:pathLst>
            </a:custGeom>
            <a:solidFill>
              <a:srgbClr val="30C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6489700" y="1082676"/>
              <a:ext cx="134938" cy="225425"/>
            </a:xfrm>
            <a:custGeom>
              <a:avLst/>
              <a:gdLst>
                <a:gd name="T0" fmla="*/ 18 w 32"/>
                <a:gd name="T1" fmla="*/ 48 h 53"/>
                <a:gd name="T2" fmla="*/ 19 w 32"/>
                <a:gd name="T3" fmla="*/ 43 h 53"/>
                <a:gd name="T4" fmla="*/ 10 w 32"/>
                <a:gd name="T5" fmla="*/ 41 h 53"/>
                <a:gd name="T6" fmla="*/ 17 w 32"/>
                <a:gd name="T7" fmla="*/ 11 h 53"/>
                <a:gd name="T8" fmla="*/ 22 w 32"/>
                <a:gd name="T9" fmla="*/ 12 h 53"/>
                <a:gd name="T10" fmla="*/ 14 w 32"/>
                <a:gd name="T11" fmla="*/ 47 h 53"/>
                <a:gd name="T12" fmla="*/ 18 w 32"/>
                <a:gd name="T13" fmla="*/ 48 h 53"/>
                <a:gd name="T14" fmla="*/ 19 w 32"/>
                <a:gd name="T15" fmla="*/ 43 h 53"/>
                <a:gd name="T16" fmla="*/ 18 w 32"/>
                <a:gd name="T17" fmla="*/ 48 h 53"/>
                <a:gd name="T18" fmla="*/ 23 w 32"/>
                <a:gd name="T19" fmla="*/ 49 h 53"/>
                <a:gd name="T20" fmla="*/ 32 w 32"/>
                <a:gd name="T21" fmla="*/ 9 h 53"/>
                <a:gd name="T22" fmla="*/ 31 w 32"/>
                <a:gd name="T23" fmla="*/ 6 h 53"/>
                <a:gd name="T24" fmla="*/ 28 w 32"/>
                <a:gd name="T25" fmla="*/ 4 h 53"/>
                <a:gd name="T26" fmla="*/ 14 w 32"/>
                <a:gd name="T27" fmla="*/ 1 h 53"/>
                <a:gd name="T28" fmla="*/ 9 w 32"/>
                <a:gd name="T29" fmla="*/ 4 h 53"/>
                <a:gd name="T30" fmla="*/ 0 w 32"/>
                <a:gd name="T31" fmla="*/ 44 h 53"/>
                <a:gd name="T32" fmla="*/ 0 w 32"/>
                <a:gd name="T33" fmla="*/ 47 h 53"/>
                <a:gd name="T34" fmla="*/ 3 w 32"/>
                <a:gd name="T35" fmla="*/ 49 h 53"/>
                <a:gd name="T36" fmla="*/ 17 w 32"/>
                <a:gd name="T37" fmla="*/ 52 h 53"/>
                <a:gd name="T38" fmla="*/ 23 w 32"/>
                <a:gd name="T39" fmla="*/ 49 h 53"/>
                <a:gd name="T40" fmla="*/ 18 w 32"/>
                <a:gd name="T41" fmla="*/ 4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53">
                  <a:moveTo>
                    <a:pt x="18" y="48"/>
                  </a:moveTo>
                  <a:cubicBezTo>
                    <a:pt x="19" y="43"/>
                    <a:pt x="19" y="43"/>
                    <a:pt x="19" y="43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7"/>
                    <a:pt x="31" y="6"/>
                  </a:cubicBezTo>
                  <a:cubicBezTo>
                    <a:pt x="31" y="5"/>
                    <a:pt x="29" y="4"/>
                    <a:pt x="28" y="4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2" y="0"/>
                    <a:pt x="9" y="2"/>
                    <a:pt x="9" y="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6"/>
                    <a:pt x="0" y="47"/>
                  </a:cubicBezTo>
                  <a:cubicBezTo>
                    <a:pt x="1" y="48"/>
                    <a:pt x="2" y="49"/>
                    <a:pt x="3" y="49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0" y="53"/>
                    <a:pt x="22" y="51"/>
                    <a:pt x="23" y="49"/>
                  </a:cubicBezTo>
                  <a:lnTo>
                    <a:pt x="18" y="4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913563" y="1146053"/>
            <a:ext cx="787400" cy="687388"/>
            <a:chOff x="6913563" y="1300163"/>
            <a:chExt cx="787400" cy="687388"/>
          </a:xfrm>
        </p:grpSpPr>
        <p:sp>
          <p:nvSpPr>
            <p:cNvPr id="34" name="Freeform 32"/>
            <p:cNvSpPr/>
            <p:nvPr/>
          </p:nvSpPr>
          <p:spPr bwMode="auto">
            <a:xfrm>
              <a:off x="6935788" y="1320801"/>
              <a:ext cx="590550" cy="352425"/>
            </a:xfrm>
            <a:custGeom>
              <a:avLst/>
              <a:gdLst>
                <a:gd name="T0" fmla="*/ 126 w 372"/>
                <a:gd name="T1" fmla="*/ 0 h 222"/>
                <a:gd name="T2" fmla="*/ 0 w 372"/>
                <a:gd name="T3" fmla="*/ 203 h 222"/>
                <a:gd name="T4" fmla="*/ 67 w 372"/>
                <a:gd name="T5" fmla="*/ 209 h 222"/>
                <a:gd name="T6" fmla="*/ 243 w 372"/>
                <a:gd name="T7" fmla="*/ 222 h 222"/>
                <a:gd name="T8" fmla="*/ 332 w 372"/>
                <a:gd name="T9" fmla="*/ 83 h 222"/>
                <a:gd name="T10" fmla="*/ 372 w 372"/>
                <a:gd name="T11" fmla="*/ 21 h 222"/>
                <a:gd name="T12" fmla="*/ 126 w 372"/>
                <a:gd name="T1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2" h="222">
                  <a:moveTo>
                    <a:pt x="126" y="0"/>
                  </a:moveTo>
                  <a:lnTo>
                    <a:pt x="0" y="203"/>
                  </a:lnTo>
                  <a:lnTo>
                    <a:pt x="67" y="209"/>
                  </a:lnTo>
                  <a:lnTo>
                    <a:pt x="243" y="222"/>
                  </a:lnTo>
                  <a:lnTo>
                    <a:pt x="332" y="83"/>
                  </a:lnTo>
                  <a:lnTo>
                    <a:pt x="372" y="21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6913563" y="1300163"/>
              <a:ext cx="633413" cy="395288"/>
            </a:xfrm>
            <a:custGeom>
              <a:avLst/>
              <a:gdLst>
                <a:gd name="T0" fmla="*/ 52 w 149"/>
                <a:gd name="T1" fmla="*/ 5 h 93"/>
                <a:gd name="T2" fmla="*/ 48 w 149"/>
                <a:gd name="T3" fmla="*/ 3 h 93"/>
                <a:gd name="T4" fmla="*/ 1 w 149"/>
                <a:gd name="T5" fmla="*/ 79 h 93"/>
                <a:gd name="T6" fmla="*/ 1 w 149"/>
                <a:gd name="T7" fmla="*/ 83 h 93"/>
                <a:gd name="T8" fmla="*/ 4 w 149"/>
                <a:gd name="T9" fmla="*/ 86 h 93"/>
                <a:gd name="T10" fmla="*/ 30 w 149"/>
                <a:gd name="T11" fmla="*/ 88 h 93"/>
                <a:gd name="T12" fmla="*/ 95 w 149"/>
                <a:gd name="T13" fmla="*/ 93 h 93"/>
                <a:gd name="T14" fmla="*/ 100 w 149"/>
                <a:gd name="T15" fmla="*/ 91 h 93"/>
                <a:gd name="T16" fmla="*/ 133 w 149"/>
                <a:gd name="T17" fmla="*/ 38 h 93"/>
                <a:gd name="T18" fmla="*/ 148 w 149"/>
                <a:gd name="T19" fmla="*/ 16 h 93"/>
                <a:gd name="T20" fmla="*/ 148 w 149"/>
                <a:gd name="T21" fmla="*/ 11 h 93"/>
                <a:gd name="T22" fmla="*/ 144 w 149"/>
                <a:gd name="T23" fmla="*/ 9 h 93"/>
                <a:gd name="T24" fmla="*/ 53 w 149"/>
                <a:gd name="T25" fmla="*/ 1 h 93"/>
                <a:gd name="T26" fmla="*/ 48 w 149"/>
                <a:gd name="T27" fmla="*/ 3 h 93"/>
                <a:gd name="T28" fmla="*/ 52 w 149"/>
                <a:gd name="T29" fmla="*/ 5 h 93"/>
                <a:gd name="T30" fmla="*/ 52 w 149"/>
                <a:gd name="T31" fmla="*/ 10 h 93"/>
                <a:gd name="T32" fmla="*/ 136 w 149"/>
                <a:gd name="T33" fmla="*/ 17 h 93"/>
                <a:gd name="T34" fmla="*/ 125 w 149"/>
                <a:gd name="T35" fmla="*/ 33 h 93"/>
                <a:gd name="T36" fmla="*/ 93 w 149"/>
                <a:gd name="T37" fmla="*/ 83 h 93"/>
                <a:gd name="T38" fmla="*/ 31 w 149"/>
                <a:gd name="T39" fmla="*/ 79 h 93"/>
                <a:gd name="T40" fmla="*/ 13 w 149"/>
                <a:gd name="T41" fmla="*/ 77 h 93"/>
                <a:gd name="T42" fmla="*/ 56 w 149"/>
                <a:gd name="T43" fmla="*/ 8 h 93"/>
                <a:gd name="T44" fmla="*/ 52 w 149"/>
                <a:gd name="T45" fmla="*/ 5 h 93"/>
                <a:gd name="T46" fmla="*/ 52 w 149"/>
                <a:gd name="T47" fmla="*/ 10 h 93"/>
                <a:gd name="T48" fmla="*/ 52 w 149"/>
                <a:gd name="T49" fmla="*/ 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93">
                  <a:moveTo>
                    <a:pt x="52" y="5"/>
                  </a:moveTo>
                  <a:cubicBezTo>
                    <a:pt x="48" y="3"/>
                    <a:pt x="48" y="3"/>
                    <a:pt x="48" y="3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0" y="80"/>
                    <a:pt x="0" y="82"/>
                    <a:pt x="1" y="83"/>
                  </a:cubicBezTo>
                  <a:cubicBezTo>
                    <a:pt x="1" y="85"/>
                    <a:pt x="3" y="86"/>
                    <a:pt x="4" y="86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95" y="93"/>
                    <a:pt x="95" y="93"/>
                    <a:pt x="95" y="93"/>
                  </a:cubicBezTo>
                  <a:cubicBezTo>
                    <a:pt x="97" y="93"/>
                    <a:pt x="99" y="92"/>
                    <a:pt x="100" y="91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49" y="15"/>
                    <a:pt x="149" y="13"/>
                    <a:pt x="148" y="11"/>
                  </a:cubicBezTo>
                  <a:cubicBezTo>
                    <a:pt x="147" y="10"/>
                    <a:pt x="146" y="9"/>
                    <a:pt x="144" y="9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1" y="0"/>
                    <a:pt x="49" y="1"/>
                    <a:pt x="48" y="3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93" y="83"/>
                    <a:pt x="93" y="83"/>
                    <a:pt x="93" y="83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10"/>
                    <a:pt x="52" y="10"/>
                    <a:pt x="52" y="10"/>
                  </a:cubicBezTo>
                  <a:lnTo>
                    <a:pt x="52" y="5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7019925" y="1358901"/>
              <a:ext cx="169863" cy="255588"/>
            </a:xfrm>
            <a:custGeom>
              <a:avLst/>
              <a:gdLst>
                <a:gd name="T0" fmla="*/ 32 w 40"/>
                <a:gd name="T1" fmla="*/ 0 h 60"/>
                <a:gd name="T2" fmla="*/ 1 w 40"/>
                <a:gd name="T3" fmla="*/ 51 h 60"/>
                <a:gd name="T4" fmla="*/ 0 w 40"/>
                <a:gd name="T5" fmla="*/ 56 h 60"/>
                <a:gd name="T6" fmla="*/ 4 w 40"/>
                <a:gd name="T7" fmla="*/ 58 h 60"/>
                <a:gd name="T8" fmla="*/ 21 w 40"/>
                <a:gd name="T9" fmla="*/ 60 h 60"/>
                <a:gd name="T10" fmla="*/ 22 w 40"/>
                <a:gd name="T11" fmla="*/ 50 h 60"/>
                <a:gd name="T12" fmla="*/ 13 w 40"/>
                <a:gd name="T13" fmla="*/ 49 h 60"/>
                <a:gd name="T14" fmla="*/ 40 w 40"/>
                <a:gd name="T15" fmla="*/ 5 h 60"/>
                <a:gd name="T16" fmla="*/ 32 w 4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0">
                  <a:moveTo>
                    <a:pt x="32" y="0"/>
                  </a:moveTo>
                  <a:cubicBezTo>
                    <a:pt x="1" y="51"/>
                    <a:pt x="1" y="51"/>
                    <a:pt x="1" y="51"/>
                  </a:cubicBezTo>
                  <a:cubicBezTo>
                    <a:pt x="0" y="52"/>
                    <a:pt x="0" y="54"/>
                    <a:pt x="0" y="56"/>
                  </a:cubicBezTo>
                  <a:cubicBezTo>
                    <a:pt x="1" y="57"/>
                    <a:pt x="3" y="58"/>
                    <a:pt x="4" y="58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2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7042150" y="1452563"/>
              <a:ext cx="573088" cy="514350"/>
            </a:xfrm>
            <a:custGeom>
              <a:avLst/>
              <a:gdLst>
                <a:gd name="T0" fmla="*/ 0 w 361"/>
                <a:gd name="T1" fmla="*/ 126 h 324"/>
                <a:gd name="T2" fmla="*/ 96 w 361"/>
                <a:gd name="T3" fmla="*/ 324 h 324"/>
                <a:gd name="T4" fmla="*/ 361 w 361"/>
                <a:gd name="T5" fmla="*/ 193 h 324"/>
                <a:gd name="T6" fmla="*/ 265 w 361"/>
                <a:gd name="T7" fmla="*/ 0 h 324"/>
                <a:gd name="T8" fmla="*/ 176 w 361"/>
                <a:gd name="T9" fmla="*/ 139 h 324"/>
                <a:gd name="T10" fmla="*/ 0 w 361"/>
                <a:gd name="T11" fmla="*/ 126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" h="324">
                  <a:moveTo>
                    <a:pt x="0" y="126"/>
                  </a:moveTo>
                  <a:lnTo>
                    <a:pt x="96" y="324"/>
                  </a:lnTo>
                  <a:lnTo>
                    <a:pt x="361" y="193"/>
                  </a:lnTo>
                  <a:lnTo>
                    <a:pt x="265" y="0"/>
                  </a:lnTo>
                  <a:lnTo>
                    <a:pt x="176" y="139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7019925" y="1431926"/>
              <a:ext cx="615950" cy="555625"/>
            </a:xfrm>
            <a:custGeom>
              <a:avLst/>
              <a:gdLst>
                <a:gd name="T0" fmla="*/ 5 w 145"/>
                <a:gd name="T1" fmla="*/ 52 h 131"/>
                <a:gd name="T2" fmla="*/ 1 w 145"/>
                <a:gd name="T3" fmla="*/ 54 h 131"/>
                <a:gd name="T4" fmla="*/ 37 w 145"/>
                <a:gd name="T5" fmla="*/ 128 h 131"/>
                <a:gd name="T6" fmla="*/ 39 w 145"/>
                <a:gd name="T7" fmla="*/ 130 h 131"/>
                <a:gd name="T8" fmla="*/ 43 w 145"/>
                <a:gd name="T9" fmla="*/ 130 h 131"/>
                <a:gd name="T10" fmla="*/ 142 w 145"/>
                <a:gd name="T11" fmla="*/ 82 h 131"/>
                <a:gd name="T12" fmla="*/ 144 w 145"/>
                <a:gd name="T13" fmla="*/ 79 h 131"/>
                <a:gd name="T14" fmla="*/ 144 w 145"/>
                <a:gd name="T15" fmla="*/ 75 h 131"/>
                <a:gd name="T16" fmla="*/ 109 w 145"/>
                <a:gd name="T17" fmla="*/ 3 h 131"/>
                <a:gd name="T18" fmla="*/ 105 w 145"/>
                <a:gd name="T19" fmla="*/ 0 h 131"/>
                <a:gd name="T20" fmla="*/ 100 w 145"/>
                <a:gd name="T21" fmla="*/ 2 h 131"/>
                <a:gd name="T22" fmla="*/ 68 w 145"/>
                <a:gd name="T23" fmla="*/ 52 h 131"/>
                <a:gd name="T24" fmla="*/ 6 w 145"/>
                <a:gd name="T25" fmla="*/ 48 h 131"/>
                <a:gd name="T26" fmla="*/ 1 w 145"/>
                <a:gd name="T27" fmla="*/ 50 h 131"/>
                <a:gd name="T28" fmla="*/ 1 w 145"/>
                <a:gd name="T29" fmla="*/ 54 h 131"/>
                <a:gd name="T30" fmla="*/ 5 w 145"/>
                <a:gd name="T31" fmla="*/ 52 h 131"/>
                <a:gd name="T32" fmla="*/ 5 w 145"/>
                <a:gd name="T33" fmla="*/ 57 h 131"/>
                <a:gd name="T34" fmla="*/ 70 w 145"/>
                <a:gd name="T35" fmla="*/ 62 h 131"/>
                <a:gd name="T36" fmla="*/ 75 w 145"/>
                <a:gd name="T37" fmla="*/ 60 h 131"/>
                <a:gd name="T38" fmla="*/ 104 w 145"/>
                <a:gd name="T39" fmla="*/ 14 h 131"/>
                <a:gd name="T40" fmla="*/ 134 w 145"/>
                <a:gd name="T41" fmla="*/ 75 h 131"/>
                <a:gd name="T42" fmla="*/ 43 w 145"/>
                <a:gd name="T43" fmla="*/ 119 h 131"/>
                <a:gd name="T44" fmla="*/ 9 w 145"/>
                <a:gd name="T45" fmla="*/ 50 h 131"/>
                <a:gd name="T46" fmla="*/ 5 w 145"/>
                <a:gd name="T47" fmla="*/ 52 h 131"/>
                <a:gd name="T48" fmla="*/ 5 w 145"/>
                <a:gd name="T49" fmla="*/ 57 h 131"/>
                <a:gd name="T50" fmla="*/ 5 w 145"/>
                <a:gd name="T51" fmla="*/ 5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31">
                  <a:moveTo>
                    <a:pt x="5" y="52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7" y="129"/>
                    <a:pt x="38" y="130"/>
                    <a:pt x="39" y="130"/>
                  </a:cubicBezTo>
                  <a:cubicBezTo>
                    <a:pt x="41" y="131"/>
                    <a:pt x="42" y="130"/>
                    <a:pt x="43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43" y="81"/>
                    <a:pt x="144" y="80"/>
                    <a:pt x="144" y="79"/>
                  </a:cubicBezTo>
                  <a:cubicBezTo>
                    <a:pt x="145" y="78"/>
                    <a:pt x="145" y="76"/>
                    <a:pt x="144" y="75"/>
                  </a:cubicBezTo>
                  <a:cubicBezTo>
                    <a:pt x="109" y="3"/>
                    <a:pt x="109" y="3"/>
                    <a:pt x="109" y="3"/>
                  </a:cubicBezTo>
                  <a:cubicBezTo>
                    <a:pt x="108" y="1"/>
                    <a:pt x="106" y="0"/>
                    <a:pt x="105" y="0"/>
                  </a:cubicBezTo>
                  <a:cubicBezTo>
                    <a:pt x="103" y="0"/>
                    <a:pt x="101" y="1"/>
                    <a:pt x="100" y="2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4" y="47"/>
                    <a:pt x="2" y="48"/>
                    <a:pt x="1" y="50"/>
                  </a:cubicBezTo>
                  <a:cubicBezTo>
                    <a:pt x="0" y="51"/>
                    <a:pt x="0" y="53"/>
                    <a:pt x="1" y="54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2" y="62"/>
                    <a:pt x="74" y="61"/>
                    <a:pt x="75" y="60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34" y="75"/>
                    <a:pt x="134" y="75"/>
                    <a:pt x="134" y="75"/>
                  </a:cubicBezTo>
                  <a:cubicBezTo>
                    <a:pt x="43" y="119"/>
                    <a:pt x="43" y="119"/>
                    <a:pt x="43" y="11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7"/>
                    <a:pt x="5" y="57"/>
                    <a:pt x="5" y="57"/>
                  </a:cubicBezTo>
                  <a:lnTo>
                    <a:pt x="5" y="5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7321550" y="1397001"/>
              <a:ext cx="280988" cy="123825"/>
            </a:xfrm>
            <a:custGeom>
              <a:avLst/>
              <a:gdLst>
                <a:gd name="T0" fmla="*/ 0 w 66"/>
                <a:gd name="T1" fmla="*/ 10 h 29"/>
                <a:gd name="T2" fmla="*/ 49 w 66"/>
                <a:gd name="T3" fmla="*/ 12 h 29"/>
                <a:gd name="T4" fmla="*/ 58 w 66"/>
                <a:gd name="T5" fmla="*/ 29 h 29"/>
                <a:gd name="T6" fmla="*/ 66 w 66"/>
                <a:gd name="T7" fmla="*/ 25 h 29"/>
                <a:gd name="T8" fmla="*/ 57 w 66"/>
                <a:gd name="T9" fmla="*/ 5 h 29"/>
                <a:gd name="T10" fmla="*/ 53 w 66"/>
                <a:gd name="T11" fmla="*/ 2 h 29"/>
                <a:gd name="T12" fmla="*/ 1 w 66"/>
                <a:gd name="T13" fmla="*/ 0 h 29"/>
                <a:gd name="T14" fmla="*/ 0 w 66"/>
                <a:gd name="T15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29">
                  <a:moveTo>
                    <a:pt x="0" y="10"/>
                  </a:moveTo>
                  <a:cubicBezTo>
                    <a:pt x="49" y="12"/>
                    <a:pt x="49" y="12"/>
                    <a:pt x="49" y="12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6" y="3"/>
                    <a:pt x="54" y="2"/>
                    <a:pt x="53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8"/>
            <p:cNvSpPr/>
            <p:nvPr/>
          </p:nvSpPr>
          <p:spPr bwMode="auto">
            <a:xfrm>
              <a:off x="7559675" y="1498601"/>
              <a:ext cx="119063" cy="166688"/>
            </a:xfrm>
            <a:custGeom>
              <a:avLst/>
              <a:gdLst>
                <a:gd name="T0" fmla="*/ 75 w 75"/>
                <a:gd name="T1" fmla="*/ 89 h 105"/>
                <a:gd name="T2" fmla="*/ 43 w 75"/>
                <a:gd name="T3" fmla="*/ 105 h 105"/>
                <a:gd name="T4" fmla="*/ 0 w 75"/>
                <a:gd name="T5" fmla="*/ 16 h 105"/>
                <a:gd name="T6" fmla="*/ 32 w 75"/>
                <a:gd name="T7" fmla="*/ 0 h 105"/>
                <a:gd name="T8" fmla="*/ 75 w 75"/>
                <a:gd name="T9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05">
                  <a:moveTo>
                    <a:pt x="75" y="89"/>
                  </a:moveTo>
                  <a:lnTo>
                    <a:pt x="43" y="105"/>
                  </a:lnTo>
                  <a:lnTo>
                    <a:pt x="0" y="16"/>
                  </a:lnTo>
                  <a:lnTo>
                    <a:pt x="32" y="0"/>
                  </a:lnTo>
                  <a:lnTo>
                    <a:pt x="75" y="89"/>
                  </a:lnTo>
                  <a:close/>
                </a:path>
              </a:pathLst>
            </a:cu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7543800" y="1477963"/>
              <a:ext cx="157163" cy="207963"/>
            </a:xfrm>
            <a:custGeom>
              <a:avLst/>
              <a:gdLst>
                <a:gd name="T0" fmla="*/ 32 w 37"/>
                <a:gd name="T1" fmla="*/ 38 h 49"/>
                <a:gd name="T2" fmla="*/ 30 w 37"/>
                <a:gd name="T3" fmla="*/ 34 h 49"/>
                <a:gd name="T4" fmla="*/ 23 w 37"/>
                <a:gd name="T5" fmla="*/ 38 h 49"/>
                <a:gd name="T6" fmla="*/ 11 w 37"/>
                <a:gd name="T7" fmla="*/ 13 h 49"/>
                <a:gd name="T8" fmla="*/ 14 w 37"/>
                <a:gd name="T9" fmla="*/ 11 h 49"/>
                <a:gd name="T10" fmla="*/ 28 w 37"/>
                <a:gd name="T11" fmla="*/ 40 h 49"/>
                <a:gd name="T12" fmla="*/ 32 w 37"/>
                <a:gd name="T13" fmla="*/ 38 h 49"/>
                <a:gd name="T14" fmla="*/ 30 w 37"/>
                <a:gd name="T15" fmla="*/ 34 h 49"/>
                <a:gd name="T16" fmla="*/ 32 w 37"/>
                <a:gd name="T17" fmla="*/ 38 h 49"/>
                <a:gd name="T18" fmla="*/ 36 w 37"/>
                <a:gd name="T19" fmla="*/ 36 h 49"/>
                <a:gd name="T20" fmla="*/ 20 w 37"/>
                <a:gd name="T21" fmla="*/ 3 h 49"/>
                <a:gd name="T22" fmla="*/ 14 w 37"/>
                <a:gd name="T23" fmla="*/ 1 h 49"/>
                <a:gd name="T24" fmla="*/ 2 w 37"/>
                <a:gd name="T25" fmla="*/ 7 h 49"/>
                <a:gd name="T26" fmla="*/ 0 w 37"/>
                <a:gd name="T27" fmla="*/ 9 h 49"/>
                <a:gd name="T28" fmla="*/ 0 w 37"/>
                <a:gd name="T29" fmla="*/ 13 h 49"/>
                <a:gd name="T30" fmla="*/ 16 w 37"/>
                <a:gd name="T31" fmla="*/ 46 h 49"/>
                <a:gd name="T32" fmla="*/ 23 w 37"/>
                <a:gd name="T33" fmla="*/ 48 h 49"/>
                <a:gd name="T34" fmla="*/ 34 w 37"/>
                <a:gd name="T35" fmla="*/ 42 h 49"/>
                <a:gd name="T36" fmla="*/ 37 w 37"/>
                <a:gd name="T37" fmla="*/ 40 h 49"/>
                <a:gd name="T38" fmla="*/ 36 w 37"/>
                <a:gd name="T39" fmla="*/ 36 h 49"/>
                <a:gd name="T40" fmla="*/ 32 w 37"/>
                <a:gd name="T41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49">
                  <a:moveTo>
                    <a:pt x="32" y="38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1"/>
                    <a:pt x="16" y="0"/>
                    <a:pt x="14" y="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8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7" y="48"/>
                    <a:pt x="20" y="49"/>
                    <a:pt x="23" y="48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5" y="42"/>
                    <a:pt x="36" y="41"/>
                    <a:pt x="37" y="40"/>
                  </a:cubicBezTo>
                  <a:cubicBezTo>
                    <a:pt x="37" y="38"/>
                    <a:pt x="37" y="37"/>
                    <a:pt x="36" y="36"/>
                  </a:cubicBezTo>
                  <a:lnTo>
                    <a:pt x="32" y="3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1" y="4812971"/>
            <a:ext cx="1219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r>
              <a:rPr lang="en-US" altLang="zh-CN" sz="3600" dirty="0" smtClean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6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模版</a:t>
            </a:r>
          </a:p>
        </p:txBody>
      </p:sp>
      <p:sp>
        <p:nvSpPr>
          <p:cNvPr id="46" name="矩形 471"/>
          <p:cNvSpPr>
            <a:spLocks noChangeArrowheads="1"/>
          </p:cNvSpPr>
          <p:nvPr/>
        </p:nvSpPr>
        <p:spPr bwMode="auto">
          <a:xfrm>
            <a:off x="3148783" y="5639191"/>
            <a:ext cx="59042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amet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consectetuer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it-IT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3124069" y="5578499"/>
            <a:ext cx="594878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4"/>
          <p:cNvSpPr txBox="1"/>
          <p:nvPr/>
        </p:nvSpPr>
        <p:spPr>
          <a:xfrm>
            <a:off x="0" y="3879367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300" dirty="0" smtClean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清华大学</a:t>
            </a:r>
            <a:endParaRPr lang="zh-CN" altLang="en-US" sz="5400" spc="300" dirty="0">
              <a:ln w="762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25900" y="795933"/>
            <a:ext cx="415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 LOREM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50"/>
          <p:cNvSpPr>
            <a:spLocks noChangeArrowheads="1"/>
          </p:cNvSpPr>
          <p:nvPr/>
        </p:nvSpPr>
        <p:spPr bwMode="auto">
          <a:xfrm>
            <a:off x="1454150" y="3708972"/>
            <a:ext cx="9286875" cy="85725"/>
          </a:xfrm>
          <a:prstGeom prst="rect">
            <a:avLst/>
          </a:pr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51"/>
          <p:cNvSpPr/>
          <p:nvPr/>
        </p:nvSpPr>
        <p:spPr bwMode="auto">
          <a:xfrm>
            <a:off x="1917700" y="3718497"/>
            <a:ext cx="1812925" cy="2300288"/>
          </a:xfrm>
          <a:custGeom>
            <a:avLst/>
            <a:gdLst>
              <a:gd name="T0" fmla="*/ 893 w 1142"/>
              <a:gd name="T1" fmla="*/ 0 h 1449"/>
              <a:gd name="T2" fmla="*/ 0 w 1142"/>
              <a:gd name="T3" fmla="*/ 0 h 1449"/>
              <a:gd name="T4" fmla="*/ 0 w 1142"/>
              <a:gd name="T5" fmla="*/ 1449 h 1449"/>
              <a:gd name="T6" fmla="*/ 1142 w 1142"/>
              <a:gd name="T7" fmla="*/ 1449 h 1449"/>
              <a:gd name="T8" fmla="*/ 1142 w 1142"/>
              <a:gd name="T9" fmla="*/ 252 h 1449"/>
              <a:gd name="T10" fmla="*/ 893 w 1142"/>
              <a:gd name="T11" fmla="*/ 0 h 1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2" h="1449">
                <a:moveTo>
                  <a:pt x="893" y="0"/>
                </a:moveTo>
                <a:lnTo>
                  <a:pt x="0" y="0"/>
                </a:lnTo>
                <a:lnTo>
                  <a:pt x="0" y="1449"/>
                </a:lnTo>
                <a:lnTo>
                  <a:pt x="1142" y="1449"/>
                </a:lnTo>
                <a:lnTo>
                  <a:pt x="1142" y="252"/>
                </a:lnTo>
                <a:lnTo>
                  <a:pt x="8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52"/>
          <p:cNvSpPr/>
          <p:nvPr/>
        </p:nvSpPr>
        <p:spPr bwMode="auto">
          <a:xfrm>
            <a:off x="3335338" y="3718497"/>
            <a:ext cx="395288" cy="400050"/>
          </a:xfrm>
          <a:custGeom>
            <a:avLst/>
            <a:gdLst>
              <a:gd name="T0" fmla="*/ 0 w 249"/>
              <a:gd name="T1" fmla="*/ 252 h 252"/>
              <a:gd name="T2" fmla="*/ 249 w 249"/>
              <a:gd name="T3" fmla="*/ 252 h 252"/>
              <a:gd name="T4" fmla="*/ 0 w 249"/>
              <a:gd name="T5" fmla="*/ 0 h 252"/>
              <a:gd name="T6" fmla="*/ 0 w 249"/>
              <a:gd name="T7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9" h="252">
                <a:moveTo>
                  <a:pt x="0" y="252"/>
                </a:moveTo>
                <a:lnTo>
                  <a:pt x="249" y="252"/>
                </a:lnTo>
                <a:lnTo>
                  <a:pt x="0" y="0"/>
                </a:lnTo>
                <a:lnTo>
                  <a:pt x="0" y="25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53"/>
          <p:cNvSpPr/>
          <p:nvPr/>
        </p:nvSpPr>
        <p:spPr bwMode="auto">
          <a:xfrm>
            <a:off x="4071938" y="1494409"/>
            <a:ext cx="1814513" cy="2300288"/>
          </a:xfrm>
          <a:custGeom>
            <a:avLst/>
            <a:gdLst>
              <a:gd name="T0" fmla="*/ 893 w 1143"/>
              <a:gd name="T1" fmla="*/ 0 h 1449"/>
              <a:gd name="T2" fmla="*/ 0 w 1143"/>
              <a:gd name="T3" fmla="*/ 0 h 1449"/>
              <a:gd name="T4" fmla="*/ 0 w 1143"/>
              <a:gd name="T5" fmla="*/ 1449 h 1449"/>
              <a:gd name="T6" fmla="*/ 1143 w 1143"/>
              <a:gd name="T7" fmla="*/ 1449 h 1449"/>
              <a:gd name="T8" fmla="*/ 1143 w 1143"/>
              <a:gd name="T9" fmla="*/ 250 h 1449"/>
              <a:gd name="T10" fmla="*/ 893 w 1143"/>
              <a:gd name="T11" fmla="*/ 0 h 1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3" h="1449">
                <a:moveTo>
                  <a:pt x="893" y="0"/>
                </a:moveTo>
                <a:lnTo>
                  <a:pt x="0" y="0"/>
                </a:lnTo>
                <a:lnTo>
                  <a:pt x="0" y="1449"/>
                </a:lnTo>
                <a:lnTo>
                  <a:pt x="1143" y="1449"/>
                </a:lnTo>
                <a:lnTo>
                  <a:pt x="1143" y="250"/>
                </a:lnTo>
                <a:lnTo>
                  <a:pt x="89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254"/>
          <p:cNvSpPr/>
          <p:nvPr/>
        </p:nvSpPr>
        <p:spPr bwMode="auto">
          <a:xfrm>
            <a:off x="5489575" y="1494409"/>
            <a:ext cx="396875" cy="396875"/>
          </a:xfrm>
          <a:custGeom>
            <a:avLst/>
            <a:gdLst>
              <a:gd name="T0" fmla="*/ 0 w 250"/>
              <a:gd name="T1" fmla="*/ 250 h 250"/>
              <a:gd name="T2" fmla="*/ 250 w 250"/>
              <a:gd name="T3" fmla="*/ 250 h 250"/>
              <a:gd name="T4" fmla="*/ 0 w 250"/>
              <a:gd name="T5" fmla="*/ 0 h 250"/>
              <a:gd name="T6" fmla="*/ 0 w 250"/>
              <a:gd name="T7" fmla="*/ 25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0" h="250">
                <a:moveTo>
                  <a:pt x="0" y="250"/>
                </a:moveTo>
                <a:lnTo>
                  <a:pt x="250" y="250"/>
                </a:lnTo>
                <a:lnTo>
                  <a:pt x="0" y="0"/>
                </a:lnTo>
                <a:lnTo>
                  <a:pt x="0" y="25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255"/>
          <p:cNvSpPr/>
          <p:nvPr/>
        </p:nvSpPr>
        <p:spPr bwMode="auto">
          <a:xfrm>
            <a:off x="6348413" y="3708972"/>
            <a:ext cx="1814513" cy="2300288"/>
          </a:xfrm>
          <a:custGeom>
            <a:avLst/>
            <a:gdLst>
              <a:gd name="T0" fmla="*/ 893 w 1143"/>
              <a:gd name="T1" fmla="*/ 0 h 1449"/>
              <a:gd name="T2" fmla="*/ 0 w 1143"/>
              <a:gd name="T3" fmla="*/ 0 h 1449"/>
              <a:gd name="T4" fmla="*/ 0 w 1143"/>
              <a:gd name="T5" fmla="*/ 1449 h 1449"/>
              <a:gd name="T6" fmla="*/ 1143 w 1143"/>
              <a:gd name="T7" fmla="*/ 1449 h 1449"/>
              <a:gd name="T8" fmla="*/ 1143 w 1143"/>
              <a:gd name="T9" fmla="*/ 250 h 1449"/>
              <a:gd name="T10" fmla="*/ 893 w 1143"/>
              <a:gd name="T11" fmla="*/ 0 h 1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3" h="1449">
                <a:moveTo>
                  <a:pt x="893" y="0"/>
                </a:moveTo>
                <a:lnTo>
                  <a:pt x="0" y="0"/>
                </a:lnTo>
                <a:lnTo>
                  <a:pt x="0" y="1449"/>
                </a:lnTo>
                <a:lnTo>
                  <a:pt x="1143" y="1449"/>
                </a:lnTo>
                <a:lnTo>
                  <a:pt x="1143" y="250"/>
                </a:lnTo>
                <a:lnTo>
                  <a:pt x="89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256"/>
          <p:cNvSpPr/>
          <p:nvPr/>
        </p:nvSpPr>
        <p:spPr bwMode="auto">
          <a:xfrm>
            <a:off x="7766050" y="3708972"/>
            <a:ext cx="396875" cy="396875"/>
          </a:xfrm>
          <a:custGeom>
            <a:avLst/>
            <a:gdLst>
              <a:gd name="T0" fmla="*/ 0 w 250"/>
              <a:gd name="T1" fmla="*/ 250 h 250"/>
              <a:gd name="T2" fmla="*/ 250 w 250"/>
              <a:gd name="T3" fmla="*/ 250 h 250"/>
              <a:gd name="T4" fmla="*/ 0 w 250"/>
              <a:gd name="T5" fmla="*/ 0 h 250"/>
              <a:gd name="T6" fmla="*/ 0 w 250"/>
              <a:gd name="T7" fmla="*/ 25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0" h="250">
                <a:moveTo>
                  <a:pt x="0" y="250"/>
                </a:moveTo>
                <a:lnTo>
                  <a:pt x="250" y="250"/>
                </a:lnTo>
                <a:lnTo>
                  <a:pt x="0" y="0"/>
                </a:lnTo>
                <a:lnTo>
                  <a:pt x="0" y="25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257"/>
          <p:cNvSpPr/>
          <p:nvPr/>
        </p:nvSpPr>
        <p:spPr bwMode="auto">
          <a:xfrm>
            <a:off x="8382000" y="1494409"/>
            <a:ext cx="1812925" cy="2300288"/>
          </a:xfrm>
          <a:custGeom>
            <a:avLst/>
            <a:gdLst>
              <a:gd name="T0" fmla="*/ 893 w 1142"/>
              <a:gd name="T1" fmla="*/ 0 h 1449"/>
              <a:gd name="T2" fmla="*/ 0 w 1142"/>
              <a:gd name="T3" fmla="*/ 0 h 1449"/>
              <a:gd name="T4" fmla="*/ 0 w 1142"/>
              <a:gd name="T5" fmla="*/ 1449 h 1449"/>
              <a:gd name="T6" fmla="*/ 1142 w 1142"/>
              <a:gd name="T7" fmla="*/ 1449 h 1449"/>
              <a:gd name="T8" fmla="*/ 1142 w 1142"/>
              <a:gd name="T9" fmla="*/ 250 h 1449"/>
              <a:gd name="T10" fmla="*/ 893 w 1142"/>
              <a:gd name="T11" fmla="*/ 0 h 1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2" h="1449">
                <a:moveTo>
                  <a:pt x="893" y="0"/>
                </a:moveTo>
                <a:lnTo>
                  <a:pt x="0" y="0"/>
                </a:lnTo>
                <a:lnTo>
                  <a:pt x="0" y="1449"/>
                </a:lnTo>
                <a:lnTo>
                  <a:pt x="1142" y="1449"/>
                </a:lnTo>
                <a:lnTo>
                  <a:pt x="1142" y="250"/>
                </a:lnTo>
                <a:lnTo>
                  <a:pt x="89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258"/>
          <p:cNvSpPr/>
          <p:nvPr/>
        </p:nvSpPr>
        <p:spPr bwMode="auto">
          <a:xfrm>
            <a:off x="9799638" y="1494409"/>
            <a:ext cx="395288" cy="396875"/>
          </a:xfrm>
          <a:custGeom>
            <a:avLst/>
            <a:gdLst>
              <a:gd name="T0" fmla="*/ 0 w 249"/>
              <a:gd name="T1" fmla="*/ 250 h 250"/>
              <a:gd name="T2" fmla="*/ 249 w 249"/>
              <a:gd name="T3" fmla="*/ 250 h 250"/>
              <a:gd name="T4" fmla="*/ 0 w 249"/>
              <a:gd name="T5" fmla="*/ 0 h 250"/>
              <a:gd name="T6" fmla="*/ 0 w 249"/>
              <a:gd name="T7" fmla="*/ 25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9" h="250">
                <a:moveTo>
                  <a:pt x="0" y="250"/>
                </a:moveTo>
                <a:lnTo>
                  <a:pt x="249" y="250"/>
                </a:lnTo>
                <a:lnTo>
                  <a:pt x="0" y="0"/>
                </a:lnTo>
                <a:lnTo>
                  <a:pt x="0" y="25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259"/>
          <p:cNvSpPr>
            <a:spLocks noEditPoints="1"/>
          </p:cNvSpPr>
          <p:nvPr/>
        </p:nvSpPr>
        <p:spPr bwMode="auto">
          <a:xfrm>
            <a:off x="2557463" y="4594797"/>
            <a:ext cx="506413" cy="731838"/>
          </a:xfrm>
          <a:custGeom>
            <a:avLst/>
            <a:gdLst>
              <a:gd name="T0" fmla="*/ 126 w 153"/>
              <a:gd name="T1" fmla="*/ 123 h 221"/>
              <a:gd name="T2" fmla="*/ 133 w 153"/>
              <a:gd name="T3" fmla="*/ 100 h 221"/>
              <a:gd name="T4" fmla="*/ 133 w 153"/>
              <a:gd name="T5" fmla="*/ 39 h 221"/>
              <a:gd name="T6" fmla="*/ 94 w 153"/>
              <a:gd name="T7" fmla="*/ 0 h 221"/>
              <a:gd name="T8" fmla="*/ 59 w 153"/>
              <a:gd name="T9" fmla="*/ 0 h 221"/>
              <a:gd name="T10" fmla="*/ 20 w 153"/>
              <a:gd name="T11" fmla="*/ 39 h 221"/>
              <a:gd name="T12" fmla="*/ 20 w 153"/>
              <a:gd name="T13" fmla="*/ 100 h 221"/>
              <a:gd name="T14" fmla="*/ 28 w 153"/>
              <a:gd name="T15" fmla="*/ 123 h 221"/>
              <a:gd name="T16" fmla="*/ 0 w 153"/>
              <a:gd name="T17" fmla="*/ 162 h 221"/>
              <a:gd name="T18" fmla="*/ 0 w 153"/>
              <a:gd name="T19" fmla="*/ 217 h 221"/>
              <a:gd name="T20" fmla="*/ 5 w 153"/>
              <a:gd name="T21" fmla="*/ 221 h 221"/>
              <a:gd name="T22" fmla="*/ 148 w 153"/>
              <a:gd name="T23" fmla="*/ 221 h 221"/>
              <a:gd name="T24" fmla="*/ 153 w 153"/>
              <a:gd name="T25" fmla="*/ 217 h 221"/>
              <a:gd name="T26" fmla="*/ 153 w 153"/>
              <a:gd name="T27" fmla="*/ 162 h 221"/>
              <a:gd name="T28" fmla="*/ 126 w 153"/>
              <a:gd name="T29" fmla="*/ 123 h 221"/>
              <a:gd name="T30" fmla="*/ 144 w 153"/>
              <a:gd name="T31" fmla="*/ 212 h 221"/>
              <a:gd name="T32" fmla="*/ 9 w 153"/>
              <a:gd name="T33" fmla="*/ 212 h 221"/>
              <a:gd name="T34" fmla="*/ 9 w 153"/>
              <a:gd name="T35" fmla="*/ 162 h 221"/>
              <a:gd name="T36" fmla="*/ 32 w 153"/>
              <a:gd name="T37" fmla="*/ 131 h 221"/>
              <a:gd name="T38" fmla="*/ 37 w 153"/>
              <a:gd name="T39" fmla="*/ 131 h 221"/>
              <a:gd name="T40" fmla="*/ 41 w 153"/>
              <a:gd name="T41" fmla="*/ 128 h 221"/>
              <a:gd name="T42" fmla="*/ 40 w 153"/>
              <a:gd name="T43" fmla="*/ 124 h 221"/>
              <a:gd name="T44" fmla="*/ 29 w 153"/>
              <a:gd name="T45" fmla="*/ 100 h 221"/>
              <a:gd name="T46" fmla="*/ 29 w 153"/>
              <a:gd name="T47" fmla="*/ 39 h 221"/>
              <a:gd name="T48" fmla="*/ 59 w 153"/>
              <a:gd name="T49" fmla="*/ 9 h 221"/>
              <a:gd name="T50" fmla="*/ 94 w 153"/>
              <a:gd name="T51" fmla="*/ 9 h 221"/>
              <a:gd name="T52" fmla="*/ 124 w 153"/>
              <a:gd name="T53" fmla="*/ 39 h 221"/>
              <a:gd name="T54" fmla="*/ 124 w 153"/>
              <a:gd name="T55" fmla="*/ 100 h 221"/>
              <a:gd name="T56" fmla="*/ 113 w 153"/>
              <a:gd name="T57" fmla="*/ 124 h 221"/>
              <a:gd name="T58" fmla="*/ 112 w 153"/>
              <a:gd name="T59" fmla="*/ 128 h 221"/>
              <a:gd name="T60" fmla="*/ 116 w 153"/>
              <a:gd name="T61" fmla="*/ 131 h 221"/>
              <a:gd name="T62" fmla="*/ 121 w 153"/>
              <a:gd name="T63" fmla="*/ 131 h 221"/>
              <a:gd name="T64" fmla="*/ 144 w 153"/>
              <a:gd name="T65" fmla="*/ 162 h 221"/>
              <a:gd name="T66" fmla="*/ 144 w 153"/>
              <a:gd name="T67" fmla="*/ 212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3" h="221">
                <a:moveTo>
                  <a:pt x="126" y="123"/>
                </a:moveTo>
                <a:cubicBezTo>
                  <a:pt x="130" y="116"/>
                  <a:pt x="133" y="108"/>
                  <a:pt x="133" y="100"/>
                </a:cubicBezTo>
                <a:cubicBezTo>
                  <a:pt x="133" y="39"/>
                  <a:pt x="133" y="39"/>
                  <a:pt x="133" y="39"/>
                </a:cubicBezTo>
                <a:cubicBezTo>
                  <a:pt x="133" y="18"/>
                  <a:pt x="115" y="0"/>
                  <a:pt x="94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38" y="0"/>
                  <a:pt x="20" y="18"/>
                  <a:pt x="20" y="39"/>
                </a:cubicBezTo>
                <a:cubicBezTo>
                  <a:pt x="20" y="100"/>
                  <a:pt x="20" y="100"/>
                  <a:pt x="20" y="100"/>
                </a:cubicBezTo>
                <a:cubicBezTo>
                  <a:pt x="20" y="108"/>
                  <a:pt x="23" y="116"/>
                  <a:pt x="28" y="123"/>
                </a:cubicBezTo>
                <a:cubicBezTo>
                  <a:pt x="12" y="126"/>
                  <a:pt x="0" y="142"/>
                  <a:pt x="0" y="162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219"/>
                  <a:pt x="2" y="221"/>
                  <a:pt x="5" y="221"/>
                </a:cubicBezTo>
                <a:cubicBezTo>
                  <a:pt x="148" y="221"/>
                  <a:pt x="148" y="221"/>
                  <a:pt x="148" y="221"/>
                </a:cubicBezTo>
                <a:cubicBezTo>
                  <a:pt x="151" y="221"/>
                  <a:pt x="153" y="219"/>
                  <a:pt x="153" y="217"/>
                </a:cubicBezTo>
                <a:cubicBezTo>
                  <a:pt x="153" y="162"/>
                  <a:pt x="153" y="162"/>
                  <a:pt x="153" y="162"/>
                </a:cubicBezTo>
                <a:cubicBezTo>
                  <a:pt x="153" y="142"/>
                  <a:pt x="141" y="126"/>
                  <a:pt x="126" y="123"/>
                </a:cubicBezTo>
                <a:close/>
                <a:moveTo>
                  <a:pt x="144" y="212"/>
                </a:moveTo>
                <a:cubicBezTo>
                  <a:pt x="9" y="212"/>
                  <a:pt x="9" y="212"/>
                  <a:pt x="9" y="212"/>
                </a:cubicBezTo>
                <a:cubicBezTo>
                  <a:pt x="9" y="162"/>
                  <a:pt x="9" y="162"/>
                  <a:pt x="9" y="162"/>
                </a:cubicBezTo>
                <a:cubicBezTo>
                  <a:pt x="9" y="145"/>
                  <a:pt x="19" y="131"/>
                  <a:pt x="32" y="131"/>
                </a:cubicBezTo>
                <a:cubicBezTo>
                  <a:pt x="37" y="131"/>
                  <a:pt x="37" y="131"/>
                  <a:pt x="37" y="131"/>
                </a:cubicBezTo>
                <a:cubicBezTo>
                  <a:pt x="39" y="131"/>
                  <a:pt x="41" y="130"/>
                  <a:pt x="41" y="128"/>
                </a:cubicBezTo>
                <a:cubicBezTo>
                  <a:pt x="42" y="127"/>
                  <a:pt x="41" y="125"/>
                  <a:pt x="40" y="124"/>
                </a:cubicBezTo>
                <a:cubicBezTo>
                  <a:pt x="33" y="118"/>
                  <a:pt x="29" y="109"/>
                  <a:pt x="29" y="100"/>
                </a:cubicBezTo>
                <a:cubicBezTo>
                  <a:pt x="29" y="39"/>
                  <a:pt x="29" y="39"/>
                  <a:pt x="29" y="39"/>
                </a:cubicBezTo>
                <a:cubicBezTo>
                  <a:pt x="29" y="23"/>
                  <a:pt x="42" y="9"/>
                  <a:pt x="59" y="9"/>
                </a:cubicBezTo>
                <a:cubicBezTo>
                  <a:pt x="94" y="9"/>
                  <a:pt x="94" y="9"/>
                  <a:pt x="94" y="9"/>
                </a:cubicBezTo>
                <a:cubicBezTo>
                  <a:pt x="111" y="9"/>
                  <a:pt x="124" y="23"/>
                  <a:pt x="124" y="39"/>
                </a:cubicBezTo>
                <a:cubicBezTo>
                  <a:pt x="124" y="100"/>
                  <a:pt x="124" y="100"/>
                  <a:pt x="124" y="100"/>
                </a:cubicBezTo>
                <a:cubicBezTo>
                  <a:pt x="124" y="109"/>
                  <a:pt x="120" y="118"/>
                  <a:pt x="113" y="124"/>
                </a:cubicBezTo>
                <a:cubicBezTo>
                  <a:pt x="112" y="125"/>
                  <a:pt x="111" y="127"/>
                  <a:pt x="112" y="128"/>
                </a:cubicBezTo>
                <a:cubicBezTo>
                  <a:pt x="113" y="130"/>
                  <a:pt x="114" y="131"/>
                  <a:pt x="116" y="131"/>
                </a:cubicBezTo>
                <a:cubicBezTo>
                  <a:pt x="121" y="131"/>
                  <a:pt x="121" y="131"/>
                  <a:pt x="121" y="131"/>
                </a:cubicBezTo>
                <a:cubicBezTo>
                  <a:pt x="134" y="131"/>
                  <a:pt x="144" y="145"/>
                  <a:pt x="144" y="162"/>
                </a:cubicBezTo>
                <a:lnTo>
                  <a:pt x="144" y="2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260"/>
          <p:cNvSpPr>
            <a:spLocks noEditPoints="1"/>
          </p:cNvSpPr>
          <p:nvPr/>
        </p:nvSpPr>
        <p:spPr bwMode="auto">
          <a:xfrm>
            <a:off x="4557713" y="2308797"/>
            <a:ext cx="839788" cy="781050"/>
          </a:xfrm>
          <a:custGeom>
            <a:avLst/>
            <a:gdLst>
              <a:gd name="T0" fmla="*/ 242 w 254"/>
              <a:gd name="T1" fmla="*/ 0 h 236"/>
              <a:gd name="T2" fmla="*/ 12 w 254"/>
              <a:gd name="T3" fmla="*/ 0 h 236"/>
              <a:gd name="T4" fmla="*/ 0 w 254"/>
              <a:gd name="T5" fmla="*/ 12 h 236"/>
              <a:gd name="T6" fmla="*/ 0 w 254"/>
              <a:gd name="T7" fmla="*/ 130 h 236"/>
              <a:gd name="T8" fmla="*/ 0 w 254"/>
              <a:gd name="T9" fmla="*/ 182 h 236"/>
              <a:gd name="T10" fmla="*/ 12 w 254"/>
              <a:gd name="T11" fmla="*/ 194 h 236"/>
              <a:gd name="T12" fmla="*/ 97 w 254"/>
              <a:gd name="T13" fmla="*/ 194 h 236"/>
              <a:gd name="T14" fmla="*/ 97 w 254"/>
              <a:gd name="T15" fmla="*/ 226 h 236"/>
              <a:gd name="T16" fmla="*/ 83 w 254"/>
              <a:gd name="T17" fmla="*/ 226 h 236"/>
              <a:gd name="T18" fmla="*/ 83 w 254"/>
              <a:gd name="T19" fmla="*/ 236 h 236"/>
              <a:gd name="T20" fmla="*/ 102 w 254"/>
              <a:gd name="T21" fmla="*/ 236 h 236"/>
              <a:gd name="T22" fmla="*/ 152 w 254"/>
              <a:gd name="T23" fmla="*/ 236 h 236"/>
              <a:gd name="T24" fmla="*/ 172 w 254"/>
              <a:gd name="T25" fmla="*/ 236 h 236"/>
              <a:gd name="T26" fmla="*/ 172 w 254"/>
              <a:gd name="T27" fmla="*/ 226 h 236"/>
              <a:gd name="T28" fmla="*/ 157 w 254"/>
              <a:gd name="T29" fmla="*/ 226 h 236"/>
              <a:gd name="T30" fmla="*/ 157 w 254"/>
              <a:gd name="T31" fmla="*/ 194 h 236"/>
              <a:gd name="T32" fmla="*/ 242 w 254"/>
              <a:gd name="T33" fmla="*/ 194 h 236"/>
              <a:gd name="T34" fmla="*/ 254 w 254"/>
              <a:gd name="T35" fmla="*/ 182 h 236"/>
              <a:gd name="T36" fmla="*/ 254 w 254"/>
              <a:gd name="T37" fmla="*/ 130 h 236"/>
              <a:gd name="T38" fmla="*/ 254 w 254"/>
              <a:gd name="T39" fmla="*/ 12 h 236"/>
              <a:gd name="T40" fmla="*/ 242 w 254"/>
              <a:gd name="T41" fmla="*/ 0 h 236"/>
              <a:gd name="T42" fmla="*/ 11 w 254"/>
              <a:gd name="T43" fmla="*/ 12 h 236"/>
              <a:gd name="T44" fmla="*/ 12 w 254"/>
              <a:gd name="T45" fmla="*/ 10 h 236"/>
              <a:gd name="T46" fmla="*/ 242 w 254"/>
              <a:gd name="T47" fmla="*/ 10 h 236"/>
              <a:gd name="T48" fmla="*/ 244 w 254"/>
              <a:gd name="T49" fmla="*/ 12 h 236"/>
              <a:gd name="T50" fmla="*/ 244 w 254"/>
              <a:gd name="T51" fmla="*/ 125 h 236"/>
              <a:gd name="T52" fmla="*/ 11 w 254"/>
              <a:gd name="T53" fmla="*/ 125 h 236"/>
              <a:gd name="T54" fmla="*/ 11 w 254"/>
              <a:gd name="T55" fmla="*/ 12 h 236"/>
              <a:gd name="T56" fmla="*/ 147 w 254"/>
              <a:gd name="T57" fmla="*/ 226 h 236"/>
              <a:gd name="T58" fmla="*/ 107 w 254"/>
              <a:gd name="T59" fmla="*/ 226 h 236"/>
              <a:gd name="T60" fmla="*/ 107 w 254"/>
              <a:gd name="T61" fmla="*/ 194 h 236"/>
              <a:gd name="T62" fmla="*/ 147 w 254"/>
              <a:gd name="T63" fmla="*/ 194 h 236"/>
              <a:gd name="T64" fmla="*/ 147 w 254"/>
              <a:gd name="T65" fmla="*/ 226 h 236"/>
              <a:gd name="T66" fmla="*/ 244 w 254"/>
              <a:gd name="T67" fmla="*/ 182 h 236"/>
              <a:gd name="T68" fmla="*/ 242 w 254"/>
              <a:gd name="T69" fmla="*/ 183 h 236"/>
              <a:gd name="T70" fmla="*/ 152 w 254"/>
              <a:gd name="T71" fmla="*/ 183 h 236"/>
              <a:gd name="T72" fmla="*/ 102 w 254"/>
              <a:gd name="T73" fmla="*/ 183 h 236"/>
              <a:gd name="T74" fmla="*/ 12 w 254"/>
              <a:gd name="T75" fmla="*/ 183 h 236"/>
              <a:gd name="T76" fmla="*/ 11 w 254"/>
              <a:gd name="T77" fmla="*/ 182 h 236"/>
              <a:gd name="T78" fmla="*/ 11 w 254"/>
              <a:gd name="T79" fmla="*/ 135 h 236"/>
              <a:gd name="T80" fmla="*/ 244 w 254"/>
              <a:gd name="T81" fmla="*/ 135 h 236"/>
              <a:gd name="T82" fmla="*/ 244 w 254"/>
              <a:gd name="T83" fmla="*/ 18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4" h="236">
                <a:moveTo>
                  <a:pt x="242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8"/>
                  <a:pt x="6" y="194"/>
                  <a:pt x="12" y="194"/>
                </a:cubicBezTo>
                <a:cubicBezTo>
                  <a:pt x="97" y="194"/>
                  <a:pt x="97" y="194"/>
                  <a:pt x="97" y="194"/>
                </a:cubicBezTo>
                <a:cubicBezTo>
                  <a:pt x="97" y="226"/>
                  <a:pt x="97" y="226"/>
                  <a:pt x="97" y="226"/>
                </a:cubicBezTo>
                <a:cubicBezTo>
                  <a:pt x="83" y="226"/>
                  <a:pt x="83" y="226"/>
                  <a:pt x="83" y="226"/>
                </a:cubicBezTo>
                <a:cubicBezTo>
                  <a:pt x="83" y="236"/>
                  <a:pt x="83" y="236"/>
                  <a:pt x="83" y="236"/>
                </a:cubicBezTo>
                <a:cubicBezTo>
                  <a:pt x="102" y="236"/>
                  <a:pt x="102" y="236"/>
                  <a:pt x="102" y="236"/>
                </a:cubicBezTo>
                <a:cubicBezTo>
                  <a:pt x="152" y="236"/>
                  <a:pt x="152" y="236"/>
                  <a:pt x="152" y="236"/>
                </a:cubicBezTo>
                <a:cubicBezTo>
                  <a:pt x="172" y="236"/>
                  <a:pt x="172" y="236"/>
                  <a:pt x="172" y="236"/>
                </a:cubicBezTo>
                <a:cubicBezTo>
                  <a:pt x="172" y="226"/>
                  <a:pt x="172" y="226"/>
                  <a:pt x="172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194"/>
                  <a:pt x="157" y="194"/>
                  <a:pt x="157" y="194"/>
                </a:cubicBezTo>
                <a:cubicBezTo>
                  <a:pt x="242" y="194"/>
                  <a:pt x="242" y="194"/>
                  <a:pt x="242" y="194"/>
                </a:cubicBezTo>
                <a:cubicBezTo>
                  <a:pt x="249" y="194"/>
                  <a:pt x="254" y="188"/>
                  <a:pt x="254" y="182"/>
                </a:cubicBezTo>
                <a:cubicBezTo>
                  <a:pt x="254" y="130"/>
                  <a:pt x="254" y="130"/>
                  <a:pt x="254" y="130"/>
                </a:cubicBezTo>
                <a:cubicBezTo>
                  <a:pt x="254" y="12"/>
                  <a:pt x="254" y="12"/>
                  <a:pt x="254" y="12"/>
                </a:cubicBezTo>
                <a:cubicBezTo>
                  <a:pt x="254" y="5"/>
                  <a:pt x="249" y="0"/>
                  <a:pt x="242" y="0"/>
                </a:cubicBezTo>
                <a:close/>
                <a:moveTo>
                  <a:pt x="11" y="12"/>
                </a:moveTo>
                <a:cubicBezTo>
                  <a:pt x="11" y="11"/>
                  <a:pt x="11" y="10"/>
                  <a:pt x="12" y="10"/>
                </a:cubicBezTo>
                <a:cubicBezTo>
                  <a:pt x="242" y="10"/>
                  <a:pt x="242" y="10"/>
                  <a:pt x="242" y="10"/>
                </a:cubicBezTo>
                <a:cubicBezTo>
                  <a:pt x="243" y="10"/>
                  <a:pt x="244" y="11"/>
                  <a:pt x="244" y="12"/>
                </a:cubicBezTo>
                <a:cubicBezTo>
                  <a:pt x="244" y="125"/>
                  <a:pt x="244" y="125"/>
                  <a:pt x="244" y="125"/>
                </a:cubicBezTo>
                <a:cubicBezTo>
                  <a:pt x="11" y="125"/>
                  <a:pt x="11" y="125"/>
                  <a:pt x="11" y="125"/>
                </a:cubicBezTo>
                <a:lnTo>
                  <a:pt x="11" y="12"/>
                </a:lnTo>
                <a:close/>
                <a:moveTo>
                  <a:pt x="147" y="226"/>
                </a:moveTo>
                <a:cubicBezTo>
                  <a:pt x="107" y="226"/>
                  <a:pt x="107" y="226"/>
                  <a:pt x="107" y="226"/>
                </a:cubicBezTo>
                <a:cubicBezTo>
                  <a:pt x="107" y="194"/>
                  <a:pt x="107" y="194"/>
                  <a:pt x="107" y="194"/>
                </a:cubicBezTo>
                <a:cubicBezTo>
                  <a:pt x="147" y="194"/>
                  <a:pt x="147" y="194"/>
                  <a:pt x="147" y="194"/>
                </a:cubicBezTo>
                <a:lnTo>
                  <a:pt x="147" y="226"/>
                </a:lnTo>
                <a:close/>
                <a:moveTo>
                  <a:pt x="244" y="182"/>
                </a:moveTo>
                <a:cubicBezTo>
                  <a:pt x="244" y="183"/>
                  <a:pt x="243" y="183"/>
                  <a:pt x="242" y="183"/>
                </a:cubicBezTo>
                <a:cubicBezTo>
                  <a:pt x="152" y="183"/>
                  <a:pt x="152" y="183"/>
                  <a:pt x="152" y="183"/>
                </a:cubicBezTo>
                <a:cubicBezTo>
                  <a:pt x="102" y="183"/>
                  <a:pt x="102" y="183"/>
                  <a:pt x="102" y="183"/>
                </a:cubicBezTo>
                <a:cubicBezTo>
                  <a:pt x="12" y="183"/>
                  <a:pt x="12" y="183"/>
                  <a:pt x="12" y="183"/>
                </a:cubicBezTo>
                <a:cubicBezTo>
                  <a:pt x="11" y="183"/>
                  <a:pt x="11" y="183"/>
                  <a:pt x="11" y="182"/>
                </a:cubicBezTo>
                <a:cubicBezTo>
                  <a:pt x="11" y="135"/>
                  <a:pt x="11" y="135"/>
                  <a:pt x="11" y="135"/>
                </a:cubicBezTo>
                <a:cubicBezTo>
                  <a:pt x="244" y="135"/>
                  <a:pt x="244" y="135"/>
                  <a:pt x="244" y="135"/>
                </a:cubicBezTo>
                <a:lnTo>
                  <a:pt x="244" y="1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261"/>
          <p:cNvSpPr>
            <a:spLocks noEditPoints="1"/>
          </p:cNvSpPr>
          <p:nvPr/>
        </p:nvSpPr>
        <p:spPr bwMode="auto">
          <a:xfrm>
            <a:off x="7286625" y="4490022"/>
            <a:ext cx="454025" cy="738188"/>
          </a:xfrm>
          <a:custGeom>
            <a:avLst/>
            <a:gdLst>
              <a:gd name="T0" fmla="*/ 6 w 137"/>
              <a:gd name="T1" fmla="*/ 0 h 223"/>
              <a:gd name="T2" fmla="*/ 2 w 137"/>
              <a:gd name="T3" fmla="*/ 2 h 223"/>
              <a:gd name="T4" fmla="*/ 0 w 137"/>
              <a:gd name="T5" fmla="*/ 6 h 223"/>
              <a:gd name="T6" fmla="*/ 0 w 137"/>
              <a:gd name="T7" fmla="*/ 126 h 223"/>
              <a:gd name="T8" fmla="*/ 2 w 137"/>
              <a:gd name="T9" fmla="*/ 131 h 223"/>
              <a:gd name="T10" fmla="*/ 93 w 137"/>
              <a:gd name="T11" fmla="*/ 222 h 223"/>
              <a:gd name="T12" fmla="*/ 97 w 137"/>
              <a:gd name="T13" fmla="*/ 223 h 223"/>
              <a:gd name="T14" fmla="*/ 97 w 137"/>
              <a:gd name="T15" fmla="*/ 223 h 223"/>
              <a:gd name="T16" fmla="*/ 101 w 137"/>
              <a:gd name="T17" fmla="*/ 221 h 223"/>
              <a:gd name="T18" fmla="*/ 137 w 137"/>
              <a:gd name="T19" fmla="*/ 131 h 223"/>
              <a:gd name="T20" fmla="*/ 6 w 137"/>
              <a:gd name="T21" fmla="*/ 0 h 223"/>
              <a:gd name="T22" fmla="*/ 97 w 137"/>
              <a:gd name="T23" fmla="*/ 209 h 223"/>
              <a:gd name="T24" fmla="*/ 12 w 137"/>
              <a:gd name="T25" fmla="*/ 124 h 223"/>
              <a:gd name="T26" fmla="*/ 12 w 137"/>
              <a:gd name="T27" fmla="*/ 13 h 223"/>
              <a:gd name="T28" fmla="*/ 125 w 137"/>
              <a:gd name="T29" fmla="*/ 131 h 223"/>
              <a:gd name="T30" fmla="*/ 97 w 137"/>
              <a:gd name="T31" fmla="*/ 209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7" h="223">
                <a:moveTo>
                  <a:pt x="6" y="0"/>
                </a:moveTo>
                <a:cubicBezTo>
                  <a:pt x="4" y="0"/>
                  <a:pt x="3" y="1"/>
                  <a:pt x="2" y="2"/>
                </a:cubicBezTo>
                <a:cubicBezTo>
                  <a:pt x="1" y="3"/>
                  <a:pt x="0" y="5"/>
                  <a:pt x="0" y="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8"/>
                  <a:pt x="1" y="130"/>
                  <a:pt x="2" y="131"/>
                </a:cubicBezTo>
                <a:cubicBezTo>
                  <a:pt x="93" y="222"/>
                  <a:pt x="93" y="222"/>
                  <a:pt x="93" y="222"/>
                </a:cubicBezTo>
                <a:cubicBezTo>
                  <a:pt x="94" y="223"/>
                  <a:pt x="95" y="223"/>
                  <a:pt x="97" y="223"/>
                </a:cubicBezTo>
                <a:cubicBezTo>
                  <a:pt x="97" y="223"/>
                  <a:pt x="97" y="223"/>
                  <a:pt x="97" y="223"/>
                </a:cubicBezTo>
                <a:cubicBezTo>
                  <a:pt x="99" y="223"/>
                  <a:pt x="100" y="223"/>
                  <a:pt x="101" y="221"/>
                </a:cubicBezTo>
                <a:cubicBezTo>
                  <a:pt x="124" y="197"/>
                  <a:pt x="137" y="165"/>
                  <a:pt x="137" y="131"/>
                </a:cubicBezTo>
                <a:cubicBezTo>
                  <a:pt x="137" y="59"/>
                  <a:pt x="78" y="0"/>
                  <a:pt x="6" y="0"/>
                </a:cubicBezTo>
                <a:close/>
                <a:moveTo>
                  <a:pt x="97" y="209"/>
                </a:moveTo>
                <a:cubicBezTo>
                  <a:pt x="12" y="124"/>
                  <a:pt x="12" y="124"/>
                  <a:pt x="12" y="124"/>
                </a:cubicBezTo>
                <a:cubicBezTo>
                  <a:pt x="12" y="13"/>
                  <a:pt x="12" y="13"/>
                  <a:pt x="12" y="13"/>
                </a:cubicBezTo>
                <a:cubicBezTo>
                  <a:pt x="75" y="16"/>
                  <a:pt x="125" y="68"/>
                  <a:pt x="125" y="131"/>
                </a:cubicBezTo>
                <a:cubicBezTo>
                  <a:pt x="125" y="160"/>
                  <a:pt x="115" y="187"/>
                  <a:pt x="97" y="2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262"/>
          <p:cNvSpPr>
            <a:spLocks noEditPoints="1"/>
          </p:cNvSpPr>
          <p:nvPr/>
        </p:nvSpPr>
        <p:spPr bwMode="auto">
          <a:xfrm>
            <a:off x="6775450" y="4542409"/>
            <a:ext cx="752475" cy="866775"/>
          </a:xfrm>
          <a:custGeom>
            <a:avLst/>
            <a:gdLst>
              <a:gd name="T0" fmla="*/ 137 w 228"/>
              <a:gd name="T1" fmla="*/ 124 h 262"/>
              <a:gd name="T2" fmla="*/ 137 w 228"/>
              <a:gd name="T3" fmla="*/ 6 h 262"/>
              <a:gd name="T4" fmla="*/ 131 w 228"/>
              <a:gd name="T5" fmla="*/ 0 h 262"/>
              <a:gd name="T6" fmla="*/ 0 w 228"/>
              <a:gd name="T7" fmla="*/ 131 h 262"/>
              <a:gd name="T8" fmla="*/ 131 w 228"/>
              <a:gd name="T9" fmla="*/ 262 h 262"/>
              <a:gd name="T10" fmla="*/ 226 w 228"/>
              <a:gd name="T11" fmla="*/ 221 h 262"/>
              <a:gd name="T12" fmla="*/ 226 w 228"/>
              <a:gd name="T13" fmla="*/ 213 h 262"/>
              <a:gd name="T14" fmla="*/ 137 w 228"/>
              <a:gd name="T15" fmla="*/ 124 h 262"/>
              <a:gd name="T16" fmla="*/ 125 w 228"/>
              <a:gd name="T17" fmla="*/ 126 h 262"/>
              <a:gd name="T18" fmla="*/ 125 w 228"/>
              <a:gd name="T19" fmla="*/ 250 h 262"/>
              <a:gd name="T20" fmla="*/ 12 w 228"/>
              <a:gd name="T21" fmla="*/ 131 h 262"/>
              <a:gd name="T22" fmla="*/ 125 w 228"/>
              <a:gd name="T23" fmla="*/ 13 h 262"/>
              <a:gd name="T24" fmla="*/ 125 w 228"/>
              <a:gd name="T25" fmla="*/ 126 h 262"/>
              <a:gd name="T26" fmla="*/ 137 w 228"/>
              <a:gd name="T27" fmla="*/ 250 h 262"/>
              <a:gd name="T28" fmla="*/ 137 w 228"/>
              <a:gd name="T29" fmla="*/ 141 h 262"/>
              <a:gd name="T30" fmla="*/ 213 w 228"/>
              <a:gd name="T31" fmla="*/ 217 h 262"/>
              <a:gd name="T32" fmla="*/ 137 w 228"/>
              <a:gd name="T33" fmla="*/ 25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8" h="262">
                <a:moveTo>
                  <a:pt x="137" y="124"/>
                </a:moveTo>
                <a:cubicBezTo>
                  <a:pt x="137" y="6"/>
                  <a:pt x="137" y="6"/>
                  <a:pt x="137" y="6"/>
                </a:cubicBezTo>
                <a:cubicBezTo>
                  <a:pt x="137" y="3"/>
                  <a:pt x="134" y="0"/>
                  <a:pt x="131" y="0"/>
                </a:cubicBezTo>
                <a:cubicBezTo>
                  <a:pt x="58" y="0"/>
                  <a:pt x="0" y="59"/>
                  <a:pt x="0" y="131"/>
                </a:cubicBezTo>
                <a:cubicBezTo>
                  <a:pt x="0" y="204"/>
                  <a:pt x="58" y="262"/>
                  <a:pt x="131" y="262"/>
                </a:cubicBezTo>
                <a:cubicBezTo>
                  <a:pt x="167" y="262"/>
                  <a:pt x="201" y="248"/>
                  <a:pt x="226" y="221"/>
                </a:cubicBezTo>
                <a:cubicBezTo>
                  <a:pt x="228" y="219"/>
                  <a:pt x="228" y="215"/>
                  <a:pt x="226" y="213"/>
                </a:cubicBezTo>
                <a:lnTo>
                  <a:pt x="137" y="124"/>
                </a:lnTo>
                <a:close/>
                <a:moveTo>
                  <a:pt x="125" y="126"/>
                </a:moveTo>
                <a:cubicBezTo>
                  <a:pt x="125" y="250"/>
                  <a:pt x="125" y="250"/>
                  <a:pt x="125" y="250"/>
                </a:cubicBezTo>
                <a:cubicBezTo>
                  <a:pt x="62" y="247"/>
                  <a:pt x="12" y="195"/>
                  <a:pt x="12" y="131"/>
                </a:cubicBezTo>
                <a:cubicBezTo>
                  <a:pt x="12" y="68"/>
                  <a:pt x="62" y="16"/>
                  <a:pt x="125" y="13"/>
                </a:cubicBezTo>
                <a:lnTo>
                  <a:pt x="125" y="126"/>
                </a:lnTo>
                <a:close/>
                <a:moveTo>
                  <a:pt x="137" y="250"/>
                </a:moveTo>
                <a:cubicBezTo>
                  <a:pt x="137" y="141"/>
                  <a:pt x="137" y="141"/>
                  <a:pt x="137" y="141"/>
                </a:cubicBezTo>
                <a:cubicBezTo>
                  <a:pt x="213" y="217"/>
                  <a:pt x="213" y="217"/>
                  <a:pt x="213" y="217"/>
                </a:cubicBezTo>
                <a:cubicBezTo>
                  <a:pt x="192" y="237"/>
                  <a:pt x="165" y="249"/>
                  <a:pt x="137" y="2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263"/>
          <p:cNvSpPr/>
          <p:nvPr/>
        </p:nvSpPr>
        <p:spPr bwMode="auto">
          <a:xfrm>
            <a:off x="8834438" y="2302447"/>
            <a:ext cx="889000" cy="777875"/>
          </a:xfrm>
          <a:custGeom>
            <a:avLst/>
            <a:gdLst>
              <a:gd name="T0" fmla="*/ 261 w 269"/>
              <a:gd name="T1" fmla="*/ 0 h 235"/>
              <a:gd name="T2" fmla="*/ 210 w 269"/>
              <a:gd name="T3" fmla="*/ 0 h 235"/>
              <a:gd name="T4" fmla="*/ 210 w 269"/>
              <a:gd name="T5" fmla="*/ 17 h 235"/>
              <a:gd name="T6" fmla="*/ 239 w 269"/>
              <a:gd name="T7" fmla="*/ 17 h 235"/>
              <a:gd name="T8" fmla="*/ 192 w 269"/>
              <a:gd name="T9" fmla="*/ 59 h 235"/>
              <a:gd name="T10" fmla="*/ 190 w 269"/>
              <a:gd name="T11" fmla="*/ 63 h 235"/>
              <a:gd name="T12" fmla="*/ 161 w 269"/>
              <a:gd name="T13" fmla="*/ 148 h 235"/>
              <a:gd name="T14" fmla="*/ 78 w 269"/>
              <a:gd name="T15" fmla="*/ 113 h 235"/>
              <a:gd name="T16" fmla="*/ 68 w 269"/>
              <a:gd name="T17" fmla="*/ 116 h 235"/>
              <a:gd name="T18" fmla="*/ 0 w 269"/>
              <a:gd name="T19" fmla="*/ 226 h 235"/>
              <a:gd name="T20" fmla="*/ 14 w 269"/>
              <a:gd name="T21" fmla="*/ 235 h 235"/>
              <a:gd name="T22" fmla="*/ 79 w 269"/>
              <a:gd name="T23" fmla="*/ 131 h 235"/>
              <a:gd name="T24" fmla="*/ 163 w 269"/>
              <a:gd name="T25" fmla="*/ 166 h 235"/>
              <a:gd name="T26" fmla="*/ 170 w 269"/>
              <a:gd name="T27" fmla="*/ 166 h 235"/>
              <a:gd name="T28" fmla="*/ 174 w 269"/>
              <a:gd name="T29" fmla="*/ 161 h 235"/>
              <a:gd name="T30" fmla="*/ 205 w 269"/>
              <a:gd name="T31" fmla="*/ 70 h 235"/>
              <a:gd name="T32" fmla="*/ 252 w 269"/>
              <a:gd name="T33" fmla="*/ 27 h 235"/>
              <a:gd name="T34" fmla="*/ 252 w 269"/>
              <a:gd name="T35" fmla="*/ 59 h 235"/>
              <a:gd name="T36" fmla="*/ 269 w 269"/>
              <a:gd name="T37" fmla="*/ 59 h 235"/>
              <a:gd name="T38" fmla="*/ 269 w 269"/>
              <a:gd name="T39" fmla="*/ 8 h 235"/>
              <a:gd name="T40" fmla="*/ 261 w 269"/>
              <a:gd name="T41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9" h="235">
                <a:moveTo>
                  <a:pt x="261" y="0"/>
                </a:moveTo>
                <a:cubicBezTo>
                  <a:pt x="210" y="0"/>
                  <a:pt x="210" y="0"/>
                  <a:pt x="210" y="0"/>
                </a:cubicBezTo>
                <a:cubicBezTo>
                  <a:pt x="210" y="17"/>
                  <a:pt x="210" y="17"/>
                  <a:pt x="210" y="17"/>
                </a:cubicBezTo>
                <a:cubicBezTo>
                  <a:pt x="239" y="17"/>
                  <a:pt x="239" y="17"/>
                  <a:pt x="239" y="17"/>
                </a:cubicBezTo>
                <a:cubicBezTo>
                  <a:pt x="192" y="59"/>
                  <a:pt x="192" y="59"/>
                  <a:pt x="192" y="59"/>
                </a:cubicBezTo>
                <a:cubicBezTo>
                  <a:pt x="191" y="60"/>
                  <a:pt x="190" y="62"/>
                  <a:pt x="190" y="63"/>
                </a:cubicBezTo>
                <a:cubicBezTo>
                  <a:pt x="161" y="148"/>
                  <a:pt x="161" y="148"/>
                  <a:pt x="161" y="148"/>
                </a:cubicBezTo>
                <a:cubicBezTo>
                  <a:pt x="78" y="113"/>
                  <a:pt x="78" y="113"/>
                  <a:pt x="78" y="113"/>
                </a:cubicBezTo>
                <a:cubicBezTo>
                  <a:pt x="75" y="112"/>
                  <a:pt x="70" y="113"/>
                  <a:pt x="68" y="116"/>
                </a:cubicBezTo>
                <a:cubicBezTo>
                  <a:pt x="0" y="226"/>
                  <a:pt x="0" y="226"/>
                  <a:pt x="0" y="226"/>
                </a:cubicBezTo>
                <a:cubicBezTo>
                  <a:pt x="14" y="235"/>
                  <a:pt x="14" y="235"/>
                  <a:pt x="14" y="235"/>
                </a:cubicBezTo>
                <a:cubicBezTo>
                  <a:pt x="79" y="131"/>
                  <a:pt x="79" y="131"/>
                  <a:pt x="79" y="131"/>
                </a:cubicBezTo>
                <a:cubicBezTo>
                  <a:pt x="163" y="166"/>
                  <a:pt x="163" y="166"/>
                  <a:pt x="163" y="166"/>
                </a:cubicBezTo>
                <a:cubicBezTo>
                  <a:pt x="165" y="167"/>
                  <a:pt x="168" y="167"/>
                  <a:pt x="170" y="166"/>
                </a:cubicBezTo>
                <a:cubicBezTo>
                  <a:pt x="172" y="165"/>
                  <a:pt x="174" y="163"/>
                  <a:pt x="174" y="161"/>
                </a:cubicBezTo>
                <a:cubicBezTo>
                  <a:pt x="205" y="70"/>
                  <a:pt x="205" y="70"/>
                  <a:pt x="205" y="70"/>
                </a:cubicBezTo>
                <a:cubicBezTo>
                  <a:pt x="252" y="27"/>
                  <a:pt x="252" y="27"/>
                  <a:pt x="252" y="27"/>
                </a:cubicBezTo>
                <a:cubicBezTo>
                  <a:pt x="252" y="59"/>
                  <a:pt x="252" y="59"/>
                  <a:pt x="252" y="59"/>
                </a:cubicBezTo>
                <a:cubicBezTo>
                  <a:pt x="269" y="59"/>
                  <a:pt x="269" y="59"/>
                  <a:pt x="269" y="59"/>
                </a:cubicBezTo>
                <a:cubicBezTo>
                  <a:pt x="269" y="8"/>
                  <a:pt x="269" y="8"/>
                  <a:pt x="269" y="8"/>
                </a:cubicBezTo>
                <a:cubicBezTo>
                  <a:pt x="269" y="4"/>
                  <a:pt x="265" y="0"/>
                  <a:pt x="2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650496" y="2165174"/>
            <a:ext cx="2347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757706" y="1733981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846006" y="4477409"/>
            <a:ext cx="2347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953216" y="4046216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965752" y="2165174"/>
            <a:ext cx="2347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072962" y="1733981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237462" y="4477409"/>
            <a:ext cx="2347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344672" y="4046216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4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25900" y="795933"/>
            <a:ext cx="415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 LOREM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455988" y="4523653"/>
            <a:ext cx="2660650" cy="6048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745538" y="4523653"/>
            <a:ext cx="2660650" cy="6048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455988" y="1969366"/>
            <a:ext cx="14288" cy="2554288"/>
          </a:xfrm>
          <a:prstGeom prst="rect">
            <a:avLst/>
          </a:prstGeom>
          <a:solidFill>
            <a:srgbClr val="9395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102351" y="1969366"/>
            <a:ext cx="14288" cy="2554288"/>
          </a:xfrm>
          <a:prstGeom prst="rect">
            <a:avLst/>
          </a:prstGeom>
          <a:solidFill>
            <a:srgbClr val="9395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8745538" y="1969366"/>
            <a:ext cx="14288" cy="2554288"/>
          </a:xfrm>
          <a:prstGeom prst="rect">
            <a:avLst/>
          </a:prstGeom>
          <a:solidFill>
            <a:srgbClr val="9395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808038" y="1405803"/>
            <a:ext cx="2662238" cy="6048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102351" y="1405803"/>
            <a:ext cx="2657475" cy="6048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175"/>
          <p:cNvSpPr>
            <a:spLocks noChangeArrowheads="1"/>
          </p:cNvSpPr>
          <p:nvPr/>
        </p:nvSpPr>
        <p:spPr bwMode="auto">
          <a:xfrm>
            <a:off x="1773238" y="1537566"/>
            <a:ext cx="5514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201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4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76"/>
          <p:cNvSpPr>
            <a:spLocks noChangeArrowheads="1"/>
          </p:cNvSpPr>
          <p:nvPr/>
        </p:nvSpPr>
        <p:spPr bwMode="auto">
          <a:xfrm>
            <a:off x="1869249" y="2353235"/>
            <a:ext cx="33502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5100" b="0" i="0" u="none" strike="noStrike" cap="none" normalizeH="0" baseline="0">
                <a:ln>
                  <a:noFill/>
                </a:ln>
                <a:solidFill>
                  <a:srgbClr val="939598"/>
                </a:solidFill>
                <a:effectLst/>
                <a:latin typeface="Myriad Pro" panose="020B0503030403020204" pitchFamily="34" charset="0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77"/>
          <p:cNvSpPr>
            <a:spLocks noChangeArrowheads="1"/>
          </p:cNvSpPr>
          <p:nvPr/>
        </p:nvSpPr>
        <p:spPr bwMode="auto">
          <a:xfrm>
            <a:off x="4397376" y="4688753"/>
            <a:ext cx="5514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201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5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8"/>
          <p:cNvSpPr>
            <a:spLocks noChangeArrowheads="1"/>
          </p:cNvSpPr>
          <p:nvPr/>
        </p:nvSpPr>
        <p:spPr bwMode="auto">
          <a:xfrm>
            <a:off x="7078663" y="1537566"/>
            <a:ext cx="5514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201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6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79"/>
          <p:cNvSpPr>
            <a:spLocks noChangeArrowheads="1"/>
          </p:cNvSpPr>
          <p:nvPr/>
        </p:nvSpPr>
        <p:spPr bwMode="auto">
          <a:xfrm>
            <a:off x="9780588" y="4688753"/>
            <a:ext cx="5514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201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</a:rPr>
              <a:t>7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Freeform 390"/>
          <p:cNvSpPr>
            <a:spLocks noEditPoints="1"/>
          </p:cNvSpPr>
          <p:nvPr/>
        </p:nvSpPr>
        <p:spPr bwMode="auto">
          <a:xfrm>
            <a:off x="1428751" y="2134463"/>
            <a:ext cx="1216025" cy="1222375"/>
          </a:xfrm>
          <a:custGeom>
            <a:avLst/>
            <a:gdLst>
              <a:gd name="T0" fmla="*/ 162 w 324"/>
              <a:gd name="T1" fmla="*/ 325 h 325"/>
              <a:gd name="T2" fmla="*/ 0 w 324"/>
              <a:gd name="T3" fmla="*/ 162 h 325"/>
              <a:gd name="T4" fmla="*/ 162 w 324"/>
              <a:gd name="T5" fmla="*/ 0 h 325"/>
              <a:gd name="T6" fmla="*/ 324 w 324"/>
              <a:gd name="T7" fmla="*/ 162 h 325"/>
              <a:gd name="T8" fmla="*/ 162 w 324"/>
              <a:gd name="T9" fmla="*/ 325 h 325"/>
              <a:gd name="T10" fmla="*/ 162 w 324"/>
              <a:gd name="T11" fmla="*/ 8 h 325"/>
              <a:gd name="T12" fmla="*/ 8 w 324"/>
              <a:gd name="T13" fmla="*/ 162 h 325"/>
              <a:gd name="T14" fmla="*/ 162 w 324"/>
              <a:gd name="T15" fmla="*/ 317 h 325"/>
              <a:gd name="T16" fmla="*/ 316 w 324"/>
              <a:gd name="T17" fmla="*/ 162 h 325"/>
              <a:gd name="T18" fmla="*/ 162 w 324"/>
              <a:gd name="T19" fmla="*/ 8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" h="325">
                <a:moveTo>
                  <a:pt x="162" y="325"/>
                </a:moveTo>
                <a:cubicBezTo>
                  <a:pt x="72" y="325"/>
                  <a:pt x="0" y="252"/>
                  <a:pt x="0" y="162"/>
                </a:cubicBezTo>
                <a:cubicBezTo>
                  <a:pt x="0" y="73"/>
                  <a:pt x="72" y="0"/>
                  <a:pt x="162" y="0"/>
                </a:cubicBezTo>
                <a:cubicBezTo>
                  <a:pt x="252" y="0"/>
                  <a:pt x="324" y="73"/>
                  <a:pt x="324" y="162"/>
                </a:cubicBezTo>
                <a:cubicBezTo>
                  <a:pt x="324" y="252"/>
                  <a:pt x="252" y="325"/>
                  <a:pt x="162" y="325"/>
                </a:cubicBezTo>
                <a:close/>
                <a:moveTo>
                  <a:pt x="162" y="8"/>
                </a:moveTo>
                <a:cubicBezTo>
                  <a:pt x="77" y="8"/>
                  <a:pt x="8" y="77"/>
                  <a:pt x="8" y="162"/>
                </a:cubicBezTo>
                <a:cubicBezTo>
                  <a:pt x="8" y="247"/>
                  <a:pt x="77" y="317"/>
                  <a:pt x="162" y="317"/>
                </a:cubicBezTo>
                <a:cubicBezTo>
                  <a:pt x="247" y="317"/>
                  <a:pt x="316" y="247"/>
                  <a:pt x="316" y="162"/>
                </a:cubicBezTo>
                <a:cubicBezTo>
                  <a:pt x="316" y="77"/>
                  <a:pt x="247" y="8"/>
                  <a:pt x="162" y="8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Rectangle 391"/>
          <p:cNvSpPr>
            <a:spLocks noChangeArrowheads="1"/>
          </p:cNvSpPr>
          <p:nvPr/>
        </p:nvSpPr>
        <p:spPr bwMode="auto">
          <a:xfrm>
            <a:off x="4618799" y="1631430"/>
            <a:ext cx="33502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5100" b="0" i="0" u="none" strike="noStrike" cap="none" normalizeH="0" baseline="0">
                <a:ln>
                  <a:noFill/>
                </a:ln>
                <a:solidFill>
                  <a:srgbClr val="939598"/>
                </a:solidFill>
                <a:effectLst/>
                <a:latin typeface="Myriad Pro" panose="020B0503030403020204" pitchFamily="34" charset="0"/>
              </a:rPr>
              <a:t>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Freeform 392"/>
          <p:cNvSpPr>
            <a:spLocks noEditPoints="1"/>
          </p:cNvSpPr>
          <p:nvPr/>
        </p:nvSpPr>
        <p:spPr bwMode="auto">
          <a:xfrm>
            <a:off x="4176713" y="1412658"/>
            <a:ext cx="1219200" cy="1222375"/>
          </a:xfrm>
          <a:custGeom>
            <a:avLst/>
            <a:gdLst>
              <a:gd name="T0" fmla="*/ 162 w 325"/>
              <a:gd name="T1" fmla="*/ 325 h 325"/>
              <a:gd name="T2" fmla="*/ 0 w 325"/>
              <a:gd name="T3" fmla="*/ 163 h 325"/>
              <a:gd name="T4" fmla="*/ 162 w 325"/>
              <a:gd name="T5" fmla="*/ 0 h 325"/>
              <a:gd name="T6" fmla="*/ 325 w 325"/>
              <a:gd name="T7" fmla="*/ 163 h 325"/>
              <a:gd name="T8" fmla="*/ 162 w 325"/>
              <a:gd name="T9" fmla="*/ 325 h 325"/>
              <a:gd name="T10" fmla="*/ 162 w 325"/>
              <a:gd name="T11" fmla="*/ 8 h 325"/>
              <a:gd name="T12" fmla="*/ 8 w 325"/>
              <a:gd name="T13" fmla="*/ 163 h 325"/>
              <a:gd name="T14" fmla="*/ 162 w 325"/>
              <a:gd name="T15" fmla="*/ 317 h 325"/>
              <a:gd name="T16" fmla="*/ 317 w 325"/>
              <a:gd name="T17" fmla="*/ 163 h 325"/>
              <a:gd name="T18" fmla="*/ 162 w 325"/>
              <a:gd name="T19" fmla="*/ 8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" h="325">
                <a:moveTo>
                  <a:pt x="162" y="325"/>
                </a:moveTo>
                <a:cubicBezTo>
                  <a:pt x="73" y="325"/>
                  <a:pt x="0" y="252"/>
                  <a:pt x="0" y="163"/>
                </a:cubicBezTo>
                <a:cubicBezTo>
                  <a:pt x="0" y="73"/>
                  <a:pt x="73" y="0"/>
                  <a:pt x="162" y="0"/>
                </a:cubicBezTo>
                <a:cubicBezTo>
                  <a:pt x="252" y="0"/>
                  <a:pt x="325" y="73"/>
                  <a:pt x="325" y="163"/>
                </a:cubicBezTo>
                <a:cubicBezTo>
                  <a:pt x="325" y="252"/>
                  <a:pt x="252" y="325"/>
                  <a:pt x="162" y="325"/>
                </a:cubicBezTo>
                <a:close/>
                <a:moveTo>
                  <a:pt x="162" y="8"/>
                </a:moveTo>
                <a:cubicBezTo>
                  <a:pt x="77" y="8"/>
                  <a:pt x="8" y="78"/>
                  <a:pt x="8" y="163"/>
                </a:cubicBezTo>
                <a:cubicBezTo>
                  <a:pt x="8" y="248"/>
                  <a:pt x="77" y="317"/>
                  <a:pt x="162" y="317"/>
                </a:cubicBezTo>
                <a:cubicBezTo>
                  <a:pt x="247" y="317"/>
                  <a:pt x="317" y="248"/>
                  <a:pt x="317" y="163"/>
                </a:cubicBezTo>
                <a:cubicBezTo>
                  <a:pt x="317" y="78"/>
                  <a:pt x="247" y="8"/>
                  <a:pt x="162" y="8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Rectangle 393"/>
          <p:cNvSpPr>
            <a:spLocks noChangeArrowheads="1"/>
          </p:cNvSpPr>
          <p:nvPr/>
        </p:nvSpPr>
        <p:spPr bwMode="auto">
          <a:xfrm>
            <a:off x="7235052" y="2353235"/>
            <a:ext cx="33502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5100" b="0" i="0" u="none" strike="noStrike" cap="none" normalizeH="0" baseline="0" dirty="0">
                <a:ln>
                  <a:noFill/>
                </a:ln>
                <a:solidFill>
                  <a:srgbClr val="939598"/>
                </a:solidFill>
                <a:effectLst/>
                <a:latin typeface="Myriad Pro" panose="020B0503030403020204" pitchFamily="34" charset="0"/>
              </a:rPr>
              <a:t>3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Freeform 394"/>
          <p:cNvSpPr>
            <a:spLocks noEditPoints="1"/>
          </p:cNvSpPr>
          <p:nvPr/>
        </p:nvSpPr>
        <p:spPr bwMode="auto">
          <a:xfrm>
            <a:off x="6818313" y="2134463"/>
            <a:ext cx="1220788" cy="1222375"/>
          </a:xfrm>
          <a:custGeom>
            <a:avLst/>
            <a:gdLst>
              <a:gd name="T0" fmla="*/ 162 w 325"/>
              <a:gd name="T1" fmla="*/ 325 h 325"/>
              <a:gd name="T2" fmla="*/ 0 w 325"/>
              <a:gd name="T3" fmla="*/ 162 h 325"/>
              <a:gd name="T4" fmla="*/ 162 w 325"/>
              <a:gd name="T5" fmla="*/ 0 h 325"/>
              <a:gd name="T6" fmla="*/ 325 w 325"/>
              <a:gd name="T7" fmla="*/ 162 h 325"/>
              <a:gd name="T8" fmla="*/ 162 w 325"/>
              <a:gd name="T9" fmla="*/ 325 h 325"/>
              <a:gd name="T10" fmla="*/ 162 w 325"/>
              <a:gd name="T11" fmla="*/ 8 h 325"/>
              <a:gd name="T12" fmla="*/ 8 w 325"/>
              <a:gd name="T13" fmla="*/ 162 h 325"/>
              <a:gd name="T14" fmla="*/ 162 w 325"/>
              <a:gd name="T15" fmla="*/ 317 h 325"/>
              <a:gd name="T16" fmla="*/ 317 w 325"/>
              <a:gd name="T17" fmla="*/ 162 h 325"/>
              <a:gd name="T18" fmla="*/ 162 w 325"/>
              <a:gd name="T19" fmla="*/ 8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" h="325">
                <a:moveTo>
                  <a:pt x="162" y="325"/>
                </a:moveTo>
                <a:cubicBezTo>
                  <a:pt x="73" y="325"/>
                  <a:pt x="0" y="252"/>
                  <a:pt x="0" y="162"/>
                </a:cubicBezTo>
                <a:cubicBezTo>
                  <a:pt x="0" y="73"/>
                  <a:pt x="73" y="0"/>
                  <a:pt x="162" y="0"/>
                </a:cubicBezTo>
                <a:cubicBezTo>
                  <a:pt x="252" y="0"/>
                  <a:pt x="325" y="73"/>
                  <a:pt x="325" y="162"/>
                </a:cubicBezTo>
                <a:cubicBezTo>
                  <a:pt x="325" y="252"/>
                  <a:pt x="252" y="325"/>
                  <a:pt x="162" y="325"/>
                </a:cubicBezTo>
                <a:close/>
                <a:moveTo>
                  <a:pt x="162" y="8"/>
                </a:moveTo>
                <a:cubicBezTo>
                  <a:pt x="77" y="8"/>
                  <a:pt x="8" y="77"/>
                  <a:pt x="8" y="162"/>
                </a:cubicBezTo>
                <a:cubicBezTo>
                  <a:pt x="8" y="247"/>
                  <a:pt x="77" y="317"/>
                  <a:pt x="162" y="317"/>
                </a:cubicBezTo>
                <a:cubicBezTo>
                  <a:pt x="248" y="317"/>
                  <a:pt x="317" y="247"/>
                  <a:pt x="317" y="162"/>
                </a:cubicBezTo>
                <a:cubicBezTo>
                  <a:pt x="317" y="77"/>
                  <a:pt x="248" y="8"/>
                  <a:pt x="162" y="8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Rectangle 395"/>
          <p:cNvSpPr>
            <a:spLocks noChangeArrowheads="1"/>
          </p:cNvSpPr>
          <p:nvPr/>
        </p:nvSpPr>
        <p:spPr bwMode="auto">
          <a:xfrm>
            <a:off x="9908349" y="1631430"/>
            <a:ext cx="33502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5100" b="0" i="0" u="none" strike="noStrike" cap="none" normalizeH="0" baseline="0">
                <a:ln>
                  <a:noFill/>
                </a:ln>
                <a:solidFill>
                  <a:srgbClr val="939598"/>
                </a:solidFill>
                <a:effectLst/>
                <a:latin typeface="Myriad Pro" panose="020B0503030403020204" pitchFamily="34" charset="0"/>
              </a:rPr>
              <a:t>4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Freeform 396"/>
          <p:cNvSpPr>
            <a:spLocks noEditPoints="1"/>
          </p:cNvSpPr>
          <p:nvPr/>
        </p:nvSpPr>
        <p:spPr bwMode="auto">
          <a:xfrm>
            <a:off x="9466263" y="1415039"/>
            <a:ext cx="1219200" cy="1217613"/>
          </a:xfrm>
          <a:custGeom>
            <a:avLst/>
            <a:gdLst>
              <a:gd name="T0" fmla="*/ 163 w 325"/>
              <a:gd name="T1" fmla="*/ 324 h 324"/>
              <a:gd name="T2" fmla="*/ 0 w 325"/>
              <a:gd name="T3" fmla="*/ 162 h 324"/>
              <a:gd name="T4" fmla="*/ 163 w 325"/>
              <a:gd name="T5" fmla="*/ 0 h 324"/>
              <a:gd name="T6" fmla="*/ 325 w 325"/>
              <a:gd name="T7" fmla="*/ 162 h 324"/>
              <a:gd name="T8" fmla="*/ 163 w 325"/>
              <a:gd name="T9" fmla="*/ 324 h 324"/>
              <a:gd name="T10" fmla="*/ 163 w 325"/>
              <a:gd name="T11" fmla="*/ 8 h 324"/>
              <a:gd name="T12" fmla="*/ 8 w 325"/>
              <a:gd name="T13" fmla="*/ 162 h 324"/>
              <a:gd name="T14" fmla="*/ 163 w 325"/>
              <a:gd name="T15" fmla="*/ 316 h 324"/>
              <a:gd name="T16" fmla="*/ 317 w 325"/>
              <a:gd name="T17" fmla="*/ 162 h 324"/>
              <a:gd name="T18" fmla="*/ 163 w 325"/>
              <a:gd name="T19" fmla="*/ 8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" h="324">
                <a:moveTo>
                  <a:pt x="163" y="324"/>
                </a:moveTo>
                <a:cubicBezTo>
                  <a:pt x="73" y="324"/>
                  <a:pt x="0" y="251"/>
                  <a:pt x="0" y="162"/>
                </a:cubicBezTo>
                <a:cubicBezTo>
                  <a:pt x="0" y="72"/>
                  <a:pt x="73" y="0"/>
                  <a:pt x="163" y="0"/>
                </a:cubicBezTo>
                <a:cubicBezTo>
                  <a:pt x="252" y="0"/>
                  <a:pt x="325" y="72"/>
                  <a:pt x="325" y="162"/>
                </a:cubicBezTo>
                <a:cubicBezTo>
                  <a:pt x="325" y="251"/>
                  <a:pt x="252" y="324"/>
                  <a:pt x="163" y="324"/>
                </a:cubicBezTo>
                <a:close/>
                <a:moveTo>
                  <a:pt x="163" y="8"/>
                </a:moveTo>
                <a:cubicBezTo>
                  <a:pt x="78" y="8"/>
                  <a:pt x="8" y="77"/>
                  <a:pt x="8" y="162"/>
                </a:cubicBezTo>
                <a:cubicBezTo>
                  <a:pt x="8" y="247"/>
                  <a:pt x="78" y="316"/>
                  <a:pt x="163" y="316"/>
                </a:cubicBezTo>
                <a:cubicBezTo>
                  <a:pt x="248" y="316"/>
                  <a:pt x="317" y="247"/>
                  <a:pt x="317" y="162"/>
                </a:cubicBezTo>
                <a:cubicBezTo>
                  <a:pt x="317" y="77"/>
                  <a:pt x="248" y="8"/>
                  <a:pt x="163" y="8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矩形 124"/>
          <p:cNvSpPr>
            <a:spLocks noChangeArrowheads="1"/>
          </p:cNvSpPr>
          <p:nvPr/>
        </p:nvSpPr>
        <p:spPr bwMode="auto">
          <a:xfrm>
            <a:off x="804671" y="5508477"/>
            <a:ext cx="10598149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rgbClr val="262423"/>
                </a:solidFill>
                <a:latin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262423"/>
                </a:solidFill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</a:t>
            </a:r>
            <a:r>
              <a:rPr lang="zh-CN" altLang="en-US" sz="1600" dirty="0" smtClean="0">
                <a:solidFill>
                  <a:srgbClr val="262423"/>
                </a:solidFill>
                <a:latin typeface="宋体" panose="02010600030101010101" pitchFamily="2" charset="-122"/>
              </a:rPr>
              <a:t>。小鹿极</a:t>
            </a:r>
            <a:r>
              <a:rPr lang="zh-CN" altLang="en-US" sz="1600" dirty="0">
                <a:solidFill>
                  <a:srgbClr val="262423"/>
                </a:solidFill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11424" y="3859240"/>
            <a:ext cx="2347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036776" y="3428047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575720" y="3184940"/>
            <a:ext cx="23896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768263" y="2753747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226537" y="3825954"/>
            <a:ext cx="2411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简主义设计，极致简约风潮流所向，通用设计，完美兼容，打造最实用，最具个性的演示方案。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430061" y="3394761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882540" y="3184940"/>
            <a:ext cx="2395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简主义设计，极致简约风潮流所向，通用设计，完美兼容，打造最实用，最具个性的演示方案。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9067369" y="2753747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4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25900" y="795933"/>
            <a:ext cx="415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 LOREM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162"/>
          <p:cNvSpPr/>
          <p:nvPr/>
        </p:nvSpPr>
        <p:spPr bwMode="auto">
          <a:xfrm>
            <a:off x="7386638" y="1253355"/>
            <a:ext cx="3343275" cy="1690688"/>
          </a:xfrm>
          <a:custGeom>
            <a:avLst/>
            <a:gdLst>
              <a:gd name="T0" fmla="*/ 913 w 978"/>
              <a:gd name="T1" fmla="*/ 269 h 494"/>
              <a:gd name="T2" fmla="*/ 480 w 978"/>
              <a:gd name="T3" fmla="*/ 18 h 494"/>
              <a:gd name="T4" fmla="*/ 0 w 978"/>
              <a:gd name="T5" fmla="*/ 445 h 494"/>
              <a:gd name="T6" fmla="*/ 1 w 978"/>
              <a:gd name="T7" fmla="*/ 494 h 494"/>
              <a:gd name="T8" fmla="*/ 978 w 978"/>
              <a:gd name="T9" fmla="*/ 494 h 494"/>
              <a:gd name="T10" fmla="*/ 913 w 978"/>
              <a:gd name="T11" fmla="*/ 269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8" h="494">
                <a:moveTo>
                  <a:pt x="913" y="269"/>
                </a:moveTo>
                <a:cubicBezTo>
                  <a:pt x="739" y="0"/>
                  <a:pt x="480" y="18"/>
                  <a:pt x="480" y="18"/>
                </a:cubicBezTo>
                <a:cubicBezTo>
                  <a:pt x="480" y="18"/>
                  <a:pt x="3" y="17"/>
                  <a:pt x="0" y="445"/>
                </a:cubicBezTo>
                <a:cubicBezTo>
                  <a:pt x="0" y="461"/>
                  <a:pt x="0" y="477"/>
                  <a:pt x="1" y="494"/>
                </a:cubicBezTo>
                <a:cubicBezTo>
                  <a:pt x="978" y="494"/>
                  <a:pt x="978" y="494"/>
                  <a:pt x="978" y="494"/>
                </a:cubicBezTo>
                <a:cubicBezTo>
                  <a:pt x="978" y="419"/>
                  <a:pt x="960" y="343"/>
                  <a:pt x="913" y="2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63"/>
          <p:cNvSpPr/>
          <p:nvPr/>
        </p:nvSpPr>
        <p:spPr bwMode="auto">
          <a:xfrm>
            <a:off x="6977063" y="2944043"/>
            <a:ext cx="3752850" cy="1341438"/>
          </a:xfrm>
          <a:custGeom>
            <a:avLst/>
            <a:gdLst>
              <a:gd name="T0" fmla="*/ 1019 w 1098"/>
              <a:gd name="T1" fmla="*/ 305 h 392"/>
              <a:gd name="T2" fmla="*/ 1098 w 1098"/>
              <a:gd name="T3" fmla="*/ 0 h 392"/>
              <a:gd name="T4" fmla="*/ 121 w 1098"/>
              <a:gd name="T5" fmla="*/ 0 h 392"/>
              <a:gd name="T6" fmla="*/ 126 w 1098"/>
              <a:gd name="T7" fmla="*/ 48 h 392"/>
              <a:gd name="T8" fmla="*/ 55 w 1098"/>
              <a:gd name="T9" fmla="*/ 250 h 392"/>
              <a:gd name="T10" fmla="*/ 119 w 1098"/>
              <a:gd name="T11" fmla="*/ 317 h 392"/>
              <a:gd name="T12" fmla="*/ 127 w 1098"/>
              <a:gd name="T13" fmla="*/ 392 h 392"/>
              <a:gd name="T14" fmla="*/ 977 w 1098"/>
              <a:gd name="T15" fmla="*/ 392 h 392"/>
              <a:gd name="T16" fmla="*/ 1019 w 1098"/>
              <a:gd name="T17" fmla="*/ 305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8" h="392">
                <a:moveTo>
                  <a:pt x="1019" y="305"/>
                </a:moveTo>
                <a:cubicBezTo>
                  <a:pt x="1060" y="216"/>
                  <a:pt x="1098" y="110"/>
                  <a:pt x="1098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2" y="16"/>
                  <a:pt x="124" y="32"/>
                  <a:pt x="126" y="48"/>
                </a:cubicBezTo>
                <a:cubicBezTo>
                  <a:pt x="126" y="48"/>
                  <a:pt x="139" y="131"/>
                  <a:pt x="55" y="250"/>
                </a:cubicBezTo>
                <a:cubicBezTo>
                  <a:pt x="55" y="250"/>
                  <a:pt x="0" y="317"/>
                  <a:pt x="119" y="317"/>
                </a:cubicBezTo>
                <a:cubicBezTo>
                  <a:pt x="119" y="317"/>
                  <a:pt x="121" y="349"/>
                  <a:pt x="127" y="392"/>
                </a:cubicBezTo>
                <a:cubicBezTo>
                  <a:pt x="977" y="392"/>
                  <a:pt x="977" y="392"/>
                  <a:pt x="977" y="392"/>
                </a:cubicBezTo>
                <a:cubicBezTo>
                  <a:pt x="990" y="366"/>
                  <a:pt x="1005" y="336"/>
                  <a:pt x="1019" y="30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64"/>
          <p:cNvSpPr/>
          <p:nvPr/>
        </p:nvSpPr>
        <p:spPr bwMode="auto">
          <a:xfrm>
            <a:off x="7410450" y="4285480"/>
            <a:ext cx="2960688" cy="1300163"/>
          </a:xfrm>
          <a:custGeom>
            <a:avLst/>
            <a:gdLst>
              <a:gd name="T0" fmla="*/ 0 w 866"/>
              <a:gd name="T1" fmla="*/ 0 h 380"/>
              <a:gd name="T2" fmla="*/ 126 w 866"/>
              <a:gd name="T3" fmla="*/ 247 h 380"/>
              <a:gd name="T4" fmla="*/ 255 w 866"/>
              <a:gd name="T5" fmla="*/ 247 h 380"/>
              <a:gd name="T6" fmla="*/ 360 w 866"/>
              <a:gd name="T7" fmla="*/ 380 h 380"/>
              <a:gd name="T8" fmla="*/ 866 w 866"/>
              <a:gd name="T9" fmla="*/ 380 h 380"/>
              <a:gd name="T10" fmla="*/ 798 w 866"/>
              <a:gd name="T11" fmla="*/ 127 h 380"/>
              <a:gd name="T12" fmla="*/ 850 w 866"/>
              <a:gd name="T13" fmla="*/ 0 h 380"/>
              <a:gd name="T14" fmla="*/ 0 w 866"/>
              <a:gd name="T15" fmla="*/ 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6" h="380">
                <a:moveTo>
                  <a:pt x="0" y="0"/>
                </a:moveTo>
                <a:cubicBezTo>
                  <a:pt x="12" y="95"/>
                  <a:pt x="44" y="247"/>
                  <a:pt x="126" y="247"/>
                </a:cubicBezTo>
                <a:cubicBezTo>
                  <a:pt x="255" y="247"/>
                  <a:pt x="255" y="247"/>
                  <a:pt x="255" y="247"/>
                </a:cubicBezTo>
                <a:cubicBezTo>
                  <a:pt x="255" y="247"/>
                  <a:pt x="320" y="307"/>
                  <a:pt x="360" y="380"/>
                </a:cubicBezTo>
                <a:cubicBezTo>
                  <a:pt x="866" y="380"/>
                  <a:pt x="866" y="380"/>
                  <a:pt x="866" y="380"/>
                </a:cubicBezTo>
                <a:cubicBezTo>
                  <a:pt x="866" y="380"/>
                  <a:pt x="798" y="215"/>
                  <a:pt x="798" y="127"/>
                </a:cubicBezTo>
                <a:cubicBezTo>
                  <a:pt x="798" y="102"/>
                  <a:pt x="821" y="58"/>
                  <a:pt x="85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Rectangle 165"/>
          <p:cNvSpPr>
            <a:spLocks noChangeArrowheads="1"/>
          </p:cNvSpPr>
          <p:nvPr/>
        </p:nvSpPr>
        <p:spPr bwMode="auto">
          <a:xfrm>
            <a:off x="1555750" y="5577705"/>
            <a:ext cx="9577388" cy="14288"/>
          </a:xfrm>
          <a:prstGeom prst="rect">
            <a:avLst/>
          </a:pr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2" name="Rectangle 334"/>
          <p:cNvSpPr>
            <a:spLocks noChangeArrowheads="1"/>
          </p:cNvSpPr>
          <p:nvPr/>
        </p:nvSpPr>
        <p:spPr bwMode="auto">
          <a:xfrm>
            <a:off x="6334125" y="2037580"/>
            <a:ext cx="1639888" cy="26988"/>
          </a:xfrm>
          <a:prstGeom prst="rect">
            <a:avLst/>
          </a:pr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335"/>
          <p:cNvSpPr>
            <a:spLocks noChangeArrowheads="1"/>
          </p:cNvSpPr>
          <p:nvPr/>
        </p:nvSpPr>
        <p:spPr bwMode="auto">
          <a:xfrm>
            <a:off x="7848600" y="1958205"/>
            <a:ext cx="184150" cy="184150"/>
          </a:xfrm>
          <a:prstGeom prst="ellipse">
            <a:avLst/>
          </a:pr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336"/>
          <p:cNvSpPr>
            <a:spLocks noChangeArrowheads="1"/>
          </p:cNvSpPr>
          <p:nvPr/>
        </p:nvSpPr>
        <p:spPr bwMode="auto">
          <a:xfrm>
            <a:off x="6343650" y="3186930"/>
            <a:ext cx="1630363" cy="26988"/>
          </a:xfrm>
          <a:prstGeom prst="rect">
            <a:avLst/>
          </a:pr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337"/>
          <p:cNvSpPr>
            <a:spLocks noChangeArrowheads="1"/>
          </p:cNvSpPr>
          <p:nvPr/>
        </p:nvSpPr>
        <p:spPr bwMode="auto">
          <a:xfrm>
            <a:off x="7848600" y="3107555"/>
            <a:ext cx="184150" cy="185738"/>
          </a:xfrm>
          <a:prstGeom prst="ellipse">
            <a:avLst/>
          </a:pr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Rectangle 338"/>
          <p:cNvSpPr>
            <a:spLocks noChangeArrowheads="1"/>
          </p:cNvSpPr>
          <p:nvPr/>
        </p:nvSpPr>
        <p:spPr bwMode="auto">
          <a:xfrm>
            <a:off x="6367463" y="4445817"/>
            <a:ext cx="1606550" cy="26988"/>
          </a:xfrm>
          <a:prstGeom prst="rect">
            <a:avLst/>
          </a:pr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339"/>
          <p:cNvSpPr>
            <a:spLocks noChangeArrowheads="1"/>
          </p:cNvSpPr>
          <p:nvPr/>
        </p:nvSpPr>
        <p:spPr bwMode="auto">
          <a:xfrm>
            <a:off x="7848600" y="4366442"/>
            <a:ext cx="184150" cy="185738"/>
          </a:xfrm>
          <a:prstGeom prst="ellipse">
            <a:avLst/>
          </a:pr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340"/>
          <p:cNvSpPr>
            <a:spLocks noEditPoints="1"/>
          </p:cNvSpPr>
          <p:nvPr/>
        </p:nvSpPr>
        <p:spPr bwMode="auto">
          <a:xfrm>
            <a:off x="5281613" y="2994842"/>
            <a:ext cx="758825" cy="458788"/>
          </a:xfrm>
          <a:custGeom>
            <a:avLst/>
            <a:gdLst>
              <a:gd name="T0" fmla="*/ 221 w 222"/>
              <a:gd name="T1" fmla="*/ 57 h 134"/>
              <a:gd name="T2" fmla="*/ 188 w 222"/>
              <a:gd name="T3" fmla="*/ 28 h 134"/>
              <a:gd name="T4" fmla="*/ 110 w 222"/>
              <a:gd name="T5" fmla="*/ 0 h 134"/>
              <a:gd name="T6" fmla="*/ 1 w 222"/>
              <a:gd name="T7" fmla="*/ 57 h 134"/>
              <a:gd name="T8" fmla="*/ 0 w 222"/>
              <a:gd name="T9" fmla="*/ 61 h 134"/>
              <a:gd name="T10" fmla="*/ 0 w 222"/>
              <a:gd name="T11" fmla="*/ 63 h 134"/>
              <a:gd name="T12" fmla="*/ 111 w 222"/>
              <a:gd name="T13" fmla="*/ 134 h 134"/>
              <a:gd name="T14" fmla="*/ 222 w 222"/>
              <a:gd name="T15" fmla="*/ 60 h 134"/>
              <a:gd name="T16" fmla="*/ 221 w 222"/>
              <a:gd name="T17" fmla="*/ 57 h 134"/>
              <a:gd name="T18" fmla="*/ 111 w 222"/>
              <a:gd name="T19" fmla="*/ 128 h 134"/>
              <a:gd name="T20" fmla="*/ 6 w 222"/>
              <a:gd name="T21" fmla="*/ 61 h 134"/>
              <a:gd name="T22" fmla="*/ 110 w 222"/>
              <a:gd name="T23" fmla="*/ 6 h 134"/>
              <a:gd name="T24" fmla="*/ 215 w 222"/>
              <a:gd name="T25" fmla="*/ 60 h 134"/>
              <a:gd name="T26" fmla="*/ 111 w 222"/>
              <a:gd name="T27" fmla="*/ 12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2" h="134">
                <a:moveTo>
                  <a:pt x="221" y="57"/>
                </a:moveTo>
                <a:cubicBezTo>
                  <a:pt x="221" y="57"/>
                  <a:pt x="208" y="43"/>
                  <a:pt x="188" y="28"/>
                </a:cubicBezTo>
                <a:cubicBezTo>
                  <a:pt x="170" y="15"/>
                  <a:pt x="141" y="0"/>
                  <a:pt x="110" y="0"/>
                </a:cubicBezTo>
                <a:cubicBezTo>
                  <a:pt x="50" y="0"/>
                  <a:pt x="3" y="55"/>
                  <a:pt x="1" y="57"/>
                </a:cubicBezTo>
                <a:cubicBezTo>
                  <a:pt x="0" y="58"/>
                  <a:pt x="0" y="59"/>
                  <a:pt x="0" y="61"/>
                </a:cubicBezTo>
                <a:cubicBezTo>
                  <a:pt x="0" y="61"/>
                  <a:pt x="0" y="62"/>
                  <a:pt x="0" y="63"/>
                </a:cubicBezTo>
                <a:cubicBezTo>
                  <a:pt x="1" y="64"/>
                  <a:pt x="36" y="134"/>
                  <a:pt x="111" y="134"/>
                </a:cubicBezTo>
                <a:cubicBezTo>
                  <a:pt x="186" y="134"/>
                  <a:pt x="221" y="61"/>
                  <a:pt x="222" y="60"/>
                </a:cubicBezTo>
                <a:cubicBezTo>
                  <a:pt x="222" y="59"/>
                  <a:pt x="222" y="58"/>
                  <a:pt x="221" y="57"/>
                </a:cubicBezTo>
                <a:close/>
                <a:moveTo>
                  <a:pt x="111" y="128"/>
                </a:moveTo>
                <a:cubicBezTo>
                  <a:pt x="40" y="128"/>
                  <a:pt x="6" y="62"/>
                  <a:pt x="6" y="61"/>
                </a:cubicBezTo>
                <a:cubicBezTo>
                  <a:pt x="10" y="55"/>
                  <a:pt x="55" y="6"/>
                  <a:pt x="110" y="6"/>
                </a:cubicBezTo>
                <a:cubicBezTo>
                  <a:pt x="162" y="6"/>
                  <a:pt x="207" y="51"/>
                  <a:pt x="215" y="60"/>
                </a:cubicBezTo>
                <a:cubicBezTo>
                  <a:pt x="210" y="71"/>
                  <a:pt x="176" y="128"/>
                  <a:pt x="111" y="128"/>
                </a:cubicBezTo>
                <a:close/>
              </a:path>
            </a:pathLst>
          </a:custGeom>
          <a:solidFill>
            <a:srgbClr val="6566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341"/>
          <p:cNvSpPr>
            <a:spLocks noEditPoints="1"/>
          </p:cNvSpPr>
          <p:nvPr/>
        </p:nvSpPr>
        <p:spPr bwMode="auto">
          <a:xfrm>
            <a:off x="5537200" y="3101205"/>
            <a:ext cx="246063" cy="246063"/>
          </a:xfrm>
          <a:custGeom>
            <a:avLst/>
            <a:gdLst>
              <a:gd name="T0" fmla="*/ 36 w 72"/>
              <a:gd name="T1" fmla="*/ 0 h 72"/>
              <a:gd name="T2" fmla="*/ 0 w 72"/>
              <a:gd name="T3" fmla="*/ 36 h 72"/>
              <a:gd name="T4" fmla="*/ 36 w 72"/>
              <a:gd name="T5" fmla="*/ 72 h 72"/>
              <a:gd name="T6" fmla="*/ 72 w 72"/>
              <a:gd name="T7" fmla="*/ 36 h 72"/>
              <a:gd name="T8" fmla="*/ 36 w 72"/>
              <a:gd name="T9" fmla="*/ 0 h 72"/>
              <a:gd name="T10" fmla="*/ 36 w 72"/>
              <a:gd name="T11" fmla="*/ 66 h 72"/>
              <a:gd name="T12" fmla="*/ 6 w 72"/>
              <a:gd name="T13" fmla="*/ 36 h 72"/>
              <a:gd name="T14" fmla="*/ 36 w 72"/>
              <a:gd name="T15" fmla="*/ 6 h 72"/>
              <a:gd name="T16" fmla="*/ 66 w 72"/>
              <a:gd name="T17" fmla="*/ 36 h 72"/>
              <a:gd name="T18" fmla="*/ 36 w 72"/>
              <a:gd name="T19" fmla="*/ 6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" h="72">
                <a:moveTo>
                  <a:pt x="36" y="0"/>
                </a:move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56" y="72"/>
                  <a:pt x="72" y="56"/>
                  <a:pt x="72" y="36"/>
                </a:cubicBezTo>
                <a:cubicBezTo>
                  <a:pt x="72" y="16"/>
                  <a:pt x="56" y="0"/>
                  <a:pt x="36" y="0"/>
                </a:cubicBezTo>
                <a:close/>
                <a:moveTo>
                  <a:pt x="36" y="66"/>
                </a:moveTo>
                <a:cubicBezTo>
                  <a:pt x="20" y="66"/>
                  <a:pt x="6" y="52"/>
                  <a:pt x="6" y="36"/>
                </a:cubicBezTo>
                <a:cubicBezTo>
                  <a:pt x="6" y="20"/>
                  <a:pt x="20" y="6"/>
                  <a:pt x="36" y="6"/>
                </a:cubicBezTo>
                <a:cubicBezTo>
                  <a:pt x="52" y="6"/>
                  <a:pt x="66" y="20"/>
                  <a:pt x="66" y="36"/>
                </a:cubicBezTo>
                <a:cubicBezTo>
                  <a:pt x="66" y="52"/>
                  <a:pt x="52" y="66"/>
                  <a:pt x="36" y="66"/>
                </a:cubicBezTo>
                <a:close/>
              </a:path>
            </a:pathLst>
          </a:custGeom>
          <a:solidFill>
            <a:srgbClr val="6566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342"/>
          <p:cNvSpPr>
            <a:spLocks noEditPoints="1"/>
          </p:cNvSpPr>
          <p:nvPr/>
        </p:nvSpPr>
        <p:spPr bwMode="auto">
          <a:xfrm>
            <a:off x="5414963" y="1712142"/>
            <a:ext cx="477838" cy="666750"/>
          </a:xfrm>
          <a:custGeom>
            <a:avLst/>
            <a:gdLst>
              <a:gd name="T0" fmla="*/ 70 w 140"/>
              <a:gd name="T1" fmla="*/ 0 h 195"/>
              <a:gd name="T2" fmla="*/ 0 w 140"/>
              <a:gd name="T3" fmla="*/ 70 h 195"/>
              <a:gd name="T4" fmla="*/ 38 w 140"/>
              <a:gd name="T5" fmla="*/ 132 h 195"/>
              <a:gd name="T6" fmla="*/ 38 w 140"/>
              <a:gd name="T7" fmla="*/ 166 h 195"/>
              <a:gd name="T8" fmla="*/ 41 w 140"/>
              <a:gd name="T9" fmla="*/ 169 h 195"/>
              <a:gd name="T10" fmla="*/ 46 w 140"/>
              <a:gd name="T11" fmla="*/ 169 h 195"/>
              <a:gd name="T12" fmla="*/ 46 w 140"/>
              <a:gd name="T13" fmla="*/ 192 h 195"/>
              <a:gd name="T14" fmla="*/ 49 w 140"/>
              <a:gd name="T15" fmla="*/ 195 h 195"/>
              <a:gd name="T16" fmla="*/ 91 w 140"/>
              <a:gd name="T17" fmla="*/ 195 h 195"/>
              <a:gd name="T18" fmla="*/ 94 w 140"/>
              <a:gd name="T19" fmla="*/ 192 h 195"/>
              <a:gd name="T20" fmla="*/ 94 w 140"/>
              <a:gd name="T21" fmla="*/ 169 h 195"/>
              <a:gd name="T22" fmla="*/ 99 w 140"/>
              <a:gd name="T23" fmla="*/ 169 h 195"/>
              <a:gd name="T24" fmla="*/ 102 w 140"/>
              <a:gd name="T25" fmla="*/ 166 h 195"/>
              <a:gd name="T26" fmla="*/ 102 w 140"/>
              <a:gd name="T27" fmla="*/ 132 h 195"/>
              <a:gd name="T28" fmla="*/ 140 w 140"/>
              <a:gd name="T29" fmla="*/ 70 h 195"/>
              <a:gd name="T30" fmla="*/ 70 w 140"/>
              <a:gd name="T31" fmla="*/ 0 h 195"/>
              <a:gd name="T32" fmla="*/ 88 w 140"/>
              <a:gd name="T33" fmla="*/ 189 h 195"/>
              <a:gd name="T34" fmla="*/ 52 w 140"/>
              <a:gd name="T35" fmla="*/ 189 h 195"/>
              <a:gd name="T36" fmla="*/ 52 w 140"/>
              <a:gd name="T37" fmla="*/ 169 h 195"/>
              <a:gd name="T38" fmla="*/ 88 w 140"/>
              <a:gd name="T39" fmla="*/ 169 h 195"/>
              <a:gd name="T40" fmla="*/ 88 w 140"/>
              <a:gd name="T41" fmla="*/ 189 h 195"/>
              <a:gd name="T42" fmla="*/ 97 w 140"/>
              <a:gd name="T43" fmla="*/ 128 h 195"/>
              <a:gd name="T44" fmla="*/ 96 w 140"/>
              <a:gd name="T45" fmla="*/ 130 h 195"/>
              <a:gd name="T46" fmla="*/ 96 w 140"/>
              <a:gd name="T47" fmla="*/ 163 h 195"/>
              <a:gd name="T48" fmla="*/ 91 w 140"/>
              <a:gd name="T49" fmla="*/ 163 h 195"/>
              <a:gd name="T50" fmla="*/ 73 w 140"/>
              <a:gd name="T51" fmla="*/ 163 h 195"/>
              <a:gd name="T52" fmla="*/ 73 w 140"/>
              <a:gd name="T53" fmla="*/ 98 h 195"/>
              <a:gd name="T54" fmla="*/ 89 w 140"/>
              <a:gd name="T55" fmla="*/ 79 h 195"/>
              <a:gd name="T56" fmla="*/ 70 w 140"/>
              <a:gd name="T57" fmla="*/ 60 h 195"/>
              <a:gd name="T58" fmla="*/ 51 w 140"/>
              <a:gd name="T59" fmla="*/ 79 h 195"/>
              <a:gd name="T60" fmla="*/ 67 w 140"/>
              <a:gd name="T61" fmla="*/ 98 h 195"/>
              <a:gd name="T62" fmla="*/ 67 w 140"/>
              <a:gd name="T63" fmla="*/ 163 h 195"/>
              <a:gd name="T64" fmla="*/ 49 w 140"/>
              <a:gd name="T65" fmla="*/ 163 h 195"/>
              <a:gd name="T66" fmla="*/ 44 w 140"/>
              <a:gd name="T67" fmla="*/ 163 h 195"/>
              <a:gd name="T68" fmla="*/ 44 w 140"/>
              <a:gd name="T69" fmla="*/ 130 h 195"/>
              <a:gd name="T70" fmla="*/ 43 w 140"/>
              <a:gd name="T71" fmla="*/ 128 h 195"/>
              <a:gd name="T72" fmla="*/ 6 w 140"/>
              <a:gd name="T73" fmla="*/ 70 h 195"/>
              <a:gd name="T74" fmla="*/ 70 w 140"/>
              <a:gd name="T75" fmla="*/ 6 h 195"/>
              <a:gd name="T76" fmla="*/ 134 w 140"/>
              <a:gd name="T77" fmla="*/ 70 h 195"/>
              <a:gd name="T78" fmla="*/ 97 w 140"/>
              <a:gd name="T79" fmla="*/ 128 h 195"/>
              <a:gd name="T80" fmla="*/ 70 w 140"/>
              <a:gd name="T81" fmla="*/ 92 h 195"/>
              <a:gd name="T82" fmla="*/ 57 w 140"/>
              <a:gd name="T83" fmla="*/ 79 h 195"/>
              <a:gd name="T84" fmla="*/ 70 w 140"/>
              <a:gd name="T85" fmla="*/ 66 h 195"/>
              <a:gd name="T86" fmla="*/ 83 w 140"/>
              <a:gd name="T87" fmla="*/ 79 h 195"/>
              <a:gd name="T88" fmla="*/ 70 w 140"/>
              <a:gd name="T89" fmla="*/ 92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0" h="195">
                <a:moveTo>
                  <a:pt x="70" y="0"/>
                </a:moveTo>
                <a:cubicBezTo>
                  <a:pt x="32" y="0"/>
                  <a:pt x="0" y="32"/>
                  <a:pt x="0" y="70"/>
                </a:cubicBezTo>
                <a:cubicBezTo>
                  <a:pt x="0" y="96"/>
                  <a:pt x="15" y="121"/>
                  <a:pt x="38" y="132"/>
                </a:cubicBezTo>
                <a:cubicBezTo>
                  <a:pt x="38" y="166"/>
                  <a:pt x="38" y="166"/>
                  <a:pt x="38" y="166"/>
                </a:cubicBezTo>
                <a:cubicBezTo>
                  <a:pt x="38" y="168"/>
                  <a:pt x="40" y="169"/>
                  <a:pt x="41" y="169"/>
                </a:cubicBezTo>
                <a:cubicBezTo>
                  <a:pt x="46" y="169"/>
                  <a:pt x="46" y="169"/>
                  <a:pt x="46" y="169"/>
                </a:cubicBezTo>
                <a:cubicBezTo>
                  <a:pt x="46" y="192"/>
                  <a:pt x="46" y="192"/>
                  <a:pt x="46" y="192"/>
                </a:cubicBezTo>
                <a:cubicBezTo>
                  <a:pt x="46" y="194"/>
                  <a:pt x="48" y="195"/>
                  <a:pt x="49" y="195"/>
                </a:cubicBezTo>
                <a:cubicBezTo>
                  <a:pt x="91" y="195"/>
                  <a:pt x="91" y="195"/>
                  <a:pt x="91" y="195"/>
                </a:cubicBezTo>
                <a:cubicBezTo>
                  <a:pt x="92" y="195"/>
                  <a:pt x="94" y="194"/>
                  <a:pt x="94" y="192"/>
                </a:cubicBezTo>
                <a:cubicBezTo>
                  <a:pt x="94" y="169"/>
                  <a:pt x="94" y="169"/>
                  <a:pt x="94" y="169"/>
                </a:cubicBezTo>
                <a:cubicBezTo>
                  <a:pt x="99" y="169"/>
                  <a:pt x="99" y="169"/>
                  <a:pt x="99" y="169"/>
                </a:cubicBezTo>
                <a:cubicBezTo>
                  <a:pt x="100" y="169"/>
                  <a:pt x="102" y="168"/>
                  <a:pt x="102" y="166"/>
                </a:cubicBezTo>
                <a:cubicBezTo>
                  <a:pt x="102" y="132"/>
                  <a:pt x="102" y="132"/>
                  <a:pt x="102" y="132"/>
                </a:cubicBezTo>
                <a:cubicBezTo>
                  <a:pt x="125" y="121"/>
                  <a:pt x="140" y="96"/>
                  <a:pt x="140" y="70"/>
                </a:cubicBezTo>
                <a:cubicBezTo>
                  <a:pt x="140" y="32"/>
                  <a:pt x="108" y="0"/>
                  <a:pt x="70" y="0"/>
                </a:cubicBezTo>
                <a:close/>
                <a:moveTo>
                  <a:pt x="88" y="189"/>
                </a:moveTo>
                <a:cubicBezTo>
                  <a:pt x="52" y="189"/>
                  <a:pt x="52" y="189"/>
                  <a:pt x="52" y="189"/>
                </a:cubicBezTo>
                <a:cubicBezTo>
                  <a:pt x="52" y="169"/>
                  <a:pt x="52" y="169"/>
                  <a:pt x="52" y="169"/>
                </a:cubicBezTo>
                <a:cubicBezTo>
                  <a:pt x="88" y="169"/>
                  <a:pt x="88" y="169"/>
                  <a:pt x="88" y="169"/>
                </a:cubicBezTo>
                <a:lnTo>
                  <a:pt x="88" y="189"/>
                </a:lnTo>
                <a:close/>
                <a:moveTo>
                  <a:pt x="97" y="128"/>
                </a:moveTo>
                <a:cubicBezTo>
                  <a:pt x="96" y="128"/>
                  <a:pt x="96" y="129"/>
                  <a:pt x="96" y="130"/>
                </a:cubicBezTo>
                <a:cubicBezTo>
                  <a:pt x="96" y="163"/>
                  <a:pt x="96" y="163"/>
                  <a:pt x="96" y="163"/>
                </a:cubicBezTo>
                <a:cubicBezTo>
                  <a:pt x="91" y="163"/>
                  <a:pt x="91" y="163"/>
                  <a:pt x="91" y="163"/>
                </a:cubicBezTo>
                <a:cubicBezTo>
                  <a:pt x="73" y="163"/>
                  <a:pt x="73" y="163"/>
                  <a:pt x="73" y="163"/>
                </a:cubicBezTo>
                <a:cubicBezTo>
                  <a:pt x="73" y="98"/>
                  <a:pt x="73" y="98"/>
                  <a:pt x="73" y="98"/>
                </a:cubicBezTo>
                <a:cubicBezTo>
                  <a:pt x="82" y="97"/>
                  <a:pt x="89" y="89"/>
                  <a:pt x="89" y="79"/>
                </a:cubicBezTo>
                <a:cubicBezTo>
                  <a:pt x="89" y="69"/>
                  <a:pt x="81" y="60"/>
                  <a:pt x="70" y="60"/>
                </a:cubicBezTo>
                <a:cubicBezTo>
                  <a:pt x="59" y="60"/>
                  <a:pt x="51" y="69"/>
                  <a:pt x="51" y="79"/>
                </a:cubicBezTo>
                <a:cubicBezTo>
                  <a:pt x="51" y="89"/>
                  <a:pt x="58" y="97"/>
                  <a:pt x="67" y="98"/>
                </a:cubicBezTo>
                <a:cubicBezTo>
                  <a:pt x="67" y="163"/>
                  <a:pt x="67" y="163"/>
                  <a:pt x="67" y="163"/>
                </a:cubicBezTo>
                <a:cubicBezTo>
                  <a:pt x="49" y="163"/>
                  <a:pt x="49" y="163"/>
                  <a:pt x="49" y="163"/>
                </a:cubicBezTo>
                <a:cubicBezTo>
                  <a:pt x="44" y="163"/>
                  <a:pt x="44" y="163"/>
                  <a:pt x="44" y="163"/>
                </a:cubicBezTo>
                <a:cubicBezTo>
                  <a:pt x="44" y="130"/>
                  <a:pt x="44" y="130"/>
                  <a:pt x="44" y="130"/>
                </a:cubicBezTo>
                <a:cubicBezTo>
                  <a:pt x="44" y="129"/>
                  <a:pt x="44" y="128"/>
                  <a:pt x="43" y="128"/>
                </a:cubicBezTo>
                <a:cubicBezTo>
                  <a:pt x="21" y="117"/>
                  <a:pt x="6" y="95"/>
                  <a:pt x="6" y="70"/>
                </a:cubicBezTo>
                <a:cubicBezTo>
                  <a:pt x="6" y="35"/>
                  <a:pt x="35" y="6"/>
                  <a:pt x="70" y="6"/>
                </a:cubicBezTo>
                <a:cubicBezTo>
                  <a:pt x="105" y="6"/>
                  <a:pt x="134" y="35"/>
                  <a:pt x="134" y="70"/>
                </a:cubicBezTo>
                <a:cubicBezTo>
                  <a:pt x="134" y="95"/>
                  <a:pt x="119" y="117"/>
                  <a:pt x="97" y="128"/>
                </a:cubicBezTo>
                <a:close/>
                <a:moveTo>
                  <a:pt x="70" y="92"/>
                </a:moveTo>
                <a:cubicBezTo>
                  <a:pt x="63" y="92"/>
                  <a:pt x="57" y="87"/>
                  <a:pt x="57" y="79"/>
                </a:cubicBezTo>
                <a:cubicBezTo>
                  <a:pt x="57" y="72"/>
                  <a:pt x="63" y="66"/>
                  <a:pt x="70" y="66"/>
                </a:cubicBezTo>
                <a:cubicBezTo>
                  <a:pt x="77" y="66"/>
                  <a:pt x="83" y="72"/>
                  <a:pt x="83" y="79"/>
                </a:cubicBezTo>
                <a:cubicBezTo>
                  <a:pt x="83" y="87"/>
                  <a:pt x="77" y="92"/>
                  <a:pt x="70" y="92"/>
                </a:cubicBezTo>
                <a:close/>
              </a:path>
            </a:pathLst>
          </a:custGeom>
          <a:solidFill>
            <a:srgbClr val="6566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414963" y="4131492"/>
            <a:ext cx="560388" cy="731838"/>
            <a:chOff x="5414963" y="4081463"/>
            <a:chExt cx="560388" cy="731838"/>
          </a:xfrm>
        </p:grpSpPr>
        <p:sp>
          <p:nvSpPr>
            <p:cNvPr id="22" name="Freeform 343"/>
            <p:cNvSpPr>
              <a:spLocks noEditPoints="1"/>
            </p:cNvSpPr>
            <p:nvPr/>
          </p:nvSpPr>
          <p:spPr bwMode="auto">
            <a:xfrm>
              <a:off x="5414963" y="4081463"/>
              <a:ext cx="560388" cy="731838"/>
            </a:xfrm>
            <a:custGeom>
              <a:avLst/>
              <a:gdLst>
                <a:gd name="T0" fmla="*/ 164 w 164"/>
                <a:gd name="T1" fmla="*/ 44 h 214"/>
                <a:gd name="T2" fmla="*/ 164 w 164"/>
                <a:gd name="T3" fmla="*/ 43 h 214"/>
                <a:gd name="T4" fmla="*/ 164 w 164"/>
                <a:gd name="T5" fmla="*/ 43 h 214"/>
                <a:gd name="T6" fmla="*/ 163 w 164"/>
                <a:gd name="T7" fmla="*/ 42 h 214"/>
                <a:gd name="T8" fmla="*/ 122 w 164"/>
                <a:gd name="T9" fmla="*/ 1 h 214"/>
                <a:gd name="T10" fmla="*/ 122 w 164"/>
                <a:gd name="T11" fmla="*/ 0 h 214"/>
                <a:gd name="T12" fmla="*/ 121 w 164"/>
                <a:gd name="T13" fmla="*/ 0 h 214"/>
                <a:gd name="T14" fmla="*/ 121 w 164"/>
                <a:gd name="T15" fmla="*/ 0 h 214"/>
                <a:gd name="T16" fmla="*/ 120 w 164"/>
                <a:gd name="T17" fmla="*/ 0 h 214"/>
                <a:gd name="T18" fmla="*/ 3 w 164"/>
                <a:gd name="T19" fmla="*/ 0 h 214"/>
                <a:gd name="T20" fmla="*/ 0 w 164"/>
                <a:gd name="T21" fmla="*/ 3 h 214"/>
                <a:gd name="T22" fmla="*/ 0 w 164"/>
                <a:gd name="T23" fmla="*/ 211 h 214"/>
                <a:gd name="T24" fmla="*/ 3 w 164"/>
                <a:gd name="T25" fmla="*/ 214 h 214"/>
                <a:gd name="T26" fmla="*/ 161 w 164"/>
                <a:gd name="T27" fmla="*/ 214 h 214"/>
                <a:gd name="T28" fmla="*/ 164 w 164"/>
                <a:gd name="T29" fmla="*/ 211 h 214"/>
                <a:gd name="T30" fmla="*/ 164 w 164"/>
                <a:gd name="T31" fmla="*/ 44 h 214"/>
                <a:gd name="T32" fmla="*/ 164 w 164"/>
                <a:gd name="T33" fmla="*/ 44 h 214"/>
                <a:gd name="T34" fmla="*/ 123 w 164"/>
                <a:gd name="T35" fmla="*/ 10 h 214"/>
                <a:gd name="T36" fmla="*/ 154 w 164"/>
                <a:gd name="T37" fmla="*/ 41 h 214"/>
                <a:gd name="T38" fmla="*/ 123 w 164"/>
                <a:gd name="T39" fmla="*/ 41 h 214"/>
                <a:gd name="T40" fmla="*/ 123 w 164"/>
                <a:gd name="T41" fmla="*/ 10 h 214"/>
                <a:gd name="T42" fmla="*/ 158 w 164"/>
                <a:gd name="T43" fmla="*/ 208 h 214"/>
                <a:gd name="T44" fmla="*/ 6 w 164"/>
                <a:gd name="T45" fmla="*/ 208 h 214"/>
                <a:gd name="T46" fmla="*/ 6 w 164"/>
                <a:gd name="T47" fmla="*/ 6 h 214"/>
                <a:gd name="T48" fmla="*/ 117 w 164"/>
                <a:gd name="T49" fmla="*/ 6 h 214"/>
                <a:gd name="T50" fmla="*/ 117 w 164"/>
                <a:gd name="T51" fmla="*/ 44 h 214"/>
                <a:gd name="T52" fmla="*/ 120 w 164"/>
                <a:gd name="T53" fmla="*/ 47 h 214"/>
                <a:gd name="T54" fmla="*/ 158 w 164"/>
                <a:gd name="T55" fmla="*/ 47 h 214"/>
                <a:gd name="T56" fmla="*/ 158 w 164"/>
                <a:gd name="T57" fmla="*/ 20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4" h="214">
                  <a:moveTo>
                    <a:pt x="164" y="44"/>
                  </a:moveTo>
                  <a:cubicBezTo>
                    <a:pt x="164" y="44"/>
                    <a:pt x="164" y="43"/>
                    <a:pt x="164" y="43"/>
                  </a:cubicBezTo>
                  <a:cubicBezTo>
                    <a:pt x="164" y="43"/>
                    <a:pt x="164" y="43"/>
                    <a:pt x="164" y="43"/>
                  </a:cubicBezTo>
                  <a:cubicBezTo>
                    <a:pt x="164" y="42"/>
                    <a:pt x="164" y="42"/>
                    <a:pt x="163" y="42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2" y="1"/>
                    <a:pt x="122" y="1"/>
                    <a:pt x="122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3"/>
                    <a:pt x="1" y="214"/>
                    <a:pt x="3" y="214"/>
                  </a:cubicBezTo>
                  <a:cubicBezTo>
                    <a:pt x="161" y="214"/>
                    <a:pt x="161" y="214"/>
                    <a:pt x="161" y="214"/>
                  </a:cubicBezTo>
                  <a:cubicBezTo>
                    <a:pt x="163" y="214"/>
                    <a:pt x="164" y="213"/>
                    <a:pt x="164" y="211"/>
                  </a:cubicBezTo>
                  <a:cubicBezTo>
                    <a:pt x="164" y="44"/>
                    <a:pt x="164" y="44"/>
                    <a:pt x="164" y="44"/>
                  </a:cubicBezTo>
                  <a:cubicBezTo>
                    <a:pt x="164" y="44"/>
                    <a:pt x="164" y="44"/>
                    <a:pt x="164" y="44"/>
                  </a:cubicBezTo>
                  <a:close/>
                  <a:moveTo>
                    <a:pt x="123" y="10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10"/>
                  </a:lnTo>
                  <a:close/>
                  <a:moveTo>
                    <a:pt x="158" y="208"/>
                  </a:moveTo>
                  <a:cubicBezTo>
                    <a:pt x="6" y="208"/>
                    <a:pt x="6" y="208"/>
                    <a:pt x="6" y="20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44"/>
                    <a:pt x="117" y="44"/>
                    <a:pt x="117" y="44"/>
                  </a:cubicBezTo>
                  <a:cubicBezTo>
                    <a:pt x="117" y="46"/>
                    <a:pt x="119" y="47"/>
                    <a:pt x="120" y="47"/>
                  </a:cubicBezTo>
                  <a:cubicBezTo>
                    <a:pt x="158" y="47"/>
                    <a:pt x="158" y="47"/>
                    <a:pt x="158" y="47"/>
                  </a:cubicBezTo>
                  <a:lnTo>
                    <a:pt x="158" y="208"/>
                  </a:lnTo>
                  <a:close/>
                </a:path>
              </a:pathLst>
            </a:custGeom>
            <a:solidFill>
              <a:srgbClr val="656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44"/>
            <p:cNvSpPr>
              <a:spLocks noEditPoints="1"/>
            </p:cNvSpPr>
            <p:nvPr/>
          </p:nvSpPr>
          <p:spPr bwMode="auto">
            <a:xfrm>
              <a:off x="5605463" y="4251326"/>
              <a:ext cx="82550" cy="381000"/>
            </a:xfrm>
            <a:custGeom>
              <a:avLst/>
              <a:gdLst>
                <a:gd name="T0" fmla="*/ 24 w 24"/>
                <a:gd name="T1" fmla="*/ 89 h 111"/>
                <a:gd name="T2" fmla="*/ 24 w 24"/>
                <a:gd name="T3" fmla="*/ 89 h 111"/>
                <a:gd name="T4" fmla="*/ 24 w 24"/>
                <a:gd name="T5" fmla="*/ 88 h 111"/>
                <a:gd name="T6" fmla="*/ 24 w 24"/>
                <a:gd name="T7" fmla="*/ 88 h 111"/>
                <a:gd name="T8" fmla="*/ 24 w 24"/>
                <a:gd name="T9" fmla="*/ 3 h 111"/>
                <a:gd name="T10" fmla="*/ 21 w 24"/>
                <a:gd name="T11" fmla="*/ 0 h 111"/>
                <a:gd name="T12" fmla="*/ 3 w 24"/>
                <a:gd name="T13" fmla="*/ 0 h 111"/>
                <a:gd name="T14" fmla="*/ 0 w 24"/>
                <a:gd name="T15" fmla="*/ 3 h 111"/>
                <a:gd name="T16" fmla="*/ 0 w 24"/>
                <a:gd name="T17" fmla="*/ 88 h 111"/>
                <a:gd name="T18" fmla="*/ 0 w 24"/>
                <a:gd name="T19" fmla="*/ 88 h 111"/>
                <a:gd name="T20" fmla="*/ 0 w 24"/>
                <a:gd name="T21" fmla="*/ 89 h 111"/>
                <a:gd name="T22" fmla="*/ 0 w 24"/>
                <a:gd name="T23" fmla="*/ 89 h 111"/>
                <a:gd name="T24" fmla="*/ 0 w 24"/>
                <a:gd name="T25" fmla="*/ 89 h 111"/>
                <a:gd name="T26" fmla="*/ 9 w 24"/>
                <a:gd name="T27" fmla="*/ 109 h 111"/>
                <a:gd name="T28" fmla="*/ 12 w 24"/>
                <a:gd name="T29" fmla="*/ 111 h 111"/>
                <a:gd name="T30" fmla="*/ 15 w 24"/>
                <a:gd name="T31" fmla="*/ 109 h 111"/>
                <a:gd name="T32" fmla="*/ 24 w 24"/>
                <a:gd name="T33" fmla="*/ 89 h 111"/>
                <a:gd name="T34" fmla="*/ 24 w 24"/>
                <a:gd name="T35" fmla="*/ 89 h 111"/>
                <a:gd name="T36" fmla="*/ 12 w 24"/>
                <a:gd name="T37" fmla="*/ 101 h 111"/>
                <a:gd name="T38" fmla="*/ 7 w 24"/>
                <a:gd name="T39" fmla="*/ 91 h 111"/>
                <a:gd name="T40" fmla="*/ 17 w 24"/>
                <a:gd name="T41" fmla="*/ 91 h 111"/>
                <a:gd name="T42" fmla="*/ 12 w 24"/>
                <a:gd name="T43" fmla="*/ 101 h 111"/>
                <a:gd name="T44" fmla="*/ 18 w 24"/>
                <a:gd name="T45" fmla="*/ 85 h 111"/>
                <a:gd name="T46" fmla="*/ 6 w 24"/>
                <a:gd name="T47" fmla="*/ 85 h 111"/>
                <a:gd name="T48" fmla="*/ 6 w 24"/>
                <a:gd name="T49" fmla="*/ 6 h 111"/>
                <a:gd name="T50" fmla="*/ 18 w 24"/>
                <a:gd name="T51" fmla="*/ 6 h 111"/>
                <a:gd name="T52" fmla="*/ 18 w 24"/>
                <a:gd name="T53" fmla="*/ 8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111">
                  <a:moveTo>
                    <a:pt x="24" y="89"/>
                  </a:move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8"/>
                    <a:pt x="24" y="88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3" y="0"/>
                    <a:pt x="2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10" y="111"/>
                    <a:pt x="11" y="111"/>
                    <a:pt x="12" y="111"/>
                  </a:cubicBezTo>
                  <a:cubicBezTo>
                    <a:pt x="13" y="111"/>
                    <a:pt x="14" y="111"/>
                    <a:pt x="15" y="10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lose/>
                  <a:moveTo>
                    <a:pt x="12" y="101"/>
                  </a:moveTo>
                  <a:cubicBezTo>
                    <a:pt x="7" y="91"/>
                    <a:pt x="7" y="91"/>
                    <a:pt x="7" y="91"/>
                  </a:cubicBezTo>
                  <a:cubicBezTo>
                    <a:pt x="17" y="91"/>
                    <a:pt x="17" y="91"/>
                    <a:pt x="17" y="91"/>
                  </a:cubicBezTo>
                  <a:lnTo>
                    <a:pt x="12" y="101"/>
                  </a:lnTo>
                  <a:close/>
                  <a:moveTo>
                    <a:pt x="18" y="85"/>
                  </a:moveTo>
                  <a:cubicBezTo>
                    <a:pt x="6" y="85"/>
                    <a:pt x="6" y="85"/>
                    <a:pt x="6" y="8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8" y="6"/>
                    <a:pt x="18" y="6"/>
                    <a:pt x="18" y="6"/>
                  </a:cubicBezTo>
                  <a:lnTo>
                    <a:pt x="18" y="85"/>
                  </a:lnTo>
                  <a:close/>
                </a:path>
              </a:pathLst>
            </a:custGeom>
            <a:solidFill>
              <a:srgbClr val="656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45"/>
            <p:cNvSpPr/>
            <p:nvPr/>
          </p:nvSpPr>
          <p:spPr bwMode="auto">
            <a:xfrm>
              <a:off x="5684838" y="4621213"/>
              <a:ext cx="187325" cy="20638"/>
            </a:xfrm>
            <a:custGeom>
              <a:avLst/>
              <a:gdLst>
                <a:gd name="T0" fmla="*/ 0 w 55"/>
                <a:gd name="T1" fmla="*/ 3 h 6"/>
                <a:gd name="T2" fmla="*/ 3 w 55"/>
                <a:gd name="T3" fmla="*/ 6 h 6"/>
                <a:gd name="T4" fmla="*/ 52 w 55"/>
                <a:gd name="T5" fmla="*/ 6 h 6"/>
                <a:gd name="T6" fmla="*/ 55 w 55"/>
                <a:gd name="T7" fmla="*/ 3 h 6"/>
                <a:gd name="T8" fmla="*/ 52 w 55"/>
                <a:gd name="T9" fmla="*/ 0 h 6"/>
                <a:gd name="T10" fmla="*/ 3 w 55"/>
                <a:gd name="T11" fmla="*/ 0 h 6"/>
                <a:gd name="T12" fmla="*/ 0 w 55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6">
                  <a:moveTo>
                    <a:pt x="0" y="3"/>
                  </a:moveTo>
                  <a:cubicBezTo>
                    <a:pt x="0" y="4"/>
                    <a:pt x="1" y="6"/>
                    <a:pt x="3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4" y="6"/>
                    <a:pt x="55" y="4"/>
                    <a:pt x="55" y="3"/>
                  </a:cubicBezTo>
                  <a:cubicBezTo>
                    <a:pt x="55" y="1"/>
                    <a:pt x="54" y="0"/>
                    <a:pt x="5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656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矩形 124"/>
          <p:cNvSpPr>
            <a:spLocks noChangeArrowheads="1"/>
          </p:cNvSpPr>
          <p:nvPr/>
        </p:nvSpPr>
        <p:spPr bwMode="auto">
          <a:xfrm>
            <a:off x="1453616" y="5676824"/>
            <a:ext cx="9679522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rgbClr val="262423"/>
                </a:solidFill>
                <a:latin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262423"/>
                </a:solidFill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</a:t>
            </a:r>
            <a:r>
              <a:rPr lang="zh-CN" altLang="en-US" sz="1600" dirty="0" smtClean="0">
                <a:solidFill>
                  <a:srgbClr val="262423"/>
                </a:solidFill>
                <a:latin typeface="宋体" panose="02010600030101010101" pitchFamily="2" charset="-122"/>
              </a:rPr>
              <a:t>。小鹿极</a:t>
            </a:r>
            <a:r>
              <a:rPr lang="zh-CN" altLang="en-US" sz="1600" dirty="0">
                <a:solidFill>
                  <a:srgbClr val="262423"/>
                </a:solidFill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775520" y="1794385"/>
            <a:ext cx="337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460304" y="1363192"/>
            <a:ext cx="264687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点击此处添加标题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775520" y="3134239"/>
            <a:ext cx="337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460304" y="2703046"/>
            <a:ext cx="264687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点击此处添加标题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847528" y="4478430"/>
            <a:ext cx="3302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460304" y="4047237"/>
            <a:ext cx="264687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点击此处添加标题</a:t>
            </a:r>
          </a:p>
        </p:txBody>
      </p:sp>
      <p:sp>
        <p:nvSpPr>
          <p:cNvPr id="32" name="Rectangle 161"/>
          <p:cNvSpPr>
            <a:spLocks noChangeArrowheads="1"/>
          </p:cNvSpPr>
          <p:nvPr/>
        </p:nvSpPr>
        <p:spPr bwMode="auto">
          <a:xfrm>
            <a:off x="8573905" y="1712142"/>
            <a:ext cx="1022716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161"/>
          <p:cNvSpPr>
            <a:spLocks noChangeArrowheads="1"/>
          </p:cNvSpPr>
          <p:nvPr/>
        </p:nvSpPr>
        <p:spPr bwMode="auto">
          <a:xfrm>
            <a:off x="8573905" y="3086979"/>
            <a:ext cx="1022716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en-US" altLang="zh-CN" sz="6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161"/>
          <p:cNvSpPr>
            <a:spLocks noChangeArrowheads="1"/>
          </p:cNvSpPr>
          <p:nvPr/>
        </p:nvSpPr>
        <p:spPr bwMode="auto">
          <a:xfrm>
            <a:off x="8573905" y="4379203"/>
            <a:ext cx="1022716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en-US" altLang="zh-CN" sz="6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382322" y="1052738"/>
            <a:ext cx="3508375" cy="2906713"/>
            <a:chOff x="453517" y="1963924"/>
            <a:chExt cx="3508375" cy="2906713"/>
          </a:xfrm>
        </p:grpSpPr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682117" y="1963924"/>
              <a:ext cx="2906713" cy="2906713"/>
            </a:xfrm>
            <a:prstGeom prst="ellipse">
              <a:avLst/>
            </a:prstGeom>
            <a:solidFill>
              <a:srgbClr val="FFD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839279" y="2121086"/>
              <a:ext cx="2597150" cy="2592388"/>
            </a:xfrm>
            <a:custGeom>
              <a:avLst/>
              <a:gdLst>
                <a:gd name="T0" fmla="*/ 305 w 611"/>
                <a:gd name="T1" fmla="*/ 610 h 610"/>
                <a:gd name="T2" fmla="*/ 305 w 611"/>
                <a:gd name="T3" fmla="*/ 598 h 610"/>
                <a:gd name="T4" fmla="*/ 328 w 611"/>
                <a:gd name="T5" fmla="*/ 597 h 610"/>
                <a:gd name="T6" fmla="*/ 237 w 611"/>
                <a:gd name="T7" fmla="*/ 590 h 610"/>
                <a:gd name="T8" fmla="*/ 237 w 611"/>
                <a:gd name="T9" fmla="*/ 590 h 610"/>
                <a:gd name="T10" fmla="*/ 400 w 611"/>
                <a:gd name="T11" fmla="*/ 596 h 610"/>
                <a:gd name="T12" fmla="*/ 189 w 611"/>
                <a:gd name="T13" fmla="*/ 587 h 610"/>
                <a:gd name="T14" fmla="*/ 438 w 611"/>
                <a:gd name="T15" fmla="*/ 566 h 610"/>
                <a:gd name="T16" fmla="*/ 438 w 611"/>
                <a:gd name="T17" fmla="*/ 566 h 610"/>
                <a:gd name="T18" fmla="*/ 172 w 611"/>
                <a:gd name="T19" fmla="*/ 566 h 610"/>
                <a:gd name="T20" fmla="*/ 459 w 611"/>
                <a:gd name="T21" fmla="*/ 555 h 610"/>
                <a:gd name="T22" fmla="*/ 115 w 611"/>
                <a:gd name="T23" fmla="*/ 528 h 610"/>
                <a:gd name="T24" fmla="*/ 115 w 611"/>
                <a:gd name="T25" fmla="*/ 528 h 610"/>
                <a:gd name="T26" fmla="*/ 521 w 611"/>
                <a:gd name="T27" fmla="*/ 521 h 610"/>
                <a:gd name="T28" fmla="*/ 89 w 611"/>
                <a:gd name="T29" fmla="*/ 521 h 610"/>
                <a:gd name="T30" fmla="*/ 528 w 611"/>
                <a:gd name="T31" fmla="*/ 495 h 610"/>
                <a:gd name="T32" fmla="*/ 55 w 611"/>
                <a:gd name="T33" fmla="*/ 458 h 610"/>
                <a:gd name="T34" fmla="*/ 68 w 611"/>
                <a:gd name="T35" fmla="*/ 478 h 610"/>
                <a:gd name="T36" fmla="*/ 566 w 611"/>
                <a:gd name="T37" fmla="*/ 465 h 610"/>
                <a:gd name="T38" fmla="*/ 23 w 611"/>
                <a:gd name="T39" fmla="*/ 422 h 610"/>
                <a:gd name="T40" fmla="*/ 584 w 611"/>
                <a:gd name="T41" fmla="*/ 396 h 610"/>
                <a:gd name="T42" fmla="*/ 584 w 611"/>
                <a:gd name="T43" fmla="*/ 396 h 610"/>
                <a:gd name="T44" fmla="*/ 26 w 611"/>
                <a:gd name="T45" fmla="*/ 396 h 610"/>
                <a:gd name="T46" fmla="*/ 602 w 611"/>
                <a:gd name="T47" fmla="*/ 376 h 610"/>
                <a:gd name="T48" fmla="*/ 1 w 611"/>
                <a:gd name="T49" fmla="*/ 329 h 610"/>
                <a:gd name="T50" fmla="*/ 611 w 611"/>
                <a:gd name="T51" fmla="*/ 304 h 610"/>
                <a:gd name="T52" fmla="*/ 610 w 611"/>
                <a:gd name="T53" fmla="*/ 329 h 610"/>
                <a:gd name="T54" fmla="*/ 0 w 611"/>
                <a:gd name="T55" fmla="*/ 305 h 610"/>
                <a:gd name="T56" fmla="*/ 13 w 611"/>
                <a:gd name="T57" fmla="*/ 282 h 610"/>
                <a:gd name="T58" fmla="*/ 598 w 611"/>
                <a:gd name="T59" fmla="*/ 281 h 610"/>
                <a:gd name="T60" fmla="*/ 3 w 611"/>
                <a:gd name="T61" fmla="*/ 258 h 610"/>
                <a:gd name="T62" fmla="*/ 26 w 611"/>
                <a:gd name="T63" fmla="*/ 215 h 610"/>
                <a:gd name="T64" fmla="*/ 596 w 611"/>
                <a:gd name="T65" fmla="*/ 210 h 610"/>
                <a:gd name="T66" fmla="*/ 596 w 611"/>
                <a:gd name="T67" fmla="*/ 210 h 610"/>
                <a:gd name="T68" fmla="*/ 34 w 611"/>
                <a:gd name="T69" fmla="*/ 193 h 610"/>
                <a:gd name="T70" fmla="*/ 566 w 611"/>
                <a:gd name="T71" fmla="*/ 171 h 610"/>
                <a:gd name="T72" fmla="*/ 587 w 611"/>
                <a:gd name="T73" fmla="*/ 187 h 610"/>
                <a:gd name="T74" fmla="*/ 44 w 611"/>
                <a:gd name="T75" fmla="*/ 172 h 610"/>
                <a:gd name="T76" fmla="*/ 552 w 611"/>
                <a:gd name="T77" fmla="*/ 125 h 610"/>
                <a:gd name="T78" fmla="*/ 552 w 611"/>
                <a:gd name="T79" fmla="*/ 125 h 610"/>
                <a:gd name="T80" fmla="*/ 82 w 611"/>
                <a:gd name="T81" fmla="*/ 115 h 610"/>
                <a:gd name="T82" fmla="*/ 528 w 611"/>
                <a:gd name="T83" fmla="*/ 114 h 610"/>
                <a:gd name="T84" fmla="*/ 89 w 611"/>
                <a:gd name="T85" fmla="*/ 89 h 610"/>
                <a:gd name="T86" fmla="*/ 484 w 611"/>
                <a:gd name="T87" fmla="*/ 58 h 610"/>
                <a:gd name="T88" fmla="*/ 484 w 611"/>
                <a:gd name="T89" fmla="*/ 58 h 610"/>
                <a:gd name="T90" fmla="*/ 133 w 611"/>
                <a:gd name="T91" fmla="*/ 68 h 610"/>
                <a:gd name="T92" fmla="*/ 438 w 611"/>
                <a:gd name="T93" fmla="*/ 43 h 610"/>
                <a:gd name="T94" fmla="*/ 188 w 611"/>
                <a:gd name="T95" fmla="*/ 23 h 610"/>
                <a:gd name="T96" fmla="*/ 188 w 611"/>
                <a:gd name="T97" fmla="*/ 23 h 610"/>
                <a:gd name="T98" fmla="*/ 422 w 611"/>
                <a:gd name="T99" fmla="*/ 23 h 610"/>
                <a:gd name="T100" fmla="*/ 214 w 611"/>
                <a:gd name="T101" fmla="*/ 26 h 610"/>
                <a:gd name="T102" fmla="*/ 352 w 611"/>
                <a:gd name="T103" fmla="*/ 3 h 610"/>
                <a:gd name="T104" fmla="*/ 352 w 611"/>
                <a:gd name="T105" fmla="*/ 3 h 610"/>
                <a:gd name="T106" fmla="*/ 282 w 611"/>
                <a:gd name="T107" fmla="*/ 13 h 610"/>
                <a:gd name="T108" fmla="*/ 305 w 611"/>
                <a:gd name="T109" fmla="*/ 12 h 610"/>
                <a:gd name="T110" fmla="*/ 329 w 611"/>
                <a:gd name="T111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11" h="610">
                  <a:moveTo>
                    <a:pt x="282" y="597"/>
                  </a:moveTo>
                  <a:cubicBezTo>
                    <a:pt x="281" y="610"/>
                    <a:pt x="281" y="610"/>
                    <a:pt x="281" y="610"/>
                  </a:cubicBezTo>
                  <a:cubicBezTo>
                    <a:pt x="289" y="610"/>
                    <a:pt x="297" y="610"/>
                    <a:pt x="305" y="610"/>
                  </a:cubicBezTo>
                  <a:cubicBezTo>
                    <a:pt x="305" y="610"/>
                    <a:pt x="305" y="610"/>
                    <a:pt x="305" y="610"/>
                  </a:cubicBezTo>
                  <a:cubicBezTo>
                    <a:pt x="305" y="610"/>
                    <a:pt x="305" y="610"/>
                    <a:pt x="305" y="610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298" y="598"/>
                    <a:pt x="290" y="598"/>
                    <a:pt x="282" y="597"/>
                  </a:cubicBezTo>
                  <a:moveTo>
                    <a:pt x="351" y="595"/>
                  </a:moveTo>
                  <a:cubicBezTo>
                    <a:pt x="344" y="596"/>
                    <a:pt x="336" y="597"/>
                    <a:pt x="328" y="597"/>
                  </a:cubicBezTo>
                  <a:cubicBezTo>
                    <a:pt x="329" y="610"/>
                    <a:pt x="329" y="610"/>
                    <a:pt x="329" y="610"/>
                  </a:cubicBezTo>
                  <a:cubicBezTo>
                    <a:pt x="337" y="609"/>
                    <a:pt x="345" y="608"/>
                    <a:pt x="353" y="607"/>
                  </a:cubicBezTo>
                  <a:cubicBezTo>
                    <a:pt x="351" y="595"/>
                    <a:pt x="351" y="595"/>
                    <a:pt x="351" y="595"/>
                  </a:cubicBezTo>
                  <a:moveTo>
                    <a:pt x="237" y="590"/>
                  </a:moveTo>
                  <a:cubicBezTo>
                    <a:pt x="234" y="602"/>
                    <a:pt x="234" y="602"/>
                    <a:pt x="234" y="602"/>
                  </a:cubicBezTo>
                  <a:cubicBezTo>
                    <a:pt x="242" y="604"/>
                    <a:pt x="250" y="606"/>
                    <a:pt x="258" y="607"/>
                  </a:cubicBezTo>
                  <a:cubicBezTo>
                    <a:pt x="260" y="595"/>
                    <a:pt x="260" y="595"/>
                    <a:pt x="260" y="595"/>
                  </a:cubicBezTo>
                  <a:cubicBezTo>
                    <a:pt x="252" y="594"/>
                    <a:pt x="244" y="592"/>
                    <a:pt x="237" y="590"/>
                  </a:cubicBezTo>
                  <a:moveTo>
                    <a:pt x="396" y="584"/>
                  </a:moveTo>
                  <a:cubicBezTo>
                    <a:pt x="389" y="586"/>
                    <a:pt x="381" y="588"/>
                    <a:pt x="374" y="590"/>
                  </a:cubicBezTo>
                  <a:cubicBezTo>
                    <a:pt x="377" y="602"/>
                    <a:pt x="377" y="602"/>
                    <a:pt x="377" y="602"/>
                  </a:cubicBezTo>
                  <a:cubicBezTo>
                    <a:pt x="385" y="600"/>
                    <a:pt x="392" y="598"/>
                    <a:pt x="400" y="596"/>
                  </a:cubicBezTo>
                  <a:cubicBezTo>
                    <a:pt x="396" y="584"/>
                    <a:pt x="396" y="584"/>
                    <a:pt x="396" y="584"/>
                  </a:cubicBezTo>
                  <a:cubicBezTo>
                    <a:pt x="396" y="584"/>
                    <a:pt x="396" y="584"/>
                    <a:pt x="396" y="584"/>
                  </a:cubicBezTo>
                  <a:moveTo>
                    <a:pt x="193" y="576"/>
                  </a:moveTo>
                  <a:cubicBezTo>
                    <a:pt x="189" y="587"/>
                    <a:pt x="189" y="587"/>
                    <a:pt x="189" y="587"/>
                  </a:cubicBezTo>
                  <a:cubicBezTo>
                    <a:pt x="196" y="590"/>
                    <a:pt x="203" y="593"/>
                    <a:pt x="211" y="596"/>
                  </a:cubicBezTo>
                  <a:cubicBezTo>
                    <a:pt x="215" y="584"/>
                    <a:pt x="215" y="584"/>
                    <a:pt x="215" y="584"/>
                  </a:cubicBezTo>
                  <a:cubicBezTo>
                    <a:pt x="207" y="582"/>
                    <a:pt x="200" y="579"/>
                    <a:pt x="193" y="576"/>
                  </a:cubicBezTo>
                  <a:moveTo>
                    <a:pt x="438" y="566"/>
                  </a:moveTo>
                  <a:cubicBezTo>
                    <a:pt x="432" y="570"/>
                    <a:pt x="425" y="573"/>
                    <a:pt x="418" y="576"/>
                  </a:cubicBezTo>
                  <a:cubicBezTo>
                    <a:pt x="422" y="587"/>
                    <a:pt x="422" y="587"/>
                    <a:pt x="422" y="587"/>
                  </a:cubicBezTo>
                  <a:cubicBezTo>
                    <a:pt x="430" y="584"/>
                    <a:pt x="437" y="581"/>
                    <a:pt x="444" y="577"/>
                  </a:cubicBezTo>
                  <a:cubicBezTo>
                    <a:pt x="438" y="566"/>
                    <a:pt x="438" y="566"/>
                    <a:pt x="438" y="566"/>
                  </a:cubicBezTo>
                  <a:moveTo>
                    <a:pt x="152" y="555"/>
                  </a:moveTo>
                  <a:cubicBezTo>
                    <a:pt x="146" y="566"/>
                    <a:pt x="146" y="566"/>
                    <a:pt x="146" y="566"/>
                  </a:cubicBezTo>
                  <a:cubicBezTo>
                    <a:pt x="153" y="570"/>
                    <a:pt x="160" y="574"/>
                    <a:pt x="167" y="577"/>
                  </a:cubicBezTo>
                  <a:cubicBezTo>
                    <a:pt x="172" y="566"/>
                    <a:pt x="172" y="566"/>
                    <a:pt x="172" y="566"/>
                  </a:cubicBezTo>
                  <a:cubicBezTo>
                    <a:pt x="165" y="563"/>
                    <a:pt x="159" y="559"/>
                    <a:pt x="152" y="555"/>
                  </a:cubicBezTo>
                  <a:moveTo>
                    <a:pt x="478" y="542"/>
                  </a:moveTo>
                  <a:cubicBezTo>
                    <a:pt x="478" y="542"/>
                    <a:pt x="478" y="542"/>
                    <a:pt x="478" y="542"/>
                  </a:cubicBezTo>
                  <a:cubicBezTo>
                    <a:pt x="471" y="547"/>
                    <a:pt x="465" y="551"/>
                    <a:pt x="459" y="555"/>
                  </a:cubicBezTo>
                  <a:cubicBezTo>
                    <a:pt x="465" y="565"/>
                    <a:pt x="465" y="565"/>
                    <a:pt x="465" y="565"/>
                  </a:cubicBezTo>
                  <a:cubicBezTo>
                    <a:pt x="472" y="561"/>
                    <a:pt x="478" y="557"/>
                    <a:pt x="485" y="552"/>
                  </a:cubicBezTo>
                  <a:cubicBezTo>
                    <a:pt x="478" y="542"/>
                    <a:pt x="478" y="542"/>
                    <a:pt x="478" y="542"/>
                  </a:cubicBezTo>
                  <a:moveTo>
                    <a:pt x="115" y="528"/>
                  </a:moveTo>
                  <a:cubicBezTo>
                    <a:pt x="107" y="537"/>
                    <a:pt x="107" y="537"/>
                    <a:pt x="107" y="537"/>
                  </a:cubicBezTo>
                  <a:cubicBezTo>
                    <a:pt x="113" y="543"/>
                    <a:pt x="119" y="548"/>
                    <a:pt x="126" y="552"/>
                  </a:cubicBezTo>
                  <a:cubicBezTo>
                    <a:pt x="133" y="542"/>
                    <a:pt x="133" y="542"/>
                    <a:pt x="133" y="542"/>
                  </a:cubicBezTo>
                  <a:cubicBezTo>
                    <a:pt x="127" y="538"/>
                    <a:pt x="121" y="533"/>
                    <a:pt x="115" y="528"/>
                  </a:cubicBezTo>
                  <a:moveTo>
                    <a:pt x="513" y="512"/>
                  </a:moveTo>
                  <a:cubicBezTo>
                    <a:pt x="507" y="518"/>
                    <a:pt x="502" y="523"/>
                    <a:pt x="496" y="528"/>
                  </a:cubicBezTo>
                  <a:cubicBezTo>
                    <a:pt x="504" y="537"/>
                    <a:pt x="504" y="537"/>
                    <a:pt x="504" y="537"/>
                  </a:cubicBezTo>
                  <a:cubicBezTo>
                    <a:pt x="510" y="532"/>
                    <a:pt x="516" y="527"/>
                    <a:pt x="521" y="521"/>
                  </a:cubicBezTo>
                  <a:cubicBezTo>
                    <a:pt x="513" y="512"/>
                    <a:pt x="513" y="512"/>
                    <a:pt x="513" y="512"/>
                  </a:cubicBezTo>
                  <a:moveTo>
                    <a:pt x="82" y="496"/>
                  </a:moveTo>
                  <a:cubicBezTo>
                    <a:pt x="73" y="504"/>
                    <a:pt x="73" y="504"/>
                    <a:pt x="73" y="504"/>
                  </a:cubicBezTo>
                  <a:cubicBezTo>
                    <a:pt x="78" y="510"/>
                    <a:pt x="84" y="515"/>
                    <a:pt x="89" y="521"/>
                  </a:cubicBezTo>
                  <a:cubicBezTo>
                    <a:pt x="98" y="512"/>
                    <a:pt x="98" y="512"/>
                    <a:pt x="98" y="512"/>
                  </a:cubicBezTo>
                  <a:cubicBezTo>
                    <a:pt x="93" y="507"/>
                    <a:pt x="87" y="501"/>
                    <a:pt x="82" y="496"/>
                  </a:cubicBezTo>
                  <a:moveTo>
                    <a:pt x="543" y="477"/>
                  </a:moveTo>
                  <a:cubicBezTo>
                    <a:pt x="538" y="484"/>
                    <a:pt x="533" y="490"/>
                    <a:pt x="528" y="495"/>
                  </a:cubicBezTo>
                  <a:cubicBezTo>
                    <a:pt x="538" y="503"/>
                    <a:pt x="538" y="503"/>
                    <a:pt x="538" y="503"/>
                  </a:cubicBezTo>
                  <a:cubicBezTo>
                    <a:pt x="543" y="497"/>
                    <a:pt x="548" y="491"/>
                    <a:pt x="552" y="485"/>
                  </a:cubicBezTo>
                  <a:cubicBezTo>
                    <a:pt x="543" y="477"/>
                    <a:pt x="543" y="477"/>
                    <a:pt x="543" y="477"/>
                  </a:cubicBezTo>
                  <a:moveTo>
                    <a:pt x="55" y="458"/>
                  </a:moveTo>
                  <a:cubicBezTo>
                    <a:pt x="45" y="465"/>
                    <a:pt x="45" y="465"/>
                    <a:pt x="45" y="465"/>
                  </a:cubicBezTo>
                  <a:cubicBezTo>
                    <a:pt x="49" y="472"/>
                    <a:pt x="54" y="478"/>
                    <a:pt x="58" y="485"/>
                  </a:cubicBezTo>
                  <a:cubicBezTo>
                    <a:pt x="68" y="478"/>
                    <a:pt x="68" y="478"/>
                    <a:pt x="68" y="478"/>
                  </a:cubicBezTo>
                  <a:cubicBezTo>
                    <a:pt x="68" y="478"/>
                    <a:pt x="68" y="478"/>
                    <a:pt x="68" y="478"/>
                  </a:cubicBezTo>
                  <a:cubicBezTo>
                    <a:pt x="64" y="471"/>
                    <a:pt x="59" y="465"/>
                    <a:pt x="55" y="458"/>
                  </a:cubicBezTo>
                  <a:moveTo>
                    <a:pt x="567" y="438"/>
                  </a:moveTo>
                  <a:cubicBezTo>
                    <a:pt x="563" y="445"/>
                    <a:pt x="559" y="452"/>
                    <a:pt x="555" y="458"/>
                  </a:cubicBezTo>
                  <a:cubicBezTo>
                    <a:pt x="566" y="465"/>
                    <a:pt x="566" y="465"/>
                    <a:pt x="566" y="465"/>
                  </a:cubicBezTo>
                  <a:cubicBezTo>
                    <a:pt x="570" y="458"/>
                    <a:pt x="574" y="451"/>
                    <a:pt x="577" y="444"/>
                  </a:cubicBezTo>
                  <a:cubicBezTo>
                    <a:pt x="567" y="438"/>
                    <a:pt x="567" y="438"/>
                    <a:pt x="567" y="438"/>
                  </a:cubicBezTo>
                  <a:moveTo>
                    <a:pt x="34" y="418"/>
                  </a:moveTo>
                  <a:cubicBezTo>
                    <a:pt x="23" y="422"/>
                    <a:pt x="23" y="422"/>
                    <a:pt x="23" y="422"/>
                  </a:cubicBezTo>
                  <a:cubicBezTo>
                    <a:pt x="26" y="430"/>
                    <a:pt x="30" y="437"/>
                    <a:pt x="33" y="444"/>
                  </a:cubicBezTo>
                  <a:cubicBezTo>
                    <a:pt x="44" y="438"/>
                    <a:pt x="44" y="438"/>
                    <a:pt x="44" y="438"/>
                  </a:cubicBezTo>
                  <a:cubicBezTo>
                    <a:pt x="41" y="432"/>
                    <a:pt x="37" y="425"/>
                    <a:pt x="34" y="418"/>
                  </a:cubicBezTo>
                  <a:moveTo>
                    <a:pt x="584" y="396"/>
                  </a:moveTo>
                  <a:cubicBezTo>
                    <a:pt x="582" y="403"/>
                    <a:pt x="579" y="410"/>
                    <a:pt x="576" y="417"/>
                  </a:cubicBezTo>
                  <a:cubicBezTo>
                    <a:pt x="588" y="422"/>
                    <a:pt x="588" y="422"/>
                    <a:pt x="588" y="422"/>
                  </a:cubicBezTo>
                  <a:cubicBezTo>
                    <a:pt x="591" y="415"/>
                    <a:pt x="593" y="407"/>
                    <a:pt x="596" y="399"/>
                  </a:cubicBezTo>
                  <a:cubicBezTo>
                    <a:pt x="584" y="396"/>
                    <a:pt x="584" y="396"/>
                    <a:pt x="584" y="396"/>
                  </a:cubicBezTo>
                  <a:moveTo>
                    <a:pt x="20" y="374"/>
                  </a:moveTo>
                  <a:cubicBezTo>
                    <a:pt x="8" y="377"/>
                    <a:pt x="8" y="377"/>
                    <a:pt x="8" y="377"/>
                  </a:cubicBezTo>
                  <a:cubicBezTo>
                    <a:pt x="10" y="384"/>
                    <a:pt x="12" y="392"/>
                    <a:pt x="15" y="400"/>
                  </a:cubicBezTo>
                  <a:cubicBezTo>
                    <a:pt x="26" y="396"/>
                    <a:pt x="26" y="396"/>
                    <a:pt x="26" y="396"/>
                  </a:cubicBezTo>
                  <a:cubicBezTo>
                    <a:pt x="24" y="389"/>
                    <a:pt x="22" y="381"/>
                    <a:pt x="20" y="374"/>
                  </a:cubicBezTo>
                  <a:moveTo>
                    <a:pt x="595" y="351"/>
                  </a:moveTo>
                  <a:cubicBezTo>
                    <a:pt x="594" y="358"/>
                    <a:pt x="592" y="366"/>
                    <a:pt x="590" y="373"/>
                  </a:cubicBezTo>
                  <a:cubicBezTo>
                    <a:pt x="602" y="376"/>
                    <a:pt x="602" y="376"/>
                    <a:pt x="602" y="376"/>
                  </a:cubicBezTo>
                  <a:cubicBezTo>
                    <a:pt x="604" y="369"/>
                    <a:pt x="606" y="361"/>
                    <a:pt x="607" y="353"/>
                  </a:cubicBezTo>
                  <a:cubicBezTo>
                    <a:pt x="595" y="351"/>
                    <a:pt x="595" y="351"/>
                    <a:pt x="595" y="351"/>
                  </a:cubicBezTo>
                  <a:moveTo>
                    <a:pt x="13" y="328"/>
                  </a:moveTo>
                  <a:cubicBezTo>
                    <a:pt x="1" y="329"/>
                    <a:pt x="1" y="329"/>
                    <a:pt x="1" y="329"/>
                  </a:cubicBezTo>
                  <a:cubicBezTo>
                    <a:pt x="1" y="337"/>
                    <a:pt x="2" y="345"/>
                    <a:pt x="4" y="353"/>
                  </a:cubicBezTo>
                  <a:cubicBezTo>
                    <a:pt x="16" y="351"/>
                    <a:pt x="16" y="351"/>
                    <a:pt x="16" y="351"/>
                  </a:cubicBezTo>
                  <a:cubicBezTo>
                    <a:pt x="14" y="344"/>
                    <a:pt x="14" y="336"/>
                    <a:pt x="13" y="328"/>
                  </a:cubicBezTo>
                  <a:moveTo>
                    <a:pt x="611" y="304"/>
                  </a:moveTo>
                  <a:cubicBezTo>
                    <a:pt x="598" y="304"/>
                    <a:pt x="598" y="304"/>
                    <a:pt x="598" y="304"/>
                  </a:cubicBezTo>
                  <a:cubicBezTo>
                    <a:pt x="598" y="305"/>
                    <a:pt x="598" y="305"/>
                    <a:pt x="598" y="305"/>
                  </a:cubicBezTo>
                  <a:cubicBezTo>
                    <a:pt x="598" y="313"/>
                    <a:pt x="598" y="320"/>
                    <a:pt x="598" y="328"/>
                  </a:cubicBezTo>
                  <a:cubicBezTo>
                    <a:pt x="610" y="329"/>
                    <a:pt x="610" y="329"/>
                    <a:pt x="610" y="329"/>
                  </a:cubicBezTo>
                  <a:cubicBezTo>
                    <a:pt x="610" y="321"/>
                    <a:pt x="611" y="313"/>
                    <a:pt x="611" y="305"/>
                  </a:cubicBezTo>
                  <a:cubicBezTo>
                    <a:pt x="611" y="304"/>
                    <a:pt x="611" y="304"/>
                    <a:pt x="611" y="304"/>
                  </a:cubicBezTo>
                  <a:moveTo>
                    <a:pt x="1" y="281"/>
                  </a:moveTo>
                  <a:cubicBezTo>
                    <a:pt x="0" y="289"/>
                    <a:pt x="0" y="297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2" y="297"/>
                    <a:pt x="12" y="290"/>
                    <a:pt x="13" y="282"/>
                  </a:cubicBezTo>
                  <a:cubicBezTo>
                    <a:pt x="1" y="281"/>
                    <a:pt x="1" y="281"/>
                    <a:pt x="1" y="281"/>
                  </a:cubicBezTo>
                  <a:moveTo>
                    <a:pt x="607" y="256"/>
                  </a:moveTo>
                  <a:cubicBezTo>
                    <a:pt x="595" y="258"/>
                    <a:pt x="595" y="258"/>
                    <a:pt x="595" y="258"/>
                  </a:cubicBezTo>
                  <a:cubicBezTo>
                    <a:pt x="596" y="266"/>
                    <a:pt x="597" y="274"/>
                    <a:pt x="598" y="281"/>
                  </a:cubicBezTo>
                  <a:cubicBezTo>
                    <a:pt x="610" y="280"/>
                    <a:pt x="610" y="280"/>
                    <a:pt x="610" y="280"/>
                  </a:cubicBezTo>
                  <a:cubicBezTo>
                    <a:pt x="609" y="272"/>
                    <a:pt x="608" y="264"/>
                    <a:pt x="607" y="256"/>
                  </a:cubicBezTo>
                  <a:moveTo>
                    <a:pt x="8" y="234"/>
                  </a:moveTo>
                  <a:cubicBezTo>
                    <a:pt x="6" y="242"/>
                    <a:pt x="5" y="250"/>
                    <a:pt x="3" y="258"/>
                  </a:cubicBezTo>
                  <a:cubicBezTo>
                    <a:pt x="16" y="259"/>
                    <a:pt x="16" y="259"/>
                    <a:pt x="16" y="259"/>
                  </a:cubicBezTo>
                  <a:cubicBezTo>
                    <a:pt x="17" y="252"/>
                    <a:pt x="18" y="244"/>
                    <a:pt x="20" y="237"/>
                  </a:cubicBezTo>
                  <a:cubicBezTo>
                    <a:pt x="8" y="234"/>
                    <a:pt x="8" y="234"/>
                    <a:pt x="8" y="234"/>
                  </a:cubicBezTo>
                  <a:moveTo>
                    <a:pt x="26" y="215"/>
                  </a:move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moveTo>
                    <a:pt x="596" y="210"/>
                  </a:moveTo>
                  <a:cubicBezTo>
                    <a:pt x="584" y="214"/>
                    <a:pt x="584" y="214"/>
                    <a:pt x="584" y="214"/>
                  </a:cubicBezTo>
                  <a:cubicBezTo>
                    <a:pt x="586" y="221"/>
                    <a:pt x="588" y="228"/>
                    <a:pt x="590" y="236"/>
                  </a:cubicBezTo>
                  <a:cubicBezTo>
                    <a:pt x="602" y="233"/>
                    <a:pt x="602" y="233"/>
                    <a:pt x="602" y="233"/>
                  </a:cubicBezTo>
                  <a:cubicBezTo>
                    <a:pt x="600" y="225"/>
                    <a:pt x="598" y="217"/>
                    <a:pt x="596" y="210"/>
                  </a:cubicBezTo>
                  <a:moveTo>
                    <a:pt x="23" y="188"/>
                  </a:moveTo>
                  <a:cubicBezTo>
                    <a:pt x="20" y="196"/>
                    <a:pt x="17" y="203"/>
                    <a:pt x="15" y="211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9" y="207"/>
                    <a:pt x="31" y="200"/>
                    <a:pt x="34" y="193"/>
                  </a:cubicBezTo>
                  <a:cubicBezTo>
                    <a:pt x="23" y="188"/>
                    <a:pt x="23" y="188"/>
                    <a:pt x="23" y="188"/>
                  </a:cubicBezTo>
                  <a:moveTo>
                    <a:pt x="566" y="171"/>
                  </a:moveTo>
                  <a:cubicBezTo>
                    <a:pt x="566" y="171"/>
                    <a:pt x="566" y="171"/>
                    <a:pt x="566" y="171"/>
                  </a:cubicBezTo>
                  <a:cubicBezTo>
                    <a:pt x="566" y="171"/>
                    <a:pt x="566" y="171"/>
                    <a:pt x="566" y="171"/>
                  </a:cubicBezTo>
                  <a:moveTo>
                    <a:pt x="577" y="166"/>
                  </a:moveTo>
                  <a:cubicBezTo>
                    <a:pt x="566" y="171"/>
                    <a:pt x="566" y="171"/>
                    <a:pt x="566" y="171"/>
                  </a:cubicBezTo>
                  <a:cubicBezTo>
                    <a:pt x="570" y="178"/>
                    <a:pt x="573" y="185"/>
                    <a:pt x="576" y="192"/>
                  </a:cubicBezTo>
                  <a:cubicBezTo>
                    <a:pt x="587" y="187"/>
                    <a:pt x="587" y="187"/>
                    <a:pt x="587" y="187"/>
                  </a:cubicBezTo>
                  <a:cubicBezTo>
                    <a:pt x="584" y="180"/>
                    <a:pt x="581" y="173"/>
                    <a:pt x="577" y="166"/>
                  </a:cubicBezTo>
                  <a:moveTo>
                    <a:pt x="45" y="146"/>
                  </a:moveTo>
                  <a:cubicBezTo>
                    <a:pt x="40" y="153"/>
                    <a:pt x="36" y="160"/>
                    <a:pt x="33" y="167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47" y="165"/>
                    <a:pt x="51" y="159"/>
                    <a:pt x="55" y="152"/>
                  </a:cubicBezTo>
                  <a:cubicBezTo>
                    <a:pt x="45" y="146"/>
                    <a:pt x="45" y="146"/>
                    <a:pt x="45" y="146"/>
                  </a:cubicBezTo>
                  <a:moveTo>
                    <a:pt x="552" y="125"/>
                  </a:moveTo>
                  <a:cubicBezTo>
                    <a:pt x="542" y="132"/>
                    <a:pt x="542" y="132"/>
                    <a:pt x="542" y="132"/>
                  </a:cubicBezTo>
                  <a:cubicBezTo>
                    <a:pt x="547" y="138"/>
                    <a:pt x="551" y="145"/>
                    <a:pt x="555" y="151"/>
                  </a:cubicBezTo>
                  <a:cubicBezTo>
                    <a:pt x="565" y="145"/>
                    <a:pt x="565" y="145"/>
                    <a:pt x="565" y="145"/>
                  </a:cubicBezTo>
                  <a:cubicBezTo>
                    <a:pt x="561" y="138"/>
                    <a:pt x="557" y="131"/>
                    <a:pt x="552" y="125"/>
                  </a:cubicBezTo>
                  <a:moveTo>
                    <a:pt x="73" y="107"/>
                  </a:moveTo>
                  <a:cubicBezTo>
                    <a:pt x="68" y="113"/>
                    <a:pt x="63" y="119"/>
                    <a:pt x="58" y="126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72" y="127"/>
                    <a:pt x="77" y="121"/>
                    <a:pt x="82" y="115"/>
                  </a:cubicBezTo>
                  <a:cubicBezTo>
                    <a:pt x="73" y="107"/>
                    <a:pt x="73" y="107"/>
                    <a:pt x="73" y="107"/>
                  </a:cubicBezTo>
                  <a:moveTo>
                    <a:pt x="521" y="89"/>
                  </a:moveTo>
                  <a:cubicBezTo>
                    <a:pt x="512" y="97"/>
                    <a:pt x="512" y="97"/>
                    <a:pt x="512" y="97"/>
                  </a:cubicBezTo>
                  <a:cubicBezTo>
                    <a:pt x="518" y="103"/>
                    <a:pt x="523" y="108"/>
                    <a:pt x="528" y="114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532" y="100"/>
                    <a:pt x="526" y="94"/>
                    <a:pt x="521" y="89"/>
                  </a:cubicBezTo>
                  <a:moveTo>
                    <a:pt x="107" y="73"/>
                  </a:moveTo>
                  <a:cubicBezTo>
                    <a:pt x="100" y="78"/>
                    <a:pt x="95" y="84"/>
                    <a:pt x="89" y="89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103" y="92"/>
                    <a:pt x="109" y="87"/>
                    <a:pt x="115" y="82"/>
                  </a:cubicBezTo>
                  <a:cubicBezTo>
                    <a:pt x="107" y="73"/>
                    <a:pt x="107" y="73"/>
                    <a:pt x="107" y="73"/>
                  </a:cubicBezTo>
                  <a:moveTo>
                    <a:pt x="484" y="58"/>
                  </a:moveTo>
                  <a:cubicBezTo>
                    <a:pt x="477" y="67"/>
                    <a:pt x="477" y="67"/>
                    <a:pt x="477" y="67"/>
                  </a:cubicBezTo>
                  <a:cubicBezTo>
                    <a:pt x="483" y="72"/>
                    <a:pt x="489" y="77"/>
                    <a:pt x="495" y="82"/>
                  </a:cubicBezTo>
                  <a:cubicBezTo>
                    <a:pt x="503" y="72"/>
                    <a:pt x="503" y="72"/>
                    <a:pt x="503" y="72"/>
                  </a:cubicBezTo>
                  <a:cubicBezTo>
                    <a:pt x="497" y="67"/>
                    <a:pt x="491" y="62"/>
                    <a:pt x="484" y="58"/>
                  </a:cubicBezTo>
                  <a:moveTo>
                    <a:pt x="145" y="45"/>
                  </a:moveTo>
                  <a:cubicBezTo>
                    <a:pt x="138" y="49"/>
                    <a:pt x="132" y="53"/>
                    <a:pt x="125" y="5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9" y="63"/>
                    <a:pt x="145" y="59"/>
                    <a:pt x="152" y="55"/>
                  </a:cubicBezTo>
                  <a:cubicBezTo>
                    <a:pt x="145" y="45"/>
                    <a:pt x="145" y="45"/>
                    <a:pt x="145" y="45"/>
                  </a:cubicBezTo>
                  <a:moveTo>
                    <a:pt x="443" y="33"/>
                  </a:moveTo>
                  <a:cubicBezTo>
                    <a:pt x="438" y="43"/>
                    <a:pt x="438" y="43"/>
                    <a:pt x="438" y="43"/>
                  </a:cubicBezTo>
                  <a:cubicBezTo>
                    <a:pt x="445" y="47"/>
                    <a:pt x="451" y="51"/>
                    <a:pt x="458" y="55"/>
                  </a:cubicBezTo>
                  <a:cubicBezTo>
                    <a:pt x="464" y="44"/>
                    <a:pt x="464" y="44"/>
                    <a:pt x="464" y="44"/>
                  </a:cubicBezTo>
                  <a:cubicBezTo>
                    <a:pt x="458" y="40"/>
                    <a:pt x="451" y="36"/>
                    <a:pt x="443" y="33"/>
                  </a:cubicBezTo>
                  <a:moveTo>
                    <a:pt x="188" y="23"/>
                  </a:moveTo>
                  <a:cubicBezTo>
                    <a:pt x="180" y="26"/>
                    <a:pt x="173" y="29"/>
                    <a:pt x="166" y="33"/>
                  </a:cubicBezTo>
                  <a:cubicBezTo>
                    <a:pt x="172" y="44"/>
                    <a:pt x="172" y="44"/>
                    <a:pt x="172" y="44"/>
                  </a:cubicBezTo>
                  <a:cubicBezTo>
                    <a:pt x="179" y="40"/>
                    <a:pt x="185" y="37"/>
                    <a:pt x="193" y="34"/>
                  </a:cubicBezTo>
                  <a:cubicBezTo>
                    <a:pt x="188" y="23"/>
                    <a:pt x="188" y="23"/>
                    <a:pt x="188" y="23"/>
                  </a:cubicBezTo>
                  <a:moveTo>
                    <a:pt x="399" y="14"/>
                  </a:moveTo>
                  <a:cubicBezTo>
                    <a:pt x="395" y="26"/>
                    <a:pt x="395" y="26"/>
                    <a:pt x="395" y="26"/>
                  </a:cubicBezTo>
                  <a:cubicBezTo>
                    <a:pt x="403" y="28"/>
                    <a:pt x="410" y="31"/>
                    <a:pt x="417" y="34"/>
                  </a:cubicBezTo>
                  <a:cubicBezTo>
                    <a:pt x="422" y="23"/>
                    <a:pt x="422" y="23"/>
                    <a:pt x="422" y="23"/>
                  </a:cubicBezTo>
                  <a:cubicBezTo>
                    <a:pt x="414" y="19"/>
                    <a:pt x="407" y="17"/>
                    <a:pt x="399" y="14"/>
                  </a:cubicBezTo>
                  <a:moveTo>
                    <a:pt x="233" y="8"/>
                  </a:moveTo>
                  <a:cubicBezTo>
                    <a:pt x="226" y="10"/>
                    <a:pt x="218" y="12"/>
                    <a:pt x="210" y="15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21" y="24"/>
                    <a:pt x="229" y="22"/>
                    <a:pt x="236" y="20"/>
                  </a:cubicBezTo>
                  <a:cubicBezTo>
                    <a:pt x="233" y="8"/>
                    <a:pt x="233" y="8"/>
                    <a:pt x="233" y="8"/>
                  </a:cubicBezTo>
                  <a:moveTo>
                    <a:pt x="352" y="3"/>
                  </a:moveTo>
                  <a:cubicBezTo>
                    <a:pt x="351" y="15"/>
                    <a:pt x="351" y="15"/>
                    <a:pt x="351" y="15"/>
                  </a:cubicBezTo>
                  <a:cubicBezTo>
                    <a:pt x="358" y="16"/>
                    <a:pt x="366" y="18"/>
                    <a:pt x="373" y="20"/>
                  </a:cubicBezTo>
                  <a:cubicBezTo>
                    <a:pt x="376" y="8"/>
                    <a:pt x="376" y="8"/>
                    <a:pt x="376" y="8"/>
                  </a:cubicBezTo>
                  <a:cubicBezTo>
                    <a:pt x="368" y="6"/>
                    <a:pt x="360" y="4"/>
                    <a:pt x="352" y="3"/>
                  </a:cubicBezTo>
                  <a:moveTo>
                    <a:pt x="281" y="1"/>
                  </a:moveTo>
                  <a:cubicBezTo>
                    <a:pt x="273" y="1"/>
                    <a:pt x="265" y="2"/>
                    <a:pt x="257" y="3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66" y="14"/>
                    <a:pt x="274" y="13"/>
                    <a:pt x="282" y="13"/>
                  </a:cubicBezTo>
                  <a:cubicBezTo>
                    <a:pt x="281" y="1"/>
                    <a:pt x="281" y="1"/>
                    <a:pt x="281" y="1"/>
                  </a:cubicBezTo>
                  <a:moveTo>
                    <a:pt x="305" y="0"/>
                  </a:moveTo>
                  <a:cubicBezTo>
                    <a:pt x="305" y="0"/>
                    <a:pt x="305" y="0"/>
                    <a:pt x="305" y="0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13" y="12"/>
                    <a:pt x="320" y="12"/>
                    <a:pt x="328" y="13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21" y="0"/>
                    <a:pt x="313" y="0"/>
                    <a:pt x="305" y="0"/>
                  </a:cubicBezTo>
                </a:path>
              </a:pathLst>
            </a:custGeom>
            <a:solidFill>
              <a:srgbClr val="F5E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1001204" y="2281424"/>
              <a:ext cx="2268538" cy="2270126"/>
            </a:xfrm>
            <a:prstGeom prst="ellipse">
              <a:avLst/>
            </a:prstGeom>
            <a:solidFill>
              <a:srgbClr val="FEC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912304" y="3149786"/>
              <a:ext cx="2578100" cy="152400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882142" y="3119624"/>
              <a:ext cx="2638425" cy="212725"/>
            </a:xfrm>
            <a:custGeom>
              <a:avLst/>
              <a:gdLst>
                <a:gd name="T0" fmla="*/ 614 w 621"/>
                <a:gd name="T1" fmla="*/ 43 h 50"/>
                <a:gd name="T2" fmla="*/ 621 w 621"/>
                <a:gd name="T3" fmla="*/ 43 h 50"/>
                <a:gd name="T4" fmla="*/ 621 w 621"/>
                <a:gd name="T5" fmla="*/ 7 h 50"/>
                <a:gd name="T6" fmla="*/ 618 w 621"/>
                <a:gd name="T7" fmla="*/ 2 h 50"/>
                <a:gd name="T8" fmla="*/ 614 w 621"/>
                <a:gd name="T9" fmla="*/ 0 h 50"/>
                <a:gd name="T10" fmla="*/ 7 w 621"/>
                <a:gd name="T11" fmla="*/ 0 h 50"/>
                <a:gd name="T12" fmla="*/ 2 w 621"/>
                <a:gd name="T13" fmla="*/ 2 h 50"/>
                <a:gd name="T14" fmla="*/ 0 w 621"/>
                <a:gd name="T15" fmla="*/ 7 h 50"/>
                <a:gd name="T16" fmla="*/ 0 w 621"/>
                <a:gd name="T17" fmla="*/ 43 h 50"/>
                <a:gd name="T18" fmla="*/ 2 w 621"/>
                <a:gd name="T19" fmla="*/ 47 h 50"/>
                <a:gd name="T20" fmla="*/ 7 w 621"/>
                <a:gd name="T21" fmla="*/ 50 h 50"/>
                <a:gd name="T22" fmla="*/ 614 w 621"/>
                <a:gd name="T23" fmla="*/ 50 h 50"/>
                <a:gd name="T24" fmla="*/ 618 w 621"/>
                <a:gd name="T25" fmla="*/ 47 h 50"/>
                <a:gd name="T26" fmla="*/ 621 w 621"/>
                <a:gd name="T27" fmla="*/ 43 h 50"/>
                <a:gd name="T28" fmla="*/ 614 w 621"/>
                <a:gd name="T29" fmla="*/ 43 h 50"/>
                <a:gd name="T30" fmla="*/ 614 w 621"/>
                <a:gd name="T31" fmla="*/ 35 h 50"/>
                <a:gd name="T32" fmla="*/ 14 w 621"/>
                <a:gd name="T33" fmla="*/ 35 h 50"/>
                <a:gd name="T34" fmla="*/ 14 w 621"/>
                <a:gd name="T35" fmla="*/ 14 h 50"/>
                <a:gd name="T36" fmla="*/ 606 w 621"/>
                <a:gd name="T37" fmla="*/ 14 h 50"/>
                <a:gd name="T38" fmla="*/ 606 w 621"/>
                <a:gd name="T39" fmla="*/ 43 h 50"/>
                <a:gd name="T40" fmla="*/ 614 w 621"/>
                <a:gd name="T41" fmla="*/ 43 h 50"/>
                <a:gd name="T42" fmla="*/ 614 w 621"/>
                <a:gd name="T43" fmla="*/ 35 h 50"/>
                <a:gd name="T44" fmla="*/ 614 w 621"/>
                <a:gd name="T45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1" h="50">
                  <a:moveTo>
                    <a:pt x="614" y="43"/>
                  </a:moveTo>
                  <a:cubicBezTo>
                    <a:pt x="621" y="43"/>
                    <a:pt x="621" y="43"/>
                    <a:pt x="621" y="43"/>
                  </a:cubicBezTo>
                  <a:cubicBezTo>
                    <a:pt x="621" y="7"/>
                    <a:pt x="621" y="7"/>
                    <a:pt x="621" y="7"/>
                  </a:cubicBezTo>
                  <a:cubicBezTo>
                    <a:pt x="621" y="5"/>
                    <a:pt x="620" y="3"/>
                    <a:pt x="618" y="2"/>
                  </a:cubicBezTo>
                  <a:cubicBezTo>
                    <a:pt x="617" y="1"/>
                    <a:pt x="615" y="0"/>
                    <a:pt x="61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1" y="46"/>
                    <a:pt x="2" y="47"/>
                  </a:cubicBezTo>
                  <a:cubicBezTo>
                    <a:pt x="3" y="49"/>
                    <a:pt x="5" y="50"/>
                    <a:pt x="7" y="50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5" y="50"/>
                    <a:pt x="617" y="49"/>
                    <a:pt x="618" y="47"/>
                  </a:cubicBezTo>
                  <a:cubicBezTo>
                    <a:pt x="620" y="46"/>
                    <a:pt x="621" y="44"/>
                    <a:pt x="621" y="43"/>
                  </a:cubicBezTo>
                  <a:cubicBezTo>
                    <a:pt x="614" y="43"/>
                    <a:pt x="614" y="43"/>
                    <a:pt x="614" y="43"/>
                  </a:cubicBezTo>
                  <a:cubicBezTo>
                    <a:pt x="614" y="35"/>
                    <a:pt x="614" y="35"/>
                    <a:pt x="6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06" y="14"/>
                    <a:pt x="606" y="14"/>
                    <a:pt x="606" y="14"/>
                  </a:cubicBezTo>
                  <a:cubicBezTo>
                    <a:pt x="606" y="43"/>
                    <a:pt x="606" y="43"/>
                    <a:pt x="606" y="43"/>
                  </a:cubicBezTo>
                  <a:cubicBezTo>
                    <a:pt x="614" y="43"/>
                    <a:pt x="614" y="43"/>
                    <a:pt x="614" y="43"/>
                  </a:cubicBezTo>
                  <a:cubicBezTo>
                    <a:pt x="614" y="35"/>
                    <a:pt x="614" y="35"/>
                    <a:pt x="614" y="35"/>
                  </a:cubicBezTo>
                  <a:lnTo>
                    <a:pt x="614" y="43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912304" y="3302186"/>
              <a:ext cx="2578100" cy="1492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882142" y="3268849"/>
              <a:ext cx="2638425" cy="212725"/>
            </a:xfrm>
            <a:custGeom>
              <a:avLst/>
              <a:gdLst>
                <a:gd name="T0" fmla="*/ 7 w 621"/>
                <a:gd name="T1" fmla="*/ 8 h 50"/>
                <a:gd name="T2" fmla="*/ 0 w 621"/>
                <a:gd name="T3" fmla="*/ 8 h 50"/>
                <a:gd name="T4" fmla="*/ 0 w 621"/>
                <a:gd name="T5" fmla="*/ 43 h 50"/>
                <a:gd name="T6" fmla="*/ 2 w 621"/>
                <a:gd name="T7" fmla="*/ 48 h 50"/>
                <a:gd name="T8" fmla="*/ 7 w 621"/>
                <a:gd name="T9" fmla="*/ 50 h 50"/>
                <a:gd name="T10" fmla="*/ 614 w 621"/>
                <a:gd name="T11" fmla="*/ 50 h 50"/>
                <a:gd name="T12" fmla="*/ 618 w 621"/>
                <a:gd name="T13" fmla="*/ 48 h 50"/>
                <a:gd name="T14" fmla="*/ 621 w 621"/>
                <a:gd name="T15" fmla="*/ 43 h 50"/>
                <a:gd name="T16" fmla="*/ 621 w 621"/>
                <a:gd name="T17" fmla="*/ 8 h 50"/>
                <a:gd name="T18" fmla="*/ 618 w 621"/>
                <a:gd name="T19" fmla="*/ 3 h 50"/>
                <a:gd name="T20" fmla="*/ 614 w 621"/>
                <a:gd name="T21" fmla="*/ 0 h 50"/>
                <a:gd name="T22" fmla="*/ 7 w 621"/>
                <a:gd name="T23" fmla="*/ 0 h 50"/>
                <a:gd name="T24" fmla="*/ 2 w 621"/>
                <a:gd name="T25" fmla="*/ 3 h 50"/>
                <a:gd name="T26" fmla="*/ 0 w 621"/>
                <a:gd name="T27" fmla="*/ 8 h 50"/>
                <a:gd name="T28" fmla="*/ 7 w 621"/>
                <a:gd name="T29" fmla="*/ 8 h 50"/>
                <a:gd name="T30" fmla="*/ 7 w 621"/>
                <a:gd name="T31" fmla="*/ 15 h 50"/>
                <a:gd name="T32" fmla="*/ 606 w 621"/>
                <a:gd name="T33" fmla="*/ 15 h 50"/>
                <a:gd name="T34" fmla="*/ 606 w 621"/>
                <a:gd name="T35" fmla="*/ 36 h 50"/>
                <a:gd name="T36" fmla="*/ 14 w 621"/>
                <a:gd name="T37" fmla="*/ 36 h 50"/>
                <a:gd name="T38" fmla="*/ 14 w 621"/>
                <a:gd name="T39" fmla="*/ 8 h 50"/>
                <a:gd name="T40" fmla="*/ 7 w 621"/>
                <a:gd name="T41" fmla="*/ 8 h 50"/>
                <a:gd name="T42" fmla="*/ 7 w 621"/>
                <a:gd name="T43" fmla="*/ 15 h 50"/>
                <a:gd name="T44" fmla="*/ 7 w 621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1" h="50">
                  <a:moveTo>
                    <a:pt x="7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1" y="47"/>
                    <a:pt x="2" y="48"/>
                  </a:cubicBezTo>
                  <a:cubicBezTo>
                    <a:pt x="3" y="49"/>
                    <a:pt x="5" y="50"/>
                    <a:pt x="7" y="50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5" y="50"/>
                    <a:pt x="617" y="49"/>
                    <a:pt x="618" y="48"/>
                  </a:cubicBezTo>
                  <a:cubicBezTo>
                    <a:pt x="620" y="47"/>
                    <a:pt x="621" y="45"/>
                    <a:pt x="621" y="43"/>
                  </a:cubicBezTo>
                  <a:cubicBezTo>
                    <a:pt x="621" y="8"/>
                    <a:pt x="621" y="8"/>
                    <a:pt x="621" y="8"/>
                  </a:cubicBezTo>
                  <a:cubicBezTo>
                    <a:pt x="621" y="6"/>
                    <a:pt x="620" y="4"/>
                    <a:pt x="618" y="3"/>
                  </a:cubicBezTo>
                  <a:cubicBezTo>
                    <a:pt x="617" y="1"/>
                    <a:pt x="615" y="0"/>
                    <a:pt x="61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06" y="15"/>
                    <a:pt x="606" y="15"/>
                    <a:pt x="606" y="15"/>
                  </a:cubicBezTo>
                  <a:cubicBezTo>
                    <a:pt x="606" y="36"/>
                    <a:pt x="606" y="36"/>
                    <a:pt x="606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lnTo>
                    <a:pt x="7" y="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3490404" y="3149786"/>
              <a:ext cx="442913" cy="301625"/>
            </a:xfrm>
            <a:custGeom>
              <a:avLst/>
              <a:gdLst>
                <a:gd name="T0" fmla="*/ 0 w 279"/>
                <a:gd name="T1" fmla="*/ 0 h 190"/>
                <a:gd name="T2" fmla="*/ 0 w 279"/>
                <a:gd name="T3" fmla="*/ 96 h 190"/>
                <a:gd name="T4" fmla="*/ 0 w 279"/>
                <a:gd name="T5" fmla="*/ 190 h 190"/>
                <a:gd name="T6" fmla="*/ 279 w 279"/>
                <a:gd name="T7" fmla="*/ 96 h 190"/>
                <a:gd name="T8" fmla="*/ 0 w 27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190">
                  <a:moveTo>
                    <a:pt x="0" y="0"/>
                  </a:moveTo>
                  <a:lnTo>
                    <a:pt x="0" y="96"/>
                  </a:lnTo>
                  <a:lnTo>
                    <a:pt x="0" y="190"/>
                  </a:lnTo>
                  <a:lnTo>
                    <a:pt x="279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3457067" y="3119624"/>
              <a:ext cx="504825" cy="365125"/>
            </a:xfrm>
            <a:custGeom>
              <a:avLst/>
              <a:gdLst>
                <a:gd name="T0" fmla="*/ 8 w 119"/>
                <a:gd name="T1" fmla="*/ 7 h 86"/>
                <a:gd name="T2" fmla="*/ 0 w 119"/>
                <a:gd name="T3" fmla="*/ 7 h 86"/>
                <a:gd name="T4" fmla="*/ 0 w 119"/>
                <a:gd name="T5" fmla="*/ 43 h 86"/>
                <a:gd name="T6" fmla="*/ 0 w 119"/>
                <a:gd name="T7" fmla="*/ 78 h 86"/>
                <a:gd name="T8" fmla="*/ 3 w 119"/>
                <a:gd name="T9" fmla="*/ 84 h 86"/>
                <a:gd name="T10" fmla="*/ 10 w 119"/>
                <a:gd name="T11" fmla="*/ 85 h 86"/>
                <a:gd name="T12" fmla="*/ 114 w 119"/>
                <a:gd name="T13" fmla="*/ 49 h 86"/>
                <a:gd name="T14" fmla="*/ 119 w 119"/>
                <a:gd name="T15" fmla="*/ 43 h 86"/>
                <a:gd name="T16" fmla="*/ 114 w 119"/>
                <a:gd name="T17" fmla="*/ 36 h 86"/>
                <a:gd name="T18" fmla="*/ 10 w 119"/>
                <a:gd name="T19" fmla="*/ 0 h 86"/>
                <a:gd name="T20" fmla="*/ 3 w 119"/>
                <a:gd name="T21" fmla="*/ 1 h 86"/>
                <a:gd name="T22" fmla="*/ 0 w 119"/>
                <a:gd name="T23" fmla="*/ 7 h 86"/>
                <a:gd name="T24" fmla="*/ 8 w 119"/>
                <a:gd name="T25" fmla="*/ 7 h 86"/>
                <a:gd name="T26" fmla="*/ 5 w 119"/>
                <a:gd name="T27" fmla="*/ 14 h 86"/>
                <a:gd name="T28" fmla="*/ 90 w 119"/>
                <a:gd name="T29" fmla="*/ 43 h 86"/>
                <a:gd name="T30" fmla="*/ 15 w 119"/>
                <a:gd name="T31" fmla="*/ 68 h 86"/>
                <a:gd name="T32" fmla="*/ 15 w 119"/>
                <a:gd name="T33" fmla="*/ 43 h 86"/>
                <a:gd name="T34" fmla="*/ 15 w 119"/>
                <a:gd name="T35" fmla="*/ 7 h 86"/>
                <a:gd name="T36" fmla="*/ 8 w 119"/>
                <a:gd name="T37" fmla="*/ 7 h 86"/>
                <a:gd name="T38" fmla="*/ 5 w 119"/>
                <a:gd name="T39" fmla="*/ 14 h 86"/>
                <a:gd name="T40" fmla="*/ 8 w 119"/>
                <a:gd name="T41" fmla="*/ 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86">
                  <a:moveTo>
                    <a:pt x="8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2" y="83"/>
                    <a:pt x="3" y="84"/>
                  </a:cubicBezTo>
                  <a:cubicBezTo>
                    <a:pt x="5" y="85"/>
                    <a:pt x="8" y="86"/>
                    <a:pt x="10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117" y="48"/>
                    <a:pt x="119" y="46"/>
                    <a:pt x="119" y="43"/>
                  </a:cubicBezTo>
                  <a:cubicBezTo>
                    <a:pt x="119" y="39"/>
                    <a:pt x="117" y="37"/>
                    <a:pt x="114" y="3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5" y="0"/>
                    <a:pt x="3" y="1"/>
                  </a:cubicBezTo>
                  <a:cubicBezTo>
                    <a:pt x="2" y="2"/>
                    <a:pt x="0" y="5"/>
                    <a:pt x="0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5" y="14"/>
                    <a:pt x="5" y="14"/>
                    <a:pt x="5" y="14"/>
                  </a:cubicBezTo>
                  <a:lnTo>
                    <a:pt x="8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83679" y="3149786"/>
              <a:ext cx="428625" cy="301625"/>
            </a:xfrm>
            <a:custGeom>
              <a:avLst/>
              <a:gdLst>
                <a:gd name="T0" fmla="*/ 270 w 270"/>
                <a:gd name="T1" fmla="*/ 0 h 190"/>
                <a:gd name="T2" fmla="*/ 0 w 270"/>
                <a:gd name="T3" fmla="*/ 0 h 190"/>
                <a:gd name="T4" fmla="*/ 0 w 270"/>
                <a:gd name="T5" fmla="*/ 190 h 190"/>
                <a:gd name="T6" fmla="*/ 270 w 270"/>
                <a:gd name="T7" fmla="*/ 190 h 190"/>
                <a:gd name="T8" fmla="*/ 270 w 270"/>
                <a:gd name="T9" fmla="*/ 96 h 190"/>
                <a:gd name="T10" fmla="*/ 270 w 270"/>
                <a:gd name="T1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90">
                  <a:moveTo>
                    <a:pt x="270" y="0"/>
                  </a:moveTo>
                  <a:lnTo>
                    <a:pt x="0" y="0"/>
                  </a:lnTo>
                  <a:lnTo>
                    <a:pt x="0" y="190"/>
                  </a:lnTo>
                  <a:lnTo>
                    <a:pt x="270" y="190"/>
                  </a:lnTo>
                  <a:lnTo>
                    <a:pt x="270" y="9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53517" y="3119624"/>
              <a:ext cx="488950" cy="361950"/>
            </a:xfrm>
            <a:custGeom>
              <a:avLst/>
              <a:gdLst>
                <a:gd name="T0" fmla="*/ 108 w 115"/>
                <a:gd name="T1" fmla="*/ 7 h 85"/>
                <a:gd name="T2" fmla="*/ 108 w 115"/>
                <a:gd name="T3" fmla="*/ 0 h 85"/>
                <a:gd name="T4" fmla="*/ 7 w 115"/>
                <a:gd name="T5" fmla="*/ 0 h 85"/>
                <a:gd name="T6" fmla="*/ 2 w 115"/>
                <a:gd name="T7" fmla="*/ 2 h 85"/>
                <a:gd name="T8" fmla="*/ 0 w 115"/>
                <a:gd name="T9" fmla="*/ 7 h 85"/>
                <a:gd name="T10" fmla="*/ 0 w 115"/>
                <a:gd name="T11" fmla="*/ 78 h 85"/>
                <a:gd name="T12" fmla="*/ 2 w 115"/>
                <a:gd name="T13" fmla="*/ 83 h 85"/>
                <a:gd name="T14" fmla="*/ 7 w 115"/>
                <a:gd name="T15" fmla="*/ 85 h 85"/>
                <a:gd name="T16" fmla="*/ 108 w 115"/>
                <a:gd name="T17" fmla="*/ 85 h 85"/>
                <a:gd name="T18" fmla="*/ 113 w 115"/>
                <a:gd name="T19" fmla="*/ 83 h 85"/>
                <a:gd name="T20" fmla="*/ 115 w 115"/>
                <a:gd name="T21" fmla="*/ 78 h 85"/>
                <a:gd name="T22" fmla="*/ 115 w 115"/>
                <a:gd name="T23" fmla="*/ 43 h 85"/>
                <a:gd name="T24" fmla="*/ 115 w 115"/>
                <a:gd name="T25" fmla="*/ 7 h 85"/>
                <a:gd name="T26" fmla="*/ 113 w 115"/>
                <a:gd name="T27" fmla="*/ 2 h 85"/>
                <a:gd name="T28" fmla="*/ 108 w 115"/>
                <a:gd name="T29" fmla="*/ 0 h 85"/>
                <a:gd name="T30" fmla="*/ 108 w 115"/>
                <a:gd name="T31" fmla="*/ 7 h 85"/>
                <a:gd name="T32" fmla="*/ 101 w 115"/>
                <a:gd name="T33" fmla="*/ 7 h 85"/>
                <a:gd name="T34" fmla="*/ 101 w 115"/>
                <a:gd name="T35" fmla="*/ 43 h 85"/>
                <a:gd name="T36" fmla="*/ 101 w 115"/>
                <a:gd name="T37" fmla="*/ 71 h 85"/>
                <a:gd name="T38" fmla="*/ 14 w 115"/>
                <a:gd name="T39" fmla="*/ 71 h 85"/>
                <a:gd name="T40" fmla="*/ 14 w 115"/>
                <a:gd name="T41" fmla="*/ 14 h 85"/>
                <a:gd name="T42" fmla="*/ 108 w 115"/>
                <a:gd name="T43" fmla="*/ 14 h 85"/>
                <a:gd name="T44" fmla="*/ 108 w 115"/>
                <a:gd name="T45" fmla="*/ 7 h 85"/>
                <a:gd name="T46" fmla="*/ 101 w 115"/>
                <a:gd name="T47" fmla="*/ 7 h 85"/>
                <a:gd name="T48" fmla="*/ 108 w 115"/>
                <a:gd name="T4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85">
                  <a:moveTo>
                    <a:pt x="108" y="7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0" y="82"/>
                    <a:pt x="2" y="83"/>
                  </a:cubicBezTo>
                  <a:cubicBezTo>
                    <a:pt x="3" y="84"/>
                    <a:pt x="5" y="85"/>
                    <a:pt x="7" y="85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10" y="85"/>
                    <a:pt x="112" y="84"/>
                    <a:pt x="113" y="83"/>
                  </a:cubicBezTo>
                  <a:cubicBezTo>
                    <a:pt x="114" y="82"/>
                    <a:pt x="115" y="80"/>
                    <a:pt x="115" y="78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5"/>
                    <a:pt x="114" y="3"/>
                    <a:pt x="113" y="2"/>
                  </a:cubicBezTo>
                  <a:cubicBezTo>
                    <a:pt x="112" y="1"/>
                    <a:pt x="110" y="0"/>
                    <a:pt x="108" y="0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1" y="7"/>
                    <a:pt x="101" y="7"/>
                    <a:pt x="101" y="7"/>
                  </a:cubicBezTo>
                  <a:lnTo>
                    <a:pt x="108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521779" y="3451411"/>
              <a:ext cx="3317875" cy="131763"/>
            </a:xfrm>
            <a:custGeom>
              <a:avLst/>
              <a:gdLst>
                <a:gd name="T0" fmla="*/ 1932 w 2090"/>
                <a:gd name="T1" fmla="*/ 16 h 83"/>
                <a:gd name="T2" fmla="*/ 1932 w 2090"/>
                <a:gd name="T3" fmla="*/ 0 h 83"/>
                <a:gd name="T4" fmla="*/ 1876 w 2090"/>
                <a:gd name="T5" fmla="*/ 16 h 83"/>
                <a:gd name="T6" fmla="*/ 0 w 2090"/>
                <a:gd name="T7" fmla="*/ 16 h 83"/>
                <a:gd name="T8" fmla="*/ 0 w 2090"/>
                <a:gd name="T9" fmla="*/ 83 h 83"/>
                <a:gd name="T10" fmla="*/ 2090 w 2090"/>
                <a:gd name="T11" fmla="*/ 83 h 83"/>
                <a:gd name="T12" fmla="*/ 2090 w 2090"/>
                <a:gd name="T13" fmla="*/ 16 h 83"/>
                <a:gd name="T14" fmla="*/ 1932 w 2090"/>
                <a:gd name="T15" fmla="*/ 1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0" h="83">
                  <a:moveTo>
                    <a:pt x="1932" y="16"/>
                  </a:moveTo>
                  <a:lnTo>
                    <a:pt x="1932" y="0"/>
                  </a:lnTo>
                  <a:lnTo>
                    <a:pt x="1876" y="16"/>
                  </a:lnTo>
                  <a:lnTo>
                    <a:pt x="0" y="16"/>
                  </a:lnTo>
                  <a:lnTo>
                    <a:pt x="0" y="83"/>
                  </a:lnTo>
                  <a:lnTo>
                    <a:pt x="2090" y="83"/>
                  </a:lnTo>
                  <a:lnTo>
                    <a:pt x="2090" y="16"/>
                  </a:lnTo>
                  <a:lnTo>
                    <a:pt x="1932" y="16"/>
                  </a:lnTo>
                  <a:close/>
                </a:path>
              </a:pathLst>
            </a:custGeom>
            <a:solidFill>
              <a:srgbClr val="FAB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8254" y="4529841"/>
            <a:ext cx="1231075" cy="1946124"/>
            <a:chOff x="2492373" y="4457886"/>
            <a:chExt cx="1639888" cy="2592389"/>
          </a:xfrm>
        </p:grpSpPr>
        <p:sp>
          <p:nvSpPr>
            <p:cNvPr id="25" name="Freeform 18"/>
            <p:cNvSpPr/>
            <p:nvPr/>
          </p:nvSpPr>
          <p:spPr bwMode="auto">
            <a:xfrm>
              <a:off x="2522536" y="4488049"/>
              <a:ext cx="1579563" cy="1903413"/>
            </a:xfrm>
            <a:custGeom>
              <a:avLst/>
              <a:gdLst>
                <a:gd name="T0" fmla="*/ 372 w 372"/>
                <a:gd name="T1" fmla="*/ 186 h 448"/>
                <a:gd name="T2" fmla="*/ 186 w 372"/>
                <a:gd name="T3" fmla="*/ 0 h 448"/>
                <a:gd name="T4" fmla="*/ 0 w 372"/>
                <a:gd name="T5" fmla="*/ 186 h 448"/>
                <a:gd name="T6" fmla="*/ 110 w 372"/>
                <a:gd name="T7" fmla="*/ 355 h 448"/>
                <a:gd name="T8" fmla="*/ 110 w 372"/>
                <a:gd name="T9" fmla="*/ 448 h 448"/>
                <a:gd name="T10" fmla="*/ 262 w 372"/>
                <a:gd name="T11" fmla="*/ 448 h 448"/>
                <a:gd name="T12" fmla="*/ 262 w 372"/>
                <a:gd name="T13" fmla="*/ 355 h 448"/>
                <a:gd name="T14" fmla="*/ 372 w 372"/>
                <a:gd name="T15" fmla="*/ 18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2" h="448">
                  <a:moveTo>
                    <a:pt x="372" y="186"/>
                  </a:moveTo>
                  <a:cubicBezTo>
                    <a:pt x="372" y="83"/>
                    <a:pt x="289" y="0"/>
                    <a:pt x="186" y="0"/>
                  </a:cubicBezTo>
                  <a:cubicBezTo>
                    <a:pt x="83" y="0"/>
                    <a:pt x="0" y="83"/>
                    <a:pt x="0" y="186"/>
                  </a:cubicBezTo>
                  <a:cubicBezTo>
                    <a:pt x="0" y="261"/>
                    <a:pt x="45" y="326"/>
                    <a:pt x="110" y="355"/>
                  </a:cubicBezTo>
                  <a:cubicBezTo>
                    <a:pt x="110" y="448"/>
                    <a:pt x="110" y="448"/>
                    <a:pt x="110" y="448"/>
                  </a:cubicBezTo>
                  <a:cubicBezTo>
                    <a:pt x="262" y="448"/>
                    <a:pt x="262" y="448"/>
                    <a:pt x="262" y="448"/>
                  </a:cubicBezTo>
                  <a:cubicBezTo>
                    <a:pt x="262" y="355"/>
                    <a:pt x="262" y="355"/>
                    <a:pt x="262" y="355"/>
                  </a:cubicBezTo>
                  <a:cubicBezTo>
                    <a:pt x="327" y="326"/>
                    <a:pt x="372" y="261"/>
                    <a:pt x="372" y="186"/>
                  </a:cubicBezTo>
                  <a:close/>
                </a:path>
              </a:pathLst>
            </a:custGeom>
            <a:solidFill>
              <a:srgbClr val="30C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2492373" y="4457886"/>
              <a:ext cx="1639888" cy="1968501"/>
            </a:xfrm>
            <a:custGeom>
              <a:avLst/>
              <a:gdLst>
                <a:gd name="T0" fmla="*/ 379 w 386"/>
                <a:gd name="T1" fmla="*/ 193 h 463"/>
                <a:gd name="T2" fmla="*/ 386 w 386"/>
                <a:gd name="T3" fmla="*/ 193 h 463"/>
                <a:gd name="T4" fmla="*/ 193 w 386"/>
                <a:gd name="T5" fmla="*/ 0 h 463"/>
                <a:gd name="T6" fmla="*/ 0 w 386"/>
                <a:gd name="T7" fmla="*/ 193 h 463"/>
                <a:gd name="T8" fmla="*/ 114 w 386"/>
                <a:gd name="T9" fmla="*/ 369 h 463"/>
                <a:gd name="T10" fmla="*/ 117 w 386"/>
                <a:gd name="T11" fmla="*/ 362 h 463"/>
                <a:gd name="T12" fmla="*/ 110 w 386"/>
                <a:gd name="T13" fmla="*/ 362 h 463"/>
                <a:gd name="T14" fmla="*/ 110 w 386"/>
                <a:gd name="T15" fmla="*/ 455 h 463"/>
                <a:gd name="T16" fmla="*/ 112 w 386"/>
                <a:gd name="T17" fmla="*/ 460 h 463"/>
                <a:gd name="T18" fmla="*/ 117 w 386"/>
                <a:gd name="T19" fmla="*/ 463 h 463"/>
                <a:gd name="T20" fmla="*/ 269 w 386"/>
                <a:gd name="T21" fmla="*/ 463 h 463"/>
                <a:gd name="T22" fmla="*/ 274 w 386"/>
                <a:gd name="T23" fmla="*/ 460 h 463"/>
                <a:gd name="T24" fmla="*/ 276 w 386"/>
                <a:gd name="T25" fmla="*/ 455 h 463"/>
                <a:gd name="T26" fmla="*/ 276 w 386"/>
                <a:gd name="T27" fmla="*/ 362 h 463"/>
                <a:gd name="T28" fmla="*/ 269 w 386"/>
                <a:gd name="T29" fmla="*/ 362 h 463"/>
                <a:gd name="T30" fmla="*/ 272 w 386"/>
                <a:gd name="T31" fmla="*/ 369 h 463"/>
                <a:gd name="T32" fmla="*/ 386 w 386"/>
                <a:gd name="T33" fmla="*/ 193 h 463"/>
                <a:gd name="T34" fmla="*/ 379 w 386"/>
                <a:gd name="T35" fmla="*/ 193 h 463"/>
                <a:gd name="T36" fmla="*/ 372 w 386"/>
                <a:gd name="T37" fmla="*/ 193 h 463"/>
                <a:gd name="T38" fmla="*/ 266 w 386"/>
                <a:gd name="T39" fmla="*/ 356 h 463"/>
                <a:gd name="T40" fmla="*/ 262 w 386"/>
                <a:gd name="T41" fmla="*/ 362 h 463"/>
                <a:gd name="T42" fmla="*/ 262 w 386"/>
                <a:gd name="T43" fmla="*/ 448 h 463"/>
                <a:gd name="T44" fmla="*/ 124 w 386"/>
                <a:gd name="T45" fmla="*/ 448 h 463"/>
                <a:gd name="T46" fmla="*/ 124 w 386"/>
                <a:gd name="T47" fmla="*/ 362 h 463"/>
                <a:gd name="T48" fmla="*/ 120 w 386"/>
                <a:gd name="T49" fmla="*/ 356 h 463"/>
                <a:gd name="T50" fmla="*/ 14 w 386"/>
                <a:gd name="T51" fmla="*/ 193 h 463"/>
                <a:gd name="T52" fmla="*/ 67 w 386"/>
                <a:gd name="T53" fmla="*/ 66 h 463"/>
                <a:gd name="T54" fmla="*/ 193 w 386"/>
                <a:gd name="T55" fmla="*/ 14 h 463"/>
                <a:gd name="T56" fmla="*/ 320 w 386"/>
                <a:gd name="T57" fmla="*/ 66 h 463"/>
                <a:gd name="T58" fmla="*/ 372 w 386"/>
                <a:gd name="T59" fmla="*/ 193 h 463"/>
                <a:gd name="T60" fmla="*/ 379 w 386"/>
                <a:gd name="T61" fmla="*/ 19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6" h="463">
                  <a:moveTo>
                    <a:pt x="379" y="193"/>
                  </a:moveTo>
                  <a:cubicBezTo>
                    <a:pt x="386" y="193"/>
                    <a:pt x="386" y="193"/>
                    <a:pt x="386" y="193"/>
                  </a:cubicBezTo>
                  <a:cubicBezTo>
                    <a:pt x="386" y="86"/>
                    <a:pt x="300" y="0"/>
                    <a:pt x="193" y="0"/>
                  </a:cubicBezTo>
                  <a:cubicBezTo>
                    <a:pt x="86" y="0"/>
                    <a:pt x="0" y="86"/>
                    <a:pt x="0" y="193"/>
                  </a:cubicBezTo>
                  <a:cubicBezTo>
                    <a:pt x="0" y="271"/>
                    <a:pt x="47" y="339"/>
                    <a:pt x="114" y="369"/>
                  </a:cubicBezTo>
                  <a:cubicBezTo>
                    <a:pt x="117" y="362"/>
                    <a:pt x="117" y="362"/>
                    <a:pt x="117" y="362"/>
                  </a:cubicBezTo>
                  <a:cubicBezTo>
                    <a:pt x="110" y="362"/>
                    <a:pt x="110" y="362"/>
                    <a:pt x="110" y="362"/>
                  </a:cubicBezTo>
                  <a:cubicBezTo>
                    <a:pt x="110" y="455"/>
                    <a:pt x="110" y="455"/>
                    <a:pt x="110" y="455"/>
                  </a:cubicBezTo>
                  <a:cubicBezTo>
                    <a:pt x="110" y="457"/>
                    <a:pt x="111" y="459"/>
                    <a:pt x="112" y="460"/>
                  </a:cubicBezTo>
                  <a:cubicBezTo>
                    <a:pt x="113" y="462"/>
                    <a:pt x="115" y="463"/>
                    <a:pt x="117" y="463"/>
                  </a:cubicBezTo>
                  <a:cubicBezTo>
                    <a:pt x="269" y="463"/>
                    <a:pt x="269" y="463"/>
                    <a:pt x="269" y="463"/>
                  </a:cubicBezTo>
                  <a:cubicBezTo>
                    <a:pt x="271" y="463"/>
                    <a:pt x="273" y="462"/>
                    <a:pt x="274" y="460"/>
                  </a:cubicBezTo>
                  <a:cubicBezTo>
                    <a:pt x="275" y="459"/>
                    <a:pt x="276" y="457"/>
                    <a:pt x="276" y="455"/>
                  </a:cubicBezTo>
                  <a:cubicBezTo>
                    <a:pt x="276" y="362"/>
                    <a:pt x="276" y="362"/>
                    <a:pt x="276" y="362"/>
                  </a:cubicBezTo>
                  <a:cubicBezTo>
                    <a:pt x="269" y="362"/>
                    <a:pt x="269" y="362"/>
                    <a:pt x="269" y="362"/>
                  </a:cubicBezTo>
                  <a:cubicBezTo>
                    <a:pt x="272" y="369"/>
                    <a:pt x="272" y="369"/>
                    <a:pt x="272" y="369"/>
                  </a:cubicBezTo>
                  <a:cubicBezTo>
                    <a:pt x="339" y="339"/>
                    <a:pt x="386" y="271"/>
                    <a:pt x="386" y="193"/>
                  </a:cubicBezTo>
                  <a:cubicBezTo>
                    <a:pt x="379" y="193"/>
                    <a:pt x="379" y="193"/>
                    <a:pt x="379" y="193"/>
                  </a:cubicBezTo>
                  <a:cubicBezTo>
                    <a:pt x="372" y="193"/>
                    <a:pt x="372" y="193"/>
                    <a:pt x="372" y="193"/>
                  </a:cubicBezTo>
                  <a:cubicBezTo>
                    <a:pt x="372" y="265"/>
                    <a:pt x="328" y="328"/>
                    <a:pt x="266" y="356"/>
                  </a:cubicBezTo>
                  <a:cubicBezTo>
                    <a:pt x="264" y="357"/>
                    <a:pt x="262" y="360"/>
                    <a:pt x="262" y="362"/>
                  </a:cubicBezTo>
                  <a:cubicBezTo>
                    <a:pt x="262" y="448"/>
                    <a:pt x="262" y="448"/>
                    <a:pt x="262" y="448"/>
                  </a:cubicBezTo>
                  <a:cubicBezTo>
                    <a:pt x="124" y="448"/>
                    <a:pt x="124" y="448"/>
                    <a:pt x="124" y="448"/>
                  </a:cubicBezTo>
                  <a:cubicBezTo>
                    <a:pt x="124" y="362"/>
                    <a:pt x="124" y="362"/>
                    <a:pt x="124" y="362"/>
                  </a:cubicBezTo>
                  <a:cubicBezTo>
                    <a:pt x="124" y="360"/>
                    <a:pt x="123" y="357"/>
                    <a:pt x="120" y="356"/>
                  </a:cubicBezTo>
                  <a:cubicBezTo>
                    <a:pt x="58" y="328"/>
                    <a:pt x="14" y="265"/>
                    <a:pt x="14" y="193"/>
                  </a:cubicBezTo>
                  <a:cubicBezTo>
                    <a:pt x="14" y="143"/>
                    <a:pt x="34" y="99"/>
                    <a:pt x="67" y="66"/>
                  </a:cubicBezTo>
                  <a:cubicBezTo>
                    <a:pt x="99" y="34"/>
                    <a:pt x="144" y="14"/>
                    <a:pt x="193" y="14"/>
                  </a:cubicBezTo>
                  <a:cubicBezTo>
                    <a:pt x="242" y="14"/>
                    <a:pt x="287" y="34"/>
                    <a:pt x="320" y="66"/>
                  </a:cubicBezTo>
                  <a:cubicBezTo>
                    <a:pt x="352" y="99"/>
                    <a:pt x="372" y="143"/>
                    <a:pt x="372" y="193"/>
                  </a:cubicBezTo>
                  <a:lnTo>
                    <a:pt x="379" y="193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2735261" y="4713474"/>
              <a:ext cx="479425" cy="479425"/>
            </a:xfrm>
            <a:custGeom>
              <a:avLst/>
              <a:gdLst>
                <a:gd name="T0" fmla="*/ 113 w 113"/>
                <a:gd name="T1" fmla="*/ 0 h 113"/>
                <a:gd name="T2" fmla="*/ 0 w 113"/>
                <a:gd name="T3" fmla="*/ 113 h 113"/>
                <a:gd name="T4" fmla="*/ 14 w 113"/>
                <a:gd name="T5" fmla="*/ 113 h 113"/>
                <a:gd name="T6" fmla="*/ 43 w 113"/>
                <a:gd name="T7" fmla="*/ 43 h 113"/>
                <a:gd name="T8" fmla="*/ 113 w 113"/>
                <a:gd name="T9" fmla="*/ 14 h 113"/>
                <a:gd name="T10" fmla="*/ 113 w 113"/>
                <a:gd name="T1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113">
                  <a:moveTo>
                    <a:pt x="113" y="0"/>
                  </a:moveTo>
                  <a:cubicBezTo>
                    <a:pt x="51" y="0"/>
                    <a:pt x="0" y="51"/>
                    <a:pt x="0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4" y="86"/>
                    <a:pt x="25" y="61"/>
                    <a:pt x="43" y="43"/>
                  </a:cubicBezTo>
                  <a:cubicBezTo>
                    <a:pt x="61" y="25"/>
                    <a:pt x="86" y="14"/>
                    <a:pt x="113" y="14"/>
                  </a:cubicBezTo>
                  <a:cubicBezTo>
                    <a:pt x="113" y="0"/>
                    <a:pt x="113" y="0"/>
                    <a:pt x="113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3313111" y="5438961"/>
              <a:ext cx="0" cy="952500"/>
            </a:xfrm>
            <a:custGeom>
              <a:avLst/>
              <a:gdLst>
                <a:gd name="T0" fmla="*/ 600 h 600"/>
                <a:gd name="T1" fmla="*/ 0 h 600"/>
                <a:gd name="T2" fmla="*/ 600 h 60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0">
                  <a:moveTo>
                    <a:pt x="0" y="600"/>
                  </a:moveTo>
                  <a:lnTo>
                    <a:pt x="0" y="0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V="1">
              <a:off x="3313111" y="5438961"/>
              <a:ext cx="0" cy="9525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282948" y="5438961"/>
              <a:ext cx="58738" cy="952500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3282948" y="5438961"/>
              <a:ext cx="58738" cy="952500"/>
            </a:xfrm>
            <a:custGeom>
              <a:avLst/>
              <a:gdLst>
                <a:gd name="T0" fmla="*/ 37 w 37"/>
                <a:gd name="T1" fmla="*/ 600 h 600"/>
                <a:gd name="T2" fmla="*/ 37 w 37"/>
                <a:gd name="T3" fmla="*/ 0 h 600"/>
                <a:gd name="T4" fmla="*/ 0 w 37"/>
                <a:gd name="T5" fmla="*/ 0 h 600"/>
                <a:gd name="T6" fmla="*/ 0 w 37"/>
                <a:gd name="T7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600">
                  <a:moveTo>
                    <a:pt x="37" y="600"/>
                  </a:moveTo>
                  <a:lnTo>
                    <a:pt x="37" y="0"/>
                  </a:lnTo>
                  <a:lnTo>
                    <a:pt x="0" y="0"/>
                  </a:lnTo>
                  <a:lnTo>
                    <a:pt x="0" y="6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3121023" y="5056374"/>
              <a:ext cx="382588" cy="382588"/>
            </a:xfrm>
            <a:prstGeom prst="ellipse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3090861" y="5027799"/>
              <a:ext cx="442913" cy="441325"/>
            </a:xfrm>
            <a:custGeom>
              <a:avLst/>
              <a:gdLst>
                <a:gd name="T0" fmla="*/ 97 w 104"/>
                <a:gd name="T1" fmla="*/ 52 h 104"/>
                <a:gd name="T2" fmla="*/ 90 w 104"/>
                <a:gd name="T3" fmla="*/ 52 h 104"/>
                <a:gd name="T4" fmla="*/ 79 w 104"/>
                <a:gd name="T5" fmla="*/ 79 h 104"/>
                <a:gd name="T6" fmla="*/ 52 w 104"/>
                <a:gd name="T7" fmla="*/ 90 h 104"/>
                <a:gd name="T8" fmla="*/ 25 w 104"/>
                <a:gd name="T9" fmla="*/ 79 h 104"/>
                <a:gd name="T10" fmla="*/ 14 w 104"/>
                <a:gd name="T11" fmla="*/ 52 h 104"/>
                <a:gd name="T12" fmla="*/ 25 w 104"/>
                <a:gd name="T13" fmla="*/ 25 h 104"/>
                <a:gd name="T14" fmla="*/ 52 w 104"/>
                <a:gd name="T15" fmla="*/ 14 h 104"/>
                <a:gd name="T16" fmla="*/ 79 w 104"/>
                <a:gd name="T17" fmla="*/ 25 h 104"/>
                <a:gd name="T18" fmla="*/ 90 w 104"/>
                <a:gd name="T19" fmla="*/ 52 h 104"/>
                <a:gd name="T20" fmla="*/ 97 w 104"/>
                <a:gd name="T21" fmla="*/ 52 h 104"/>
                <a:gd name="T22" fmla="*/ 104 w 104"/>
                <a:gd name="T23" fmla="*/ 52 h 104"/>
                <a:gd name="T24" fmla="*/ 52 w 104"/>
                <a:gd name="T25" fmla="*/ 0 h 104"/>
                <a:gd name="T26" fmla="*/ 0 w 104"/>
                <a:gd name="T27" fmla="*/ 52 h 104"/>
                <a:gd name="T28" fmla="*/ 52 w 104"/>
                <a:gd name="T29" fmla="*/ 104 h 104"/>
                <a:gd name="T30" fmla="*/ 104 w 104"/>
                <a:gd name="T31" fmla="*/ 52 h 104"/>
                <a:gd name="T32" fmla="*/ 97 w 104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97" y="52"/>
                  </a:moveTo>
                  <a:cubicBezTo>
                    <a:pt x="90" y="52"/>
                    <a:pt x="90" y="52"/>
                    <a:pt x="90" y="52"/>
                  </a:cubicBezTo>
                  <a:cubicBezTo>
                    <a:pt x="90" y="63"/>
                    <a:pt x="86" y="72"/>
                    <a:pt x="79" y="79"/>
                  </a:cubicBezTo>
                  <a:cubicBezTo>
                    <a:pt x="72" y="86"/>
                    <a:pt x="63" y="90"/>
                    <a:pt x="52" y="90"/>
                  </a:cubicBezTo>
                  <a:cubicBezTo>
                    <a:pt x="42" y="90"/>
                    <a:pt x="32" y="86"/>
                    <a:pt x="25" y="79"/>
                  </a:cubicBezTo>
                  <a:cubicBezTo>
                    <a:pt x="18" y="72"/>
                    <a:pt x="14" y="63"/>
                    <a:pt x="14" y="52"/>
                  </a:cubicBezTo>
                  <a:cubicBezTo>
                    <a:pt x="14" y="41"/>
                    <a:pt x="18" y="32"/>
                    <a:pt x="25" y="25"/>
                  </a:cubicBezTo>
                  <a:cubicBezTo>
                    <a:pt x="32" y="18"/>
                    <a:pt x="42" y="14"/>
                    <a:pt x="52" y="14"/>
                  </a:cubicBezTo>
                  <a:cubicBezTo>
                    <a:pt x="63" y="14"/>
                    <a:pt x="72" y="18"/>
                    <a:pt x="79" y="25"/>
                  </a:cubicBezTo>
                  <a:cubicBezTo>
                    <a:pt x="86" y="32"/>
                    <a:pt x="90" y="41"/>
                    <a:pt x="90" y="5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lnTo>
                    <a:pt x="97" y="5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2989261" y="6391462"/>
              <a:ext cx="646113" cy="3016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2959098" y="6361299"/>
              <a:ext cx="706438" cy="366713"/>
            </a:xfrm>
            <a:custGeom>
              <a:avLst/>
              <a:gdLst>
                <a:gd name="T0" fmla="*/ 159 w 166"/>
                <a:gd name="T1" fmla="*/ 78 h 86"/>
                <a:gd name="T2" fmla="*/ 159 w 166"/>
                <a:gd name="T3" fmla="*/ 71 h 86"/>
                <a:gd name="T4" fmla="*/ 14 w 166"/>
                <a:gd name="T5" fmla="*/ 71 h 86"/>
                <a:gd name="T6" fmla="*/ 14 w 166"/>
                <a:gd name="T7" fmla="*/ 15 h 86"/>
                <a:gd name="T8" fmla="*/ 152 w 166"/>
                <a:gd name="T9" fmla="*/ 15 h 86"/>
                <a:gd name="T10" fmla="*/ 152 w 166"/>
                <a:gd name="T11" fmla="*/ 78 h 86"/>
                <a:gd name="T12" fmla="*/ 159 w 166"/>
                <a:gd name="T13" fmla="*/ 78 h 86"/>
                <a:gd name="T14" fmla="*/ 159 w 166"/>
                <a:gd name="T15" fmla="*/ 71 h 86"/>
                <a:gd name="T16" fmla="*/ 159 w 166"/>
                <a:gd name="T17" fmla="*/ 78 h 86"/>
                <a:gd name="T18" fmla="*/ 166 w 166"/>
                <a:gd name="T19" fmla="*/ 78 h 86"/>
                <a:gd name="T20" fmla="*/ 166 w 166"/>
                <a:gd name="T21" fmla="*/ 7 h 86"/>
                <a:gd name="T22" fmla="*/ 164 w 166"/>
                <a:gd name="T23" fmla="*/ 3 h 86"/>
                <a:gd name="T24" fmla="*/ 159 w 166"/>
                <a:gd name="T25" fmla="*/ 0 h 86"/>
                <a:gd name="T26" fmla="*/ 7 w 166"/>
                <a:gd name="T27" fmla="*/ 0 h 86"/>
                <a:gd name="T28" fmla="*/ 2 w 166"/>
                <a:gd name="T29" fmla="*/ 3 h 86"/>
                <a:gd name="T30" fmla="*/ 0 w 166"/>
                <a:gd name="T31" fmla="*/ 7 h 86"/>
                <a:gd name="T32" fmla="*/ 0 w 166"/>
                <a:gd name="T33" fmla="*/ 78 h 86"/>
                <a:gd name="T34" fmla="*/ 2 w 166"/>
                <a:gd name="T35" fmla="*/ 83 h 86"/>
                <a:gd name="T36" fmla="*/ 7 w 166"/>
                <a:gd name="T37" fmla="*/ 86 h 86"/>
                <a:gd name="T38" fmla="*/ 159 w 166"/>
                <a:gd name="T39" fmla="*/ 86 h 86"/>
                <a:gd name="T40" fmla="*/ 164 w 166"/>
                <a:gd name="T41" fmla="*/ 83 h 86"/>
                <a:gd name="T42" fmla="*/ 166 w 166"/>
                <a:gd name="T43" fmla="*/ 78 h 86"/>
                <a:gd name="T44" fmla="*/ 159 w 166"/>
                <a:gd name="T45" fmla="*/ 7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6" h="86">
                  <a:moveTo>
                    <a:pt x="159" y="78"/>
                  </a:moveTo>
                  <a:cubicBezTo>
                    <a:pt x="159" y="71"/>
                    <a:pt x="159" y="71"/>
                    <a:pt x="159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78"/>
                    <a:pt x="152" y="78"/>
                    <a:pt x="152" y="78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59" y="71"/>
                    <a:pt x="159" y="71"/>
                    <a:pt x="159" y="71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6" y="6"/>
                    <a:pt x="165" y="4"/>
                    <a:pt x="164" y="3"/>
                  </a:cubicBezTo>
                  <a:cubicBezTo>
                    <a:pt x="163" y="1"/>
                    <a:pt x="161" y="0"/>
                    <a:pt x="15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1" y="82"/>
                    <a:pt x="2" y="83"/>
                  </a:cubicBezTo>
                  <a:cubicBezTo>
                    <a:pt x="3" y="85"/>
                    <a:pt x="5" y="86"/>
                    <a:pt x="7" y="86"/>
                  </a:cubicBezTo>
                  <a:cubicBezTo>
                    <a:pt x="159" y="86"/>
                    <a:pt x="159" y="86"/>
                    <a:pt x="159" y="86"/>
                  </a:cubicBezTo>
                  <a:cubicBezTo>
                    <a:pt x="161" y="86"/>
                    <a:pt x="163" y="85"/>
                    <a:pt x="164" y="83"/>
                  </a:cubicBezTo>
                  <a:cubicBezTo>
                    <a:pt x="165" y="82"/>
                    <a:pt x="166" y="80"/>
                    <a:pt x="166" y="78"/>
                  </a:cubicBezTo>
                  <a:lnTo>
                    <a:pt x="159" y="7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3121023" y="6693087"/>
              <a:ext cx="382588" cy="3270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3090861" y="6664512"/>
              <a:ext cx="442913" cy="385763"/>
            </a:xfrm>
            <a:custGeom>
              <a:avLst/>
              <a:gdLst>
                <a:gd name="T0" fmla="*/ 97 w 104"/>
                <a:gd name="T1" fmla="*/ 84 h 91"/>
                <a:gd name="T2" fmla="*/ 97 w 104"/>
                <a:gd name="T3" fmla="*/ 77 h 91"/>
                <a:gd name="T4" fmla="*/ 14 w 104"/>
                <a:gd name="T5" fmla="*/ 77 h 91"/>
                <a:gd name="T6" fmla="*/ 14 w 104"/>
                <a:gd name="T7" fmla="*/ 15 h 91"/>
                <a:gd name="T8" fmla="*/ 90 w 104"/>
                <a:gd name="T9" fmla="*/ 15 h 91"/>
                <a:gd name="T10" fmla="*/ 90 w 104"/>
                <a:gd name="T11" fmla="*/ 84 h 91"/>
                <a:gd name="T12" fmla="*/ 97 w 104"/>
                <a:gd name="T13" fmla="*/ 84 h 91"/>
                <a:gd name="T14" fmla="*/ 97 w 104"/>
                <a:gd name="T15" fmla="*/ 77 h 91"/>
                <a:gd name="T16" fmla="*/ 97 w 104"/>
                <a:gd name="T17" fmla="*/ 84 h 91"/>
                <a:gd name="T18" fmla="*/ 104 w 104"/>
                <a:gd name="T19" fmla="*/ 84 h 91"/>
                <a:gd name="T20" fmla="*/ 104 w 104"/>
                <a:gd name="T21" fmla="*/ 7 h 91"/>
                <a:gd name="T22" fmla="*/ 102 w 104"/>
                <a:gd name="T23" fmla="*/ 2 h 91"/>
                <a:gd name="T24" fmla="*/ 97 w 104"/>
                <a:gd name="T25" fmla="*/ 0 h 91"/>
                <a:gd name="T26" fmla="*/ 7 w 104"/>
                <a:gd name="T27" fmla="*/ 0 h 91"/>
                <a:gd name="T28" fmla="*/ 2 w 104"/>
                <a:gd name="T29" fmla="*/ 2 h 91"/>
                <a:gd name="T30" fmla="*/ 0 w 104"/>
                <a:gd name="T31" fmla="*/ 7 h 91"/>
                <a:gd name="T32" fmla="*/ 0 w 104"/>
                <a:gd name="T33" fmla="*/ 84 h 91"/>
                <a:gd name="T34" fmla="*/ 2 w 104"/>
                <a:gd name="T35" fmla="*/ 89 h 91"/>
                <a:gd name="T36" fmla="*/ 7 w 104"/>
                <a:gd name="T37" fmla="*/ 91 h 91"/>
                <a:gd name="T38" fmla="*/ 97 w 104"/>
                <a:gd name="T39" fmla="*/ 91 h 91"/>
                <a:gd name="T40" fmla="*/ 102 w 104"/>
                <a:gd name="T41" fmla="*/ 89 h 91"/>
                <a:gd name="T42" fmla="*/ 104 w 104"/>
                <a:gd name="T43" fmla="*/ 84 h 91"/>
                <a:gd name="T44" fmla="*/ 97 w 104"/>
                <a:gd name="T45" fmla="*/ 8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91">
                  <a:moveTo>
                    <a:pt x="97" y="84"/>
                  </a:moveTo>
                  <a:cubicBezTo>
                    <a:pt x="97" y="77"/>
                    <a:pt x="97" y="77"/>
                    <a:pt x="97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84"/>
                    <a:pt x="90" y="84"/>
                    <a:pt x="90" y="84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04" y="6"/>
                    <a:pt x="104" y="4"/>
                    <a:pt x="102" y="2"/>
                  </a:cubicBezTo>
                  <a:cubicBezTo>
                    <a:pt x="101" y="1"/>
                    <a:pt x="99" y="0"/>
                    <a:pt x="9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1" y="88"/>
                    <a:pt x="2" y="89"/>
                  </a:cubicBezTo>
                  <a:cubicBezTo>
                    <a:pt x="3" y="90"/>
                    <a:pt x="5" y="91"/>
                    <a:pt x="7" y="9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9" y="91"/>
                    <a:pt x="101" y="90"/>
                    <a:pt x="102" y="89"/>
                  </a:cubicBezTo>
                  <a:cubicBezTo>
                    <a:pt x="104" y="88"/>
                    <a:pt x="104" y="86"/>
                    <a:pt x="104" y="84"/>
                  </a:cubicBezTo>
                  <a:lnTo>
                    <a:pt x="97" y="84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Freeform 31"/>
          <p:cNvSpPr/>
          <p:nvPr/>
        </p:nvSpPr>
        <p:spPr bwMode="auto">
          <a:xfrm>
            <a:off x="5065008" y="1461784"/>
            <a:ext cx="2071799" cy="2064240"/>
          </a:xfrm>
          <a:prstGeom prst="ellipse">
            <a:avLst/>
          </a:prstGeom>
          <a:solidFill>
            <a:srgbClr val="FFD6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254500" y="3978383"/>
            <a:ext cx="3697157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sp>
        <p:nvSpPr>
          <p:cNvPr id="6" name="MH_Number_1"/>
          <p:cNvSpPr/>
          <p:nvPr>
            <p:custDataLst>
              <p:tags r:id="rId2"/>
            </p:custDataLst>
          </p:nvPr>
        </p:nvSpPr>
        <p:spPr>
          <a:xfrm>
            <a:off x="5188371" y="1576232"/>
            <a:ext cx="1836584" cy="183534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13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587692" y="4508415"/>
            <a:ext cx="2994801" cy="0"/>
          </a:xfrm>
          <a:prstGeom prst="line">
            <a:avLst/>
          </a:prstGeom>
          <a:ln>
            <a:solidFill>
              <a:srgbClr val="FFB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512789" y="4529841"/>
            <a:ext cx="32312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amet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consectetuer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Lorem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9692640" y="350259"/>
            <a:ext cx="1855672" cy="1964541"/>
            <a:chOff x="8769350" y="212726"/>
            <a:chExt cx="3003550" cy="3179763"/>
          </a:xfrm>
        </p:grpSpPr>
        <p:sp>
          <p:nvSpPr>
            <p:cNvPr id="44" name="Oval 34"/>
            <p:cNvSpPr>
              <a:spLocks noChangeArrowheads="1"/>
            </p:cNvSpPr>
            <p:nvPr/>
          </p:nvSpPr>
          <p:spPr bwMode="auto">
            <a:xfrm>
              <a:off x="8778875" y="400051"/>
              <a:ext cx="2905125" cy="2906713"/>
            </a:xfrm>
            <a:prstGeom prst="ellipse">
              <a:avLst/>
            </a:prstGeom>
            <a:solidFill>
              <a:srgbClr val="FFD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5"/>
            <p:cNvSpPr/>
            <p:nvPr/>
          </p:nvSpPr>
          <p:spPr bwMode="auto">
            <a:xfrm>
              <a:off x="9007475" y="2125663"/>
              <a:ext cx="2447925" cy="633413"/>
            </a:xfrm>
            <a:custGeom>
              <a:avLst/>
              <a:gdLst>
                <a:gd name="T0" fmla="*/ 0 w 576"/>
                <a:gd name="T1" fmla="*/ 124 h 149"/>
                <a:gd name="T2" fmla="*/ 20 w 576"/>
                <a:gd name="T3" fmla="*/ 149 h 149"/>
                <a:gd name="T4" fmla="*/ 556 w 576"/>
                <a:gd name="T5" fmla="*/ 149 h 149"/>
                <a:gd name="T6" fmla="*/ 576 w 576"/>
                <a:gd name="T7" fmla="*/ 124 h 149"/>
                <a:gd name="T8" fmla="*/ 576 w 576"/>
                <a:gd name="T9" fmla="*/ 25 h 149"/>
                <a:gd name="T10" fmla="*/ 556 w 576"/>
                <a:gd name="T11" fmla="*/ 0 h 149"/>
                <a:gd name="T12" fmla="*/ 20 w 576"/>
                <a:gd name="T13" fmla="*/ 0 h 149"/>
                <a:gd name="T14" fmla="*/ 0 w 576"/>
                <a:gd name="T15" fmla="*/ 25 h 149"/>
                <a:gd name="T16" fmla="*/ 0 w 576"/>
                <a:gd name="T17" fmla="*/ 12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149">
                  <a:moveTo>
                    <a:pt x="0" y="124"/>
                  </a:moveTo>
                  <a:cubicBezTo>
                    <a:pt x="0" y="137"/>
                    <a:pt x="9" y="149"/>
                    <a:pt x="20" y="149"/>
                  </a:cubicBezTo>
                  <a:cubicBezTo>
                    <a:pt x="556" y="149"/>
                    <a:pt x="556" y="149"/>
                    <a:pt x="556" y="149"/>
                  </a:cubicBezTo>
                  <a:cubicBezTo>
                    <a:pt x="567" y="149"/>
                    <a:pt x="576" y="137"/>
                    <a:pt x="576" y="124"/>
                  </a:cubicBezTo>
                  <a:cubicBezTo>
                    <a:pt x="576" y="25"/>
                    <a:pt x="576" y="25"/>
                    <a:pt x="576" y="25"/>
                  </a:cubicBezTo>
                  <a:cubicBezTo>
                    <a:pt x="576" y="11"/>
                    <a:pt x="567" y="0"/>
                    <a:pt x="55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1"/>
                    <a:pt x="0" y="2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rgbClr val="30C1D8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6"/>
            <p:cNvSpPr/>
            <p:nvPr/>
          </p:nvSpPr>
          <p:spPr bwMode="auto">
            <a:xfrm>
              <a:off x="11022013" y="2439988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V="1">
              <a:off x="11022013" y="2439988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38"/>
            <p:cNvSpPr>
              <a:spLocks noChangeArrowheads="1"/>
            </p:cNvSpPr>
            <p:nvPr/>
          </p:nvSpPr>
          <p:spPr bwMode="auto">
            <a:xfrm>
              <a:off x="9691688" y="2330451"/>
              <a:ext cx="1028700" cy="223838"/>
            </a:xfrm>
            <a:prstGeom prst="rect">
              <a:avLst/>
            </a:prstGeom>
            <a:solidFill>
              <a:srgbClr val="F9F7F6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9"/>
            <p:cNvSpPr/>
            <p:nvPr/>
          </p:nvSpPr>
          <p:spPr bwMode="auto">
            <a:xfrm>
              <a:off x="9228138" y="2330451"/>
              <a:ext cx="0" cy="223838"/>
            </a:xfrm>
            <a:custGeom>
              <a:avLst/>
              <a:gdLst>
                <a:gd name="T0" fmla="*/ 0 h 141"/>
                <a:gd name="T1" fmla="*/ 141 h 141"/>
                <a:gd name="T2" fmla="*/ 0 h 14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1">
                  <a:moveTo>
                    <a:pt x="0" y="0"/>
                  </a:moveTo>
                  <a:lnTo>
                    <a:pt x="0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>
              <a:off x="9228138" y="2330451"/>
              <a:ext cx="0" cy="22383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1"/>
            <p:cNvSpPr/>
            <p:nvPr/>
          </p:nvSpPr>
          <p:spPr bwMode="auto">
            <a:xfrm>
              <a:off x="9402763" y="2330451"/>
              <a:ext cx="0" cy="165100"/>
            </a:xfrm>
            <a:custGeom>
              <a:avLst/>
              <a:gdLst>
                <a:gd name="T0" fmla="*/ 0 h 104"/>
                <a:gd name="T1" fmla="*/ 104 h 104"/>
                <a:gd name="T2" fmla="*/ 0 h 10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04">
                  <a:moveTo>
                    <a:pt x="0" y="0"/>
                  </a:move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>
              <a:off x="9402763" y="2330451"/>
              <a:ext cx="0" cy="16510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3"/>
            <p:cNvSpPr/>
            <p:nvPr/>
          </p:nvSpPr>
          <p:spPr bwMode="auto">
            <a:xfrm>
              <a:off x="9007475" y="2759076"/>
              <a:ext cx="841375" cy="628650"/>
            </a:xfrm>
            <a:custGeom>
              <a:avLst/>
              <a:gdLst>
                <a:gd name="T0" fmla="*/ 20 w 198"/>
                <a:gd name="T1" fmla="*/ 0 h 148"/>
                <a:gd name="T2" fmla="*/ 0 w 198"/>
                <a:gd name="T3" fmla="*/ 25 h 148"/>
                <a:gd name="T4" fmla="*/ 0 w 198"/>
                <a:gd name="T5" fmla="*/ 123 h 148"/>
                <a:gd name="T6" fmla="*/ 20 w 198"/>
                <a:gd name="T7" fmla="*/ 148 h 148"/>
                <a:gd name="T8" fmla="*/ 198 w 198"/>
                <a:gd name="T9" fmla="*/ 148 h 148"/>
                <a:gd name="T10" fmla="*/ 198 w 198"/>
                <a:gd name="T11" fmla="*/ 0 h 148"/>
                <a:gd name="T12" fmla="*/ 20 w 198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48">
                  <a:moveTo>
                    <a:pt x="20" y="0"/>
                  </a:moveTo>
                  <a:cubicBezTo>
                    <a:pt x="9" y="0"/>
                    <a:pt x="0" y="11"/>
                    <a:pt x="0" y="2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37"/>
                    <a:pt x="9" y="148"/>
                    <a:pt x="20" y="148"/>
                  </a:cubicBezTo>
                  <a:cubicBezTo>
                    <a:pt x="198" y="148"/>
                    <a:pt x="198" y="148"/>
                    <a:pt x="198" y="148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AFB6BB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4"/>
            <p:cNvSpPr>
              <a:spLocks noChangeArrowheads="1"/>
            </p:cNvSpPr>
            <p:nvPr/>
          </p:nvSpPr>
          <p:spPr bwMode="auto">
            <a:xfrm>
              <a:off x="9848850" y="2759076"/>
              <a:ext cx="488950" cy="628650"/>
            </a:xfrm>
            <a:prstGeom prst="rect">
              <a:avLst/>
            </a:prstGeom>
            <a:solidFill>
              <a:srgbClr val="F1F2F2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5"/>
            <p:cNvSpPr/>
            <p:nvPr/>
          </p:nvSpPr>
          <p:spPr bwMode="auto">
            <a:xfrm>
              <a:off x="10337800" y="2759076"/>
              <a:ext cx="1435100" cy="628650"/>
            </a:xfrm>
            <a:custGeom>
              <a:avLst/>
              <a:gdLst>
                <a:gd name="T0" fmla="*/ 318 w 338"/>
                <a:gd name="T1" fmla="*/ 0 h 148"/>
                <a:gd name="T2" fmla="*/ 0 w 338"/>
                <a:gd name="T3" fmla="*/ 0 h 148"/>
                <a:gd name="T4" fmla="*/ 0 w 338"/>
                <a:gd name="T5" fmla="*/ 148 h 148"/>
                <a:gd name="T6" fmla="*/ 318 w 338"/>
                <a:gd name="T7" fmla="*/ 148 h 148"/>
                <a:gd name="T8" fmla="*/ 338 w 338"/>
                <a:gd name="T9" fmla="*/ 123 h 148"/>
                <a:gd name="T10" fmla="*/ 338 w 338"/>
                <a:gd name="T11" fmla="*/ 25 h 148"/>
                <a:gd name="T12" fmla="*/ 318 w 338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148">
                  <a:moveTo>
                    <a:pt x="3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318" y="148"/>
                    <a:pt x="318" y="148"/>
                    <a:pt x="318" y="148"/>
                  </a:cubicBezTo>
                  <a:cubicBezTo>
                    <a:pt x="329" y="148"/>
                    <a:pt x="338" y="137"/>
                    <a:pt x="338" y="123"/>
                  </a:cubicBezTo>
                  <a:cubicBezTo>
                    <a:pt x="338" y="25"/>
                    <a:pt x="338" y="25"/>
                    <a:pt x="338" y="25"/>
                  </a:cubicBezTo>
                  <a:cubicBezTo>
                    <a:pt x="338" y="11"/>
                    <a:pt x="329" y="0"/>
                    <a:pt x="318" y="0"/>
                  </a:cubicBezTo>
                  <a:close/>
                </a:path>
              </a:pathLst>
            </a:custGeom>
            <a:solidFill>
              <a:srgbClr val="AFB6BB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6" name="Freeform 46"/>
            <p:cNvSpPr/>
            <p:nvPr/>
          </p:nvSpPr>
          <p:spPr bwMode="auto">
            <a:xfrm>
              <a:off x="9491663" y="2759076"/>
              <a:ext cx="0" cy="238125"/>
            </a:xfrm>
            <a:custGeom>
              <a:avLst/>
              <a:gdLst>
                <a:gd name="T0" fmla="*/ 0 h 150"/>
                <a:gd name="T1" fmla="*/ 150 h 150"/>
                <a:gd name="T2" fmla="*/ 0 h 1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50">
                  <a:moveTo>
                    <a:pt x="0" y="0"/>
                  </a:move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>
              <a:off x="9491663" y="2759076"/>
              <a:ext cx="0" cy="238125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8"/>
            <p:cNvSpPr/>
            <p:nvPr/>
          </p:nvSpPr>
          <p:spPr bwMode="auto">
            <a:xfrm>
              <a:off x="10634663" y="3073401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 bwMode="auto">
            <a:xfrm flipV="1">
              <a:off x="10634663" y="3073401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0"/>
            <p:cNvSpPr/>
            <p:nvPr/>
          </p:nvSpPr>
          <p:spPr bwMode="auto">
            <a:xfrm>
              <a:off x="11022013" y="3184526"/>
              <a:ext cx="0" cy="207963"/>
            </a:xfrm>
            <a:custGeom>
              <a:avLst/>
              <a:gdLst>
                <a:gd name="T0" fmla="*/ 131 h 131"/>
                <a:gd name="T1" fmla="*/ 0 h 131"/>
                <a:gd name="T2" fmla="*/ 131 h 1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31">
                  <a:moveTo>
                    <a:pt x="0" y="131"/>
                  </a:moveTo>
                  <a:lnTo>
                    <a:pt x="0" y="0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Line 51"/>
            <p:cNvSpPr>
              <a:spLocks noChangeShapeType="1"/>
            </p:cNvSpPr>
            <p:nvPr/>
          </p:nvSpPr>
          <p:spPr bwMode="auto">
            <a:xfrm flipV="1">
              <a:off x="11022013" y="3184526"/>
              <a:ext cx="0" cy="207963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2"/>
            <p:cNvSpPr/>
            <p:nvPr/>
          </p:nvSpPr>
          <p:spPr bwMode="auto">
            <a:xfrm>
              <a:off x="11399838" y="3073401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 flipV="1">
              <a:off x="11399838" y="3073401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4"/>
            <p:cNvSpPr/>
            <p:nvPr/>
          </p:nvSpPr>
          <p:spPr bwMode="auto">
            <a:xfrm>
              <a:off x="9798050" y="212726"/>
              <a:ext cx="1104900" cy="1309688"/>
            </a:xfrm>
            <a:custGeom>
              <a:avLst/>
              <a:gdLst>
                <a:gd name="T0" fmla="*/ 170 w 260"/>
                <a:gd name="T1" fmla="*/ 70 h 308"/>
                <a:gd name="T2" fmla="*/ 160 w 260"/>
                <a:gd name="T3" fmla="*/ 70 h 308"/>
                <a:gd name="T4" fmla="*/ 136 w 260"/>
                <a:gd name="T5" fmla="*/ 74 h 308"/>
                <a:gd name="T6" fmla="*/ 161 w 260"/>
                <a:gd name="T7" fmla="*/ 12 h 308"/>
                <a:gd name="T8" fmla="*/ 154 w 260"/>
                <a:gd name="T9" fmla="*/ 0 h 308"/>
                <a:gd name="T10" fmla="*/ 121 w 260"/>
                <a:gd name="T11" fmla="*/ 73 h 308"/>
                <a:gd name="T12" fmla="*/ 100 w 260"/>
                <a:gd name="T13" fmla="*/ 70 h 308"/>
                <a:gd name="T14" fmla="*/ 90 w 260"/>
                <a:gd name="T15" fmla="*/ 70 h 308"/>
                <a:gd name="T16" fmla="*/ 0 w 260"/>
                <a:gd name="T17" fmla="*/ 159 h 308"/>
                <a:gd name="T18" fmla="*/ 0 w 260"/>
                <a:gd name="T19" fmla="*/ 239 h 308"/>
                <a:gd name="T20" fmla="*/ 32 w 260"/>
                <a:gd name="T21" fmla="*/ 306 h 308"/>
                <a:gd name="T22" fmla="*/ 36 w 260"/>
                <a:gd name="T23" fmla="*/ 308 h 308"/>
                <a:gd name="T24" fmla="*/ 224 w 260"/>
                <a:gd name="T25" fmla="*/ 308 h 308"/>
                <a:gd name="T26" fmla="*/ 228 w 260"/>
                <a:gd name="T27" fmla="*/ 306 h 308"/>
                <a:gd name="T28" fmla="*/ 260 w 260"/>
                <a:gd name="T29" fmla="*/ 239 h 308"/>
                <a:gd name="T30" fmla="*/ 260 w 260"/>
                <a:gd name="T31" fmla="*/ 159 h 308"/>
                <a:gd name="T32" fmla="*/ 170 w 260"/>
                <a:gd name="T33" fmla="*/ 7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0" h="308">
                  <a:moveTo>
                    <a:pt x="170" y="70"/>
                  </a:moveTo>
                  <a:cubicBezTo>
                    <a:pt x="160" y="70"/>
                    <a:pt x="160" y="70"/>
                    <a:pt x="160" y="70"/>
                  </a:cubicBezTo>
                  <a:cubicBezTo>
                    <a:pt x="152" y="70"/>
                    <a:pt x="144" y="71"/>
                    <a:pt x="136" y="74"/>
                  </a:cubicBezTo>
                  <a:cubicBezTo>
                    <a:pt x="134" y="59"/>
                    <a:pt x="135" y="28"/>
                    <a:pt x="161" y="12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22" y="20"/>
                    <a:pt x="120" y="55"/>
                    <a:pt x="121" y="73"/>
                  </a:cubicBezTo>
                  <a:cubicBezTo>
                    <a:pt x="114" y="71"/>
                    <a:pt x="107" y="70"/>
                    <a:pt x="100" y="70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40" y="70"/>
                    <a:pt x="0" y="110"/>
                    <a:pt x="0" y="159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265"/>
                    <a:pt x="12" y="289"/>
                    <a:pt x="32" y="306"/>
                  </a:cubicBezTo>
                  <a:cubicBezTo>
                    <a:pt x="33" y="307"/>
                    <a:pt x="34" y="308"/>
                    <a:pt x="36" y="308"/>
                  </a:cubicBezTo>
                  <a:cubicBezTo>
                    <a:pt x="224" y="308"/>
                    <a:pt x="224" y="308"/>
                    <a:pt x="224" y="308"/>
                  </a:cubicBezTo>
                  <a:cubicBezTo>
                    <a:pt x="225" y="308"/>
                    <a:pt x="227" y="307"/>
                    <a:pt x="228" y="306"/>
                  </a:cubicBezTo>
                  <a:cubicBezTo>
                    <a:pt x="248" y="289"/>
                    <a:pt x="260" y="265"/>
                    <a:pt x="260" y="239"/>
                  </a:cubicBezTo>
                  <a:cubicBezTo>
                    <a:pt x="260" y="159"/>
                    <a:pt x="260" y="159"/>
                    <a:pt x="260" y="159"/>
                  </a:cubicBezTo>
                  <a:cubicBezTo>
                    <a:pt x="260" y="110"/>
                    <a:pt x="220" y="70"/>
                    <a:pt x="170" y="70"/>
                  </a:cubicBezTo>
                  <a:close/>
                </a:path>
              </a:pathLst>
            </a:custGeom>
            <a:solidFill>
              <a:srgbClr val="FC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5"/>
            <p:cNvSpPr/>
            <p:nvPr/>
          </p:nvSpPr>
          <p:spPr bwMode="auto">
            <a:xfrm>
              <a:off x="9729788" y="541338"/>
              <a:ext cx="1041400" cy="950913"/>
            </a:xfrm>
            <a:custGeom>
              <a:avLst/>
              <a:gdLst>
                <a:gd name="T0" fmla="*/ 245 w 245"/>
                <a:gd name="T1" fmla="*/ 162 h 224"/>
                <a:gd name="T2" fmla="*/ 245 w 245"/>
                <a:gd name="T3" fmla="*/ 83 h 224"/>
                <a:gd name="T4" fmla="*/ 163 w 245"/>
                <a:gd name="T5" fmla="*/ 0 h 224"/>
                <a:gd name="T6" fmla="*/ 152 w 245"/>
                <a:gd name="T7" fmla="*/ 0 h 224"/>
                <a:gd name="T8" fmla="*/ 122 w 245"/>
                <a:gd name="T9" fmla="*/ 6 h 224"/>
                <a:gd name="T10" fmla="*/ 93 w 245"/>
                <a:gd name="T11" fmla="*/ 0 h 224"/>
                <a:gd name="T12" fmla="*/ 82 w 245"/>
                <a:gd name="T13" fmla="*/ 0 h 224"/>
                <a:gd name="T14" fmla="*/ 0 w 245"/>
                <a:gd name="T15" fmla="*/ 83 h 224"/>
                <a:gd name="T16" fmla="*/ 0 w 245"/>
                <a:gd name="T17" fmla="*/ 162 h 224"/>
                <a:gd name="T18" fmla="*/ 29 w 245"/>
                <a:gd name="T19" fmla="*/ 224 h 224"/>
                <a:gd name="T20" fmla="*/ 216 w 245"/>
                <a:gd name="T21" fmla="*/ 224 h 224"/>
                <a:gd name="T22" fmla="*/ 245 w 245"/>
                <a:gd name="T23" fmla="*/ 16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5" h="224">
                  <a:moveTo>
                    <a:pt x="245" y="162"/>
                  </a:moveTo>
                  <a:cubicBezTo>
                    <a:pt x="245" y="83"/>
                    <a:pt x="245" y="83"/>
                    <a:pt x="245" y="83"/>
                  </a:cubicBezTo>
                  <a:cubicBezTo>
                    <a:pt x="245" y="37"/>
                    <a:pt x="208" y="0"/>
                    <a:pt x="163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42" y="0"/>
                    <a:pt x="132" y="2"/>
                    <a:pt x="122" y="6"/>
                  </a:cubicBezTo>
                  <a:cubicBezTo>
                    <a:pt x="113" y="2"/>
                    <a:pt x="103" y="0"/>
                    <a:pt x="9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87"/>
                    <a:pt x="11" y="209"/>
                    <a:pt x="29" y="224"/>
                  </a:cubicBezTo>
                  <a:cubicBezTo>
                    <a:pt x="216" y="224"/>
                    <a:pt x="216" y="224"/>
                    <a:pt x="216" y="224"/>
                  </a:cubicBezTo>
                  <a:cubicBezTo>
                    <a:pt x="234" y="209"/>
                    <a:pt x="245" y="187"/>
                    <a:pt x="245" y="162"/>
                  </a:cubicBezTo>
                  <a:close/>
                </a:path>
              </a:pathLst>
            </a:custGeom>
            <a:solidFill>
              <a:srgbClr val="30C1D8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6"/>
            <p:cNvSpPr/>
            <p:nvPr/>
          </p:nvSpPr>
          <p:spPr bwMode="auto">
            <a:xfrm>
              <a:off x="10198100" y="238126"/>
              <a:ext cx="169862" cy="328613"/>
            </a:xfrm>
            <a:custGeom>
              <a:avLst/>
              <a:gdLst>
                <a:gd name="T0" fmla="*/ 12 w 40"/>
                <a:gd name="T1" fmla="*/ 77 h 77"/>
                <a:gd name="T2" fmla="*/ 40 w 40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77">
                  <a:moveTo>
                    <a:pt x="12" y="77"/>
                  </a:moveTo>
                  <a:cubicBezTo>
                    <a:pt x="12" y="77"/>
                    <a:pt x="0" y="25"/>
                    <a:pt x="40" y="0"/>
                  </a:cubicBezTo>
                </a:path>
              </a:pathLst>
            </a:cu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7"/>
            <p:cNvSpPr/>
            <p:nvPr/>
          </p:nvSpPr>
          <p:spPr bwMode="auto">
            <a:xfrm>
              <a:off x="9950450" y="752476"/>
              <a:ext cx="157162" cy="169863"/>
            </a:xfrm>
            <a:custGeom>
              <a:avLst/>
              <a:gdLst>
                <a:gd name="T0" fmla="*/ 37 w 37"/>
                <a:gd name="T1" fmla="*/ 0 h 40"/>
                <a:gd name="T2" fmla="*/ 0 w 37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40">
                  <a:moveTo>
                    <a:pt x="37" y="0"/>
                  </a:moveTo>
                  <a:cubicBezTo>
                    <a:pt x="21" y="7"/>
                    <a:pt x="8" y="22"/>
                    <a:pt x="0" y="40"/>
                  </a:cubicBezTo>
                </a:path>
              </a:pathLst>
            </a:custGeom>
            <a:noFill/>
            <a:ln w="58738" cap="flat">
              <a:solidFill>
                <a:srgbClr val="F1F2F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8"/>
            <p:cNvSpPr/>
            <p:nvPr/>
          </p:nvSpPr>
          <p:spPr bwMode="auto">
            <a:xfrm>
              <a:off x="8769350" y="1492251"/>
              <a:ext cx="863600" cy="633413"/>
            </a:xfrm>
            <a:custGeom>
              <a:avLst/>
              <a:gdLst>
                <a:gd name="T0" fmla="*/ 22 w 203"/>
                <a:gd name="T1" fmla="*/ 0 h 149"/>
                <a:gd name="T2" fmla="*/ 0 w 203"/>
                <a:gd name="T3" fmla="*/ 25 h 149"/>
                <a:gd name="T4" fmla="*/ 0 w 203"/>
                <a:gd name="T5" fmla="*/ 124 h 149"/>
                <a:gd name="T6" fmla="*/ 22 w 203"/>
                <a:gd name="T7" fmla="*/ 149 h 149"/>
                <a:gd name="T8" fmla="*/ 203 w 203"/>
                <a:gd name="T9" fmla="*/ 149 h 149"/>
                <a:gd name="T10" fmla="*/ 203 w 203"/>
                <a:gd name="T11" fmla="*/ 0 h 149"/>
                <a:gd name="T12" fmla="*/ 22 w 203"/>
                <a:gd name="T1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149">
                  <a:moveTo>
                    <a:pt x="22" y="0"/>
                  </a:moveTo>
                  <a:cubicBezTo>
                    <a:pt x="10" y="0"/>
                    <a:pt x="0" y="11"/>
                    <a:pt x="0" y="2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38"/>
                    <a:pt x="10" y="149"/>
                    <a:pt x="22" y="149"/>
                  </a:cubicBezTo>
                  <a:cubicBezTo>
                    <a:pt x="203" y="149"/>
                    <a:pt x="203" y="149"/>
                    <a:pt x="203" y="149"/>
                  </a:cubicBezTo>
                  <a:cubicBezTo>
                    <a:pt x="203" y="0"/>
                    <a:pt x="203" y="0"/>
                    <a:pt x="203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D1D3D4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59"/>
            <p:cNvSpPr>
              <a:spLocks noChangeArrowheads="1"/>
            </p:cNvSpPr>
            <p:nvPr/>
          </p:nvSpPr>
          <p:spPr bwMode="auto">
            <a:xfrm>
              <a:off x="9632950" y="1492251"/>
              <a:ext cx="454025" cy="633413"/>
            </a:xfrm>
            <a:prstGeom prst="rect">
              <a:avLst/>
            </a:prstGeom>
            <a:solidFill>
              <a:srgbClr val="F1F2F2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0"/>
            <p:cNvSpPr/>
            <p:nvPr/>
          </p:nvSpPr>
          <p:spPr bwMode="auto">
            <a:xfrm>
              <a:off x="10086975" y="1492251"/>
              <a:ext cx="1665287" cy="633413"/>
            </a:xfrm>
            <a:custGeom>
              <a:avLst/>
              <a:gdLst>
                <a:gd name="T0" fmla="*/ 370 w 392"/>
                <a:gd name="T1" fmla="*/ 0 h 149"/>
                <a:gd name="T2" fmla="*/ 0 w 392"/>
                <a:gd name="T3" fmla="*/ 0 h 149"/>
                <a:gd name="T4" fmla="*/ 0 w 392"/>
                <a:gd name="T5" fmla="*/ 149 h 149"/>
                <a:gd name="T6" fmla="*/ 370 w 392"/>
                <a:gd name="T7" fmla="*/ 149 h 149"/>
                <a:gd name="T8" fmla="*/ 392 w 392"/>
                <a:gd name="T9" fmla="*/ 124 h 149"/>
                <a:gd name="T10" fmla="*/ 392 w 392"/>
                <a:gd name="T11" fmla="*/ 25 h 149"/>
                <a:gd name="T12" fmla="*/ 370 w 392"/>
                <a:gd name="T1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2" h="149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370" y="149"/>
                    <a:pt x="370" y="149"/>
                    <a:pt x="370" y="149"/>
                  </a:cubicBezTo>
                  <a:cubicBezTo>
                    <a:pt x="382" y="149"/>
                    <a:pt x="392" y="138"/>
                    <a:pt x="392" y="124"/>
                  </a:cubicBezTo>
                  <a:cubicBezTo>
                    <a:pt x="392" y="25"/>
                    <a:pt x="392" y="25"/>
                    <a:pt x="392" y="25"/>
                  </a:cubicBezTo>
                  <a:cubicBezTo>
                    <a:pt x="392" y="11"/>
                    <a:pt x="382" y="0"/>
                    <a:pt x="370" y="0"/>
                  </a:cubicBezTo>
                  <a:close/>
                </a:path>
              </a:pathLst>
            </a:custGeom>
            <a:solidFill>
              <a:srgbClr val="D1D3D4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1"/>
            <p:cNvSpPr/>
            <p:nvPr/>
          </p:nvSpPr>
          <p:spPr bwMode="auto">
            <a:xfrm>
              <a:off x="9202738" y="1492251"/>
              <a:ext cx="0" cy="280988"/>
            </a:xfrm>
            <a:custGeom>
              <a:avLst/>
              <a:gdLst>
                <a:gd name="T0" fmla="*/ 0 h 177"/>
                <a:gd name="T1" fmla="*/ 177 h 177"/>
                <a:gd name="T2" fmla="*/ 0 h 17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77">
                  <a:moveTo>
                    <a:pt x="0" y="0"/>
                  </a:moveTo>
                  <a:lnTo>
                    <a:pt x="0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Line 62"/>
            <p:cNvSpPr>
              <a:spLocks noChangeShapeType="1"/>
            </p:cNvSpPr>
            <p:nvPr/>
          </p:nvSpPr>
          <p:spPr bwMode="auto">
            <a:xfrm>
              <a:off x="9202738" y="1492251"/>
              <a:ext cx="0" cy="2809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3"/>
            <p:cNvSpPr/>
            <p:nvPr/>
          </p:nvSpPr>
          <p:spPr bwMode="auto">
            <a:xfrm>
              <a:off x="10320338" y="1712913"/>
              <a:ext cx="314325" cy="0"/>
            </a:xfrm>
            <a:custGeom>
              <a:avLst/>
              <a:gdLst>
                <a:gd name="T0" fmla="*/ 0 w 198"/>
                <a:gd name="T1" fmla="*/ 198 w 198"/>
                <a:gd name="T2" fmla="*/ 0 w 19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8">
                  <a:moveTo>
                    <a:pt x="0" y="0"/>
                  </a:moveTo>
                  <a:lnTo>
                    <a:pt x="1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Line 64"/>
            <p:cNvSpPr>
              <a:spLocks noChangeShapeType="1"/>
            </p:cNvSpPr>
            <p:nvPr/>
          </p:nvSpPr>
          <p:spPr bwMode="auto">
            <a:xfrm>
              <a:off x="10320338" y="1712913"/>
              <a:ext cx="314325" cy="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65"/>
            <p:cNvSpPr/>
            <p:nvPr/>
          </p:nvSpPr>
          <p:spPr bwMode="auto">
            <a:xfrm>
              <a:off x="10320338" y="1905001"/>
              <a:ext cx="1236662" cy="0"/>
            </a:xfrm>
            <a:custGeom>
              <a:avLst/>
              <a:gdLst>
                <a:gd name="T0" fmla="*/ 0 w 779"/>
                <a:gd name="T1" fmla="*/ 779 w 779"/>
                <a:gd name="T2" fmla="*/ 0 w 77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79">
                  <a:moveTo>
                    <a:pt x="0" y="0"/>
                  </a:moveTo>
                  <a:lnTo>
                    <a:pt x="7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Line 66"/>
            <p:cNvSpPr>
              <a:spLocks noChangeShapeType="1"/>
            </p:cNvSpPr>
            <p:nvPr/>
          </p:nvSpPr>
          <p:spPr bwMode="auto">
            <a:xfrm>
              <a:off x="10320338" y="1905001"/>
              <a:ext cx="1236662" cy="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25900" y="795933"/>
            <a:ext cx="415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 LOREM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8"/>
          <p:cNvGrpSpPr/>
          <p:nvPr/>
        </p:nvGrpSpPr>
        <p:grpSpPr bwMode="auto">
          <a:xfrm>
            <a:off x="4764088" y="1924050"/>
            <a:ext cx="2667000" cy="4070350"/>
            <a:chOff x="0" y="0"/>
            <a:chExt cx="3019425" cy="4606802"/>
          </a:xfrm>
        </p:grpSpPr>
        <p:sp>
          <p:nvSpPr>
            <p:cNvPr id="9" name="Freeform 5"/>
            <p:cNvSpPr/>
            <p:nvPr/>
          </p:nvSpPr>
          <p:spPr bwMode="auto">
            <a:xfrm>
              <a:off x="972326" y="2008738"/>
              <a:ext cx="1737967" cy="1094206"/>
            </a:xfrm>
            <a:custGeom>
              <a:avLst/>
              <a:gdLst>
                <a:gd name="T0" fmla="*/ 588 w 2687"/>
                <a:gd name="T1" fmla="*/ 0 h 1694"/>
                <a:gd name="T2" fmla="*/ 4 w 2687"/>
                <a:gd name="T3" fmla="*/ 1380 h 1694"/>
                <a:gd name="T4" fmla="*/ 7 w 2687"/>
                <a:gd name="T5" fmla="*/ 1694 h 1694"/>
                <a:gd name="T6" fmla="*/ 1352 w 2687"/>
                <a:gd name="T7" fmla="*/ 1694 h 1694"/>
                <a:gd name="T8" fmla="*/ 1370 w 2687"/>
                <a:gd name="T9" fmla="*/ 1386 h 1694"/>
                <a:gd name="T10" fmla="*/ 2687 w 2687"/>
                <a:gd name="T11" fmla="*/ 0 h 1694"/>
                <a:gd name="T12" fmla="*/ 588 w 2687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7" h="1694">
                  <a:moveTo>
                    <a:pt x="588" y="0"/>
                  </a:moveTo>
                  <a:cubicBezTo>
                    <a:pt x="293" y="436"/>
                    <a:pt x="0" y="741"/>
                    <a:pt x="4" y="1380"/>
                  </a:cubicBezTo>
                  <a:cubicBezTo>
                    <a:pt x="5" y="1455"/>
                    <a:pt x="6" y="1685"/>
                    <a:pt x="7" y="1694"/>
                  </a:cubicBezTo>
                  <a:cubicBezTo>
                    <a:pt x="1352" y="1694"/>
                    <a:pt x="1352" y="1694"/>
                    <a:pt x="1352" y="1694"/>
                  </a:cubicBezTo>
                  <a:cubicBezTo>
                    <a:pt x="1354" y="1687"/>
                    <a:pt x="1340" y="1535"/>
                    <a:pt x="1370" y="1386"/>
                  </a:cubicBezTo>
                  <a:cubicBezTo>
                    <a:pt x="1475" y="854"/>
                    <a:pt x="2200" y="559"/>
                    <a:pt x="2687" y="0"/>
                  </a:cubicBezTo>
                  <a:lnTo>
                    <a:pt x="5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1353349" y="731267"/>
              <a:ext cx="1666076" cy="1688921"/>
            </a:xfrm>
            <a:custGeom>
              <a:avLst/>
              <a:gdLst>
                <a:gd name="T0" fmla="*/ 2577 w 2577"/>
                <a:gd name="T1" fmla="*/ 820 h 2611"/>
                <a:gd name="T2" fmla="*/ 2410 w 2577"/>
                <a:gd name="T3" fmla="*/ 0 h 2611"/>
                <a:gd name="T4" fmla="*/ 381 w 2577"/>
                <a:gd name="T5" fmla="*/ 810 h 2611"/>
                <a:gd name="T6" fmla="*/ 396 w 2577"/>
                <a:gd name="T7" fmla="*/ 947 h 2611"/>
                <a:gd name="T8" fmla="*/ 0 w 2577"/>
                <a:gd name="T9" fmla="*/ 1974 h 2611"/>
                <a:gd name="T10" fmla="*/ 433 w 2577"/>
                <a:gd name="T11" fmla="*/ 1975 h 2611"/>
                <a:gd name="T12" fmla="*/ 626 w 2577"/>
                <a:gd name="T13" fmla="*/ 2254 h 2611"/>
                <a:gd name="T14" fmla="*/ 626 w 2577"/>
                <a:gd name="T15" fmla="*/ 2254 h 2611"/>
                <a:gd name="T16" fmla="*/ 565 w 2577"/>
                <a:gd name="T17" fmla="*/ 2401 h 2611"/>
                <a:gd name="T18" fmla="*/ 817 w 2577"/>
                <a:gd name="T19" fmla="*/ 2607 h 2611"/>
                <a:gd name="T20" fmla="*/ 1056 w 2577"/>
                <a:gd name="T21" fmla="*/ 2386 h 2611"/>
                <a:gd name="T22" fmla="*/ 983 w 2577"/>
                <a:gd name="T23" fmla="*/ 2241 h 2611"/>
                <a:gd name="T24" fmla="*/ 1118 w 2577"/>
                <a:gd name="T25" fmla="*/ 1977 h 2611"/>
                <a:gd name="T26" fmla="*/ 2099 w 2577"/>
                <a:gd name="T27" fmla="*/ 1974 h 2611"/>
                <a:gd name="T28" fmla="*/ 2577 w 2577"/>
                <a:gd name="T29" fmla="*/ 820 h 2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77" h="2611">
                  <a:moveTo>
                    <a:pt x="2577" y="820"/>
                  </a:moveTo>
                  <a:cubicBezTo>
                    <a:pt x="2577" y="511"/>
                    <a:pt x="2519" y="238"/>
                    <a:pt x="2410" y="0"/>
                  </a:cubicBezTo>
                  <a:cubicBezTo>
                    <a:pt x="381" y="810"/>
                    <a:pt x="381" y="810"/>
                    <a:pt x="381" y="810"/>
                  </a:cubicBezTo>
                  <a:cubicBezTo>
                    <a:pt x="391" y="853"/>
                    <a:pt x="396" y="898"/>
                    <a:pt x="396" y="947"/>
                  </a:cubicBezTo>
                  <a:cubicBezTo>
                    <a:pt x="396" y="1339"/>
                    <a:pt x="210" y="1663"/>
                    <a:pt x="0" y="1974"/>
                  </a:cubicBezTo>
                  <a:cubicBezTo>
                    <a:pt x="433" y="1975"/>
                    <a:pt x="433" y="1975"/>
                    <a:pt x="433" y="1975"/>
                  </a:cubicBezTo>
                  <a:cubicBezTo>
                    <a:pt x="736" y="1975"/>
                    <a:pt x="687" y="2193"/>
                    <a:pt x="626" y="2254"/>
                  </a:cubicBezTo>
                  <a:cubicBezTo>
                    <a:pt x="626" y="2254"/>
                    <a:pt x="626" y="2254"/>
                    <a:pt x="626" y="2254"/>
                  </a:cubicBezTo>
                  <a:cubicBezTo>
                    <a:pt x="587" y="2294"/>
                    <a:pt x="563" y="2345"/>
                    <a:pt x="565" y="2401"/>
                  </a:cubicBezTo>
                  <a:cubicBezTo>
                    <a:pt x="568" y="2519"/>
                    <a:pt x="681" y="2611"/>
                    <a:pt x="817" y="2607"/>
                  </a:cubicBezTo>
                  <a:cubicBezTo>
                    <a:pt x="952" y="2603"/>
                    <a:pt x="1059" y="2504"/>
                    <a:pt x="1056" y="2386"/>
                  </a:cubicBezTo>
                  <a:cubicBezTo>
                    <a:pt x="1054" y="2329"/>
                    <a:pt x="1026" y="2278"/>
                    <a:pt x="983" y="2241"/>
                  </a:cubicBezTo>
                  <a:cubicBezTo>
                    <a:pt x="931" y="2176"/>
                    <a:pt x="890" y="2007"/>
                    <a:pt x="1118" y="1977"/>
                  </a:cubicBezTo>
                  <a:cubicBezTo>
                    <a:pt x="2099" y="1974"/>
                    <a:pt x="2099" y="1974"/>
                    <a:pt x="2099" y="1974"/>
                  </a:cubicBezTo>
                  <a:cubicBezTo>
                    <a:pt x="2372" y="1662"/>
                    <a:pt x="2577" y="1293"/>
                    <a:pt x="2577" y="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1310214" y="0"/>
              <a:ext cx="1601374" cy="1390665"/>
            </a:xfrm>
            <a:custGeom>
              <a:avLst/>
              <a:gdLst>
                <a:gd name="T0" fmla="*/ 1772 w 2475"/>
                <a:gd name="T1" fmla="*/ 1697 h 2152"/>
                <a:gd name="T2" fmla="*/ 1793 w 2475"/>
                <a:gd name="T3" fmla="*/ 1406 h 2152"/>
                <a:gd name="T4" fmla="*/ 2475 w 2475"/>
                <a:gd name="T5" fmla="*/ 1134 h 2152"/>
                <a:gd name="T6" fmla="*/ 18 w 2475"/>
                <a:gd name="T7" fmla="*/ 0 h 2152"/>
                <a:gd name="T8" fmla="*/ 0 w 2475"/>
                <a:gd name="T9" fmla="*/ 0 h 2152"/>
                <a:gd name="T10" fmla="*/ 5 w 2475"/>
                <a:gd name="T11" fmla="*/ 1547 h 2152"/>
                <a:gd name="T12" fmla="*/ 446 w 2475"/>
                <a:gd name="T13" fmla="*/ 1944 h 2152"/>
                <a:gd name="T14" fmla="*/ 1229 w 2475"/>
                <a:gd name="T15" fmla="*/ 1632 h 2152"/>
                <a:gd name="T16" fmla="*/ 1444 w 2475"/>
                <a:gd name="T17" fmla="*/ 1840 h 2152"/>
                <a:gd name="T18" fmla="*/ 1444 w 2475"/>
                <a:gd name="T19" fmla="*/ 1839 h 2152"/>
                <a:gd name="T20" fmla="*/ 1441 w 2475"/>
                <a:gd name="T21" fmla="*/ 1998 h 2152"/>
                <a:gd name="T22" fmla="*/ 1750 w 2475"/>
                <a:gd name="T23" fmla="*/ 2098 h 2152"/>
                <a:gd name="T24" fmla="*/ 1893 w 2475"/>
                <a:gd name="T25" fmla="*/ 1806 h 2152"/>
                <a:gd name="T26" fmla="*/ 1772 w 2475"/>
                <a:gd name="T27" fmla="*/ 1697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75" h="2152">
                  <a:moveTo>
                    <a:pt x="1772" y="1697"/>
                  </a:moveTo>
                  <a:cubicBezTo>
                    <a:pt x="1700" y="1657"/>
                    <a:pt x="1604" y="1517"/>
                    <a:pt x="1793" y="1406"/>
                  </a:cubicBezTo>
                  <a:cubicBezTo>
                    <a:pt x="2475" y="1134"/>
                    <a:pt x="2475" y="1134"/>
                    <a:pt x="2475" y="1134"/>
                  </a:cubicBezTo>
                  <a:cubicBezTo>
                    <a:pt x="2129" y="386"/>
                    <a:pt x="1261" y="0"/>
                    <a:pt x="18" y="0"/>
                  </a:cubicBezTo>
                  <a:cubicBezTo>
                    <a:pt x="12" y="0"/>
                    <a:pt x="6" y="0"/>
                    <a:pt x="0" y="0"/>
                  </a:cubicBezTo>
                  <a:cubicBezTo>
                    <a:pt x="5" y="1547"/>
                    <a:pt x="5" y="1547"/>
                    <a:pt x="5" y="1547"/>
                  </a:cubicBezTo>
                  <a:cubicBezTo>
                    <a:pt x="241" y="1610"/>
                    <a:pt x="398" y="1742"/>
                    <a:pt x="446" y="1944"/>
                  </a:cubicBezTo>
                  <a:cubicBezTo>
                    <a:pt x="1229" y="1632"/>
                    <a:pt x="1229" y="1632"/>
                    <a:pt x="1229" y="1632"/>
                  </a:cubicBezTo>
                  <a:cubicBezTo>
                    <a:pt x="1461" y="1568"/>
                    <a:pt x="1477" y="1766"/>
                    <a:pt x="1444" y="1840"/>
                  </a:cubicBezTo>
                  <a:cubicBezTo>
                    <a:pt x="1444" y="1839"/>
                    <a:pt x="1444" y="1839"/>
                    <a:pt x="1444" y="1839"/>
                  </a:cubicBezTo>
                  <a:cubicBezTo>
                    <a:pt x="1422" y="1890"/>
                    <a:pt x="1419" y="1947"/>
                    <a:pt x="1441" y="1998"/>
                  </a:cubicBezTo>
                  <a:cubicBezTo>
                    <a:pt x="1487" y="2107"/>
                    <a:pt x="1625" y="2152"/>
                    <a:pt x="1750" y="2098"/>
                  </a:cubicBezTo>
                  <a:cubicBezTo>
                    <a:pt x="1875" y="2045"/>
                    <a:pt x="1939" y="1914"/>
                    <a:pt x="1893" y="1806"/>
                  </a:cubicBezTo>
                  <a:cubicBezTo>
                    <a:pt x="1870" y="1753"/>
                    <a:pt x="1826" y="1715"/>
                    <a:pt x="1772" y="16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0" y="0"/>
              <a:ext cx="1721791" cy="1255911"/>
            </a:xfrm>
            <a:custGeom>
              <a:avLst/>
              <a:gdLst>
                <a:gd name="T0" fmla="*/ 2438 w 2665"/>
                <a:gd name="T1" fmla="*/ 501 h 1945"/>
                <a:gd name="T2" fmla="*/ 2293 w 2665"/>
                <a:gd name="T3" fmla="*/ 575 h 1945"/>
                <a:gd name="T4" fmla="*/ 2028 w 2665"/>
                <a:gd name="T5" fmla="*/ 444 h 1945"/>
                <a:gd name="T6" fmla="*/ 2027 w 2665"/>
                <a:gd name="T7" fmla="*/ 0 h 1945"/>
                <a:gd name="T8" fmla="*/ 0 w 2665"/>
                <a:gd name="T9" fmla="*/ 552 h 1945"/>
                <a:gd name="T10" fmla="*/ 435 w 2665"/>
                <a:gd name="T11" fmla="*/ 1945 h 1945"/>
                <a:gd name="T12" fmla="*/ 1656 w 2665"/>
                <a:gd name="T13" fmla="*/ 1502 h 1945"/>
                <a:gd name="T14" fmla="*/ 2032 w 2665"/>
                <a:gd name="T15" fmla="*/ 1547 h 1945"/>
                <a:gd name="T16" fmla="*/ 2031 w 2665"/>
                <a:gd name="T17" fmla="*/ 1360 h 1945"/>
                <a:gd name="T18" fmla="*/ 2035 w 2665"/>
                <a:gd name="T19" fmla="*/ 1114 h 1945"/>
                <a:gd name="T20" fmla="*/ 2309 w 2665"/>
                <a:gd name="T21" fmla="*/ 932 h 1945"/>
                <a:gd name="T22" fmla="*/ 2309 w 2665"/>
                <a:gd name="T23" fmla="*/ 931 h 1945"/>
                <a:gd name="T24" fmla="*/ 2456 w 2665"/>
                <a:gd name="T25" fmla="*/ 991 h 1945"/>
                <a:gd name="T26" fmla="*/ 2660 w 2665"/>
                <a:gd name="T27" fmla="*/ 738 h 1945"/>
                <a:gd name="T28" fmla="*/ 2438 w 2665"/>
                <a:gd name="T29" fmla="*/ 501 h 1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65" h="1945">
                  <a:moveTo>
                    <a:pt x="2438" y="501"/>
                  </a:moveTo>
                  <a:cubicBezTo>
                    <a:pt x="2381" y="503"/>
                    <a:pt x="2329" y="531"/>
                    <a:pt x="2293" y="575"/>
                  </a:cubicBezTo>
                  <a:cubicBezTo>
                    <a:pt x="2229" y="627"/>
                    <a:pt x="2062" y="668"/>
                    <a:pt x="2028" y="444"/>
                  </a:cubicBezTo>
                  <a:cubicBezTo>
                    <a:pt x="2027" y="0"/>
                    <a:pt x="2027" y="0"/>
                    <a:pt x="2027" y="0"/>
                  </a:cubicBezTo>
                  <a:cubicBezTo>
                    <a:pt x="833" y="6"/>
                    <a:pt x="0" y="552"/>
                    <a:pt x="0" y="552"/>
                  </a:cubicBezTo>
                  <a:cubicBezTo>
                    <a:pt x="435" y="1945"/>
                    <a:pt x="435" y="1945"/>
                    <a:pt x="435" y="1945"/>
                  </a:cubicBezTo>
                  <a:cubicBezTo>
                    <a:pt x="435" y="1945"/>
                    <a:pt x="1004" y="1502"/>
                    <a:pt x="1656" y="1502"/>
                  </a:cubicBezTo>
                  <a:cubicBezTo>
                    <a:pt x="1796" y="1502"/>
                    <a:pt x="1922" y="1517"/>
                    <a:pt x="2032" y="1547"/>
                  </a:cubicBezTo>
                  <a:cubicBezTo>
                    <a:pt x="2031" y="1360"/>
                    <a:pt x="2031" y="1360"/>
                    <a:pt x="2031" y="1360"/>
                  </a:cubicBezTo>
                  <a:cubicBezTo>
                    <a:pt x="2035" y="1114"/>
                    <a:pt x="2035" y="1114"/>
                    <a:pt x="2035" y="1114"/>
                  </a:cubicBezTo>
                  <a:cubicBezTo>
                    <a:pt x="2033" y="810"/>
                    <a:pt x="2247" y="871"/>
                    <a:pt x="2309" y="932"/>
                  </a:cubicBezTo>
                  <a:cubicBezTo>
                    <a:pt x="2309" y="931"/>
                    <a:pt x="2309" y="931"/>
                    <a:pt x="2309" y="931"/>
                  </a:cubicBezTo>
                  <a:cubicBezTo>
                    <a:pt x="2348" y="970"/>
                    <a:pt x="2400" y="993"/>
                    <a:pt x="2456" y="991"/>
                  </a:cubicBezTo>
                  <a:cubicBezTo>
                    <a:pt x="2573" y="987"/>
                    <a:pt x="2665" y="874"/>
                    <a:pt x="2660" y="738"/>
                  </a:cubicBezTo>
                  <a:cubicBezTo>
                    <a:pt x="2655" y="603"/>
                    <a:pt x="2556" y="496"/>
                    <a:pt x="2438" y="5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任意多边形 14"/>
            <p:cNvSpPr/>
            <p:nvPr/>
          </p:nvSpPr>
          <p:spPr bwMode="auto">
            <a:xfrm>
              <a:off x="765640" y="3318551"/>
              <a:ext cx="1290445" cy="1288251"/>
            </a:xfrm>
            <a:custGeom>
              <a:avLst/>
              <a:gdLst>
                <a:gd name="T0" fmla="*/ 693462 w 1289896"/>
                <a:gd name="T1" fmla="*/ 1869 h 1288803"/>
                <a:gd name="T2" fmla="*/ 1256263 w 1289896"/>
                <a:gd name="T3" fmla="*/ 439512 h 1288803"/>
                <a:gd name="T4" fmla="*/ 850098 w 1289896"/>
                <a:gd name="T5" fmla="*/ 1255192 h 1288803"/>
                <a:gd name="T6" fmla="*/ 33888 w 1289896"/>
                <a:gd name="T7" fmla="*/ 849291 h 1288803"/>
                <a:gd name="T8" fmla="*/ 439406 w 1289896"/>
                <a:gd name="T9" fmla="*/ 33611 h 1288803"/>
                <a:gd name="T10" fmla="*/ 693462 w 1289896"/>
                <a:gd name="T11" fmla="*/ 1869 h 1288803"/>
                <a:gd name="T12" fmla="*/ 645869 w 1289896"/>
                <a:gd name="T13" fmla="*/ 193551 h 1288803"/>
                <a:gd name="T14" fmla="*/ 502380 w 1289896"/>
                <a:gd name="T15" fmla="*/ 217450 h 1288803"/>
                <a:gd name="T16" fmla="*/ 217988 w 1289896"/>
                <a:gd name="T17" fmla="*/ 787795 h 1288803"/>
                <a:gd name="T18" fmla="*/ 645223 w 1289896"/>
                <a:gd name="T19" fmla="*/ 1095251 h 1288803"/>
                <a:gd name="T20" fmla="*/ 789358 w 1289896"/>
                <a:gd name="T21" fmla="*/ 1071352 h 1288803"/>
                <a:gd name="T22" fmla="*/ 1073104 w 1289896"/>
                <a:gd name="T23" fmla="*/ 501008 h 1288803"/>
                <a:gd name="T24" fmla="*/ 645869 w 1289896"/>
                <a:gd name="T25" fmla="*/ 193551 h 1288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9896" h="1288803">
                  <a:moveTo>
                    <a:pt x="693462" y="1869"/>
                  </a:moveTo>
                  <a:cubicBezTo>
                    <a:pt x="944000" y="21047"/>
                    <a:pt x="1170891" y="186470"/>
                    <a:pt x="1256263" y="439512"/>
                  </a:cubicBezTo>
                  <a:cubicBezTo>
                    <a:pt x="1369446" y="776901"/>
                    <a:pt x="1187707" y="1142082"/>
                    <a:pt x="850098" y="1255192"/>
                  </a:cubicBezTo>
                  <a:cubicBezTo>
                    <a:pt x="512490" y="1368301"/>
                    <a:pt x="147071" y="1186680"/>
                    <a:pt x="33888" y="849291"/>
                  </a:cubicBezTo>
                  <a:cubicBezTo>
                    <a:pt x="-79942" y="511902"/>
                    <a:pt x="102444" y="146720"/>
                    <a:pt x="439406" y="33611"/>
                  </a:cubicBezTo>
                  <a:cubicBezTo>
                    <a:pt x="523808" y="5333"/>
                    <a:pt x="609949" y="-4523"/>
                    <a:pt x="693462" y="1869"/>
                  </a:cubicBezTo>
                  <a:close/>
                  <a:moveTo>
                    <a:pt x="645869" y="193551"/>
                  </a:moveTo>
                  <a:cubicBezTo>
                    <a:pt x="597393" y="193551"/>
                    <a:pt x="548917" y="201302"/>
                    <a:pt x="502380" y="217450"/>
                  </a:cubicBezTo>
                  <a:cubicBezTo>
                    <a:pt x="266464" y="296252"/>
                    <a:pt x="139133" y="552035"/>
                    <a:pt x="217988" y="787795"/>
                  </a:cubicBezTo>
                  <a:cubicBezTo>
                    <a:pt x="280037" y="971881"/>
                    <a:pt x="451965" y="1095251"/>
                    <a:pt x="645223" y="1095251"/>
                  </a:cubicBezTo>
                  <a:cubicBezTo>
                    <a:pt x="694345" y="1095251"/>
                    <a:pt x="742175" y="1087500"/>
                    <a:pt x="789358" y="1071352"/>
                  </a:cubicBezTo>
                  <a:cubicBezTo>
                    <a:pt x="1024628" y="992550"/>
                    <a:pt x="1151958" y="736767"/>
                    <a:pt x="1073104" y="501008"/>
                  </a:cubicBezTo>
                  <a:cubicBezTo>
                    <a:pt x="1011055" y="316921"/>
                    <a:pt x="839773" y="193551"/>
                    <a:pt x="645869" y="1935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4" name="矩形 15"/>
          <p:cNvSpPr>
            <a:spLocks noChangeArrowheads="1"/>
          </p:cNvSpPr>
          <p:nvPr/>
        </p:nvSpPr>
        <p:spPr bwMode="auto">
          <a:xfrm>
            <a:off x="5170254" y="2106088"/>
            <a:ext cx="6912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01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5" name="矩形 16"/>
          <p:cNvSpPr>
            <a:spLocks noChangeArrowheads="1"/>
          </p:cNvSpPr>
          <p:nvPr/>
        </p:nvSpPr>
        <p:spPr bwMode="auto">
          <a:xfrm>
            <a:off x="6289088" y="2201863"/>
            <a:ext cx="6912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02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6" name="矩形 17"/>
          <p:cNvSpPr>
            <a:spLocks noChangeArrowheads="1"/>
          </p:cNvSpPr>
          <p:nvPr/>
        </p:nvSpPr>
        <p:spPr bwMode="auto">
          <a:xfrm>
            <a:off x="6390688" y="3122613"/>
            <a:ext cx="6912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03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7" name="矩形 18"/>
          <p:cNvSpPr>
            <a:spLocks noChangeArrowheads="1"/>
          </p:cNvSpPr>
          <p:nvPr/>
        </p:nvSpPr>
        <p:spPr bwMode="auto">
          <a:xfrm>
            <a:off x="5765213" y="4000500"/>
            <a:ext cx="6912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04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96200" y="1706702"/>
            <a:ext cx="3461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896200" y="1275509"/>
            <a:ext cx="264687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rgbClr val="36393E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点击此处添加标题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896200" y="4081433"/>
            <a:ext cx="3461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896200" y="3650240"/>
            <a:ext cx="264687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rgbClr val="36393E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点击此处添加标题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14643" y="1706702"/>
            <a:ext cx="3461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14643" y="1275509"/>
            <a:ext cx="264687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rgbClr val="36393E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点击此处添加标题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14643" y="4081433"/>
            <a:ext cx="3461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14643" y="3650240"/>
            <a:ext cx="264687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rgbClr val="36393E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点击此处添加标题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25900" y="795933"/>
            <a:ext cx="415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 LOREM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148"/>
          <p:cNvSpPr>
            <a:spLocks noChangeArrowheads="1"/>
          </p:cNvSpPr>
          <p:nvPr/>
        </p:nvSpPr>
        <p:spPr bwMode="auto">
          <a:xfrm>
            <a:off x="7954963" y="2936875"/>
            <a:ext cx="317500" cy="319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8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Oval 149"/>
          <p:cNvSpPr>
            <a:spLocks noChangeArrowheads="1"/>
          </p:cNvSpPr>
          <p:nvPr/>
        </p:nvSpPr>
        <p:spPr bwMode="auto">
          <a:xfrm>
            <a:off x="3881438" y="2936875"/>
            <a:ext cx="317500" cy="319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8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Oval 150"/>
          <p:cNvSpPr>
            <a:spLocks noChangeArrowheads="1"/>
          </p:cNvSpPr>
          <p:nvPr/>
        </p:nvSpPr>
        <p:spPr bwMode="auto">
          <a:xfrm>
            <a:off x="3881438" y="4608513"/>
            <a:ext cx="317500" cy="31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8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Oval 152"/>
          <p:cNvSpPr>
            <a:spLocks noChangeArrowheads="1"/>
          </p:cNvSpPr>
          <p:nvPr/>
        </p:nvSpPr>
        <p:spPr bwMode="auto">
          <a:xfrm>
            <a:off x="7954963" y="4605338"/>
            <a:ext cx="317500" cy="3190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8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Freeform 8@|5FFC:4308095|FBC:16777215|LFC:0|LBC:16777215"/>
          <p:cNvSpPr/>
          <p:nvPr/>
        </p:nvSpPr>
        <p:spPr bwMode="auto">
          <a:xfrm>
            <a:off x="4321175" y="2239963"/>
            <a:ext cx="1868488" cy="1778000"/>
          </a:xfrm>
          <a:custGeom>
            <a:avLst/>
            <a:gdLst>
              <a:gd name="T0" fmla="*/ 497 w 497"/>
              <a:gd name="T1" fmla="*/ 134 h 473"/>
              <a:gd name="T2" fmla="*/ 408 w 497"/>
              <a:gd name="T3" fmla="*/ 225 h 473"/>
              <a:gd name="T4" fmla="*/ 230 w 497"/>
              <a:gd name="T5" fmla="*/ 440 h 473"/>
              <a:gd name="T6" fmla="*/ 130 w 497"/>
              <a:gd name="T7" fmla="*/ 342 h 473"/>
              <a:gd name="T8" fmla="*/ 0 w 497"/>
              <a:gd name="T9" fmla="*/ 473 h 473"/>
              <a:gd name="T10" fmla="*/ 0 w 497"/>
              <a:gd name="T11" fmla="*/ 459 h 473"/>
              <a:gd name="T12" fmla="*/ 361 w 497"/>
              <a:gd name="T13" fmla="*/ 0 h 473"/>
              <a:gd name="T14" fmla="*/ 497 w 497"/>
              <a:gd name="T15" fmla="*/ 134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7" h="473">
                <a:moveTo>
                  <a:pt x="497" y="134"/>
                </a:moveTo>
                <a:cubicBezTo>
                  <a:pt x="408" y="225"/>
                  <a:pt x="408" y="225"/>
                  <a:pt x="408" y="225"/>
                </a:cubicBezTo>
                <a:cubicBezTo>
                  <a:pt x="311" y="252"/>
                  <a:pt x="238" y="337"/>
                  <a:pt x="230" y="440"/>
                </a:cubicBezTo>
                <a:cubicBezTo>
                  <a:pt x="130" y="342"/>
                  <a:pt x="130" y="342"/>
                  <a:pt x="130" y="342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468"/>
                  <a:pt x="0" y="463"/>
                  <a:pt x="0" y="459"/>
                </a:cubicBezTo>
                <a:cubicBezTo>
                  <a:pt x="0" y="236"/>
                  <a:pt x="154" y="50"/>
                  <a:pt x="361" y="0"/>
                </a:cubicBezTo>
                <a:lnTo>
                  <a:pt x="497" y="1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5@|5FFC:1554685|FBC:16777215|LFC:0|LBC:16777215"/>
          <p:cNvSpPr/>
          <p:nvPr/>
        </p:nvSpPr>
        <p:spPr bwMode="auto">
          <a:xfrm>
            <a:off x="5997575" y="2190750"/>
            <a:ext cx="1836738" cy="1898650"/>
          </a:xfrm>
          <a:custGeom>
            <a:avLst/>
            <a:gdLst>
              <a:gd name="T0" fmla="*/ 488 w 488"/>
              <a:gd name="T1" fmla="*/ 376 h 505"/>
              <a:gd name="T2" fmla="*/ 360 w 488"/>
              <a:gd name="T3" fmla="*/ 505 h 505"/>
              <a:gd name="T4" fmla="*/ 259 w 488"/>
              <a:gd name="T5" fmla="*/ 406 h 505"/>
              <a:gd name="T6" fmla="*/ 63 w 488"/>
              <a:gd name="T7" fmla="*/ 232 h 505"/>
              <a:gd name="T8" fmla="*/ 148 w 488"/>
              <a:gd name="T9" fmla="*/ 146 h 505"/>
              <a:gd name="T10" fmla="*/ 0 w 488"/>
              <a:gd name="T11" fmla="*/ 1 h 505"/>
              <a:gd name="T12" fmla="*/ 26 w 488"/>
              <a:gd name="T13" fmla="*/ 0 h 505"/>
              <a:gd name="T14" fmla="*/ 488 w 488"/>
              <a:gd name="T15" fmla="*/ 376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8" h="505">
                <a:moveTo>
                  <a:pt x="488" y="376"/>
                </a:moveTo>
                <a:cubicBezTo>
                  <a:pt x="360" y="505"/>
                  <a:pt x="360" y="505"/>
                  <a:pt x="360" y="505"/>
                </a:cubicBezTo>
                <a:cubicBezTo>
                  <a:pt x="259" y="406"/>
                  <a:pt x="259" y="406"/>
                  <a:pt x="259" y="406"/>
                </a:cubicBezTo>
                <a:cubicBezTo>
                  <a:pt x="234" y="316"/>
                  <a:pt x="158" y="247"/>
                  <a:pt x="63" y="232"/>
                </a:cubicBezTo>
                <a:cubicBezTo>
                  <a:pt x="148" y="146"/>
                  <a:pt x="148" y="146"/>
                  <a:pt x="148" y="146"/>
                </a:cubicBezTo>
                <a:cubicBezTo>
                  <a:pt x="0" y="1"/>
                  <a:pt x="0" y="1"/>
                  <a:pt x="0" y="1"/>
                </a:cubicBezTo>
                <a:cubicBezTo>
                  <a:pt x="9" y="0"/>
                  <a:pt x="17" y="0"/>
                  <a:pt x="26" y="0"/>
                </a:cubicBezTo>
                <a:cubicBezTo>
                  <a:pt x="254" y="0"/>
                  <a:pt x="444" y="161"/>
                  <a:pt x="488" y="3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7@|5FFC:2381804|FBC:16777215|LFC:0|LBC:16777215"/>
          <p:cNvSpPr/>
          <p:nvPr/>
        </p:nvSpPr>
        <p:spPr bwMode="auto">
          <a:xfrm>
            <a:off x="4362450" y="3886200"/>
            <a:ext cx="1804988" cy="1851025"/>
          </a:xfrm>
          <a:custGeom>
            <a:avLst/>
            <a:gdLst>
              <a:gd name="T0" fmla="*/ 480 w 480"/>
              <a:gd name="T1" fmla="*/ 492 h 492"/>
              <a:gd name="T2" fmla="*/ 461 w 480"/>
              <a:gd name="T3" fmla="*/ 492 h 492"/>
              <a:gd name="T4" fmla="*/ 0 w 480"/>
              <a:gd name="T5" fmla="*/ 122 h 492"/>
              <a:gd name="T6" fmla="*/ 120 w 480"/>
              <a:gd name="T7" fmla="*/ 0 h 492"/>
              <a:gd name="T8" fmla="*/ 239 w 480"/>
              <a:gd name="T9" fmla="*/ 118 h 492"/>
              <a:gd name="T10" fmla="*/ 424 w 480"/>
              <a:gd name="T11" fmla="*/ 260 h 492"/>
              <a:gd name="T12" fmla="*/ 335 w 480"/>
              <a:gd name="T13" fmla="*/ 350 h 492"/>
              <a:gd name="T14" fmla="*/ 480 w 480"/>
              <a:gd name="T15" fmla="*/ 492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0" h="492">
                <a:moveTo>
                  <a:pt x="480" y="492"/>
                </a:moveTo>
                <a:cubicBezTo>
                  <a:pt x="474" y="492"/>
                  <a:pt x="467" y="492"/>
                  <a:pt x="461" y="492"/>
                </a:cubicBezTo>
                <a:cubicBezTo>
                  <a:pt x="235" y="492"/>
                  <a:pt x="46" y="334"/>
                  <a:pt x="0" y="122"/>
                </a:cubicBezTo>
                <a:cubicBezTo>
                  <a:pt x="120" y="0"/>
                  <a:pt x="120" y="0"/>
                  <a:pt x="120" y="0"/>
                </a:cubicBezTo>
                <a:cubicBezTo>
                  <a:pt x="239" y="118"/>
                  <a:pt x="239" y="118"/>
                  <a:pt x="239" y="118"/>
                </a:cubicBezTo>
                <a:cubicBezTo>
                  <a:pt x="271" y="192"/>
                  <a:pt x="341" y="247"/>
                  <a:pt x="424" y="260"/>
                </a:cubicBezTo>
                <a:cubicBezTo>
                  <a:pt x="335" y="350"/>
                  <a:pt x="335" y="350"/>
                  <a:pt x="335" y="350"/>
                </a:cubicBezTo>
                <a:lnTo>
                  <a:pt x="480" y="49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6@|5FFC:14657585|FBC:16777215|LFC:0|LBC:16777215"/>
          <p:cNvSpPr/>
          <p:nvPr/>
        </p:nvSpPr>
        <p:spPr bwMode="auto">
          <a:xfrm>
            <a:off x="5986463" y="3932238"/>
            <a:ext cx="1884362" cy="1763712"/>
          </a:xfrm>
          <a:custGeom>
            <a:avLst/>
            <a:gdLst>
              <a:gd name="T0" fmla="*/ 501 w 501"/>
              <a:gd name="T1" fmla="*/ 9 h 469"/>
              <a:gd name="T2" fmla="*/ 134 w 501"/>
              <a:gd name="T3" fmla="*/ 469 h 469"/>
              <a:gd name="T4" fmla="*/ 0 w 501"/>
              <a:gd name="T5" fmla="*/ 337 h 469"/>
              <a:gd name="T6" fmla="*/ 93 w 501"/>
              <a:gd name="T7" fmla="*/ 242 h 469"/>
              <a:gd name="T8" fmla="*/ 93 w 501"/>
              <a:gd name="T9" fmla="*/ 242 h 469"/>
              <a:gd name="T10" fmla="*/ 269 w 501"/>
              <a:gd name="T11" fmla="*/ 45 h 469"/>
              <a:gd name="T12" fmla="*/ 364 w 501"/>
              <a:gd name="T13" fmla="*/ 139 h 469"/>
              <a:gd name="T14" fmla="*/ 501 w 501"/>
              <a:gd name="T15" fmla="*/ 0 h 469"/>
              <a:gd name="T16" fmla="*/ 501 w 501"/>
              <a:gd name="T17" fmla="*/ 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1" h="469">
                <a:moveTo>
                  <a:pt x="501" y="9"/>
                </a:moveTo>
                <a:cubicBezTo>
                  <a:pt x="501" y="233"/>
                  <a:pt x="344" y="421"/>
                  <a:pt x="134" y="469"/>
                </a:cubicBezTo>
                <a:cubicBezTo>
                  <a:pt x="0" y="337"/>
                  <a:pt x="0" y="337"/>
                  <a:pt x="0" y="337"/>
                </a:cubicBezTo>
                <a:cubicBezTo>
                  <a:pt x="93" y="242"/>
                  <a:pt x="93" y="242"/>
                  <a:pt x="93" y="242"/>
                </a:cubicBezTo>
                <a:cubicBezTo>
                  <a:pt x="93" y="242"/>
                  <a:pt x="93" y="242"/>
                  <a:pt x="93" y="242"/>
                </a:cubicBezTo>
                <a:cubicBezTo>
                  <a:pt x="184" y="217"/>
                  <a:pt x="254" y="140"/>
                  <a:pt x="269" y="45"/>
                </a:cubicBezTo>
                <a:cubicBezTo>
                  <a:pt x="364" y="139"/>
                  <a:pt x="364" y="139"/>
                  <a:pt x="364" y="139"/>
                </a:cubicBezTo>
                <a:cubicBezTo>
                  <a:pt x="501" y="0"/>
                  <a:pt x="501" y="0"/>
                  <a:pt x="501" y="0"/>
                </a:cubicBezTo>
                <a:cubicBezTo>
                  <a:pt x="501" y="3"/>
                  <a:pt x="501" y="6"/>
                  <a:pt x="501" y="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6" name="Group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8" y="3541713"/>
            <a:ext cx="925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hape 3659@|5FFC:16777215|FBC:16777215|LFC:16777215|LBC:16777215"/>
          <p:cNvSpPr/>
          <p:nvPr/>
        </p:nvSpPr>
        <p:spPr bwMode="auto">
          <a:xfrm>
            <a:off x="6738938" y="4694238"/>
            <a:ext cx="487362" cy="444500"/>
          </a:xfrm>
          <a:custGeom>
            <a:avLst/>
            <a:gdLst>
              <a:gd name="T0" fmla="*/ 20097 w 20993"/>
              <a:gd name="T1" fmla="*/ 14373 h 21440"/>
              <a:gd name="T2" fmla="*/ 15990 w 20993"/>
              <a:gd name="T3" fmla="*/ 12571 h 21440"/>
              <a:gd name="T4" fmla="*/ 16463 w 20993"/>
              <a:gd name="T5" fmla="*/ 14008 h 21440"/>
              <a:gd name="T6" fmla="*/ 10496 w 20993"/>
              <a:gd name="T7" fmla="*/ 16745 h 21440"/>
              <a:gd name="T8" fmla="*/ 4529 w 20993"/>
              <a:gd name="T9" fmla="*/ 14008 h 21440"/>
              <a:gd name="T10" fmla="*/ 5002 w 20993"/>
              <a:gd name="T11" fmla="*/ 12571 h 21440"/>
              <a:gd name="T12" fmla="*/ 895 w 20993"/>
              <a:gd name="T13" fmla="*/ 14373 h 21440"/>
              <a:gd name="T14" fmla="*/ 789 w 20993"/>
              <a:gd name="T15" fmla="*/ 16451 h 21440"/>
              <a:gd name="T16" fmla="*/ 8511 w 20993"/>
              <a:gd name="T17" fmla="*/ 20962 h 21440"/>
              <a:gd name="T18" fmla="*/ 12481 w 20993"/>
              <a:gd name="T19" fmla="*/ 20962 h 21440"/>
              <a:gd name="T20" fmla="*/ 20205 w 20993"/>
              <a:gd name="T21" fmla="*/ 16451 h 21440"/>
              <a:gd name="T22" fmla="*/ 20097 w 20993"/>
              <a:gd name="T23" fmla="*/ 14373 h 21440"/>
              <a:gd name="T24" fmla="*/ 10496 w 20993"/>
              <a:gd name="T25" fmla="*/ 5209 h 21440"/>
              <a:gd name="T26" fmla="*/ 13199 w 20993"/>
              <a:gd name="T27" fmla="*/ 4152 h 21440"/>
              <a:gd name="T28" fmla="*/ 12094 w 20993"/>
              <a:gd name="T29" fmla="*/ 773 h 21440"/>
              <a:gd name="T30" fmla="*/ 10496 w 20993"/>
              <a:gd name="T31" fmla="*/ 0 h 21440"/>
              <a:gd name="T32" fmla="*/ 8898 w 20993"/>
              <a:gd name="T33" fmla="*/ 773 h 21440"/>
              <a:gd name="T34" fmla="*/ 7792 w 20993"/>
              <a:gd name="T35" fmla="*/ 4152 h 21440"/>
              <a:gd name="T36" fmla="*/ 10496 w 20993"/>
              <a:gd name="T37" fmla="*/ 5209 h 21440"/>
              <a:gd name="T38" fmla="*/ 10496 w 20993"/>
              <a:gd name="T39" fmla="*/ 13197 h 21440"/>
              <a:gd name="T40" fmla="*/ 15429 w 20993"/>
              <a:gd name="T41" fmla="*/ 10966 h 21440"/>
              <a:gd name="T42" fmla="*/ 14201 w 20993"/>
              <a:gd name="T43" fmla="*/ 7211 h 21440"/>
              <a:gd name="T44" fmla="*/ 10496 w 20993"/>
              <a:gd name="T45" fmla="*/ 8759 h 21440"/>
              <a:gd name="T46" fmla="*/ 6791 w 20993"/>
              <a:gd name="T47" fmla="*/ 7211 h 21440"/>
              <a:gd name="T48" fmla="*/ 5563 w 20993"/>
              <a:gd name="T49" fmla="*/ 10966 h 21440"/>
              <a:gd name="T50" fmla="*/ 10496 w 20993"/>
              <a:gd name="T51" fmla="*/ 13197 h 2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993" h="21440" extrusionOk="0">
                <a:moveTo>
                  <a:pt x="20097" y="14373"/>
                </a:moveTo>
                <a:lnTo>
                  <a:pt x="15990" y="12571"/>
                </a:lnTo>
                <a:lnTo>
                  <a:pt x="16463" y="14008"/>
                </a:lnTo>
                <a:cubicBezTo>
                  <a:pt x="16439" y="15532"/>
                  <a:pt x="13726" y="16745"/>
                  <a:pt x="10496" y="16745"/>
                </a:cubicBezTo>
                <a:cubicBezTo>
                  <a:pt x="7268" y="16745"/>
                  <a:pt x="4553" y="15532"/>
                  <a:pt x="4529" y="14008"/>
                </a:cubicBezTo>
                <a:lnTo>
                  <a:pt x="5002" y="12571"/>
                </a:lnTo>
                <a:lnTo>
                  <a:pt x="895" y="14373"/>
                </a:lnTo>
                <a:cubicBezTo>
                  <a:pt x="-255" y="14878"/>
                  <a:pt x="-304" y="15814"/>
                  <a:pt x="789" y="16451"/>
                </a:cubicBezTo>
                <a:lnTo>
                  <a:pt x="8511" y="20962"/>
                </a:lnTo>
                <a:cubicBezTo>
                  <a:pt x="9602" y="21600"/>
                  <a:pt x="11390" y="21600"/>
                  <a:pt x="12481" y="20962"/>
                </a:cubicBezTo>
                <a:lnTo>
                  <a:pt x="20205" y="16451"/>
                </a:lnTo>
                <a:cubicBezTo>
                  <a:pt x="21296" y="15814"/>
                  <a:pt x="21247" y="14878"/>
                  <a:pt x="20097" y="14373"/>
                </a:cubicBezTo>
                <a:close/>
                <a:moveTo>
                  <a:pt x="10496" y="5209"/>
                </a:moveTo>
                <a:cubicBezTo>
                  <a:pt x="11724" y="5209"/>
                  <a:pt x="12866" y="4796"/>
                  <a:pt x="13199" y="4152"/>
                </a:cubicBezTo>
                <a:cubicBezTo>
                  <a:pt x="12739" y="2744"/>
                  <a:pt x="12343" y="1535"/>
                  <a:pt x="12094" y="773"/>
                </a:cubicBezTo>
                <a:cubicBezTo>
                  <a:pt x="11927" y="264"/>
                  <a:pt x="11175" y="0"/>
                  <a:pt x="10496" y="0"/>
                </a:cubicBezTo>
                <a:cubicBezTo>
                  <a:pt x="9817" y="0"/>
                  <a:pt x="9065" y="264"/>
                  <a:pt x="8898" y="773"/>
                </a:cubicBezTo>
                <a:cubicBezTo>
                  <a:pt x="8649" y="1535"/>
                  <a:pt x="8253" y="2744"/>
                  <a:pt x="7792" y="4152"/>
                </a:cubicBezTo>
                <a:cubicBezTo>
                  <a:pt x="8126" y="4796"/>
                  <a:pt x="9268" y="5209"/>
                  <a:pt x="10496" y="5209"/>
                </a:cubicBezTo>
                <a:close/>
                <a:moveTo>
                  <a:pt x="10496" y="13197"/>
                </a:moveTo>
                <a:cubicBezTo>
                  <a:pt x="13109" y="13197"/>
                  <a:pt x="15296" y="12229"/>
                  <a:pt x="15429" y="10966"/>
                </a:cubicBezTo>
                <a:cubicBezTo>
                  <a:pt x="15041" y="9779"/>
                  <a:pt x="14617" y="8484"/>
                  <a:pt x="14201" y="7211"/>
                </a:cubicBezTo>
                <a:cubicBezTo>
                  <a:pt x="13911" y="8118"/>
                  <a:pt x="12316" y="8759"/>
                  <a:pt x="10496" y="8759"/>
                </a:cubicBezTo>
                <a:cubicBezTo>
                  <a:pt x="8678" y="8759"/>
                  <a:pt x="7081" y="8118"/>
                  <a:pt x="6791" y="7211"/>
                </a:cubicBezTo>
                <a:cubicBezTo>
                  <a:pt x="6375" y="8484"/>
                  <a:pt x="5951" y="9779"/>
                  <a:pt x="5563" y="10966"/>
                </a:cubicBezTo>
                <a:cubicBezTo>
                  <a:pt x="5696" y="12229"/>
                  <a:pt x="7883" y="13197"/>
                  <a:pt x="10496" y="13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38100" tIns="38100" rIns="38100" bIns="38100" anchor="ctr"/>
          <a:lstStyle/>
          <a:p>
            <a:endParaRPr lang="zh-CN" altLang="en-US"/>
          </a:p>
        </p:txBody>
      </p:sp>
      <p:sp>
        <p:nvSpPr>
          <p:cNvPr id="18" name="Freeform 157@|5FFC:16777215|FBC:16777215|LFC:16777215|LBC:16777215"/>
          <p:cNvSpPr>
            <a:spLocks noChangeAspect="1"/>
          </p:cNvSpPr>
          <p:nvPr/>
        </p:nvSpPr>
        <p:spPr bwMode="auto">
          <a:xfrm>
            <a:off x="4940300" y="2774950"/>
            <a:ext cx="400050" cy="481013"/>
          </a:xfrm>
          <a:custGeom>
            <a:avLst/>
            <a:gdLst>
              <a:gd name="T0" fmla="*/ 206367 w 449768"/>
              <a:gd name="T1" fmla="*/ 423375 h 538305"/>
              <a:gd name="T2" fmla="*/ 208536 w 449768"/>
              <a:gd name="T3" fmla="*/ 434347 h 538305"/>
              <a:gd name="T4" fmla="*/ 136133 w 449768"/>
              <a:gd name="T5" fmla="*/ 527584 h 538305"/>
              <a:gd name="T6" fmla="*/ 120760 w 449768"/>
              <a:gd name="T7" fmla="*/ 517169 h 538305"/>
              <a:gd name="T8" fmla="*/ 192667 w 449768"/>
              <a:gd name="T9" fmla="*/ 423933 h 538305"/>
              <a:gd name="T10" fmla="*/ 206367 w 449768"/>
              <a:gd name="T11" fmla="*/ 423375 h 538305"/>
              <a:gd name="T12" fmla="*/ 158371 w 449768"/>
              <a:gd name="T13" fmla="*/ 386315 h 538305"/>
              <a:gd name="T14" fmla="*/ 160292 w 449768"/>
              <a:gd name="T15" fmla="*/ 397002 h 538305"/>
              <a:gd name="T16" fmla="*/ 51725 w 449768"/>
              <a:gd name="T17" fmla="*/ 536376 h 538305"/>
              <a:gd name="T18" fmla="*/ 41315 w 449768"/>
              <a:gd name="T19" fmla="*/ 525997 h 538305"/>
              <a:gd name="T20" fmla="*/ 144924 w 449768"/>
              <a:gd name="T21" fmla="*/ 387118 h 538305"/>
              <a:gd name="T22" fmla="*/ 158371 w 449768"/>
              <a:gd name="T23" fmla="*/ 386315 h 538305"/>
              <a:gd name="T24" fmla="*/ 112005 w 449768"/>
              <a:gd name="T25" fmla="*/ 349971 h 538305"/>
              <a:gd name="T26" fmla="*/ 113740 w 449768"/>
              <a:gd name="T27" fmla="*/ 362927 h 538305"/>
              <a:gd name="T28" fmla="*/ 41338 w 449768"/>
              <a:gd name="T29" fmla="*/ 455221 h 538305"/>
              <a:gd name="T30" fmla="*/ 25965 w 449768"/>
              <a:gd name="T31" fmla="*/ 444857 h 538305"/>
              <a:gd name="T32" fmla="*/ 98367 w 449768"/>
              <a:gd name="T33" fmla="*/ 352562 h 538305"/>
              <a:gd name="T34" fmla="*/ 112005 w 449768"/>
              <a:gd name="T35" fmla="*/ 349971 h 538305"/>
              <a:gd name="T36" fmla="*/ 287508 w 449768"/>
              <a:gd name="T37" fmla="*/ 153269 h 538305"/>
              <a:gd name="T38" fmla="*/ 261020 w 449768"/>
              <a:gd name="T39" fmla="*/ 165441 h 538305"/>
              <a:gd name="T40" fmla="*/ 255548 w 449768"/>
              <a:gd name="T41" fmla="*/ 175874 h 538305"/>
              <a:gd name="T42" fmla="*/ 276441 w 449768"/>
              <a:gd name="T43" fmla="*/ 232511 h 538305"/>
              <a:gd name="T44" fmla="*/ 328174 w 449768"/>
              <a:gd name="T45" fmla="*/ 227543 h 538305"/>
              <a:gd name="T46" fmla="*/ 333645 w 449768"/>
              <a:gd name="T47" fmla="*/ 217110 h 538305"/>
              <a:gd name="T48" fmla="*/ 317727 w 449768"/>
              <a:gd name="T49" fmla="*/ 160472 h 538305"/>
              <a:gd name="T50" fmla="*/ 287508 w 449768"/>
              <a:gd name="T51" fmla="*/ 153269 h 538305"/>
              <a:gd name="T52" fmla="*/ 437111 w 449768"/>
              <a:gd name="T53" fmla="*/ 0 h 538305"/>
              <a:gd name="T54" fmla="*/ 442086 w 449768"/>
              <a:gd name="T55" fmla="*/ 0 h 538305"/>
              <a:gd name="T56" fmla="*/ 447557 w 449768"/>
              <a:gd name="T57" fmla="*/ 4968 h 538305"/>
              <a:gd name="T58" fmla="*/ 447557 w 449768"/>
              <a:gd name="T59" fmla="*/ 9937 h 538305"/>
              <a:gd name="T60" fmla="*/ 447557 w 449768"/>
              <a:gd name="T61" fmla="*/ 20370 h 538305"/>
              <a:gd name="T62" fmla="*/ 447557 w 449768"/>
              <a:gd name="T63" fmla="*/ 46204 h 538305"/>
              <a:gd name="T64" fmla="*/ 442086 w 449768"/>
              <a:gd name="T65" fmla="*/ 103338 h 538305"/>
              <a:gd name="T66" fmla="*/ 442086 w 449768"/>
              <a:gd name="T67" fmla="*/ 113771 h 538305"/>
              <a:gd name="T68" fmla="*/ 437111 w 449768"/>
              <a:gd name="T69" fmla="*/ 134141 h 538305"/>
              <a:gd name="T70" fmla="*/ 421194 w 449768"/>
              <a:gd name="T71" fmla="*/ 175874 h 538305"/>
              <a:gd name="T72" fmla="*/ 354040 w 449768"/>
              <a:gd name="T73" fmla="*/ 289645 h 538305"/>
              <a:gd name="T74" fmla="*/ 344091 w 449768"/>
              <a:gd name="T75" fmla="*/ 325913 h 538305"/>
              <a:gd name="T76" fmla="*/ 276441 w 449768"/>
              <a:gd name="T77" fmla="*/ 506754 h 538305"/>
              <a:gd name="T78" fmla="*/ 261020 w 449768"/>
              <a:gd name="T79" fmla="*/ 496321 h 538305"/>
              <a:gd name="T80" fmla="*/ 17278 w 449768"/>
              <a:gd name="T81" fmla="*/ 310511 h 538305"/>
              <a:gd name="T82" fmla="*/ 1858 w 449768"/>
              <a:gd name="T83" fmla="*/ 289645 h 538305"/>
              <a:gd name="T84" fmla="*/ 162528 w 449768"/>
              <a:gd name="T85" fmla="*/ 186307 h 538305"/>
              <a:gd name="T86" fmla="*/ 193369 w 449768"/>
              <a:gd name="T87" fmla="*/ 165441 h 538305"/>
              <a:gd name="T88" fmla="*/ 312753 w 449768"/>
              <a:gd name="T89" fmla="*/ 51669 h 538305"/>
              <a:gd name="T90" fmla="*/ 400799 w 449768"/>
              <a:gd name="T91" fmla="*/ 9937 h 538305"/>
              <a:gd name="T92" fmla="*/ 426665 w 449768"/>
              <a:gd name="T93" fmla="*/ 4968 h 538305"/>
              <a:gd name="T94" fmla="*/ 437111 w 449768"/>
              <a:gd name="T95" fmla="*/ 0 h 538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" name="Freeform 101@|5FFC:16777215|FBC:16777215|LFC:16777215|LBC:16777215"/>
          <p:cNvSpPr>
            <a:spLocks noEditPoints="1"/>
          </p:cNvSpPr>
          <p:nvPr/>
        </p:nvSpPr>
        <p:spPr bwMode="auto">
          <a:xfrm>
            <a:off x="6850063" y="2871788"/>
            <a:ext cx="433387" cy="398462"/>
          </a:xfrm>
          <a:custGeom>
            <a:avLst/>
            <a:gdLst>
              <a:gd name="T0" fmla="*/ 39 w 68"/>
              <a:gd name="T1" fmla="*/ 36 h 63"/>
              <a:gd name="T2" fmla="*/ 41 w 68"/>
              <a:gd name="T3" fmla="*/ 44 h 63"/>
              <a:gd name="T4" fmla="*/ 35 w 68"/>
              <a:gd name="T5" fmla="*/ 50 h 63"/>
              <a:gd name="T6" fmla="*/ 27 w 68"/>
              <a:gd name="T7" fmla="*/ 53 h 63"/>
              <a:gd name="T8" fmla="*/ 18 w 68"/>
              <a:gd name="T9" fmla="*/ 53 h 63"/>
              <a:gd name="T10" fmla="*/ 11 w 68"/>
              <a:gd name="T11" fmla="*/ 50 h 63"/>
              <a:gd name="T12" fmla="*/ 4 w 68"/>
              <a:gd name="T13" fmla="*/ 44 h 63"/>
              <a:gd name="T14" fmla="*/ 6 w 68"/>
              <a:gd name="T15" fmla="*/ 36 h 63"/>
              <a:gd name="T16" fmla="*/ 0 w 68"/>
              <a:gd name="T17" fmla="*/ 28 h 63"/>
              <a:gd name="T18" fmla="*/ 7 w 68"/>
              <a:gd name="T19" fmla="*/ 23 h 63"/>
              <a:gd name="T20" fmla="*/ 4 w 68"/>
              <a:gd name="T21" fmla="*/ 18 h 63"/>
              <a:gd name="T22" fmla="*/ 15 w 68"/>
              <a:gd name="T23" fmla="*/ 16 h 63"/>
              <a:gd name="T24" fmla="*/ 19 w 68"/>
              <a:gd name="T25" fmla="*/ 8 h 63"/>
              <a:gd name="T26" fmla="*/ 28 w 68"/>
              <a:gd name="T27" fmla="*/ 15 h 63"/>
              <a:gd name="T28" fmla="*/ 35 w 68"/>
              <a:gd name="T29" fmla="*/ 12 h 63"/>
              <a:gd name="T30" fmla="*/ 41 w 68"/>
              <a:gd name="T31" fmla="*/ 19 h 63"/>
              <a:gd name="T32" fmla="*/ 45 w 68"/>
              <a:gd name="T33" fmla="*/ 27 h 63"/>
              <a:gd name="T34" fmla="*/ 23 w 68"/>
              <a:gd name="T35" fmla="*/ 22 h 63"/>
              <a:gd name="T36" fmla="*/ 32 w 68"/>
              <a:gd name="T37" fmla="*/ 31 h 63"/>
              <a:gd name="T38" fmla="*/ 63 w 68"/>
              <a:gd name="T39" fmla="*/ 16 h 63"/>
              <a:gd name="T40" fmla="*/ 64 w 68"/>
              <a:gd name="T41" fmla="*/ 24 h 63"/>
              <a:gd name="T42" fmla="*/ 55 w 68"/>
              <a:gd name="T43" fmla="*/ 22 h 63"/>
              <a:gd name="T44" fmla="*/ 46 w 68"/>
              <a:gd name="T45" fmla="*/ 24 h 63"/>
              <a:gd name="T46" fmla="*/ 46 w 68"/>
              <a:gd name="T47" fmla="*/ 16 h 63"/>
              <a:gd name="T48" fmla="*/ 46 w 68"/>
              <a:gd name="T49" fmla="*/ 9 h 63"/>
              <a:gd name="T50" fmla="*/ 46 w 68"/>
              <a:gd name="T51" fmla="*/ 2 h 63"/>
              <a:gd name="T52" fmla="*/ 55 w 68"/>
              <a:gd name="T53" fmla="*/ 4 h 63"/>
              <a:gd name="T54" fmla="*/ 59 w 68"/>
              <a:gd name="T55" fmla="*/ 0 h 63"/>
              <a:gd name="T56" fmla="*/ 62 w 68"/>
              <a:gd name="T57" fmla="*/ 7 h 63"/>
              <a:gd name="T58" fmla="*/ 68 w 68"/>
              <a:gd name="T59" fmla="*/ 15 h 63"/>
              <a:gd name="T60" fmla="*/ 62 w 68"/>
              <a:gd name="T61" fmla="*/ 55 h 63"/>
              <a:gd name="T62" fmla="*/ 59 w 68"/>
              <a:gd name="T63" fmla="*/ 63 h 63"/>
              <a:gd name="T64" fmla="*/ 54 w 68"/>
              <a:gd name="T65" fmla="*/ 59 h 63"/>
              <a:gd name="T66" fmla="*/ 45 w 68"/>
              <a:gd name="T67" fmla="*/ 60 h 63"/>
              <a:gd name="T68" fmla="*/ 41 w 68"/>
              <a:gd name="T69" fmla="*/ 52 h 63"/>
              <a:gd name="T70" fmla="*/ 47 w 68"/>
              <a:gd name="T71" fmla="*/ 44 h 63"/>
              <a:gd name="T72" fmla="*/ 50 w 68"/>
              <a:gd name="T73" fmla="*/ 36 h 63"/>
              <a:gd name="T74" fmla="*/ 56 w 68"/>
              <a:gd name="T75" fmla="*/ 40 h 63"/>
              <a:gd name="T76" fmla="*/ 64 w 68"/>
              <a:gd name="T77" fmla="*/ 39 h 63"/>
              <a:gd name="T78" fmla="*/ 63 w 68"/>
              <a:gd name="T79" fmla="*/ 46 h 63"/>
              <a:gd name="T80" fmla="*/ 55 w 68"/>
              <a:gd name="T81" fmla="*/ 8 h 63"/>
              <a:gd name="T82" fmla="*/ 59 w 68"/>
              <a:gd name="T83" fmla="*/ 13 h 63"/>
              <a:gd name="T84" fmla="*/ 50 w 68"/>
              <a:gd name="T85" fmla="*/ 49 h 63"/>
              <a:gd name="T86" fmla="*/ 55 w 68"/>
              <a:gd name="T87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AutoShape 91@|5FFC:16777215|FBC:16777215|LFC:16777215|LBC:16777215"/>
          <p:cNvSpPr>
            <a:spLocks noChangeAspect="1"/>
          </p:cNvSpPr>
          <p:nvPr/>
        </p:nvSpPr>
        <p:spPr bwMode="auto">
          <a:xfrm>
            <a:off x="4852988" y="4613275"/>
            <a:ext cx="358775" cy="395288"/>
          </a:xfrm>
          <a:custGeom>
            <a:avLst/>
            <a:gdLst>
              <a:gd name="T0" fmla="*/ 21421 w 21483"/>
              <a:gd name="T1" fmla="*/ 4387 h 21600"/>
              <a:gd name="T2" fmla="*/ 14732 w 21483"/>
              <a:gd name="T3" fmla="*/ 18748 h 21600"/>
              <a:gd name="T4" fmla="*/ 6064 w 21483"/>
              <a:gd name="T5" fmla="*/ 19682 h 21600"/>
              <a:gd name="T6" fmla="*/ 5058 w 21483"/>
              <a:gd name="T7" fmla="*/ 19075 h 21600"/>
              <a:gd name="T8" fmla="*/ 3857 w 21483"/>
              <a:gd name="T9" fmla="*/ 18465 h 21600"/>
              <a:gd name="T10" fmla="*/ 3287 w 21483"/>
              <a:gd name="T11" fmla="*/ 19174 h 21600"/>
              <a:gd name="T12" fmla="*/ 2760 w 21483"/>
              <a:gd name="T13" fmla="*/ 20179 h 21600"/>
              <a:gd name="T14" fmla="*/ 2213 w 21483"/>
              <a:gd name="T15" fmla="*/ 21182 h 21600"/>
              <a:gd name="T16" fmla="*/ 1450 w 21483"/>
              <a:gd name="T17" fmla="*/ 21599 h 21600"/>
              <a:gd name="T18" fmla="*/ 521 w 21483"/>
              <a:gd name="T19" fmla="*/ 21097 h 21600"/>
              <a:gd name="T20" fmla="*/ 184 w 21483"/>
              <a:gd name="T21" fmla="*/ 20408 h 21600"/>
              <a:gd name="T22" fmla="*/ 699 w 21483"/>
              <a:gd name="T23" fmla="*/ 18152 h 21600"/>
              <a:gd name="T24" fmla="*/ 2061 w 21483"/>
              <a:gd name="T25" fmla="*/ 16692 h 21600"/>
              <a:gd name="T26" fmla="*/ 2367 w 21483"/>
              <a:gd name="T27" fmla="*/ 15949 h 21600"/>
              <a:gd name="T28" fmla="*/ 2128 w 21483"/>
              <a:gd name="T29" fmla="*/ 15241 h 21600"/>
              <a:gd name="T30" fmla="*/ 2166 w 21483"/>
              <a:gd name="T31" fmla="*/ 10774 h 21600"/>
              <a:gd name="T32" fmla="*/ 5694 w 21483"/>
              <a:gd name="T33" fmla="*/ 4986 h 21600"/>
              <a:gd name="T34" fmla="*/ 10336 w 21483"/>
              <a:gd name="T35" fmla="*/ 2894 h 21600"/>
              <a:gd name="T36" fmla="*/ 14037 w 21483"/>
              <a:gd name="T37" fmla="*/ 2772 h 21600"/>
              <a:gd name="T38" fmla="*/ 16740 w 21483"/>
              <a:gd name="T39" fmla="*/ 2239 h 21600"/>
              <a:gd name="T40" fmla="*/ 18125 w 21483"/>
              <a:gd name="T41" fmla="*/ 948 h 21600"/>
              <a:gd name="T42" fmla="*/ 19028 w 21483"/>
              <a:gd name="T43" fmla="*/ 129 h 21600"/>
              <a:gd name="T44" fmla="*/ 20163 w 21483"/>
              <a:gd name="T45" fmla="*/ 155 h 21600"/>
              <a:gd name="T46" fmla="*/ 15350 w 21483"/>
              <a:gd name="T47" fmla="*/ 9977 h 21600"/>
              <a:gd name="T48" fmla="*/ 16291 w 21483"/>
              <a:gd name="T49" fmla="*/ 8953 h 21600"/>
              <a:gd name="T50" fmla="*/ 15418 w 21483"/>
              <a:gd name="T51" fmla="*/ 7815 h 21600"/>
              <a:gd name="T52" fmla="*/ 9550 w 21483"/>
              <a:gd name="T53" fmla="*/ 9032 h 21600"/>
              <a:gd name="T54" fmla="*/ 4732 w 21483"/>
              <a:gd name="T55" fmla="*/ 13518 h 21600"/>
              <a:gd name="T56" fmla="*/ 4821 w 21483"/>
              <a:gd name="T57" fmla="*/ 15063 h 21600"/>
              <a:gd name="T58" fmla="*/ 6087 w 21483"/>
              <a:gd name="T59" fmla="*/ 14953 h 21600"/>
              <a:gd name="T60" fmla="*/ 10259 w 21483"/>
              <a:gd name="T61" fmla="*/ 11005 h 21600"/>
              <a:gd name="T62" fmla="*/ 15350 w 21483"/>
              <a:gd name="T63" fmla="*/ 99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483" h="21600">
                <a:moveTo>
                  <a:pt x="20490" y="581"/>
                </a:moveTo>
                <a:cubicBezTo>
                  <a:pt x="20984" y="1781"/>
                  <a:pt x="21295" y="3048"/>
                  <a:pt x="21421" y="4387"/>
                </a:cubicBezTo>
                <a:cubicBezTo>
                  <a:pt x="21545" y="5722"/>
                  <a:pt x="21482" y="7179"/>
                  <a:pt x="21220" y="8744"/>
                </a:cubicBezTo>
                <a:cubicBezTo>
                  <a:pt x="20549" y="13134"/>
                  <a:pt x="18385" y="16469"/>
                  <a:pt x="14732" y="18748"/>
                </a:cubicBezTo>
                <a:cubicBezTo>
                  <a:pt x="13010" y="19857"/>
                  <a:pt x="11265" y="20408"/>
                  <a:pt x="9505" y="20408"/>
                </a:cubicBezTo>
                <a:cubicBezTo>
                  <a:pt x="8354" y="20408"/>
                  <a:pt x="7208" y="20165"/>
                  <a:pt x="6064" y="19682"/>
                </a:cubicBezTo>
                <a:cubicBezTo>
                  <a:pt x="5893" y="19609"/>
                  <a:pt x="5725" y="19519"/>
                  <a:pt x="5556" y="19411"/>
                </a:cubicBezTo>
                <a:cubicBezTo>
                  <a:pt x="5388" y="19301"/>
                  <a:pt x="5221" y="19191"/>
                  <a:pt x="5058" y="19075"/>
                </a:cubicBezTo>
                <a:cubicBezTo>
                  <a:pt x="4840" y="18928"/>
                  <a:pt x="4625" y="18790"/>
                  <a:pt x="4414" y="18660"/>
                </a:cubicBezTo>
                <a:cubicBezTo>
                  <a:pt x="4199" y="18527"/>
                  <a:pt x="4017" y="18465"/>
                  <a:pt x="3857" y="18465"/>
                </a:cubicBezTo>
                <a:cubicBezTo>
                  <a:pt x="3785" y="18485"/>
                  <a:pt x="3698" y="18561"/>
                  <a:pt x="3598" y="18700"/>
                </a:cubicBezTo>
                <a:cubicBezTo>
                  <a:pt x="3497" y="18841"/>
                  <a:pt x="3392" y="18996"/>
                  <a:pt x="3287" y="19174"/>
                </a:cubicBezTo>
                <a:cubicBezTo>
                  <a:pt x="3184" y="19349"/>
                  <a:pt x="3085" y="19536"/>
                  <a:pt x="2989" y="19728"/>
                </a:cubicBezTo>
                <a:cubicBezTo>
                  <a:pt x="2898" y="19922"/>
                  <a:pt x="2821" y="20072"/>
                  <a:pt x="2760" y="20179"/>
                </a:cubicBezTo>
                <a:cubicBezTo>
                  <a:pt x="2655" y="20388"/>
                  <a:pt x="2557" y="20575"/>
                  <a:pt x="2463" y="20741"/>
                </a:cubicBezTo>
                <a:cubicBezTo>
                  <a:pt x="2372" y="20908"/>
                  <a:pt x="2285" y="21055"/>
                  <a:pt x="2213" y="21182"/>
                </a:cubicBezTo>
                <a:cubicBezTo>
                  <a:pt x="2025" y="21461"/>
                  <a:pt x="1787" y="21599"/>
                  <a:pt x="1494" y="21599"/>
                </a:cubicBezTo>
                <a:lnTo>
                  <a:pt x="1450" y="21599"/>
                </a:lnTo>
                <a:cubicBezTo>
                  <a:pt x="1235" y="21583"/>
                  <a:pt x="1050" y="21526"/>
                  <a:pt x="895" y="21433"/>
                </a:cubicBezTo>
                <a:cubicBezTo>
                  <a:pt x="743" y="21334"/>
                  <a:pt x="617" y="21224"/>
                  <a:pt x="521" y="21097"/>
                </a:cubicBezTo>
                <a:cubicBezTo>
                  <a:pt x="425" y="20975"/>
                  <a:pt x="348" y="20846"/>
                  <a:pt x="292" y="20716"/>
                </a:cubicBezTo>
                <a:cubicBezTo>
                  <a:pt x="236" y="20586"/>
                  <a:pt x="198" y="20484"/>
                  <a:pt x="184" y="20408"/>
                </a:cubicBezTo>
                <a:cubicBezTo>
                  <a:pt x="-17" y="20077"/>
                  <a:pt x="-54" y="19724"/>
                  <a:pt x="74" y="19355"/>
                </a:cubicBezTo>
                <a:cubicBezTo>
                  <a:pt x="222" y="18877"/>
                  <a:pt x="430" y="18479"/>
                  <a:pt x="699" y="18152"/>
                </a:cubicBezTo>
                <a:cubicBezTo>
                  <a:pt x="970" y="17827"/>
                  <a:pt x="1235" y="17536"/>
                  <a:pt x="1494" y="17276"/>
                </a:cubicBezTo>
                <a:cubicBezTo>
                  <a:pt x="1712" y="17068"/>
                  <a:pt x="1901" y="16873"/>
                  <a:pt x="2061" y="16692"/>
                </a:cubicBezTo>
                <a:cubicBezTo>
                  <a:pt x="2222" y="16511"/>
                  <a:pt x="2325" y="16319"/>
                  <a:pt x="2367" y="16113"/>
                </a:cubicBezTo>
                <a:cubicBezTo>
                  <a:pt x="2383" y="16057"/>
                  <a:pt x="2383" y="16003"/>
                  <a:pt x="2367" y="15949"/>
                </a:cubicBezTo>
                <a:cubicBezTo>
                  <a:pt x="2353" y="15899"/>
                  <a:pt x="2318" y="15783"/>
                  <a:pt x="2257" y="15611"/>
                </a:cubicBezTo>
                <a:cubicBezTo>
                  <a:pt x="2213" y="15503"/>
                  <a:pt x="2168" y="15379"/>
                  <a:pt x="2128" y="15241"/>
                </a:cubicBezTo>
                <a:cubicBezTo>
                  <a:pt x="2086" y="15100"/>
                  <a:pt x="2051" y="14941"/>
                  <a:pt x="2021" y="14761"/>
                </a:cubicBezTo>
                <a:cubicBezTo>
                  <a:pt x="1836" y="13321"/>
                  <a:pt x="1883" y="11988"/>
                  <a:pt x="2166" y="10774"/>
                </a:cubicBezTo>
                <a:cubicBezTo>
                  <a:pt x="2449" y="9557"/>
                  <a:pt x="2898" y="8464"/>
                  <a:pt x="3509" y="7493"/>
                </a:cubicBezTo>
                <a:cubicBezTo>
                  <a:pt x="4122" y="6527"/>
                  <a:pt x="4852" y="5689"/>
                  <a:pt x="5694" y="4986"/>
                </a:cubicBezTo>
                <a:cubicBezTo>
                  <a:pt x="6539" y="4283"/>
                  <a:pt x="7416" y="3741"/>
                  <a:pt x="8326" y="3351"/>
                </a:cubicBezTo>
                <a:cubicBezTo>
                  <a:pt x="8939" y="3091"/>
                  <a:pt x="9611" y="2939"/>
                  <a:pt x="10336" y="2894"/>
                </a:cubicBezTo>
                <a:cubicBezTo>
                  <a:pt x="11066" y="2848"/>
                  <a:pt x="11826" y="2817"/>
                  <a:pt x="12617" y="2798"/>
                </a:cubicBezTo>
                <a:cubicBezTo>
                  <a:pt x="13073" y="2798"/>
                  <a:pt x="13546" y="2789"/>
                  <a:pt x="14037" y="2772"/>
                </a:cubicBezTo>
                <a:cubicBezTo>
                  <a:pt x="14531" y="2752"/>
                  <a:pt x="15008" y="2704"/>
                  <a:pt x="15469" y="2623"/>
                </a:cubicBezTo>
                <a:cubicBezTo>
                  <a:pt x="15926" y="2541"/>
                  <a:pt x="16351" y="2414"/>
                  <a:pt x="16740" y="2239"/>
                </a:cubicBezTo>
                <a:cubicBezTo>
                  <a:pt x="17128" y="2064"/>
                  <a:pt x="17446" y="1815"/>
                  <a:pt x="17692" y="1499"/>
                </a:cubicBezTo>
                <a:cubicBezTo>
                  <a:pt x="17839" y="1321"/>
                  <a:pt x="17984" y="1135"/>
                  <a:pt x="18125" y="948"/>
                </a:cubicBezTo>
                <a:cubicBezTo>
                  <a:pt x="18261" y="756"/>
                  <a:pt x="18403" y="595"/>
                  <a:pt x="18548" y="460"/>
                </a:cubicBezTo>
                <a:cubicBezTo>
                  <a:pt x="18696" y="324"/>
                  <a:pt x="18855" y="214"/>
                  <a:pt x="19028" y="129"/>
                </a:cubicBezTo>
                <a:cubicBezTo>
                  <a:pt x="19206" y="42"/>
                  <a:pt x="19423" y="0"/>
                  <a:pt x="19688" y="0"/>
                </a:cubicBezTo>
                <a:cubicBezTo>
                  <a:pt x="19856" y="0"/>
                  <a:pt x="20015" y="50"/>
                  <a:pt x="20163" y="155"/>
                </a:cubicBezTo>
                <a:cubicBezTo>
                  <a:pt x="20308" y="261"/>
                  <a:pt x="20418" y="400"/>
                  <a:pt x="20490" y="581"/>
                </a:cubicBezTo>
                <a:moveTo>
                  <a:pt x="15350" y="9977"/>
                </a:moveTo>
                <a:cubicBezTo>
                  <a:pt x="15596" y="10017"/>
                  <a:pt x="15811" y="9927"/>
                  <a:pt x="15993" y="9712"/>
                </a:cubicBezTo>
                <a:cubicBezTo>
                  <a:pt x="16178" y="9503"/>
                  <a:pt x="16276" y="9249"/>
                  <a:pt x="16291" y="8953"/>
                </a:cubicBezTo>
                <a:cubicBezTo>
                  <a:pt x="16305" y="8636"/>
                  <a:pt x="16230" y="8374"/>
                  <a:pt x="16064" y="8159"/>
                </a:cubicBezTo>
                <a:cubicBezTo>
                  <a:pt x="15893" y="7947"/>
                  <a:pt x="15680" y="7832"/>
                  <a:pt x="15418" y="7815"/>
                </a:cubicBezTo>
                <a:cubicBezTo>
                  <a:pt x="14321" y="7761"/>
                  <a:pt x="13284" y="7834"/>
                  <a:pt x="12315" y="8038"/>
                </a:cubicBezTo>
                <a:cubicBezTo>
                  <a:pt x="11344" y="8241"/>
                  <a:pt x="10425" y="8571"/>
                  <a:pt x="9550" y="9032"/>
                </a:cubicBezTo>
                <a:cubicBezTo>
                  <a:pt x="8673" y="9492"/>
                  <a:pt x="7842" y="10090"/>
                  <a:pt x="7046" y="10830"/>
                </a:cubicBezTo>
                <a:cubicBezTo>
                  <a:pt x="6249" y="11567"/>
                  <a:pt x="5479" y="12465"/>
                  <a:pt x="4732" y="13518"/>
                </a:cubicBezTo>
                <a:cubicBezTo>
                  <a:pt x="4562" y="13764"/>
                  <a:pt x="4482" y="14032"/>
                  <a:pt x="4496" y="14323"/>
                </a:cubicBezTo>
                <a:cubicBezTo>
                  <a:pt x="4510" y="14617"/>
                  <a:pt x="4620" y="14862"/>
                  <a:pt x="4821" y="15063"/>
                </a:cubicBezTo>
                <a:cubicBezTo>
                  <a:pt x="4971" y="15221"/>
                  <a:pt x="5163" y="15311"/>
                  <a:pt x="5392" y="15317"/>
                </a:cubicBezTo>
                <a:cubicBezTo>
                  <a:pt x="5668" y="15317"/>
                  <a:pt x="5900" y="15195"/>
                  <a:pt x="6087" y="14953"/>
                </a:cubicBezTo>
                <a:cubicBezTo>
                  <a:pt x="6759" y="14035"/>
                  <a:pt x="7435" y="13244"/>
                  <a:pt x="8116" y="12586"/>
                </a:cubicBezTo>
                <a:cubicBezTo>
                  <a:pt x="8794" y="11929"/>
                  <a:pt x="9510" y="11401"/>
                  <a:pt x="10259" y="11005"/>
                </a:cubicBezTo>
                <a:cubicBezTo>
                  <a:pt x="11010" y="10610"/>
                  <a:pt x="11801" y="10330"/>
                  <a:pt x="12636" y="10167"/>
                </a:cubicBezTo>
                <a:cubicBezTo>
                  <a:pt x="13467" y="10003"/>
                  <a:pt x="14372" y="9938"/>
                  <a:pt x="15350" y="9977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01578" tIns="101578" rIns="101578" bIns="101578" anchor="ctr"/>
          <a:lstStyle/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66809" y="2485487"/>
            <a:ext cx="3461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66809" y="2054294"/>
            <a:ext cx="264687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rgbClr val="36393E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点击此处添加标题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393887" y="2485487"/>
            <a:ext cx="3461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393887" y="2054294"/>
            <a:ext cx="264687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rgbClr val="36393E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点击此处添加标题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66809" y="5008563"/>
            <a:ext cx="3461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66809" y="4577370"/>
            <a:ext cx="264687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rgbClr val="36393E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点击此处添加标题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393887" y="5008563"/>
            <a:ext cx="3461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393887" y="4577370"/>
            <a:ext cx="264687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rgbClr val="36393E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点击此处添加标题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25900" y="795933"/>
            <a:ext cx="415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 LOREM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94423" y="3584724"/>
            <a:ext cx="9372600" cy="127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2461248" y="3578374"/>
            <a:ext cx="34671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5844211" y="3578374"/>
            <a:ext cx="34671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KSO_Shape"/>
          <p:cNvSpPr/>
          <p:nvPr/>
        </p:nvSpPr>
        <p:spPr bwMode="auto">
          <a:xfrm>
            <a:off x="1194423" y="2463949"/>
            <a:ext cx="538162" cy="454025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KSO_Shape"/>
          <p:cNvSpPr/>
          <p:nvPr/>
        </p:nvSpPr>
        <p:spPr>
          <a:xfrm>
            <a:off x="4458324" y="2463949"/>
            <a:ext cx="576263" cy="534988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 bwMode="auto">
          <a:xfrm>
            <a:off x="7873035" y="2463949"/>
            <a:ext cx="538163" cy="442913"/>
          </a:xfrm>
          <a:custGeom>
            <a:avLst/>
            <a:gdLst/>
            <a:ahLst/>
            <a:cxnLst/>
            <a:rect l="0" t="0" r="r" b="b"/>
            <a:pathLst>
              <a:path w="1903412" h="1563688">
                <a:moveTo>
                  <a:pt x="872180" y="1544638"/>
                </a:moveTo>
                <a:lnTo>
                  <a:pt x="875675" y="1544638"/>
                </a:lnTo>
                <a:lnTo>
                  <a:pt x="1859905" y="1544638"/>
                </a:lnTo>
                <a:lnTo>
                  <a:pt x="1863400" y="1544638"/>
                </a:lnTo>
                <a:lnTo>
                  <a:pt x="1866577" y="1545233"/>
                </a:lnTo>
                <a:lnTo>
                  <a:pt x="1869118" y="1545829"/>
                </a:lnTo>
                <a:lnTo>
                  <a:pt x="1871660" y="1546722"/>
                </a:lnTo>
                <a:lnTo>
                  <a:pt x="1873884" y="1547912"/>
                </a:lnTo>
                <a:lnTo>
                  <a:pt x="1875154" y="1549103"/>
                </a:lnTo>
                <a:lnTo>
                  <a:pt x="1876107" y="1550591"/>
                </a:lnTo>
                <a:lnTo>
                  <a:pt x="1876425" y="1552079"/>
                </a:lnTo>
                <a:lnTo>
                  <a:pt x="1876425" y="1555651"/>
                </a:lnTo>
                <a:lnTo>
                  <a:pt x="1876107" y="1557140"/>
                </a:lnTo>
                <a:lnTo>
                  <a:pt x="1875154" y="1558926"/>
                </a:lnTo>
                <a:lnTo>
                  <a:pt x="1873884" y="1560116"/>
                </a:lnTo>
                <a:lnTo>
                  <a:pt x="1871660" y="1561307"/>
                </a:lnTo>
                <a:lnTo>
                  <a:pt x="1869118" y="1562200"/>
                </a:lnTo>
                <a:lnTo>
                  <a:pt x="1866577" y="1563093"/>
                </a:lnTo>
                <a:lnTo>
                  <a:pt x="1863400" y="1563390"/>
                </a:lnTo>
                <a:lnTo>
                  <a:pt x="1859905" y="1563688"/>
                </a:lnTo>
                <a:lnTo>
                  <a:pt x="875675" y="1563688"/>
                </a:lnTo>
                <a:lnTo>
                  <a:pt x="872180" y="1563390"/>
                </a:lnTo>
                <a:lnTo>
                  <a:pt x="869003" y="1563093"/>
                </a:lnTo>
                <a:lnTo>
                  <a:pt x="866144" y="1562200"/>
                </a:lnTo>
                <a:lnTo>
                  <a:pt x="863603" y="1561307"/>
                </a:lnTo>
                <a:lnTo>
                  <a:pt x="861696" y="1560116"/>
                </a:lnTo>
                <a:lnTo>
                  <a:pt x="860108" y="1558926"/>
                </a:lnTo>
                <a:lnTo>
                  <a:pt x="859155" y="1557140"/>
                </a:lnTo>
                <a:lnTo>
                  <a:pt x="858837" y="1555651"/>
                </a:lnTo>
                <a:lnTo>
                  <a:pt x="858837" y="1552079"/>
                </a:lnTo>
                <a:lnTo>
                  <a:pt x="859155" y="1550591"/>
                </a:lnTo>
                <a:lnTo>
                  <a:pt x="860108" y="1549103"/>
                </a:lnTo>
                <a:lnTo>
                  <a:pt x="861696" y="1547912"/>
                </a:lnTo>
                <a:lnTo>
                  <a:pt x="863603" y="1546722"/>
                </a:lnTo>
                <a:lnTo>
                  <a:pt x="866144" y="1545829"/>
                </a:lnTo>
                <a:lnTo>
                  <a:pt x="869003" y="1545233"/>
                </a:lnTo>
                <a:lnTo>
                  <a:pt x="872180" y="1544638"/>
                </a:lnTo>
                <a:close/>
                <a:moveTo>
                  <a:pt x="1255848" y="1415770"/>
                </a:moveTo>
                <a:lnTo>
                  <a:pt x="1252677" y="1416407"/>
                </a:lnTo>
                <a:lnTo>
                  <a:pt x="1249823" y="1417361"/>
                </a:lnTo>
                <a:lnTo>
                  <a:pt x="1247286" y="1419271"/>
                </a:lnTo>
                <a:lnTo>
                  <a:pt x="1245383" y="1420862"/>
                </a:lnTo>
                <a:lnTo>
                  <a:pt x="1243797" y="1422771"/>
                </a:lnTo>
                <a:lnTo>
                  <a:pt x="1242529" y="1424680"/>
                </a:lnTo>
                <a:lnTo>
                  <a:pt x="1242212" y="1426908"/>
                </a:lnTo>
                <a:lnTo>
                  <a:pt x="1235235" y="1522691"/>
                </a:lnTo>
                <a:lnTo>
                  <a:pt x="1235235" y="1525237"/>
                </a:lnTo>
                <a:lnTo>
                  <a:pt x="1236186" y="1527146"/>
                </a:lnTo>
                <a:lnTo>
                  <a:pt x="1237772" y="1529056"/>
                </a:lnTo>
                <a:lnTo>
                  <a:pt x="1239675" y="1530647"/>
                </a:lnTo>
                <a:lnTo>
                  <a:pt x="1242212" y="1532238"/>
                </a:lnTo>
                <a:lnTo>
                  <a:pt x="1245066" y="1533193"/>
                </a:lnTo>
                <a:lnTo>
                  <a:pt x="1247920" y="1533829"/>
                </a:lnTo>
                <a:lnTo>
                  <a:pt x="1251408" y="1534147"/>
                </a:lnTo>
                <a:lnTo>
                  <a:pt x="1488299" y="1535738"/>
                </a:lnTo>
                <a:lnTo>
                  <a:pt x="1491787" y="1535738"/>
                </a:lnTo>
                <a:lnTo>
                  <a:pt x="1494641" y="1535102"/>
                </a:lnTo>
                <a:lnTo>
                  <a:pt x="1497813" y="1533829"/>
                </a:lnTo>
                <a:lnTo>
                  <a:pt x="1500032" y="1532556"/>
                </a:lnTo>
                <a:lnTo>
                  <a:pt x="1502252" y="1530965"/>
                </a:lnTo>
                <a:lnTo>
                  <a:pt x="1503521" y="1529056"/>
                </a:lnTo>
                <a:lnTo>
                  <a:pt x="1504472" y="1526828"/>
                </a:lnTo>
                <a:lnTo>
                  <a:pt x="1504789" y="1524601"/>
                </a:lnTo>
                <a:lnTo>
                  <a:pt x="1499715" y="1428181"/>
                </a:lnTo>
                <a:lnTo>
                  <a:pt x="1499398" y="1425953"/>
                </a:lnTo>
                <a:lnTo>
                  <a:pt x="1498130" y="1424044"/>
                </a:lnTo>
                <a:lnTo>
                  <a:pt x="1496227" y="1422134"/>
                </a:lnTo>
                <a:lnTo>
                  <a:pt x="1494324" y="1420543"/>
                </a:lnTo>
                <a:lnTo>
                  <a:pt x="1491787" y="1418952"/>
                </a:lnTo>
                <a:lnTo>
                  <a:pt x="1489250" y="1417679"/>
                </a:lnTo>
                <a:lnTo>
                  <a:pt x="1486396" y="1417043"/>
                </a:lnTo>
                <a:lnTo>
                  <a:pt x="1483225" y="1416725"/>
                </a:lnTo>
                <a:lnTo>
                  <a:pt x="1259019" y="1415770"/>
                </a:lnTo>
                <a:lnTo>
                  <a:pt x="1255848" y="1415770"/>
                </a:lnTo>
                <a:close/>
                <a:moveTo>
                  <a:pt x="1699820" y="1377902"/>
                </a:moveTo>
                <a:lnTo>
                  <a:pt x="1703942" y="1405269"/>
                </a:lnTo>
                <a:lnTo>
                  <a:pt x="1750876" y="1405587"/>
                </a:lnTo>
                <a:lnTo>
                  <a:pt x="1746437" y="1378220"/>
                </a:lnTo>
                <a:lnTo>
                  <a:pt x="1699820" y="1377902"/>
                </a:lnTo>
                <a:close/>
                <a:moveTo>
                  <a:pt x="1636078" y="1377902"/>
                </a:moveTo>
                <a:lnTo>
                  <a:pt x="1639249" y="1404951"/>
                </a:lnTo>
                <a:lnTo>
                  <a:pt x="1686183" y="1405269"/>
                </a:lnTo>
                <a:lnTo>
                  <a:pt x="1682378" y="1377902"/>
                </a:lnTo>
                <a:lnTo>
                  <a:pt x="1636078" y="1377902"/>
                </a:lnTo>
                <a:close/>
                <a:moveTo>
                  <a:pt x="1572019" y="1377584"/>
                </a:moveTo>
                <a:lnTo>
                  <a:pt x="1574239" y="1404633"/>
                </a:lnTo>
                <a:lnTo>
                  <a:pt x="1621490" y="1404951"/>
                </a:lnTo>
                <a:lnTo>
                  <a:pt x="1618636" y="1377584"/>
                </a:lnTo>
                <a:lnTo>
                  <a:pt x="1572019" y="1377584"/>
                </a:lnTo>
                <a:close/>
                <a:moveTo>
                  <a:pt x="1507960" y="1377266"/>
                </a:moveTo>
                <a:lnTo>
                  <a:pt x="1509546" y="1404314"/>
                </a:lnTo>
                <a:lnTo>
                  <a:pt x="1556797" y="1404633"/>
                </a:lnTo>
                <a:lnTo>
                  <a:pt x="1554577" y="1377266"/>
                </a:lnTo>
                <a:lnTo>
                  <a:pt x="1507960" y="1377266"/>
                </a:lnTo>
                <a:close/>
                <a:moveTo>
                  <a:pt x="1443902" y="1376948"/>
                </a:moveTo>
                <a:lnTo>
                  <a:pt x="1444853" y="1403996"/>
                </a:lnTo>
                <a:lnTo>
                  <a:pt x="1491787" y="1403996"/>
                </a:lnTo>
                <a:lnTo>
                  <a:pt x="1490519" y="1377266"/>
                </a:lnTo>
                <a:lnTo>
                  <a:pt x="1443902" y="1376948"/>
                </a:lnTo>
                <a:close/>
                <a:moveTo>
                  <a:pt x="1380160" y="1376629"/>
                </a:moveTo>
                <a:lnTo>
                  <a:pt x="1379843" y="1403678"/>
                </a:lnTo>
                <a:lnTo>
                  <a:pt x="1426777" y="1403996"/>
                </a:lnTo>
                <a:lnTo>
                  <a:pt x="1426460" y="1376948"/>
                </a:lnTo>
                <a:lnTo>
                  <a:pt x="1380160" y="1376629"/>
                </a:lnTo>
                <a:close/>
                <a:moveTo>
                  <a:pt x="1316101" y="1376311"/>
                </a:moveTo>
                <a:lnTo>
                  <a:pt x="1315150" y="1403360"/>
                </a:lnTo>
                <a:lnTo>
                  <a:pt x="1362401" y="1403360"/>
                </a:lnTo>
                <a:lnTo>
                  <a:pt x="1362718" y="1376629"/>
                </a:lnTo>
                <a:lnTo>
                  <a:pt x="1316101" y="1376311"/>
                </a:lnTo>
                <a:close/>
                <a:moveTo>
                  <a:pt x="1252043" y="1375993"/>
                </a:moveTo>
                <a:lnTo>
                  <a:pt x="1250140" y="1403041"/>
                </a:lnTo>
                <a:lnTo>
                  <a:pt x="1297391" y="1403041"/>
                </a:lnTo>
                <a:lnTo>
                  <a:pt x="1298660" y="1376311"/>
                </a:lnTo>
                <a:lnTo>
                  <a:pt x="1252043" y="1375993"/>
                </a:lnTo>
                <a:close/>
                <a:moveTo>
                  <a:pt x="1188301" y="1375675"/>
                </a:moveTo>
                <a:lnTo>
                  <a:pt x="1185764" y="1402723"/>
                </a:lnTo>
                <a:lnTo>
                  <a:pt x="1232698" y="1402723"/>
                </a:lnTo>
                <a:lnTo>
                  <a:pt x="1234601" y="1375993"/>
                </a:lnTo>
                <a:lnTo>
                  <a:pt x="1188301" y="1375675"/>
                </a:lnTo>
                <a:close/>
                <a:moveTo>
                  <a:pt x="1124242" y="1375356"/>
                </a:moveTo>
                <a:lnTo>
                  <a:pt x="1120754" y="1402405"/>
                </a:lnTo>
                <a:lnTo>
                  <a:pt x="1167688" y="1402405"/>
                </a:lnTo>
                <a:lnTo>
                  <a:pt x="1170859" y="1375675"/>
                </a:lnTo>
                <a:lnTo>
                  <a:pt x="1124242" y="1375356"/>
                </a:lnTo>
                <a:close/>
                <a:moveTo>
                  <a:pt x="1060183" y="1375038"/>
                </a:moveTo>
                <a:lnTo>
                  <a:pt x="1056061" y="1402087"/>
                </a:lnTo>
                <a:lnTo>
                  <a:pt x="1102995" y="1402087"/>
                </a:lnTo>
                <a:lnTo>
                  <a:pt x="1106800" y="1375356"/>
                </a:lnTo>
                <a:lnTo>
                  <a:pt x="1060183" y="1375038"/>
                </a:lnTo>
                <a:close/>
                <a:moveTo>
                  <a:pt x="996442" y="1374720"/>
                </a:moveTo>
                <a:lnTo>
                  <a:pt x="991051" y="1401769"/>
                </a:lnTo>
                <a:lnTo>
                  <a:pt x="1038302" y="1401769"/>
                </a:lnTo>
                <a:lnTo>
                  <a:pt x="1042742" y="1375038"/>
                </a:lnTo>
                <a:lnTo>
                  <a:pt x="996442" y="1374720"/>
                </a:lnTo>
                <a:close/>
                <a:moveTo>
                  <a:pt x="394079" y="1340803"/>
                </a:moveTo>
                <a:lnTo>
                  <a:pt x="364253" y="1348105"/>
                </a:lnTo>
                <a:lnTo>
                  <a:pt x="354734" y="1351280"/>
                </a:lnTo>
                <a:lnTo>
                  <a:pt x="367743" y="1359853"/>
                </a:lnTo>
                <a:lnTo>
                  <a:pt x="380752" y="1368743"/>
                </a:lnTo>
                <a:lnTo>
                  <a:pt x="393761" y="1376998"/>
                </a:lnTo>
                <a:lnTo>
                  <a:pt x="407088" y="1385571"/>
                </a:lnTo>
                <a:lnTo>
                  <a:pt x="420414" y="1393191"/>
                </a:lnTo>
                <a:lnTo>
                  <a:pt x="434375" y="1400493"/>
                </a:lnTo>
                <a:lnTo>
                  <a:pt x="448336" y="1408113"/>
                </a:lnTo>
                <a:lnTo>
                  <a:pt x="462297" y="1415098"/>
                </a:lnTo>
                <a:lnTo>
                  <a:pt x="453095" y="1406526"/>
                </a:lnTo>
                <a:lnTo>
                  <a:pt x="444528" y="1397636"/>
                </a:lnTo>
                <a:lnTo>
                  <a:pt x="435644" y="1389063"/>
                </a:lnTo>
                <a:lnTo>
                  <a:pt x="427077" y="1379538"/>
                </a:lnTo>
                <a:lnTo>
                  <a:pt x="418510" y="1370331"/>
                </a:lnTo>
                <a:lnTo>
                  <a:pt x="410261" y="1360488"/>
                </a:lnTo>
                <a:lnTo>
                  <a:pt x="402011" y="1350963"/>
                </a:lnTo>
                <a:lnTo>
                  <a:pt x="394079" y="1340803"/>
                </a:lnTo>
                <a:close/>
                <a:moveTo>
                  <a:pt x="1694111" y="1340353"/>
                </a:moveTo>
                <a:lnTo>
                  <a:pt x="1698234" y="1367401"/>
                </a:lnTo>
                <a:lnTo>
                  <a:pt x="1744534" y="1367719"/>
                </a:lnTo>
                <a:lnTo>
                  <a:pt x="1739777" y="1340671"/>
                </a:lnTo>
                <a:lnTo>
                  <a:pt x="1694111" y="1340353"/>
                </a:lnTo>
                <a:close/>
                <a:moveTo>
                  <a:pt x="1631321" y="1340034"/>
                </a:moveTo>
                <a:lnTo>
                  <a:pt x="1634809" y="1367083"/>
                </a:lnTo>
                <a:lnTo>
                  <a:pt x="1680792" y="1367401"/>
                </a:lnTo>
                <a:lnTo>
                  <a:pt x="1676987" y="1340353"/>
                </a:lnTo>
                <a:lnTo>
                  <a:pt x="1631321" y="1340034"/>
                </a:lnTo>
                <a:close/>
                <a:moveTo>
                  <a:pt x="1568531" y="1339716"/>
                </a:moveTo>
                <a:lnTo>
                  <a:pt x="1571068" y="1366765"/>
                </a:lnTo>
                <a:lnTo>
                  <a:pt x="1617051" y="1367083"/>
                </a:lnTo>
                <a:lnTo>
                  <a:pt x="1614196" y="1340034"/>
                </a:lnTo>
                <a:lnTo>
                  <a:pt x="1568531" y="1339716"/>
                </a:lnTo>
                <a:close/>
                <a:moveTo>
                  <a:pt x="1505741" y="1339716"/>
                </a:moveTo>
                <a:lnTo>
                  <a:pt x="1507326" y="1366765"/>
                </a:lnTo>
                <a:lnTo>
                  <a:pt x="1553626" y="1366765"/>
                </a:lnTo>
                <a:lnTo>
                  <a:pt x="1551406" y="1339716"/>
                </a:lnTo>
                <a:lnTo>
                  <a:pt x="1505741" y="1339716"/>
                </a:lnTo>
                <a:close/>
                <a:moveTo>
                  <a:pt x="1442950" y="1339398"/>
                </a:moveTo>
                <a:lnTo>
                  <a:pt x="1443585" y="1366128"/>
                </a:lnTo>
                <a:lnTo>
                  <a:pt x="1489884" y="1366128"/>
                </a:lnTo>
                <a:lnTo>
                  <a:pt x="1488616" y="1339398"/>
                </a:lnTo>
                <a:lnTo>
                  <a:pt x="1442950" y="1339398"/>
                </a:lnTo>
                <a:close/>
                <a:moveTo>
                  <a:pt x="1380160" y="1339080"/>
                </a:moveTo>
                <a:lnTo>
                  <a:pt x="1380160" y="1365810"/>
                </a:lnTo>
                <a:lnTo>
                  <a:pt x="1426143" y="1365810"/>
                </a:lnTo>
                <a:lnTo>
                  <a:pt x="1425826" y="1339398"/>
                </a:lnTo>
                <a:lnTo>
                  <a:pt x="1380160" y="1339080"/>
                </a:lnTo>
                <a:close/>
                <a:moveTo>
                  <a:pt x="1317370" y="1338761"/>
                </a:moveTo>
                <a:lnTo>
                  <a:pt x="1316418" y="1365492"/>
                </a:lnTo>
                <a:lnTo>
                  <a:pt x="1362718" y="1365492"/>
                </a:lnTo>
                <a:lnTo>
                  <a:pt x="1363035" y="1339080"/>
                </a:lnTo>
                <a:lnTo>
                  <a:pt x="1317370" y="1338761"/>
                </a:lnTo>
                <a:close/>
                <a:moveTo>
                  <a:pt x="1254897" y="1338443"/>
                </a:moveTo>
                <a:lnTo>
                  <a:pt x="1252677" y="1365174"/>
                </a:lnTo>
                <a:lnTo>
                  <a:pt x="1298977" y="1365492"/>
                </a:lnTo>
                <a:lnTo>
                  <a:pt x="1300245" y="1338761"/>
                </a:lnTo>
                <a:lnTo>
                  <a:pt x="1254897" y="1338443"/>
                </a:lnTo>
                <a:close/>
                <a:moveTo>
                  <a:pt x="1192106" y="1338443"/>
                </a:moveTo>
                <a:lnTo>
                  <a:pt x="1189252" y="1364855"/>
                </a:lnTo>
                <a:lnTo>
                  <a:pt x="1235235" y="1365174"/>
                </a:lnTo>
                <a:lnTo>
                  <a:pt x="1237772" y="1338443"/>
                </a:lnTo>
                <a:lnTo>
                  <a:pt x="1192106" y="1338443"/>
                </a:lnTo>
                <a:close/>
                <a:moveTo>
                  <a:pt x="1128999" y="1338125"/>
                </a:moveTo>
                <a:lnTo>
                  <a:pt x="1125511" y="1364537"/>
                </a:lnTo>
                <a:lnTo>
                  <a:pt x="1172128" y="1364855"/>
                </a:lnTo>
                <a:lnTo>
                  <a:pt x="1174665" y="1338125"/>
                </a:lnTo>
                <a:lnTo>
                  <a:pt x="1128999" y="1338125"/>
                </a:lnTo>
                <a:close/>
                <a:moveTo>
                  <a:pt x="1066526" y="1337807"/>
                </a:moveTo>
                <a:lnTo>
                  <a:pt x="1061769" y="1364219"/>
                </a:lnTo>
                <a:lnTo>
                  <a:pt x="1108386" y="1364537"/>
                </a:lnTo>
                <a:lnTo>
                  <a:pt x="1111874" y="1338125"/>
                </a:lnTo>
                <a:lnTo>
                  <a:pt x="1066526" y="1337807"/>
                </a:lnTo>
                <a:close/>
                <a:moveTo>
                  <a:pt x="1003419" y="1337489"/>
                </a:moveTo>
                <a:lnTo>
                  <a:pt x="998345" y="1363901"/>
                </a:lnTo>
                <a:lnTo>
                  <a:pt x="1044644" y="1364219"/>
                </a:lnTo>
                <a:lnTo>
                  <a:pt x="1049401" y="1337807"/>
                </a:lnTo>
                <a:lnTo>
                  <a:pt x="1003419" y="1337489"/>
                </a:lnTo>
                <a:close/>
                <a:moveTo>
                  <a:pt x="538764" y="1314450"/>
                </a:moveTo>
                <a:lnTo>
                  <a:pt x="518458" y="1317308"/>
                </a:lnTo>
                <a:lnTo>
                  <a:pt x="498468" y="1320165"/>
                </a:lnTo>
                <a:lnTo>
                  <a:pt x="478479" y="1323340"/>
                </a:lnTo>
                <a:lnTo>
                  <a:pt x="458807" y="1326833"/>
                </a:lnTo>
                <a:lnTo>
                  <a:pt x="467691" y="1336675"/>
                </a:lnTo>
                <a:lnTo>
                  <a:pt x="476258" y="1346200"/>
                </a:lnTo>
                <a:lnTo>
                  <a:pt x="485142" y="1355408"/>
                </a:lnTo>
                <a:lnTo>
                  <a:pt x="494343" y="1364298"/>
                </a:lnTo>
                <a:lnTo>
                  <a:pt x="503228" y="1372871"/>
                </a:lnTo>
                <a:lnTo>
                  <a:pt x="512746" y="1381126"/>
                </a:lnTo>
                <a:lnTo>
                  <a:pt x="521948" y="1389381"/>
                </a:lnTo>
                <a:lnTo>
                  <a:pt x="531784" y="1397001"/>
                </a:lnTo>
                <a:lnTo>
                  <a:pt x="540986" y="1404621"/>
                </a:lnTo>
                <a:lnTo>
                  <a:pt x="551139" y="1411606"/>
                </a:lnTo>
                <a:lnTo>
                  <a:pt x="560658" y="1418273"/>
                </a:lnTo>
                <a:lnTo>
                  <a:pt x="570811" y="1424941"/>
                </a:lnTo>
                <a:lnTo>
                  <a:pt x="580965" y="1430973"/>
                </a:lnTo>
                <a:lnTo>
                  <a:pt x="591118" y="1437323"/>
                </a:lnTo>
                <a:lnTo>
                  <a:pt x="601589" y="1442721"/>
                </a:lnTo>
                <a:lnTo>
                  <a:pt x="611742" y="1447801"/>
                </a:lnTo>
                <a:lnTo>
                  <a:pt x="601589" y="1433831"/>
                </a:lnTo>
                <a:lnTo>
                  <a:pt x="591753" y="1419226"/>
                </a:lnTo>
                <a:lnTo>
                  <a:pt x="582234" y="1403351"/>
                </a:lnTo>
                <a:lnTo>
                  <a:pt x="573032" y="1387158"/>
                </a:lnTo>
                <a:lnTo>
                  <a:pt x="564148" y="1370013"/>
                </a:lnTo>
                <a:lnTo>
                  <a:pt x="555264" y="1352233"/>
                </a:lnTo>
                <a:lnTo>
                  <a:pt x="547014" y="1333500"/>
                </a:lnTo>
                <a:lnTo>
                  <a:pt x="538764" y="1314450"/>
                </a:lnTo>
                <a:close/>
                <a:moveTo>
                  <a:pt x="1688403" y="1302485"/>
                </a:moveTo>
                <a:lnTo>
                  <a:pt x="1692526" y="1329215"/>
                </a:lnTo>
                <a:lnTo>
                  <a:pt x="1737557" y="1329533"/>
                </a:lnTo>
                <a:lnTo>
                  <a:pt x="1733117" y="1302803"/>
                </a:lnTo>
                <a:lnTo>
                  <a:pt x="1688403" y="1302485"/>
                </a:lnTo>
                <a:close/>
                <a:moveTo>
                  <a:pt x="1626881" y="1302166"/>
                </a:moveTo>
                <a:lnTo>
                  <a:pt x="1630053" y="1329215"/>
                </a:lnTo>
                <a:lnTo>
                  <a:pt x="1675401" y="1329215"/>
                </a:lnTo>
                <a:lnTo>
                  <a:pt x="1671596" y="1302485"/>
                </a:lnTo>
                <a:lnTo>
                  <a:pt x="1626881" y="1302166"/>
                </a:lnTo>
                <a:close/>
                <a:moveTo>
                  <a:pt x="1565042" y="1302166"/>
                </a:moveTo>
                <a:lnTo>
                  <a:pt x="1567579" y="1328897"/>
                </a:lnTo>
                <a:lnTo>
                  <a:pt x="1612928" y="1329215"/>
                </a:lnTo>
                <a:lnTo>
                  <a:pt x="1610074" y="1302166"/>
                </a:lnTo>
                <a:lnTo>
                  <a:pt x="1565042" y="1302166"/>
                </a:lnTo>
                <a:close/>
                <a:moveTo>
                  <a:pt x="1503521" y="1301848"/>
                </a:moveTo>
                <a:lnTo>
                  <a:pt x="1505106" y="1328578"/>
                </a:lnTo>
                <a:lnTo>
                  <a:pt x="1550772" y="1328897"/>
                </a:lnTo>
                <a:lnTo>
                  <a:pt x="1548552" y="1302166"/>
                </a:lnTo>
                <a:lnTo>
                  <a:pt x="1503521" y="1301848"/>
                </a:lnTo>
                <a:close/>
                <a:moveTo>
                  <a:pt x="1441999" y="1301848"/>
                </a:moveTo>
                <a:lnTo>
                  <a:pt x="1442633" y="1328260"/>
                </a:lnTo>
                <a:lnTo>
                  <a:pt x="1487982" y="1328578"/>
                </a:lnTo>
                <a:lnTo>
                  <a:pt x="1486713" y="1301848"/>
                </a:lnTo>
                <a:lnTo>
                  <a:pt x="1441999" y="1301848"/>
                </a:lnTo>
                <a:close/>
                <a:moveTo>
                  <a:pt x="1380477" y="1301530"/>
                </a:moveTo>
                <a:lnTo>
                  <a:pt x="1380477" y="1328260"/>
                </a:lnTo>
                <a:lnTo>
                  <a:pt x="1425509" y="1328260"/>
                </a:lnTo>
                <a:lnTo>
                  <a:pt x="1425191" y="1301530"/>
                </a:lnTo>
                <a:lnTo>
                  <a:pt x="1380477" y="1301530"/>
                </a:lnTo>
                <a:close/>
                <a:moveTo>
                  <a:pt x="1318638" y="1301212"/>
                </a:moveTo>
                <a:lnTo>
                  <a:pt x="1317687" y="1327942"/>
                </a:lnTo>
                <a:lnTo>
                  <a:pt x="1363353" y="1328260"/>
                </a:lnTo>
                <a:lnTo>
                  <a:pt x="1363670" y="1301530"/>
                </a:lnTo>
                <a:lnTo>
                  <a:pt x="1318638" y="1301212"/>
                </a:lnTo>
                <a:close/>
                <a:moveTo>
                  <a:pt x="1257434" y="1301212"/>
                </a:moveTo>
                <a:lnTo>
                  <a:pt x="1255531" y="1327624"/>
                </a:lnTo>
                <a:lnTo>
                  <a:pt x="1300879" y="1327942"/>
                </a:lnTo>
                <a:lnTo>
                  <a:pt x="1301831" y="1301212"/>
                </a:lnTo>
                <a:lnTo>
                  <a:pt x="1257434" y="1301212"/>
                </a:lnTo>
                <a:close/>
                <a:moveTo>
                  <a:pt x="1195595" y="1300894"/>
                </a:moveTo>
                <a:lnTo>
                  <a:pt x="1193058" y="1327306"/>
                </a:lnTo>
                <a:lnTo>
                  <a:pt x="1238406" y="1327624"/>
                </a:lnTo>
                <a:lnTo>
                  <a:pt x="1240626" y="1300894"/>
                </a:lnTo>
                <a:lnTo>
                  <a:pt x="1195595" y="1300894"/>
                </a:lnTo>
                <a:close/>
                <a:moveTo>
                  <a:pt x="1134073" y="1300575"/>
                </a:moveTo>
                <a:lnTo>
                  <a:pt x="1130268" y="1327306"/>
                </a:lnTo>
                <a:lnTo>
                  <a:pt x="1175933" y="1327306"/>
                </a:lnTo>
                <a:lnTo>
                  <a:pt x="1178787" y="1300894"/>
                </a:lnTo>
                <a:lnTo>
                  <a:pt x="1134073" y="1300575"/>
                </a:lnTo>
                <a:close/>
                <a:moveTo>
                  <a:pt x="1072551" y="1300575"/>
                </a:moveTo>
                <a:lnTo>
                  <a:pt x="1068112" y="1326987"/>
                </a:lnTo>
                <a:lnTo>
                  <a:pt x="1113460" y="1326987"/>
                </a:lnTo>
                <a:lnTo>
                  <a:pt x="1117266" y="1300575"/>
                </a:lnTo>
                <a:lnTo>
                  <a:pt x="1072551" y="1300575"/>
                </a:lnTo>
                <a:close/>
                <a:moveTo>
                  <a:pt x="1010712" y="1300257"/>
                </a:moveTo>
                <a:lnTo>
                  <a:pt x="1005638" y="1326669"/>
                </a:lnTo>
                <a:lnTo>
                  <a:pt x="1050987" y="1326987"/>
                </a:lnTo>
                <a:lnTo>
                  <a:pt x="1055744" y="1300575"/>
                </a:lnTo>
                <a:lnTo>
                  <a:pt x="1010712" y="1300257"/>
                </a:lnTo>
                <a:close/>
                <a:moveTo>
                  <a:pt x="742467" y="1299528"/>
                </a:moveTo>
                <a:lnTo>
                  <a:pt x="705978" y="1300480"/>
                </a:lnTo>
                <a:lnTo>
                  <a:pt x="670124" y="1302068"/>
                </a:lnTo>
                <a:lnTo>
                  <a:pt x="634587" y="1304290"/>
                </a:lnTo>
                <a:lnTo>
                  <a:pt x="600002" y="1307148"/>
                </a:lnTo>
                <a:lnTo>
                  <a:pt x="608886" y="1327150"/>
                </a:lnTo>
                <a:lnTo>
                  <a:pt x="618088" y="1346518"/>
                </a:lnTo>
                <a:lnTo>
                  <a:pt x="627607" y="1364298"/>
                </a:lnTo>
                <a:lnTo>
                  <a:pt x="632683" y="1373188"/>
                </a:lnTo>
                <a:lnTo>
                  <a:pt x="637760" y="1381126"/>
                </a:lnTo>
                <a:lnTo>
                  <a:pt x="642519" y="1389381"/>
                </a:lnTo>
                <a:lnTo>
                  <a:pt x="647596" y="1397001"/>
                </a:lnTo>
                <a:lnTo>
                  <a:pt x="652673" y="1404621"/>
                </a:lnTo>
                <a:lnTo>
                  <a:pt x="657750" y="1411288"/>
                </a:lnTo>
                <a:lnTo>
                  <a:pt x="662826" y="1417956"/>
                </a:lnTo>
                <a:lnTo>
                  <a:pt x="668220" y="1424623"/>
                </a:lnTo>
                <a:lnTo>
                  <a:pt x="673614" y="1430656"/>
                </a:lnTo>
                <a:lnTo>
                  <a:pt x="678691" y="1436688"/>
                </a:lnTo>
                <a:lnTo>
                  <a:pt x="686941" y="1444626"/>
                </a:lnTo>
                <a:lnTo>
                  <a:pt x="694873" y="1451928"/>
                </a:lnTo>
                <a:lnTo>
                  <a:pt x="703123" y="1458913"/>
                </a:lnTo>
                <a:lnTo>
                  <a:pt x="711055" y="1464628"/>
                </a:lnTo>
                <a:lnTo>
                  <a:pt x="718987" y="1469708"/>
                </a:lnTo>
                <a:lnTo>
                  <a:pt x="726920" y="1474153"/>
                </a:lnTo>
                <a:lnTo>
                  <a:pt x="734535" y="1477963"/>
                </a:lnTo>
                <a:lnTo>
                  <a:pt x="742467" y="1480821"/>
                </a:lnTo>
                <a:lnTo>
                  <a:pt x="742467" y="1299528"/>
                </a:lnTo>
                <a:close/>
                <a:moveTo>
                  <a:pt x="1682695" y="1264935"/>
                </a:moveTo>
                <a:lnTo>
                  <a:pt x="1686818" y="1291665"/>
                </a:lnTo>
                <a:lnTo>
                  <a:pt x="1731215" y="1291665"/>
                </a:lnTo>
                <a:lnTo>
                  <a:pt x="1726775" y="1264935"/>
                </a:lnTo>
                <a:lnTo>
                  <a:pt x="1682695" y="1264935"/>
                </a:lnTo>
                <a:close/>
                <a:moveTo>
                  <a:pt x="1622442" y="1264617"/>
                </a:moveTo>
                <a:lnTo>
                  <a:pt x="1625613" y="1291347"/>
                </a:lnTo>
                <a:lnTo>
                  <a:pt x="1670327" y="1291665"/>
                </a:lnTo>
                <a:lnTo>
                  <a:pt x="1666205" y="1264617"/>
                </a:lnTo>
                <a:lnTo>
                  <a:pt x="1622442" y="1264617"/>
                </a:lnTo>
                <a:close/>
                <a:moveTo>
                  <a:pt x="1561871" y="1264617"/>
                </a:moveTo>
                <a:lnTo>
                  <a:pt x="1564091" y="1291347"/>
                </a:lnTo>
                <a:lnTo>
                  <a:pt x="1608805" y="1291347"/>
                </a:lnTo>
                <a:lnTo>
                  <a:pt x="1605951" y="1264617"/>
                </a:lnTo>
                <a:lnTo>
                  <a:pt x="1561871" y="1264617"/>
                </a:lnTo>
                <a:close/>
                <a:moveTo>
                  <a:pt x="1501618" y="1264298"/>
                </a:moveTo>
                <a:lnTo>
                  <a:pt x="1502886" y="1291029"/>
                </a:lnTo>
                <a:lnTo>
                  <a:pt x="1547284" y="1291029"/>
                </a:lnTo>
                <a:lnTo>
                  <a:pt x="1545381" y="1264298"/>
                </a:lnTo>
                <a:lnTo>
                  <a:pt x="1501618" y="1264298"/>
                </a:lnTo>
                <a:close/>
                <a:moveTo>
                  <a:pt x="1441048" y="1263980"/>
                </a:moveTo>
                <a:lnTo>
                  <a:pt x="1441682" y="1290711"/>
                </a:lnTo>
                <a:lnTo>
                  <a:pt x="1486396" y="1291029"/>
                </a:lnTo>
                <a:lnTo>
                  <a:pt x="1485128" y="1264298"/>
                </a:lnTo>
                <a:lnTo>
                  <a:pt x="1441048" y="1263980"/>
                </a:lnTo>
                <a:close/>
                <a:moveTo>
                  <a:pt x="1380794" y="1263980"/>
                </a:moveTo>
                <a:lnTo>
                  <a:pt x="1380477" y="1290711"/>
                </a:lnTo>
                <a:lnTo>
                  <a:pt x="1424874" y="1290711"/>
                </a:lnTo>
                <a:lnTo>
                  <a:pt x="1424557" y="1263980"/>
                </a:lnTo>
                <a:lnTo>
                  <a:pt x="1380794" y="1263980"/>
                </a:lnTo>
                <a:close/>
                <a:moveTo>
                  <a:pt x="1320224" y="1263662"/>
                </a:moveTo>
                <a:lnTo>
                  <a:pt x="1319273" y="1290392"/>
                </a:lnTo>
                <a:lnTo>
                  <a:pt x="1363670" y="1290711"/>
                </a:lnTo>
                <a:lnTo>
                  <a:pt x="1363987" y="1263980"/>
                </a:lnTo>
                <a:lnTo>
                  <a:pt x="1320224" y="1263662"/>
                </a:lnTo>
                <a:close/>
                <a:moveTo>
                  <a:pt x="1259654" y="1263662"/>
                </a:moveTo>
                <a:lnTo>
                  <a:pt x="1258068" y="1290392"/>
                </a:lnTo>
                <a:lnTo>
                  <a:pt x="1302465" y="1290392"/>
                </a:lnTo>
                <a:lnTo>
                  <a:pt x="1303416" y="1263662"/>
                </a:lnTo>
                <a:lnTo>
                  <a:pt x="1259654" y="1263662"/>
                </a:lnTo>
                <a:close/>
                <a:moveTo>
                  <a:pt x="1199083" y="1263344"/>
                </a:moveTo>
                <a:lnTo>
                  <a:pt x="1196546" y="1290074"/>
                </a:lnTo>
                <a:lnTo>
                  <a:pt x="1241260" y="1290392"/>
                </a:lnTo>
                <a:lnTo>
                  <a:pt x="1243163" y="1263662"/>
                </a:lnTo>
                <a:lnTo>
                  <a:pt x="1199083" y="1263344"/>
                </a:lnTo>
                <a:close/>
                <a:moveTo>
                  <a:pt x="1138830" y="1263344"/>
                </a:moveTo>
                <a:lnTo>
                  <a:pt x="1135659" y="1289756"/>
                </a:lnTo>
                <a:lnTo>
                  <a:pt x="1180056" y="1290074"/>
                </a:lnTo>
                <a:lnTo>
                  <a:pt x="1182593" y="1263344"/>
                </a:lnTo>
                <a:lnTo>
                  <a:pt x="1138830" y="1263344"/>
                </a:lnTo>
                <a:close/>
                <a:moveTo>
                  <a:pt x="1078259" y="1263026"/>
                </a:moveTo>
                <a:lnTo>
                  <a:pt x="1074137" y="1289756"/>
                </a:lnTo>
                <a:lnTo>
                  <a:pt x="1118851" y="1289756"/>
                </a:lnTo>
                <a:lnTo>
                  <a:pt x="1122339" y="1263344"/>
                </a:lnTo>
                <a:lnTo>
                  <a:pt x="1078259" y="1263026"/>
                </a:lnTo>
                <a:close/>
                <a:moveTo>
                  <a:pt x="1018006" y="1263026"/>
                </a:moveTo>
                <a:lnTo>
                  <a:pt x="1012615" y="1289438"/>
                </a:lnTo>
                <a:lnTo>
                  <a:pt x="1057329" y="1289756"/>
                </a:lnTo>
                <a:lnTo>
                  <a:pt x="1061769" y="1263026"/>
                </a:lnTo>
                <a:lnTo>
                  <a:pt x="1018006" y="1263026"/>
                </a:lnTo>
                <a:close/>
                <a:moveTo>
                  <a:pt x="1676987" y="1227067"/>
                </a:moveTo>
                <a:lnTo>
                  <a:pt x="1681109" y="1253797"/>
                </a:lnTo>
                <a:lnTo>
                  <a:pt x="1724872" y="1254115"/>
                </a:lnTo>
                <a:lnTo>
                  <a:pt x="1719798" y="1227067"/>
                </a:lnTo>
                <a:lnTo>
                  <a:pt x="1676987" y="1227067"/>
                </a:lnTo>
                <a:close/>
                <a:moveTo>
                  <a:pt x="1618002" y="1227067"/>
                </a:moveTo>
                <a:lnTo>
                  <a:pt x="1621173" y="1253797"/>
                </a:lnTo>
                <a:lnTo>
                  <a:pt x="1664619" y="1253797"/>
                </a:lnTo>
                <a:lnTo>
                  <a:pt x="1660813" y="1227067"/>
                </a:lnTo>
                <a:lnTo>
                  <a:pt x="1618002" y="1227067"/>
                </a:lnTo>
                <a:close/>
                <a:moveTo>
                  <a:pt x="1558383" y="1226431"/>
                </a:moveTo>
                <a:lnTo>
                  <a:pt x="1560920" y="1253479"/>
                </a:lnTo>
                <a:lnTo>
                  <a:pt x="1604683" y="1253797"/>
                </a:lnTo>
                <a:lnTo>
                  <a:pt x="1601512" y="1226431"/>
                </a:lnTo>
                <a:lnTo>
                  <a:pt x="1558383" y="1226431"/>
                </a:lnTo>
                <a:close/>
                <a:moveTo>
                  <a:pt x="1499398" y="1226431"/>
                </a:moveTo>
                <a:lnTo>
                  <a:pt x="1500984" y="1253479"/>
                </a:lnTo>
                <a:lnTo>
                  <a:pt x="1544430" y="1253479"/>
                </a:lnTo>
                <a:lnTo>
                  <a:pt x="1542210" y="1226431"/>
                </a:lnTo>
                <a:lnTo>
                  <a:pt x="1499398" y="1226431"/>
                </a:lnTo>
                <a:close/>
                <a:moveTo>
                  <a:pt x="1439779" y="1226112"/>
                </a:moveTo>
                <a:lnTo>
                  <a:pt x="1440730" y="1253161"/>
                </a:lnTo>
                <a:lnTo>
                  <a:pt x="1484493" y="1253479"/>
                </a:lnTo>
                <a:lnTo>
                  <a:pt x="1483225" y="1226431"/>
                </a:lnTo>
                <a:lnTo>
                  <a:pt x="1439779" y="1226112"/>
                </a:lnTo>
                <a:close/>
                <a:moveTo>
                  <a:pt x="1380794" y="1226112"/>
                </a:moveTo>
                <a:lnTo>
                  <a:pt x="1380794" y="1253161"/>
                </a:lnTo>
                <a:lnTo>
                  <a:pt x="1424240" y="1253161"/>
                </a:lnTo>
                <a:lnTo>
                  <a:pt x="1423606" y="1226112"/>
                </a:lnTo>
                <a:lnTo>
                  <a:pt x="1380794" y="1226112"/>
                </a:lnTo>
                <a:close/>
                <a:moveTo>
                  <a:pt x="1321492" y="1226112"/>
                </a:moveTo>
                <a:lnTo>
                  <a:pt x="1320541" y="1252843"/>
                </a:lnTo>
                <a:lnTo>
                  <a:pt x="1364304" y="1253161"/>
                </a:lnTo>
                <a:lnTo>
                  <a:pt x="1364621" y="1226112"/>
                </a:lnTo>
                <a:lnTo>
                  <a:pt x="1321492" y="1226112"/>
                </a:lnTo>
                <a:close/>
                <a:moveTo>
                  <a:pt x="1262190" y="1225794"/>
                </a:moveTo>
                <a:lnTo>
                  <a:pt x="1260605" y="1252843"/>
                </a:lnTo>
                <a:lnTo>
                  <a:pt x="1304051" y="1252843"/>
                </a:lnTo>
                <a:lnTo>
                  <a:pt x="1305319" y="1225794"/>
                </a:lnTo>
                <a:lnTo>
                  <a:pt x="1262190" y="1225794"/>
                </a:lnTo>
                <a:close/>
                <a:moveTo>
                  <a:pt x="1203206" y="1225794"/>
                </a:moveTo>
                <a:lnTo>
                  <a:pt x="1200352" y="1252524"/>
                </a:lnTo>
                <a:lnTo>
                  <a:pt x="1244115" y="1252843"/>
                </a:lnTo>
                <a:lnTo>
                  <a:pt x="1246017" y="1225794"/>
                </a:lnTo>
                <a:lnTo>
                  <a:pt x="1203206" y="1225794"/>
                </a:lnTo>
                <a:close/>
                <a:moveTo>
                  <a:pt x="1143904" y="1225476"/>
                </a:moveTo>
                <a:lnTo>
                  <a:pt x="1140415" y="1252524"/>
                </a:lnTo>
                <a:lnTo>
                  <a:pt x="1183861" y="1252524"/>
                </a:lnTo>
                <a:lnTo>
                  <a:pt x="1187032" y="1225794"/>
                </a:lnTo>
                <a:lnTo>
                  <a:pt x="1143904" y="1225476"/>
                </a:lnTo>
                <a:close/>
                <a:moveTo>
                  <a:pt x="1084602" y="1225476"/>
                </a:moveTo>
                <a:lnTo>
                  <a:pt x="1080162" y="1252206"/>
                </a:lnTo>
                <a:lnTo>
                  <a:pt x="1123925" y="1252524"/>
                </a:lnTo>
                <a:lnTo>
                  <a:pt x="1127731" y="1225476"/>
                </a:lnTo>
                <a:lnTo>
                  <a:pt x="1084602" y="1225476"/>
                </a:lnTo>
                <a:close/>
                <a:moveTo>
                  <a:pt x="1025300" y="1225476"/>
                </a:moveTo>
                <a:lnTo>
                  <a:pt x="1020226" y="1252206"/>
                </a:lnTo>
                <a:lnTo>
                  <a:pt x="1063672" y="1252206"/>
                </a:lnTo>
                <a:lnTo>
                  <a:pt x="1068429" y="1225476"/>
                </a:lnTo>
                <a:lnTo>
                  <a:pt x="1025300" y="1225476"/>
                </a:lnTo>
                <a:close/>
                <a:moveTo>
                  <a:pt x="1671279" y="1188881"/>
                </a:moveTo>
                <a:lnTo>
                  <a:pt x="1675401" y="1216248"/>
                </a:lnTo>
                <a:lnTo>
                  <a:pt x="1718213" y="1216248"/>
                </a:lnTo>
                <a:lnTo>
                  <a:pt x="1713456" y="1188881"/>
                </a:lnTo>
                <a:lnTo>
                  <a:pt x="1671279" y="1188881"/>
                </a:lnTo>
                <a:close/>
                <a:moveTo>
                  <a:pt x="1613245" y="1188881"/>
                </a:moveTo>
                <a:lnTo>
                  <a:pt x="1616416" y="1215929"/>
                </a:lnTo>
                <a:lnTo>
                  <a:pt x="1659228" y="1216248"/>
                </a:lnTo>
                <a:lnTo>
                  <a:pt x="1655422" y="1188881"/>
                </a:lnTo>
                <a:lnTo>
                  <a:pt x="1613245" y="1188881"/>
                </a:lnTo>
                <a:close/>
                <a:moveTo>
                  <a:pt x="1555212" y="1188881"/>
                </a:moveTo>
                <a:lnTo>
                  <a:pt x="1557432" y="1215929"/>
                </a:lnTo>
                <a:lnTo>
                  <a:pt x="1600560" y="1215929"/>
                </a:lnTo>
                <a:lnTo>
                  <a:pt x="1597389" y="1188881"/>
                </a:lnTo>
                <a:lnTo>
                  <a:pt x="1555212" y="1188881"/>
                </a:lnTo>
                <a:close/>
                <a:moveTo>
                  <a:pt x="1497178" y="1188881"/>
                </a:moveTo>
                <a:lnTo>
                  <a:pt x="1498764" y="1215929"/>
                </a:lnTo>
                <a:lnTo>
                  <a:pt x="1541575" y="1215929"/>
                </a:lnTo>
                <a:lnTo>
                  <a:pt x="1539356" y="1188881"/>
                </a:lnTo>
                <a:lnTo>
                  <a:pt x="1497178" y="1188881"/>
                </a:lnTo>
                <a:close/>
                <a:moveTo>
                  <a:pt x="1438828" y="1188563"/>
                </a:moveTo>
                <a:lnTo>
                  <a:pt x="1439779" y="1215611"/>
                </a:lnTo>
                <a:lnTo>
                  <a:pt x="1482591" y="1215929"/>
                </a:lnTo>
                <a:lnTo>
                  <a:pt x="1481322" y="1188563"/>
                </a:lnTo>
                <a:lnTo>
                  <a:pt x="1438828" y="1188563"/>
                </a:lnTo>
                <a:close/>
                <a:moveTo>
                  <a:pt x="1381111" y="1188563"/>
                </a:moveTo>
                <a:lnTo>
                  <a:pt x="1380794" y="1215611"/>
                </a:lnTo>
                <a:lnTo>
                  <a:pt x="1423606" y="1215611"/>
                </a:lnTo>
                <a:lnTo>
                  <a:pt x="1422972" y="1188563"/>
                </a:lnTo>
                <a:lnTo>
                  <a:pt x="1381111" y="1188563"/>
                </a:lnTo>
                <a:close/>
                <a:moveTo>
                  <a:pt x="1322761" y="1188563"/>
                </a:moveTo>
                <a:lnTo>
                  <a:pt x="1321810" y="1215611"/>
                </a:lnTo>
                <a:lnTo>
                  <a:pt x="1364621" y="1215611"/>
                </a:lnTo>
                <a:lnTo>
                  <a:pt x="1365255" y="1188563"/>
                </a:lnTo>
                <a:lnTo>
                  <a:pt x="1322761" y="1188563"/>
                </a:lnTo>
                <a:close/>
                <a:moveTo>
                  <a:pt x="1264727" y="1188563"/>
                </a:moveTo>
                <a:lnTo>
                  <a:pt x="1263142" y="1215293"/>
                </a:lnTo>
                <a:lnTo>
                  <a:pt x="1305636" y="1215293"/>
                </a:lnTo>
                <a:lnTo>
                  <a:pt x="1307222" y="1188563"/>
                </a:lnTo>
                <a:lnTo>
                  <a:pt x="1264727" y="1188563"/>
                </a:lnTo>
                <a:close/>
                <a:moveTo>
                  <a:pt x="1206694" y="1188244"/>
                </a:moveTo>
                <a:lnTo>
                  <a:pt x="1204157" y="1215293"/>
                </a:lnTo>
                <a:lnTo>
                  <a:pt x="1246969" y="1215293"/>
                </a:lnTo>
                <a:lnTo>
                  <a:pt x="1248871" y="1188563"/>
                </a:lnTo>
                <a:lnTo>
                  <a:pt x="1206694" y="1188244"/>
                </a:lnTo>
                <a:close/>
                <a:moveTo>
                  <a:pt x="1148661" y="1188244"/>
                </a:moveTo>
                <a:lnTo>
                  <a:pt x="1145172" y="1215293"/>
                </a:lnTo>
                <a:lnTo>
                  <a:pt x="1188301" y="1215293"/>
                </a:lnTo>
                <a:lnTo>
                  <a:pt x="1190838" y="1188244"/>
                </a:lnTo>
                <a:lnTo>
                  <a:pt x="1148661" y="1188244"/>
                </a:lnTo>
                <a:close/>
                <a:moveTo>
                  <a:pt x="1090627" y="1188244"/>
                </a:moveTo>
                <a:lnTo>
                  <a:pt x="1086505" y="1214975"/>
                </a:lnTo>
                <a:lnTo>
                  <a:pt x="1128999" y="1214975"/>
                </a:lnTo>
                <a:lnTo>
                  <a:pt x="1132805" y="1188244"/>
                </a:lnTo>
                <a:lnTo>
                  <a:pt x="1090627" y="1188244"/>
                </a:lnTo>
                <a:close/>
                <a:moveTo>
                  <a:pt x="1032594" y="1187926"/>
                </a:moveTo>
                <a:lnTo>
                  <a:pt x="1027203" y="1214975"/>
                </a:lnTo>
                <a:lnTo>
                  <a:pt x="1070331" y="1214975"/>
                </a:lnTo>
                <a:lnTo>
                  <a:pt x="1074771" y="1188244"/>
                </a:lnTo>
                <a:lnTo>
                  <a:pt x="1032594" y="1187926"/>
                </a:lnTo>
                <a:close/>
                <a:moveTo>
                  <a:pt x="1740728" y="1132875"/>
                </a:moveTo>
                <a:lnTo>
                  <a:pt x="1737874" y="1133193"/>
                </a:lnTo>
                <a:lnTo>
                  <a:pt x="1735337" y="1133829"/>
                </a:lnTo>
                <a:lnTo>
                  <a:pt x="1733117" y="1134784"/>
                </a:lnTo>
                <a:lnTo>
                  <a:pt x="1731532" y="1136057"/>
                </a:lnTo>
                <a:lnTo>
                  <a:pt x="1730263" y="1137648"/>
                </a:lnTo>
                <a:lnTo>
                  <a:pt x="1729312" y="1139875"/>
                </a:lnTo>
                <a:lnTo>
                  <a:pt x="1728995" y="1142103"/>
                </a:lnTo>
                <a:lnTo>
                  <a:pt x="1728995" y="1144330"/>
                </a:lnTo>
                <a:lnTo>
                  <a:pt x="1730263" y="1151649"/>
                </a:lnTo>
                <a:lnTo>
                  <a:pt x="1731215" y="1153877"/>
                </a:lnTo>
                <a:lnTo>
                  <a:pt x="1732166" y="1156104"/>
                </a:lnTo>
                <a:lnTo>
                  <a:pt x="1734069" y="1158332"/>
                </a:lnTo>
                <a:lnTo>
                  <a:pt x="1735971" y="1159923"/>
                </a:lnTo>
                <a:lnTo>
                  <a:pt x="1738508" y="1161514"/>
                </a:lnTo>
                <a:lnTo>
                  <a:pt x="1741045" y="1162469"/>
                </a:lnTo>
                <a:lnTo>
                  <a:pt x="1743582" y="1163105"/>
                </a:lnTo>
                <a:lnTo>
                  <a:pt x="1746437" y="1163423"/>
                </a:lnTo>
                <a:lnTo>
                  <a:pt x="1772123" y="1163423"/>
                </a:lnTo>
                <a:lnTo>
                  <a:pt x="1775295" y="1163105"/>
                </a:lnTo>
                <a:lnTo>
                  <a:pt x="1777832" y="1162469"/>
                </a:lnTo>
                <a:lnTo>
                  <a:pt x="1779734" y="1161514"/>
                </a:lnTo>
                <a:lnTo>
                  <a:pt x="1781637" y="1159923"/>
                </a:lnTo>
                <a:lnTo>
                  <a:pt x="1782906" y="1158332"/>
                </a:lnTo>
                <a:lnTo>
                  <a:pt x="1783857" y="1156104"/>
                </a:lnTo>
                <a:lnTo>
                  <a:pt x="1784174" y="1154195"/>
                </a:lnTo>
                <a:lnTo>
                  <a:pt x="1783857" y="1151968"/>
                </a:lnTo>
                <a:lnTo>
                  <a:pt x="1782271" y="1144330"/>
                </a:lnTo>
                <a:lnTo>
                  <a:pt x="1781637" y="1142103"/>
                </a:lnTo>
                <a:lnTo>
                  <a:pt x="1780369" y="1139875"/>
                </a:lnTo>
                <a:lnTo>
                  <a:pt x="1778783" y="1137648"/>
                </a:lnTo>
                <a:lnTo>
                  <a:pt x="1776563" y="1136057"/>
                </a:lnTo>
                <a:lnTo>
                  <a:pt x="1774343" y="1134784"/>
                </a:lnTo>
                <a:lnTo>
                  <a:pt x="1771489" y="1133829"/>
                </a:lnTo>
                <a:lnTo>
                  <a:pt x="1768635" y="1133193"/>
                </a:lnTo>
                <a:lnTo>
                  <a:pt x="1766098" y="1132875"/>
                </a:lnTo>
                <a:lnTo>
                  <a:pt x="1740728" y="1132875"/>
                </a:lnTo>
                <a:close/>
                <a:moveTo>
                  <a:pt x="1664619" y="1132875"/>
                </a:moveTo>
                <a:lnTo>
                  <a:pt x="1661765" y="1133193"/>
                </a:lnTo>
                <a:lnTo>
                  <a:pt x="1659545" y="1133829"/>
                </a:lnTo>
                <a:lnTo>
                  <a:pt x="1657325" y="1134784"/>
                </a:lnTo>
                <a:lnTo>
                  <a:pt x="1655422" y="1136057"/>
                </a:lnTo>
                <a:lnTo>
                  <a:pt x="1654154" y="1137648"/>
                </a:lnTo>
                <a:lnTo>
                  <a:pt x="1653203" y="1139875"/>
                </a:lnTo>
                <a:lnTo>
                  <a:pt x="1652568" y="1142103"/>
                </a:lnTo>
                <a:lnTo>
                  <a:pt x="1652568" y="1144330"/>
                </a:lnTo>
                <a:lnTo>
                  <a:pt x="1653837" y="1151649"/>
                </a:lnTo>
                <a:lnTo>
                  <a:pt x="1654471" y="1153877"/>
                </a:lnTo>
                <a:lnTo>
                  <a:pt x="1655422" y="1156104"/>
                </a:lnTo>
                <a:lnTo>
                  <a:pt x="1657008" y="1158332"/>
                </a:lnTo>
                <a:lnTo>
                  <a:pt x="1658911" y="1159923"/>
                </a:lnTo>
                <a:lnTo>
                  <a:pt x="1661131" y="1161196"/>
                </a:lnTo>
                <a:lnTo>
                  <a:pt x="1663668" y="1162469"/>
                </a:lnTo>
                <a:lnTo>
                  <a:pt x="1666205" y="1163105"/>
                </a:lnTo>
                <a:lnTo>
                  <a:pt x="1669376" y="1163105"/>
                </a:lnTo>
                <a:lnTo>
                  <a:pt x="1695063" y="1163423"/>
                </a:lnTo>
                <a:lnTo>
                  <a:pt x="1697917" y="1163105"/>
                </a:lnTo>
                <a:lnTo>
                  <a:pt x="1700137" y="1162469"/>
                </a:lnTo>
                <a:lnTo>
                  <a:pt x="1702357" y="1161514"/>
                </a:lnTo>
                <a:lnTo>
                  <a:pt x="1704576" y="1159923"/>
                </a:lnTo>
                <a:lnTo>
                  <a:pt x="1705845" y="1158332"/>
                </a:lnTo>
                <a:lnTo>
                  <a:pt x="1706796" y="1156104"/>
                </a:lnTo>
                <a:lnTo>
                  <a:pt x="1707430" y="1153877"/>
                </a:lnTo>
                <a:lnTo>
                  <a:pt x="1707113" y="1151649"/>
                </a:lnTo>
                <a:lnTo>
                  <a:pt x="1705845" y="1144330"/>
                </a:lnTo>
                <a:lnTo>
                  <a:pt x="1705211" y="1142103"/>
                </a:lnTo>
                <a:lnTo>
                  <a:pt x="1704259" y="1139875"/>
                </a:lnTo>
                <a:lnTo>
                  <a:pt x="1702357" y="1137648"/>
                </a:lnTo>
                <a:lnTo>
                  <a:pt x="1700137" y="1136057"/>
                </a:lnTo>
                <a:lnTo>
                  <a:pt x="1697917" y="1134784"/>
                </a:lnTo>
                <a:lnTo>
                  <a:pt x="1695697" y="1133829"/>
                </a:lnTo>
                <a:lnTo>
                  <a:pt x="1692843" y="1133193"/>
                </a:lnTo>
                <a:lnTo>
                  <a:pt x="1689989" y="1132875"/>
                </a:lnTo>
                <a:lnTo>
                  <a:pt x="1664619" y="1132875"/>
                </a:lnTo>
                <a:close/>
                <a:moveTo>
                  <a:pt x="1586924" y="1132875"/>
                </a:moveTo>
                <a:lnTo>
                  <a:pt x="1584704" y="1133511"/>
                </a:lnTo>
                <a:lnTo>
                  <a:pt x="1582167" y="1134784"/>
                </a:lnTo>
                <a:lnTo>
                  <a:pt x="1580264" y="1136057"/>
                </a:lnTo>
                <a:lnTo>
                  <a:pt x="1578679" y="1137648"/>
                </a:lnTo>
                <a:lnTo>
                  <a:pt x="1577727" y="1139875"/>
                </a:lnTo>
                <a:lnTo>
                  <a:pt x="1577093" y="1142103"/>
                </a:lnTo>
                <a:lnTo>
                  <a:pt x="1577093" y="1144330"/>
                </a:lnTo>
                <a:lnTo>
                  <a:pt x="1578044" y="1151649"/>
                </a:lnTo>
                <a:lnTo>
                  <a:pt x="1578362" y="1153877"/>
                </a:lnTo>
                <a:lnTo>
                  <a:pt x="1579313" y="1156104"/>
                </a:lnTo>
                <a:lnTo>
                  <a:pt x="1580899" y="1158332"/>
                </a:lnTo>
                <a:lnTo>
                  <a:pt x="1583118" y="1159923"/>
                </a:lnTo>
                <a:lnTo>
                  <a:pt x="1585338" y="1161196"/>
                </a:lnTo>
                <a:lnTo>
                  <a:pt x="1587558" y="1162151"/>
                </a:lnTo>
                <a:lnTo>
                  <a:pt x="1590412" y="1162787"/>
                </a:lnTo>
                <a:lnTo>
                  <a:pt x="1593266" y="1163105"/>
                </a:lnTo>
                <a:lnTo>
                  <a:pt x="1618953" y="1163105"/>
                </a:lnTo>
                <a:lnTo>
                  <a:pt x="1621807" y="1163105"/>
                </a:lnTo>
                <a:lnTo>
                  <a:pt x="1624344" y="1162469"/>
                </a:lnTo>
                <a:lnTo>
                  <a:pt x="1626564" y="1161196"/>
                </a:lnTo>
                <a:lnTo>
                  <a:pt x="1628467" y="1159923"/>
                </a:lnTo>
                <a:lnTo>
                  <a:pt x="1629735" y="1158332"/>
                </a:lnTo>
                <a:lnTo>
                  <a:pt x="1631004" y="1156104"/>
                </a:lnTo>
                <a:lnTo>
                  <a:pt x="1631321" y="1153877"/>
                </a:lnTo>
                <a:lnTo>
                  <a:pt x="1631321" y="1151649"/>
                </a:lnTo>
                <a:lnTo>
                  <a:pt x="1630370" y="1144330"/>
                </a:lnTo>
                <a:lnTo>
                  <a:pt x="1629735" y="1142103"/>
                </a:lnTo>
                <a:lnTo>
                  <a:pt x="1628784" y="1139875"/>
                </a:lnTo>
                <a:lnTo>
                  <a:pt x="1627198" y="1137648"/>
                </a:lnTo>
                <a:lnTo>
                  <a:pt x="1625296" y="1136057"/>
                </a:lnTo>
                <a:lnTo>
                  <a:pt x="1623076" y="1134784"/>
                </a:lnTo>
                <a:lnTo>
                  <a:pt x="1620856" y="1133829"/>
                </a:lnTo>
                <a:lnTo>
                  <a:pt x="1618002" y="1132875"/>
                </a:lnTo>
                <a:lnTo>
                  <a:pt x="1615148" y="1132875"/>
                </a:lnTo>
                <a:lnTo>
                  <a:pt x="1589778" y="1132875"/>
                </a:lnTo>
                <a:lnTo>
                  <a:pt x="1586924" y="1132875"/>
                </a:lnTo>
                <a:close/>
                <a:moveTo>
                  <a:pt x="1510815" y="1132875"/>
                </a:moveTo>
                <a:lnTo>
                  <a:pt x="1508278" y="1133511"/>
                </a:lnTo>
                <a:lnTo>
                  <a:pt x="1506058" y="1134784"/>
                </a:lnTo>
                <a:lnTo>
                  <a:pt x="1504155" y="1136057"/>
                </a:lnTo>
                <a:lnTo>
                  <a:pt x="1502569" y="1137648"/>
                </a:lnTo>
                <a:lnTo>
                  <a:pt x="1501618" y="1139875"/>
                </a:lnTo>
                <a:lnTo>
                  <a:pt x="1500984" y="1142103"/>
                </a:lnTo>
                <a:lnTo>
                  <a:pt x="1500667" y="1144330"/>
                </a:lnTo>
                <a:lnTo>
                  <a:pt x="1501301" y="1151649"/>
                </a:lnTo>
                <a:lnTo>
                  <a:pt x="1501618" y="1153877"/>
                </a:lnTo>
                <a:lnTo>
                  <a:pt x="1502569" y="1156104"/>
                </a:lnTo>
                <a:lnTo>
                  <a:pt x="1503838" y="1158332"/>
                </a:lnTo>
                <a:lnTo>
                  <a:pt x="1505741" y="1159923"/>
                </a:lnTo>
                <a:lnTo>
                  <a:pt x="1507960" y="1161196"/>
                </a:lnTo>
                <a:lnTo>
                  <a:pt x="1510180" y="1162151"/>
                </a:lnTo>
                <a:lnTo>
                  <a:pt x="1512717" y="1162787"/>
                </a:lnTo>
                <a:lnTo>
                  <a:pt x="1515888" y="1163105"/>
                </a:lnTo>
                <a:lnTo>
                  <a:pt x="1541575" y="1163105"/>
                </a:lnTo>
                <a:lnTo>
                  <a:pt x="1544430" y="1162787"/>
                </a:lnTo>
                <a:lnTo>
                  <a:pt x="1546966" y="1162151"/>
                </a:lnTo>
                <a:lnTo>
                  <a:pt x="1549503" y="1161196"/>
                </a:lnTo>
                <a:lnTo>
                  <a:pt x="1551406" y="1159923"/>
                </a:lnTo>
                <a:lnTo>
                  <a:pt x="1552992" y="1158332"/>
                </a:lnTo>
                <a:lnTo>
                  <a:pt x="1553943" y="1156104"/>
                </a:lnTo>
                <a:lnTo>
                  <a:pt x="1554577" y="1153877"/>
                </a:lnTo>
                <a:lnTo>
                  <a:pt x="1554577" y="1151649"/>
                </a:lnTo>
                <a:lnTo>
                  <a:pt x="1553943" y="1144330"/>
                </a:lnTo>
                <a:lnTo>
                  <a:pt x="1553626" y="1142103"/>
                </a:lnTo>
                <a:lnTo>
                  <a:pt x="1552675" y="1139875"/>
                </a:lnTo>
                <a:lnTo>
                  <a:pt x="1551089" y="1137648"/>
                </a:lnTo>
                <a:lnTo>
                  <a:pt x="1549186" y="1136057"/>
                </a:lnTo>
                <a:lnTo>
                  <a:pt x="1546966" y="1134784"/>
                </a:lnTo>
                <a:lnTo>
                  <a:pt x="1544430" y="1133511"/>
                </a:lnTo>
                <a:lnTo>
                  <a:pt x="1541893" y="1132875"/>
                </a:lnTo>
                <a:lnTo>
                  <a:pt x="1539038" y="1132875"/>
                </a:lnTo>
                <a:lnTo>
                  <a:pt x="1513986" y="1132875"/>
                </a:lnTo>
                <a:lnTo>
                  <a:pt x="1510815" y="1132875"/>
                </a:lnTo>
                <a:close/>
                <a:moveTo>
                  <a:pt x="981854" y="1117600"/>
                </a:moveTo>
                <a:lnTo>
                  <a:pt x="1765464" y="1117600"/>
                </a:lnTo>
                <a:lnTo>
                  <a:pt x="1769904" y="1117918"/>
                </a:lnTo>
                <a:lnTo>
                  <a:pt x="1774978" y="1118236"/>
                </a:lnTo>
                <a:lnTo>
                  <a:pt x="1779417" y="1119191"/>
                </a:lnTo>
                <a:lnTo>
                  <a:pt x="1783857" y="1120464"/>
                </a:lnTo>
                <a:lnTo>
                  <a:pt x="1787980" y="1122373"/>
                </a:lnTo>
                <a:lnTo>
                  <a:pt x="1792736" y="1124283"/>
                </a:lnTo>
                <a:lnTo>
                  <a:pt x="1796542" y="1126510"/>
                </a:lnTo>
                <a:lnTo>
                  <a:pt x="1800347" y="1129056"/>
                </a:lnTo>
                <a:lnTo>
                  <a:pt x="1803836" y="1131602"/>
                </a:lnTo>
                <a:lnTo>
                  <a:pt x="1807007" y="1134466"/>
                </a:lnTo>
                <a:lnTo>
                  <a:pt x="1810495" y="1137648"/>
                </a:lnTo>
                <a:lnTo>
                  <a:pt x="1813032" y="1141148"/>
                </a:lnTo>
                <a:lnTo>
                  <a:pt x="1815252" y="1144649"/>
                </a:lnTo>
                <a:lnTo>
                  <a:pt x="1817155" y="1148149"/>
                </a:lnTo>
                <a:lnTo>
                  <a:pt x="1818740" y="1151649"/>
                </a:lnTo>
                <a:lnTo>
                  <a:pt x="1820009" y="1155468"/>
                </a:lnTo>
                <a:lnTo>
                  <a:pt x="1903095" y="1502007"/>
                </a:lnTo>
                <a:lnTo>
                  <a:pt x="1903412" y="1506144"/>
                </a:lnTo>
                <a:lnTo>
                  <a:pt x="1903412" y="1509963"/>
                </a:lnTo>
                <a:lnTo>
                  <a:pt x="1903095" y="1513463"/>
                </a:lnTo>
                <a:lnTo>
                  <a:pt x="1901827" y="1516963"/>
                </a:lnTo>
                <a:lnTo>
                  <a:pt x="1900241" y="1520146"/>
                </a:lnTo>
                <a:lnTo>
                  <a:pt x="1898338" y="1523646"/>
                </a:lnTo>
                <a:lnTo>
                  <a:pt x="1895801" y="1526510"/>
                </a:lnTo>
                <a:lnTo>
                  <a:pt x="1892313" y="1529056"/>
                </a:lnTo>
                <a:lnTo>
                  <a:pt x="1889142" y="1531283"/>
                </a:lnTo>
                <a:lnTo>
                  <a:pt x="1885336" y="1533511"/>
                </a:lnTo>
                <a:lnTo>
                  <a:pt x="1881214" y="1535420"/>
                </a:lnTo>
                <a:lnTo>
                  <a:pt x="1876774" y="1537011"/>
                </a:lnTo>
                <a:lnTo>
                  <a:pt x="1871700" y="1538284"/>
                </a:lnTo>
                <a:lnTo>
                  <a:pt x="1866626" y="1538920"/>
                </a:lnTo>
                <a:lnTo>
                  <a:pt x="1861235" y="1539557"/>
                </a:lnTo>
                <a:lnTo>
                  <a:pt x="1855210" y="1539875"/>
                </a:lnTo>
                <a:lnTo>
                  <a:pt x="884498" y="1539875"/>
                </a:lnTo>
                <a:lnTo>
                  <a:pt x="878789" y="1539557"/>
                </a:lnTo>
                <a:lnTo>
                  <a:pt x="873081" y="1538920"/>
                </a:lnTo>
                <a:lnTo>
                  <a:pt x="868007" y="1537966"/>
                </a:lnTo>
                <a:lnTo>
                  <a:pt x="863250" y="1536693"/>
                </a:lnTo>
                <a:lnTo>
                  <a:pt x="858811" y="1535102"/>
                </a:lnTo>
                <a:lnTo>
                  <a:pt x="854371" y="1533193"/>
                </a:lnTo>
                <a:lnTo>
                  <a:pt x="850566" y="1531283"/>
                </a:lnTo>
                <a:lnTo>
                  <a:pt x="847394" y="1528737"/>
                </a:lnTo>
                <a:lnTo>
                  <a:pt x="844223" y="1526192"/>
                </a:lnTo>
                <a:lnTo>
                  <a:pt x="842003" y="1523010"/>
                </a:lnTo>
                <a:lnTo>
                  <a:pt x="839466" y="1519827"/>
                </a:lnTo>
                <a:lnTo>
                  <a:pt x="837881" y="1516645"/>
                </a:lnTo>
                <a:lnTo>
                  <a:pt x="836929" y="1513463"/>
                </a:lnTo>
                <a:lnTo>
                  <a:pt x="836612" y="1509963"/>
                </a:lnTo>
                <a:lnTo>
                  <a:pt x="836612" y="1506144"/>
                </a:lnTo>
                <a:lnTo>
                  <a:pt x="837246" y="1502007"/>
                </a:lnTo>
                <a:lnTo>
                  <a:pt x="926675" y="1154832"/>
                </a:lnTo>
                <a:lnTo>
                  <a:pt x="927943" y="1151331"/>
                </a:lnTo>
                <a:lnTo>
                  <a:pt x="929529" y="1147513"/>
                </a:lnTo>
                <a:lnTo>
                  <a:pt x="931432" y="1144012"/>
                </a:lnTo>
                <a:lnTo>
                  <a:pt x="933969" y="1140830"/>
                </a:lnTo>
                <a:lnTo>
                  <a:pt x="936823" y="1137011"/>
                </a:lnTo>
                <a:lnTo>
                  <a:pt x="939677" y="1134147"/>
                </a:lnTo>
                <a:lnTo>
                  <a:pt x="943165" y="1131283"/>
                </a:lnTo>
                <a:lnTo>
                  <a:pt x="946971" y="1128738"/>
                </a:lnTo>
                <a:lnTo>
                  <a:pt x="950776" y="1126192"/>
                </a:lnTo>
                <a:lnTo>
                  <a:pt x="954582" y="1124283"/>
                </a:lnTo>
                <a:lnTo>
                  <a:pt x="959021" y="1122373"/>
                </a:lnTo>
                <a:lnTo>
                  <a:pt x="963461" y="1120464"/>
                </a:lnTo>
                <a:lnTo>
                  <a:pt x="967901" y="1119191"/>
                </a:lnTo>
                <a:lnTo>
                  <a:pt x="972341" y="1118236"/>
                </a:lnTo>
                <a:lnTo>
                  <a:pt x="977097" y="1117918"/>
                </a:lnTo>
                <a:lnTo>
                  <a:pt x="981854" y="1117600"/>
                </a:lnTo>
                <a:close/>
                <a:moveTo>
                  <a:pt x="268430" y="1104583"/>
                </a:moveTo>
                <a:lnTo>
                  <a:pt x="254469" y="1109980"/>
                </a:lnTo>
                <a:lnTo>
                  <a:pt x="240826" y="1115695"/>
                </a:lnTo>
                <a:lnTo>
                  <a:pt x="227500" y="1121410"/>
                </a:lnTo>
                <a:lnTo>
                  <a:pt x="214808" y="1127443"/>
                </a:lnTo>
                <a:lnTo>
                  <a:pt x="202433" y="1133158"/>
                </a:lnTo>
                <a:lnTo>
                  <a:pt x="190693" y="1139190"/>
                </a:lnTo>
                <a:lnTo>
                  <a:pt x="178954" y="1145858"/>
                </a:lnTo>
                <a:lnTo>
                  <a:pt x="168483" y="1151890"/>
                </a:lnTo>
                <a:lnTo>
                  <a:pt x="178954" y="1168718"/>
                </a:lnTo>
                <a:lnTo>
                  <a:pt x="190376" y="1185228"/>
                </a:lnTo>
                <a:lnTo>
                  <a:pt x="202433" y="1201420"/>
                </a:lnTo>
                <a:lnTo>
                  <a:pt x="214490" y="1217295"/>
                </a:lnTo>
                <a:lnTo>
                  <a:pt x="227182" y="1232535"/>
                </a:lnTo>
                <a:lnTo>
                  <a:pt x="240191" y="1247775"/>
                </a:lnTo>
                <a:lnTo>
                  <a:pt x="253835" y="1262380"/>
                </a:lnTo>
                <a:lnTo>
                  <a:pt x="267479" y="1276668"/>
                </a:lnTo>
                <a:lnTo>
                  <a:pt x="283026" y="1291590"/>
                </a:lnTo>
                <a:lnTo>
                  <a:pt x="299208" y="1306195"/>
                </a:lnTo>
                <a:lnTo>
                  <a:pt x="313486" y="1301750"/>
                </a:lnTo>
                <a:lnTo>
                  <a:pt x="327764" y="1297623"/>
                </a:lnTo>
                <a:lnTo>
                  <a:pt x="357590" y="1289368"/>
                </a:lnTo>
                <a:lnTo>
                  <a:pt x="350609" y="1278890"/>
                </a:lnTo>
                <a:lnTo>
                  <a:pt x="344264" y="1268413"/>
                </a:lnTo>
                <a:lnTo>
                  <a:pt x="337600" y="1257618"/>
                </a:lnTo>
                <a:lnTo>
                  <a:pt x="331572" y="1246823"/>
                </a:lnTo>
                <a:lnTo>
                  <a:pt x="325543" y="1235710"/>
                </a:lnTo>
                <a:lnTo>
                  <a:pt x="319515" y="1224280"/>
                </a:lnTo>
                <a:lnTo>
                  <a:pt x="313803" y="1213168"/>
                </a:lnTo>
                <a:lnTo>
                  <a:pt x="308409" y="1201738"/>
                </a:lnTo>
                <a:lnTo>
                  <a:pt x="302381" y="1189990"/>
                </a:lnTo>
                <a:lnTo>
                  <a:pt x="297304" y="1178243"/>
                </a:lnTo>
                <a:lnTo>
                  <a:pt x="287151" y="1154113"/>
                </a:lnTo>
                <a:lnTo>
                  <a:pt x="277315" y="1129665"/>
                </a:lnTo>
                <a:lnTo>
                  <a:pt x="268430" y="1104583"/>
                </a:lnTo>
                <a:close/>
                <a:moveTo>
                  <a:pt x="469277" y="1050290"/>
                </a:moveTo>
                <a:lnTo>
                  <a:pt x="441990" y="1055688"/>
                </a:lnTo>
                <a:lnTo>
                  <a:pt x="415337" y="1061403"/>
                </a:lnTo>
                <a:lnTo>
                  <a:pt x="389319" y="1067118"/>
                </a:lnTo>
                <a:lnTo>
                  <a:pt x="364253" y="1073785"/>
                </a:lnTo>
                <a:lnTo>
                  <a:pt x="343946" y="1079500"/>
                </a:lnTo>
                <a:lnTo>
                  <a:pt x="324274" y="1085215"/>
                </a:lnTo>
                <a:lnTo>
                  <a:pt x="328716" y="1098550"/>
                </a:lnTo>
                <a:lnTo>
                  <a:pt x="333476" y="1111568"/>
                </a:lnTo>
                <a:lnTo>
                  <a:pt x="338235" y="1124585"/>
                </a:lnTo>
                <a:lnTo>
                  <a:pt x="343629" y="1136968"/>
                </a:lnTo>
                <a:lnTo>
                  <a:pt x="349023" y="1149668"/>
                </a:lnTo>
                <a:lnTo>
                  <a:pt x="354417" y="1162050"/>
                </a:lnTo>
                <a:lnTo>
                  <a:pt x="360446" y="1174115"/>
                </a:lnTo>
                <a:lnTo>
                  <a:pt x="366157" y="1186180"/>
                </a:lnTo>
                <a:lnTo>
                  <a:pt x="371868" y="1197928"/>
                </a:lnTo>
                <a:lnTo>
                  <a:pt x="378531" y="1209358"/>
                </a:lnTo>
                <a:lnTo>
                  <a:pt x="384560" y="1220788"/>
                </a:lnTo>
                <a:lnTo>
                  <a:pt x="391223" y="1232218"/>
                </a:lnTo>
                <a:lnTo>
                  <a:pt x="397886" y="1243013"/>
                </a:lnTo>
                <a:lnTo>
                  <a:pt x="404549" y="1254125"/>
                </a:lnTo>
                <a:lnTo>
                  <a:pt x="411530" y="1264603"/>
                </a:lnTo>
                <a:lnTo>
                  <a:pt x="418510" y="1275080"/>
                </a:lnTo>
                <a:lnTo>
                  <a:pt x="442942" y="1270318"/>
                </a:lnTo>
                <a:lnTo>
                  <a:pt x="467373" y="1265873"/>
                </a:lnTo>
                <a:lnTo>
                  <a:pt x="492440" y="1261428"/>
                </a:lnTo>
                <a:lnTo>
                  <a:pt x="518140" y="1257618"/>
                </a:lnTo>
                <a:lnTo>
                  <a:pt x="510525" y="1234123"/>
                </a:lnTo>
                <a:lnTo>
                  <a:pt x="503545" y="1209993"/>
                </a:lnTo>
                <a:lnTo>
                  <a:pt x="496882" y="1184910"/>
                </a:lnTo>
                <a:lnTo>
                  <a:pt x="490219" y="1159193"/>
                </a:lnTo>
                <a:lnTo>
                  <a:pt x="484507" y="1132840"/>
                </a:lnTo>
                <a:lnTo>
                  <a:pt x="479113" y="1106170"/>
                </a:lnTo>
                <a:lnTo>
                  <a:pt x="473719" y="1078548"/>
                </a:lnTo>
                <a:lnTo>
                  <a:pt x="469277" y="1050290"/>
                </a:lnTo>
                <a:close/>
                <a:moveTo>
                  <a:pt x="742467" y="1024890"/>
                </a:moveTo>
                <a:lnTo>
                  <a:pt x="714228" y="1025525"/>
                </a:lnTo>
                <a:lnTo>
                  <a:pt x="686623" y="1026478"/>
                </a:lnTo>
                <a:lnTo>
                  <a:pt x="659019" y="1028065"/>
                </a:lnTo>
                <a:lnTo>
                  <a:pt x="631731" y="1029653"/>
                </a:lnTo>
                <a:lnTo>
                  <a:pt x="605396" y="1031875"/>
                </a:lnTo>
                <a:lnTo>
                  <a:pt x="578743" y="1034733"/>
                </a:lnTo>
                <a:lnTo>
                  <a:pt x="553043" y="1037908"/>
                </a:lnTo>
                <a:lnTo>
                  <a:pt x="527025" y="1041083"/>
                </a:lnTo>
                <a:lnTo>
                  <a:pt x="530515" y="1059498"/>
                </a:lnTo>
                <a:lnTo>
                  <a:pt x="533688" y="1077595"/>
                </a:lnTo>
                <a:lnTo>
                  <a:pt x="536861" y="1095375"/>
                </a:lnTo>
                <a:lnTo>
                  <a:pt x="540351" y="1112838"/>
                </a:lnTo>
                <a:lnTo>
                  <a:pt x="543841" y="1130300"/>
                </a:lnTo>
                <a:lnTo>
                  <a:pt x="547966" y="1147128"/>
                </a:lnTo>
                <a:lnTo>
                  <a:pt x="552091" y="1163638"/>
                </a:lnTo>
                <a:lnTo>
                  <a:pt x="556216" y="1180148"/>
                </a:lnTo>
                <a:lnTo>
                  <a:pt x="561292" y="1198245"/>
                </a:lnTo>
                <a:lnTo>
                  <a:pt x="566686" y="1216025"/>
                </a:lnTo>
                <a:lnTo>
                  <a:pt x="572080" y="1233488"/>
                </a:lnTo>
                <a:lnTo>
                  <a:pt x="577792" y="1250315"/>
                </a:lnTo>
                <a:lnTo>
                  <a:pt x="597464" y="1248410"/>
                </a:lnTo>
                <a:lnTo>
                  <a:pt x="617771" y="1246823"/>
                </a:lnTo>
                <a:lnTo>
                  <a:pt x="638077" y="1245235"/>
                </a:lnTo>
                <a:lnTo>
                  <a:pt x="658701" y="1243648"/>
                </a:lnTo>
                <a:lnTo>
                  <a:pt x="679326" y="1242378"/>
                </a:lnTo>
                <a:lnTo>
                  <a:pt x="699950" y="1241425"/>
                </a:lnTo>
                <a:lnTo>
                  <a:pt x="721208" y="1240790"/>
                </a:lnTo>
                <a:lnTo>
                  <a:pt x="742467" y="1240473"/>
                </a:lnTo>
                <a:lnTo>
                  <a:pt x="742467" y="1024890"/>
                </a:lnTo>
                <a:close/>
                <a:moveTo>
                  <a:pt x="507035" y="801688"/>
                </a:moveTo>
                <a:lnTo>
                  <a:pt x="507670" y="824865"/>
                </a:lnTo>
                <a:lnTo>
                  <a:pt x="508622" y="848360"/>
                </a:lnTo>
                <a:lnTo>
                  <a:pt x="509573" y="871538"/>
                </a:lnTo>
                <a:lnTo>
                  <a:pt x="510843" y="894080"/>
                </a:lnTo>
                <a:lnTo>
                  <a:pt x="512746" y="916940"/>
                </a:lnTo>
                <a:lnTo>
                  <a:pt x="514650" y="939165"/>
                </a:lnTo>
                <a:lnTo>
                  <a:pt x="516871" y="961073"/>
                </a:lnTo>
                <a:lnTo>
                  <a:pt x="519410" y="982663"/>
                </a:lnTo>
                <a:lnTo>
                  <a:pt x="546062" y="979170"/>
                </a:lnTo>
                <a:lnTo>
                  <a:pt x="572715" y="976313"/>
                </a:lnTo>
                <a:lnTo>
                  <a:pt x="600319" y="973455"/>
                </a:lnTo>
                <a:lnTo>
                  <a:pt x="627924" y="971233"/>
                </a:lnTo>
                <a:lnTo>
                  <a:pt x="656163" y="969328"/>
                </a:lnTo>
                <a:lnTo>
                  <a:pt x="684720" y="967740"/>
                </a:lnTo>
                <a:lnTo>
                  <a:pt x="713276" y="966788"/>
                </a:lnTo>
                <a:lnTo>
                  <a:pt x="742467" y="965835"/>
                </a:lnTo>
                <a:lnTo>
                  <a:pt x="742467" y="801688"/>
                </a:lnTo>
                <a:lnTo>
                  <a:pt x="507035" y="801688"/>
                </a:lnTo>
                <a:close/>
                <a:moveTo>
                  <a:pt x="273824" y="801688"/>
                </a:moveTo>
                <a:lnTo>
                  <a:pt x="274142" y="816610"/>
                </a:lnTo>
                <a:lnTo>
                  <a:pt x="275094" y="831533"/>
                </a:lnTo>
                <a:lnTo>
                  <a:pt x="276045" y="846455"/>
                </a:lnTo>
                <a:lnTo>
                  <a:pt x="276997" y="860743"/>
                </a:lnTo>
                <a:lnTo>
                  <a:pt x="278584" y="875665"/>
                </a:lnTo>
                <a:lnTo>
                  <a:pt x="280170" y="889953"/>
                </a:lnTo>
                <a:lnTo>
                  <a:pt x="281757" y="904558"/>
                </a:lnTo>
                <a:lnTo>
                  <a:pt x="283660" y="918845"/>
                </a:lnTo>
                <a:lnTo>
                  <a:pt x="285882" y="933133"/>
                </a:lnTo>
                <a:lnTo>
                  <a:pt x="288737" y="947103"/>
                </a:lnTo>
                <a:lnTo>
                  <a:pt x="291276" y="961073"/>
                </a:lnTo>
                <a:lnTo>
                  <a:pt x="293814" y="975043"/>
                </a:lnTo>
                <a:lnTo>
                  <a:pt x="296670" y="988695"/>
                </a:lnTo>
                <a:lnTo>
                  <a:pt x="299842" y="1002665"/>
                </a:lnTo>
                <a:lnTo>
                  <a:pt x="303015" y="1015683"/>
                </a:lnTo>
                <a:lnTo>
                  <a:pt x="306823" y="1029335"/>
                </a:lnTo>
                <a:lnTo>
                  <a:pt x="324909" y="1023938"/>
                </a:lnTo>
                <a:lnTo>
                  <a:pt x="343312" y="1018858"/>
                </a:lnTo>
                <a:lnTo>
                  <a:pt x="362032" y="1013778"/>
                </a:lnTo>
                <a:lnTo>
                  <a:pt x="381070" y="1009015"/>
                </a:lnTo>
                <a:lnTo>
                  <a:pt x="400742" y="1004570"/>
                </a:lnTo>
                <a:lnTo>
                  <a:pt x="420414" y="1000125"/>
                </a:lnTo>
                <a:lnTo>
                  <a:pt x="440721" y="995998"/>
                </a:lnTo>
                <a:lnTo>
                  <a:pt x="461345" y="992188"/>
                </a:lnTo>
                <a:lnTo>
                  <a:pt x="458489" y="969328"/>
                </a:lnTo>
                <a:lnTo>
                  <a:pt x="456268" y="945833"/>
                </a:lnTo>
                <a:lnTo>
                  <a:pt x="454047" y="922655"/>
                </a:lnTo>
                <a:lnTo>
                  <a:pt x="452461" y="899160"/>
                </a:lnTo>
                <a:lnTo>
                  <a:pt x="451191" y="874713"/>
                </a:lnTo>
                <a:lnTo>
                  <a:pt x="449922" y="850900"/>
                </a:lnTo>
                <a:lnTo>
                  <a:pt x="448970" y="826135"/>
                </a:lnTo>
                <a:lnTo>
                  <a:pt x="448653" y="801688"/>
                </a:lnTo>
                <a:lnTo>
                  <a:pt x="273824" y="801688"/>
                </a:lnTo>
                <a:close/>
                <a:moveTo>
                  <a:pt x="59334" y="801688"/>
                </a:moveTo>
                <a:lnTo>
                  <a:pt x="60286" y="821690"/>
                </a:lnTo>
                <a:lnTo>
                  <a:pt x="62507" y="841693"/>
                </a:lnTo>
                <a:lnTo>
                  <a:pt x="64411" y="861378"/>
                </a:lnTo>
                <a:lnTo>
                  <a:pt x="67266" y="881380"/>
                </a:lnTo>
                <a:lnTo>
                  <a:pt x="70439" y="900748"/>
                </a:lnTo>
                <a:lnTo>
                  <a:pt x="74247" y="919798"/>
                </a:lnTo>
                <a:lnTo>
                  <a:pt x="78372" y="938848"/>
                </a:lnTo>
                <a:lnTo>
                  <a:pt x="83448" y="957898"/>
                </a:lnTo>
                <a:lnTo>
                  <a:pt x="88525" y="976630"/>
                </a:lnTo>
                <a:lnTo>
                  <a:pt x="94236" y="995045"/>
                </a:lnTo>
                <a:lnTo>
                  <a:pt x="100899" y="1013143"/>
                </a:lnTo>
                <a:lnTo>
                  <a:pt x="107245" y="1031240"/>
                </a:lnTo>
                <a:lnTo>
                  <a:pt x="114860" y="1049020"/>
                </a:lnTo>
                <a:lnTo>
                  <a:pt x="122475" y="1066483"/>
                </a:lnTo>
                <a:lnTo>
                  <a:pt x="130408" y="1083628"/>
                </a:lnTo>
                <a:lnTo>
                  <a:pt x="138975" y="1100773"/>
                </a:lnTo>
                <a:lnTo>
                  <a:pt x="150080" y="1094740"/>
                </a:lnTo>
                <a:lnTo>
                  <a:pt x="161185" y="1088390"/>
                </a:lnTo>
                <a:lnTo>
                  <a:pt x="172925" y="1082358"/>
                </a:lnTo>
                <a:lnTo>
                  <a:pt x="184982" y="1076325"/>
                </a:lnTo>
                <a:lnTo>
                  <a:pt x="197039" y="1070293"/>
                </a:lnTo>
                <a:lnTo>
                  <a:pt x="209731" y="1064895"/>
                </a:lnTo>
                <a:lnTo>
                  <a:pt x="222740" y="1059498"/>
                </a:lnTo>
                <a:lnTo>
                  <a:pt x="236066" y="1054100"/>
                </a:lnTo>
                <a:lnTo>
                  <a:pt x="250979" y="1048385"/>
                </a:lnTo>
                <a:lnTo>
                  <a:pt x="247172" y="1033780"/>
                </a:lnTo>
                <a:lnTo>
                  <a:pt x="243364" y="1019175"/>
                </a:lnTo>
                <a:lnTo>
                  <a:pt x="240191" y="1004570"/>
                </a:lnTo>
                <a:lnTo>
                  <a:pt x="236701" y="989330"/>
                </a:lnTo>
                <a:lnTo>
                  <a:pt x="233528" y="974408"/>
                </a:lnTo>
                <a:lnTo>
                  <a:pt x="230672" y="959168"/>
                </a:lnTo>
                <a:lnTo>
                  <a:pt x="228134" y="943928"/>
                </a:lnTo>
                <a:lnTo>
                  <a:pt x="225913" y="928370"/>
                </a:lnTo>
                <a:lnTo>
                  <a:pt x="223692" y="912813"/>
                </a:lnTo>
                <a:lnTo>
                  <a:pt x="221788" y="897573"/>
                </a:lnTo>
                <a:lnTo>
                  <a:pt x="220202" y="881698"/>
                </a:lnTo>
                <a:lnTo>
                  <a:pt x="218615" y="865823"/>
                </a:lnTo>
                <a:lnTo>
                  <a:pt x="217029" y="849948"/>
                </a:lnTo>
                <a:lnTo>
                  <a:pt x="216077" y="834073"/>
                </a:lnTo>
                <a:lnTo>
                  <a:pt x="215125" y="817880"/>
                </a:lnTo>
                <a:lnTo>
                  <a:pt x="214808" y="801688"/>
                </a:lnTo>
                <a:lnTo>
                  <a:pt x="59334" y="801688"/>
                </a:lnTo>
                <a:close/>
                <a:moveTo>
                  <a:pt x="1734820" y="720725"/>
                </a:moveTo>
                <a:lnTo>
                  <a:pt x="1735138" y="764540"/>
                </a:lnTo>
                <a:lnTo>
                  <a:pt x="1735138" y="861378"/>
                </a:lnTo>
                <a:lnTo>
                  <a:pt x="1735138" y="913765"/>
                </a:lnTo>
                <a:lnTo>
                  <a:pt x="1734503" y="960120"/>
                </a:lnTo>
                <a:lnTo>
                  <a:pt x="1734185" y="979488"/>
                </a:lnTo>
                <a:lnTo>
                  <a:pt x="1733549" y="994728"/>
                </a:lnTo>
                <a:lnTo>
                  <a:pt x="1732914" y="1005840"/>
                </a:lnTo>
                <a:lnTo>
                  <a:pt x="1732596" y="1009333"/>
                </a:lnTo>
                <a:lnTo>
                  <a:pt x="1732278" y="1011238"/>
                </a:lnTo>
                <a:lnTo>
                  <a:pt x="1731642" y="1011873"/>
                </a:lnTo>
                <a:lnTo>
                  <a:pt x="1730689" y="1012190"/>
                </a:lnTo>
                <a:lnTo>
                  <a:pt x="1727511" y="1013143"/>
                </a:lnTo>
                <a:lnTo>
                  <a:pt x="1722744" y="1014095"/>
                </a:lnTo>
                <a:lnTo>
                  <a:pt x="1716071" y="1014730"/>
                </a:lnTo>
                <a:lnTo>
                  <a:pt x="1708443" y="1015365"/>
                </a:lnTo>
                <a:lnTo>
                  <a:pt x="1698910" y="1015683"/>
                </a:lnTo>
                <a:lnTo>
                  <a:pt x="1676982" y="1016000"/>
                </a:lnTo>
                <a:lnTo>
                  <a:pt x="1650923" y="1016000"/>
                </a:lnTo>
                <a:lnTo>
                  <a:pt x="1622321" y="1015683"/>
                </a:lnTo>
                <a:lnTo>
                  <a:pt x="1591496" y="1014730"/>
                </a:lnTo>
                <a:lnTo>
                  <a:pt x="1559716" y="1013778"/>
                </a:lnTo>
                <a:lnTo>
                  <a:pt x="1497746" y="1011555"/>
                </a:lnTo>
                <a:lnTo>
                  <a:pt x="1443404" y="1009333"/>
                </a:lnTo>
                <a:lnTo>
                  <a:pt x="1390650" y="1006793"/>
                </a:lnTo>
                <a:lnTo>
                  <a:pt x="1438319" y="1005205"/>
                </a:lnTo>
                <a:lnTo>
                  <a:pt x="1487259" y="1003300"/>
                </a:lnTo>
                <a:lnTo>
                  <a:pt x="1543509" y="1000443"/>
                </a:lnTo>
                <a:lnTo>
                  <a:pt x="1572428" y="998538"/>
                </a:lnTo>
                <a:lnTo>
                  <a:pt x="1600394" y="996633"/>
                </a:lnTo>
                <a:lnTo>
                  <a:pt x="1626771" y="994410"/>
                </a:lnTo>
                <a:lnTo>
                  <a:pt x="1650605" y="992188"/>
                </a:lnTo>
                <a:lnTo>
                  <a:pt x="1671262" y="989648"/>
                </a:lnTo>
                <a:lnTo>
                  <a:pt x="1679842" y="988378"/>
                </a:lnTo>
                <a:lnTo>
                  <a:pt x="1687787" y="986790"/>
                </a:lnTo>
                <a:lnTo>
                  <a:pt x="1693825" y="985520"/>
                </a:lnTo>
                <a:lnTo>
                  <a:pt x="1698592" y="983933"/>
                </a:lnTo>
                <a:lnTo>
                  <a:pt x="1702088" y="982028"/>
                </a:lnTo>
                <a:lnTo>
                  <a:pt x="1703359" y="981075"/>
                </a:lnTo>
                <a:lnTo>
                  <a:pt x="1704312" y="980440"/>
                </a:lnTo>
                <a:lnTo>
                  <a:pt x="1705266" y="978218"/>
                </a:lnTo>
                <a:lnTo>
                  <a:pt x="1706219" y="974725"/>
                </a:lnTo>
                <a:lnTo>
                  <a:pt x="1707490" y="969963"/>
                </a:lnTo>
                <a:lnTo>
                  <a:pt x="1708443" y="963930"/>
                </a:lnTo>
                <a:lnTo>
                  <a:pt x="1710986" y="949960"/>
                </a:lnTo>
                <a:lnTo>
                  <a:pt x="1713528" y="932498"/>
                </a:lnTo>
                <a:lnTo>
                  <a:pt x="1716071" y="912178"/>
                </a:lnTo>
                <a:lnTo>
                  <a:pt x="1718613" y="890270"/>
                </a:lnTo>
                <a:lnTo>
                  <a:pt x="1723698" y="844233"/>
                </a:lnTo>
                <a:lnTo>
                  <a:pt x="1728147" y="798513"/>
                </a:lnTo>
                <a:lnTo>
                  <a:pt x="1731642" y="759143"/>
                </a:lnTo>
                <a:lnTo>
                  <a:pt x="1734820" y="720725"/>
                </a:lnTo>
                <a:close/>
                <a:moveTo>
                  <a:pt x="519410" y="561340"/>
                </a:moveTo>
                <a:lnTo>
                  <a:pt x="516871" y="583565"/>
                </a:lnTo>
                <a:lnTo>
                  <a:pt x="514650" y="605473"/>
                </a:lnTo>
                <a:lnTo>
                  <a:pt x="512746" y="627698"/>
                </a:lnTo>
                <a:lnTo>
                  <a:pt x="510843" y="650240"/>
                </a:lnTo>
                <a:lnTo>
                  <a:pt x="509573" y="673100"/>
                </a:lnTo>
                <a:lnTo>
                  <a:pt x="508622" y="695960"/>
                </a:lnTo>
                <a:lnTo>
                  <a:pt x="507670" y="719138"/>
                </a:lnTo>
                <a:lnTo>
                  <a:pt x="507352" y="742950"/>
                </a:lnTo>
                <a:lnTo>
                  <a:pt x="742467" y="742950"/>
                </a:lnTo>
                <a:lnTo>
                  <a:pt x="742467" y="578485"/>
                </a:lnTo>
                <a:lnTo>
                  <a:pt x="713276" y="577850"/>
                </a:lnTo>
                <a:lnTo>
                  <a:pt x="684720" y="576580"/>
                </a:lnTo>
                <a:lnTo>
                  <a:pt x="656163" y="575310"/>
                </a:lnTo>
                <a:lnTo>
                  <a:pt x="627924" y="573405"/>
                </a:lnTo>
                <a:lnTo>
                  <a:pt x="600319" y="570865"/>
                </a:lnTo>
                <a:lnTo>
                  <a:pt x="573032" y="568325"/>
                </a:lnTo>
                <a:lnTo>
                  <a:pt x="546062" y="564833"/>
                </a:lnTo>
                <a:lnTo>
                  <a:pt x="519410" y="561340"/>
                </a:lnTo>
                <a:close/>
                <a:moveTo>
                  <a:pt x="1074474" y="554038"/>
                </a:moveTo>
                <a:lnTo>
                  <a:pt x="1100533" y="554038"/>
                </a:lnTo>
                <a:lnTo>
                  <a:pt x="1129135" y="554356"/>
                </a:lnTo>
                <a:lnTo>
                  <a:pt x="1159961" y="555308"/>
                </a:lnTo>
                <a:lnTo>
                  <a:pt x="1191422" y="556261"/>
                </a:lnTo>
                <a:lnTo>
                  <a:pt x="1253392" y="558483"/>
                </a:lnTo>
                <a:lnTo>
                  <a:pt x="1307734" y="560706"/>
                </a:lnTo>
                <a:lnTo>
                  <a:pt x="1360488" y="563246"/>
                </a:lnTo>
                <a:lnTo>
                  <a:pt x="1313137" y="564833"/>
                </a:lnTo>
                <a:lnTo>
                  <a:pt x="1264197" y="567056"/>
                </a:lnTo>
                <a:lnTo>
                  <a:pt x="1207947" y="569913"/>
                </a:lnTo>
                <a:lnTo>
                  <a:pt x="1179028" y="571501"/>
                </a:lnTo>
                <a:lnTo>
                  <a:pt x="1150745" y="573406"/>
                </a:lnTo>
                <a:lnTo>
                  <a:pt x="1124685" y="575628"/>
                </a:lnTo>
                <a:lnTo>
                  <a:pt x="1100851" y="577851"/>
                </a:lnTo>
                <a:lnTo>
                  <a:pt x="1079877" y="580391"/>
                </a:lnTo>
                <a:lnTo>
                  <a:pt x="1071296" y="581661"/>
                </a:lnTo>
                <a:lnTo>
                  <a:pt x="1063669" y="583248"/>
                </a:lnTo>
                <a:lnTo>
                  <a:pt x="1057313" y="584836"/>
                </a:lnTo>
                <a:lnTo>
                  <a:pt x="1052546" y="586423"/>
                </a:lnTo>
                <a:lnTo>
                  <a:pt x="1049051" y="588011"/>
                </a:lnTo>
                <a:lnTo>
                  <a:pt x="1048097" y="588963"/>
                </a:lnTo>
                <a:lnTo>
                  <a:pt x="1046826" y="589598"/>
                </a:lnTo>
                <a:lnTo>
                  <a:pt x="1045873" y="591821"/>
                </a:lnTo>
                <a:lnTo>
                  <a:pt x="1044919" y="595313"/>
                </a:lnTo>
                <a:lnTo>
                  <a:pt x="1042695" y="606108"/>
                </a:lnTo>
                <a:lnTo>
                  <a:pt x="1040152" y="620396"/>
                </a:lnTo>
                <a:lnTo>
                  <a:pt x="1037610" y="637858"/>
                </a:lnTo>
                <a:lnTo>
                  <a:pt x="1035386" y="657861"/>
                </a:lnTo>
                <a:lnTo>
                  <a:pt x="1032843" y="679768"/>
                </a:lnTo>
                <a:lnTo>
                  <a:pt x="1027441" y="726123"/>
                </a:lnTo>
                <a:lnTo>
                  <a:pt x="1022992" y="771526"/>
                </a:lnTo>
                <a:lnTo>
                  <a:pt x="1019496" y="811213"/>
                </a:lnTo>
                <a:lnTo>
                  <a:pt x="1016318" y="849313"/>
                </a:lnTo>
                <a:lnTo>
                  <a:pt x="1016000" y="805498"/>
                </a:lnTo>
                <a:lnTo>
                  <a:pt x="1016000" y="708978"/>
                </a:lnTo>
                <a:lnTo>
                  <a:pt x="1016318" y="656591"/>
                </a:lnTo>
                <a:lnTo>
                  <a:pt x="1016636" y="609918"/>
                </a:lnTo>
                <a:lnTo>
                  <a:pt x="1017271" y="590551"/>
                </a:lnTo>
                <a:lnTo>
                  <a:pt x="1017589" y="575311"/>
                </a:lnTo>
                <a:lnTo>
                  <a:pt x="1018225" y="564198"/>
                </a:lnTo>
                <a:lnTo>
                  <a:pt x="1018860" y="560706"/>
                </a:lnTo>
                <a:lnTo>
                  <a:pt x="1019178" y="558801"/>
                </a:lnTo>
                <a:lnTo>
                  <a:pt x="1019496" y="558166"/>
                </a:lnTo>
                <a:lnTo>
                  <a:pt x="1020449" y="557848"/>
                </a:lnTo>
                <a:lnTo>
                  <a:pt x="1023627" y="556896"/>
                </a:lnTo>
                <a:lnTo>
                  <a:pt x="1028394" y="555943"/>
                </a:lnTo>
                <a:lnTo>
                  <a:pt x="1035068" y="555308"/>
                </a:lnTo>
                <a:lnTo>
                  <a:pt x="1043013" y="554673"/>
                </a:lnTo>
                <a:lnTo>
                  <a:pt x="1052546" y="554356"/>
                </a:lnTo>
                <a:lnTo>
                  <a:pt x="1074474" y="554038"/>
                </a:lnTo>
                <a:close/>
                <a:moveTo>
                  <a:pt x="995680" y="516891"/>
                </a:moveTo>
                <a:lnTo>
                  <a:pt x="992187" y="517208"/>
                </a:lnTo>
                <a:lnTo>
                  <a:pt x="989330" y="518161"/>
                </a:lnTo>
                <a:lnTo>
                  <a:pt x="986790" y="519748"/>
                </a:lnTo>
                <a:lnTo>
                  <a:pt x="984567" y="521971"/>
                </a:lnTo>
                <a:lnTo>
                  <a:pt x="982662" y="524511"/>
                </a:lnTo>
                <a:lnTo>
                  <a:pt x="981075" y="527368"/>
                </a:lnTo>
                <a:lnTo>
                  <a:pt x="980440" y="530543"/>
                </a:lnTo>
                <a:lnTo>
                  <a:pt x="980122" y="534353"/>
                </a:lnTo>
                <a:lnTo>
                  <a:pt x="980122" y="1036638"/>
                </a:lnTo>
                <a:lnTo>
                  <a:pt x="980440" y="1040131"/>
                </a:lnTo>
                <a:lnTo>
                  <a:pt x="981075" y="1043306"/>
                </a:lnTo>
                <a:lnTo>
                  <a:pt x="982662" y="1046163"/>
                </a:lnTo>
                <a:lnTo>
                  <a:pt x="984567" y="1048703"/>
                </a:lnTo>
                <a:lnTo>
                  <a:pt x="986790" y="1050926"/>
                </a:lnTo>
                <a:lnTo>
                  <a:pt x="989330" y="1052196"/>
                </a:lnTo>
                <a:lnTo>
                  <a:pt x="992187" y="1053783"/>
                </a:lnTo>
                <a:lnTo>
                  <a:pt x="995680" y="1054101"/>
                </a:lnTo>
                <a:lnTo>
                  <a:pt x="1752918" y="1054101"/>
                </a:lnTo>
                <a:lnTo>
                  <a:pt x="1756093" y="1053783"/>
                </a:lnTo>
                <a:lnTo>
                  <a:pt x="1759268" y="1052196"/>
                </a:lnTo>
                <a:lnTo>
                  <a:pt x="1761808" y="1050926"/>
                </a:lnTo>
                <a:lnTo>
                  <a:pt x="1764030" y="1048703"/>
                </a:lnTo>
                <a:lnTo>
                  <a:pt x="1765935" y="1046163"/>
                </a:lnTo>
                <a:lnTo>
                  <a:pt x="1767205" y="1043306"/>
                </a:lnTo>
                <a:lnTo>
                  <a:pt x="1768158" y="1040131"/>
                </a:lnTo>
                <a:lnTo>
                  <a:pt x="1768475" y="1036638"/>
                </a:lnTo>
                <a:lnTo>
                  <a:pt x="1768475" y="534353"/>
                </a:lnTo>
                <a:lnTo>
                  <a:pt x="1768158" y="530543"/>
                </a:lnTo>
                <a:lnTo>
                  <a:pt x="1767205" y="527368"/>
                </a:lnTo>
                <a:lnTo>
                  <a:pt x="1765935" y="524511"/>
                </a:lnTo>
                <a:lnTo>
                  <a:pt x="1764030" y="521971"/>
                </a:lnTo>
                <a:lnTo>
                  <a:pt x="1761808" y="519748"/>
                </a:lnTo>
                <a:lnTo>
                  <a:pt x="1759268" y="518161"/>
                </a:lnTo>
                <a:lnTo>
                  <a:pt x="1756093" y="517208"/>
                </a:lnTo>
                <a:lnTo>
                  <a:pt x="1752918" y="516891"/>
                </a:lnTo>
                <a:lnTo>
                  <a:pt x="995680" y="516891"/>
                </a:lnTo>
                <a:close/>
                <a:moveTo>
                  <a:pt x="306823" y="515303"/>
                </a:moveTo>
                <a:lnTo>
                  <a:pt x="303015" y="528320"/>
                </a:lnTo>
                <a:lnTo>
                  <a:pt x="299842" y="541973"/>
                </a:lnTo>
                <a:lnTo>
                  <a:pt x="296670" y="555625"/>
                </a:lnTo>
                <a:lnTo>
                  <a:pt x="293814" y="569595"/>
                </a:lnTo>
                <a:lnTo>
                  <a:pt x="290958" y="583565"/>
                </a:lnTo>
                <a:lnTo>
                  <a:pt x="288420" y="597218"/>
                </a:lnTo>
                <a:lnTo>
                  <a:pt x="285882" y="611505"/>
                </a:lnTo>
                <a:lnTo>
                  <a:pt x="283660" y="625793"/>
                </a:lnTo>
                <a:lnTo>
                  <a:pt x="281757" y="640080"/>
                </a:lnTo>
                <a:lnTo>
                  <a:pt x="280170" y="654368"/>
                </a:lnTo>
                <a:lnTo>
                  <a:pt x="278584" y="668655"/>
                </a:lnTo>
                <a:lnTo>
                  <a:pt x="276997" y="683260"/>
                </a:lnTo>
                <a:lnTo>
                  <a:pt x="276045" y="698183"/>
                </a:lnTo>
                <a:lnTo>
                  <a:pt x="275094" y="713105"/>
                </a:lnTo>
                <a:lnTo>
                  <a:pt x="274142" y="728028"/>
                </a:lnTo>
                <a:lnTo>
                  <a:pt x="273824" y="742950"/>
                </a:lnTo>
                <a:lnTo>
                  <a:pt x="448336" y="742950"/>
                </a:lnTo>
                <a:lnTo>
                  <a:pt x="448970" y="718185"/>
                </a:lnTo>
                <a:lnTo>
                  <a:pt x="449922" y="693738"/>
                </a:lnTo>
                <a:lnTo>
                  <a:pt x="450874" y="669290"/>
                </a:lnTo>
                <a:lnTo>
                  <a:pt x="452461" y="645478"/>
                </a:lnTo>
                <a:lnTo>
                  <a:pt x="454047" y="621983"/>
                </a:lnTo>
                <a:lnTo>
                  <a:pt x="456268" y="598170"/>
                </a:lnTo>
                <a:lnTo>
                  <a:pt x="458489" y="574993"/>
                </a:lnTo>
                <a:lnTo>
                  <a:pt x="461345" y="552450"/>
                </a:lnTo>
                <a:lnTo>
                  <a:pt x="432154" y="546418"/>
                </a:lnTo>
                <a:lnTo>
                  <a:pt x="403597" y="540703"/>
                </a:lnTo>
                <a:lnTo>
                  <a:pt x="376310" y="534353"/>
                </a:lnTo>
                <a:lnTo>
                  <a:pt x="349023" y="527368"/>
                </a:lnTo>
                <a:lnTo>
                  <a:pt x="327764" y="521335"/>
                </a:lnTo>
                <a:lnTo>
                  <a:pt x="306823" y="515303"/>
                </a:lnTo>
                <a:close/>
                <a:moveTo>
                  <a:pt x="956945" y="477838"/>
                </a:moveTo>
                <a:lnTo>
                  <a:pt x="958532" y="477838"/>
                </a:lnTo>
                <a:lnTo>
                  <a:pt x="1789748" y="477838"/>
                </a:lnTo>
                <a:lnTo>
                  <a:pt x="1791653" y="477838"/>
                </a:lnTo>
                <a:lnTo>
                  <a:pt x="1793240" y="478156"/>
                </a:lnTo>
                <a:lnTo>
                  <a:pt x="1796415" y="479743"/>
                </a:lnTo>
                <a:lnTo>
                  <a:pt x="1799273" y="481648"/>
                </a:lnTo>
                <a:lnTo>
                  <a:pt x="1801813" y="483871"/>
                </a:lnTo>
                <a:lnTo>
                  <a:pt x="1803718" y="486728"/>
                </a:lnTo>
                <a:lnTo>
                  <a:pt x="1805305" y="490221"/>
                </a:lnTo>
                <a:lnTo>
                  <a:pt x="1806258" y="493713"/>
                </a:lnTo>
                <a:lnTo>
                  <a:pt x="1806575" y="498158"/>
                </a:lnTo>
                <a:lnTo>
                  <a:pt x="1806575" y="1074103"/>
                </a:lnTo>
                <a:lnTo>
                  <a:pt x="1806258" y="1077913"/>
                </a:lnTo>
                <a:lnTo>
                  <a:pt x="1805305" y="1081406"/>
                </a:lnTo>
                <a:lnTo>
                  <a:pt x="1803718" y="1084898"/>
                </a:lnTo>
                <a:lnTo>
                  <a:pt x="1801813" y="1088073"/>
                </a:lnTo>
                <a:lnTo>
                  <a:pt x="1799273" y="1090613"/>
                </a:lnTo>
                <a:lnTo>
                  <a:pt x="1796415" y="1092201"/>
                </a:lnTo>
                <a:lnTo>
                  <a:pt x="1793240" y="1093471"/>
                </a:lnTo>
                <a:lnTo>
                  <a:pt x="1791653" y="1093788"/>
                </a:lnTo>
                <a:lnTo>
                  <a:pt x="1789748" y="1093788"/>
                </a:lnTo>
                <a:lnTo>
                  <a:pt x="958532" y="1093788"/>
                </a:lnTo>
                <a:lnTo>
                  <a:pt x="956945" y="1093788"/>
                </a:lnTo>
                <a:lnTo>
                  <a:pt x="955040" y="1093471"/>
                </a:lnTo>
                <a:lnTo>
                  <a:pt x="951865" y="1092201"/>
                </a:lnTo>
                <a:lnTo>
                  <a:pt x="949325" y="1090613"/>
                </a:lnTo>
                <a:lnTo>
                  <a:pt x="946785" y="1088073"/>
                </a:lnTo>
                <a:lnTo>
                  <a:pt x="944562" y="1084898"/>
                </a:lnTo>
                <a:lnTo>
                  <a:pt x="942657" y="1081406"/>
                </a:lnTo>
                <a:lnTo>
                  <a:pt x="941705" y="1077913"/>
                </a:lnTo>
                <a:lnTo>
                  <a:pt x="941387" y="1074103"/>
                </a:lnTo>
                <a:lnTo>
                  <a:pt x="941387" y="498158"/>
                </a:lnTo>
                <a:lnTo>
                  <a:pt x="941705" y="493713"/>
                </a:lnTo>
                <a:lnTo>
                  <a:pt x="942657" y="490221"/>
                </a:lnTo>
                <a:lnTo>
                  <a:pt x="944562" y="486728"/>
                </a:lnTo>
                <a:lnTo>
                  <a:pt x="946785" y="483871"/>
                </a:lnTo>
                <a:lnTo>
                  <a:pt x="949325" y="481648"/>
                </a:lnTo>
                <a:lnTo>
                  <a:pt x="951865" y="479743"/>
                </a:lnTo>
                <a:lnTo>
                  <a:pt x="955040" y="478156"/>
                </a:lnTo>
                <a:lnTo>
                  <a:pt x="956945" y="477838"/>
                </a:lnTo>
                <a:close/>
                <a:moveTo>
                  <a:pt x="138975" y="443230"/>
                </a:moveTo>
                <a:lnTo>
                  <a:pt x="130408" y="460375"/>
                </a:lnTo>
                <a:lnTo>
                  <a:pt x="122475" y="477838"/>
                </a:lnTo>
                <a:lnTo>
                  <a:pt x="114860" y="495300"/>
                </a:lnTo>
                <a:lnTo>
                  <a:pt x="107245" y="513080"/>
                </a:lnTo>
                <a:lnTo>
                  <a:pt x="100899" y="531178"/>
                </a:lnTo>
                <a:lnTo>
                  <a:pt x="94236" y="549593"/>
                </a:lnTo>
                <a:lnTo>
                  <a:pt x="88525" y="568008"/>
                </a:lnTo>
                <a:lnTo>
                  <a:pt x="83448" y="586740"/>
                </a:lnTo>
                <a:lnTo>
                  <a:pt x="78372" y="605473"/>
                </a:lnTo>
                <a:lnTo>
                  <a:pt x="74247" y="624523"/>
                </a:lnTo>
                <a:lnTo>
                  <a:pt x="70439" y="643890"/>
                </a:lnTo>
                <a:lnTo>
                  <a:pt x="67266" y="663258"/>
                </a:lnTo>
                <a:lnTo>
                  <a:pt x="64411" y="682943"/>
                </a:lnTo>
                <a:lnTo>
                  <a:pt x="62507" y="702628"/>
                </a:lnTo>
                <a:lnTo>
                  <a:pt x="60286" y="722948"/>
                </a:lnTo>
                <a:lnTo>
                  <a:pt x="59334" y="742950"/>
                </a:lnTo>
                <a:lnTo>
                  <a:pt x="214808" y="742950"/>
                </a:lnTo>
                <a:lnTo>
                  <a:pt x="215125" y="726758"/>
                </a:lnTo>
                <a:lnTo>
                  <a:pt x="216077" y="710565"/>
                </a:lnTo>
                <a:lnTo>
                  <a:pt x="217029" y="694373"/>
                </a:lnTo>
                <a:lnTo>
                  <a:pt x="218615" y="678498"/>
                </a:lnTo>
                <a:lnTo>
                  <a:pt x="220202" y="662623"/>
                </a:lnTo>
                <a:lnTo>
                  <a:pt x="221788" y="647065"/>
                </a:lnTo>
                <a:lnTo>
                  <a:pt x="223692" y="631190"/>
                </a:lnTo>
                <a:lnTo>
                  <a:pt x="225913" y="615950"/>
                </a:lnTo>
                <a:lnTo>
                  <a:pt x="228134" y="600710"/>
                </a:lnTo>
                <a:lnTo>
                  <a:pt x="230672" y="585470"/>
                </a:lnTo>
                <a:lnTo>
                  <a:pt x="233528" y="570230"/>
                </a:lnTo>
                <a:lnTo>
                  <a:pt x="236701" y="554990"/>
                </a:lnTo>
                <a:lnTo>
                  <a:pt x="239874" y="540068"/>
                </a:lnTo>
                <a:lnTo>
                  <a:pt x="243364" y="525145"/>
                </a:lnTo>
                <a:lnTo>
                  <a:pt x="247172" y="510540"/>
                </a:lnTo>
                <a:lnTo>
                  <a:pt x="250979" y="496253"/>
                </a:lnTo>
                <a:lnTo>
                  <a:pt x="235749" y="490220"/>
                </a:lnTo>
                <a:lnTo>
                  <a:pt x="220519" y="484188"/>
                </a:lnTo>
                <a:lnTo>
                  <a:pt x="205924" y="477520"/>
                </a:lnTo>
                <a:lnTo>
                  <a:pt x="191645" y="471170"/>
                </a:lnTo>
                <a:lnTo>
                  <a:pt x="177684" y="464820"/>
                </a:lnTo>
                <a:lnTo>
                  <a:pt x="164358" y="457518"/>
                </a:lnTo>
                <a:lnTo>
                  <a:pt x="151666" y="450850"/>
                </a:lnTo>
                <a:lnTo>
                  <a:pt x="138975" y="443230"/>
                </a:lnTo>
                <a:close/>
                <a:moveTo>
                  <a:pt x="577792" y="294005"/>
                </a:moveTo>
                <a:lnTo>
                  <a:pt x="570177" y="317500"/>
                </a:lnTo>
                <a:lnTo>
                  <a:pt x="562562" y="341630"/>
                </a:lnTo>
                <a:lnTo>
                  <a:pt x="555581" y="366713"/>
                </a:lnTo>
                <a:lnTo>
                  <a:pt x="549235" y="392748"/>
                </a:lnTo>
                <a:lnTo>
                  <a:pt x="542889" y="419100"/>
                </a:lnTo>
                <a:lnTo>
                  <a:pt x="537495" y="446405"/>
                </a:lnTo>
                <a:lnTo>
                  <a:pt x="532101" y="474345"/>
                </a:lnTo>
                <a:lnTo>
                  <a:pt x="527342" y="503238"/>
                </a:lnTo>
                <a:lnTo>
                  <a:pt x="553043" y="506413"/>
                </a:lnTo>
                <a:lnTo>
                  <a:pt x="578743" y="509588"/>
                </a:lnTo>
                <a:lnTo>
                  <a:pt x="605396" y="512128"/>
                </a:lnTo>
                <a:lnTo>
                  <a:pt x="631731" y="514668"/>
                </a:lnTo>
                <a:lnTo>
                  <a:pt x="659019" y="516573"/>
                </a:lnTo>
                <a:lnTo>
                  <a:pt x="686623" y="517843"/>
                </a:lnTo>
                <a:lnTo>
                  <a:pt x="714228" y="519113"/>
                </a:lnTo>
                <a:lnTo>
                  <a:pt x="742467" y="519748"/>
                </a:lnTo>
                <a:lnTo>
                  <a:pt x="742467" y="303848"/>
                </a:lnTo>
                <a:lnTo>
                  <a:pt x="721208" y="303213"/>
                </a:lnTo>
                <a:lnTo>
                  <a:pt x="699950" y="302578"/>
                </a:lnTo>
                <a:lnTo>
                  <a:pt x="679326" y="301625"/>
                </a:lnTo>
                <a:lnTo>
                  <a:pt x="658701" y="300673"/>
                </a:lnTo>
                <a:lnTo>
                  <a:pt x="638077" y="299403"/>
                </a:lnTo>
                <a:lnTo>
                  <a:pt x="618088" y="297815"/>
                </a:lnTo>
                <a:lnTo>
                  <a:pt x="597464" y="295910"/>
                </a:lnTo>
                <a:lnTo>
                  <a:pt x="577792" y="294005"/>
                </a:lnTo>
                <a:close/>
                <a:moveTo>
                  <a:pt x="418510" y="269240"/>
                </a:moveTo>
                <a:lnTo>
                  <a:pt x="411530" y="279718"/>
                </a:lnTo>
                <a:lnTo>
                  <a:pt x="404549" y="290513"/>
                </a:lnTo>
                <a:lnTo>
                  <a:pt x="397886" y="300990"/>
                </a:lnTo>
                <a:lnTo>
                  <a:pt x="391223" y="312103"/>
                </a:lnTo>
                <a:lnTo>
                  <a:pt x="384560" y="323533"/>
                </a:lnTo>
                <a:lnTo>
                  <a:pt x="378531" y="334645"/>
                </a:lnTo>
                <a:lnTo>
                  <a:pt x="371868" y="346393"/>
                </a:lnTo>
                <a:lnTo>
                  <a:pt x="366157" y="358458"/>
                </a:lnTo>
                <a:lnTo>
                  <a:pt x="360446" y="370205"/>
                </a:lnTo>
                <a:lnTo>
                  <a:pt x="354417" y="382270"/>
                </a:lnTo>
                <a:lnTo>
                  <a:pt x="349023" y="394653"/>
                </a:lnTo>
                <a:lnTo>
                  <a:pt x="343946" y="407035"/>
                </a:lnTo>
                <a:lnTo>
                  <a:pt x="338870" y="419735"/>
                </a:lnTo>
                <a:lnTo>
                  <a:pt x="333476" y="432753"/>
                </a:lnTo>
                <a:lnTo>
                  <a:pt x="328716" y="445770"/>
                </a:lnTo>
                <a:lnTo>
                  <a:pt x="324274" y="458788"/>
                </a:lnTo>
                <a:lnTo>
                  <a:pt x="341091" y="463868"/>
                </a:lnTo>
                <a:lnTo>
                  <a:pt x="358224" y="468948"/>
                </a:lnTo>
                <a:lnTo>
                  <a:pt x="375993" y="473393"/>
                </a:lnTo>
                <a:lnTo>
                  <a:pt x="393761" y="477838"/>
                </a:lnTo>
                <a:lnTo>
                  <a:pt x="412164" y="482283"/>
                </a:lnTo>
                <a:lnTo>
                  <a:pt x="430885" y="486410"/>
                </a:lnTo>
                <a:lnTo>
                  <a:pt x="449922" y="490220"/>
                </a:lnTo>
                <a:lnTo>
                  <a:pt x="469277" y="493713"/>
                </a:lnTo>
                <a:lnTo>
                  <a:pt x="472133" y="474663"/>
                </a:lnTo>
                <a:lnTo>
                  <a:pt x="475623" y="455930"/>
                </a:lnTo>
                <a:lnTo>
                  <a:pt x="479113" y="437515"/>
                </a:lnTo>
                <a:lnTo>
                  <a:pt x="482921" y="419418"/>
                </a:lnTo>
                <a:lnTo>
                  <a:pt x="486728" y="401320"/>
                </a:lnTo>
                <a:lnTo>
                  <a:pt x="490536" y="383540"/>
                </a:lnTo>
                <a:lnTo>
                  <a:pt x="495295" y="366395"/>
                </a:lnTo>
                <a:lnTo>
                  <a:pt x="499420" y="349250"/>
                </a:lnTo>
                <a:lnTo>
                  <a:pt x="503862" y="333058"/>
                </a:lnTo>
                <a:lnTo>
                  <a:pt x="508304" y="317183"/>
                </a:lnTo>
                <a:lnTo>
                  <a:pt x="513381" y="301943"/>
                </a:lnTo>
                <a:lnTo>
                  <a:pt x="518140" y="286703"/>
                </a:lnTo>
                <a:lnTo>
                  <a:pt x="492440" y="282893"/>
                </a:lnTo>
                <a:lnTo>
                  <a:pt x="467691" y="278765"/>
                </a:lnTo>
                <a:lnTo>
                  <a:pt x="442942" y="274320"/>
                </a:lnTo>
                <a:lnTo>
                  <a:pt x="418510" y="269240"/>
                </a:lnTo>
                <a:close/>
                <a:moveTo>
                  <a:pt x="299208" y="238125"/>
                </a:moveTo>
                <a:lnTo>
                  <a:pt x="283026" y="252730"/>
                </a:lnTo>
                <a:lnTo>
                  <a:pt x="275411" y="260033"/>
                </a:lnTo>
                <a:lnTo>
                  <a:pt x="267479" y="267653"/>
                </a:lnTo>
                <a:lnTo>
                  <a:pt x="253835" y="281940"/>
                </a:lnTo>
                <a:lnTo>
                  <a:pt x="240191" y="296863"/>
                </a:lnTo>
                <a:lnTo>
                  <a:pt x="227182" y="311785"/>
                </a:lnTo>
                <a:lnTo>
                  <a:pt x="214490" y="327343"/>
                </a:lnTo>
                <a:lnTo>
                  <a:pt x="202433" y="343218"/>
                </a:lnTo>
                <a:lnTo>
                  <a:pt x="190376" y="359093"/>
                </a:lnTo>
                <a:lnTo>
                  <a:pt x="178954" y="375603"/>
                </a:lnTo>
                <a:lnTo>
                  <a:pt x="168483" y="392430"/>
                </a:lnTo>
                <a:lnTo>
                  <a:pt x="178002" y="398145"/>
                </a:lnTo>
                <a:lnTo>
                  <a:pt x="188472" y="403860"/>
                </a:lnTo>
                <a:lnTo>
                  <a:pt x="198943" y="409575"/>
                </a:lnTo>
                <a:lnTo>
                  <a:pt x="210048" y="414973"/>
                </a:lnTo>
                <a:lnTo>
                  <a:pt x="221471" y="420053"/>
                </a:lnTo>
                <a:lnTo>
                  <a:pt x="232894" y="425450"/>
                </a:lnTo>
                <a:lnTo>
                  <a:pt x="245268" y="430848"/>
                </a:lnTo>
                <a:lnTo>
                  <a:pt x="257642" y="435610"/>
                </a:lnTo>
                <a:lnTo>
                  <a:pt x="268430" y="439738"/>
                </a:lnTo>
                <a:lnTo>
                  <a:pt x="277315" y="414655"/>
                </a:lnTo>
                <a:lnTo>
                  <a:pt x="287151" y="390208"/>
                </a:lnTo>
                <a:lnTo>
                  <a:pt x="297304" y="366078"/>
                </a:lnTo>
                <a:lnTo>
                  <a:pt x="302381" y="354330"/>
                </a:lnTo>
                <a:lnTo>
                  <a:pt x="308409" y="342900"/>
                </a:lnTo>
                <a:lnTo>
                  <a:pt x="313803" y="331153"/>
                </a:lnTo>
                <a:lnTo>
                  <a:pt x="319515" y="319723"/>
                </a:lnTo>
                <a:lnTo>
                  <a:pt x="325543" y="308610"/>
                </a:lnTo>
                <a:lnTo>
                  <a:pt x="331572" y="297498"/>
                </a:lnTo>
                <a:lnTo>
                  <a:pt x="337600" y="286703"/>
                </a:lnTo>
                <a:lnTo>
                  <a:pt x="344264" y="275908"/>
                </a:lnTo>
                <a:lnTo>
                  <a:pt x="350609" y="265430"/>
                </a:lnTo>
                <a:lnTo>
                  <a:pt x="357590" y="254953"/>
                </a:lnTo>
                <a:lnTo>
                  <a:pt x="349023" y="253048"/>
                </a:lnTo>
                <a:lnTo>
                  <a:pt x="323957" y="245745"/>
                </a:lnTo>
                <a:lnTo>
                  <a:pt x="299208" y="238125"/>
                </a:lnTo>
                <a:close/>
                <a:moveTo>
                  <a:pt x="1081336" y="129223"/>
                </a:moveTo>
                <a:lnTo>
                  <a:pt x="1090538" y="137795"/>
                </a:lnTo>
                <a:lnTo>
                  <a:pt x="1099422" y="146368"/>
                </a:lnTo>
                <a:lnTo>
                  <a:pt x="1107989" y="155575"/>
                </a:lnTo>
                <a:lnTo>
                  <a:pt x="1116873" y="164465"/>
                </a:lnTo>
                <a:lnTo>
                  <a:pt x="1125123" y="173990"/>
                </a:lnTo>
                <a:lnTo>
                  <a:pt x="1133690" y="183833"/>
                </a:lnTo>
                <a:lnTo>
                  <a:pt x="1141622" y="193358"/>
                </a:lnTo>
                <a:lnTo>
                  <a:pt x="1149555" y="203518"/>
                </a:lnTo>
                <a:lnTo>
                  <a:pt x="1164467" y="199708"/>
                </a:lnTo>
                <a:lnTo>
                  <a:pt x="1179380" y="195898"/>
                </a:lnTo>
                <a:lnTo>
                  <a:pt x="1188899" y="193358"/>
                </a:lnTo>
                <a:lnTo>
                  <a:pt x="1175890" y="184468"/>
                </a:lnTo>
                <a:lnTo>
                  <a:pt x="1162881" y="175578"/>
                </a:lnTo>
                <a:lnTo>
                  <a:pt x="1149872" y="167323"/>
                </a:lnTo>
                <a:lnTo>
                  <a:pt x="1136863" y="159068"/>
                </a:lnTo>
                <a:lnTo>
                  <a:pt x="1123219" y="151130"/>
                </a:lnTo>
                <a:lnTo>
                  <a:pt x="1109258" y="143510"/>
                </a:lnTo>
                <a:lnTo>
                  <a:pt x="1095297" y="136208"/>
                </a:lnTo>
                <a:lnTo>
                  <a:pt x="1081336" y="129223"/>
                </a:lnTo>
                <a:close/>
                <a:moveTo>
                  <a:pt x="462297" y="129223"/>
                </a:moveTo>
                <a:lnTo>
                  <a:pt x="448336" y="136208"/>
                </a:lnTo>
                <a:lnTo>
                  <a:pt x="434375" y="143510"/>
                </a:lnTo>
                <a:lnTo>
                  <a:pt x="420731" y="151130"/>
                </a:lnTo>
                <a:lnTo>
                  <a:pt x="407088" y="159068"/>
                </a:lnTo>
                <a:lnTo>
                  <a:pt x="394079" y="167323"/>
                </a:lnTo>
                <a:lnTo>
                  <a:pt x="380752" y="175578"/>
                </a:lnTo>
                <a:lnTo>
                  <a:pt x="367743" y="184468"/>
                </a:lnTo>
                <a:lnTo>
                  <a:pt x="355052" y="193358"/>
                </a:lnTo>
                <a:lnTo>
                  <a:pt x="374406" y="198438"/>
                </a:lnTo>
                <a:lnTo>
                  <a:pt x="394079" y="203518"/>
                </a:lnTo>
                <a:lnTo>
                  <a:pt x="402011" y="193358"/>
                </a:lnTo>
                <a:lnTo>
                  <a:pt x="410261" y="183833"/>
                </a:lnTo>
                <a:lnTo>
                  <a:pt x="418510" y="173990"/>
                </a:lnTo>
                <a:lnTo>
                  <a:pt x="427077" y="164465"/>
                </a:lnTo>
                <a:lnTo>
                  <a:pt x="435644" y="155575"/>
                </a:lnTo>
                <a:lnTo>
                  <a:pt x="444528" y="146368"/>
                </a:lnTo>
                <a:lnTo>
                  <a:pt x="453095" y="137795"/>
                </a:lnTo>
                <a:lnTo>
                  <a:pt x="462297" y="129223"/>
                </a:lnTo>
                <a:close/>
                <a:moveTo>
                  <a:pt x="931891" y="96838"/>
                </a:moveTo>
                <a:lnTo>
                  <a:pt x="942045" y="110490"/>
                </a:lnTo>
                <a:lnTo>
                  <a:pt x="951881" y="125413"/>
                </a:lnTo>
                <a:lnTo>
                  <a:pt x="961717" y="140970"/>
                </a:lnTo>
                <a:lnTo>
                  <a:pt x="970918" y="157480"/>
                </a:lnTo>
                <a:lnTo>
                  <a:pt x="979803" y="174625"/>
                </a:lnTo>
                <a:lnTo>
                  <a:pt x="988369" y="192405"/>
                </a:lnTo>
                <a:lnTo>
                  <a:pt x="996936" y="210820"/>
                </a:lnTo>
                <a:lnTo>
                  <a:pt x="1004869" y="230188"/>
                </a:lnTo>
                <a:lnTo>
                  <a:pt x="1025176" y="227330"/>
                </a:lnTo>
                <a:lnTo>
                  <a:pt x="1045165" y="224155"/>
                </a:lnTo>
                <a:lnTo>
                  <a:pt x="1065472" y="220980"/>
                </a:lnTo>
                <a:lnTo>
                  <a:pt x="1084827" y="217170"/>
                </a:lnTo>
                <a:lnTo>
                  <a:pt x="1076260" y="207645"/>
                </a:lnTo>
                <a:lnTo>
                  <a:pt x="1067376" y="198120"/>
                </a:lnTo>
                <a:lnTo>
                  <a:pt x="1058491" y="188913"/>
                </a:lnTo>
                <a:lnTo>
                  <a:pt x="1049607" y="180023"/>
                </a:lnTo>
                <a:lnTo>
                  <a:pt x="1040406" y="171450"/>
                </a:lnTo>
                <a:lnTo>
                  <a:pt x="1031204" y="163195"/>
                </a:lnTo>
                <a:lnTo>
                  <a:pt x="1021685" y="155258"/>
                </a:lnTo>
                <a:lnTo>
                  <a:pt x="1011849" y="147320"/>
                </a:lnTo>
                <a:lnTo>
                  <a:pt x="1002648" y="140018"/>
                </a:lnTo>
                <a:lnTo>
                  <a:pt x="992494" y="133033"/>
                </a:lnTo>
                <a:lnTo>
                  <a:pt x="982975" y="126048"/>
                </a:lnTo>
                <a:lnTo>
                  <a:pt x="972822" y="119380"/>
                </a:lnTo>
                <a:lnTo>
                  <a:pt x="962986" y="113348"/>
                </a:lnTo>
                <a:lnTo>
                  <a:pt x="952515" y="107315"/>
                </a:lnTo>
                <a:lnTo>
                  <a:pt x="942045" y="101918"/>
                </a:lnTo>
                <a:lnTo>
                  <a:pt x="931891" y="96838"/>
                </a:lnTo>
                <a:close/>
                <a:moveTo>
                  <a:pt x="611742" y="96838"/>
                </a:moveTo>
                <a:lnTo>
                  <a:pt x="601589" y="101918"/>
                </a:lnTo>
                <a:lnTo>
                  <a:pt x="591118" y="107315"/>
                </a:lnTo>
                <a:lnTo>
                  <a:pt x="580965" y="113348"/>
                </a:lnTo>
                <a:lnTo>
                  <a:pt x="570811" y="119698"/>
                </a:lnTo>
                <a:lnTo>
                  <a:pt x="560658" y="126048"/>
                </a:lnTo>
                <a:lnTo>
                  <a:pt x="551139" y="133033"/>
                </a:lnTo>
                <a:lnTo>
                  <a:pt x="540986" y="140018"/>
                </a:lnTo>
                <a:lnTo>
                  <a:pt x="531784" y="147320"/>
                </a:lnTo>
                <a:lnTo>
                  <a:pt x="521948" y="155258"/>
                </a:lnTo>
                <a:lnTo>
                  <a:pt x="512746" y="163195"/>
                </a:lnTo>
                <a:lnTo>
                  <a:pt x="503228" y="171450"/>
                </a:lnTo>
                <a:lnTo>
                  <a:pt x="494343" y="180023"/>
                </a:lnTo>
                <a:lnTo>
                  <a:pt x="485142" y="189230"/>
                </a:lnTo>
                <a:lnTo>
                  <a:pt x="476258" y="198120"/>
                </a:lnTo>
                <a:lnTo>
                  <a:pt x="467691" y="207645"/>
                </a:lnTo>
                <a:lnTo>
                  <a:pt x="458807" y="217170"/>
                </a:lnTo>
                <a:lnTo>
                  <a:pt x="478479" y="220980"/>
                </a:lnTo>
                <a:lnTo>
                  <a:pt x="498468" y="224155"/>
                </a:lnTo>
                <a:lnTo>
                  <a:pt x="518458" y="227330"/>
                </a:lnTo>
                <a:lnTo>
                  <a:pt x="538764" y="230188"/>
                </a:lnTo>
                <a:lnTo>
                  <a:pt x="547014" y="210820"/>
                </a:lnTo>
                <a:lnTo>
                  <a:pt x="555264" y="192405"/>
                </a:lnTo>
                <a:lnTo>
                  <a:pt x="564148" y="174625"/>
                </a:lnTo>
                <a:lnTo>
                  <a:pt x="573032" y="157480"/>
                </a:lnTo>
                <a:lnTo>
                  <a:pt x="582234" y="140970"/>
                </a:lnTo>
                <a:lnTo>
                  <a:pt x="591753" y="125413"/>
                </a:lnTo>
                <a:lnTo>
                  <a:pt x="601589" y="110490"/>
                </a:lnTo>
                <a:lnTo>
                  <a:pt x="611742" y="96838"/>
                </a:lnTo>
                <a:close/>
                <a:moveTo>
                  <a:pt x="801166" y="63818"/>
                </a:moveTo>
                <a:lnTo>
                  <a:pt x="801166" y="245110"/>
                </a:lnTo>
                <a:lnTo>
                  <a:pt x="837655" y="244158"/>
                </a:lnTo>
                <a:lnTo>
                  <a:pt x="873509" y="242570"/>
                </a:lnTo>
                <a:lnTo>
                  <a:pt x="909363" y="240348"/>
                </a:lnTo>
                <a:lnTo>
                  <a:pt x="944266" y="237173"/>
                </a:lnTo>
                <a:lnTo>
                  <a:pt x="935064" y="216853"/>
                </a:lnTo>
                <a:lnTo>
                  <a:pt x="925545" y="197803"/>
                </a:lnTo>
                <a:lnTo>
                  <a:pt x="916027" y="179705"/>
                </a:lnTo>
                <a:lnTo>
                  <a:pt x="906190" y="162878"/>
                </a:lnTo>
                <a:lnTo>
                  <a:pt x="901114" y="155258"/>
                </a:lnTo>
                <a:lnTo>
                  <a:pt x="896037" y="147320"/>
                </a:lnTo>
                <a:lnTo>
                  <a:pt x="890960" y="140018"/>
                </a:lnTo>
                <a:lnTo>
                  <a:pt x="885884" y="133033"/>
                </a:lnTo>
                <a:lnTo>
                  <a:pt x="880807" y="126048"/>
                </a:lnTo>
                <a:lnTo>
                  <a:pt x="875730" y="119698"/>
                </a:lnTo>
                <a:lnTo>
                  <a:pt x="870019" y="113665"/>
                </a:lnTo>
                <a:lnTo>
                  <a:pt x="864942" y="107633"/>
                </a:lnTo>
                <a:lnTo>
                  <a:pt x="856693" y="99695"/>
                </a:lnTo>
                <a:lnTo>
                  <a:pt x="848760" y="92075"/>
                </a:lnTo>
                <a:lnTo>
                  <a:pt x="840828" y="85725"/>
                </a:lnTo>
                <a:lnTo>
                  <a:pt x="832896" y="79693"/>
                </a:lnTo>
                <a:lnTo>
                  <a:pt x="824963" y="74613"/>
                </a:lnTo>
                <a:lnTo>
                  <a:pt x="817031" y="70168"/>
                </a:lnTo>
                <a:lnTo>
                  <a:pt x="809099" y="66675"/>
                </a:lnTo>
                <a:lnTo>
                  <a:pt x="801166" y="63818"/>
                </a:lnTo>
                <a:close/>
                <a:moveTo>
                  <a:pt x="742467" y="63818"/>
                </a:moveTo>
                <a:lnTo>
                  <a:pt x="734535" y="66675"/>
                </a:lnTo>
                <a:lnTo>
                  <a:pt x="726920" y="70168"/>
                </a:lnTo>
                <a:lnTo>
                  <a:pt x="718987" y="74613"/>
                </a:lnTo>
                <a:lnTo>
                  <a:pt x="711055" y="79693"/>
                </a:lnTo>
                <a:lnTo>
                  <a:pt x="703123" y="85725"/>
                </a:lnTo>
                <a:lnTo>
                  <a:pt x="694873" y="92075"/>
                </a:lnTo>
                <a:lnTo>
                  <a:pt x="686941" y="99695"/>
                </a:lnTo>
                <a:lnTo>
                  <a:pt x="678691" y="107633"/>
                </a:lnTo>
                <a:lnTo>
                  <a:pt x="673614" y="113665"/>
                </a:lnTo>
                <a:lnTo>
                  <a:pt x="668538" y="119698"/>
                </a:lnTo>
                <a:lnTo>
                  <a:pt x="662826" y="126048"/>
                </a:lnTo>
                <a:lnTo>
                  <a:pt x="657750" y="133033"/>
                </a:lnTo>
                <a:lnTo>
                  <a:pt x="652990" y="140018"/>
                </a:lnTo>
                <a:lnTo>
                  <a:pt x="647596" y="147320"/>
                </a:lnTo>
                <a:lnTo>
                  <a:pt x="642519" y="154940"/>
                </a:lnTo>
                <a:lnTo>
                  <a:pt x="637760" y="162878"/>
                </a:lnTo>
                <a:lnTo>
                  <a:pt x="632683" y="171450"/>
                </a:lnTo>
                <a:lnTo>
                  <a:pt x="627607" y="179705"/>
                </a:lnTo>
                <a:lnTo>
                  <a:pt x="618088" y="197803"/>
                </a:lnTo>
                <a:lnTo>
                  <a:pt x="608569" y="216853"/>
                </a:lnTo>
                <a:lnTo>
                  <a:pt x="599685" y="237173"/>
                </a:lnTo>
                <a:lnTo>
                  <a:pt x="634587" y="240030"/>
                </a:lnTo>
                <a:lnTo>
                  <a:pt x="670124" y="242570"/>
                </a:lnTo>
                <a:lnTo>
                  <a:pt x="705978" y="244158"/>
                </a:lnTo>
                <a:lnTo>
                  <a:pt x="742467" y="245110"/>
                </a:lnTo>
                <a:lnTo>
                  <a:pt x="742467" y="63818"/>
                </a:lnTo>
                <a:close/>
                <a:moveTo>
                  <a:pt x="754841" y="0"/>
                </a:moveTo>
                <a:lnTo>
                  <a:pt x="771975" y="0"/>
                </a:lnTo>
                <a:lnTo>
                  <a:pt x="789109" y="0"/>
                </a:lnTo>
                <a:lnTo>
                  <a:pt x="806243" y="635"/>
                </a:lnTo>
                <a:lnTo>
                  <a:pt x="823377" y="1588"/>
                </a:lnTo>
                <a:lnTo>
                  <a:pt x="840193" y="2858"/>
                </a:lnTo>
                <a:lnTo>
                  <a:pt x="856693" y="4445"/>
                </a:lnTo>
                <a:lnTo>
                  <a:pt x="873509" y="6350"/>
                </a:lnTo>
                <a:lnTo>
                  <a:pt x="890008" y="9208"/>
                </a:lnTo>
                <a:lnTo>
                  <a:pt x="906508" y="11748"/>
                </a:lnTo>
                <a:lnTo>
                  <a:pt x="923007" y="14923"/>
                </a:lnTo>
                <a:lnTo>
                  <a:pt x="939189" y="18098"/>
                </a:lnTo>
                <a:lnTo>
                  <a:pt x="955371" y="21908"/>
                </a:lnTo>
                <a:lnTo>
                  <a:pt x="971236" y="25718"/>
                </a:lnTo>
                <a:lnTo>
                  <a:pt x="987100" y="30480"/>
                </a:lnTo>
                <a:lnTo>
                  <a:pt x="1002965" y="35243"/>
                </a:lnTo>
                <a:lnTo>
                  <a:pt x="1018512" y="40005"/>
                </a:lnTo>
                <a:lnTo>
                  <a:pt x="1034060" y="45720"/>
                </a:lnTo>
                <a:lnTo>
                  <a:pt x="1049290" y="51435"/>
                </a:lnTo>
                <a:lnTo>
                  <a:pt x="1064520" y="57150"/>
                </a:lnTo>
                <a:lnTo>
                  <a:pt x="1079115" y="63818"/>
                </a:lnTo>
                <a:lnTo>
                  <a:pt x="1094028" y="70168"/>
                </a:lnTo>
                <a:lnTo>
                  <a:pt x="1108624" y="76835"/>
                </a:lnTo>
                <a:lnTo>
                  <a:pt x="1123219" y="84455"/>
                </a:lnTo>
                <a:lnTo>
                  <a:pt x="1137497" y="91758"/>
                </a:lnTo>
                <a:lnTo>
                  <a:pt x="1151458" y="99695"/>
                </a:lnTo>
                <a:lnTo>
                  <a:pt x="1165419" y="107633"/>
                </a:lnTo>
                <a:lnTo>
                  <a:pt x="1179063" y="116205"/>
                </a:lnTo>
                <a:lnTo>
                  <a:pt x="1192707" y="124778"/>
                </a:lnTo>
                <a:lnTo>
                  <a:pt x="1206033" y="133668"/>
                </a:lnTo>
                <a:lnTo>
                  <a:pt x="1219042" y="142558"/>
                </a:lnTo>
                <a:lnTo>
                  <a:pt x="1232051" y="152400"/>
                </a:lnTo>
                <a:lnTo>
                  <a:pt x="1244743" y="161925"/>
                </a:lnTo>
                <a:lnTo>
                  <a:pt x="1257434" y="171768"/>
                </a:lnTo>
                <a:lnTo>
                  <a:pt x="1270126" y="182245"/>
                </a:lnTo>
                <a:lnTo>
                  <a:pt x="1282818" y="193358"/>
                </a:lnTo>
                <a:lnTo>
                  <a:pt x="1295192" y="204470"/>
                </a:lnTo>
                <a:lnTo>
                  <a:pt x="1307567" y="215900"/>
                </a:lnTo>
                <a:lnTo>
                  <a:pt x="1323749" y="232093"/>
                </a:lnTo>
                <a:lnTo>
                  <a:pt x="1339296" y="248920"/>
                </a:lnTo>
                <a:lnTo>
                  <a:pt x="1354844" y="266065"/>
                </a:lnTo>
                <a:lnTo>
                  <a:pt x="1369756" y="283528"/>
                </a:lnTo>
                <a:lnTo>
                  <a:pt x="1384035" y="301625"/>
                </a:lnTo>
                <a:lnTo>
                  <a:pt x="1397995" y="320358"/>
                </a:lnTo>
                <a:lnTo>
                  <a:pt x="1411322" y="339090"/>
                </a:lnTo>
                <a:lnTo>
                  <a:pt x="1423696" y="358775"/>
                </a:lnTo>
                <a:lnTo>
                  <a:pt x="1431629" y="371158"/>
                </a:lnTo>
                <a:lnTo>
                  <a:pt x="1439244" y="383858"/>
                </a:lnTo>
                <a:lnTo>
                  <a:pt x="1446859" y="396875"/>
                </a:lnTo>
                <a:lnTo>
                  <a:pt x="1453839" y="410210"/>
                </a:lnTo>
                <a:lnTo>
                  <a:pt x="1463675" y="429260"/>
                </a:lnTo>
                <a:lnTo>
                  <a:pt x="1301855" y="429260"/>
                </a:lnTo>
                <a:lnTo>
                  <a:pt x="1321528" y="420370"/>
                </a:lnTo>
                <a:lnTo>
                  <a:pt x="1340565" y="411480"/>
                </a:lnTo>
                <a:lnTo>
                  <a:pt x="1358651" y="401955"/>
                </a:lnTo>
                <a:lnTo>
                  <a:pt x="1375785" y="392430"/>
                </a:lnTo>
                <a:lnTo>
                  <a:pt x="1364680" y="375603"/>
                </a:lnTo>
                <a:lnTo>
                  <a:pt x="1353257" y="359093"/>
                </a:lnTo>
                <a:lnTo>
                  <a:pt x="1341517" y="343218"/>
                </a:lnTo>
                <a:lnTo>
                  <a:pt x="1329143" y="327343"/>
                </a:lnTo>
                <a:lnTo>
                  <a:pt x="1316451" y="311785"/>
                </a:lnTo>
                <a:lnTo>
                  <a:pt x="1303442" y="296863"/>
                </a:lnTo>
                <a:lnTo>
                  <a:pt x="1290116" y="281940"/>
                </a:lnTo>
                <a:lnTo>
                  <a:pt x="1276155" y="267653"/>
                </a:lnTo>
                <a:lnTo>
                  <a:pt x="1268222" y="260033"/>
                </a:lnTo>
                <a:lnTo>
                  <a:pt x="1260607" y="252730"/>
                </a:lnTo>
                <a:lnTo>
                  <a:pt x="1244425" y="238125"/>
                </a:lnTo>
                <a:lnTo>
                  <a:pt x="1215869" y="246698"/>
                </a:lnTo>
                <a:lnTo>
                  <a:pt x="1200956" y="250825"/>
                </a:lnTo>
                <a:lnTo>
                  <a:pt x="1186361" y="254953"/>
                </a:lnTo>
                <a:lnTo>
                  <a:pt x="1198735" y="274955"/>
                </a:lnTo>
                <a:lnTo>
                  <a:pt x="1210792" y="295275"/>
                </a:lnTo>
                <a:lnTo>
                  <a:pt x="1222215" y="316230"/>
                </a:lnTo>
                <a:lnTo>
                  <a:pt x="1233003" y="337820"/>
                </a:lnTo>
                <a:lnTo>
                  <a:pt x="1243473" y="360045"/>
                </a:lnTo>
                <a:lnTo>
                  <a:pt x="1253310" y="382588"/>
                </a:lnTo>
                <a:lnTo>
                  <a:pt x="1262828" y="405448"/>
                </a:lnTo>
                <a:lnTo>
                  <a:pt x="1271395" y="429260"/>
                </a:lnTo>
                <a:lnTo>
                  <a:pt x="1208888" y="429260"/>
                </a:lnTo>
                <a:lnTo>
                  <a:pt x="1200004" y="407353"/>
                </a:lnTo>
                <a:lnTo>
                  <a:pt x="1190803" y="385763"/>
                </a:lnTo>
                <a:lnTo>
                  <a:pt x="1180967" y="365125"/>
                </a:lnTo>
                <a:lnTo>
                  <a:pt x="1170813" y="344805"/>
                </a:lnTo>
                <a:lnTo>
                  <a:pt x="1160025" y="325120"/>
                </a:lnTo>
                <a:lnTo>
                  <a:pt x="1148603" y="306070"/>
                </a:lnTo>
                <a:lnTo>
                  <a:pt x="1137180" y="287020"/>
                </a:lnTo>
                <a:lnTo>
                  <a:pt x="1125123" y="269240"/>
                </a:lnTo>
                <a:lnTo>
                  <a:pt x="1101009" y="274320"/>
                </a:lnTo>
                <a:lnTo>
                  <a:pt x="1076260" y="278765"/>
                </a:lnTo>
                <a:lnTo>
                  <a:pt x="1051194" y="282893"/>
                </a:lnTo>
                <a:lnTo>
                  <a:pt x="1025493" y="286703"/>
                </a:lnTo>
                <a:lnTo>
                  <a:pt x="1031204" y="303213"/>
                </a:lnTo>
                <a:lnTo>
                  <a:pt x="1036281" y="320040"/>
                </a:lnTo>
                <a:lnTo>
                  <a:pt x="1041040" y="337503"/>
                </a:lnTo>
                <a:lnTo>
                  <a:pt x="1045800" y="355283"/>
                </a:lnTo>
                <a:lnTo>
                  <a:pt x="1050559" y="373063"/>
                </a:lnTo>
                <a:lnTo>
                  <a:pt x="1054684" y="391478"/>
                </a:lnTo>
                <a:lnTo>
                  <a:pt x="1058809" y="410528"/>
                </a:lnTo>
                <a:lnTo>
                  <a:pt x="1062616" y="429260"/>
                </a:lnTo>
                <a:lnTo>
                  <a:pt x="1002965" y="429260"/>
                </a:lnTo>
                <a:lnTo>
                  <a:pt x="999475" y="412750"/>
                </a:lnTo>
                <a:lnTo>
                  <a:pt x="995667" y="396240"/>
                </a:lnTo>
                <a:lnTo>
                  <a:pt x="991542" y="380365"/>
                </a:lnTo>
                <a:lnTo>
                  <a:pt x="987418" y="364490"/>
                </a:lnTo>
                <a:lnTo>
                  <a:pt x="982658" y="346075"/>
                </a:lnTo>
                <a:lnTo>
                  <a:pt x="976947" y="328295"/>
                </a:lnTo>
                <a:lnTo>
                  <a:pt x="971553" y="311150"/>
                </a:lnTo>
                <a:lnTo>
                  <a:pt x="966159" y="294005"/>
                </a:lnTo>
                <a:lnTo>
                  <a:pt x="946169" y="295910"/>
                </a:lnTo>
                <a:lnTo>
                  <a:pt x="926180" y="297815"/>
                </a:lnTo>
                <a:lnTo>
                  <a:pt x="905556" y="299403"/>
                </a:lnTo>
                <a:lnTo>
                  <a:pt x="884932" y="300673"/>
                </a:lnTo>
                <a:lnTo>
                  <a:pt x="864308" y="301625"/>
                </a:lnTo>
                <a:lnTo>
                  <a:pt x="843684" y="302578"/>
                </a:lnTo>
                <a:lnTo>
                  <a:pt x="822742" y="303213"/>
                </a:lnTo>
                <a:lnTo>
                  <a:pt x="801166" y="303848"/>
                </a:lnTo>
                <a:lnTo>
                  <a:pt x="801166" y="519748"/>
                </a:lnTo>
                <a:lnTo>
                  <a:pt x="822108" y="519113"/>
                </a:lnTo>
                <a:lnTo>
                  <a:pt x="843366" y="518478"/>
                </a:lnTo>
                <a:lnTo>
                  <a:pt x="864308" y="517525"/>
                </a:lnTo>
                <a:lnTo>
                  <a:pt x="884614" y="516573"/>
                </a:lnTo>
                <a:lnTo>
                  <a:pt x="884614" y="575310"/>
                </a:lnTo>
                <a:lnTo>
                  <a:pt x="864308" y="576263"/>
                </a:lnTo>
                <a:lnTo>
                  <a:pt x="843366" y="577215"/>
                </a:lnTo>
                <a:lnTo>
                  <a:pt x="822108" y="577850"/>
                </a:lnTo>
                <a:lnTo>
                  <a:pt x="801166" y="578168"/>
                </a:lnTo>
                <a:lnTo>
                  <a:pt x="801166" y="742950"/>
                </a:lnTo>
                <a:lnTo>
                  <a:pt x="884614" y="742950"/>
                </a:lnTo>
                <a:lnTo>
                  <a:pt x="884614" y="801688"/>
                </a:lnTo>
                <a:lnTo>
                  <a:pt x="801166" y="801688"/>
                </a:lnTo>
                <a:lnTo>
                  <a:pt x="801166" y="965835"/>
                </a:lnTo>
                <a:lnTo>
                  <a:pt x="822108" y="966470"/>
                </a:lnTo>
                <a:lnTo>
                  <a:pt x="843366" y="967105"/>
                </a:lnTo>
                <a:lnTo>
                  <a:pt x="864308" y="968058"/>
                </a:lnTo>
                <a:lnTo>
                  <a:pt x="884614" y="969010"/>
                </a:lnTo>
                <a:lnTo>
                  <a:pt x="884614" y="1028065"/>
                </a:lnTo>
                <a:lnTo>
                  <a:pt x="864308" y="1026795"/>
                </a:lnTo>
                <a:lnTo>
                  <a:pt x="843366" y="1025843"/>
                </a:lnTo>
                <a:lnTo>
                  <a:pt x="822108" y="1025208"/>
                </a:lnTo>
                <a:lnTo>
                  <a:pt x="801166" y="1024890"/>
                </a:lnTo>
                <a:lnTo>
                  <a:pt x="801166" y="1240473"/>
                </a:lnTo>
                <a:lnTo>
                  <a:pt x="824963" y="1240790"/>
                </a:lnTo>
                <a:lnTo>
                  <a:pt x="848126" y="1241743"/>
                </a:lnTo>
                <a:lnTo>
                  <a:pt x="832896" y="1300163"/>
                </a:lnTo>
                <a:lnTo>
                  <a:pt x="801166" y="1299528"/>
                </a:lnTo>
                <a:lnTo>
                  <a:pt x="801166" y="1423353"/>
                </a:lnTo>
                <a:lnTo>
                  <a:pt x="771658" y="1538606"/>
                </a:lnTo>
                <a:lnTo>
                  <a:pt x="771023" y="1541781"/>
                </a:lnTo>
                <a:lnTo>
                  <a:pt x="771023" y="1544638"/>
                </a:lnTo>
                <a:lnTo>
                  <a:pt x="753890" y="1544321"/>
                </a:lnTo>
                <a:lnTo>
                  <a:pt x="736756" y="1543686"/>
                </a:lnTo>
                <a:lnTo>
                  <a:pt x="719622" y="1542733"/>
                </a:lnTo>
                <a:lnTo>
                  <a:pt x="702805" y="1541463"/>
                </a:lnTo>
                <a:lnTo>
                  <a:pt x="685989" y="1539558"/>
                </a:lnTo>
                <a:lnTo>
                  <a:pt x="669489" y="1537653"/>
                </a:lnTo>
                <a:lnTo>
                  <a:pt x="652673" y="1535431"/>
                </a:lnTo>
                <a:lnTo>
                  <a:pt x="636491" y="1532573"/>
                </a:lnTo>
                <a:lnTo>
                  <a:pt x="619992" y="1529716"/>
                </a:lnTo>
                <a:lnTo>
                  <a:pt x="603810" y="1526223"/>
                </a:lnTo>
                <a:lnTo>
                  <a:pt x="587628" y="1522096"/>
                </a:lnTo>
                <a:lnTo>
                  <a:pt x="571763" y="1518286"/>
                </a:lnTo>
                <a:lnTo>
                  <a:pt x="555898" y="1513841"/>
                </a:lnTo>
                <a:lnTo>
                  <a:pt x="540351" y="1509078"/>
                </a:lnTo>
                <a:lnTo>
                  <a:pt x="524486" y="1503998"/>
                </a:lnTo>
                <a:lnTo>
                  <a:pt x="509256" y="1498601"/>
                </a:lnTo>
                <a:lnTo>
                  <a:pt x="494343" y="1492886"/>
                </a:lnTo>
                <a:lnTo>
                  <a:pt x="479113" y="1486853"/>
                </a:lnTo>
                <a:lnTo>
                  <a:pt x="464200" y="1480503"/>
                </a:lnTo>
                <a:lnTo>
                  <a:pt x="449288" y="1474153"/>
                </a:lnTo>
                <a:lnTo>
                  <a:pt x="434692" y="1467168"/>
                </a:lnTo>
                <a:lnTo>
                  <a:pt x="420414" y="1459866"/>
                </a:lnTo>
                <a:lnTo>
                  <a:pt x="406136" y="1452246"/>
                </a:lnTo>
                <a:lnTo>
                  <a:pt x="392175" y="1444626"/>
                </a:lnTo>
                <a:lnTo>
                  <a:pt x="378214" y="1436688"/>
                </a:lnTo>
                <a:lnTo>
                  <a:pt x="364570" y="1428116"/>
                </a:lnTo>
                <a:lnTo>
                  <a:pt x="350927" y="1419861"/>
                </a:lnTo>
                <a:lnTo>
                  <a:pt x="337600" y="1410653"/>
                </a:lnTo>
                <a:lnTo>
                  <a:pt x="324591" y="1401763"/>
                </a:lnTo>
                <a:lnTo>
                  <a:pt x="311582" y="1392238"/>
                </a:lnTo>
                <a:lnTo>
                  <a:pt x="298891" y="1382396"/>
                </a:lnTo>
                <a:lnTo>
                  <a:pt x="286199" y="1372553"/>
                </a:lnTo>
                <a:lnTo>
                  <a:pt x="273507" y="1361758"/>
                </a:lnTo>
                <a:lnTo>
                  <a:pt x="260815" y="1351280"/>
                </a:lnTo>
                <a:lnTo>
                  <a:pt x="248441" y="1339850"/>
                </a:lnTo>
                <a:lnTo>
                  <a:pt x="236701" y="1328420"/>
                </a:lnTo>
                <a:lnTo>
                  <a:pt x="220202" y="1311910"/>
                </a:lnTo>
                <a:lnTo>
                  <a:pt x="204337" y="1295400"/>
                </a:lnTo>
                <a:lnTo>
                  <a:pt x="188790" y="1278255"/>
                </a:lnTo>
                <a:lnTo>
                  <a:pt x="173877" y="1260475"/>
                </a:lnTo>
                <a:lnTo>
                  <a:pt x="159599" y="1242378"/>
                </a:lnTo>
                <a:lnTo>
                  <a:pt x="145638" y="1223963"/>
                </a:lnTo>
                <a:lnTo>
                  <a:pt x="132629" y="1204913"/>
                </a:lnTo>
                <a:lnTo>
                  <a:pt x="119937" y="1185863"/>
                </a:lnTo>
                <a:lnTo>
                  <a:pt x="112005" y="1173163"/>
                </a:lnTo>
                <a:lnTo>
                  <a:pt x="104390" y="1160463"/>
                </a:lnTo>
                <a:lnTo>
                  <a:pt x="97409" y="1147445"/>
                </a:lnTo>
                <a:lnTo>
                  <a:pt x="90111" y="1134428"/>
                </a:lnTo>
                <a:lnTo>
                  <a:pt x="79641" y="1114108"/>
                </a:lnTo>
                <a:lnTo>
                  <a:pt x="69805" y="1093153"/>
                </a:lnTo>
                <a:lnTo>
                  <a:pt x="60286" y="1072198"/>
                </a:lnTo>
                <a:lnTo>
                  <a:pt x="51719" y="1050608"/>
                </a:lnTo>
                <a:lnTo>
                  <a:pt x="43469" y="1029018"/>
                </a:lnTo>
                <a:lnTo>
                  <a:pt x="36172" y="1006793"/>
                </a:lnTo>
                <a:lnTo>
                  <a:pt x="29826" y="984568"/>
                </a:lnTo>
                <a:lnTo>
                  <a:pt x="23480" y="961708"/>
                </a:lnTo>
                <a:lnTo>
                  <a:pt x="18086" y="939165"/>
                </a:lnTo>
                <a:lnTo>
                  <a:pt x="13326" y="915988"/>
                </a:lnTo>
                <a:lnTo>
                  <a:pt x="9202" y="892493"/>
                </a:lnTo>
                <a:lnTo>
                  <a:pt x="6029" y="868998"/>
                </a:lnTo>
                <a:lnTo>
                  <a:pt x="3490" y="845185"/>
                </a:lnTo>
                <a:lnTo>
                  <a:pt x="1587" y="820738"/>
                </a:lnTo>
                <a:lnTo>
                  <a:pt x="317" y="796608"/>
                </a:lnTo>
                <a:lnTo>
                  <a:pt x="0" y="772160"/>
                </a:lnTo>
                <a:lnTo>
                  <a:pt x="317" y="747713"/>
                </a:lnTo>
                <a:lnTo>
                  <a:pt x="1587" y="723583"/>
                </a:lnTo>
                <a:lnTo>
                  <a:pt x="3490" y="699453"/>
                </a:lnTo>
                <a:lnTo>
                  <a:pt x="6029" y="675640"/>
                </a:lnTo>
                <a:lnTo>
                  <a:pt x="9202" y="651828"/>
                </a:lnTo>
                <a:lnTo>
                  <a:pt x="13326" y="628650"/>
                </a:lnTo>
                <a:lnTo>
                  <a:pt x="18086" y="605473"/>
                </a:lnTo>
                <a:lnTo>
                  <a:pt x="23480" y="582295"/>
                </a:lnTo>
                <a:lnTo>
                  <a:pt x="29826" y="559753"/>
                </a:lnTo>
                <a:lnTo>
                  <a:pt x="36172" y="537528"/>
                </a:lnTo>
                <a:lnTo>
                  <a:pt x="43469" y="515620"/>
                </a:lnTo>
                <a:lnTo>
                  <a:pt x="51719" y="493713"/>
                </a:lnTo>
                <a:lnTo>
                  <a:pt x="60286" y="472440"/>
                </a:lnTo>
                <a:lnTo>
                  <a:pt x="69805" y="451168"/>
                </a:lnTo>
                <a:lnTo>
                  <a:pt x="79641" y="430530"/>
                </a:lnTo>
                <a:lnTo>
                  <a:pt x="90111" y="410210"/>
                </a:lnTo>
                <a:lnTo>
                  <a:pt x="97409" y="396875"/>
                </a:lnTo>
                <a:lnTo>
                  <a:pt x="104390" y="383858"/>
                </a:lnTo>
                <a:lnTo>
                  <a:pt x="112005" y="371158"/>
                </a:lnTo>
                <a:lnTo>
                  <a:pt x="119937" y="358775"/>
                </a:lnTo>
                <a:lnTo>
                  <a:pt x="132629" y="339090"/>
                </a:lnTo>
                <a:lnTo>
                  <a:pt x="145638" y="320040"/>
                </a:lnTo>
                <a:lnTo>
                  <a:pt x="159599" y="301625"/>
                </a:lnTo>
                <a:lnTo>
                  <a:pt x="173877" y="283528"/>
                </a:lnTo>
                <a:lnTo>
                  <a:pt x="188790" y="266065"/>
                </a:lnTo>
                <a:lnTo>
                  <a:pt x="204337" y="248920"/>
                </a:lnTo>
                <a:lnTo>
                  <a:pt x="220202" y="232093"/>
                </a:lnTo>
                <a:lnTo>
                  <a:pt x="236701" y="215900"/>
                </a:lnTo>
                <a:lnTo>
                  <a:pt x="248441" y="204470"/>
                </a:lnTo>
                <a:lnTo>
                  <a:pt x="260815" y="193358"/>
                </a:lnTo>
                <a:lnTo>
                  <a:pt x="273507" y="182245"/>
                </a:lnTo>
                <a:lnTo>
                  <a:pt x="286199" y="171768"/>
                </a:lnTo>
                <a:lnTo>
                  <a:pt x="298891" y="161925"/>
                </a:lnTo>
                <a:lnTo>
                  <a:pt x="311582" y="152400"/>
                </a:lnTo>
                <a:lnTo>
                  <a:pt x="324591" y="142558"/>
                </a:lnTo>
                <a:lnTo>
                  <a:pt x="337600" y="133668"/>
                </a:lnTo>
                <a:lnTo>
                  <a:pt x="350927" y="124460"/>
                </a:lnTo>
                <a:lnTo>
                  <a:pt x="364570" y="116205"/>
                </a:lnTo>
                <a:lnTo>
                  <a:pt x="378531" y="107633"/>
                </a:lnTo>
                <a:lnTo>
                  <a:pt x="392492" y="99695"/>
                </a:lnTo>
                <a:lnTo>
                  <a:pt x="406136" y="91758"/>
                </a:lnTo>
                <a:lnTo>
                  <a:pt x="420731" y="84455"/>
                </a:lnTo>
                <a:lnTo>
                  <a:pt x="435009" y="76835"/>
                </a:lnTo>
                <a:lnTo>
                  <a:pt x="449922" y="70168"/>
                </a:lnTo>
                <a:lnTo>
                  <a:pt x="464518" y="63818"/>
                </a:lnTo>
                <a:lnTo>
                  <a:pt x="479748" y="57150"/>
                </a:lnTo>
                <a:lnTo>
                  <a:pt x="494661" y="51118"/>
                </a:lnTo>
                <a:lnTo>
                  <a:pt x="509573" y="45720"/>
                </a:lnTo>
                <a:lnTo>
                  <a:pt x="525121" y="40005"/>
                </a:lnTo>
                <a:lnTo>
                  <a:pt x="540668" y="35243"/>
                </a:lnTo>
                <a:lnTo>
                  <a:pt x="556533" y="30480"/>
                </a:lnTo>
                <a:lnTo>
                  <a:pt x="572398" y="25718"/>
                </a:lnTo>
                <a:lnTo>
                  <a:pt x="588262" y="21908"/>
                </a:lnTo>
                <a:lnTo>
                  <a:pt x="604444" y="18098"/>
                </a:lnTo>
                <a:lnTo>
                  <a:pt x="620626" y="14605"/>
                </a:lnTo>
                <a:lnTo>
                  <a:pt x="637125" y="11748"/>
                </a:lnTo>
                <a:lnTo>
                  <a:pt x="653625" y="9208"/>
                </a:lnTo>
                <a:lnTo>
                  <a:pt x="670124" y="6350"/>
                </a:lnTo>
                <a:lnTo>
                  <a:pt x="686941" y="4445"/>
                </a:lnTo>
                <a:lnTo>
                  <a:pt x="703757" y="2858"/>
                </a:lnTo>
                <a:lnTo>
                  <a:pt x="720574" y="1588"/>
                </a:lnTo>
                <a:lnTo>
                  <a:pt x="737708" y="635"/>
                </a:lnTo>
                <a:lnTo>
                  <a:pt x="7548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KSO_Shape"/>
          <p:cNvSpPr/>
          <p:nvPr/>
        </p:nvSpPr>
        <p:spPr bwMode="auto">
          <a:xfrm>
            <a:off x="1200773" y="4149873"/>
            <a:ext cx="539750" cy="387350"/>
          </a:xfrm>
          <a:custGeom>
            <a:avLst/>
            <a:gdLst>
              <a:gd name="T0" fmla="*/ 1846857 w 5832"/>
              <a:gd name="T1" fmla="*/ 173247 h 4173"/>
              <a:gd name="T2" fmla="*/ 1897814 w 5832"/>
              <a:gd name="T3" fmla="*/ 235354 h 4173"/>
              <a:gd name="T4" fmla="*/ 1901080 w 5832"/>
              <a:gd name="T5" fmla="*/ 1273201 h 4173"/>
              <a:gd name="T6" fmla="*/ 1856330 w 5832"/>
              <a:gd name="T7" fmla="*/ 1339558 h 4173"/>
              <a:gd name="T8" fmla="*/ 120859 w 5832"/>
              <a:gd name="T9" fmla="*/ 1364074 h 4173"/>
              <a:gd name="T10" fmla="*/ 48344 w 5832"/>
              <a:gd name="T11" fmla="*/ 1339558 h 4173"/>
              <a:gd name="T12" fmla="*/ 3593 w 5832"/>
              <a:gd name="T13" fmla="*/ 1273201 h 4173"/>
              <a:gd name="T14" fmla="*/ 7186 w 5832"/>
              <a:gd name="T15" fmla="*/ 235354 h 4173"/>
              <a:gd name="T16" fmla="*/ 58143 w 5832"/>
              <a:gd name="T17" fmla="*/ 173247 h 4173"/>
              <a:gd name="T18" fmla="*/ 556278 w 5832"/>
              <a:gd name="T19" fmla="*/ 0 h 4173"/>
              <a:gd name="T20" fmla="*/ 1221656 w 5832"/>
              <a:gd name="T21" fmla="*/ 582502 h 4173"/>
              <a:gd name="T22" fmla="*/ 1118436 w 5832"/>
              <a:gd name="T23" fmla="*/ 667491 h 4173"/>
              <a:gd name="T24" fmla="*/ 1078912 w 5832"/>
              <a:gd name="T25" fmla="*/ 810665 h 4173"/>
              <a:gd name="T26" fmla="*/ 1139342 w 5832"/>
              <a:gd name="T27" fmla="*/ 955800 h 4173"/>
              <a:gd name="T28" fmla="*/ 1254321 w 5832"/>
              <a:gd name="T29" fmla="*/ 1025425 h 4173"/>
              <a:gd name="T30" fmla="*/ 1403925 w 5832"/>
              <a:gd name="T31" fmla="*/ 1014638 h 4173"/>
              <a:gd name="T32" fmla="*/ 1507145 w 5832"/>
              <a:gd name="T33" fmla="*/ 929322 h 4173"/>
              <a:gd name="T34" fmla="*/ 1546996 w 5832"/>
              <a:gd name="T35" fmla="*/ 786475 h 4173"/>
              <a:gd name="T36" fmla="*/ 1486240 w 5832"/>
              <a:gd name="T37" fmla="*/ 640687 h 4173"/>
              <a:gd name="T38" fmla="*/ 1371260 w 5832"/>
              <a:gd name="T39" fmla="*/ 571061 h 4173"/>
              <a:gd name="T40" fmla="*/ 601355 w 5832"/>
              <a:gd name="T41" fmla="*/ 411870 h 4173"/>
              <a:gd name="T42" fmla="*/ 1217737 w 5832"/>
              <a:gd name="T43" fmla="*/ 337668 h 4173"/>
              <a:gd name="T44" fmla="*/ 1069113 w 5832"/>
              <a:gd name="T45" fmla="*/ 395853 h 4173"/>
              <a:gd name="T46" fmla="*/ 957073 w 5832"/>
              <a:gd name="T47" fmla="*/ 490648 h 4173"/>
              <a:gd name="T48" fmla="*/ 875085 w 5832"/>
              <a:gd name="T49" fmla="*/ 625977 h 4173"/>
              <a:gd name="T50" fmla="*/ 842747 w 5832"/>
              <a:gd name="T51" fmla="*/ 786149 h 4173"/>
              <a:gd name="T52" fmla="*/ 863652 w 5832"/>
              <a:gd name="T53" fmla="*/ 938475 h 4173"/>
              <a:gd name="T54" fmla="*/ 936168 w 5832"/>
              <a:gd name="T55" fmla="*/ 1080341 h 4173"/>
              <a:gd name="T56" fmla="*/ 1040694 w 5832"/>
              <a:gd name="T57" fmla="*/ 1182328 h 4173"/>
              <a:gd name="T58" fmla="*/ 1184092 w 5832"/>
              <a:gd name="T59" fmla="*/ 1250973 h 4173"/>
              <a:gd name="T60" fmla="*/ 1336962 w 5832"/>
              <a:gd name="T61" fmla="*/ 1268625 h 4173"/>
              <a:gd name="T62" fmla="*/ 1495712 w 5832"/>
              <a:gd name="T63" fmla="*/ 1232014 h 4173"/>
              <a:gd name="T64" fmla="*/ 1628984 w 5832"/>
              <a:gd name="T65" fmla="*/ 1146698 h 4173"/>
              <a:gd name="T66" fmla="*/ 1720772 w 5832"/>
              <a:gd name="T67" fmla="*/ 1032944 h 4173"/>
              <a:gd name="T68" fmla="*/ 1775648 w 5832"/>
              <a:gd name="T69" fmla="*/ 881598 h 4173"/>
              <a:gd name="T70" fmla="*/ 1777608 w 5832"/>
              <a:gd name="T71" fmla="*/ 726656 h 4173"/>
              <a:gd name="T72" fmla="*/ 1726325 w 5832"/>
              <a:gd name="T73" fmla="*/ 574003 h 4173"/>
              <a:gd name="T74" fmla="*/ 1637477 w 5832"/>
              <a:gd name="T75" fmla="*/ 457960 h 4173"/>
              <a:gd name="T76" fmla="*/ 1506165 w 5832"/>
              <a:gd name="T77" fmla="*/ 369375 h 4173"/>
              <a:gd name="T78" fmla="*/ 1349048 w 5832"/>
              <a:gd name="T79" fmla="*/ 329169 h 4173"/>
              <a:gd name="T80" fmla="*/ 1436590 w 5832"/>
              <a:gd name="T81" fmla="*/ 505358 h 4173"/>
              <a:gd name="T82" fmla="*/ 1233089 w 5832"/>
              <a:gd name="T83" fmla="*/ 490321 h 4173"/>
              <a:gd name="T84" fmla="*/ 1067153 w 5832"/>
              <a:gd name="T85" fmla="*/ 595904 h 4173"/>
              <a:gd name="T86" fmla="*/ 994637 w 5832"/>
              <a:gd name="T87" fmla="*/ 798570 h 4173"/>
              <a:gd name="T88" fmla="*/ 1058007 w 5832"/>
              <a:gd name="T89" fmla="*/ 989142 h 4173"/>
              <a:gd name="T90" fmla="*/ 1218390 w 5832"/>
              <a:gd name="T91" fmla="*/ 1102569 h 4173"/>
              <a:gd name="T92" fmla="*/ 1422217 w 5832"/>
              <a:gd name="T93" fmla="*/ 1097666 h 4173"/>
              <a:gd name="T94" fmla="*/ 1576394 w 5832"/>
              <a:gd name="T95" fmla="*/ 976393 h 4173"/>
              <a:gd name="T96" fmla="*/ 1630291 w 5832"/>
              <a:gd name="T97" fmla="*/ 782226 h 4173"/>
              <a:gd name="T98" fmla="*/ 1548302 w 5832"/>
              <a:gd name="T99" fmla="*/ 584463 h 4173"/>
              <a:gd name="T100" fmla="*/ 1359828 w 5832"/>
              <a:gd name="T101" fmla="*/ 647224 h 4173"/>
              <a:gd name="T102" fmla="*/ 1258241 w 5832"/>
              <a:gd name="T103" fmla="*/ 649512 h 4173"/>
              <a:gd name="T104" fmla="*/ 1181479 w 5832"/>
              <a:gd name="T105" fmla="*/ 709985 h 4173"/>
              <a:gd name="T106" fmla="*/ 1154367 w 5832"/>
              <a:gd name="T107" fmla="*/ 806415 h 4173"/>
              <a:gd name="T108" fmla="*/ 1195525 w 5832"/>
              <a:gd name="T109" fmla="*/ 904806 h 4173"/>
              <a:gd name="T110" fmla="*/ 1280779 w 5832"/>
              <a:gd name="T111" fmla="*/ 953838 h 4173"/>
              <a:gd name="T112" fmla="*/ 1381386 w 5832"/>
              <a:gd name="T113" fmla="*/ 941417 h 4173"/>
              <a:gd name="T114" fmla="*/ 1451942 w 5832"/>
              <a:gd name="T115" fmla="*/ 874080 h 4173"/>
              <a:gd name="T116" fmla="*/ 1469581 w 5832"/>
              <a:gd name="T117" fmla="*/ 774381 h 4173"/>
              <a:gd name="T118" fmla="*/ 1424830 w 5832"/>
              <a:gd name="T119" fmla="*/ 686450 h 417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32" h="4173">
                <a:moveTo>
                  <a:pt x="370" y="477"/>
                </a:moveTo>
                <a:lnTo>
                  <a:pt x="5462" y="477"/>
                </a:lnTo>
                <a:lnTo>
                  <a:pt x="5481" y="477"/>
                </a:lnTo>
                <a:lnTo>
                  <a:pt x="5500" y="478"/>
                </a:lnTo>
                <a:lnTo>
                  <a:pt x="5518" y="480"/>
                </a:lnTo>
                <a:lnTo>
                  <a:pt x="5537" y="484"/>
                </a:lnTo>
                <a:lnTo>
                  <a:pt x="5554" y="488"/>
                </a:lnTo>
                <a:lnTo>
                  <a:pt x="5571" y="494"/>
                </a:lnTo>
                <a:lnTo>
                  <a:pt x="5589" y="499"/>
                </a:lnTo>
                <a:lnTo>
                  <a:pt x="5606" y="506"/>
                </a:lnTo>
                <a:lnTo>
                  <a:pt x="5622" y="513"/>
                </a:lnTo>
                <a:lnTo>
                  <a:pt x="5638" y="521"/>
                </a:lnTo>
                <a:lnTo>
                  <a:pt x="5654" y="530"/>
                </a:lnTo>
                <a:lnTo>
                  <a:pt x="5668" y="539"/>
                </a:lnTo>
                <a:lnTo>
                  <a:pt x="5683" y="550"/>
                </a:lnTo>
                <a:lnTo>
                  <a:pt x="5697" y="562"/>
                </a:lnTo>
                <a:lnTo>
                  <a:pt x="5710" y="573"/>
                </a:lnTo>
                <a:lnTo>
                  <a:pt x="5723" y="585"/>
                </a:lnTo>
                <a:lnTo>
                  <a:pt x="5735" y="598"/>
                </a:lnTo>
                <a:lnTo>
                  <a:pt x="5747" y="612"/>
                </a:lnTo>
                <a:lnTo>
                  <a:pt x="5758" y="625"/>
                </a:lnTo>
                <a:lnTo>
                  <a:pt x="5768" y="640"/>
                </a:lnTo>
                <a:lnTo>
                  <a:pt x="5778" y="655"/>
                </a:lnTo>
                <a:lnTo>
                  <a:pt x="5787" y="670"/>
                </a:lnTo>
                <a:lnTo>
                  <a:pt x="5795" y="686"/>
                </a:lnTo>
                <a:lnTo>
                  <a:pt x="5803" y="702"/>
                </a:lnTo>
                <a:lnTo>
                  <a:pt x="5810" y="720"/>
                </a:lnTo>
                <a:lnTo>
                  <a:pt x="5815" y="737"/>
                </a:lnTo>
                <a:lnTo>
                  <a:pt x="5820" y="754"/>
                </a:lnTo>
                <a:lnTo>
                  <a:pt x="5824" y="772"/>
                </a:lnTo>
                <a:lnTo>
                  <a:pt x="5828" y="790"/>
                </a:lnTo>
                <a:lnTo>
                  <a:pt x="5830" y="808"/>
                </a:lnTo>
                <a:lnTo>
                  <a:pt x="5831" y="827"/>
                </a:lnTo>
                <a:lnTo>
                  <a:pt x="5832" y="846"/>
                </a:lnTo>
                <a:lnTo>
                  <a:pt x="5832" y="3803"/>
                </a:lnTo>
                <a:lnTo>
                  <a:pt x="5831" y="3822"/>
                </a:lnTo>
                <a:lnTo>
                  <a:pt x="5830" y="3841"/>
                </a:lnTo>
                <a:lnTo>
                  <a:pt x="5828" y="3858"/>
                </a:lnTo>
                <a:lnTo>
                  <a:pt x="5824" y="3877"/>
                </a:lnTo>
                <a:lnTo>
                  <a:pt x="5820" y="3895"/>
                </a:lnTo>
                <a:lnTo>
                  <a:pt x="5815" y="3912"/>
                </a:lnTo>
                <a:lnTo>
                  <a:pt x="5810" y="3930"/>
                </a:lnTo>
                <a:lnTo>
                  <a:pt x="5803" y="3947"/>
                </a:lnTo>
                <a:lnTo>
                  <a:pt x="5795" y="3962"/>
                </a:lnTo>
                <a:lnTo>
                  <a:pt x="5787" y="3979"/>
                </a:lnTo>
                <a:lnTo>
                  <a:pt x="5778" y="3994"/>
                </a:lnTo>
                <a:lnTo>
                  <a:pt x="5768" y="4009"/>
                </a:lnTo>
                <a:lnTo>
                  <a:pt x="5758" y="4023"/>
                </a:lnTo>
                <a:lnTo>
                  <a:pt x="5747" y="4038"/>
                </a:lnTo>
                <a:lnTo>
                  <a:pt x="5735" y="4051"/>
                </a:lnTo>
                <a:lnTo>
                  <a:pt x="5723" y="4064"/>
                </a:lnTo>
                <a:lnTo>
                  <a:pt x="5710" y="4076"/>
                </a:lnTo>
                <a:lnTo>
                  <a:pt x="5697" y="4088"/>
                </a:lnTo>
                <a:lnTo>
                  <a:pt x="5683" y="4098"/>
                </a:lnTo>
                <a:lnTo>
                  <a:pt x="5668" y="4109"/>
                </a:lnTo>
                <a:lnTo>
                  <a:pt x="5654" y="4118"/>
                </a:lnTo>
                <a:lnTo>
                  <a:pt x="5638" y="4127"/>
                </a:lnTo>
                <a:lnTo>
                  <a:pt x="5622" y="4136"/>
                </a:lnTo>
                <a:lnTo>
                  <a:pt x="5606" y="4143"/>
                </a:lnTo>
                <a:lnTo>
                  <a:pt x="5589" y="4149"/>
                </a:lnTo>
                <a:lnTo>
                  <a:pt x="5571" y="4156"/>
                </a:lnTo>
                <a:lnTo>
                  <a:pt x="5554" y="4160"/>
                </a:lnTo>
                <a:lnTo>
                  <a:pt x="5537" y="4165"/>
                </a:lnTo>
                <a:lnTo>
                  <a:pt x="5518" y="4168"/>
                </a:lnTo>
                <a:lnTo>
                  <a:pt x="5500" y="4171"/>
                </a:lnTo>
                <a:lnTo>
                  <a:pt x="5481" y="4172"/>
                </a:lnTo>
                <a:lnTo>
                  <a:pt x="5462" y="4173"/>
                </a:lnTo>
                <a:lnTo>
                  <a:pt x="370" y="4173"/>
                </a:lnTo>
                <a:lnTo>
                  <a:pt x="351" y="4172"/>
                </a:lnTo>
                <a:lnTo>
                  <a:pt x="332" y="4171"/>
                </a:lnTo>
                <a:lnTo>
                  <a:pt x="313" y="4168"/>
                </a:lnTo>
                <a:lnTo>
                  <a:pt x="295" y="4165"/>
                </a:lnTo>
                <a:lnTo>
                  <a:pt x="277" y="4160"/>
                </a:lnTo>
                <a:lnTo>
                  <a:pt x="259" y="4156"/>
                </a:lnTo>
                <a:lnTo>
                  <a:pt x="243" y="4149"/>
                </a:lnTo>
                <a:lnTo>
                  <a:pt x="226" y="4143"/>
                </a:lnTo>
                <a:lnTo>
                  <a:pt x="209" y="4136"/>
                </a:lnTo>
                <a:lnTo>
                  <a:pt x="194" y="4127"/>
                </a:lnTo>
                <a:lnTo>
                  <a:pt x="178" y="4118"/>
                </a:lnTo>
                <a:lnTo>
                  <a:pt x="162" y="4109"/>
                </a:lnTo>
                <a:lnTo>
                  <a:pt x="148" y="4098"/>
                </a:lnTo>
                <a:lnTo>
                  <a:pt x="134" y="4088"/>
                </a:lnTo>
                <a:lnTo>
                  <a:pt x="121" y="4076"/>
                </a:lnTo>
                <a:lnTo>
                  <a:pt x="108" y="4064"/>
                </a:lnTo>
                <a:lnTo>
                  <a:pt x="95" y="4051"/>
                </a:lnTo>
                <a:lnTo>
                  <a:pt x="84" y="4038"/>
                </a:lnTo>
                <a:lnTo>
                  <a:pt x="73" y="4023"/>
                </a:lnTo>
                <a:lnTo>
                  <a:pt x="63" y="4009"/>
                </a:lnTo>
                <a:lnTo>
                  <a:pt x="53" y="3994"/>
                </a:lnTo>
                <a:lnTo>
                  <a:pt x="44" y="3979"/>
                </a:lnTo>
                <a:lnTo>
                  <a:pt x="36" y="3962"/>
                </a:lnTo>
                <a:lnTo>
                  <a:pt x="29" y="3947"/>
                </a:lnTo>
                <a:lnTo>
                  <a:pt x="22" y="3930"/>
                </a:lnTo>
                <a:lnTo>
                  <a:pt x="16" y="3912"/>
                </a:lnTo>
                <a:lnTo>
                  <a:pt x="11" y="3895"/>
                </a:lnTo>
                <a:lnTo>
                  <a:pt x="7" y="3877"/>
                </a:lnTo>
                <a:lnTo>
                  <a:pt x="4" y="3858"/>
                </a:lnTo>
                <a:lnTo>
                  <a:pt x="2" y="3841"/>
                </a:lnTo>
                <a:lnTo>
                  <a:pt x="0" y="3822"/>
                </a:lnTo>
                <a:lnTo>
                  <a:pt x="0" y="3803"/>
                </a:lnTo>
                <a:lnTo>
                  <a:pt x="0" y="846"/>
                </a:lnTo>
                <a:lnTo>
                  <a:pt x="0" y="827"/>
                </a:lnTo>
                <a:lnTo>
                  <a:pt x="2" y="808"/>
                </a:lnTo>
                <a:lnTo>
                  <a:pt x="4" y="790"/>
                </a:lnTo>
                <a:lnTo>
                  <a:pt x="7" y="772"/>
                </a:lnTo>
                <a:lnTo>
                  <a:pt x="11" y="754"/>
                </a:lnTo>
                <a:lnTo>
                  <a:pt x="16" y="737"/>
                </a:lnTo>
                <a:lnTo>
                  <a:pt x="22" y="720"/>
                </a:lnTo>
                <a:lnTo>
                  <a:pt x="29" y="702"/>
                </a:lnTo>
                <a:lnTo>
                  <a:pt x="36" y="686"/>
                </a:lnTo>
                <a:lnTo>
                  <a:pt x="44" y="670"/>
                </a:lnTo>
                <a:lnTo>
                  <a:pt x="53" y="655"/>
                </a:lnTo>
                <a:lnTo>
                  <a:pt x="63" y="640"/>
                </a:lnTo>
                <a:lnTo>
                  <a:pt x="73" y="625"/>
                </a:lnTo>
                <a:lnTo>
                  <a:pt x="84" y="612"/>
                </a:lnTo>
                <a:lnTo>
                  <a:pt x="95" y="598"/>
                </a:lnTo>
                <a:lnTo>
                  <a:pt x="108" y="585"/>
                </a:lnTo>
                <a:lnTo>
                  <a:pt x="121" y="573"/>
                </a:lnTo>
                <a:lnTo>
                  <a:pt x="134" y="562"/>
                </a:lnTo>
                <a:lnTo>
                  <a:pt x="148" y="550"/>
                </a:lnTo>
                <a:lnTo>
                  <a:pt x="162" y="539"/>
                </a:lnTo>
                <a:lnTo>
                  <a:pt x="178" y="530"/>
                </a:lnTo>
                <a:lnTo>
                  <a:pt x="194" y="521"/>
                </a:lnTo>
                <a:lnTo>
                  <a:pt x="209" y="513"/>
                </a:lnTo>
                <a:lnTo>
                  <a:pt x="226" y="506"/>
                </a:lnTo>
                <a:lnTo>
                  <a:pt x="243" y="499"/>
                </a:lnTo>
                <a:lnTo>
                  <a:pt x="259" y="494"/>
                </a:lnTo>
                <a:lnTo>
                  <a:pt x="277" y="488"/>
                </a:lnTo>
                <a:lnTo>
                  <a:pt x="295" y="484"/>
                </a:lnTo>
                <a:lnTo>
                  <a:pt x="313" y="480"/>
                </a:lnTo>
                <a:lnTo>
                  <a:pt x="332" y="478"/>
                </a:lnTo>
                <a:lnTo>
                  <a:pt x="351" y="477"/>
                </a:lnTo>
                <a:lnTo>
                  <a:pt x="370" y="477"/>
                </a:lnTo>
                <a:close/>
                <a:moveTo>
                  <a:pt x="542" y="0"/>
                </a:moveTo>
                <a:lnTo>
                  <a:pt x="1703" y="0"/>
                </a:lnTo>
                <a:lnTo>
                  <a:pt x="1703" y="350"/>
                </a:lnTo>
                <a:lnTo>
                  <a:pt x="542" y="350"/>
                </a:lnTo>
                <a:lnTo>
                  <a:pt x="542" y="0"/>
                </a:lnTo>
                <a:close/>
                <a:moveTo>
                  <a:pt x="4019" y="1725"/>
                </a:moveTo>
                <a:lnTo>
                  <a:pt x="4019" y="1725"/>
                </a:lnTo>
                <a:lnTo>
                  <a:pt x="3983" y="1726"/>
                </a:lnTo>
                <a:lnTo>
                  <a:pt x="3946" y="1729"/>
                </a:lnTo>
                <a:lnTo>
                  <a:pt x="3910" y="1734"/>
                </a:lnTo>
                <a:lnTo>
                  <a:pt x="3874" y="1740"/>
                </a:lnTo>
                <a:lnTo>
                  <a:pt x="3840" y="1747"/>
                </a:lnTo>
                <a:lnTo>
                  <a:pt x="3806" y="1758"/>
                </a:lnTo>
                <a:lnTo>
                  <a:pt x="3773" y="1769"/>
                </a:lnTo>
                <a:lnTo>
                  <a:pt x="3740" y="1782"/>
                </a:lnTo>
                <a:lnTo>
                  <a:pt x="3708" y="1797"/>
                </a:lnTo>
                <a:lnTo>
                  <a:pt x="3677" y="1812"/>
                </a:lnTo>
                <a:lnTo>
                  <a:pt x="3647" y="1829"/>
                </a:lnTo>
                <a:lnTo>
                  <a:pt x="3618" y="1848"/>
                </a:lnTo>
                <a:lnTo>
                  <a:pt x="3590" y="1868"/>
                </a:lnTo>
                <a:lnTo>
                  <a:pt x="3563" y="1889"/>
                </a:lnTo>
                <a:lnTo>
                  <a:pt x="3537" y="1911"/>
                </a:lnTo>
                <a:lnTo>
                  <a:pt x="3512" y="1936"/>
                </a:lnTo>
                <a:lnTo>
                  <a:pt x="3488" y="1960"/>
                </a:lnTo>
                <a:lnTo>
                  <a:pt x="3465" y="1987"/>
                </a:lnTo>
                <a:lnTo>
                  <a:pt x="3444" y="2014"/>
                </a:lnTo>
                <a:lnTo>
                  <a:pt x="3424" y="2042"/>
                </a:lnTo>
                <a:lnTo>
                  <a:pt x="3405" y="2071"/>
                </a:lnTo>
                <a:lnTo>
                  <a:pt x="3388" y="2101"/>
                </a:lnTo>
                <a:lnTo>
                  <a:pt x="3372" y="2132"/>
                </a:lnTo>
                <a:lnTo>
                  <a:pt x="3358" y="2164"/>
                </a:lnTo>
                <a:lnTo>
                  <a:pt x="3345" y="2197"/>
                </a:lnTo>
                <a:lnTo>
                  <a:pt x="3334" y="2230"/>
                </a:lnTo>
                <a:lnTo>
                  <a:pt x="3324" y="2264"/>
                </a:lnTo>
                <a:lnTo>
                  <a:pt x="3316" y="2298"/>
                </a:lnTo>
                <a:lnTo>
                  <a:pt x="3309" y="2334"/>
                </a:lnTo>
                <a:lnTo>
                  <a:pt x="3305" y="2369"/>
                </a:lnTo>
                <a:lnTo>
                  <a:pt x="3303" y="2406"/>
                </a:lnTo>
                <a:lnTo>
                  <a:pt x="3302" y="2443"/>
                </a:lnTo>
                <a:lnTo>
                  <a:pt x="3303" y="2480"/>
                </a:lnTo>
                <a:lnTo>
                  <a:pt x="3305" y="2517"/>
                </a:lnTo>
                <a:lnTo>
                  <a:pt x="3309" y="2552"/>
                </a:lnTo>
                <a:lnTo>
                  <a:pt x="3316" y="2587"/>
                </a:lnTo>
                <a:lnTo>
                  <a:pt x="3324" y="2622"/>
                </a:lnTo>
                <a:lnTo>
                  <a:pt x="3334" y="2656"/>
                </a:lnTo>
                <a:lnTo>
                  <a:pt x="3345" y="2689"/>
                </a:lnTo>
                <a:lnTo>
                  <a:pt x="3358" y="2722"/>
                </a:lnTo>
                <a:lnTo>
                  <a:pt x="3372" y="2754"/>
                </a:lnTo>
                <a:lnTo>
                  <a:pt x="3388" y="2784"/>
                </a:lnTo>
                <a:lnTo>
                  <a:pt x="3405" y="2814"/>
                </a:lnTo>
                <a:lnTo>
                  <a:pt x="3424" y="2843"/>
                </a:lnTo>
                <a:lnTo>
                  <a:pt x="3444" y="2872"/>
                </a:lnTo>
                <a:lnTo>
                  <a:pt x="3465" y="2899"/>
                </a:lnTo>
                <a:lnTo>
                  <a:pt x="3488" y="2924"/>
                </a:lnTo>
                <a:lnTo>
                  <a:pt x="3512" y="2950"/>
                </a:lnTo>
                <a:lnTo>
                  <a:pt x="3537" y="2973"/>
                </a:lnTo>
                <a:lnTo>
                  <a:pt x="3563" y="2997"/>
                </a:lnTo>
                <a:lnTo>
                  <a:pt x="3590" y="3018"/>
                </a:lnTo>
                <a:lnTo>
                  <a:pt x="3618" y="3038"/>
                </a:lnTo>
                <a:lnTo>
                  <a:pt x="3647" y="3056"/>
                </a:lnTo>
                <a:lnTo>
                  <a:pt x="3677" y="3074"/>
                </a:lnTo>
                <a:lnTo>
                  <a:pt x="3708" y="3089"/>
                </a:lnTo>
                <a:lnTo>
                  <a:pt x="3740" y="3104"/>
                </a:lnTo>
                <a:lnTo>
                  <a:pt x="3773" y="3117"/>
                </a:lnTo>
                <a:lnTo>
                  <a:pt x="3806" y="3128"/>
                </a:lnTo>
                <a:lnTo>
                  <a:pt x="3840" y="3137"/>
                </a:lnTo>
                <a:lnTo>
                  <a:pt x="3874" y="3145"/>
                </a:lnTo>
                <a:lnTo>
                  <a:pt x="3910" y="3152"/>
                </a:lnTo>
                <a:lnTo>
                  <a:pt x="3946" y="3156"/>
                </a:lnTo>
                <a:lnTo>
                  <a:pt x="3983" y="3160"/>
                </a:lnTo>
                <a:lnTo>
                  <a:pt x="4019" y="3161"/>
                </a:lnTo>
                <a:lnTo>
                  <a:pt x="4056" y="3160"/>
                </a:lnTo>
                <a:lnTo>
                  <a:pt x="4092" y="3156"/>
                </a:lnTo>
                <a:lnTo>
                  <a:pt x="4129" y="3152"/>
                </a:lnTo>
                <a:lnTo>
                  <a:pt x="4163" y="3145"/>
                </a:lnTo>
                <a:lnTo>
                  <a:pt x="4198" y="3137"/>
                </a:lnTo>
                <a:lnTo>
                  <a:pt x="4232" y="3128"/>
                </a:lnTo>
                <a:lnTo>
                  <a:pt x="4266" y="3117"/>
                </a:lnTo>
                <a:lnTo>
                  <a:pt x="4298" y="3104"/>
                </a:lnTo>
                <a:lnTo>
                  <a:pt x="4329" y="3089"/>
                </a:lnTo>
                <a:lnTo>
                  <a:pt x="4361" y="3074"/>
                </a:lnTo>
                <a:lnTo>
                  <a:pt x="4391" y="3056"/>
                </a:lnTo>
                <a:lnTo>
                  <a:pt x="4420" y="3038"/>
                </a:lnTo>
                <a:lnTo>
                  <a:pt x="4447" y="3018"/>
                </a:lnTo>
                <a:lnTo>
                  <a:pt x="4475" y="2997"/>
                </a:lnTo>
                <a:lnTo>
                  <a:pt x="4501" y="2973"/>
                </a:lnTo>
                <a:lnTo>
                  <a:pt x="4527" y="2950"/>
                </a:lnTo>
                <a:lnTo>
                  <a:pt x="4550" y="2924"/>
                </a:lnTo>
                <a:lnTo>
                  <a:pt x="4572" y="2899"/>
                </a:lnTo>
                <a:lnTo>
                  <a:pt x="4595" y="2872"/>
                </a:lnTo>
                <a:lnTo>
                  <a:pt x="4614" y="2843"/>
                </a:lnTo>
                <a:lnTo>
                  <a:pt x="4633" y="2814"/>
                </a:lnTo>
                <a:lnTo>
                  <a:pt x="4650" y="2784"/>
                </a:lnTo>
                <a:lnTo>
                  <a:pt x="4666" y="2754"/>
                </a:lnTo>
                <a:lnTo>
                  <a:pt x="4680" y="2722"/>
                </a:lnTo>
                <a:lnTo>
                  <a:pt x="4693" y="2689"/>
                </a:lnTo>
                <a:lnTo>
                  <a:pt x="4705" y="2656"/>
                </a:lnTo>
                <a:lnTo>
                  <a:pt x="4714" y="2622"/>
                </a:lnTo>
                <a:lnTo>
                  <a:pt x="4722" y="2587"/>
                </a:lnTo>
                <a:lnTo>
                  <a:pt x="4728" y="2552"/>
                </a:lnTo>
                <a:lnTo>
                  <a:pt x="4733" y="2517"/>
                </a:lnTo>
                <a:lnTo>
                  <a:pt x="4736" y="2480"/>
                </a:lnTo>
                <a:lnTo>
                  <a:pt x="4736" y="2443"/>
                </a:lnTo>
                <a:lnTo>
                  <a:pt x="4736" y="2406"/>
                </a:lnTo>
                <a:lnTo>
                  <a:pt x="4733" y="2369"/>
                </a:lnTo>
                <a:lnTo>
                  <a:pt x="4728" y="2334"/>
                </a:lnTo>
                <a:lnTo>
                  <a:pt x="4722" y="2298"/>
                </a:lnTo>
                <a:lnTo>
                  <a:pt x="4714" y="2264"/>
                </a:lnTo>
                <a:lnTo>
                  <a:pt x="4705" y="2230"/>
                </a:lnTo>
                <a:lnTo>
                  <a:pt x="4693" y="2197"/>
                </a:lnTo>
                <a:lnTo>
                  <a:pt x="4680" y="2164"/>
                </a:lnTo>
                <a:lnTo>
                  <a:pt x="4666" y="2132"/>
                </a:lnTo>
                <a:lnTo>
                  <a:pt x="4650" y="2101"/>
                </a:lnTo>
                <a:lnTo>
                  <a:pt x="4633" y="2071"/>
                </a:lnTo>
                <a:lnTo>
                  <a:pt x="4614" y="2042"/>
                </a:lnTo>
                <a:lnTo>
                  <a:pt x="4595" y="2014"/>
                </a:lnTo>
                <a:lnTo>
                  <a:pt x="4572" y="1987"/>
                </a:lnTo>
                <a:lnTo>
                  <a:pt x="4550" y="1960"/>
                </a:lnTo>
                <a:lnTo>
                  <a:pt x="4527" y="1936"/>
                </a:lnTo>
                <a:lnTo>
                  <a:pt x="4501" y="1911"/>
                </a:lnTo>
                <a:lnTo>
                  <a:pt x="4475" y="1889"/>
                </a:lnTo>
                <a:lnTo>
                  <a:pt x="4447" y="1868"/>
                </a:lnTo>
                <a:lnTo>
                  <a:pt x="4420" y="1848"/>
                </a:lnTo>
                <a:lnTo>
                  <a:pt x="4391" y="1829"/>
                </a:lnTo>
                <a:lnTo>
                  <a:pt x="4361" y="1812"/>
                </a:lnTo>
                <a:lnTo>
                  <a:pt x="4329" y="1797"/>
                </a:lnTo>
                <a:lnTo>
                  <a:pt x="4298" y="1782"/>
                </a:lnTo>
                <a:lnTo>
                  <a:pt x="4266" y="1769"/>
                </a:lnTo>
                <a:lnTo>
                  <a:pt x="4232" y="1758"/>
                </a:lnTo>
                <a:lnTo>
                  <a:pt x="4198" y="1747"/>
                </a:lnTo>
                <a:lnTo>
                  <a:pt x="4163" y="1740"/>
                </a:lnTo>
                <a:lnTo>
                  <a:pt x="4129" y="1734"/>
                </a:lnTo>
                <a:lnTo>
                  <a:pt x="4092" y="1729"/>
                </a:lnTo>
                <a:lnTo>
                  <a:pt x="4056" y="1726"/>
                </a:lnTo>
                <a:lnTo>
                  <a:pt x="4019" y="1725"/>
                </a:lnTo>
                <a:close/>
                <a:moveTo>
                  <a:pt x="1375" y="838"/>
                </a:moveTo>
                <a:lnTo>
                  <a:pt x="1375" y="3754"/>
                </a:lnTo>
                <a:lnTo>
                  <a:pt x="1591" y="3754"/>
                </a:lnTo>
                <a:lnTo>
                  <a:pt x="1591" y="838"/>
                </a:lnTo>
                <a:lnTo>
                  <a:pt x="1375" y="838"/>
                </a:lnTo>
                <a:close/>
                <a:moveTo>
                  <a:pt x="1841" y="690"/>
                </a:moveTo>
                <a:lnTo>
                  <a:pt x="1841" y="1260"/>
                </a:lnTo>
                <a:lnTo>
                  <a:pt x="2899" y="1260"/>
                </a:lnTo>
                <a:lnTo>
                  <a:pt x="2899" y="690"/>
                </a:lnTo>
                <a:lnTo>
                  <a:pt x="1841" y="690"/>
                </a:lnTo>
                <a:close/>
                <a:moveTo>
                  <a:pt x="4019" y="1003"/>
                </a:moveTo>
                <a:lnTo>
                  <a:pt x="4019" y="1003"/>
                </a:lnTo>
                <a:lnTo>
                  <a:pt x="3982" y="1004"/>
                </a:lnTo>
                <a:lnTo>
                  <a:pt x="3945" y="1005"/>
                </a:lnTo>
                <a:lnTo>
                  <a:pt x="3908" y="1007"/>
                </a:lnTo>
                <a:lnTo>
                  <a:pt x="3872" y="1011"/>
                </a:lnTo>
                <a:lnTo>
                  <a:pt x="3835" y="1015"/>
                </a:lnTo>
                <a:lnTo>
                  <a:pt x="3800" y="1020"/>
                </a:lnTo>
                <a:lnTo>
                  <a:pt x="3764" y="1026"/>
                </a:lnTo>
                <a:lnTo>
                  <a:pt x="3728" y="1033"/>
                </a:lnTo>
                <a:lnTo>
                  <a:pt x="3694" y="1040"/>
                </a:lnTo>
                <a:lnTo>
                  <a:pt x="3659" y="1049"/>
                </a:lnTo>
                <a:lnTo>
                  <a:pt x="3625" y="1058"/>
                </a:lnTo>
                <a:lnTo>
                  <a:pt x="3591" y="1068"/>
                </a:lnTo>
                <a:lnTo>
                  <a:pt x="3558" y="1079"/>
                </a:lnTo>
                <a:lnTo>
                  <a:pt x="3524" y="1091"/>
                </a:lnTo>
                <a:lnTo>
                  <a:pt x="3491" y="1103"/>
                </a:lnTo>
                <a:lnTo>
                  <a:pt x="3459" y="1117"/>
                </a:lnTo>
                <a:lnTo>
                  <a:pt x="3426" y="1130"/>
                </a:lnTo>
                <a:lnTo>
                  <a:pt x="3395" y="1146"/>
                </a:lnTo>
                <a:lnTo>
                  <a:pt x="3364" y="1161"/>
                </a:lnTo>
                <a:lnTo>
                  <a:pt x="3333" y="1177"/>
                </a:lnTo>
                <a:lnTo>
                  <a:pt x="3303" y="1194"/>
                </a:lnTo>
                <a:lnTo>
                  <a:pt x="3273" y="1211"/>
                </a:lnTo>
                <a:lnTo>
                  <a:pt x="3244" y="1230"/>
                </a:lnTo>
                <a:lnTo>
                  <a:pt x="3215" y="1249"/>
                </a:lnTo>
                <a:lnTo>
                  <a:pt x="3186" y="1269"/>
                </a:lnTo>
                <a:lnTo>
                  <a:pt x="3158" y="1289"/>
                </a:lnTo>
                <a:lnTo>
                  <a:pt x="3130" y="1311"/>
                </a:lnTo>
                <a:lnTo>
                  <a:pt x="3103" y="1332"/>
                </a:lnTo>
                <a:lnTo>
                  <a:pt x="3077" y="1354"/>
                </a:lnTo>
                <a:lnTo>
                  <a:pt x="3051" y="1377"/>
                </a:lnTo>
                <a:lnTo>
                  <a:pt x="3026" y="1401"/>
                </a:lnTo>
                <a:lnTo>
                  <a:pt x="3001" y="1425"/>
                </a:lnTo>
                <a:lnTo>
                  <a:pt x="2977" y="1450"/>
                </a:lnTo>
                <a:lnTo>
                  <a:pt x="2954" y="1474"/>
                </a:lnTo>
                <a:lnTo>
                  <a:pt x="2930" y="1501"/>
                </a:lnTo>
                <a:lnTo>
                  <a:pt x="2908" y="1527"/>
                </a:lnTo>
                <a:lnTo>
                  <a:pt x="2887" y="1554"/>
                </a:lnTo>
                <a:lnTo>
                  <a:pt x="2866" y="1581"/>
                </a:lnTo>
                <a:lnTo>
                  <a:pt x="2844" y="1609"/>
                </a:lnTo>
                <a:lnTo>
                  <a:pt x="2826" y="1638"/>
                </a:lnTo>
                <a:lnTo>
                  <a:pt x="2807" y="1667"/>
                </a:lnTo>
                <a:lnTo>
                  <a:pt x="2788" y="1696"/>
                </a:lnTo>
                <a:lnTo>
                  <a:pt x="2770" y="1726"/>
                </a:lnTo>
                <a:lnTo>
                  <a:pt x="2753" y="1756"/>
                </a:lnTo>
                <a:lnTo>
                  <a:pt x="2737" y="1788"/>
                </a:lnTo>
                <a:lnTo>
                  <a:pt x="2722" y="1819"/>
                </a:lnTo>
                <a:lnTo>
                  <a:pt x="2706" y="1850"/>
                </a:lnTo>
                <a:lnTo>
                  <a:pt x="2693" y="1882"/>
                </a:lnTo>
                <a:lnTo>
                  <a:pt x="2679" y="1915"/>
                </a:lnTo>
                <a:lnTo>
                  <a:pt x="2667" y="1948"/>
                </a:lnTo>
                <a:lnTo>
                  <a:pt x="2655" y="1982"/>
                </a:lnTo>
                <a:lnTo>
                  <a:pt x="2644" y="2015"/>
                </a:lnTo>
                <a:lnTo>
                  <a:pt x="2634" y="2048"/>
                </a:lnTo>
                <a:lnTo>
                  <a:pt x="2625" y="2083"/>
                </a:lnTo>
                <a:lnTo>
                  <a:pt x="2616" y="2118"/>
                </a:lnTo>
                <a:lnTo>
                  <a:pt x="2609" y="2153"/>
                </a:lnTo>
                <a:lnTo>
                  <a:pt x="2601" y="2188"/>
                </a:lnTo>
                <a:lnTo>
                  <a:pt x="2596" y="2223"/>
                </a:lnTo>
                <a:lnTo>
                  <a:pt x="2591" y="2259"/>
                </a:lnTo>
                <a:lnTo>
                  <a:pt x="2587" y="2296"/>
                </a:lnTo>
                <a:lnTo>
                  <a:pt x="2584" y="2332"/>
                </a:lnTo>
                <a:lnTo>
                  <a:pt x="2581" y="2368"/>
                </a:lnTo>
                <a:lnTo>
                  <a:pt x="2580" y="2405"/>
                </a:lnTo>
                <a:lnTo>
                  <a:pt x="2579" y="2443"/>
                </a:lnTo>
                <a:lnTo>
                  <a:pt x="2580" y="2480"/>
                </a:lnTo>
                <a:lnTo>
                  <a:pt x="2581" y="2517"/>
                </a:lnTo>
                <a:lnTo>
                  <a:pt x="2584" y="2553"/>
                </a:lnTo>
                <a:lnTo>
                  <a:pt x="2587" y="2590"/>
                </a:lnTo>
                <a:lnTo>
                  <a:pt x="2591" y="2626"/>
                </a:lnTo>
                <a:lnTo>
                  <a:pt x="2596" y="2661"/>
                </a:lnTo>
                <a:lnTo>
                  <a:pt x="2601" y="2697"/>
                </a:lnTo>
                <a:lnTo>
                  <a:pt x="2609" y="2733"/>
                </a:lnTo>
                <a:lnTo>
                  <a:pt x="2616" y="2767"/>
                </a:lnTo>
                <a:lnTo>
                  <a:pt x="2625" y="2803"/>
                </a:lnTo>
                <a:lnTo>
                  <a:pt x="2634" y="2836"/>
                </a:lnTo>
                <a:lnTo>
                  <a:pt x="2644" y="2871"/>
                </a:lnTo>
                <a:lnTo>
                  <a:pt x="2655" y="2904"/>
                </a:lnTo>
                <a:lnTo>
                  <a:pt x="2667" y="2938"/>
                </a:lnTo>
                <a:lnTo>
                  <a:pt x="2679" y="2970"/>
                </a:lnTo>
                <a:lnTo>
                  <a:pt x="2693" y="3004"/>
                </a:lnTo>
                <a:lnTo>
                  <a:pt x="2706" y="3035"/>
                </a:lnTo>
                <a:lnTo>
                  <a:pt x="2722" y="3067"/>
                </a:lnTo>
                <a:lnTo>
                  <a:pt x="2737" y="3098"/>
                </a:lnTo>
                <a:lnTo>
                  <a:pt x="2753" y="3128"/>
                </a:lnTo>
                <a:lnTo>
                  <a:pt x="2770" y="3160"/>
                </a:lnTo>
                <a:lnTo>
                  <a:pt x="2788" y="3189"/>
                </a:lnTo>
                <a:lnTo>
                  <a:pt x="2807" y="3219"/>
                </a:lnTo>
                <a:lnTo>
                  <a:pt x="2826" y="3248"/>
                </a:lnTo>
                <a:lnTo>
                  <a:pt x="2844" y="3276"/>
                </a:lnTo>
                <a:lnTo>
                  <a:pt x="2866" y="3305"/>
                </a:lnTo>
                <a:lnTo>
                  <a:pt x="2887" y="3331"/>
                </a:lnTo>
                <a:lnTo>
                  <a:pt x="2908" y="3358"/>
                </a:lnTo>
                <a:lnTo>
                  <a:pt x="2930" y="3385"/>
                </a:lnTo>
                <a:lnTo>
                  <a:pt x="2954" y="3410"/>
                </a:lnTo>
                <a:lnTo>
                  <a:pt x="2977" y="3436"/>
                </a:lnTo>
                <a:lnTo>
                  <a:pt x="3001" y="3461"/>
                </a:lnTo>
                <a:lnTo>
                  <a:pt x="3026" y="3485"/>
                </a:lnTo>
                <a:lnTo>
                  <a:pt x="3051" y="3508"/>
                </a:lnTo>
                <a:lnTo>
                  <a:pt x="3077" y="3531"/>
                </a:lnTo>
                <a:lnTo>
                  <a:pt x="3103" y="3553"/>
                </a:lnTo>
                <a:lnTo>
                  <a:pt x="3130" y="3575"/>
                </a:lnTo>
                <a:lnTo>
                  <a:pt x="3158" y="3597"/>
                </a:lnTo>
                <a:lnTo>
                  <a:pt x="3186" y="3617"/>
                </a:lnTo>
                <a:lnTo>
                  <a:pt x="3215" y="3637"/>
                </a:lnTo>
                <a:lnTo>
                  <a:pt x="3244" y="3656"/>
                </a:lnTo>
                <a:lnTo>
                  <a:pt x="3273" y="3673"/>
                </a:lnTo>
                <a:lnTo>
                  <a:pt x="3303" y="3691"/>
                </a:lnTo>
                <a:lnTo>
                  <a:pt x="3333" y="3708"/>
                </a:lnTo>
                <a:lnTo>
                  <a:pt x="3364" y="3725"/>
                </a:lnTo>
                <a:lnTo>
                  <a:pt x="3395" y="3740"/>
                </a:lnTo>
                <a:lnTo>
                  <a:pt x="3426" y="3755"/>
                </a:lnTo>
                <a:lnTo>
                  <a:pt x="3459" y="3769"/>
                </a:lnTo>
                <a:lnTo>
                  <a:pt x="3491" y="3783"/>
                </a:lnTo>
                <a:lnTo>
                  <a:pt x="3524" y="3795"/>
                </a:lnTo>
                <a:lnTo>
                  <a:pt x="3558" y="3806"/>
                </a:lnTo>
                <a:lnTo>
                  <a:pt x="3591" y="3817"/>
                </a:lnTo>
                <a:lnTo>
                  <a:pt x="3625" y="3827"/>
                </a:lnTo>
                <a:lnTo>
                  <a:pt x="3659" y="3837"/>
                </a:lnTo>
                <a:lnTo>
                  <a:pt x="3694" y="3845"/>
                </a:lnTo>
                <a:lnTo>
                  <a:pt x="3728" y="3853"/>
                </a:lnTo>
                <a:lnTo>
                  <a:pt x="3764" y="3860"/>
                </a:lnTo>
                <a:lnTo>
                  <a:pt x="3800" y="3865"/>
                </a:lnTo>
                <a:lnTo>
                  <a:pt x="3835" y="3871"/>
                </a:lnTo>
                <a:lnTo>
                  <a:pt x="3872" y="3875"/>
                </a:lnTo>
                <a:lnTo>
                  <a:pt x="3908" y="3879"/>
                </a:lnTo>
                <a:lnTo>
                  <a:pt x="3945" y="3881"/>
                </a:lnTo>
                <a:lnTo>
                  <a:pt x="3982" y="3882"/>
                </a:lnTo>
                <a:lnTo>
                  <a:pt x="4019" y="3882"/>
                </a:lnTo>
                <a:lnTo>
                  <a:pt x="4056" y="3882"/>
                </a:lnTo>
                <a:lnTo>
                  <a:pt x="4093" y="3881"/>
                </a:lnTo>
                <a:lnTo>
                  <a:pt x="4130" y="3879"/>
                </a:lnTo>
                <a:lnTo>
                  <a:pt x="4167" y="3875"/>
                </a:lnTo>
                <a:lnTo>
                  <a:pt x="4202" y="3871"/>
                </a:lnTo>
                <a:lnTo>
                  <a:pt x="4238" y="3865"/>
                </a:lnTo>
                <a:lnTo>
                  <a:pt x="4274" y="3860"/>
                </a:lnTo>
                <a:lnTo>
                  <a:pt x="4309" y="3853"/>
                </a:lnTo>
                <a:lnTo>
                  <a:pt x="4344" y="3845"/>
                </a:lnTo>
                <a:lnTo>
                  <a:pt x="4378" y="3837"/>
                </a:lnTo>
                <a:lnTo>
                  <a:pt x="4413" y="3827"/>
                </a:lnTo>
                <a:lnTo>
                  <a:pt x="4447" y="3817"/>
                </a:lnTo>
                <a:lnTo>
                  <a:pt x="4481" y="3806"/>
                </a:lnTo>
                <a:lnTo>
                  <a:pt x="4514" y="3795"/>
                </a:lnTo>
                <a:lnTo>
                  <a:pt x="4547" y="3783"/>
                </a:lnTo>
                <a:lnTo>
                  <a:pt x="4579" y="3769"/>
                </a:lnTo>
                <a:lnTo>
                  <a:pt x="4611" y="3755"/>
                </a:lnTo>
                <a:lnTo>
                  <a:pt x="4644" y="3740"/>
                </a:lnTo>
                <a:lnTo>
                  <a:pt x="4675" y="3725"/>
                </a:lnTo>
                <a:lnTo>
                  <a:pt x="4705" y="3708"/>
                </a:lnTo>
                <a:lnTo>
                  <a:pt x="4736" y="3691"/>
                </a:lnTo>
                <a:lnTo>
                  <a:pt x="4765" y="3673"/>
                </a:lnTo>
                <a:lnTo>
                  <a:pt x="4795" y="3656"/>
                </a:lnTo>
                <a:lnTo>
                  <a:pt x="4824" y="3637"/>
                </a:lnTo>
                <a:lnTo>
                  <a:pt x="4852" y="3617"/>
                </a:lnTo>
                <a:lnTo>
                  <a:pt x="4880" y="3597"/>
                </a:lnTo>
                <a:lnTo>
                  <a:pt x="4908" y="3575"/>
                </a:lnTo>
                <a:lnTo>
                  <a:pt x="4935" y="3553"/>
                </a:lnTo>
                <a:lnTo>
                  <a:pt x="4961" y="3531"/>
                </a:lnTo>
                <a:lnTo>
                  <a:pt x="4987" y="3508"/>
                </a:lnTo>
                <a:lnTo>
                  <a:pt x="5013" y="3485"/>
                </a:lnTo>
                <a:lnTo>
                  <a:pt x="5037" y="3461"/>
                </a:lnTo>
                <a:lnTo>
                  <a:pt x="5061" y="3436"/>
                </a:lnTo>
                <a:lnTo>
                  <a:pt x="5085" y="3410"/>
                </a:lnTo>
                <a:lnTo>
                  <a:pt x="5107" y="3385"/>
                </a:lnTo>
                <a:lnTo>
                  <a:pt x="5130" y="3358"/>
                </a:lnTo>
                <a:lnTo>
                  <a:pt x="5152" y="3331"/>
                </a:lnTo>
                <a:lnTo>
                  <a:pt x="5173" y="3305"/>
                </a:lnTo>
                <a:lnTo>
                  <a:pt x="5193" y="3276"/>
                </a:lnTo>
                <a:lnTo>
                  <a:pt x="5213" y="3248"/>
                </a:lnTo>
                <a:lnTo>
                  <a:pt x="5232" y="3219"/>
                </a:lnTo>
                <a:lnTo>
                  <a:pt x="5250" y="3189"/>
                </a:lnTo>
                <a:lnTo>
                  <a:pt x="5268" y="3160"/>
                </a:lnTo>
                <a:lnTo>
                  <a:pt x="5285" y="3128"/>
                </a:lnTo>
                <a:lnTo>
                  <a:pt x="5301" y="3098"/>
                </a:lnTo>
                <a:lnTo>
                  <a:pt x="5317" y="3067"/>
                </a:lnTo>
                <a:lnTo>
                  <a:pt x="5331" y="3035"/>
                </a:lnTo>
                <a:lnTo>
                  <a:pt x="5346" y="3004"/>
                </a:lnTo>
                <a:lnTo>
                  <a:pt x="5359" y="2970"/>
                </a:lnTo>
                <a:lnTo>
                  <a:pt x="5372" y="2938"/>
                </a:lnTo>
                <a:lnTo>
                  <a:pt x="5383" y="2904"/>
                </a:lnTo>
                <a:lnTo>
                  <a:pt x="5394" y="2871"/>
                </a:lnTo>
                <a:lnTo>
                  <a:pt x="5404" y="2836"/>
                </a:lnTo>
                <a:lnTo>
                  <a:pt x="5414" y="2803"/>
                </a:lnTo>
                <a:lnTo>
                  <a:pt x="5422" y="2767"/>
                </a:lnTo>
                <a:lnTo>
                  <a:pt x="5430" y="2733"/>
                </a:lnTo>
                <a:lnTo>
                  <a:pt x="5436" y="2697"/>
                </a:lnTo>
                <a:lnTo>
                  <a:pt x="5442" y="2661"/>
                </a:lnTo>
                <a:lnTo>
                  <a:pt x="5447" y="2626"/>
                </a:lnTo>
                <a:lnTo>
                  <a:pt x="5452" y="2590"/>
                </a:lnTo>
                <a:lnTo>
                  <a:pt x="5454" y="2553"/>
                </a:lnTo>
                <a:lnTo>
                  <a:pt x="5457" y="2517"/>
                </a:lnTo>
                <a:lnTo>
                  <a:pt x="5459" y="2480"/>
                </a:lnTo>
                <a:lnTo>
                  <a:pt x="5459" y="2443"/>
                </a:lnTo>
                <a:lnTo>
                  <a:pt x="5459" y="2405"/>
                </a:lnTo>
                <a:lnTo>
                  <a:pt x="5457" y="2368"/>
                </a:lnTo>
                <a:lnTo>
                  <a:pt x="5454" y="2332"/>
                </a:lnTo>
                <a:lnTo>
                  <a:pt x="5452" y="2296"/>
                </a:lnTo>
                <a:lnTo>
                  <a:pt x="5447" y="2259"/>
                </a:lnTo>
                <a:lnTo>
                  <a:pt x="5442" y="2223"/>
                </a:lnTo>
                <a:lnTo>
                  <a:pt x="5436" y="2188"/>
                </a:lnTo>
                <a:lnTo>
                  <a:pt x="5430" y="2153"/>
                </a:lnTo>
                <a:lnTo>
                  <a:pt x="5422" y="2118"/>
                </a:lnTo>
                <a:lnTo>
                  <a:pt x="5414" y="2083"/>
                </a:lnTo>
                <a:lnTo>
                  <a:pt x="5404" y="2048"/>
                </a:lnTo>
                <a:lnTo>
                  <a:pt x="5394" y="2015"/>
                </a:lnTo>
                <a:lnTo>
                  <a:pt x="5383" y="1982"/>
                </a:lnTo>
                <a:lnTo>
                  <a:pt x="5372" y="1948"/>
                </a:lnTo>
                <a:lnTo>
                  <a:pt x="5359" y="1915"/>
                </a:lnTo>
                <a:lnTo>
                  <a:pt x="5346" y="1882"/>
                </a:lnTo>
                <a:lnTo>
                  <a:pt x="5331" y="1850"/>
                </a:lnTo>
                <a:lnTo>
                  <a:pt x="5317" y="1819"/>
                </a:lnTo>
                <a:lnTo>
                  <a:pt x="5301" y="1788"/>
                </a:lnTo>
                <a:lnTo>
                  <a:pt x="5285" y="1756"/>
                </a:lnTo>
                <a:lnTo>
                  <a:pt x="5268" y="1726"/>
                </a:lnTo>
                <a:lnTo>
                  <a:pt x="5250" y="1696"/>
                </a:lnTo>
                <a:lnTo>
                  <a:pt x="5232" y="1667"/>
                </a:lnTo>
                <a:lnTo>
                  <a:pt x="5213" y="1638"/>
                </a:lnTo>
                <a:lnTo>
                  <a:pt x="5193" y="1609"/>
                </a:lnTo>
                <a:lnTo>
                  <a:pt x="5173" y="1581"/>
                </a:lnTo>
                <a:lnTo>
                  <a:pt x="5152" y="1554"/>
                </a:lnTo>
                <a:lnTo>
                  <a:pt x="5130" y="1527"/>
                </a:lnTo>
                <a:lnTo>
                  <a:pt x="5107" y="1501"/>
                </a:lnTo>
                <a:lnTo>
                  <a:pt x="5085" y="1474"/>
                </a:lnTo>
                <a:lnTo>
                  <a:pt x="5061" y="1450"/>
                </a:lnTo>
                <a:lnTo>
                  <a:pt x="5037" y="1425"/>
                </a:lnTo>
                <a:lnTo>
                  <a:pt x="5013" y="1401"/>
                </a:lnTo>
                <a:lnTo>
                  <a:pt x="4987" y="1377"/>
                </a:lnTo>
                <a:lnTo>
                  <a:pt x="4961" y="1354"/>
                </a:lnTo>
                <a:lnTo>
                  <a:pt x="4935" y="1332"/>
                </a:lnTo>
                <a:lnTo>
                  <a:pt x="4908" y="1311"/>
                </a:lnTo>
                <a:lnTo>
                  <a:pt x="4880" y="1289"/>
                </a:lnTo>
                <a:lnTo>
                  <a:pt x="4852" y="1269"/>
                </a:lnTo>
                <a:lnTo>
                  <a:pt x="4824" y="1249"/>
                </a:lnTo>
                <a:lnTo>
                  <a:pt x="4795" y="1230"/>
                </a:lnTo>
                <a:lnTo>
                  <a:pt x="4765" y="1211"/>
                </a:lnTo>
                <a:lnTo>
                  <a:pt x="4736" y="1194"/>
                </a:lnTo>
                <a:lnTo>
                  <a:pt x="4705" y="1177"/>
                </a:lnTo>
                <a:lnTo>
                  <a:pt x="4675" y="1161"/>
                </a:lnTo>
                <a:lnTo>
                  <a:pt x="4644" y="1146"/>
                </a:lnTo>
                <a:lnTo>
                  <a:pt x="4611" y="1130"/>
                </a:lnTo>
                <a:lnTo>
                  <a:pt x="4579" y="1117"/>
                </a:lnTo>
                <a:lnTo>
                  <a:pt x="4547" y="1103"/>
                </a:lnTo>
                <a:lnTo>
                  <a:pt x="4514" y="1091"/>
                </a:lnTo>
                <a:lnTo>
                  <a:pt x="4481" y="1079"/>
                </a:lnTo>
                <a:lnTo>
                  <a:pt x="4447" y="1068"/>
                </a:lnTo>
                <a:lnTo>
                  <a:pt x="4413" y="1058"/>
                </a:lnTo>
                <a:lnTo>
                  <a:pt x="4378" y="1049"/>
                </a:lnTo>
                <a:lnTo>
                  <a:pt x="4344" y="1040"/>
                </a:lnTo>
                <a:lnTo>
                  <a:pt x="4309" y="1033"/>
                </a:lnTo>
                <a:lnTo>
                  <a:pt x="4274" y="1026"/>
                </a:lnTo>
                <a:lnTo>
                  <a:pt x="4238" y="1020"/>
                </a:lnTo>
                <a:lnTo>
                  <a:pt x="4202" y="1015"/>
                </a:lnTo>
                <a:lnTo>
                  <a:pt x="4167" y="1011"/>
                </a:lnTo>
                <a:lnTo>
                  <a:pt x="4130" y="1007"/>
                </a:lnTo>
                <a:lnTo>
                  <a:pt x="4093" y="1005"/>
                </a:lnTo>
                <a:lnTo>
                  <a:pt x="4056" y="1004"/>
                </a:lnTo>
                <a:lnTo>
                  <a:pt x="4019" y="1003"/>
                </a:lnTo>
                <a:close/>
                <a:moveTo>
                  <a:pt x="4708" y="1754"/>
                </a:moveTo>
                <a:lnTo>
                  <a:pt x="4708" y="1754"/>
                </a:lnTo>
                <a:lnTo>
                  <a:pt x="4674" y="1722"/>
                </a:lnTo>
                <a:lnTo>
                  <a:pt x="4639" y="1692"/>
                </a:lnTo>
                <a:lnTo>
                  <a:pt x="4602" y="1663"/>
                </a:lnTo>
                <a:lnTo>
                  <a:pt x="4563" y="1635"/>
                </a:lnTo>
                <a:lnTo>
                  <a:pt x="4524" y="1610"/>
                </a:lnTo>
                <a:lnTo>
                  <a:pt x="4483" y="1587"/>
                </a:lnTo>
                <a:lnTo>
                  <a:pt x="4442" y="1565"/>
                </a:lnTo>
                <a:lnTo>
                  <a:pt x="4398" y="1546"/>
                </a:lnTo>
                <a:lnTo>
                  <a:pt x="4354" y="1528"/>
                </a:lnTo>
                <a:lnTo>
                  <a:pt x="4309" y="1512"/>
                </a:lnTo>
                <a:lnTo>
                  <a:pt x="4262" y="1500"/>
                </a:lnTo>
                <a:lnTo>
                  <a:pt x="4216" y="1489"/>
                </a:lnTo>
                <a:lnTo>
                  <a:pt x="4168" y="1480"/>
                </a:lnTo>
                <a:lnTo>
                  <a:pt x="4119" y="1474"/>
                </a:lnTo>
                <a:lnTo>
                  <a:pt x="4070" y="1470"/>
                </a:lnTo>
                <a:lnTo>
                  <a:pt x="4019" y="1469"/>
                </a:lnTo>
                <a:lnTo>
                  <a:pt x="3969" y="1470"/>
                </a:lnTo>
                <a:lnTo>
                  <a:pt x="3919" y="1474"/>
                </a:lnTo>
                <a:lnTo>
                  <a:pt x="3871" y="1480"/>
                </a:lnTo>
                <a:lnTo>
                  <a:pt x="3823" y="1489"/>
                </a:lnTo>
                <a:lnTo>
                  <a:pt x="3775" y="1500"/>
                </a:lnTo>
                <a:lnTo>
                  <a:pt x="3730" y="1512"/>
                </a:lnTo>
                <a:lnTo>
                  <a:pt x="3684" y="1528"/>
                </a:lnTo>
                <a:lnTo>
                  <a:pt x="3640" y="1546"/>
                </a:lnTo>
                <a:lnTo>
                  <a:pt x="3597" y="1565"/>
                </a:lnTo>
                <a:lnTo>
                  <a:pt x="3555" y="1587"/>
                </a:lnTo>
                <a:lnTo>
                  <a:pt x="3514" y="1610"/>
                </a:lnTo>
                <a:lnTo>
                  <a:pt x="3474" y="1635"/>
                </a:lnTo>
                <a:lnTo>
                  <a:pt x="3436" y="1663"/>
                </a:lnTo>
                <a:lnTo>
                  <a:pt x="3400" y="1692"/>
                </a:lnTo>
                <a:lnTo>
                  <a:pt x="3364" y="1722"/>
                </a:lnTo>
                <a:lnTo>
                  <a:pt x="3330" y="1754"/>
                </a:lnTo>
                <a:lnTo>
                  <a:pt x="3298" y="1788"/>
                </a:lnTo>
                <a:lnTo>
                  <a:pt x="3267" y="1823"/>
                </a:lnTo>
                <a:lnTo>
                  <a:pt x="3239" y="1860"/>
                </a:lnTo>
                <a:lnTo>
                  <a:pt x="3211" y="1898"/>
                </a:lnTo>
                <a:lnTo>
                  <a:pt x="3186" y="1938"/>
                </a:lnTo>
                <a:lnTo>
                  <a:pt x="3162" y="1978"/>
                </a:lnTo>
                <a:lnTo>
                  <a:pt x="3141" y="2021"/>
                </a:lnTo>
                <a:lnTo>
                  <a:pt x="3122" y="2064"/>
                </a:lnTo>
                <a:lnTo>
                  <a:pt x="3104" y="2107"/>
                </a:lnTo>
                <a:lnTo>
                  <a:pt x="3089" y="2153"/>
                </a:lnTo>
                <a:lnTo>
                  <a:pt x="3075" y="2199"/>
                </a:lnTo>
                <a:lnTo>
                  <a:pt x="3065" y="2247"/>
                </a:lnTo>
                <a:lnTo>
                  <a:pt x="3056" y="2295"/>
                </a:lnTo>
                <a:lnTo>
                  <a:pt x="3050" y="2344"/>
                </a:lnTo>
                <a:lnTo>
                  <a:pt x="3046" y="2393"/>
                </a:lnTo>
                <a:lnTo>
                  <a:pt x="3045" y="2443"/>
                </a:lnTo>
                <a:lnTo>
                  <a:pt x="3046" y="2493"/>
                </a:lnTo>
                <a:lnTo>
                  <a:pt x="3050" y="2542"/>
                </a:lnTo>
                <a:lnTo>
                  <a:pt x="3056" y="2591"/>
                </a:lnTo>
                <a:lnTo>
                  <a:pt x="3065" y="2639"/>
                </a:lnTo>
                <a:lnTo>
                  <a:pt x="3075" y="2686"/>
                </a:lnTo>
                <a:lnTo>
                  <a:pt x="3089" y="2733"/>
                </a:lnTo>
                <a:lnTo>
                  <a:pt x="3104" y="2777"/>
                </a:lnTo>
                <a:lnTo>
                  <a:pt x="3122" y="2822"/>
                </a:lnTo>
                <a:lnTo>
                  <a:pt x="3141" y="2865"/>
                </a:lnTo>
                <a:lnTo>
                  <a:pt x="3162" y="2907"/>
                </a:lnTo>
                <a:lnTo>
                  <a:pt x="3186" y="2948"/>
                </a:lnTo>
                <a:lnTo>
                  <a:pt x="3211" y="2987"/>
                </a:lnTo>
                <a:lnTo>
                  <a:pt x="3239" y="3026"/>
                </a:lnTo>
                <a:lnTo>
                  <a:pt x="3267" y="3063"/>
                </a:lnTo>
                <a:lnTo>
                  <a:pt x="3298" y="3097"/>
                </a:lnTo>
                <a:lnTo>
                  <a:pt x="3330" y="3132"/>
                </a:lnTo>
                <a:lnTo>
                  <a:pt x="3364" y="3164"/>
                </a:lnTo>
                <a:lnTo>
                  <a:pt x="3400" y="3194"/>
                </a:lnTo>
                <a:lnTo>
                  <a:pt x="3436" y="3223"/>
                </a:lnTo>
                <a:lnTo>
                  <a:pt x="3474" y="3250"/>
                </a:lnTo>
                <a:lnTo>
                  <a:pt x="3514" y="3276"/>
                </a:lnTo>
                <a:lnTo>
                  <a:pt x="3555" y="3299"/>
                </a:lnTo>
                <a:lnTo>
                  <a:pt x="3597" y="3320"/>
                </a:lnTo>
                <a:lnTo>
                  <a:pt x="3640" y="3340"/>
                </a:lnTo>
                <a:lnTo>
                  <a:pt x="3684" y="3358"/>
                </a:lnTo>
                <a:lnTo>
                  <a:pt x="3730" y="3373"/>
                </a:lnTo>
                <a:lnTo>
                  <a:pt x="3775" y="3386"/>
                </a:lnTo>
                <a:lnTo>
                  <a:pt x="3823" y="3397"/>
                </a:lnTo>
                <a:lnTo>
                  <a:pt x="3871" y="3405"/>
                </a:lnTo>
                <a:lnTo>
                  <a:pt x="3919" y="3412"/>
                </a:lnTo>
                <a:lnTo>
                  <a:pt x="3969" y="3415"/>
                </a:lnTo>
                <a:lnTo>
                  <a:pt x="4019" y="3417"/>
                </a:lnTo>
                <a:lnTo>
                  <a:pt x="4070" y="3415"/>
                </a:lnTo>
                <a:lnTo>
                  <a:pt x="4119" y="3412"/>
                </a:lnTo>
                <a:lnTo>
                  <a:pt x="4168" y="3405"/>
                </a:lnTo>
                <a:lnTo>
                  <a:pt x="4216" y="3397"/>
                </a:lnTo>
                <a:lnTo>
                  <a:pt x="4262" y="3386"/>
                </a:lnTo>
                <a:lnTo>
                  <a:pt x="4309" y="3373"/>
                </a:lnTo>
                <a:lnTo>
                  <a:pt x="4354" y="3358"/>
                </a:lnTo>
                <a:lnTo>
                  <a:pt x="4398" y="3340"/>
                </a:lnTo>
                <a:lnTo>
                  <a:pt x="4442" y="3320"/>
                </a:lnTo>
                <a:lnTo>
                  <a:pt x="4483" y="3299"/>
                </a:lnTo>
                <a:lnTo>
                  <a:pt x="4524" y="3276"/>
                </a:lnTo>
                <a:lnTo>
                  <a:pt x="4563" y="3250"/>
                </a:lnTo>
                <a:lnTo>
                  <a:pt x="4602" y="3223"/>
                </a:lnTo>
                <a:lnTo>
                  <a:pt x="4639" y="3194"/>
                </a:lnTo>
                <a:lnTo>
                  <a:pt x="4674" y="3164"/>
                </a:lnTo>
                <a:lnTo>
                  <a:pt x="4708" y="3132"/>
                </a:lnTo>
                <a:lnTo>
                  <a:pt x="4740" y="3097"/>
                </a:lnTo>
                <a:lnTo>
                  <a:pt x="4771" y="3063"/>
                </a:lnTo>
                <a:lnTo>
                  <a:pt x="4800" y="3026"/>
                </a:lnTo>
                <a:lnTo>
                  <a:pt x="4826" y="2987"/>
                </a:lnTo>
                <a:lnTo>
                  <a:pt x="4852" y="2948"/>
                </a:lnTo>
                <a:lnTo>
                  <a:pt x="4876" y="2907"/>
                </a:lnTo>
                <a:lnTo>
                  <a:pt x="4897" y="2865"/>
                </a:lnTo>
                <a:lnTo>
                  <a:pt x="4917" y="2822"/>
                </a:lnTo>
                <a:lnTo>
                  <a:pt x="4934" y="2777"/>
                </a:lnTo>
                <a:lnTo>
                  <a:pt x="4949" y="2733"/>
                </a:lnTo>
                <a:lnTo>
                  <a:pt x="4962" y="2686"/>
                </a:lnTo>
                <a:lnTo>
                  <a:pt x="4974" y="2639"/>
                </a:lnTo>
                <a:lnTo>
                  <a:pt x="4981" y="2591"/>
                </a:lnTo>
                <a:lnTo>
                  <a:pt x="4988" y="2542"/>
                </a:lnTo>
                <a:lnTo>
                  <a:pt x="4991" y="2493"/>
                </a:lnTo>
                <a:lnTo>
                  <a:pt x="4993" y="2443"/>
                </a:lnTo>
                <a:lnTo>
                  <a:pt x="4991" y="2393"/>
                </a:lnTo>
                <a:lnTo>
                  <a:pt x="4988" y="2344"/>
                </a:lnTo>
                <a:lnTo>
                  <a:pt x="4981" y="2295"/>
                </a:lnTo>
                <a:lnTo>
                  <a:pt x="4974" y="2247"/>
                </a:lnTo>
                <a:lnTo>
                  <a:pt x="4962" y="2199"/>
                </a:lnTo>
                <a:lnTo>
                  <a:pt x="4949" y="2153"/>
                </a:lnTo>
                <a:lnTo>
                  <a:pt x="4934" y="2107"/>
                </a:lnTo>
                <a:lnTo>
                  <a:pt x="4917" y="2064"/>
                </a:lnTo>
                <a:lnTo>
                  <a:pt x="4897" y="2021"/>
                </a:lnTo>
                <a:lnTo>
                  <a:pt x="4876" y="1978"/>
                </a:lnTo>
                <a:lnTo>
                  <a:pt x="4852" y="1938"/>
                </a:lnTo>
                <a:lnTo>
                  <a:pt x="4826" y="1898"/>
                </a:lnTo>
                <a:lnTo>
                  <a:pt x="4800" y="1860"/>
                </a:lnTo>
                <a:lnTo>
                  <a:pt x="4771" y="1823"/>
                </a:lnTo>
                <a:lnTo>
                  <a:pt x="4740" y="1788"/>
                </a:lnTo>
                <a:lnTo>
                  <a:pt x="4708" y="1754"/>
                </a:lnTo>
                <a:close/>
                <a:moveTo>
                  <a:pt x="4362" y="2100"/>
                </a:moveTo>
                <a:lnTo>
                  <a:pt x="4362" y="2100"/>
                </a:lnTo>
                <a:lnTo>
                  <a:pt x="4345" y="2084"/>
                </a:lnTo>
                <a:lnTo>
                  <a:pt x="4328" y="2068"/>
                </a:lnTo>
                <a:lnTo>
                  <a:pt x="4309" y="2054"/>
                </a:lnTo>
                <a:lnTo>
                  <a:pt x="4290" y="2041"/>
                </a:lnTo>
                <a:lnTo>
                  <a:pt x="4270" y="2028"/>
                </a:lnTo>
                <a:lnTo>
                  <a:pt x="4250" y="2016"/>
                </a:lnTo>
                <a:lnTo>
                  <a:pt x="4229" y="2006"/>
                </a:lnTo>
                <a:lnTo>
                  <a:pt x="4208" y="1996"/>
                </a:lnTo>
                <a:lnTo>
                  <a:pt x="4186" y="1987"/>
                </a:lnTo>
                <a:lnTo>
                  <a:pt x="4163" y="1980"/>
                </a:lnTo>
                <a:lnTo>
                  <a:pt x="4141" y="1974"/>
                </a:lnTo>
                <a:lnTo>
                  <a:pt x="4116" y="1968"/>
                </a:lnTo>
                <a:lnTo>
                  <a:pt x="4093" y="1964"/>
                </a:lnTo>
                <a:lnTo>
                  <a:pt x="4068" y="1960"/>
                </a:lnTo>
                <a:lnTo>
                  <a:pt x="4044" y="1959"/>
                </a:lnTo>
                <a:lnTo>
                  <a:pt x="4019" y="1958"/>
                </a:lnTo>
                <a:lnTo>
                  <a:pt x="3994" y="1959"/>
                </a:lnTo>
                <a:lnTo>
                  <a:pt x="3969" y="1960"/>
                </a:lnTo>
                <a:lnTo>
                  <a:pt x="3945" y="1964"/>
                </a:lnTo>
                <a:lnTo>
                  <a:pt x="3921" y="1968"/>
                </a:lnTo>
                <a:lnTo>
                  <a:pt x="3898" y="1974"/>
                </a:lnTo>
                <a:lnTo>
                  <a:pt x="3874" y="1980"/>
                </a:lnTo>
                <a:lnTo>
                  <a:pt x="3852" y="1987"/>
                </a:lnTo>
                <a:lnTo>
                  <a:pt x="3830" y="1996"/>
                </a:lnTo>
                <a:lnTo>
                  <a:pt x="3809" y="2006"/>
                </a:lnTo>
                <a:lnTo>
                  <a:pt x="3788" y="2016"/>
                </a:lnTo>
                <a:lnTo>
                  <a:pt x="3767" y="2028"/>
                </a:lnTo>
                <a:lnTo>
                  <a:pt x="3747" y="2041"/>
                </a:lnTo>
                <a:lnTo>
                  <a:pt x="3728" y="2054"/>
                </a:lnTo>
                <a:lnTo>
                  <a:pt x="3711" y="2068"/>
                </a:lnTo>
                <a:lnTo>
                  <a:pt x="3693" y="2084"/>
                </a:lnTo>
                <a:lnTo>
                  <a:pt x="3676" y="2100"/>
                </a:lnTo>
                <a:lnTo>
                  <a:pt x="3660" y="2116"/>
                </a:lnTo>
                <a:lnTo>
                  <a:pt x="3645" y="2134"/>
                </a:lnTo>
                <a:lnTo>
                  <a:pt x="3630" y="2152"/>
                </a:lnTo>
                <a:lnTo>
                  <a:pt x="3617" y="2172"/>
                </a:lnTo>
                <a:lnTo>
                  <a:pt x="3605" y="2191"/>
                </a:lnTo>
                <a:lnTo>
                  <a:pt x="3592" y="2211"/>
                </a:lnTo>
                <a:lnTo>
                  <a:pt x="3582" y="2232"/>
                </a:lnTo>
                <a:lnTo>
                  <a:pt x="3572" y="2253"/>
                </a:lnTo>
                <a:lnTo>
                  <a:pt x="3563" y="2276"/>
                </a:lnTo>
                <a:lnTo>
                  <a:pt x="3556" y="2298"/>
                </a:lnTo>
                <a:lnTo>
                  <a:pt x="3550" y="2321"/>
                </a:lnTo>
                <a:lnTo>
                  <a:pt x="3545" y="2345"/>
                </a:lnTo>
                <a:lnTo>
                  <a:pt x="3540" y="2369"/>
                </a:lnTo>
                <a:lnTo>
                  <a:pt x="3537" y="2393"/>
                </a:lnTo>
                <a:lnTo>
                  <a:pt x="3534" y="2417"/>
                </a:lnTo>
                <a:lnTo>
                  <a:pt x="3534" y="2443"/>
                </a:lnTo>
                <a:lnTo>
                  <a:pt x="3534" y="2467"/>
                </a:lnTo>
                <a:lnTo>
                  <a:pt x="3537" y="2492"/>
                </a:lnTo>
                <a:lnTo>
                  <a:pt x="3540" y="2517"/>
                </a:lnTo>
                <a:lnTo>
                  <a:pt x="3545" y="2541"/>
                </a:lnTo>
                <a:lnTo>
                  <a:pt x="3550" y="2564"/>
                </a:lnTo>
                <a:lnTo>
                  <a:pt x="3556" y="2587"/>
                </a:lnTo>
                <a:lnTo>
                  <a:pt x="3563" y="2610"/>
                </a:lnTo>
                <a:lnTo>
                  <a:pt x="3572" y="2631"/>
                </a:lnTo>
                <a:lnTo>
                  <a:pt x="3582" y="2654"/>
                </a:lnTo>
                <a:lnTo>
                  <a:pt x="3592" y="2674"/>
                </a:lnTo>
                <a:lnTo>
                  <a:pt x="3605" y="2695"/>
                </a:lnTo>
                <a:lnTo>
                  <a:pt x="3617" y="2714"/>
                </a:lnTo>
                <a:lnTo>
                  <a:pt x="3630" y="2733"/>
                </a:lnTo>
                <a:lnTo>
                  <a:pt x="3645" y="2752"/>
                </a:lnTo>
                <a:lnTo>
                  <a:pt x="3660" y="2768"/>
                </a:lnTo>
                <a:lnTo>
                  <a:pt x="3676" y="2786"/>
                </a:lnTo>
                <a:lnTo>
                  <a:pt x="3693" y="2802"/>
                </a:lnTo>
                <a:lnTo>
                  <a:pt x="3711" y="2817"/>
                </a:lnTo>
                <a:lnTo>
                  <a:pt x="3728" y="2831"/>
                </a:lnTo>
                <a:lnTo>
                  <a:pt x="3747" y="2845"/>
                </a:lnTo>
                <a:lnTo>
                  <a:pt x="3767" y="2858"/>
                </a:lnTo>
                <a:lnTo>
                  <a:pt x="3788" y="2869"/>
                </a:lnTo>
                <a:lnTo>
                  <a:pt x="3809" y="2880"/>
                </a:lnTo>
                <a:lnTo>
                  <a:pt x="3830" y="2890"/>
                </a:lnTo>
                <a:lnTo>
                  <a:pt x="3852" y="2898"/>
                </a:lnTo>
                <a:lnTo>
                  <a:pt x="3874" y="2906"/>
                </a:lnTo>
                <a:lnTo>
                  <a:pt x="3898" y="2912"/>
                </a:lnTo>
                <a:lnTo>
                  <a:pt x="3921" y="2918"/>
                </a:lnTo>
                <a:lnTo>
                  <a:pt x="3945" y="2922"/>
                </a:lnTo>
                <a:lnTo>
                  <a:pt x="3969" y="2924"/>
                </a:lnTo>
                <a:lnTo>
                  <a:pt x="3994" y="2927"/>
                </a:lnTo>
                <a:lnTo>
                  <a:pt x="4019" y="2928"/>
                </a:lnTo>
                <a:lnTo>
                  <a:pt x="4044" y="2927"/>
                </a:lnTo>
                <a:lnTo>
                  <a:pt x="4068" y="2924"/>
                </a:lnTo>
                <a:lnTo>
                  <a:pt x="4093" y="2922"/>
                </a:lnTo>
                <a:lnTo>
                  <a:pt x="4116" y="2918"/>
                </a:lnTo>
                <a:lnTo>
                  <a:pt x="4141" y="2912"/>
                </a:lnTo>
                <a:lnTo>
                  <a:pt x="4163" y="2906"/>
                </a:lnTo>
                <a:lnTo>
                  <a:pt x="4186" y="2898"/>
                </a:lnTo>
                <a:lnTo>
                  <a:pt x="4208" y="2890"/>
                </a:lnTo>
                <a:lnTo>
                  <a:pt x="4229" y="2880"/>
                </a:lnTo>
                <a:lnTo>
                  <a:pt x="4250" y="2869"/>
                </a:lnTo>
                <a:lnTo>
                  <a:pt x="4270" y="2858"/>
                </a:lnTo>
                <a:lnTo>
                  <a:pt x="4290" y="2845"/>
                </a:lnTo>
                <a:lnTo>
                  <a:pt x="4309" y="2831"/>
                </a:lnTo>
                <a:lnTo>
                  <a:pt x="4328" y="2817"/>
                </a:lnTo>
                <a:lnTo>
                  <a:pt x="4345" y="2802"/>
                </a:lnTo>
                <a:lnTo>
                  <a:pt x="4362" y="2786"/>
                </a:lnTo>
                <a:lnTo>
                  <a:pt x="4378" y="2768"/>
                </a:lnTo>
                <a:lnTo>
                  <a:pt x="4393" y="2752"/>
                </a:lnTo>
                <a:lnTo>
                  <a:pt x="4407" y="2733"/>
                </a:lnTo>
                <a:lnTo>
                  <a:pt x="4421" y="2714"/>
                </a:lnTo>
                <a:lnTo>
                  <a:pt x="4434" y="2695"/>
                </a:lnTo>
                <a:lnTo>
                  <a:pt x="4445" y="2674"/>
                </a:lnTo>
                <a:lnTo>
                  <a:pt x="4456" y="2654"/>
                </a:lnTo>
                <a:lnTo>
                  <a:pt x="4465" y="2631"/>
                </a:lnTo>
                <a:lnTo>
                  <a:pt x="4474" y="2610"/>
                </a:lnTo>
                <a:lnTo>
                  <a:pt x="4482" y="2587"/>
                </a:lnTo>
                <a:lnTo>
                  <a:pt x="4489" y="2564"/>
                </a:lnTo>
                <a:lnTo>
                  <a:pt x="4494" y="2541"/>
                </a:lnTo>
                <a:lnTo>
                  <a:pt x="4499" y="2517"/>
                </a:lnTo>
                <a:lnTo>
                  <a:pt x="4501" y="2492"/>
                </a:lnTo>
                <a:lnTo>
                  <a:pt x="4503" y="2467"/>
                </a:lnTo>
                <a:lnTo>
                  <a:pt x="4504" y="2443"/>
                </a:lnTo>
                <a:lnTo>
                  <a:pt x="4503" y="2417"/>
                </a:lnTo>
                <a:lnTo>
                  <a:pt x="4501" y="2393"/>
                </a:lnTo>
                <a:lnTo>
                  <a:pt x="4499" y="2369"/>
                </a:lnTo>
                <a:lnTo>
                  <a:pt x="4494" y="2345"/>
                </a:lnTo>
                <a:lnTo>
                  <a:pt x="4489" y="2321"/>
                </a:lnTo>
                <a:lnTo>
                  <a:pt x="4482" y="2298"/>
                </a:lnTo>
                <a:lnTo>
                  <a:pt x="4474" y="2276"/>
                </a:lnTo>
                <a:lnTo>
                  <a:pt x="4465" y="2253"/>
                </a:lnTo>
                <a:lnTo>
                  <a:pt x="4456" y="2232"/>
                </a:lnTo>
                <a:lnTo>
                  <a:pt x="4445" y="2211"/>
                </a:lnTo>
                <a:lnTo>
                  <a:pt x="4434" y="2191"/>
                </a:lnTo>
                <a:lnTo>
                  <a:pt x="4421" y="2172"/>
                </a:lnTo>
                <a:lnTo>
                  <a:pt x="4407" y="2152"/>
                </a:lnTo>
                <a:lnTo>
                  <a:pt x="4393" y="2134"/>
                </a:lnTo>
                <a:lnTo>
                  <a:pt x="4378" y="2116"/>
                </a:lnTo>
                <a:lnTo>
                  <a:pt x="4362" y="21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KSO_Shape"/>
          <p:cNvSpPr/>
          <p:nvPr/>
        </p:nvSpPr>
        <p:spPr bwMode="auto">
          <a:xfrm>
            <a:off x="4480548" y="4176862"/>
            <a:ext cx="547688" cy="379412"/>
          </a:xfrm>
          <a:custGeom>
            <a:avLst/>
            <a:gdLst>
              <a:gd name="T0" fmla="*/ 1239327 w 6190"/>
              <a:gd name="T1" fmla="*/ 156252 h 4291"/>
              <a:gd name="T2" fmla="*/ 1294415 w 6190"/>
              <a:gd name="T3" fmla="*/ 211617 h 4291"/>
              <a:gd name="T4" fmla="*/ 1294415 w 6190"/>
              <a:gd name="T5" fmla="*/ 1106686 h 4291"/>
              <a:gd name="T6" fmla="*/ 790313 w 6190"/>
              <a:gd name="T7" fmla="*/ 1106686 h 4291"/>
              <a:gd name="T8" fmla="*/ 790313 w 6190"/>
              <a:gd name="T9" fmla="*/ 1144518 h 4291"/>
              <a:gd name="T10" fmla="*/ 830321 w 6190"/>
              <a:gd name="T11" fmla="*/ 1150362 h 4291"/>
              <a:gd name="T12" fmla="*/ 870637 w 6190"/>
              <a:gd name="T13" fmla="*/ 1158052 h 4291"/>
              <a:gd name="T14" fmla="*/ 911261 w 6190"/>
              <a:gd name="T15" fmla="*/ 1166972 h 4291"/>
              <a:gd name="T16" fmla="*/ 951577 w 6190"/>
              <a:gd name="T17" fmla="*/ 1177737 h 4291"/>
              <a:gd name="T18" fmla="*/ 991893 w 6190"/>
              <a:gd name="T19" fmla="*/ 1189733 h 4291"/>
              <a:gd name="T20" fmla="*/ 1032208 w 6190"/>
              <a:gd name="T21" fmla="*/ 1203882 h 4291"/>
              <a:gd name="T22" fmla="*/ 1072524 w 6190"/>
              <a:gd name="T23" fmla="*/ 1219569 h 4291"/>
              <a:gd name="T24" fmla="*/ 1112840 w 6190"/>
              <a:gd name="T25" fmla="*/ 1236793 h 4291"/>
              <a:gd name="T26" fmla="*/ 1112840 w 6190"/>
              <a:gd name="T27" fmla="*/ 1319841 h 4291"/>
              <a:gd name="T28" fmla="*/ 194501 w 6190"/>
              <a:gd name="T29" fmla="*/ 1319841 h 4291"/>
              <a:gd name="T30" fmla="*/ 194501 w 6190"/>
              <a:gd name="T31" fmla="*/ 1236793 h 4291"/>
              <a:gd name="T32" fmla="*/ 214197 w 6190"/>
              <a:gd name="T33" fmla="*/ 1228796 h 4291"/>
              <a:gd name="T34" fmla="*/ 252974 w 6190"/>
              <a:gd name="T35" fmla="*/ 1213725 h 4291"/>
              <a:gd name="T36" fmla="*/ 292059 w 6190"/>
              <a:gd name="T37" fmla="*/ 1199883 h 4291"/>
              <a:gd name="T38" fmla="*/ 330836 w 6190"/>
              <a:gd name="T39" fmla="*/ 1187580 h 4291"/>
              <a:gd name="T40" fmla="*/ 370229 w 6190"/>
              <a:gd name="T41" fmla="*/ 1176507 h 4291"/>
              <a:gd name="T42" fmla="*/ 409313 w 6190"/>
              <a:gd name="T43" fmla="*/ 1166664 h 4291"/>
              <a:gd name="T44" fmla="*/ 448090 w 6190"/>
              <a:gd name="T45" fmla="*/ 1158052 h 4291"/>
              <a:gd name="T46" fmla="*/ 487483 w 6190"/>
              <a:gd name="T47" fmla="*/ 1151285 h 4291"/>
              <a:gd name="T48" fmla="*/ 506872 w 6190"/>
              <a:gd name="T49" fmla="*/ 1106686 h 4291"/>
              <a:gd name="T50" fmla="*/ 0 w 6190"/>
              <a:gd name="T51" fmla="*/ 1106686 h 4291"/>
              <a:gd name="T52" fmla="*/ 0 w 6190"/>
              <a:gd name="T53" fmla="*/ 211617 h 4291"/>
              <a:gd name="T54" fmla="*/ 55088 w 6190"/>
              <a:gd name="T55" fmla="*/ 156252 h 4291"/>
              <a:gd name="T56" fmla="*/ 1365814 w 6190"/>
              <a:gd name="T57" fmla="*/ 1319841 h 4291"/>
              <a:gd name="T58" fmla="*/ 1905000 w 6190"/>
              <a:gd name="T59" fmla="*/ 0 h 4291"/>
              <a:gd name="T60" fmla="*/ 1365814 w 6190"/>
              <a:gd name="T61" fmla="*/ 1319841 h 4291"/>
              <a:gd name="T62" fmla="*/ 1433828 w 6190"/>
              <a:gd name="T63" fmla="*/ 115036 h 4291"/>
              <a:gd name="T64" fmla="*/ 1846527 w 6190"/>
              <a:gd name="T65" fmla="*/ 243299 h 4291"/>
              <a:gd name="T66" fmla="*/ 1433828 w 6190"/>
              <a:gd name="T67" fmla="*/ 115036 h 4291"/>
              <a:gd name="T68" fmla="*/ 1433828 w 6190"/>
              <a:gd name="T69" fmla="*/ 315273 h 4291"/>
              <a:gd name="T70" fmla="*/ 1846527 w 6190"/>
              <a:gd name="T71" fmla="*/ 444151 h 4291"/>
              <a:gd name="T72" fmla="*/ 1433828 w 6190"/>
              <a:gd name="T73" fmla="*/ 315273 h 4291"/>
              <a:gd name="T74" fmla="*/ 1431674 w 6190"/>
              <a:gd name="T75" fmla="*/ 553035 h 4291"/>
              <a:gd name="T76" fmla="*/ 1570163 w 6190"/>
              <a:gd name="T77" fmla="*/ 652385 h 4291"/>
              <a:gd name="T78" fmla="*/ 1431674 w 6190"/>
              <a:gd name="T79" fmla="*/ 553035 h 4291"/>
              <a:gd name="T80" fmla="*/ 1431674 w 6190"/>
              <a:gd name="T81" fmla="*/ 712671 h 4291"/>
              <a:gd name="T82" fmla="*/ 1570163 w 6190"/>
              <a:gd name="T83" fmla="*/ 812021 h 4291"/>
              <a:gd name="T84" fmla="*/ 1431674 w 6190"/>
              <a:gd name="T85" fmla="*/ 712671 h 4291"/>
              <a:gd name="T86" fmla="*/ 1183931 w 6190"/>
              <a:gd name="T87" fmla="*/ 266983 h 4291"/>
              <a:gd name="T88" fmla="*/ 110484 w 6190"/>
              <a:gd name="T89" fmla="*/ 995956 h 4291"/>
              <a:gd name="T90" fmla="*/ 1183931 w 6190"/>
              <a:gd name="T91" fmla="*/ 266983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7860335" y="4122887"/>
            <a:ext cx="517525" cy="509587"/>
          </a:xfrm>
          <a:custGeom>
            <a:avLst/>
            <a:gdLst>
              <a:gd name="T0" fmla="*/ 2147483646 w 6140"/>
              <a:gd name="T1" fmla="*/ 2147483646 h 6040"/>
              <a:gd name="T2" fmla="*/ 2147483646 w 6140"/>
              <a:gd name="T3" fmla="*/ 2147483646 h 6040"/>
              <a:gd name="T4" fmla="*/ 2147483646 w 6140"/>
              <a:gd name="T5" fmla="*/ 2147483646 h 6040"/>
              <a:gd name="T6" fmla="*/ 2147483646 w 6140"/>
              <a:gd name="T7" fmla="*/ 2147483646 h 6040"/>
              <a:gd name="T8" fmla="*/ 2147483646 w 6140"/>
              <a:gd name="T9" fmla="*/ 2147483646 h 6040"/>
              <a:gd name="T10" fmla="*/ 2147483646 w 6140"/>
              <a:gd name="T11" fmla="*/ 2147483646 h 6040"/>
              <a:gd name="T12" fmla="*/ 2147483646 w 6140"/>
              <a:gd name="T13" fmla="*/ 2147483646 h 6040"/>
              <a:gd name="T14" fmla="*/ 2147483646 w 6140"/>
              <a:gd name="T15" fmla="*/ 2147483646 h 6040"/>
              <a:gd name="T16" fmla="*/ 2147483646 w 6140"/>
              <a:gd name="T17" fmla="*/ 2147483646 h 6040"/>
              <a:gd name="T18" fmla="*/ 2147483646 w 6140"/>
              <a:gd name="T19" fmla="*/ 2147483646 h 6040"/>
              <a:gd name="T20" fmla="*/ 2147483646 w 6140"/>
              <a:gd name="T21" fmla="*/ 2147483646 h 6040"/>
              <a:gd name="T22" fmla="*/ 2147483646 w 6140"/>
              <a:gd name="T23" fmla="*/ 2147483646 h 6040"/>
              <a:gd name="T24" fmla="*/ 2147483646 w 6140"/>
              <a:gd name="T25" fmla="*/ 2147483646 h 6040"/>
              <a:gd name="T26" fmla="*/ 2147483646 w 6140"/>
              <a:gd name="T27" fmla="*/ 2147483646 h 6040"/>
              <a:gd name="T28" fmla="*/ 298699967 w 6140"/>
              <a:gd name="T29" fmla="*/ 2147483646 h 6040"/>
              <a:gd name="T30" fmla="*/ 836224881 w 6140"/>
              <a:gd name="T31" fmla="*/ 2147483646 h 6040"/>
              <a:gd name="T32" fmla="*/ 2147483646 w 6140"/>
              <a:gd name="T33" fmla="*/ 89854040 h 6040"/>
              <a:gd name="T34" fmla="*/ 2147483646 w 6140"/>
              <a:gd name="T35" fmla="*/ 1707904638 h 6040"/>
              <a:gd name="T36" fmla="*/ 2147483646 w 6140"/>
              <a:gd name="T37" fmla="*/ 2147483646 h 6040"/>
              <a:gd name="T38" fmla="*/ 2147483646 w 6140"/>
              <a:gd name="T39" fmla="*/ 2147483646 h 6040"/>
              <a:gd name="T40" fmla="*/ 2147483646 w 6140"/>
              <a:gd name="T41" fmla="*/ 2147483646 h 6040"/>
              <a:gd name="T42" fmla="*/ 2147483646 w 6140"/>
              <a:gd name="T43" fmla="*/ 2147483646 h 6040"/>
              <a:gd name="T44" fmla="*/ 2147483646 w 6140"/>
              <a:gd name="T45" fmla="*/ 2147483646 h 6040"/>
              <a:gd name="T46" fmla="*/ 2147483646 w 6140"/>
              <a:gd name="T47" fmla="*/ 2147483646 h 6040"/>
              <a:gd name="T48" fmla="*/ 2147483646 w 6140"/>
              <a:gd name="T49" fmla="*/ 2147483646 h 6040"/>
              <a:gd name="T50" fmla="*/ 2147483646 w 6140"/>
              <a:gd name="T51" fmla="*/ 2147483646 h 6040"/>
              <a:gd name="T52" fmla="*/ 2147483646 w 6140"/>
              <a:gd name="T53" fmla="*/ 2147483646 h 6040"/>
              <a:gd name="T54" fmla="*/ 2147483646 w 6140"/>
              <a:gd name="T55" fmla="*/ 2147483646 h 6040"/>
              <a:gd name="T56" fmla="*/ 2147483646 w 6140"/>
              <a:gd name="T57" fmla="*/ 2147483646 h 6040"/>
              <a:gd name="T58" fmla="*/ 2147483646 w 6140"/>
              <a:gd name="T59" fmla="*/ 2147483646 h 6040"/>
              <a:gd name="T60" fmla="*/ 2147483646 w 6140"/>
              <a:gd name="T61" fmla="*/ 2147483646 h 6040"/>
              <a:gd name="T62" fmla="*/ 2147483646 w 6140"/>
              <a:gd name="T63" fmla="*/ 2147483646 h 6040"/>
              <a:gd name="T64" fmla="*/ 2147483646 w 6140"/>
              <a:gd name="T65" fmla="*/ 2147483646 h 6040"/>
              <a:gd name="T66" fmla="*/ 2147483646 w 6140"/>
              <a:gd name="T67" fmla="*/ 2147483646 h 6040"/>
              <a:gd name="T68" fmla="*/ 2147483646 w 6140"/>
              <a:gd name="T69" fmla="*/ 2147483646 h 6040"/>
              <a:gd name="T70" fmla="*/ 2147483646 w 6140"/>
              <a:gd name="T71" fmla="*/ 2147483646 h 6040"/>
              <a:gd name="T72" fmla="*/ 2147483646 w 6140"/>
              <a:gd name="T73" fmla="*/ 2147483646 h 6040"/>
              <a:gd name="T74" fmla="*/ 2147483646 w 6140"/>
              <a:gd name="T75" fmla="*/ 2147483646 h 6040"/>
              <a:gd name="T76" fmla="*/ 2147483646 w 6140"/>
              <a:gd name="T77" fmla="*/ 2147483646 h 6040"/>
              <a:gd name="T78" fmla="*/ 2147483646 w 6140"/>
              <a:gd name="T79" fmla="*/ 2147483646 h 6040"/>
              <a:gd name="T80" fmla="*/ 2147483646 w 6140"/>
              <a:gd name="T81" fmla="*/ 2147483646 h 6040"/>
              <a:gd name="T82" fmla="*/ 2147483646 w 6140"/>
              <a:gd name="T83" fmla="*/ 2147483646 h 6040"/>
              <a:gd name="T84" fmla="*/ 2147483646 w 6140"/>
              <a:gd name="T85" fmla="*/ 2147483646 h 6040"/>
              <a:gd name="T86" fmla="*/ 2147483646 w 6140"/>
              <a:gd name="T87" fmla="*/ 2147483646 h 6040"/>
              <a:gd name="T88" fmla="*/ 2147483646 w 6140"/>
              <a:gd name="T89" fmla="*/ 2147483646 h 6040"/>
              <a:gd name="T90" fmla="*/ 2147483646 w 6140"/>
              <a:gd name="T91" fmla="*/ 2147483646 h 6040"/>
              <a:gd name="T92" fmla="*/ 2147483646 w 6140"/>
              <a:gd name="T93" fmla="*/ 2147483646 h 6040"/>
              <a:gd name="T94" fmla="*/ 2147483646 w 6140"/>
              <a:gd name="T95" fmla="*/ 2147483646 h 6040"/>
              <a:gd name="T96" fmla="*/ 2147483646 w 6140"/>
              <a:gd name="T97" fmla="*/ 2147483646 h 6040"/>
              <a:gd name="T98" fmla="*/ 2147483646 w 6140"/>
              <a:gd name="T99" fmla="*/ 2147483646 h 6040"/>
              <a:gd name="T100" fmla="*/ 2147483646 w 6140"/>
              <a:gd name="T101" fmla="*/ 2147483646 h 6040"/>
              <a:gd name="T102" fmla="*/ 2147483646 w 6140"/>
              <a:gd name="T103" fmla="*/ 2147483646 h 6040"/>
              <a:gd name="T104" fmla="*/ 2147483646 w 6140"/>
              <a:gd name="T105" fmla="*/ 2147483646 h 6040"/>
              <a:gd name="T106" fmla="*/ 2147483646 w 6140"/>
              <a:gd name="T107" fmla="*/ 2147483646 h 6040"/>
              <a:gd name="T108" fmla="*/ 2147483646 w 6140"/>
              <a:gd name="T109" fmla="*/ 2147483646 h 6040"/>
              <a:gd name="T110" fmla="*/ 2147483646 w 6140"/>
              <a:gd name="T111" fmla="*/ 2147483646 h 6040"/>
              <a:gd name="T112" fmla="*/ 2147483646 w 6140"/>
              <a:gd name="T113" fmla="*/ 2147483646 h 6040"/>
              <a:gd name="T114" fmla="*/ 2147483646 w 6140"/>
              <a:gd name="T115" fmla="*/ 2147483646 h 6040"/>
              <a:gd name="T116" fmla="*/ 2147483646 w 6140"/>
              <a:gd name="T117" fmla="*/ 2147483646 h 6040"/>
              <a:gd name="T118" fmla="*/ 2147483646 w 6140"/>
              <a:gd name="T119" fmla="*/ 2147483646 h 604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140" h="6040">
                <a:moveTo>
                  <a:pt x="3011" y="554"/>
                </a:moveTo>
                <a:lnTo>
                  <a:pt x="5433" y="554"/>
                </a:lnTo>
                <a:lnTo>
                  <a:pt x="5469" y="555"/>
                </a:lnTo>
                <a:lnTo>
                  <a:pt x="5505" y="557"/>
                </a:lnTo>
                <a:lnTo>
                  <a:pt x="5540" y="562"/>
                </a:lnTo>
                <a:lnTo>
                  <a:pt x="5575" y="567"/>
                </a:lnTo>
                <a:lnTo>
                  <a:pt x="5608" y="576"/>
                </a:lnTo>
                <a:lnTo>
                  <a:pt x="5642" y="586"/>
                </a:lnTo>
                <a:lnTo>
                  <a:pt x="5676" y="597"/>
                </a:lnTo>
                <a:lnTo>
                  <a:pt x="5707" y="609"/>
                </a:lnTo>
                <a:lnTo>
                  <a:pt x="5738" y="623"/>
                </a:lnTo>
                <a:lnTo>
                  <a:pt x="5768" y="639"/>
                </a:lnTo>
                <a:lnTo>
                  <a:pt x="5799" y="656"/>
                </a:lnTo>
                <a:lnTo>
                  <a:pt x="5828" y="674"/>
                </a:lnTo>
                <a:lnTo>
                  <a:pt x="5854" y="694"/>
                </a:lnTo>
                <a:lnTo>
                  <a:pt x="5881" y="716"/>
                </a:lnTo>
                <a:lnTo>
                  <a:pt x="5908" y="738"/>
                </a:lnTo>
                <a:lnTo>
                  <a:pt x="5932" y="761"/>
                </a:lnTo>
                <a:lnTo>
                  <a:pt x="5955" y="786"/>
                </a:lnTo>
                <a:lnTo>
                  <a:pt x="5977" y="811"/>
                </a:lnTo>
                <a:lnTo>
                  <a:pt x="5998" y="838"/>
                </a:lnTo>
                <a:lnTo>
                  <a:pt x="6018" y="866"/>
                </a:lnTo>
                <a:lnTo>
                  <a:pt x="6037" y="895"/>
                </a:lnTo>
                <a:lnTo>
                  <a:pt x="6054" y="924"/>
                </a:lnTo>
                <a:lnTo>
                  <a:pt x="6069" y="955"/>
                </a:lnTo>
                <a:lnTo>
                  <a:pt x="6084" y="987"/>
                </a:lnTo>
                <a:lnTo>
                  <a:pt x="6097" y="1018"/>
                </a:lnTo>
                <a:lnTo>
                  <a:pt x="6107" y="1051"/>
                </a:lnTo>
                <a:lnTo>
                  <a:pt x="6117" y="1084"/>
                </a:lnTo>
                <a:lnTo>
                  <a:pt x="6125" y="1119"/>
                </a:lnTo>
                <a:lnTo>
                  <a:pt x="6132" y="1154"/>
                </a:lnTo>
                <a:lnTo>
                  <a:pt x="6136" y="1189"/>
                </a:lnTo>
                <a:lnTo>
                  <a:pt x="6139" y="1225"/>
                </a:lnTo>
                <a:lnTo>
                  <a:pt x="6140" y="1261"/>
                </a:lnTo>
                <a:lnTo>
                  <a:pt x="6140" y="5331"/>
                </a:lnTo>
                <a:lnTo>
                  <a:pt x="6139" y="5369"/>
                </a:lnTo>
                <a:lnTo>
                  <a:pt x="6136" y="5405"/>
                </a:lnTo>
                <a:lnTo>
                  <a:pt x="6132" y="5439"/>
                </a:lnTo>
                <a:lnTo>
                  <a:pt x="6125" y="5474"/>
                </a:lnTo>
                <a:lnTo>
                  <a:pt x="6117" y="5508"/>
                </a:lnTo>
                <a:lnTo>
                  <a:pt x="6107" y="5542"/>
                </a:lnTo>
                <a:lnTo>
                  <a:pt x="6097" y="5574"/>
                </a:lnTo>
                <a:lnTo>
                  <a:pt x="6084" y="5607"/>
                </a:lnTo>
                <a:lnTo>
                  <a:pt x="6069" y="5638"/>
                </a:lnTo>
                <a:lnTo>
                  <a:pt x="6054" y="5668"/>
                </a:lnTo>
                <a:lnTo>
                  <a:pt x="6037" y="5698"/>
                </a:lnTo>
                <a:lnTo>
                  <a:pt x="6018" y="5726"/>
                </a:lnTo>
                <a:lnTo>
                  <a:pt x="5998" y="5754"/>
                </a:lnTo>
                <a:lnTo>
                  <a:pt x="5977" y="5781"/>
                </a:lnTo>
                <a:lnTo>
                  <a:pt x="5955" y="5806"/>
                </a:lnTo>
                <a:lnTo>
                  <a:pt x="5932" y="5832"/>
                </a:lnTo>
                <a:lnTo>
                  <a:pt x="5908" y="5855"/>
                </a:lnTo>
                <a:lnTo>
                  <a:pt x="5881" y="5877"/>
                </a:lnTo>
                <a:lnTo>
                  <a:pt x="5854" y="5898"/>
                </a:lnTo>
                <a:lnTo>
                  <a:pt x="5828" y="5918"/>
                </a:lnTo>
                <a:lnTo>
                  <a:pt x="5799" y="5936"/>
                </a:lnTo>
                <a:lnTo>
                  <a:pt x="5768" y="5954"/>
                </a:lnTo>
                <a:lnTo>
                  <a:pt x="5738" y="5969"/>
                </a:lnTo>
                <a:lnTo>
                  <a:pt x="5707" y="5983"/>
                </a:lnTo>
                <a:lnTo>
                  <a:pt x="5676" y="5996"/>
                </a:lnTo>
                <a:lnTo>
                  <a:pt x="5642" y="6007"/>
                </a:lnTo>
                <a:lnTo>
                  <a:pt x="5608" y="6016"/>
                </a:lnTo>
                <a:lnTo>
                  <a:pt x="5575" y="6025"/>
                </a:lnTo>
                <a:lnTo>
                  <a:pt x="5540" y="6030"/>
                </a:lnTo>
                <a:lnTo>
                  <a:pt x="5505" y="6035"/>
                </a:lnTo>
                <a:lnTo>
                  <a:pt x="5469" y="6039"/>
                </a:lnTo>
                <a:lnTo>
                  <a:pt x="5433" y="6040"/>
                </a:lnTo>
                <a:lnTo>
                  <a:pt x="3011" y="6040"/>
                </a:lnTo>
                <a:lnTo>
                  <a:pt x="2981" y="6039"/>
                </a:lnTo>
                <a:lnTo>
                  <a:pt x="2951" y="6036"/>
                </a:lnTo>
                <a:lnTo>
                  <a:pt x="2921" y="6033"/>
                </a:lnTo>
                <a:lnTo>
                  <a:pt x="2892" y="6029"/>
                </a:lnTo>
                <a:lnTo>
                  <a:pt x="2863" y="6023"/>
                </a:lnTo>
                <a:lnTo>
                  <a:pt x="2834" y="6016"/>
                </a:lnTo>
                <a:lnTo>
                  <a:pt x="2806" y="6008"/>
                </a:lnTo>
                <a:lnTo>
                  <a:pt x="2778" y="5999"/>
                </a:lnTo>
                <a:lnTo>
                  <a:pt x="2750" y="5989"/>
                </a:lnTo>
                <a:lnTo>
                  <a:pt x="2723" y="5978"/>
                </a:lnTo>
                <a:lnTo>
                  <a:pt x="2698" y="5965"/>
                </a:lnTo>
                <a:lnTo>
                  <a:pt x="2672" y="5951"/>
                </a:lnTo>
                <a:lnTo>
                  <a:pt x="2647" y="5938"/>
                </a:lnTo>
                <a:lnTo>
                  <a:pt x="2623" y="5922"/>
                </a:lnTo>
                <a:lnTo>
                  <a:pt x="2599" y="5906"/>
                </a:lnTo>
                <a:lnTo>
                  <a:pt x="2577" y="5889"/>
                </a:lnTo>
                <a:lnTo>
                  <a:pt x="2554" y="5870"/>
                </a:lnTo>
                <a:lnTo>
                  <a:pt x="2533" y="5852"/>
                </a:lnTo>
                <a:lnTo>
                  <a:pt x="2512" y="5832"/>
                </a:lnTo>
                <a:lnTo>
                  <a:pt x="2492" y="5811"/>
                </a:lnTo>
                <a:lnTo>
                  <a:pt x="2474" y="5790"/>
                </a:lnTo>
                <a:lnTo>
                  <a:pt x="2455" y="5768"/>
                </a:lnTo>
                <a:lnTo>
                  <a:pt x="2438" y="5745"/>
                </a:lnTo>
                <a:lnTo>
                  <a:pt x="2421" y="5722"/>
                </a:lnTo>
                <a:lnTo>
                  <a:pt x="2406" y="5697"/>
                </a:lnTo>
                <a:lnTo>
                  <a:pt x="2392" y="5672"/>
                </a:lnTo>
                <a:lnTo>
                  <a:pt x="2378" y="5646"/>
                </a:lnTo>
                <a:lnTo>
                  <a:pt x="2366" y="5621"/>
                </a:lnTo>
                <a:lnTo>
                  <a:pt x="2355" y="5594"/>
                </a:lnTo>
                <a:lnTo>
                  <a:pt x="2345" y="5567"/>
                </a:lnTo>
                <a:lnTo>
                  <a:pt x="2336" y="5539"/>
                </a:lnTo>
                <a:lnTo>
                  <a:pt x="2327" y="5510"/>
                </a:lnTo>
                <a:lnTo>
                  <a:pt x="2315" y="5509"/>
                </a:lnTo>
                <a:lnTo>
                  <a:pt x="2259" y="5501"/>
                </a:lnTo>
                <a:lnTo>
                  <a:pt x="2203" y="5493"/>
                </a:lnTo>
                <a:lnTo>
                  <a:pt x="2147" y="5484"/>
                </a:lnTo>
                <a:lnTo>
                  <a:pt x="2092" y="5474"/>
                </a:lnTo>
                <a:lnTo>
                  <a:pt x="2037" y="5463"/>
                </a:lnTo>
                <a:lnTo>
                  <a:pt x="1983" y="5451"/>
                </a:lnTo>
                <a:lnTo>
                  <a:pt x="1929" y="5439"/>
                </a:lnTo>
                <a:lnTo>
                  <a:pt x="1876" y="5427"/>
                </a:lnTo>
                <a:lnTo>
                  <a:pt x="1824" y="5413"/>
                </a:lnTo>
                <a:lnTo>
                  <a:pt x="1771" y="5398"/>
                </a:lnTo>
                <a:lnTo>
                  <a:pt x="1719" y="5383"/>
                </a:lnTo>
                <a:lnTo>
                  <a:pt x="1668" y="5366"/>
                </a:lnTo>
                <a:lnTo>
                  <a:pt x="1618" y="5350"/>
                </a:lnTo>
                <a:lnTo>
                  <a:pt x="1568" y="5333"/>
                </a:lnTo>
                <a:lnTo>
                  <a:pt x="1519" y="5314"/>
                </a:lnTo>
                <a:lnTo>
                  <a:pt x="1471" y="5295"/>
                </a:lnTo>
                <a:lnTo>
                  <a:pt x="1423" y="5276"/>
                </a:lnTo>
                <a:lnTo>
                  <a:pt x="1375" y="5255"/>
                </a:lnTo>
                <a:lnTo>
                  <a:pt x="1329" y="5234"/>
                </a:lnTo>
                <a:lnTo>
                  <a:pt x="1283" y="5213"/>
                </a:lnTo>
                <a:lnTo>
                  <a:pt x="1237" y="5190"/>
                </a:lnTo>
                <a:lnTo>
                  <a:pt x="1193" y="5167"/>
                </a:lnTo>
                <a:lnTo>
                  <a:pt x="1150" y="5143"/>
                </a:lnTo>
                <a:lnTo>
                  <a:pt x="1107" y="5119"/>
                </a:lnTo>
                <a:lnTo>
                  <a:pt x="1064" y="5093"/>
                </a:lnTo>
                <a:lnTo>
                  <a:pt x="1024" y="5067"/>
                </a:lnTo>
                <a:lnTo>
                  <a:pt x="983" y="5041"/>
                </a:lnTo>
                <a:lnTo>
                  <a:pt x="944" y="5013"/>
                </a:lnTo>
                <a:lnTo>
                  <a:pt x="905" y="4985"/>
                </a:lnTo>
                <a:lnTo>
                  <a:pt x="867" y="4956"/>
                </a:lnTo>
                <a:lnTo>
                  <a:pt x="830" y="4927"/>
                </a:lnTo>
                <a:lnTo>
                  <a:pt x="794" y="4897"/>
                </a:lnTo>
                <a:lnTo>
                  <a:pt x="757" y="4866"/>
                </a:lnTo>
                <a:lnTo>
                  <a:pt x="721" y="4832"/>
                </a:lnTo>
                <a:lnTo>
                  <a:pt x="686" y="4800"/>
                </a:lnTo>
                <a:lnTo>
                  <a:pt x="652" y="4765"/>
                </a:lnTo>
                <a:lnTo>
                  <a:pt x="620" y="4730"/>
                </a:lnTo>
                <a:lnTo>
                  <a:pt x="588" y="4695"/>
                </a:lnTo>
                <a:lnTo>
                  <a:pt x="557" y="4658"/>
                </a:lnTo>
                <a:lnTo>
                  <a:pt x="528" y="4622"/>
                </a:lnTo>
                <a:lnTo>
                  <a:pt x="500" y="4584"/>
                </a:lnTo>
                <a:lnTo>
                  <a:pt x="472" y="4547"/>
                </a:lnTo>
                <a:lnTo>
                  <a:pt x="447" y="4507"/>
                </a:lnTo>
                <a:lnTo>
                  <a:pt x="422" y="4468"/>
                </a:lnTo>
                <a:lnTo>
                  <a:pt x="398" y="4428"/>
                </a:lnTo>
                <a:lnTo>
                  <a:pt x="376" y="4386"/>
                </a:lnTo>
                <a:lnTo>
                  <a:pt x="355" y="4346"/>
                </a:lnTo>
                <a:lnTo>
                  <a:pt x="335" y="4304"/>
                </a:lnTo>
                <a:lnTo>
                  <a:pt x="317" y="4261"/>
                </a:lnTo>
                <a:lnTo>
                  <a:pt x="299" y="4218"/>
                </a:lnTo>
                <a:lnTo>
                  <a:pt x="283" y="4174"/>
                </a:lnTo>
                <a:lnTo>
                  <a:pt x="269" y="4130"/>
                </a:lnTo>
                <a:lnTo>
                  <a:pt x="255" y="4084"/>
                </a:lnTo>
                <a:lnTo>
                  <a:pt x="243" y="4038"/>
                </a:lnTo>
                <a:lnTo>
                  <a:pt x="233" y="3993"/>
                </a:lnTo>
                <a:lnTo>
                  <a:pt x="224" y="3945"/>
                </a:lnTo>
                <a:lnTo>
                  <a:pt x="217" y="3897"/>
                </a:lnTo>
                <a:lnTo>
                  <a:pt x="210" y="3850"/>
                </a:lnTo>
                <a:lnTo>
                  <a:pt x="205" y="3801"/>
                </a:lnTo>
                <a:lnTo>
                  <a:pt x="203" y="3752"/>
                </a:lnTo>
                <a:lnTo>
                  <a:pt x="201" y="3702"/>
                </a:lnTo>
                <a:lnTo>
                  <a:pt x="201" y="3651"/>
                </a:lnTo>
                <a:lnTo>
                  <a:pt x="202" y="3601"/>
                </a:lnTo>
                <a:lnTo>
                  <a:pt x="204" y="3549"/>
                </a:lnTo>
                <a:lnTo>
                  <a:pt x="209" y="3500"/>
                </a:lnTo>
                <a:lnTo>
                  <a:pt x="216" y="3445"/>
                </a:lnTo>
                <a:lnTo>
                  <a:pt x="221" y="3403"/>
                </a:lnTo>
                <a:lnTo>
                  <a:pt x="228" y="3360"/>
                </a:lnTo>
                <a:lnTo>
                  <a:pt x="235" y="3317"/>
                </a:lnTo>
                <a:lnTo>
                  <a:pt x="245" y="3274"/>
                </a:lnTo>
                <a:lnTo>
                  <a:pt x="255" y="3231"/>
                </a:lnTo>
                <a:lnTo>
                  <a:pt x="267" y="3187"/>
                </a:lnTo>
                <a:lnTo>
                  <a:pt x="278" y="3143"/>
                </a:lnTo>
                <a:lnTo>
                  <a:pt x="292" y="3099"/>
                </a:lnTo>
                <a:lnTo>
                  <a:pt x="306" y="3053"/>
                </a:lnTo>
                <a:lnTo>
                  <a:pt x="322" y="3009"/>
                </a:lnTo>
                <a:lnTo>
                  <a:pt x="339" y="2964"/>
                </a:lnTo>
                <a:lnTo>
                  <a:pt x="356" y="2919"/>
                </a:lnTo>
                <a:lnTo>
                  <a:pt x="376" y="2872"/>
                </a:lnTo>
                <a:lnTo>
                  <a:pt x="396" y="2826"/>
                </a:lnTo>
                <a:lnTo>
                  <a:pt x="416" y="2779"/>
                </a:lnTo>
                <a:lnTo>
                  <a:pt x="440" y="2733"/>
                </a:lnTo>
                <a:lnTo>
                  <a:pt x="398" y="2695"/>
                </a:lnTo>
                <a:lnTo>
                  <a:pt x="357" y="2654"/>
                </a:lnTo>
                <a:lnTo>
                  <a:pt x="319" y="2614"/>
                </a:lnTo>
                <a:lnTo>
                  <a:pt x="282" y="2573"/>
                </a:lnTo>
                <a:lnTo>
                  <a:pt x="247" y="2531"/>
                </a:lnTo>
                <a:lnTo>
                  <a:pt x="214" y="2489"/>
                </a:lnTo>
                <a:lnTo>
                  <a:pt x="184" y="2445"/>
                </a:lnTo>
                <a:lnTo>
                  <a:pt x="155" y="2401"/>
                </a:lnTo>
                <a:lnTo>
                  <a:pt x="129" y="2356"/>
                </a:lnTo>
                <a:lnTo>
                  <a:pt x="104" y="2310"/>
                </a:lnTo>
                <a:lnTo>
                  <a:pt x="82" y="2263"/>
                </a:lnTo>
                <a:lnTo>
                  <a:pt x="62" y="2215"/>
                </a:lnTo>
                <a:lnTo>
                  <a:pt x="46" y="2165"/>
                </a:lnTo>
                <a:lnTo>
                  <a:pt x="38" y="2141"/>
                </a:lnTo>
                <a:lnTo>
                  <a:pt x="31" y="2115"/>
                </a:lnTo>
                <a:lnTo>
                  <a:pt x="25" y="2090"/>
                </a:lnTo>
                <a:lnTo>
                  <a:pt x="19" y="2064"/>
                </a:lnTo>
                <a:lnTo>
                  <a:pt x="14" y="2037"/>
                </a:lnTo>
                <a:lnTo>
                  <a:pt x="10" y="2011"/>
                </a:lnTo>
                <a:lnTo>
                  <a:pt x="7" y="1984"/>
                </a:lnTo>
                <a:lnTo>
                  <a:pt x="3" y="1957"/>
                </a:lnTo>
                <a:lnTo>
                  <a:pt x="1" y="1929"/>
                </a:lnTo>
                <a:lnTo>
                  <a:pt x="0" y="1902"/>
                </a:lnTo>
                <a:lnTo>
                  <a:pt x="0" y="1874"/>
                </a:lnTo>
                <a:lnTo>
                  <a:pt x="0" y="1846"/>
                </a:lnTo>
                <a:lnTo>
                  <a:pt x="0" y="1817"/>
                </a:lnTo>
                <a:lnTo>
                  <a:pt x="2" y="1788"/>
                </a:lnTo>
                <a:lnTo>
                  <a:pt x="4" y="1758"/>
                </a:lnTo>
                <a:lnTo>
                  <a:pt x="7" y="1729"/>
                </a:lnTo>
                <a:lnTo>
                  <a:pt x="11" y="1698"/>
                </a:lnTo>
                <a:lnTo>
                  <a:pt x="16" y="1667"/>
                </a:lnTo>
                <a:lnTo>
                  <a:pt x="21" y="1637"/>
                </a:lnTo>
                <a:lnTo>
                  <a:pt x="28" y="1606"/>
                </a:lnTo>
                <a:lnTo>
                  <a:pt x="35" y="1573"/>
                </a:lnTo>
                <a:lnTo>
                  <a:pt x="43" y="1542"/>
                </a:lnTo>
                <a:lnTo>
                  <a:pt x="51" y="1509"/>
                </a:lnTo>
                <a:lnTo>
                  <a:pt x="61" y="1475"/>
                </a:lnTo>
                <a:lnTo>
                  <a:pt x="72" y="1443"/>
                </a:lnTo>
                <a:lnTo>
                  <a:pt x="83" y="1409"/>
                </a:lnTo>
                <a:lnTo>
                  <a:pt x="109" y="1340"/>
                </a:lnTo>
                <a:lnTo>
                  <a:pt x="138" y="1270"/>
                </a:lnTo>
                <a:lnTo>
                  <a:pt x="170" y="1198"/>
                </a:lnTo>
                <a:lnTo>
                  <a:pt x="207" y="1124"/>
                </a:lnTo>
                <a:lnTo>
                  <a:pt x="247" y="1048"/>
                </a:lnTo>
                <a:lnTo>
                  <a:pt x="291" y="970"/>
                </a:lnTo>
                <a:lnTo>
                  <a:pt x="232" y="930"/>
                </a:lnTo>
                <a:lnTo>
                  <a:pt x="966" y="3"/>
                </a:lnTo>
                <a:lnTo>
                  <a:pt x="977" y="2"/>
                </a:lnTo>
                <a:lnTo>
                  <a:pt x="1011" y="1"/>
                </a:lnTo>
                <a:lnTo>
                  <a:pt x="1062" y="0"/>
                </a:lnTo>
                <a:lnTo>
                  <a:pt x="1092" y="1"/>
                </a:lnTo>
                <a:lnTo>
                  <a:pt x="1126" y="2"/>
                </a:lnTo>
                <a:lnTo>
                  <a:pt x="1161" y="4"/>
                </a:lnTo>
                <a:lnTo>
                  <a:pt x="1198" y="9"/>
                </a:lnTo>
                <a:lnTo>
                  <a:pt x="1236" y="14"/>
                </a:lnTo>
                <a:lnTo>
                  <a:pt x="1276" y="22"/>
                </a:lnTo>
                <a:lnTo>
                  <a:pt x="1314" y="31"/>
                </a:lnTo>
                <a:lnTo>
                  <a:pt x="1352" y="43"/>
                </a:lnTo>
                <a:lnTo>
                  <a:pt x="1372" y="48"/>
                </a:lnTo>
                <a:lnTo>
                  <a:pt x="1390" y="57"/>
                </a:lnTo>
                <a:lnTo>
                  <a:pt x="1408" y="65"/>
                </a:lnTo>
                <a:lnTo>
                  <a:pt x="1426" y="73"/>
                </a:lnTo>
                <a:lnTo>
                  <a:pt x="1461" y="93"/>
                </a:lnTo>
                <a:lnTo>
                  <a:pt x="1495" y="114"/>
                </a:lnTo>
                <a:lnTo>
                  <a:pt x="1527" y="136"/>
                </a:lnTo>
                <a:lnTo>
                  <a:pt x="1559" y="159"/>
                </a:lnTo>
                <a:lnTo>
                  <a:pt x="1588" y="182"/>
                </a:lnTo>
                <a:lnTo>
                  <a:pt x="1616" y="205"/>
                </a:lnTo>
                <a:lnTo>
                  <a:pt x="1642" y="230"/>
                </a:lnTo>
                <a:lnTo>
                  <a:pt x="1666" y="252"/>
                </a:lnTo>
                <a:lnTo>
                  <a:pt x="1707" y="293"/>
                </a:lnTo>
                <a:lnTo>
                  <a:pt x="1739" y="327"/>
                </a:lnTo>
                <a:lnTo>
                  <a:pt x="1759" y="350"/>
                </a:lnTo>
                <a:lnTo>
                  <a:pt x="1765" y="359"/>
                </a:lnTo>
                <a:lnTo>
                  <a:pt x="1153" y="1011"/>
                </a:lnTo>
                <a:lnTo>
                  <a:pt x="985" y="843"/>
                </a:lnTo>
                <a:lnTo>
                  <a:pt x="714" y="1251"/>
                </a:lnTo>
                <a:lnTo>
                  <a:pt x="630" y="1196"/>
                </a:lnTo>
                <a:lnTo>
                  <a:pt x="603" y="1246"/>
                </a:lnTo>
                <a:lnTo>
                  <a:pt x="578" y="1294"/>
                </a:lnTo>
                <a:lnTo>
                  <a:pt x="556" y="1342"/>
                </a:lnTo>
                <a:lnTo>
                  <a:pt x="535" y="1390"/>
                </a:lnTo>
                <a:lnTo>
                  <a:pt x="516" y="1435"/>
                </a:lnTo>
                <a:lnTo>
                  <a:pt x="500" y="1480"/>
                </a:lnTo>
                <a:lnTo>
                  <a:pt x="485" y="1524"/>
                </a:lnTo>
                <a:lnTo>
                  <a:pt x="472" y="1567"/>
                </a:lnTo>
                <a:lnTo>
                  <a:pt x="462" y="1609"/>
                </a:lnTo>
                <a:lnTo>
                  <a:pt x="452" y="1650"/>
                </a:lnTo>
                <a:lnTo>
                  <a:pt x="445" y="1690"/>
                </a:lnTo>
                <a:lnTo>
                  <a:pt x="440" y="1729"/>
                </a:lnTo>
                <a:lnTo>
                  <a:pt x="436" y="1768"/>
                </a:lnTo>
                <a:lnTo>
                  <a:pt x="435" y="1805"/>
                </a:lnTo>
                <a:lnTo>
                  <a:pt x="434" y="1842"/>
                </a:lnTo>
                <a:lnTo>
                  <a:pt x="436" y="1878"/>
                </a:lnTo>
                <a:lnTo>
                  <a:pt x="439" y="1913"/>
                </a:lnTo>
                <a:lnTo>
                  <a:pt x="443" y="1948"/>
                </a:lnTo>
                <a:lnTo>
                  <a:pt x="450" y="1982"/>
                </a:lnTo>
                <a:lnTo>
                  <a:pt x="457" y="2014"/>
                </a:lnTo>
                <a:lnTo>
                  <a:pt x="466" y="2047"/>
                </a:lnTo>
                <a:lnTo>
                  <a:pt x="477" y="2079"/>
                </a:lnTo>
                <a:lnTo>
                  <a:pt x="488" y="2111"/>
                </a:lnTo>
                <a:lnTo>
                  <a:pt x="502" y="2141"/>
                </a:lnTo>
                <a:lnTo>
                  <a:pt x="516" y="2171"/>
                </a:lnTo>
                <a:lnTo>
                  <a:pt x="533" y="2200"/>
                </a:lnTo>
                <a:lnTo>
                  <a:pt x="550" y="2229"/>
                </a:lnTo>
                <a:lnTo>
                  <a:pt x="569" y="2257"/>
                </a:lnTo>
                <a:lnTo>
                  <a:pt x="587" y="2285"/>
                </a:lnTo>
                <a:lnTo>
                  <a:pt x="608" y="2313"/>
                </a:lnTo>
                <a:lnTo>
                  <a:pt x="630" y="2339"/>
                </a:lnTo>
                <a:lnTo>
                  <a:pt x="652" y="2366"/>
                </a:lnTo>
                <a:lnTo>
                  <a:pt x="682" y="2322"/>
                </a:lnTo>
                <a:lnTo>
                  <a:pt x="713" y="2278"/>
                </a:lnTo>
                <a:lnTo>
                  <a:pt x="745" y="2234"/>
                </a:lnTo>
                <a:lnTo>
                  <a:pt x="778" y="2188"/>
                </a:lnTo>
                <a:lnTo>
                  <a:pt x="811" y="2144"/>
                </a:lnTo>
                <a:lnTo>
                  <a:pt x="846" y="2099"/>
                </a:lnTo>
                <a:lnTo>
                  <a:pt x="883" y="2054"/>
                </a:lnTo>
                <a:lnTo>
                  <a:pt x="920" y="2007"/>
                </a:lnTo>
                <a:lnTo>
                  <a:pt x="957" y="1962"/>
                </a:lnTo>
                <a:lnTo>
                  <a:pt x="997" y="1916"/>
                </a:lnTo>
                <a:lnTo>
                  <a:pt x="1038" y="1870"/>
                </a:lnTo>
                <a:lnTo>
                  <a:pt x="1079" y="1824"/>
                </a:lnTo>
                <a:lnTo>
                  <a:pt x="1166" y="1730"/>
                </a:lnTo>
                <a:lnTo>
                  <a:pt x="1257" y="1636"/>
                </a:lnTo>
                <a:lnTo>
                  <a:pt x="1247" y="1611"/>
                </a:lnTo>
                <a:lnTo>
                  <a:pt x="1237" y="1586"/>
                </a:lnTo>
                <a:lnTo>
                  <a:pt x="1230" y="1560"/>
                </a:lnTo>
                <a:lnTo>
                  <a:pt x="1223" y="1534"/>
                </a:lnTo>
                <a:lnTo>
                  <a:pt x="1219" y="1507"/>
                </a:lnTo>
                <a:lnTo>
                  <a:pt x="1215" y="1479"/>
                </a:lnTo>
                <a:lnTo>
                  <a:pt x="1213" y="1451"/>
                </a:lnTo>
                <a:lnTo>
                  <a:pt x="1212" y="1423"/>
                </a:lnTo>
                <a:lnTo>
                  <a:pt x="1213" y="1397"/>
                </a:lnTo>
                <a:lnTo>
                  <a:pt x="1214" y="1370"/>
                </a:lnTo>
                <a:lnTo>
                  <a:pt x="1218" y="1344"/>
                </a:lnTo>
                <a:lnTo>
                  <a:pt x="1222" y="1319"/>
                </a:lnTo>
                <a:lnTo>
                  <a:pt x="1228" y="1293"/>
                </a:lnTo>
                <a:lnTo>
                  <a:pt x="1235" y="1269"/>
                </a:lnTo>
                <a:lnTo>
                  <a:pt x="1243" y="1244"/>
                </a:lnTo>
                <a:lnTo>
                  <a:pt x="1252" y="1221"/>
                </a:lnTo>
                <a:lnTo>
                  <a:pt x="1263" y="1198"/>
                </a:lnTo>
                <a:lnTo>
                  <a:pt x="1274" y="1175"/>
                </a:lnTo>
                <a:lnTo>
                  <a:pt x="1287" y="1154"/>
                </a:lnTo>
                <a:lnTo>
                  <a:pt x="1301" y="1132"/>
                </a:lnTo>
                <a:lnTo>
                  <a:pt x="1315" y="1112"/>
                </a:lnTo>
                <a:lnTo>
                  <a:pt x="1331" y="1092"/>
                </a:lnTo>
                <a:lnTo>
                  <a:pt x="1348" y="1073"/>
                </a:lnTo>
                <a:lnTo>
                  <a:pt x="1365" y="1055"/>
                </a:lnTo>
                <a:lnTo>
                  <a:pt x="1365" y="1054"/>
                </a:lnTo>
                <a:lnTo>
                  <a:pt x="1384" y="1037"/>
                </a:lnTo>
                <a:lnTo>
                  <a:pt x="1402" y="1020"/>
                </a:lnTo>
                <a:lnTo>
                  <a:pt x="1422" y="1005"/>
                </a:lnTo>
                <a:lnTo>
                  <a:pt x="1443" y="990"/>
                </a:lnTo>
                <a:lnTo>
                  <a:pt x="1464" y="977"/>
                </a:lnTo>
                <a:lnTo>
                  <a:pt x="1486" y="965"/>
                </a:lnTo>
                <a:lnTo>
                  <a:pt x="1508" y="953"/>
                </a:lnTo>
                <a:lnTo>
                  <a:pt x="1531" y="943"/>
                </a:lnTo>
                <a:lnTo>
                  <a:pt x="1554" y="933"/>
                </a:lnTo>
                <a:lnTo>
                  <a:pt x="1579" y="925"/>
                </a:lnTo>
                <a:lnTo>
                  <a:pt x="1603" y="918"/>
                </a:lnTo>
                <a:lnTo>
                  <a:pt x="1628" y="912"/>
                </a:lnTo>
                <a:lnTo>
                  <a:pt x="1654" y="908"/>
                </a:lnTo>
                <a:lnTo>
                  <a:pt x="1681" y="904"/>
                </a:lnTo>
                <a:lnTo>
                  <a:pt x="1706" y="902"/>
                </a:lnTo>
                <a:lnTo>
                  <a:pt x="1733" y="902"/>
                </a:lnTo>
                <a:lnTo>
                  <a:pt x="1760" y="902"/>
                </a:lnTo>
                <a:lnTo>
                  <a:pt x="1786" y="904"/>
                </a:lnTo>
                <a:lnTo>
                  <a:pt x="1813" y="908"/>
                </a:lnTo>
                <a:lnTo>
                  <a:pt x="1839" y="912"/>
                </a:lnTo>
                <a:lnTo>
                  <a:pt x="1863" y="918"/>
                </a:lnTo>
                <a:lnTo>
                  <a:pt x="1889" y="925"/>
                </a:lnTo>
                <a:lnTo>
                  <a:pt x="1913" y="933"/>
                </a:lnTo>
                <a:lnTo>
                  <a:pt x="1936" y="943"/>
                </a:lnTo>
                <a:lnTo>
                  <a:pt x="1959" y="953"/>
                </a:lnTo>
                <a:lnTo>
                  <a:pt x="1981" y="965"/>
                </a:lnTo>
                <a:lnTo>
                  <a:pt x="2003" y="977"/>
                </a:lnTo>
                <a:lnTo>
                  <a:pt x="2024" y="990"/>
                </a:lnTo>
                <a:lnTo>
                  <a:pt x="2045" y="1005"/>
                </a:lnTo>
                <a:lnTo>
                  <a:pt x="2065" y="1020"/>
                </a:lnTo>
                <a:lnTo>
                  <a:pt x="2084" y="1037"/>
                </a:lnTo>
                <a:lnTo>
                  <a:pt x="2102" y="1054"/>
                </a:lnTo>
                <a:lnTo>
                  <a:pt x="2102" y="1055"/>
                </a:lnTo>
                <a:lnTo>
                  <a:pt x="2118" y="1073"/>
                </a:lnTo>
                <a:lnTo>
                  <a:pt x="2136" y="1091"/>
                </a:lnTo>
                <a:lnTo>
                  <a:pt x="2151" y="1111"/>
                </a:lnTo>
                <a:lnTo>
                  <a:pt x="2165" y="1132"/>
                </a:lnTo>
                <a:lnTo>
                  <a:pt x="2179" y="1153"/>
                </a:lnTo>
                <a:lnTo>
                  <a:pt x="2192" y="1175"/>
                </a:lnTo>
                <a:lnTo>
                  <a:pt x="2203" y="1197"/>
                </a:lnTo>
                <a:lnTo>
                  <a:pt x="2214" y="1220"/>
                </a:lnTo>
                <a:lnTo>
                  <a:pt x="2223" y="1244"/>
                </a:lnTo>
                <a:lnTo>
                  <a:pt x="2231" y="1269"/>
                </a:lnTo>
                <a:lnTo>
                  <a:pt x="2238" y="1293"/>
                </a:lnTo>
                <a:lnTo>
                  <a:pt x="2244" y="1319"/>
                </a:lnTo>
                <a:lnTo>
                  <a:pt x="2248" y="1344"/>
                </a:lnTo>
                <a:lnTo>
                  <a:pt x="2252" y="1370"/>
                </a:lnTo>
                <a:lnTo>
                  <a:pt x="2254" y="1397"/>
                </a:lnTo>
                <a:lnTo>
                  <a:pt x="2254" y="1423"/>
                </a:lnTo>
                <a:lnTo>
                  <a:pt x="2254" y="1450"/>
                </a:lnTo>
                <a:lnTo>
                  <a:pt x="2252" y="1477"/>
                </a:lnTo>
                <a:lnTo>
                  <a:pt x="2248" y="1502"/>
                </a:lnTo>
                <a:lnTo>
                  <a:pt x="2244" y="1528"/>
                </a:lnTo>
                <a:lnTo>
                  <a:pt x="2238" y="1553"/>
                </a:lnTo>
                <a:lnTo>
                  <a:pt x="2231" y="1578"/>
                </a:lnTo>
                <a:lnTo>
                  <a:pt x="2223" y="1602"/>
                </a:lnTo>
                <a:lnTo>
                  <a:pt x="2214" y="1626"/>
                </a:lnTo>
                <a:lnTo>
                  <a:pt x="2203" y="1648"/>
                </a:lnTo>
                <a:lnTo>
                  <a:pt x="2192" y="1672"/>
                </a:lnTo>
                <a:lnTo>
                  <a:pt x="2179" y="1694"/>
                </a:lnTo>
                <a:lnTo>
                  <a:pt x="2166" y="1715"/>
                </a:lnTo>
                <a:lnTo>
                  <a:pt x="2151" y="1734"/>
                </a:lnTo>
                <a:lnTo>
                  <a:pt x="2136" y="1754"/>
                </a:lnTo>
                <a:lnTo>
                  <a:pt x="2120" y="1774"/>
                </a:lnTo>
                <a:lnTo>
                  <a:pt x="2102" y="1791"/>
                </a:lnTo>
                <a:lnTo>
                  <a:pt x="2084" y="1809"/>
                </a:lnTo>
                <a:lnTo>
                  <a:pt x="2065" y="1825"/>
                </a:lnTo>
                <a:lnTo>
                  <a:pt x="2045" y="1841"/>
                </a:lnTo>
                <a:lnTo>
                  <a:pt x="2024" y="1855"/>
                </a:lnTo>
                <a:lnTo>
                  <a:pt x="2003" y="1869"/>
                </a:lnTo>
                <a:lnTo>
                  <a:pt x="1981" y="1882"/>
                </a:lnTo>
                <a:lnTo>
                  <a:pt x="1959" y="1893"/>
                </a:lnTo>
                <a:lnTo>
                  <a:pt x="1936" y="1904"/>
                </a:lnTo>
                <a:lnTo>
                  <a:pt x="1913" y="1913"/>
                </a:lnTo>
                <a:lnTo>
                  <a:pt x="1889" y="1921"/>
                </a:lnTo>
                <a:lnTo>
                  <a:pt x="1863" y="1928"/>
                </a:lnTo>
                <a:lnTo>
                  <a:pt x="1839" y="1934"/>
                </a:lnTo>
                <a:lnTo>
                  <a:pt x="1813" y="1939"/>
                </a:lnTo>
                <a:lnTo>
                  <a:pt x="1786" y="1942"/>
                </a:lnTo>
                <a:lnTo>
                  <a:pt x="1760" y="1943"/>
                </a:lnTo>
                <a:lnTo>
                  <a:pt x="1733" y="1945"/>
                </a:lnTo>
                <a:lnTo>
                  <a:pt x="1710" y="1943"/>
                </a:lnTo>
                <a:lnTo>
                  <a:pt x="1685" y="1942"/>
                </a:lnTo>
                <a:lnTo>
                  <a:pt x="1662" y="1940"/>
                </a:lnTo>
                <a:lnTo>
                  <a:pt x="1640" y="1936"/>
                </a:lnTo>
                <a:lnTo>
                  <a:pt x="1617" y="1932"/>
                </a:lnTo>
                <a:lnTo>
                  <a:pt x="1595" y="1926"/>
                </a:lnTo>
                <a:lnTo>
                  <a:pt x="1573" y="1919"/>
                </a:lnTo>
                <a:lnTo>
                  <a:pt x="1552" y="1912"/>
                </a:lnTo>
                <a:lnTo>
                  <a:pt x="1465" y="2000"/>
                </a:lnTo>
                <a:lnTo>
                  <a:pt x="1384" y="2089"/>
                </a:lnTo>
                <a:lnTo>
                  <a:pt x="1306" y="2177"/>
                </a:lnTo>
                <a:lnTo>
                  <a:pt x="1233" y="2263"/>
                </a:lnTo>
                <a:lnTo>
                  <a:pt x="1164" y="2349"/>
                </a:lnTo>
                <a:lnTo>
                  <a:pt x="1099" y="2433"/>
                </a:lnTo>
                <a:lnTo>
                  <a:pt x="1069" y="2475"/>
                </a:lnTo>
                <a:lnTo>
                  <a:pt x="1039" y="2517"/>
                </a:lnTo>
                <a:lnTo>
                  <a:pt x="1011" y="2558"/>
                </a:lnTo>
                <a:lnTo>
                  <a:pt x="983" y="2599"/>
                </a:lnTo>
                <a:lnTo>
                  <a:pt x="961" y="2633"/>
                </a:lnTo>
                <a:lnTo>
                  <a:pt x="1020" y="2674"/>
                </a:lnTo>
                <a:lnTo>
                  <a:pt x="1081" y="2714"/>
                </a:lnTo>
                <a:lnTo>
                  <a:pt x="1143" y="2755"/>
                </a:lnTo>
                <a:lnTo>
                  <a:pt x="1207" y="2796"/>
                </a:lnTo>
                <a:lnTo>
                  <a:pt x="1341" y="2878"/>
                </a:lnTo>
                <a:lnTo>
                  <a:pt x="1479" y="2962"/>
                </a:lnTo>
                <a:lnTo>
                  <a:pt x="1583" y="3026"/>
                </a:lnTo>
                <a:lnTo>
                  <a:pt x="1689" y="3089"/>
                </a:lnTo>
                <a:lnTo>
                  <a:pt x="1795" y="3156"/>
                </a:lnTo>
                <a:lnTo>
                  <a:pt x="1900" y="3223"/>
                </a:lnTo>
                <a:lnTo>
                  <a:pt x="2003" y="3293"/>
                </a:lnTo>
                <a:lnTo>
                  <a:pt x="2056" y="3329"/>
                </a:lnTo>
                <a:lnTo>
                  <a:pt x="2107" y="3365"/>
                </a:lnTo>
                <a:lnTo>
                  <a:pt x="2157" y="3402"/>
                </a:lnTo>
                <a:lnTo>
                  <a:pt x="2207" y="3439"/>
                </a:lnTo>
                <a:lnTo>
                  <a:pt x="2255" y="3477"/>
                </a:lnTo>
                <a:lnTo>
                  <a:pt x="2304" y="3517"/>
                </a:lnTo>
                <a:lnTo>
                  <a:pt x="2304" y="1261"/>
                </a:lnTo>
                <a:lnTo>
                  <a:pt x="2305" y="1225"/>
                </a:lnTo>
                <a:lnTo>
                  <a:pt x="2308" y="1189"/>
                </a:lnTo>
                <a:lnTo>
                  <a:pt x="2312" y="1154"/>
                </a:lnTo>
                <a:lnTo>
                  <a:pt x="2319" y="1119"/>
                </a:lnTo>
                <a:lnTo>
                  <a:pt x="2326" y="1084"/>
                </a:lnTo>
                <a:lnTo>
                  <a:pt x="2337" y="1051"/>
                </a:lnTo>
                <a:lnTo>
                  <a:pt x="2347" y="1018"/>
                </a:lnTo>
                <a:lnTo>
                  <a:pt x="2360" y="987"/>
                </a:lnTo>
                <a:lnTo>
                  <a:pt x="2374" y="955"/>
                </a:lnTo>
                <a:lnTo>
                  <a:pt x="2390" y="924"/>
                </a:lnTo>
                <a:lnTo>
                  <a:pt x="2407" y="895"/>
                </a:lnTo>
                <a:lnTo>
                  <a:pt x="2425" y="866"/>
                </a:lnTo>
                <a:lnTo>
                  <a:pt x="2445" y="838"/>
                </a:lnTo>
                <a:lnTo>
                  <a:pt x="2467" y="811"/>
                </a:lnTo>
                <a:lnTo>
                  <a:pt x="2489" y="786"/>
                </a:lnTo>
                <a:lnTo>
                  <a:pt x="2512" y="761"/>
                </a:lnTo>
                <a:lnTo>
                  <a:pt x="2536" y="738"/>
                </a:lnTo>
                <a:lnTo>
                  <a:pt x="2562" y="716"/>
                </a:lnTo>
                <a:lnTo>
                  <a:pt x="2589" y="694"/>
                </a:lnTo>
                <a:lnTo>
                  <a:pt x="2616" y="674"/>
                </a:lnTo>
                <a:lnTo>
                  <a:pt x="2645" y="656"/>
                </a:lnTo>
                <a:lnTo>
                  <a:pt x="2674" y="639"/>
                </a:lnTo>
                <a:lnTo>
                  <a:pt x="2706" y="623"/>
                </a:lnTo>
                <a:lnTo>
                  <a:pt x="2737" y="609"/>
                </a:lnTo>
                <a:lnTo>
                  <a:pt x="2769" y="597"/>
                </a:lnTo>
                <a:lnTo>
                  <a:pt x="2802" y="586"/>
                </a:lnTo>
                <a:lnTo>
                  <a:pt x="2835" y="576"/>
                </a:lnTo>
                <a:lnTo>
                  <a:pt x="2870" y="567"/>
                </a:lnTo>
                <a:lnTo>
                  <a:pt x="2904" y="562"/>
                </a:lnTo>
                <a:lnTo>
                  <a:pt x="2939" y="557"/>
                </a:lnTo>
                <a:lnTo>
                  <a:pt x="2975" y="555"/>
                </a:lnTo>
                <a:lnTo>
                  <a:pt x="3011" y="554"/>
                </a:lnTo>
                <a:close/>
                <a:moveTo>
                  <a:pt x="1887" y="1269"/>
                </a:moveTo>
                <a:lnTo>
                  <a:pt x="1887" y="1269"/>
                </a:lnTo>
                <a:lnTo>
                  <a:pt x="1871" y="1255"/>
                </a:lnTo>
                <a:lnTo>
                  <a:pt x="1855" y="1242"/>
                </a:lnTo>
                <a:lnTo>
                  <a:pt x="1837" y="1232"/>
                </a:lnTo>
                <a:lnTo>
                  <a:pt x="1818" y="1222"/>
                </a:lnTo>
                <a:lnTo>
                  <a:pt x="1798" y="1215"/>
                </a:lnTo>
                <a:lnTo>
                  <a:pt x="1777" y="1210"/>
                </a:lnTo>
                <a:lnTo>
                  <a:pt x="1755" y="1206"/>
                </a:lnTo>
                <a:lnTo>
                  <a:pt x="1733" y="1205"/>
                </a:lnTo>
                <a:lnTo>
                  <a:pt x="1711" y="1206"/>
                </a:lnTo>
                <a:lnTo>
                  <a:pt x="1689" y="1210"/>
                </a:lnTo>
                <a:lnTo>
                  <a:pt x="1668" y="1215"/>
                </a:lnTo>
                <a:lnTo>
                  <a:pt x="1648" y="1222"/>
                </a:lnTo>
                <a:lnTo>
                  <a:pt x="1630" y="1232"/>
                </a:lnTo>
                <a:lnTo>
                  <a:pt x="1611" y="1242"/>
                </a:lnTo>
                <a:lnTo>
                  <a:pt x="1595" y="1255"/>
                </a:lnTo>
                <a:lnTo>
                  <a:pt x="1580" y="1269"/>
                </a:lnTo>
                <a:lnTo>
                  <a:pt x="1579" y="1269"/>
                </a:lnTo>
                <a:lnTo>
                  <a:pt x="1565" y="1284"/>
                </a:lnTo>
                <a:lnTo>
                  <a:pt x="1552" y="1301"/>
                </a:lnTo>
                <a:lnTo>
                  <a:pt x="1541" y="1319"/>
                </a:lnTo>
                <a:lnTo>
                  <a:pt x="1532" y="1338"/>
                </a:lnTo>
                <a:lnTo>
                  <a:pt x="1525" y="1358"/>
                </a:lnTo>
                <a:lnTo>
                  <a:pt x="1519" y="1379"/>
                </a:lnTo>
                <a:lnTo>
                  <a:pt x="1517" y="1401"/>
                </a:lnTo>
                <a:lnTo>
                  <a:pt x="1516" y="1423"/>
                </a:lnTo>
                <a:lnTo>
                  <a:pt x="1517" y="1445"/>
                </a:lnTo>
                <a:lnTo>
                  <a:pt x="1519" y="1467"/>
                </a:lnTo>
                <a:lnTo>
                  <a:pt x="1525" y="1488"/>
                </a:lnTo>
                <a:lnTo>
                  <a:pt x="1532" y="1508"/>
                </a:lnTo>
                <a:lnTo>
                  <a:pt x="1541" y="1527"/>
                </a:lnTo>
                <a:lnTo>
                  <a:pt x="1553" y="1545"/>
                </a:lnTo>
                <a:lnTo>
                  <a:pt x="1565" y="1561"/>
                </a:lnTo>
                <a:lnTo>
                  <a:pt x="1580" y="1576"/>
                </a:lnTo>
                <a:lnTo>
                  <a:pt x="1580" y="1578"/>
                </a:lnTo>
                <a:lnTo>
                  <a:pt x="1595" y="1592"/>
                </a:lnTo>
                <a:lnTo>
                  <a:pt x="1611" y="1604"/>
                </a:lnTo>
                <a:lnTo>
                  <a:pt x="1630" y="1615"/>
                </a:lnTo>
                <a:lnTo>
                  <a:pt x="1648" y="1624"/>
                </a:lnTo>
                <a:lnTo>
                  <a:pt x="1668" y="1631"/>
                </a:lnTo>
                <a:lnTo>
                  <a:pt x="1689" y="1637"/>
                </a:lnTo>
                <a:lnTo>
                  <a:pt x="1711" y="1639"/>
                </a:lnTo>
                <a:lnTo>
                  <a:pt x="1733" y="1640"/>
                </a:lnTo>
                <a:lnTo>
                  <a:pt x="1755" y="1639"/>
                </a:lnTo>
                <a:lnTo>
                  <a:pt x="1777" y="1637"/>
                </a:lnTo>
                <a:lnTo>
                  <a:pt x="1798" y="1631"/>
                </a:lnTo>
                <a:lnTo>
                  <a:pt x="1818" y="1624"/>
                </a:lnTo>
                <a:lnTo>
                  <a:pt x="1837" y="1615"/>
                </a:lnTo>
                <a:lnTo>
                  <a:pt x="1855" y="1603"/>
                </a:lnTo>
                <a:lnTo>
                  <a:pt x="1871" y="1592"/>
                </a:lnTo>
                <a:lnTo>
                  <a:pt x="1887" y="1576"/>
                </a:lnTo>
                <a:lnTo>
                  <a:pt x="1901" y="1561"/>
                </a:lnTo>
                <a:lnTo>
                  <a:pt x="1914" y="1545"/>
                </a:lnTo>
                <a:lnTo>
                  <a:pt x="1925" y="1527"/>
                </a:lnTo>
                <a:lnTo>
                  <a:pt x="1934" y="1508"/>
                </a:lnTo>
                <a:lnTo>
                  <a:pt x="1941" y="1488"/>
                </a:lnTo>
                <a:lnTo>
                  <a:pt x="1947" y="1467"/>
                </a:lnTo>
                <a:lnTo>
                  <a:pt x="1950" y="1445"/>
                </a:lnTo>
                <a:lnTo>
                  <a:pt x="1951" y="1423"/>
                </a:lnTo>
                <a:lnTo>
                  <a:pt x="1950" y="1401"/>
                </a:lnTo>
                <a:lnTo>
                  <a:pt x="1947" y="1379"/>
                </a:lnTo>
                <a:lnTo>
                  <a:pt x="1941" y="1358"/>
                </a:lnTo>
                <a:lnTo>
                  <a:pt x="1934" y="1338"/>
                </a:lnTo>
                <a:lnTo>
                  <a:pt x="1925" y="1319"/>
                </a:lnTo>
                <a:lnTo>
                  <a:pt x="1914" y="1301"/>
                </a:lnTo>
                <a:lnTo>
                  <a:pt x="1901" y="1284"/>
                </a:lnTo>
                <a:lnTo>
                  <a:pt x="1887" y="1269"/>
                </a:lnTo>
                <a:close/>
                <a:moveTo>
                  <a:pt x="2304" y="5100"/>
                </a:moveTo>
                <a:lnTo>
                  <a:pt x="2304" y="4074"/>
                </a:lnTo>
                <a:lnTo>
                  <a:pt x="2277" y="4045"/>
                </a:lnTo>
                <a:lnTo>
                  <a:pt x="2251" y="4017"/>
                </a:lnTo>
                <a:lnTo>
                  <a:pt x="2224" y="3989"/>
                </a:lnTo>
                <a:lnTo>
                  <a:pt x="2195" y="3961"/>
                </a:lnTo>
                <a:lnTo>
                  <a:pt x="2138" y="3908"/>
                </a:lnTo>
                <a:lnTo>
                  <a:pt x="2078" y="3856"/>
                </a:lnTo>
                <a:lnTo>
                  <a:pt x="2016" y="3805"/>
                </a:lnTo>
                <a:lnTo>
                  <a:pt x="1952" y="3755"/>
                </a:lnTo>
                <a:lnTo>
                  <a:pt x="1887" y="3706"/>
                </a:lnTo>
                <a:lnTo>
                  <a:pt x="1821" y="3659"/>
                </a:lnTo>
                <a:lnTo>
                  <a:pt x="1754" y="3613"/>
                </a:lnTo>
                <a:lnTo>
                  <a:pt x="1687" y="3567"/>
                </a:lnTo>
                <a:lnTo>
                  <a:pt x="1617" y="3522"/>
                </a:lnTo>
                <a:lnTo>
                  <a:pt x="1548" y="3478"/>
                </a:lnTo>
                <a:lnTo>
                  <a:pt x="1409" y="3392"/>
                </a:lnTo>
                <a:lnTo>
                  <a:pt x="1270" y="3308"/>
                </a:lnTo>
                <a:lnTo>
                  <a:pt x="1140" y="3230"/>
                </a:lnTo>
                <a:lnTo>
                  <a:pt x="1012" y="3151"/>
                </a:lnTo>
                <a:lnTo>
                  <a:pt x="949" y="3111"/>
                </a:lnTo>
                <a:lnTo>
                  <a:pt x="888" y="3071"/>
                </a:lnTo>
                <a:lnTo>
                  <a:pt x="826" y="3030"/>
                </a:lnTo>
                <a:lnTo>
                  <a:pt x="765" y="2988"/>
                </a:lnTo>
                <a:lnTo>
                  <a:pt x="737" y="3056"/>
                </a:lnTo>
                <a:lnTo>
                  <a:pt x="710" y="3122"/>
                </a:lnTo>
                <a:lnTo>
                  <a:pt x="687" y="3186"/>
                </a:lnTo>
                <a:lnTo>
                  <a:pt x="667" y="3250"/>
                </a:lnTo>
                <a:lnTo>
                  <a:pt x="650" y="3313"/>
                </a:lnTo>
                <a:lnTo>
                  <a:pt x="636" y="3375"/>
                </a:lnTo>
                <a:lnTo>
                  <a:pt x="624" y="3435"/>
                </a:lnTo>
                <a:lnTo>
                  <a:pt x="615" y="3496"/>
                </a:lnTo>
                <a:lnTo>
                  <a:pt x="612" y="3533"/>
                </a:lnTo>
                <a:lnTo>
                  <a:pt x="608" y="3577"/>
                </a:lnTo>
                <a:lnTo>
                  <a:pt x="606" y="3615"/>
                </a:lnTo>
                <a:lnTo>
                  <a:pt x="605" y="3652"/>
                </a:lnTo>
                <a:lnTo>
                  <a:pt x="605" y="3691"/>
                </a:lnTo>
                <a:lnTo>
                  <a:pt x="606" y="3728"/>
                </a:lnTo>
                <a:lnTo>
                  <a:pt x="609" y="3765"/>
                </a:lnTo>
                <a:lnTo>
                  <a:pt x="613" y="3801"/>
                </a:lnTo>
                <a:lnTo>
                  <a:pt x="617" y="3837"/>
                </a:lnTo>
                <a:lnTo>
                  <a:pt x="623" y="3873"/>
                </a:lnTo>
                <a:lnTo>
                  <a:pt x="630" y="3908"/>
                </a:lnTo>
                <a:lnTo>
                  <a:pt x="638" y="3943"/>
                </a:lnTo>
                <a:lnTo>
                  <a:pt x="646" y="3976"/>
                </a:lnTo>
                <a:lnTo>
                  <a:pt x="657" y="4010"/>
                </a:lnTo>
                <a:lnTo>
                  <a:pt x="668" y="4044"/>
                </a:lnTo>
                <a:lnTo>
                  <a:pt x="680" y="4076"/>
                </a:lnTo>
                <a:lnTo>
                  <a:pt x="693" y="4109"/>
                </a:lnTo>
                <a:lnTo>
                  <a:pt x="707" y="4141"/>
                </a:lnTo>
                <a:lnTo>
                  <a:pt x="722" y="4173"/>
                </a:lnTo>
                <a:lnTo>
                  <a:pt x="738" y="4204"/>
                </a:lnTo>
                <a:lnTo>
                  <a:pt x="755" y="4234"/>
                </a:lnTo>
                <a:lnTo>
                  <a:pt x="773" y="4264"/>
                </a:lnTo>
                <a:lnTo>
                  <a:pt x="791" y="4295"/>
                </a:lnTo>
                <a:lnTo>
                  <a:pt x="811" y="4324"/>
                </a:lnTo>
                <a:lnTo>
                  <a:pt x="832" y="4353"/>
                </a:lnTo>
                <a:lnTo>
                  <a:pt x="853" y="4380"/>
                </a:lnTo>
                <a:lnTo>
                  <a:pt x="875" y="4408"/>
                </a:lnTo>
                <a:lnTo>
                  <a:pt x="898" y="4436"/>
                </a:lnTo>
                <a:lnTo>
                  <a:pt x="923" y="4463"/>
                </a:lnTo>
                <a:lnTo>
                  <a:pt x="947" y="4488"/>
                </a:lnTo>
                <a:lnTo>
                  <a:pt x="973" y="4515"/>
                </a:lnTo>
                <a:lnTo>
                  <a:pt x="999" y="4540"/>
                </a:lnTo>
                <a:lnTo>
                  <a:pt x="1027" y="4565"/>
                </a:lnTo>
                <a:lnTo>
                  <a:pt x="1055" y="4589"/>
                </a:lnTo>
                <a:lnTo>
                  <a:pt x="1084" y="4614"/>
                </a:lnTo>
                <a:lnTo>
                  <a:pt x="1114" y="4637"/>
                </a:lnTo>
                <a:lnTo>
                  <a:pt x="1144" y="4660"/>
                </a:lnTo>
                <a:lnTo>
                  <a:pt x="1176" y="4684"/>
                </a:lnTo>
                <a:lnTo>
                  <a:pt x="1208" y="4706"/>
                </a:lnTo>
                <a:lnTo>
                  <a:pt x="1242" y="4728"/>
                </a:lnTo>
                <a:lnTo>
                  <a:pt x="1276" y="4749"/>
                </a:lnTo>
                <a:lnTo>
                  <a:pt x="1309" y="4769"/>
                </a:lnTo>
                <a:lnTo>
                  <a:pt x="1344" y="4789"/>
                </a:lnTo>
                <a:lnTo>
                  <a:pt x="1380" y="4809"/>
                </a:lnTo>
                <a:lnTo>
                  <a:pt x="1416" y="4829"/>
                </a:lnTo>
                <a:lnTo>
                  <a:pt x="1453" y="4847"/>
                </a:lnTo>
                <a:lnTo>
                  <a:pt x="1490" y="4865"/>
                </a:lnTo>
                <a:lnTo>
                  <a:pt x="1529" y="4882"/>
                </a:lnTo>
                <a:lnTo>
                  <a:pt x="1568" y="4899"/>
                </a:lnTo>
                <a:lnTo>
                  <a:pt x="1608" y="4916"/>
                </a:lnTo>
                <a:lnTo>
                  <a:pt x="1647" y="4931"/>
                </a:lnTo>
                <a:lnTo>
                  <a:pt x="1688" y="4947"/>
                </a:lnTo>
                <a:lnTo>
                  <a:pt x="1728" y="4961"/>
                </a:lnTo>
                <a:lnTo>
                  <a:pt x="1770" y="4975"/>
                </a:lnTo>
                <a:lnTo>
                  <a:pt x="1855" y="5002"/>
                </a:lnTo>
                <a:lnTo>
                  <a:pt x="1941" y="5026"/>
                </a:lnTo>
                <a:lnTo>
                  <a:pt x="2029" y="5048"/>
                </a:lnTo>
                <a:lnTo>
                  <a:pt x="2120" y="5068"/>
                </a:lnTo>
                <a:lnTo>
                  <a:pt x="2211" y="5085"/>
                </a:lnTo>
                <a:lnTo>
                  <a:pt x="2304" y="5100"/>
                </a:lnTo>
                <a:close/>
                <a:moveTo>
                  <a:pt x="2991" y="1292"/>
                </a:moveTo>
                <a:lnTo>
                  <a:pt x="2991" y="3627"/>
                </a:lnTo>
                <a:lnTo>
                  <a:pt x="5477" y="3627"/>
                </a:lnTo>
                <a:lnTo>
                  <a:pt x="5477" y="1292"/>
                </a:lnTo>
                <a:lnTo>
                  <a:pt x="2991" y="1292"/>
                </a:lnTo>
                <a:close/>
                <a:moveTo>
                  <a:pt x="4212" y="3997"/>
                </a:moveTo>
                <a:lnTo>
                  <a:pt x="4212" y="3997"/>
                </a:lnTo>
                <a:lnTo>
                  <a:pt x="4181" y="3998"/>
                </a:lnTo>
                <a:lnTo>
                  <a:pt x="4150" y="4000"/>
                </a:lnTo>
                <a:lnTo>
                  <a:pt x="4120" y="4003"/>
                </a:lnTo>
                <a:lnTo>
                  <a:pt x="4090" y="4007"/>
                </a:lnTo>
                <a:lnTo>
                  <a:pt x="4060" y="4012"/>
                </a:lnTo>
                <a:lnTo>
                  <a:pt x="4030" y="4018"/>
                </a:lnTo>
                <a:lnTo>
                  <a:pt x="4001" y="4026"/>
                </a:lnTo>
                <a:lnTo>
                  <a:pt x="3974" y="4034"/>
                </a:lnTo>
                <a:lnTo>
                  <a:pt x="3946" y="4044"/>
                </a:lnTo>
                <a:lnTo>
                  <a:pt x="3918" y="4054"/>
                </a:lnTo>
                <a:lnTo>
                  <a:pt x="3891" y="4066"/>
                </a:lnTo>
                <a:lnTo>
                  <a:pt x="3864" y="4079"/>
                </a:lnTo>
                <a:lnTo>
                  <a:pt x="3839" y="4091"/>
                </a:lnTo>
                <a:lnTo>
                  <a:pt x="3813" y="4105"/>
                </a:lnTo>
                <a:lnTo>
                  <a:pt x="3789" y="4120"/>
                </a:lnTo>
                <a:lnTo>
                  <a:pt x="3765" y="4137"/>
                </a:lnTo>
                <a:lnTo>
                  <a:pt x="4227" y="4599"/>
                </a:lnTo>
                <a:lnTo>
                  <a:pt x="4676" y="4149"/>
                </a:lnTo>
                <a:lnTo>
                  <a:pt x="4652" y="4132"/>
                </a:lnTo>
                <a:lnTo>
                  <a:pt x="4626" y="4116"/>
                </a:lnTo>
                <a:lnTo>
                  <a:pt x="4599" y="4100"/>
                </a:lnTo>
                <a:lnTo>
                  <a:pt x="4573" y="4086"/>
                </a:lnTo>
                <a:lnTo>
                  <a:pt x="4546" y="4072"/>
                </a:lnTo>
                <a:lnTo>
                  <a:pt x="4518" y="4059"/>
                </a:lnTo>
                <a:lnTo>
                  <a:pt x="4489" y="4048"/>
                </a:lnTo>
                <a:lnTo>
                  <a:pt x="4460" y="4038"/>
                </a:lnTo>
                <a:lnTo>
                  <a:pt x="4431" y="4029"/>
                </a:lnTo>
                <a:lnTo>
                  <a:pt x="4401" y="4021"/>
                </a:lnTo>
                <a:lnTo>
                  <a:pt x="4371" y="4014"/>
                </a:lnTo>
                <a:lnTo>
                  <a:pt x="4339" y="4008"/>
                </a:lnTo>
                <a:lnTo>
                  <a:pt x="4308" y="4003"/>
                </a:lnTo>
                <a:lnTo>
                  <a:pt x="4277" y="4000"/>
                </a:lnTo>
                <a:lnTo>
                  <a:pt x="4244" y="3998"/>
                </a:lnTo>
                <a:lnTo>
                  <a:pt x="4212" y="3997"/>
                </a:lnTo>
                <a:close/>
                <a:moveTo>
                  <a:pt x="4858" y="4335"/>
                </a:moveTo>
                <a:lnTo>
                  <a:pt x="4411" y="4783"/>
                </a:lnTo>
                <a:lnTo>
                  <a:pt x="4859" y="5233"/>
                </a:lnTo>
                <a:lnTo>
                  <a:pt x="4876" y="5208"/>
                </a:lnTo>
                <a:lnTo>
                  <a:pt x="4891" y="5184"/>
                </a:lnTo>
                <a:lnTo>
                  <a:pt x="4906" y="5158"/>
                </a:lnTo>
                <a:lnTo>
                  <a:pt x="4919" y="5133"/>
                </a:lnTo>
                <a:lnTo>
                  <a:pt x="4931" y="5106"/>
                </a:lnTo>
                <a:lnTo>
                  <a:pt x="4943" y="5079"/>
                </a:lnTo>
                <a:lnTo>
                  <a:pt x="4953" y="5052"/>
                </a:lnTo>
                <a:lnTo>
                  <a:pt x="4963" y="5024"/>
                </a:lnTo>
                <a:lnTo>
                  <a:pt x="4971" y="4995"/>
                </a:lnTo>
                <a:lnTo>
                  <a:pt x="4978" y="4967"/>
                </a:lnTo>
                <a:lnTo>
                  <a:pt x="4985" y="4937"/>
                </a:lnTo>
                <a:lnTo>
                  <a:pt x="4989" y="4908"/>
                </a:lnTo>
                <a:lnTo>
                  <a:pt x="4994" y="4877"/>
                </a:lnTo>
                <a:lnTo>
                  <a:pt x="4996" y="4847"/>
                </a:lnTo>
                <a:lnTo>
                  <a:pt x="4999" y="4816"/>
                </a:lnTo>
                <a:lnTo>
                  <a:pt x="5000" y="4786"/>
                </a:lnTo>
                <a:lnTo>
                  <a:pt x="4999" y="4754"/>
                </a:lnTo>
                <a:lnTo>
                  <a:pt x="4996" y="4723"/>
                </a:lnTo>
                <a:lnTo>
                  <a:pt x="4994" y="4693"/>
                </a:lnTo>
                <a:lnTo>
                  <a:pt x="4989" y="4663"/>
                </a:lnTo>
                <a:lnTo>
                  <a:pt x="4985" y="4632"/>
                </a:lnTo>
                <a:lnTo>
                  <a:pt x="4978" y="4603"/>
                </a:lnTo>
                <a:lnTo>
                  <a:pt x="4971" y="4574"/>
                </a:lnTo>
                <a:lnTo>
                  <a:pt x="4963" y="4545"/>
                </a:lnTo>
                <a:lnTo>
                  <a:pt x="4952" y="4517"/>
                </a:lnTo>
                <a:lnTo>
                  <a:pt x="4942" y="4490"/>
                </a:lnTo>
                <a:lnTo>
                  <a:pt x="4930" y="4463"/>
                </a:lnTo>
                <a:lnTo>
                  <a:pt x="4917" y="4436"/>
                </a:lnTo>
                <a:lnTo>
                  <a:pt x="4905" y="4411"/>
                </a:lnTo>
                <a:lnTo>
                  <a:pt x="4890" y="4385"/>
                </a:lnTo>
                <a:lnTo>
                  <a:pt x="4874" y="4360"/>
                </a:lnTo>
                <a:lnTo>
                  <a:pt x="4858" y="4335"/>
                </a:lnTo>
                <a:close/>
                <a:moveTo>
                  <a:pt x="4678" y="5420"/>
                </a:moveTo>
                <a:lnTo>
                  <a:pt x="4227" y="4968"/>
                </a:lnTo>
                <a:lnTo>
                  <a:pt x="3762" y="5431"/>
                </a:lnTo>
                <a:lnTo>
                  <a:pt x="3787" y="5448"/>
                </a:lnTo>
                <a:lnTo>
                  <a:pt x="3811" y="5464"/>
                </a:lnTo>
                <a:lnTo>
                  <a:pt x="3837" y="5478"/>
                </a:lnTo>
                <a:lnTo>
                  <a:pt x="3863" y="5492"/>
                </a:lnTo>
                <a:lnTo>
                  <a:pt x="3890" y="5503"/>
                </a:lnTo>
                <a:lnTo>
                  <a:pt x="3917" y="5515"/>
                </a:lnTo>
                <a:lnTo>
                  <a:pt x="3945" y="5526"/>
                </a:lnTo>
                <a:lnTo>
                  <a:pt x="3972" y="5536"/>
                </a:lnTo>
                <a:lnTo>
                  <a:pt x="4000" y="5544"/>
                </a:lnTo>
                <a:lnTo>
                  <a:pt x="4029" y="5552"/>
                </a:lnTo>
                <a:lnTo>
                  <a:pt x="4060" y="5558"/>
                </a:lnTo>
                <a:lnTo>
                  <a:pt x="4089" y="5564"/>
                </a:lnTo>
                <a:lnTo>
                  <a:pt x="4119" y="5567"/>
                </a:lnTo>
                <a:lnTo>
                  <a:pt x="4150" y="5571"/>
                </a:lnTo>
                <a:lnTo>
                  <a:pt x="4180" y="5572"/>
                </a:lnTo>
                <a:lnTo>
                  <a:pt x="4212" y="5573"/>
                </a:lnTo>
                <a:lnTo>
                  <a:pt x="4244" y="5572"/>
                </a:lnTo>
                <a:lnTo>
                  <a:pt x="4277" y="5569"/>
                </a:lnTo>
                <a:lnTo>
                  <a:pt x="4308" y="5567"/>
                </a:lnTo>
                <a:lnTo>
                  <a:pt x="4340" y="5562"/>
                </a:lnTo>
                <a:lnTo>
                  <a:pt x="4371" y="5557"/>
                </a:lnTo>
                <a:lnTo>
                  <a:pt x="4402" y="5550"/>
                </a:lnTo>
                <a:lnTo>
                  <a:pt x="4432" y="5542"/>
                </a:lnTo>
                <a:lnTo>
                  <a:pt x="4461" y="5532"/>
                </a:lnTo>
                <a:lnTo>
                  <a:pt x="4490" y="5522"/>
                </a:lnTo>
                <a:lnTo>
                  <a:pt x="4519" y="5510"/>
                </a:lnTo>
                <a:lnTo>
                  <a:pt x="4547" y="5497"/>
                </a:lnTo>
                <a:lnTo>
                  <a:pt x="4575" y="5485"/>
                </a:lnTo>
                <a:lnTo>
                  <a:pt x="4602" y="5470"/>
                </a:lnTo>
                <a:lnTo>
                  <a:pt x="4627" y="5454"/>
                </a:lnTo>
                <a:lnTo>
                  <a:pt x="4653" y="5437"/>
                </a:lnTo>
                <a:lnTo>
                  <a:pt x="4678" y="5420"/>
                </a:lnTo>
                <a:close/>
                <a:moveTo>
                  <a:pt x="3575" y="5249"/>
                </a:moveTo>
                <a:lnTo>
                  <a:pt x="4042" y="4783"/>
                </a:lnTo>
                <a:lnTo>
                  <a:pt x="3578" y="4319"/>
                </a:lnTo>
                <a:lnTo>
                  <a:pt x="3560" y="4343"/>
                </a:lnTo>
                <a:lnTo>
                  <a:pt x="3543" y="4369"/>
                </a:lnTo>
                <a:lnTo>
                  <a:pt x="3528" y="4396"/>
                </a:lnTo>
                <a:lnTo>
                  <a:pt x="3513" y="4422"/>
                </a:lnTo>
                <a:lnTo>
                  <a:pt x="3499" y="4450"/>
                </a:lnTo>
                <a:lnTo>
                  <a:pt x="3487" y="4478"/>
                </a:lnTo>
                <a:lnTo>
                  <a:pt x="3476" y="4506"/>
                </a:lnTo>
                <a:lnTo>
                  <a:pt x="3465" y="4536"/>
                </a:lnTo>
                <a:lnTo>
                  <a:pt x="3456" y="4565"/>
                </a:lnTo>
                <a:lnTo>
                  <a:pt x="3448" y="4595"/>
                </a:lnTo>
                <a:lnTo>
                  <a:pt x="3441" y="4625"/>
                </a:lnTo>
                <a:lnTo>
                  <a:pt x="3435" y="4657"/>
                </a:lnTo>
                <a:lnTo>
                  <a:pt x="3430" y="4688"/>
                </a:lnTo>
                <a:lnTo>
                  <a:pt x="3427" y="4721"/>
                </a:lnTo>
                <a:lnTo>
                  <a:pt x="3426" y="4752"/>
                </a:lnTo>
                <a:lnTo>
                  <a:pt x="3424" y="4786"/>
                </a:lnTo>
                <a:lnTo>
                  <a:pt x="3426" y="4817"/>
                </a:lnTo>
                <a:lnTo>
                  <a:pt x="3427" y="4850"/>
                </a:lnTo>
                <a:lnTo>
                  <a:pt x="3430" y="4881"/>
                </a:lnTo>
                <a:lnTo>
                  <a:pt x="3435" y="4912"/>
                </a:lnTo>
                <a:lnTo>
                  <a:pt x="3441" y="4944"/>
                </a:lnTo>
                <a:lnTo>
                  <a:pt x="3448" y="4974"/>
                </a:lnTo>
                <a:lnTo>
                  <a:pt x="3456" y="5004"/>
                </a:lnTo>
                <a:lnTo>
                  <a:pt x="3464" y="5033"/>
                </a:lnTo>
                <a:lnTo>
                  <a:pt x="3474" y="5062"/>
                </a:lnTo>
                <a:lnTo>
                  <a:pt x="3486" y="5091"/>
                </a:lnTo>
                <a:lnTo>
                  <a:pt x="3499" y="5119"/>
                </a:lnTo>
                <a:lnTo>
                  <a:pt x="3512" y="5147"/>
                </a:lnTo>
                <a:lnTo>
                  <a:pt x="3527" y="5174"/>
                </a:lnTo>
                <a:lnTo>
                  <a:pt x="3542" y="5199"/>
                </a:lnTo>
                <a:lnTo>
                  <a:pt x="3558" y="5225"/>
                </a:lnTo>
                <a:lnTo>
                  <a:pt x="3575" y="52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63023" y="1955379"/>
            <a:ext cx="23533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  <a:endParaRPr lang="zh-CN" altLang="en-US" sz="16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63023" y="3634827"/>
            <a:ext cx="23533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  <a:endParaRPr lang="zh-CN" altLang="en-US" sz="16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89931" y="1958978"/>
            <a:ext cx="23533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  <a:endParaRPr lang="zh-CN" altLang="en-US" sz="16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89931" y="3638425"/>
            <a:ext cx="23533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  <a:endParaRPr lang="zh-CN" altLang="en-US" sz="16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51281" y="1946633"/>
            <a:ext cx="23533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  <a:endParaRPr lang="zh-CN" altLang="en-US" sz="16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51281" y="3626079"/>
            <a:ext cx="23533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  <a:endParaRPr lang="zh-CN" altLang="en-US" sz="16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25900" y="795933"/>
            <a:ext cx="415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 LOREM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1"/>
          <p:cNvSpPr/>
          <p:nvPr/>
        </p:nvSpPr>
        <p:spPr>
          <a:xfrm>
            <a:off x="1962150" y="1556792"/>
            <a:ext cx="2609850" cy="32908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圆角矩形 2"/>
          <p:cNvSpPr/>
          <p:nvPr/>
        </p:nvSpPr>
        <p:spPr>
          <a:xfrm>
            <a:off x="4803775" y="1556792"/>
            <a:ext cx="2611438" cy="39751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圆角矩形 3"/>
          <p:cNvSpPr/>
          <p:nvPr/>
        </p:nvSpPr>
        <p:spPr>
          <a:xfrm>
            <a:off x="7646988" y="1556792"/>
            <a:ext cx="2611437" cy="3290887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2371725" y="1772816"/>
            <a:ext cx="1790700" cy="2062104"/>
            <a:chOff x="2259496" y="1859351"/>
            <a:chExt cx="1789452" cy="2062293"/>
          </a:xfrm>
        </p:grpSpPr>
        <p:sp>
          <p:nvSpPr>
            <p:cNvPr id="12" name="文本框 11"/>
            <p:cNvSpPr txBox="1">
              <a:spLocks noChangeArrowheads="1"/>
            </p:cNvSpPr>
            <p:nvPr/>
          </p:nvSpPr>
          <p:spPr bwMode="auto">
            <a:xfrm>
              <a:off x="2259496" y="1987826"/>
              <a:ext cx="78187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35"/>
            <p:cNvSpPr txBox="1">
              <a:spLocks noChangeArrowheads="1"/>
            </p:cNvSpPr>
            <p:nvPr/>
          </p:nvSpPr>
          <p:spPr bwMode="auto">
            <a:xfrm>
              <a:off x="2307104" y="1859351"/>
              <a:ext cx="1741844" cy="2062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小鹿极</a:t>
              </a:r>
              <a:r>
                <a:rPr lang="zh-CN" altLang="en-US" sz="1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简主义设计，极致简约风潮流所向，通用设计，完美兼容，打造最实用，最具个性的演示方案，让你的演示卓越非凡。</a:t>
              </a:r>
              <a:endParaRPr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5145266" y="2204864"/>
            <a:ext cx="1906587" cy="1815882"/>
            <a:chOff x="5036235" y="2291470"/>
            <a:chExt cx="1907087" cy="1816236"/>
          </a:xfrm>
        </p:grpSpPr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5102087" y="2323492"/>
              <a:ext cx="78187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5036235" y="2291470"/>
              <a:ext cx="1907087" cy="1816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小鹿极</a:t>
              </a:r>
              <a:r>
                <a:rPr lang="zh-CN" altLang="en-US" sz="1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简主义设计，极致简约风潮流所向，通用设计，完美兼容，打造最实用，最具个性的演示方案，让你的演示卓越非凡。</a:t>
              </a:r>
              <a:endParaRPr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8081962" y="1771244"/>
            <a:ext cx="1741487" cy="2062105"/>
            <a:chOff x="8014660" y="2387936"/>
            <a:chExt cx="1741844" cy="2062293"/>
          </a:xfrm>
        </p:grpSpPr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8014660" y="2395429"/>
              <a:ext cx="78187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35"/>
            <p:cNvSpPr txBox="1">
              <a:spLocks noChangeArrowheads="1"/>
            </p:cNvSpPr>
            <p:nvPr/>
          </p:nvSpPr>
          <p:spPr bwMode="auto">
            <a:xfrm>
              <a:off x="8014660" y="2387936"/>
              <a:ext cx="1741844" cy="2062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小鹿极</a:t>
              </a:r>
              <a:r>
                <a:rPr lang="zh-CN" altLang="en-US" sz="1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简主义设计，极致简约风潮流所向，通用设计，完美兼容，打造最实用，最具个性的演示方案，让你的演示卓越非凡。</a:t>
              </a:r>
              <a:endParaRPr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2717006" y="4066629"/>
            <a:ext cx="1100138" cy="1100138"/>
            <a:chOff x="2650435" y="4152807"/>
            <a:chExt cx="1099930" cy="1099930"/>
          </a:xfrm>
        </p:grpSpPr>
        <p:sp>
          <p:nvSpPr>
            <p:cNvPr id="21" name="椭圆 20"/>
            <p:cNvSpPr/>
            <p:nvPr/>
          </p:nvSpPr>
          <p:spPr>
            <a:xfrm>
              <a:off x="2650435" y="4152807"/>
              <a:ext cx="1099930" cy="1099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0998" y="4429314"/>
              <a:ext cx="598804" cy="601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组合 22"/>
          <p:cNvGrpSpPr/>
          <p:nvPr/>
        </p:nvGrpSpPr>
        <p:grpSpPr bwMode="auto">
          <a:xfrm>
            <a:off x="5559425" y="4811167"/>
            <a:ext cx="1100138" cy="1100137"/>
            <a:chOff x="5493026" y="4898055"/>
            <a:chExt cx="1099930" cy="1099930"/>
          </a:xfrm>
        </p:grpSpPr>
        <p:sp>
          <p:nvSpPr>
            <p:cNvPr id="24" name="椭圆 23"/>
            <p:cNvSpPr/>
            <p:nvPr/>
          </p:nvSpPr>
          <p:spPr>
            <a:xfrm>
              <a:off x="5493026" y="4898055"/>
              <a:ext cx="1099930" cy="10999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3427" y="5115969"/>
              <a:ext cx="658735" cy="658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" name="组合 25"/>
          <p:cNvGrpSpPr/>
          <p:nvPr/>
        </p:nvGrpSpPr>
        <p:grpSpPr bwMode="auto">
          <a:xfrm>
            <a:off x="8402638" y="4066629"/>
            <a:ext cx="1100137" cy="1100138"/>
            <a:chOff x="8335617" y="4152807"/>
            <a:chExt cx="1099930" cy="1099930"/>
          </a:xfrm>
        </p:grpSpPr>
        <p:sp>
          <p:nvSpPr>
            <p:cNvPr id="27" name="椭圆 26"/>
            <p:cNvSpPr/>
            <p:nvPr/>
          </p:nvSpPr>
          <p:spPr>
            <a:xfrm>
              <a:off x="8335617" y="4152807"/>
              <a:ext cx="1099930" cy="109993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4269" y="4337057"/>
              <a:ext cx="782625" cy="785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382322" y="1052738"/>
            <a:ext cx="3508375" cy="2906713"/>
            <a:chOff x="453517" y="1963924"/>
            <a:chExt cx="3508375" cy="2906713"/>
          </a:xfrm>
        </p:grpSpPr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682117" y="1963924"/>
              <a:ext cx="2906713" cy="2906713"/>
            </a:xfrm>
            <a:prstGeom prst="ellipse">
              <a:avLst/>
            </a:prstGeom>
            <a:solidFill>
              <a:srgbClr val="FFD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839279" y="2121086"/>
              <a:ext cx="2597150" cy="2592388"/>
            </a:xfrm>
            <a:custGeom>
              <a:avLst/>
              <a:gdLst>
                <a:gd name="T0" fmla="*/ 305 w 611"/>
                <a:gd name="T1" fmla="*/ 610 h 610"/>
                <a:gd name="T2" fmla="*/ 305 w 611"/>
                <a:gd name="T3" fmla="*/ 598 h 610"/>
                <a:gd name="T4" fmla="*/ 328 w 611"/>
                <a:gd name="T5" fmla="*/ 597 h 610"/>
                <a:gd name="T6" fmla="*/ 237 w 611"/>
                <a:gd name="T7" fmla="*/ 590 h 610"/>
                <a:gd name="T8" fmla="*/ 237 w 611"/>
                <a:gd name="T9" fmla="*/ 590 h 610"/>
                <a:gd name="T10" fmla="*/ 400 w 611"/>
                <a:gd name="T11" fmla="*/ 596 h 610"/>
                <a:gd name="T12" fmla="*/ 189 w 611"/>
                <a:gd name="T13" fmla="*/ 587 h 610"/>
                <a:gd name="T14" fmla="*/ 438 w 611"/>
                <a:gd name="T15" fmla="*/ 566 h 610"/>
                <a:gd name="T16" fmla="*/ 438 w 611"/>
                <a:gd name="T17" fmla="*/ 566 h 610"/>
                <a:gd name="T18" fmla="*/ 172 w 611"/>
                <a:gd name="T19" fmla="*/ 566 h 610"/>
                <a:gd name="T20" fmla="*/ 459 w 611"/>
                <a:gd name="T21" fmla="*/ 555 h 610"/>
                <a:gd name="T22" fmla="*/ 115 w 611"/>
                <a:gd name="T23" fmla="*/ 528 h 610"/>
                <a:gd name="T24" fmla="*/ 115 w 611"/>
                <a:gd name="T25" fmla="*/ 528 h 610"/>
                <a:gd name="T26" fmla="*/ 521 w 611"/>
                <a:gd name="T27" fmla="*/ 521 h 610"/>
                <a:gd name="T28" fmla="*/ 89 w 611"/>
                <a:gd name="T29" fmla="*/ 521 h 610"/>
                <a:gd name="T30" fmla="*/ 528 w 611"/>
                <a:gd name="T31" fmla="*/ 495 h 610"/>
                <a:gd name="T32" fmla="*/ 55 w 611"/>
                <a:gd name="T33" fmla="*/ 458 h 610"/>
                <a:gd name="T34" fmla="*/ 68 w 611"/>
                <a:gd name="T35" fmla="*/ 478 h 610"/>
                <a:gd name="T36" fmla="*/ 566 w 611"/>
                <a:gd name="T37" fmla="*/ 465 h 610"/>
                <a:gd name="T38" fmla="*/ 23 w 611"/>
                <a:gd name="T39" fmla="*/ 422 h 610"/>
                <a:gd name="T40" fmla="*/ 584 w 611"/>
                <a:gd name="T41" fmla="*/ 396 h 610"/>
                <a:gd name="T42" fmla="*/ 584 w 611"/>
                <a:gd name="T43" fmla="*/ 396 h 610"/>
                <a:gd name="T44" fmla="*/ 26 w 611"/>
                <a:gd name="T45" fmla="*/ 396 h 610"/>
                <a:gd name="T46" fmla="*/ 602 w 611"/>
                <a:gd name="T47" fmla="*/ 376 h 610"/>
                <a:gd name="T48" fmla="*/ 1 w 611"/>
                <a:gd name="T49" fmla="*/ 329 h 610"/>
                <a:gd name="T50" fmla="*/ 611 w 611"/>
                <a:gd name="T51" fmla="*/ 304 h 610"/>
                <a:gd name="T52" fmla="*/ 610 w 611"/>
                <a:gd name="T53" fmla="*/ 329 h 610"/>
                <a:gd name="T54" fmla="*/ 0 w 611"/>
                <a:gd name="T55" fmla="*/ 305 h 610"/>
                <a:gd name="T56" fmla="*/ 13 w 611"/>
                <a:gd name="T57" fmla="*/ 282 h 610"/>
                <a:gd name="T58" fmla="*/ 598 w 611"/>
                <a:gd name="T59" fmla="*/ 281 h 610"/>
                <a:gd name="T60" fmla="*/ 3 w 611"/>
                <a:gd name="T61" fmla="*/ 258 h 610"/>
                <a:gd name="T62" fmla="*/ 26 w 611"/>
                <a:gd name="T63" fmla="*/ 215 h 610"/>
                <a:gd name="T64" fmla="*/ 596 w 611"/>
                <a:gd name="T65" fmla="*/ 210 h 610"/>
                <a:gd name="T66" fmla="*/ 596 w 611"/>
                <a:gd name="T67" fmla="*/ 210 h 610"/>
                <a:gd name="T68" fmla="*/ 34 w 611"/>
                <a:gd name="T69" fmla="*/ 193 h 610"/>
                <a:gd name="T70" fmla="*/ 566 w 611"/>
                <a:gd name="T71" fmla="*/ 171 h 610"/>
                <a:gd name="T72" fmla="*/ 587 w 611"/>
                <a:gd name="T73" fmla="*/ 187 h 610"/>
                <a:gd name="T74" fmla="*/ 44 w 611"/>
                <a:gd name="T75" fmla="*/ 172 h 610"/>
                <a:gd name="T76" fmla="*/ 552 w 611"/>
                <a:gd name="T77" fmla="*/ 125 h 610"/>
                <a:gd name="T78" fmla="*/ 552 w 611"/>
                <a:gd name="T79" fmla="*/ 125 h 610"/>
                <a:gd name="T80" fmla="*/ 82 w 611"/>
                <a:gd name="T81" fmla="*/ 115 h 610"/>
                <a:gd name="T82" fmla="*/ 528 w 611"/>
                <a:gd name="T83" fmla="*/ 114 h 610"/>
                <a:gd name="T84" fmla="*/ 89 w 611"/>
                <a:gd name="T85" fmla="*/ 89 h 610"/>
                <a:gd name="T86" fmla="*/ 484 w 611"/>
                <a:gd name="T87" fmla="*/ 58 h 610"/>
                <a:gd name="T88" fmla="*/ 484 w 611"/>
                <a:gd name="T89" fmla="*/ 58 h 610"/>
                <a:gd name="T90" fmla="*/ 133 w 611"/>
                <a:gd name="T91" fmla="*/ 68 h 610"/>
                <a:gd name="T92" fmla="*/ 438 w 611"/>
                <a:gd name="T93" fmla="*/ 43 h 610"/>
                <a:gd name="T94" fmla="*/ 188 w 611"/>
                <a:gd name="T95" fmla="*/ 23 h 610"/>
                <a:gd name="T96" fmla="*/ 188 w 611"/>
                <a:gd name="T97" fmla="*/ 23 h 610"/>
                <a:gd name="T98" fmla="*/ 422 w 611"/>
                <a:gd name="T99" fmla="*/ 23 h 610"/>
                <a:gd name="T100" fmla="*/ 214 w 611"/>
                <a:gd name="T101" fmla="*/ 26 h 610"/>
                <a:gd name="T102" fmla="*/ 352 w 611"/>
                <a:gd name="T103" fmla="*/ 3 h 610"/>
                <a:gd name="T104" fmla="*/ 352 w 611"/>
                <a:gd name="T105" fmla="*/ 3 h 610"/>
                <a:gd name="T106" fmla="*/ 282 w 611"/>
                <a:gd name="T107" fmla="*/ 13 h 610"/>
                <a:gd name="T108" fmla="*/ 305 w 611"/>
                <a:gd name="T109" fmla="*/ 12 h 610"/>
                <a:gd name="T110" fmla="*/ 329 w 611"/>
                <a:gd name="T111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11" h="610">
                  <a:moveTo>
                    <a:pt x="282" y="597"/>
                  </a:moveTo>
                  <a:cubicBezTo>
                    <a:pt x="281" y="610"/>
                    <a:pt x="281" y="610"/>
                    <a:pt x="281" y="610"/>
                  </a:cubicBezTo>
                  <a:cubicBezTo>
                    <a:pt x="289" y="610"/>
                    <a:pt x="297" y="610"/>
                    <a:pt x="305" y="610"/>
                  </a:cubicBezTo>
                  <a:cubicBezTo>
                    <a:pt x="305" y="610"/>
                    <a:pt x="305" y="610"/>
                    <a:pt x="305" y="610"/>
                  </a:cubicBezTo>
                  <a:cubicBezTo>
                    <a:pt x="305" y="610"/>
                    <a:pt x="305" y="610"/>
                    <a:pt x="305" y="610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298" y="598"/>
                    <a:pt x="290" y="598"/>
                    <a:pt x="282" y="597"/>
                  </a:cubicBezTo>
                  <a:moveTo>
                    <a:pt x="351" y="595"/>
                  </a:moveTo>
                  <a:cubicBezTo>
                    <a:pt x="344" y="596"/>
                    <a:pt x="336" y="597"/>
                    <a:pt x="328" y="597"/>
                  </a:cubicBezTo>
                  <a:cubicBezTo>
                    <a:pt x="329" y="610"/>
                    <a:pt x="329" y="610"/>
                    <a:pt x="329" y="610"/>
                  </a:cubicBezTo>
                  <a:cubicBezTo>
                    <a:pt x="337" y="609"/>
                    <a:pt x="345" y="608"/>
                    <a:pt x="353" y="607"/>
                  </a:cubicBezTo>
                  <a:cubicBezTo>
                    <a:pt x="351" y="595"/>
                    <a:pt x="351" y="595"/>
                    <a:pt x="351" y="595"/>
                  </a:cubicBezTo>
                  <a:moveTo>
                    <a:pt x="237" y="590"/>
                  </a:moveTo>
                  <a:cubicBezTo>
                    <a:pt x="234" y="602"/>
                    <a:pt x="234" y="602"/>
                    <a:pt x="234" y="602"/>
                  </a:cubicBezTo>
                  <a:cubicBezTo>
                    <a:pt x="242" y="604"/>
                    <a:pt x="250" y="606"/>
                    <a:pt x="258" y="607"/>
                  </a:cubicBezTo>
                  <a:cubicBezTo>
                    <a:pt x="260" y="595"/>
                    <a:pt x="260" y="595"/>
                    <a:pt x="260" y="595"/>
                  </a:cubicBezTo>
                  <a:cubicBezTo>
                    <a:pt x="252" y="594"/>
                    <a:pt x="244" y="592"/>
                    <a:pt x="237" y="590"/>
                  </a:cubicBezTo>
                  <a:moveTo>
                    <a:pt x="396" y="584"/>
                  </a:moveTo>
                  <a:cubicBezTo>
                    <a:pt x="389" y="586"/>
                    <a:pt x="381" y="588"/>
                    <a:pt x="374" y="590"/>
                  </a:cubicBezTo>
                  <a:cubicBezTo>
                    <a:pt x="377" y="602"/>
                    <a:pt x="377" y="602"/>
                    <a:pt x="377" y="602"/>
                  </a:cubicBezTo>
                  <a:cubicBezTo>
                    <a:pt x="385" y="600"/>
                    <a:pt x="392" y="598"/>
                    <a:pt x="400" y="596"/>
                  </a:cubicBezTo>
                  <a:cubicBezTo>
                    <a:pt x="396" y="584"/>
                    <a:pt x="396" y="584"/>
                    <a:pt x="396" y="584"/>
                  </a:cubicBezTo>
                  <a:cubicBezTo>
                    <a:pt x="396" y="584"/>
                    <a:pt x="396" y="584"/>
                    <a:pt x="396" y="584"/>
                  </a:cubicBezTo>
                  <a:moveTo>
                    <a:pt x="193" y="576"/>
                  </a:moveTo>
                  <a:cubicBezTo>
                    <a:pt x="189" y="587"/>
                    <a:pt x="189" y="587"/>
                    <a:pt x="189" y="587"/>
                  </a:cubicBezTo>
                  <a:cubicBezTo>
                    <a:pt x="196" y="590"/>
                    <a:pt x="203" y="593"/>
                    <a:pt x="211" y="596"/>
                  </a:cubicBezTo>
                  <a:cubicBezTo>
                    <a:pt x="215" y="584"/>
                    <a:pt x="215" y="584"/>
                    <a:pt x="215" y="584"/>
                  </a:cubicBezTo>
                  <a:cubicBezTo>
                    <a:pt x="207" y="582"/>
                    <a:pt x="200" y="579"/>
                    <a:pt x="193" y="576"/>
                  </a:cubicBezTo>
                  <a:moveTo>
                    <a:pt x="438" y="566"/>
                  </a:moveTo>
                  <a:cubicBezTo>
                    <a:pt x="432" y="570"/>
                    <a:pt x="425" y="573"/>
                    <a:pt x="418" y="576"/>
                  </a:cubicBezTo>
                  <a:cubicBezTo>
                    <a:pt x="422" y="587"/>
                    <a:pt x="422" y="587"/>
                    <a:pt x="422" y="587"/>
                  </a:cubicBezTo>
                  <a:cubicBezTo>
                    <a:pt x="430" y="584"/>
                    <a:pt x="437" y="581"/>
                    <a:pt x="444" y="577"/>
                  </a:cubicBezTo>
                  <a:cubicBezTo>
                    <a:pt x="438" y="566"/>
                    <a:pt x="438" y="566"/>
                    <a:pt x="438" y="566"/>
                  </a:cubicBezTo>
                  <a:moveTo>
                    <a:pt x="152" y="555"/>
                  </a:moveTo>
                  <a:cubicBezTo>
                    <a:pt x="146" y="566"/>
                    <a:pt x="146" y="566"/>
                    <a:pt x="146" y="566"/>
                  </a:cubicBezTo>
                  <a:cubicBezTo>
                    <a:pt x="153" y="570"/>
                    <a:pt x="160" y="574"/>
                    <a:pt x="167" y="577"/>
                  </a:cubicBezTo>
                  <a:cubicBezTo>
                    <a:pt x="172" y="566"/>
                    <a:pt x="172" y="566"/>
                    <a:pt x="172" y="566"/>
                  </a:cubicBezTo>
                  <a:cubicBezTo>
                    <a:pt x="165" y="563"/>
                    <a:pt x="159" y="559"/>
                    <a:pt x="152" y="555"/>
                  </a:cubicBezTo>
                  <a:moveTo>
                    <a:pt x="478" y="542"/>
                  </a:moveTo>
                  <a:cubicBezTo>
                    <a:pt x="478" y="542"/>
                    <a:pt x="478" y="542"/>
                    <a:pt x="478" y="542"/>
                  </a:cubicBezTo>
                  <a:cubicBezTo>
                    <a:pt x="471" y="547"/>
                    <a:pt x="465" y="551"/>
                    <a:pt x="459" y="555"/>
                  </a:cubicBezTo>
                  <a:cubicBezTo>
                    <a:pt x="465" y="565"/>
                    <a:pt x="465" y="565"/>
                    <a:pt x="465" y="565"/>
                  </a:cubicBezTo>
                  <a:cubicBezTo>
                    <a:pt x="472" y="561"/>
                    <a:pt x="478" y="557"/>
                    <a:pt x="485" y="552"/>
                  </a:cubicBezTo>
                  <a:cubicBezTo>
                    <a:pt x="478" y="542"/>
                    <a:pt x="478" y="542"/>
                    <a:pt x="478" y="542"/>
                  </a:cubicBezTo>
                  <a:moveTo>
                    <a:pt x="115" y="528"/>
                  </a:moveTo>
                  <a:cubicBezTo>
                    <a:pt x="107" y="537"/>
                    <a:pt x="107" y="537"/>
                    <a:pt x="107" y="537"/>
                  </a:cubicBezTo>
                  <a:cubicBezTo>
                    <a:pt x="113" y="543"/>
                    <a:pt x="119" y="548"/>
                    <a:pt x="126" y="552"/>
                  </a:cubicBezTo>
                  <a:cubicBezTo>
                    <a:pt x="133" y="542"/>
                    <a:pt x="133" y="542"/>
                    <a:pt x="133" y="542"/>
                  </a:cubicBezTo>
                  <a:cubicBezTo>
                    <a:pt x="127" y="538"/>
                    <a:pt x="121" y="533"/>
                    <a:pt x="115" y="528"/>
                  </a:cubicBezTo>
                  <a:moveTo>
                    <a:pt x="513" y="512"/>
                  </a:moveTo>
                  <a:cubicBezTo>
                    <a:pt x="507" y="518"/>
                    <a:pt x="502" y="523"/>
                    <a:pt x="496" y="528"/>
                  </a:cubicBezTo>
                  <a:cubicBezTo>
                    <a:pt x="504" y="537"/>
                    <a:pt x="504" y="537"/>
                    <a:pt x="504" y="537"/>
                  </a:cubicBezTo>
                  <a:cubicBezTo>
                    <a:pt x="510" y="532"/>
                    <a:pt x="516" y="527"/>
                    <a:pt x="521" y="521"/>
                  </a:cubicBezTo>
                  <a:cubicBezTo>
                    <a:pt x="513" y="512"/>
                    <a:pt x="513" y="512"/>
                    <a:pt x="513" y="512"/>
                  </a:cubicBezTo>
                  <a:moveTo>
                    <a:pt x="82" y="496"/>
                  </a:moveTo>
                  <a:cubicBezTo>
                    <a:pt x="73" y="504"/>
                    <a:pt x="73" y="504"/>
                    <a:pt x="73" y="504"/>
                  </a:cubicBezTo>
                  <a:cubicBezTo>
                    <a:pt x="78" y="510"/>
                    <a:pt x="84" y="515"/>
                    <a:pt x="89" y="521"/>
                  </a:cubicBezTo>
                  <a:cubicBezTo>
                    <a:pt x="98" y="512"/>
                    <a:pt x="98" y="512"/>
                    <a:pt x="98" y="512"/>
                  </a:cubicBezTo>
                  <a:cubicBezTo>
                    <a:pt x="93" y="507"/>
                    <a:pt x="87" y="501"/>
                    <a:pt x="82" y="496"/>
                  </a:cubicBezTo>
                  <a:moveTo>
                    <a:pt x="543" y="477"/>
                  </a:moveTo>
                  <a:cubicBezTo>
                    <a:pt x="538" y="484"/>
                    <a:pt x="533" y="490"/>
                    <a:pt x="528" y="495"/>
                  </a:cubicBezTo>
                  <a:cubicBezTo>
                    <a:pt x="538" y="503"/>
                    <a:pt x="538" y="503"/>
                    <a:pt x="538" y="503"/>
                  </a:cubicBezTo>
                  <a:cubicBezTo>
                    <a:pt x="543" y="497"/>
                    <a:pt x="548" y="491"/>
                    <a:pt x="552" y="485"/>
                  </a:cubicBezTo>
                  <a:cubicBezTo>
                    <a:pt x="543" y="477"/>
                    <a:pt x="543" y="477"/>
                    <a:pt x="543" y="477"/>
                  </a:cubicBezTo>
                  <a:moveTo>
                    <a:pt x="55" y="458"/>
                  </a:moveTo>
                  <a:cubicBezTo>
                    <a:pt x="45" y="465"/>
                    <a:pt x="45" y="465"/>
                    <a:pt x="45" y="465"/>
                  </a:cubicBezTo>
                  <a:cubicBezTo>
                    <a:pt x="49" y="472"/>
                    <a:pt x="54" y="478"/>
                    <a:pt x="58" y="485"/>
                  </a:cubicBezTo>
                  <a:cubicBezTo>
                    <a:pt x="68" y="478"/>
                    <a:pt x="68" y="478"/>
                    <a:pt x="68" y="478"/>
                  </a:cubicBezTo>
                  <a:cubicBezTo>
                    <a:pt x="68" y="478"/>
                    <a:pt x="68" y="478"/>
                    <a:pt x="68" y="478"/>
                  </a:cubicBezTo>
                  <a:cubicBezTo>
                    <a:pt x="64" y="471"/>
                    <a:pt x="59" y="465"/>
                    <a:pt x="55" y="458"/>
                  </a:cubicBezTo>
                  <a:moveTo>
                    <a:pt x="567" y="438"/>
                  </a:moveTo>
                  <a:cubicBezTo>
                    <a:pt x="563" y="445"/>
                    <a:pt x="559" y="452"/>
                    <a:pt x="555" y="458"/>
                  </a:cubicBezTo>
                  <a:cubicBezTo>
                    <a:pt x="566" y="465"/>
                    <a:pt x="566" y="465"/>
                    <a:pt x="566" y="465"/>
                  </a:cubicBezTo>
                  <a:cubicBezTo>
                    <a:pt x="570" y="458"/>
                    <a:pt x="574" y="451"/>
                    <a:pt x="577" y="444"/>
                  </a:cubicBezTo>
                  <a:cubicBezTo>
                    <a:pt x="567" y="438"/>
                    <a:pt x="567" y="438"/>
                    <a:pt x="567" y="438"/>
                  </a:cubicBezTo>
                  <a:moveTo>
                    <a:pt x="34" y="418"/>
                  </a:moveTo>
                  <a:cubicBezTo>
                    <a:pt x="23" y="422"/>
                    <a:pt x="23" y="422"/>
                    <a:pt x="23" y="422"/>
                  </a:cubicBezTo>
                  <a:cubicBezTo>
                    <a:pt x="26" y="430"/>
                    <a:pt x="30" y="437"/>
                    <a:pt x="33" y="444"/>
                  </a:cubicBezTo>
                  <a:cubicBezTo>
                    <a:pt x="44" y="438"/>
                    <a:pt x="44" y="438"/>
                    <a:pt x="44" y="438"/>
                  </a:cubicBezTo>
                  <a:cubicBezTo>
                    <a:pt x="41" y="432"/>
                    <a:pt x="37" y="425"/>
                    <a:pt x="34" y="418"/>
                  </a:cubicBezTo>
                  <a:moveTo>
                    <a:pt x="584" y="396"/>
                  </a:moveTo>
                  <a:cubicBezTo>
                    <a:pt x="582" y="403"/>
                    <a:pt x="579" y="410"/>
                    <a:pt x="576" y="417"/>
                  </a:cubicBezTo>
                  <a:cubicBezTo>
                    <a:pt x="588" y="422"/>
                    <a:pt x="588" y="422"/>
                    <a:pt x="588" y="422"/>
                  </a:cubicBezTo>
                  <a:cubicBezTo>
                    <a:pt x="591" y="415"/>
                    <a:pt x="593" y="407"/>
                    <a:pt x="596" y="399"/>
                  </a:cubicBezTo>
                  <a:cubicBezTo>
                    <a:pt x="584" y="396"/>
                    <a:pt x="584" y="396"/>
                    <a:pt x="584" y="396"/>
                  </a:cubicBezTo>
                  <a:moveTo>
                    <a:pt x="20" y="374"/>
                  </a:moveTo>
                  <a:cubicBezTo>
                    <a:pt x="8" y="377"/>
                    <a:pt x="8" y="377"/>
                    <a:pt x="8" y="377"/>
                  </a:cubicBezTo>
                  <a:cubicBezTo>
                    <a:pt x="10" y="384"/>
                    <a:pt x="12" y="392"/>
                    <a:pt x="15" y="400"/>
                  </a:cubicBezTo>
                  <a:cubicBezTo>
                    <a:pt x="26" y="396"/>
                    <a:pt x="26" y="396"/>
                    <a:pt x="26" y="396"/>
                  </a:cubicBezTo>
                  <a:cubicBezTo>
                    <a:pt x="24" y="389"/>
                    <a:pt x="22" y="381"/>
                    <a:pt x="20" y="374"/>
                  </a:cubicBezTo>
                  <a:moveTo>
                    <a:pt x="595" y="351"/>
                  </a:moveTo>
                  <a:cubicBezTo>
                    <a:pt x="594" y="358"/>
                    <a:pt x="592" y="366"/>
                    <a:pt x="590" y="373"/>
                  </a:cubicBezTo>
                  <a:cubicBezTo>
                    <a:pt x="602" y="376"/>
                    <a:pt x="602" y="376"/>
                    <a:pt x="602" y="376"/>
                  </a:cubicBezTo>
                  <a:cubicBezTo>
                    <a:pt x="604" y="369"/>
                    <a:pt x="606" y="361"/>
                    <a:pt x="607" y="353"/>
                  </a:cubicBezTo>
                  <a:cubicBezTo>
                    <a:pt x="595" y="351"/>
                    <a:pt x="595" y="351"/>
                    <a:pt x="595" y="351"/>
                  </a:cubicBezTo>
                  <a:moveTo>
                    <a:pt x="13" y="328"/>
                  </a:moveTo>
                  <a:cubicBezTo>
                    <a:pt x="1" y="329"/>
                    <a:pt x="1" y="329"/>
                    <a:pt x="1" y="329"/>
                  </a:cubicBezTo>
                  <a:cubicBezTo>
                    <a:pt x="1" y="337"/>
                    <a:pt x="2" y="345"/>
                    <a:pt x="4" y="353"/>
                  </a:cubicBezTo>
                  <a:cubicBezTo>
                    <a:pt x="16" y="351"/>
                    <a:pt x="16" y="351"/>
                    <a:pt x="16" y="351"/>
                  </a:cubicBezTo>
                  <a:cubicBezTo>
                    <a:pt x="14" y="344"/>
                    <a:pt x="14" y="336"/>
                    <a:pt x="13" y="328"/>
                  </a:cubicBezTo>
                  <a:moveTo>
                    <a:pt x="611" y="304"/>
                  </a:moveTo>
                  <a:cubicBezTo>
                    <a:pt x="598" y="304"/>
                    <a:pt x="598" y="304"/>
                    <a:pt x="598" y="304"/>
                  </a:cubicBezTo>
                  <a:cubicBezTo>
                    <a:pt x="598" y="305"/>
                    <a:pt x="598" y="305"/>
                    <a:pt x="598" y="305"/>
                  </a:cubicBezTo>
                  <a:cubicBezTo>
                    <a:pt x="598" y="313"/>
                    <a:pt x="598" y="320"/>
                    <a:pt x="598" y="328"/>
                  </a:cubicBezTo>
                  <a:cubicBezTo>
                    <a:pt x="610" y="329"/>
                    <a:pt x="610" y="329"/>
                    <a:pt x="610" y="329"/>
                  </a:cubicBezTo>
                  <a:cubicBezTo>
                    <a:pt x="610" y="321"/>
                    <a:pt x="611" y="313"/>
                    <a:pt x="611" y="305"/>
                  </a:cubicBezTo>
                  <a:cubicBezTo>
                    <a:pt x="611" y="304"/>
                    <a:pt x="611" y="304"/>
                    <a:pt x="611" y="304"/>
                  </a:cubicBezTo>
                  <a:moveTo>
                    <a:pt x="1" y="281"/>
                  </a:moveTo>
                  <a:cubicBezTo>
                    <a:pt x="0" y="289"/>
                    <a:pt x="0" y="297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2" y="297"/>
                    <a:pt x="12" y="290"/>
                    <a:pt x="13" y="282"/>
                  </a:cubicBezTo>
                  <a:cubicBezTo>
                    <a:pt x="1" y="281"/>
                    <a:pt x="1" y="281"/>
                    <a:pt x="1" y="281"/>
                  </a:cubicBezTo>
                  <a:moveTo>
                    <a:pt x="607" y="256"/>
                  </a:moveTo>
                  <a:cubicBezTo>
                    <a:pt x="595" y="258"/>
                    <a:pt x="595" y="258"/>
                    <a:pt x="595" y="258"/>
                  </a:cubicBezTo>
                  <a:cubicBezTo>
                    <a:pt x="596" y="266"/>
                    <a:pt x="597" y="274"/>
                    <a:pt x="598" y="281"/>
                  </a:cubicBezTo>
                  <a:cubicBezTo>
                    <a:pt x="610" y="280"/>
                    <a:pt x="610" y="280"/>
                    <a:pt x="610" y="280"/>
                  </a:cubicBezTo>
                  <a:cubicBezTo>
                    <a:pt x="609" y="272"/>
                    <a:pt x="608" y="264"/>
                    <a:pt x="607" y="256"/>
                  </a:cubicBezTo>
                  <a:moveTo>
                    <a:pt x="8" y="234"/>
                  </a:moveTo>
                  <a:cubicBezTo>
                    <a:pt x="6" y="242"/>
                    <a:pt x="5" y="250"/>
                    <a:pt x="3" y="258"/>
                  </a:cubicBezTo>
                  <a:cubicBezTo>
                    <a:pt x="16" y="259"/>
                    <a:pt x="16" y="259"/>
                    <a:pt x="16" y="259"/>
                  </a:cubicBezTo>
                  <a:cubicBezTo>
                    <a:pt x="17" y="252"/>
                    <a:pt x="18" y="244"/>
                    <a:pt x="20" y="237"/>
                  </a:cubicBezTo>
                  <a:cubicBezTo>
                    <a:pt x="8" y="234"/>
                    <a:pt x="8" y="234"/>
                    <a:pt x="8" y="234"/>
                  </a:cubicBezTo>
                  <a:moveTo>
                    <a:pt x="26" y="215"/>
                  </a:move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moveTo>
                    <a:pt x="596" y="210"/>
                  </a:moveTo>
                  <a:cubicBezTo>
                    <a:pt x="584" y="214"/>
                    <a:pt x="584" y="214"/>
                    <a:pt x="584" y="214"/>
                  </a:cubicBezTo>
                  <a:cubicBezTo>
                    <a:pt x="586" y="221"/>
                    <a:pt x="588" y="228"/>
                    <a:pt x="590" y="236"/>
                  </a:cubicBezTo>
                  <a:cubicBezTo>
                    <a:pt x="602" y="233"/>
                    <a:pt x="602" y="233"/>
                    <a:pt x="602" y="233"/>
                  </a:cubicBezTo>
                  <a:cubicBezTo>
                    <a:pt x="600" y="225"/>
                    <a:pt x="598" y="217"/>
                    <a:pt x="596" y="210"/>
                  </a:cubicBezTo>
                  <a:moveTo>
                    <a:pt x="23" y="188"/>
                  </a:moveTo>
                  <a:cubicBezTo>
                    <a:pt x="20" y="196"/>
                    <a:pt x="17" y="203"/>
                    <a:pt x="15" y="211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9" y="207"/>
                    <a:pt x="31" y="200"/>
                    <a:pt x="34" y="193"/>
                  </a:cubicBezTo>
                  <a:cubicBezTo>
                    <a:pt x="23" y="188"/>
                    <a:pt x="23" y="188"/>
                    <a:pt x="23" y="188"/>
                  </a:cubicBezTo>
                  <a:moveTo>
                    <a:pt x="566" y="171"/>
                  </a:moveTo>
                  <a:cubicBezTo>
                    <a:pt x="566" y="171"/>
                    <a:pt x="566" y="171"/>
                    <a:pt x="566" y="171"/>
                  </a:cubicBezTo>
                  <a:cubicBezTo>
                    <a:pt x="566" y="171"/>
                    <a:pt x="566" y="171"/>
                    <a:pt x="566" y="171"/>
                  </a:cubicBezTo>
                  <a:moveTo>
                    <a:pt x="577" y="166"/>
                  </a:moveTo>
                  <a:cubicBezTo>
                    <a:pt x="566" y="171"/>
                    <a:pt x="566" y="171"/>
                    <a:pt x="566" y="171"/>
                  </a:cubicBezTo>
                  <a:cubicBezTo>
                    <a:pt x="570" y="178"/>
                    <a:pt x="573" y="185"/>
                    <a:pt x="576" y="192"/>
                  </a:cubicBezTo>
                  <a:cubicBezTo>
                    <a:pt x="587" y="187"/>
                    <a:pt x="587" y="187"/>
                    <a:pt x="587" y="187"/>
                  </a:cubicBezTo>
                  <a:cubicBezTo>
                    <a:pt x="584" y="180"/>
                    <a:pt x="581" y="173"/>
                    <a:pt x="577" y="166"/>
                  </a:cubicBezTo>
                  <a:moveTo>
                    <a:pt x="45" y="146"/>
                  </a:moveTo>
                  <a:cubicBezTo>
                    <a:pt x="40" y="153"/>
                    <a:pt x="36" y="160"/>
                    <a:pt x="33" y="167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47" y="165"/>
                    <a:pt x="51" y="159"/>
                    <a:pt x="55" y="152"/>
                  </a:cubicBezTo>
                  <a:cubicBezTo>
                    <a:pt x="45" y="146"/>
                    <a:pt x="45" y="146"/>
                    <a:pt x="45" y="146"/>
                  </a:cubicBezTo>
                  <a:moveTo>
                    <a:pt x="552" y="125"/>
                  </a:moveTo>
                  <a:cubicBezTo>
                    <a:pt x="542" y="132"/>
                    <a:pt x="542" y="132"/>
                    <a:pt x="542" y="132"/>
                  </a:cubicBezTo>
                  <a:cubicBezTo>
                    <a:pt x="547" y="138"/>
                    <a:pt x="551" y="145"/>
                    <a:pt x="555" y="151"/>
                  </a:cubicBezTo>
                  <a:cubicBezTo>
                    <a:pt x="565" y="145"/>
                    <a:pt x="565" y="145"/>
                    <a:pt x="565" y="145"/>
                  </a:cubicBezTo>
                  <a:cubicBezTo>
                    <a:pt x="561" y="138"/>
                    <a:pt x="557" y="131"/>
                    <a:pt x="552" y="125"/>
                  </a:cubicBezTo>
                  <a:moveTo>
                    <a:pt x="73" y="107"/>
                  </a:moveTo>
                  <a:cubicBezTo>
                    <a:pt x="68" y="113"/>
                    <a:pt x="63" y="119"/>
                    <a:pt x="58" y="126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72" y="127"/>
                    <a:pt x="77" y="121"/>
                    <a:pt x="82" y="115"/>
                  </a:cubicBezTo>
                  <a:cubicBezTo>
                    <a:pt x="73" y="107"/>
                    <a:pt x="73" y="107"/>
                    <a:pt x="73" y="107"/>
                  </a:cubicBezTo>
                  <a:moveTo>
                    <a:pt x="521" y="89"/>
                  </a:moveTo>
                  <a:cubicBezTo>
                    <a:pt x="512" y="97"/>
                    <a:pt x="512" y="97"/>
                    <a:pt x="512" y="97"/>
                  </a:cubicBezTo>
                  <a:cubicBezTo>
                    <a:pt x="518" y="103"/>
                    <a:pt x="523" y="108"/>
                    <a:pt x="528" y="114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532" y="100"/>
                    <a:pt x="526" y="94"/>
                    <a:pt x="521" y="89"/>
                  </a:cubicBezTo>
                  <a:moveTo>
                    <a:pt x="107" y="73"/>
                  </a:moveTo>
                  <a:cubicBezTo>
                    <a:pt x="100" y="78"/>
                    <a:pt x="95" y="84"/>
                    <a:pt x="89" y="89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103" y="92"/>
                    <a:pt x="109" y="87"/>
                    <a:pt x="115" y="82"/>
                  </a:cubicBezTo>
                  <a:cubicBezTo>
                    <a:pt x="107" y="73"/>
                    <a:pt x="107" y="73"/>
                    <a:pt x="107" y="73"/>
                  </a:cubicBezTo>
                  <a:moveTo>
                    <a:pt x="484" y="58"/>
                  </a:moveTo>
                  <a:cubicBezTo>
                    <a:pt x="477" y="67"/>
                    <a:pt x="477" y="67"/>
                    <a:pt x="477" y="67"/>
                  </a:cubicBezTo>
                  <a:cubicBezTo>
                    <a:pt x="483" y="72"/>
                    <a:pt x="489" y="77"/>
                    <a:pt x="495" y="82"/>
                  </a:cubicBezTo>
                  <a:cubicBezTo>
                    <a:pt x="503" y="72"/>
                    <a:pt x="503" y="72"/>
                    <a:pt x="503" y="72"/>
                  </a:cubicBezTo>
                  <a:cubicBezTo>
                    <a:pt x="497" y="67"/>
                    <a:pt x="491" y="62"/>
                    <a:pt x="484" y="58"/>
                  </a:cubicBezTo>
                  <a:moveTo>
                    <a:pt x="145" y="45"/>
                  </a:moveTo>
                  <a:cubicBezTo>
                    <a:pt x="138" y="49"/>
                    <a:pt x="132" y="53"/>
                    <a:pt x="125" y="5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9" y="63"/>
                    <a:pt x="145" y="59"/>
                    <a:pt x="152" y="55"/>
                  </a:cubicBezTo>
                  <a:cubicBezTo>
                    <a:pt x="145" y="45"/>
                    <a:pt x="145" y="45"/>
                    <a:pt x="145" y="45"/>
                  </a:cubicBezTo>
                  <a:moveTo>
                    <a:pt x="443" y="33"/>
                  </a:moveTo>
                  <a:cubicBezTo>
                    <a:pt x="438" y="43"/>
                    <a:pt x="438" y="43"/>
                    <a:pt x="438" y="43"/>
                  </a:cubicBezTo>
                  <a:cubicBezTo>
                    <a:pt x="445" y="47"/>
                    <a:pt x="451" y="51"/>
                    <a:pt x="458" y="55"/>
                  </a:cubicBezTo>
                  <a:cubicBezTo>
                    <a:pt x="464" y="44"/>
                    <a:pt x="464" y="44"/>
                    <a:pt x="464" y="44"/>
                  </a:cubicBezTo>
                  <a:cubicBezTo>
                    <a:pt x="458" y="40"/>
                    <a:pt x="451" y="36"/>
                    <a:pt x="443" y="33"/>
                  </a:cubicBezTo>
                  <a:moveTo>
                    <a:pt x="188" y="23"/>
                  </a:moveTo>
                  <a:cubicBezTo>
                    <a:pt x="180" y="26"/>
                    <a:pt x="173" y="29"/>
                    <a:pt x="166" y="33"/>
                  </a:cubicBezTo>
                  <a:cubicBezTo>
                    <a:pt x="172" y="44"/>
                    <a:pt x="172" y="44"/>
                    <a:pt x="172" y="44"/>
                  </a:cubicBezTo>
                  <a:cubicBezTo>
                    <a:pt x="179" y="40"/>
                    <a:pt x="185" y="37"/>
                    <a:pt x="193" y="34"/>
                  </a:cubicBezTo>
                  <a:cubicBezTo>
                    <a:pt x="188" y="23"/>
                    <a:pt x="188" y="23"/>
                    <a:pt x="188" y="23"/>
                  </a:cubicBezTo>
                  <a:moveTo>
                    <a:pt x="399" y="14"/>
                  </a:moveTo>
                  <a:cubicBezTo>
                    <a:pt x="395" y="26"/>
                    <a:pt x="395" y="26"/>
                    <a:pt x="395" y="26"/>
                  </a:cubicBezTo>
                  <a:cubicBezTo>
                    <a:pt x="403" y="28"/>
                    <a:pt x="410" y="31"/>
                    <a:pt x="417" y="34"/>
                  </a:cubicBezTo>
                  <a:cubicBezTo>
                    <a:pt x="422" y="23"/>
                    <a:pt x="422" y="23"/>
                    <a:pt x="422" y="23"/>
                  </a:cubicBezTo>
                  <a:cubicBezTo>
                    <a:pt x="414" y="19"/>
                    <a:pt x="407" y="17"/>
                    <a:pt x="399" y="14"/>
                  </a:cubicBezTo>
                  <a:moveTo>
                    <a:pt x="233" y="8"/>
                  </a:moveTo>
                  <a:cubicBezTo>
                    <a:pt x="226" y="10"/>
                    <a:pt x="218" y="12"/>
                    <a:pt x="210" y="15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21" y="24"/>
                    <a:pt x="229" y="22"/>
                    <a:pt x="236" y="20"/>
                  </a:cubicBezTo>
                  <a:cubicBezTo>
                    <a:pt x="233" y="8"/>
                    <a:pt x="233" y="8"/>
                    <a:pt x="233" y="8"/>
                  </a:cubicBezTo>
                  <a:moveTo>
                    <a:pt x="352" y="3"/>
                  </a:moveTo>
                  <a:cubicBezTo>
                    <a:pt x="351" y="15"/>
                    <a:pt x="351" y="15"/>
                    <a:pt x="351" y="15"/>
                  </a:cubicBezTo>
                  <a:cubicBezTo>
                    <a:pt x="358" y="16"/>
                    <a:pt x="366" y="18"/>
                    <a:pt x="373" y="20"/>
                  </a:cubicBezTo>
                  <a:cubicBezTo>
                    <a:pt x="376" y="8"/>
                    <a:pt x="376" y="8"/>
                    <a:pt x="376" y="8"/>
                  </a:cubicBezTo>
                  <a:cubicBezTo>
                    <a:pt x="368" y="6"/>
                    <a:pt x="360" y="4"/>
                    <a:pt x="352" y="3"/>
                  </a:cubicBezTo>
                  <a:moveTo>
                    <a:pt x="281" y="1"/>
                  </a:moveTo>
                  <a:cubicBezTo>
                    <a:pt x="273" y="1"/>
                    <a:pt x="265" y="2"/>
                    <a:pt x="257" y="3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66" y="14"/>
                    <a:pt x="274" y="13"/>
                    <a:pt x="282" y="13"/>
                  </a:cubicBezTo>
                  <a:cubicBezTo>
                    <a:pt x="281" y="1"/>
                    <a:pt x="281" y="1"/>
                    <a:pt x="281" y="1"/>
                  </a:cubicBezTo>
                  <a:moveTo>
                    <a:pt x="305" y="0"/>
                  </a:moveTo>
                  <a:cubicBezTo>
                    <a:pt x="305" y="0"/>
                    <a:pt x="305" y="0"/>
                    <a:pt x="305" y="0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13" y="12"/>
                    <a:pt x="320" y="12"/>
                    <a:pt x="328" y="13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21" y="0"/>
                    <a:pt x="313" y="0"/>
                    <a:pt x="305" y="0"/>
                  </a:cubicBezTo>
                </a:path>
              </a:pathLst>
            </a:custGeom>
            <a:solidFill>
              <a:srgbClr val="F5E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1001204" y="2281424"/>
              <a:ext cx="2268538" cy="2270126"/>
            </a:xfrm>
            <a:prstGeom prst="ellipse">
              <a:avLst/>
            </a:prstGeom>
            <a:solidFill>
              <a:srgbClr val="FEC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912304" y="3149786"/>
              <a:ext cx="2578100" cy="152400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882142" y="3119624"/>
              <a:ext cx="2638425" cy="212725"/>
            </a:xfrm>
            <a:custGeom>
              <a:avLst/>
              <a:gdLst>
                <a:gd name="T0" fmla="*/ 614 w 621"/>
                <a:gd name="T1" fmla="*/ 43 h 50"/>
                <a:gd name="T2" fmla="*/ 621 w 621"/>
                <a:gd name="T3" fmla="*/ 43 h 50"/>
                <a:gd name="T4" fmla="*/ 621 w 621"/>
                <a:gd name="T5" fmla="*/ 7 h 50"/>
                <a:gd name="T6" fmla="*/ 618 w 621"/>
                <a:gd name="T7" fmla="*/ 2 h 50"/>
                <a:gd name="T8" fmla="*/ 614 w 621"/>
                <a:gd name="T9" fmla="*/ 0 h 50"/>
                <a:gd name="T10" fmla="*/ 7 w 621"/>
                <a:gd name="T11" fmla="*/ 0 h 50"/>
                <a:gd name="T12" fmla="*/ 2 w 621"/>
                <a:gd name="T13" fmla="*/ 2 h 50"/>
                <a:gd name="T14" fmla="*/ 0 w 621"/>
                <a:gd name="T15" fmla="*/ 7 h 50"/>
                <a:gd name="T16" fmla="*/ 0 w 621"/>
                <a:gd name="T17" fmla="*/ 43 h 50"/>
                <a:gd name="T18" fmla="*/ 2 w 621"/>
                <a:gd name="T19" fmla="*/ 47 h 50"/>
                <a:gd name="T20" fmla="*/ 7 w 621"/>
                <a:gd name="T21" fmla="*/ 50 h 50"/>
                <a:gd name="T22" fmla="*/ 614 w 621"/>
                <a:gd name="T23" fmla="*/ 50 h 50"/>
                <a:gd name="T24" fmla="*/ 618 w 621"/>
                <a:gd name="T25" fmla="*/ 47 h 50"/>
                <a:gd name="T26" fmla="*/ 621 w 621"/>
                <a:gd name="T27" fmla="*/ 43 h 50"/>
                <a:gd name="T28" fmla="*/ 614 w 621"/>
                <a:gd name="T29" fmla="*/ 43 h 50"/>
                <a:gd name="T30" fmla="*/ 614 w 621"/>
                <a:gd name="T31" fmla="*/ 35 h 50"/>
                <a:gd name="T32" fmla="*/ 14 w 621"/>
                <a:gd name="T33" fmla="*/ 35 h 50"/>
                <a:gd name="T34" fmla="*/ 14 w 621"/>
                <a:gd name="T35" fmla="*/ 14 h 50"/>
                <a:gd name="T36" fmla="*/ 606 w 621"/>
                <a:gd name="T37" fmla="*/ 14 h 50"/>
                <a:gd name="T38" fmla="*/ 606 w 621"/>
                <a:gd name="T39" fmla="*/ 43 h 50"/>
                <a:gd name="T40" fmla="*/ 614 w 621"/>
                <a:gd name="T41" fmla="*/ 43 h 50"/>
                <a:gd name="T42" fmla="*/ 614 w 621"/>
                <a:gd name="T43" fmla="*/ 35 h 50"/>
                <a:gd name="T44" fmla="*/ 614 w 621"/>
                <a:gd name="T45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1" h="50">
                  <a:moveTo>
                    <a:pt x="614" y="43"/>
                  </a:moveTo>
                  <a:cubicBezTo>
                    <a:pt x="621" y="43"/>
                    <a:pt x="621" y="43"/>
                    <a:pt x="621" y="43"/>
                  </a:cubicBezTo>
                  <a:cubicBezTo>
                    <a:pt x="621" y="7"/>
                    <a:pt x="621" y="7"/>
                    <a:pt x="621" y="7"/>
                  </a:cubicBezTo>
                  <a:cubicBezTo>
                    <a:pt x="621" y="5"/>
                    <a:pt x="620" y="3"/>
                    <a:pt x="618" y="2"/>
                  </a:cubicBezTo>
                  <a:cubicBezTo>
                    <a:pt x="617" y="1"/>
                    <a:pt x="615" y="0"/>
                    <a:pt x="61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1" y="46"/>
                    <a:pt x="2" y="47"/>
                  </a:cubicBezTo>
                  <a:cubicBezTo>
                    <a:pt x="3" y="49"/>
                    <a:pt x="5" y="50"/>
                    <a:pt x="7" y="50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5" y="50"/>
                    <a:pt x="617" y="49"/>
                    <a:pt x="618" y="47"/>
                  </a:cubicBezTo>
                  <a:cubicBezTo>
                    <a:pt x="620" y="46"/>
                    <a:pt x="621" y="44"/>
                    <a:pt x="621" y="43"/>
                  </a:cubicBezTo>
                  <a:cubicBezTo>
                    <a:pt x="614" y="43"/>
                    <a:pt x="614" y="43"/>
                    <a:pt x="614" y="43"/>
                  </a:cubicBezTo>
                  <a:cubicBezTo>
                    <a:pt x="614" y="35"/>
                    <a:pt x="614" y="35"/>
                    <a:pt x="6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06" y="14"/>
                    <a:pt x="606" y="14"/>
                    <a:pt x="606" y="14"/>
                  </a:cubicBezTo>
                  <a:cubicBezTo>
                    <a:pt x="606" y="43"/>
                    <a:pt x="606" y="43"/>
                    <a:pt x="606" y="43"/>
                  </a:cubicBezTo>
                  <a:cubicBezTo>
                    <a:pt x="614" y="43"/>
                    <a:pt x="614" y="43"/>
                    <a:pt x="614" y="43"/>
                  </a:cubicBezTo>
                  <a:cubicBezTo>
                    <a:pt x="614" y="35"/>
                    <a:pt x="614" y="35"/>
                    <a:pt x="614" y="35"/>
                  </a:cubicBezTo>
                  <a:lnTo>
                    <a:pt x="614" y="43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912304" y="3302186"/>
              <a:ext cx="2578100" cy="1492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882142" y="3268849"/>
              <a:ext cx="2638425" cy="212725"/>
            </a:xfrm>
            <a:custGeom>
              <a:avLst/>
              <a:gdLst>
                <a:gd name="T0" fmla="*/ 7 w 621"/>
                <a:gd name="T1" fmla="*/ 8 h 50"/>
                <a:gd name="T2" fmla="*/ 0 w 621"/>
                <a:gd name="T3" fmla="*/ 8 h 50"/>
                <a:gd name="T4" fmla="*/ 0 w 621"/>
                <a:gd name="T5" fmla="*/ 43 h 50"/>
                <a:gd name="T6" fmla="*/ 2 w 621"/>
                <a:gd name="T7" fmla="*/ 48 h 50"/>
                <a:gd name="T8" fmla="*/ 7 w 621"/>
                <a:gd name="T9" fmla="*/ 50 h 50"/>
                <a:gd name="T10" fmla="*/ 614 w 621"/>
                <a:gd name="T11" fmla="*/ 50 h 50"/>
                <a:gd name="T12" fmla="*/ 618 w 621"/>
                <a:gd name="T13" fmla="*/ 48 h 50"/>
                <a:gd name="T14" fmla="*/ 621 w 621"/>
                <a:gd name="T15" fmla="*/ 43 h 50"/>
                <a:gd name="T16" fmla="*/ 621 w 621"/>
                <a:gd name="T17" fmla="*/ 8 h 50"/>
                <a:gd name="T18" fmla="*/ 618 w 621"/>
                <a:gd name="T19" fmla="*/ 3 h 50"/>
                <a:gd name="T20" fmla="*/ 614 w 621"/>
                <a:gd name="T21" fmla="*/ 0 h 50"/>
                <a:gd name="T22" fmla="*/ 7 w 621"/>
                <a:gd name="T23" fmla="*/ 0 h 50"/>
                <a:gd name="T24" fmla="*/ 2 w 621"/>
                <a:gd name="T25" fmla="*/ 3 h 50"/>
                <a:gd name="T26" fmla="*/ 0 w 621"/>
                <a:gd name="T27" fmla="*/ 8 h 50"/>
                <a:gd name="T28" fmla="*/ 7 w 621"/>
                <a:gd name="T29" fmla="*/ 8 h 50"/>
                <a:gd name="T30" fmla="*/ 7 w 621"/>
                <a:gd name="T31" fmla="*/ 15 h 50"/>
                <a:gd name="T32" fmla="*/ 606 w 621"/>
                <a:gd name="T33" fmla="*/ 15 h 50"/>
                <a:gd name="T34" fmla="*/ 606 w 621"/>
                <a:gd name="T35" fmla="*/ 36 h 50"/>
                <a:gd name="T36" fmla="*/ 14 w 621"/>
                <a:gd name="T37" fmla="*/ 36 h 50"/>
                <a:gd name="T38" fmla="*/ 14 w 621"/>
                <a:gd name="T39" fmla="*/ 8 h 50"/>
                <a:gd name="T40" fmla="*/ 7 w 621"/>
                <a:gd name="T41" fmla="*/ 8 h 50"/>
                <a:gd name="T42" fmla="*/ 7 w 621"/>
                <a:gd name="T43" fmla="*/ 15 h 50"/>
                <a:gd name="T44" fmla="*/ 7 w 621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1" h="50">
                  <a:moveTo>
                    <a:pt x="7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1" y="47"/>
                    <a:pt x="2" y="48"/>
                  </a:cubicBezTo>
                  <a:cubicBezTo>
                    <a:pt x="3" y="49"/>
                    <a:pt x="5" y="50"/>
                    <a:pt x="7" y="50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5" y="50"/>
                    <a:pt x="617" y="49"/>
                    <a:pt x="618" y="48"/>
                  </a:cubicBezTo>
                  <a:cubicBezTo>
                    <a:pt x="620" y="47"/>
                    <a:pt x="621" y="45"/>
                    <a:pt x="621" y="43"/>
                  </a:cubicBezTo>
                  <a:cubicBezTo>
                    <a:pt x="621" y="8"/>
                    <a:pt x="621" y="8"/>
                    <a:pt x="621" y="8"/>
                  </a:cubicBezTo>
                  <a:cubicBezTo>
                    <a:pt x="621" y="6"/>
                    <a:pt x="620" y="4"/>
                    <a:pt x="618" y="3"/>
                  </a:cubicBezTo>
                  <a:cubicBezTo>
                    <a:pt x="617" y="1"/>
                    <a:pt x="615" y="0"/>
                    <a:pt x="61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06" y="15"/>
                    <a:pt x="606" y="15"/>
                    <a:pt x="606" y="15"/>
                  </a:cubicBezTo>
                  <a:cubicBezTo>
                    <a:pt x="606" y="36"/>
                    <a:pt x="606" y="36"/>
                    <a:pt x="606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lnTo>
                    <a:pt x="7" y="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3490404" y="3149786"/>
              <a:ext cx="442913" cy="301625"/>
            </a:xfrm>
            <a:custGeom>
              <a:avLst/>
              <a:gdLst>
                <a:gd name="T0" fmla="*/ 0 w 279"/>
                <a:gd name="T1" fmla="*/ 0 h 190"/>
                <a:gd name="T2" fmla="*/ 0 w 279"/>
                <a:gd name="T3" fmla="*/ 96 h 190"/>
                <a:gd name="T4" fmla="*/ 0 w 279"/>
                <a:gd name="T5" fmla="*/ 190 h 190"/>
                <a:gd name="T6" fmla="*/ 279 w 279"/>
                <a:gd name="T7" fmla="*/ 96 h 190"/>
                <a:gd name="T8" fmla="*/ 0 w 27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190">
                  <a:moveTo>
                    <a:pt x="0" y="0"/>
                  </a:moveTo>
                  <a:lnTo>
                    <a:pt x="0" y="96"/>
                  </a:lnTo>
                  <a:lnTo>
                    <a:pt x="0" y="190"/>
                  </a:lnTo>
                  <a:lnTo>
                    <a:pt x="279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3457067" y="3119624"/>
              <a:ext cx="504825" cy="365125"/>
            </a:xfrm>
            <a:custGeom>
              <a:avLst/>
              <a:gdLst>
                <a:gd name="T0" fmla="*/ 8 w 119"/>
                <a:gd name="T1" fmla="*/ 7 h 86"/>
                <a:gd name="T2" fmla="*/ 0 w 119"/>
                <a:gd name="T3" fmla="*/ 7 h 86"/>
                <a:gd name="T4" fmla="*/ 0 w 119"/>
                <a:gd name="T5" fmla="*/ 43 h 86"/>
                <a:gd name="T6" fmla="*/ 0 w 119"/>
                <a:gd name="T7" fmla="*/ 78 h 86"/>
                <a:gd name="T8" fmla="*/ 3 w 119"/>
                <a:gd name="T9" fmla="*/ 84 h 86"/>
                <a:gd name="T10" fmla="*/ 10 w 119"/>
                <a:gd name="T11" fmla="*/ 85 h 86"/>
                <a:gd name="T12" fmla="*/ 114 w 119"/>
                <a:gd name="T13" fmla="*/ 49 h 86"/>
                <a:gd name="T14" fmla="*/ 119 w 119"/>
                <a:gd name="T15" fmla="*/ 43 h 86"/>
                <a:gd name="T16" fmla="*/ 114 w 119"/>
                <a:gd name="T17" fmla="*/ 36 h 86"/>
                <a:gd name="T18" fmla="*/ 10 w 119"/>
                <a:gd name="T19" fmla="*/ 0 h 86"/>
                <a:gd name="T20" fmla="*/ 3 w 119"/>
                <a:gd name="T21" fmla="*/ 1 h 86"/>
                <a:gd name="T22" fmla="*/ 0 w 119"/>
                <a:gd name="T23" fmla="*/ 7 h 86"/>
                <a:gd name="T24" fmla="*/ 8 w 119"/>
                <a:gd name="T25" fmla="*/ 7 h 86"/>
                <a:gd name="T26" fmla="*/ 5 w 119"/>
                <a:gd name="T27" fmla="*/ 14 h 86"/>
                <a:gd name="T28" fmla="*/ 90 w 119"/>
                <a:gd name="T29" fmla="*/ 43 h 86"/>
                <a:gd name="T30" fmla="*/ 15 w 119"/>
                <a:gd name="T31" fmla="*/ 68 h 86"/>
                <a:gd name="T32" fmla="*/ 15 w 119"/>
                <a:gd name="T33" fmla="*/ 43 h 86"/>
                <a:gd name="T34" fmla="*/ 15 w 119"/>
                <a:gd name="T35" fmla="*/ 7 h 86"/>
                <a:gd name="T36" fmla="*/ 8 w 119"/>
                <a:gd name="T37" fmla="*/ 7 h 86"/>
                <a:gd name="T38" fmla="*/ 5 w 119"/>
                <a:gd name="T39" fmla="*/ 14 h 86"/>
                <a:gd name="T40" fmla="*/ 8 w 119"/>
                <a:gd name="T41" fmla="*/ 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86">
                  <a:moveTo>
                    <a:pt x="8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2" y="83"/>
                    <a:pt x="3" y="84"/>
                  </a:cubicBezTo>
                  <a:cubicBezTo>
                    <a:pt x="5" y="85"/>
                    <a:pt x="8" y="86"/>
                    <a:pt x="10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117" y="48"/>
                    <a:pt x="119" y="46"/>
                    <a:pt x="119" y="43"/>
                  </a:cubicBezTo>
                  <a:cubicBezTo>
                    <a:pt x="119" y="39"/>
                    <a:pt x="117" y="37"/>
                    <a:pt x="114" y="3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5" y="0"/>
                    <a:pt x="3" y="1"/>
                  </a:cubicBezTo>
                  <a:cubicBezTo>
                    <a:pt x="2" y="2"/>
                    <a:pt x="0" y="5"/>
                    <a:pt x="0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5" y="14"/>
                    <a:pt x="5" y="14"/>
                    <a:pt x="5" y="14"/>
                  </a:cubicBezTo>
                  <a:lnTo>
                    <a:pt x="8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83679" y="3149786"/>
              <a:ext cx="428625" cy="301625"/>
            </a:xfrm>
            <a:custGeom>
              <a:avLst/>
              <a:gdLst>
                <a:gd name="T0" fmla="*/ 270 w 270"/>
                <a:gd name="T1" fmla="*/ 0 h 190"/>
                <a:gd name="T2" fmla="*/ 0 w 270"/>
                <a:gd name="T3" fmla="*/ 0 h 190"/>
                <a:gd name="T4" fmla="*/ 0 w 270"/>
                <a:gd name="T5" fmla="*/ 190 h 190"/>
                <a:gd name="T6" fmla="*/ 270 w 270"/>
                <a:gd name="T7" fmla="*/ 190 h 190"/>
                <a:gd name="T8" fmla="*/ 270 w 270"/>
                <a:gd name="T9" fmla="*/ 96 h 190"/>
                <a:gd name="T10" fmla="*/ 270 w 270"/>
                <a:gd name="T1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90">
                  <a:moveTo>
                    <a:pt x="270" y="0"/>
                  </a:moveTo>
                  <a:lnTo>
                    <a:pt x="0" y="0"/>
                  </a:lnTo>
                  <a:lnTo>
                    <a:pt x="0" y="190"/>
                  </a:lnTo>
                  <a:lnTo>
                    <a:pt x="270" y="190"/>
                  </a:lnTo>
                  <a:lnTo>
                    <a:pt x="270" y="9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53517" y="3119624"/>
              <a:ext cx="488950" cy="361950"/>
            </a:xfrm>
            <a:custGeom>
              <a:avLst/>
              <a:gdLst>
                <a:gd name="T0" fmla="*/ 108 w 115"/>
                <a:gd name="T1" fmla="*/ 7 h 85"/>
                <a:gd name="T2" fmla="*/ 108 w 115"/>
                <a:gd name="T3" fmla="*/ 0 h 85"/>
                <a:gd name="T4" fmla="*/ 7 w 115"/>
                <a:gd name="T5" fmla="*/ 0 h 85"/>
                <a:gd name="T6" fmla="*/ 2 w 115"/>
                <a:gd name="T7" fmla="*/ 2 h 85"/>
                <a:gd name="T8" fmla="*/ 0 w 115"/>
                <a:gd name="T9" fmla="*/ 7 h 85"/>
                <a:gd name="T10" fmla="*/ 0 w 115"/>
                <a:gd name="T11" fmla="*/ 78 h 85"/>
                <a:gd name="T12" fmla="*/ 2 w 115"/>
                <a:gd name="T13" fmla="*/ 83 h 85"/>
                <a:gd name="T14" fmla="*/ 7 w 115"/>
                <a:gd name="T15" fmla="*/ 85 h 85"/>
                <a:gd name="T16" fmla="*/ 108 w 115"/>
                <a:gd name="T17" fmla="*/ 85 h 85"/>
                <a:gd name="T18" fmla="*/ 113 w 115"/>
                <a:gd name="T19" fmla="*/ 83 h 85"/>
                <a:gd name="T20" fmla="*/ 115 w 115"/>
                <a:gd name="T21" fmla="*/ 78 h 85"/>
                <a:gd name="T22" fmla="*/ 115 w 115"/>
                <a:gd name="T23" fmla="*/ 43 h 85"/>
                <a:gd name="T24" fmla="*/ 115 w 115"/>
                <a:gd name="T25" fmla="*/ 7 h 85"/>
                <a:gd name="T26" fmla="*/ 113 w 115"/>
                <a:gd name="T27" fmla="*/ 2 h 85"/>
                <a:gd name="T28" fmla="*/ 108 w 115"/>
                <a:gd name="T29" fmla="*/ 0 h 85"/>
                <a:gd name="T30" fmla="*/ 108 w 115"/>
                <a:gd name="T31" fmla="*/ 7 h 85"/>
                <a:gd name="T32" fmla="*/ 101 w 115"/>
                <a:gd name="T33" fmla="*/ 7 h 85"/>
                <a:gd name="T34" fmla="*/ 101 w 115"/>
                <a:gd name="T35" fmla="*/ 43 h 85"/>
                <a:gd name="T36" fmla="*/ 101 w 115"/>
                <a:gd name="T37" fmla="*/ 71 h 85"/>
                <a:gd name="T38" fmla="*/ 14 w 115"/>
                <a:gd name="T39" fmla="*/ 71 h 85"/>
                <a:gd name="T40" fmla="*/ 14 w 115"/>
                <a:gd name="T41" fmla="*/ 14 h 85"/>
                <a:gd name="T42" fmla="*/ 108 w 115"/>
                <a:gd name="T43" fmla="*/ 14 h 85"/>
                <a:gd name="T44" fmla="*/ 108 w 115"/>
                <a:gd name="T45" fmla="*/ 7 h 85"/>
                <a:gd name="T46" fmla="*/ 101 w 115"/>
                <a:gd name="T47" fmla="*/ 7 h 85"/>
                <a:gd name="T48" fmla="*/ 108 w 115"/>
                <a:gd name="T4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85">
                  <a:moveTo>
                    <a:pt x="108" y="7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0" y="82"/>
                    <a:pt x="2" y="83"/>
                  </a:cubicBezTo>
                  <a:cubicBezTo>
                    <a:pt x="3" y="84"/>
                    <a:pt x="5" y="85"/>
                    <a:pt x="7" y="85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10" y="85"/>
                    <a:pt x="112" y="84"/>
                    <a:pt x="113" y="83"/>
                  </a:cubicBezTo>
                  <a:cubicBezTo>
                    <a:pt x="114" y="82"/>
                    <a:pt x="115" y="80"/>
                    <a:pt x="115" y="78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5"/>
                    <a:pt x="114" y="3"/>
                    <a:pt x="113" y="2"/>
                  </a:cubicBezTo>
                  <a:cubicBezTo>
                    <a:pt x="112" y="1"/>
                    <a:pt x="110" y="0"/>
                    <a:pt x="108" y="0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1" y="7"/>
                    <a:pt x="101" y="7"/>
                    <a:pt x="101" y="7"/>
                  </a:cubicBezTo>
                  <a:lnTo>
                    <a:pt x="108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521779" y="3451411"/>
              <a:ext cx="3317875" cy="131763"/>
            </a:xfrm>
            <a:custGeom>
              <a:avLst/>
              <a:gdLst>
                <a:gd name="T0" fmla="*/ 1932 w 2090"/>
                <a:gd name="T1" fmla="*/ 16 h 83"/>
                <a:gd name="T2" fmla="*/ 1932 w 2090"/>
                <a:gd name="T3" fmla="*/ 0 h 83"/>
                <a:gd name="T4" fmla="*/ 1876 w 2090"/>
                <a:gd name="T5" fmla="*/ 16 h 83"/>
                <a:gd name="T6" fmla="*/ 0 w 2090"/>
                <a:gd name="T7" fmla="*/ 16 h 83"/>
                <a:gd name="T8" fmla="*/ 0 w 2090"/>
                <a:gd name="T9" fmla="*/ 83 h 83"/>
                <a:gd name="T10" fmla="*/ 2090 w 2090"/>
                <a:gd name="T11" fmla="*/ 83 h 83"/>
                <a:gd name="T12" fmla="*/ 2090 w 2090"/>
                <a:gd name="T13" fmla="*/ 16 h 83"/>
                <a:gd name="T14" fmla="*/ 1932 w 2090"/>
                <a:gd name="T15" fmla="*/ 1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0" h="83">
                  <a:moveTo>
                    <a:pt x="1932" y="16"/>
                  </a:moveTo>
                  <a:lnTo>
                    <a:pt x="1932" y="0"/>
                  </a:lnTo>
                  <a:lnTo>
                    <a:pt x="1876" y="16"/>
                  </a:lnTo>
                  <a:lnTo>
                    <a:pt x="0" y="16"/>
                  </a:lnTo>
                  <a:lnTo>
                    <a:pt x="0" y="83"/>
                  </a:lnTo>
                  <a:lnTo>
                    <a:pt x="2090" y="83"/>
                  </a:lnTo>
                  <a:lnTo>
                    <a:pt x="2090" y="16"/>
                  </a:lnTo>
                  <a:lnTo>
                    <a:pt x="1932" y="16"/>
                  </a:lnTo>
                  <a:close/>
                </a:path>
              </a:pathLst>
            </a:custGeom>
            <a:solidFill>
              <a:srgbClr val="FAB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8254" y="4529841"/>
            <a:ext cx="1231075" cy="1946124"/>
            <a:chOff x="2492373" y="4457886"/>
            <a:chExt cx="1639888" cy="2592389"/>
          </a:xfrm>
        </p:grpSpPr>
        <p:sp>
          <p:nvSpPr>
            <p:cNvPr id="25" name="Freeform 18"/>
            <p:cNvSpPr/>
            <p:nvPr/>
          </p:nvSpPr>
          <p:spPr bwMode="auto">
            <a:xfrm>
              <a:off x="2522536" y="4488049"/>
              <a:ext cx="1579563" cy="1903413"/>
            </a:xfrm>
            <a:custGeom>
              <a:avLst/>
              <a:gdLst>
                <a:gd name="T0" fmla="*/ 372 w 372"/>
                <a:gd name="T1" fmla="*/ 186 h 448"/>
                <a:gd name="T2" fmla="*/ 186 w 372"/>
                <a:gd name="T3" fmla="*/ 0 h 448"/>
                <a:gd name="T4" fmla="*/ 0 w 372"/>
                <a:gd name="T5" fmla="*/ 186 h 448"/>
                <a:gd name="T6" fmla="*/ 110 w 372"/>
                <a:gd name="T7" fmla="*/ 355 h 448"/>
                <a:gd name="T8" fmla="*/ 110 w 372"/>
                <a:gd name="T9" fmla="*/ 448 h 448"/>
                <a:gd name="T10" fmla="*/ 262 w 372"/>
                <a:gd name="T11" fmla="*/ 448 h 448"/>
                <a:gd name="T12" fmla="*/ 262 w 372"/>
                <a:gd name="T13" fmla="*/ 355 h 448"/>
                <a:gd name="T14" fmla="*/ 372 w 372"/>
                <a:gd name="T15" fmla="*/ 18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2" h="448">
                  <a:moveTo>
                    <a:pt x="372" y="186"/>
                  </a:moveTo>
                  <a:cubicBezTo>
                    <a:pt x="372" y="83"/>
                    <a:pt x="289" y="0"/>
                    <a:pt x="186" y="0"/>
                  </a:cubicBezTo>
                  <a:cubicBezTo>
                    <a:pt x="83" y="0"/>
                    <a:pt x="0" y="83"/>
                    <a:pt x="0" y="186"/>
                  </a:cubicBezTo>
                  <a:cubicBezTo>
                    <a:pt x="0" y="261"/>
                    <a:pt x="45" y="326"/>
                    <a:pt x="110" y="355"/>
                  </a:cubicBezTo>
                  <a:cubicBezTo>
                    <a:pt x="110" y="448"/>
                    <a:pt x="110" y="448"/>
                    <a:pt x="110" y="448"/>
                  </a:cubicBezTo>
                  <a:cubicBezTo>
                    <a:pt x="262" y="448"/>
                    <a:pt x="262" y="448"/>
                    <a:pt x="262" y="448"/>
                  </a:cubicBezTo>
                  <a:cubicBezTo>
                    <a:pt x="262" y="355"/>
                    <a:pt x="262" y="355"/>
                    <a:pt x="262" y="355"/>
                  </a:cubicBezTo>
                  <a:cubicBezTo>
                    <a:pt x="327" y="326"/>
                    <a:pt x="372" y="261"/>
                    <a:pt x="372" y="186"/>
                  </a:cubicBezTo>
                  <a:close/>
                </a:path>
              </a:pathLst>
            </a:custGeom>
            <a:solidFill>
              <a:srgbClr val="30C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2492373" y="4457886"/>
              <a:ext cx="1639888" cy="1968501"/>
            </a:xfrm>
            <a:custGeom>
              <a:avLst/>
              <a:gdLst>
                <a:gd name="T0" fmla="*/ 379 w 386"/>
                <a:gd name="T1" fmla="*/ 193 h 463"/>
                <a:gd name="T2" fmla="*/ 386 w 386"/>
                <a:gd name="T3" fmla="*/ 193 h 463"/>
                <a:gd name="T4" fmla="*/ 193 w 386"/>
                <a:gd name="T5" fmla="*/ 0 h 463"/>
                <a:gd name="T6" fmla="*/ 0 w 386"/>
                <a:gd name="T7" fmla="*/ 193 h 463"/>
                <a:gd name="T8" fmla="*/ 114 w 386"/>
                <a:gd name="T9" fmla="*/ 369 h 463"/>
                <a:gd name="T10" fmla="*/ 117 w 386"/>
                <a:gd name="T11" fmla="*/ 362 h 463"/>
                <a:gd name="T12" fmla="*/ 110 w 386"/>
                <a:gd name="T13" fmla="*/ 362 h 463"/>
                <a:gd name="T14" fmla="*/ 110 w 386"/>
                <a:gd name="T15" fmla="*/ 455 h 463"/>
                <a:gd name="T16" fmla="*/ 112 w 386"/>
                <a:gd name="T17" fmla="*/ 460 h 463"/>
                <a:gd name="T18" fmla="*/ 117 w 386"/>
                <a:gd name="T19" fmla="*/ 463 h 463"/>
                <a:gd name="T20" fmla="*/ 269 w 386"/>
                <a:gd name="T21" fmla="*/ 463 h 463"/>
                <a:gd name="T22" fmla="*/ 274 w 386"/>
                <a:gd name="T23" fmla="*/ 460 h 463"/>
                <a:gd name="T24" fmla="*/ 276 w 386"/>
                <a:gd name="T25" fmla="*/ 455 h 463"/>
                <a:gd name="T26" fmla="*/ 276 w 386"/>
                <a:gd name="T27" fmla="*/ 362 h 463"/>
                <a:gd name="T28" fmla="*/ 269 w 386"/>
                <a:gd name="T29" fmla="*/ 362 h 463"/>
                <a:gd name="T30" fmla="*/ 272 w 386"/>
                <a:gd name="T31" fmla="*/ 369 h 463"/>
                <a:gd name="T32" fmla="*/ 386 w 386"/>
                <a:gd name="T33" fmla="*/ 193 h 463"/>
                <a:gd name="T34" fmla="*/ 379 w 386"/>
                <a:gd name="T35" fmla="*/ 193 h 463"/>
                <a:gd name="T36" fmla="*/ 372 w 386"/>
                <a:gd name="T37" fmla="*/ 193 h 463"/>
                <a:gd name="T38" fmla="*/ 266 w 386"/>
                <a:gd name="T39" fmla="*/ 356 h 463"/>
                <a:gd name="T40" fmla="*/ 262 w 386"/>
                <a:gd name="T41" fmla="*/ 362 h 463"/>
                <a:gd name="T42" fmla="*/ 262 w 386"/>
                <a:gd name="T43" fmla="*/ 448 h 463"/>
                <a:gd name="T44" fmla="*/ 124 w 386"/>
                <a:gd name="T45" fmla="*/ 448 h 463"/>
                <a:gd name="T46" fmla="*/ 124 w 386"/>
                <a:gd name="T47" fmla="*/ 362 h 463"/>
                <a:gd name="T48" fmla="*/ 120 w 386"/>
                <a:gd name="T49" fmla="*/ 356 h 463"/>
                <a:gd name="T50" fmla="*/ 14 w 386"/>
                <a:gd name="T51" fmla="*/ 193 h 463"/>
                <a:gd name="T52" fmla="*/ 67 w 386"/>
                <a:gd name="T53" fmla="*/ 66 h 463"/>
                <a:gd name="T54" fmla="*/ 193 w 386"/>
                <a:gd name="T55" fmla="*/ 14 h 463"/>
                <a:gd name="T56" fmla="*/ 320 w 386"/>
                <a:gd name="T57" fmla="*/ 66 h 463"/>
                <a:gd name="T58" fmla="*/ 372 w 386"/>
                <a:gd name="T59" fmla="*/ 193 h 463"/>
                <a:gd name="T60" fmla="*/ 379 w 386"/>
                <a:gd name="T61" fmla="*/ 19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6" h="463">
                  <a:moveTo>
                    <a:pt x="379" y="193"/>
                  </a:moveTo>
                  <a:cubicBezTo>
                    <a:pt x="386" y="193"/>
                    <a:pt x="386" y="193"/>
                    <a:pt x="386" y="193"/>
                  </a:cubicBezTo>
                  <a:cubicBezTo>
                    <a:pt x="386" y="86"/>
                    <a:pt x="300" y="0"/>
                    <a:pt x="193" y="0"/>
                  </a:cubicBezTo>
                  <a:cubicBezTo>
                    <a:pt x="86" y="0"/>
                    <a:pt x="0" y="86"/>
                    <a:pt x="0" y="193"/>
                  </a:cubicBezTo>
                  <a:cubicBezTo>
                    <a:pt x="0" y="271"/>
                    <a:pt x="47" y="339"/>
                    <a:pt x="114" y="369"/>
                  </a:cubicBezTo>
                  <a:cubicBezTo>
                    <a:pt x="117" y="362"/>
                    <a:pt x="117" y="362"/>
                    <a:pt x="117" y="362"/>
                  </a:cubicBezTo>
                  <a:cubicBezTo>
                    <a:pt x="110" y="362"/>
                    <a:pt x="110" y="362"/>
                    <a:pt x="110" y="362"/>
                  </a:cubicBezTo>
                  <a:cubicBezTo>
                    <a:pt x="110" y="455"/>
                    <a:pt x="110" y="455"/>
                    <a:pt x="110" y="455"/>
                  </a:cubicBezTo>
                  <a:cubicBezTo>
                    <a:pt x="110" y="457"/>
                    <a:pt x="111" y="459"/>
                    <a:pt x="112" y="460"/>
                  </a:cubicBezTo>
                  <a:cubicBezTo>
                    <a:pt x="113" y="462"/>
                    <a:pt x="115" y="463"/>
                    <a:pt x="117" y="463"/>
                  </a:cubicBezTo>
                  <a:cubicBezTo>
                    <a:pt x="269" y="463"/>
                    <a:pt x="269" y="463"/>
                    <a:pt x="269" y="463"/>
                  </a:cubicBezTo>
                  <a:cubicBezTo>
                    <a:pt x="271" y="463"/>
                    <a:pt x="273" y="462"/>
                    <a:pt x="274" y="460"/>
                  </a:cubicBezTo>
                  <a:cubicBezTo>
                    <a:pt x="275" y="459"/>
                    <a:pt x="276" y="457"/>
                    <a:pt x="276" y="455"/>
                  </a:cubicBezTo>
                  <a:cubicBezTo>
                    <a:pt x="276" y="362"/>
                    <a:pt x="276" y="362"/>
                    <a:pt x="276" y="362"/>
                  </a:cubicBezTo>
                  <a:cubicBezTo>
                    <a:pt x="269" y="362"/>
                    <a:pt x="269" y="362"/>
                    <a:pt x="269" y="362"/>
                  </a:cubicBezTo>
                  <a:cubicBezTo>
                    <a:pt x="272" y="369"/>
                    <a:pt x="272" y="369"/>
                    <a:pt x="272" y="369"/>
                  </a:cubicBezTo>
                  <a:cubicBezTo>
                    <a:pt x="339" y="339"/>
                    <a:pt x="386" y="271"/>
                    <a:pt x="386" y="193"/>
                  </a:cubicBezTo>
                  <a:cubicBezTo>
                    <a:pt x="379" y="193"/>
                    <a:pt x="379" y="193"/>
                    <a:pt x="379" y="193"/>
                  </a:cubicBezTo>
                  <a:cubicBezTo>
                    <a:pt x="372" y="193"/>
                    <a:pt x="372" y="193"/>
                    <a:pt x="372" y="193"/>
                  </a:cubicBezTo>
                  <a:cubicBezTo>
                    <a:pt x="372" y="265"/>
                    <a:pt x="328" y="328"/>
                    <a:pt x="266" y="356"/>
                  </a:cubicBezTo>
                  <a:cubicBezTo>
                    <a:pt x="264" y="357"/>
                    <a:pt x="262" y="360"/>
                    <a:pt x="262" y="362"/>
                  </a:cubicBezTo>
                  <a:cubicBezTo>
                    <a:pt x="262" y="448"/>
                    <a:pt x="262" y="448"/>
                    <a:pt x="262" y="448"/>
                  </a:cubicBezTo>
                  <a:cubicBezTo>
                    <a:pt x="124" y="448"/>
                    <a:pt x="124" y="448"/>
                    <a:pt x="124" y="448"/>
                  </a:cubicBezTo>
                  <a:cubicBezTo>
                    <a:pt x="124" y="362"/>
                    <a:pt x="124" y="362"/>
                    <a:pt x="124" y="362"/>
                  </a:cubicBezTo>
                  <a:cubicBezTo>
                    <a:pt x="124" y="360"/>
                    <a:pt x="123" y="357"/>
                    <a:pt x="120" y="356"/>
                  </a:cubicBezTo>
                  <a:cubicBezTo>
                    <a:pt x="58" y="328"/>
                    <a:pt x="14" y="265"/>
                    <a:pt x="14" y="193"/>
                  </a:cubicBezTo>
                  <a:cubicBezTo>
                    <a:pt x="14" y="143"/>
                    <a:pt x="34" y="99"/>
                    <a:pt x="67" y="66"/>
                  </a:cubicBezTo>
                  <a:cubicBezTo>
                    <a:pt x="99" y="34"/>
                    <a:pt x="144" y="14"/>
                    <a:pt x="193" y="14"/>
                  </a:cubicBezTo>
                  <a:cubicBezTo>
                    <a:pt x="242" y="14"/>
                    <a:pt x="287" y="34"/>
                    <a:pt x="320" y="66"/>
                  </a:cubicBezTo>
                  <a:cubicBezTo>
                    <a:pt x="352" y="99"/>
                    <a:pt x="372" y="143"/>
                    <a:pt x="372" y="193"/>
                  </a:cubicBezTo>
                  <a:lnTo>
                    <a:pt x="379" y="193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2735261" y="4713474"/>
              <a:ext cx="479425" cy="479425"/>
            </a:xfrm>
            <a:custGeom>
              <a:avLst/>
              <a:gdLst>
                <a:gd name="T0" fmla="*/ 113 w 113"/>
                <a:gd name="T1" fmla="*/ 0 h 113"/>
                <a:gd name="T2" fmla="*/ 0 w 113"/>
                <a:gd name="T3" fmla="*/ 113 h 113"/>
                <a:gd name="T4" fmla="*/ 14 w 113"/>
                <a:gd name="T5" fmla="*/ 113 h 113"/>
                <a:gd name="T6" fmla="*/ 43 w 113"/>
                <a:gd name="T7" fmla="*/ 43 h 113"/>
                <a:gd name="T8" fmla="*/ 113 w 113"/>
                <a:gd name="T9" fmla="*/ 14 h 113"/>
                <a:gd name="T10" fmla="*/ 113 w 113"/>
                <a:gd name="T1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113">
                  <a:moveTo>
                    <a:pt x="113" y="0"/>
                  </a:moveTo>
                  <a:cubicBezTo>
                    <a:pt x="51" y="0"/>
                    <a:pt x="0" y="51"/>
                    <a:pt x="0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4" y="86"/>
                    <a:pt x="25" y="61"/>
                    <a:pt x="43" y="43"/>
                  </a:cubicBezTo>
                  <a:cubicBezTo>
                    <a:pt x="61" y="25"/>
                    <a:pt x="86" y="14"/>
                    <a:pt x="113" y="14"/>
                  </a:cubicBezTo>
                  <a:cubicBezTo>
                    <a:pt x="113" y="0"/>
                    <a:pt x="113" y="0"/>
                    <a:pt x="113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3313111" y="5438961"/>
              <a:ext cx="0" cy="952500"/>
            </a:xfrm>
            <a:custGeom>
              <a:avLst/>
              <a:gdLst>
                <a:gd name="T0" fmla="*/ 600 h 600"/>
                <a:gd name="T1" fmla="*/ 0 h 600"/>
                <a:gd name="T2" fmla="*/ 600 h 60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0">
                  <a:moveTo>
                    <a:pt x="0" y="600"/>
                  </a:moveTo>
                  <a:lnTo>
                    <a:pt x="0" y="0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V="1">
              <a:off x="3313111" y="5438961"/>
              <a:ext cx="0" cy="9525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282948" y="5438961"/>
              <a:ext cx="58738" cy="952500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3282948" y="5438961"/>
              <a:ext cx="58738" cy="952500"/>
            </a:xfrm>
            <a:custGeom>
              <a:avLst/>
              <a:gdLst>
                <a:gd name="T0" fmla="*/ 37 w 37"/>
                <a:gd name="T1" fmla="*/ 600 h 600"/>
                <a:gd name="T2" fmla="*/ 37 w 37"/>
                <a:gd name="T3" fmla="*/ 0 h 600"/>
                <a:gd name="T4" fmla="*/ 0 w 37"/>
                <a:gd name="T5" fmla="*/ 0 h 600"/>
                <a:gd name="T6" fmla="*/ 0 w 37"/>
                <a:gd name="T7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600">
                  <a:moveTo>
                    <a:pt x="37" y="600"/>
                  </a:moveTo>
                  <a:lnTo>
                    <a:pt x="37" y="0"/>
                  </a:lnTo>
                  <a:lnTo>
                    <a:pt x="0" y="0"/>
                  </a:lnTo>
                  <a:lnTo>
                    <a:pt x="0" y="6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3121023" y="5056374"/>
              <a:ext cx="382588" cy="382588"/>
            </a:xfrm>
            <a:prstGeom prst="ellipse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3090861" y="5027799"/>
              <a:ext cx="442913" cy="441325"/>
            </a:xfrm>
            <a:custGeom>
              <a:avLst/>
              <a:gdLst>
                <a:gd name="T0" fmla="*/ 97 w 104"/>
                <a:gd name="T1" fmla="*/ 52 h 104"/>
                <a:gd name="T2" fmla="*/ 90 w 104"/>
                <a:gd name="T3" fmla="*/ 52 h 104"/>
                <a:gd name="T4" fmla="*/ 79 w 104"/>
                <a:gd name="T5" fmla="*/ 79 h 104"/>
                <a:gd name="T6" fmla="*/ 52 w 104"/>
                <a:gd name="T7" fmla="*/ 90 h 104"/>
                <a:gd name="T8" fmla="*/ 25 w 104"/>
                <a:gd name="T9" fmla="*/ 79 h 104"/>
                <a:gd name="T10" fmla="*/ 14 w 104"/>
                <a:gd name="T11" fmla="*/ 52 h 104"/>
                <a:gd name="T12" fmla="*/ 25 w 104"/>
                <a:gd name="T13" fmla="*/ 25 h 104"/>
                <a:gd name="T14" fmla="*/ 52 w 104"/>
                <a:gd name="T15" fmla="*/ 14 h 104"/>
                <a:gd name="T16" fmla="*/ 79 w 104"/>
                <a:gd name="T17" fmla="*/ 25 h 104"/>
                <a:gd name="T18" fmla="*/ 90 w 104"/>
                <a:gd name="T19" fmla="*/ 52 h 104"/>
                <a:gd name="T20" fmla="*/ 97 w 104"/>
                <a:gd name="T21" fmla="*/ 52 h 104"/>
                <a:gd name="T22" fmla="*/ 104 w 104"/>
                <a:gd name="T23" fmla="*/ 52 h 104"/>
                <a:gd name="T24" fmla="*/ 52 w 104"/>
                <a:gd name="T25" fmla="*/ 0 h 104"/>
                <a:gd name="T26" fmla="*/ 0 w 104"/>
                <a:gd name="T27" fmla="*/ 52 h 104"/>
                <a:gd name="T28" fmla="*/ 52 w 104"/>
                <a:gd name="T29" fmla="*/ 104 h 104"/>
                <a:gd name="T30" fmla="*/ 104 w 104"/>
                <a:gd name="T31" fmla="*/ 52 h 104"/>
                <a:gd name="T32" fmla="*/ 97 w 104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97" y="52"/>
                  </a:moveTo>
                  <a:cubicBezTo>
                    <a:pt x="90" y="52"/>
                    <a:pt x="90" y="52"/>
                    <a:pt x="90" y="52"/>
                  </a:cubicBezTo>
                  <a:cubicBezTo>
                    <a:pt x="90" y="63"/>
                    <a:pt x="86" y="72"/>
                    <a:pt x="79" y="79"/>
                  </a:cubicBezTo>
                  <a:cubicBezTo>
                    <a:pt x="72" y="86"/>
                    <a:pt x="63" y="90"/>
                    <a:pt x="52" y="90"/>
                  </a:cubicBezTo>
                  <a:cubicBezTo>
                    <a:pt x="42" y="90"/>
                    <a:pt x="32" y="86"/>
                    <a:pt x="25" y="79"/>
                  </a:cubicBezTo>
                  <a:cubicBezTo>
                    <a:pt x="18" y="72"/>
                    <a:pt x="14" y="63"/>
                    <a:pt x="14" y="52"/>
                  </a:cubicBezTo>
                  <a:cubicBezTo>
                    <a:pt x="14" y="41"/>
                    <a:pt x="18" y="32"/>
                    <a:pt x="25" y="25"/>
                  </a:cubicBezTo>
                  <a:cubicBezTo>
                    <a:pt x="32" y="18"/>
                    <a:pt x="42" y="14"/>
                    <a:pt x="52" y="14"/>
                  </a:cubicBezTo>
                  <a:cubicBezTo>
                    <a:pt x="63" y="14"/>
                    <a:pt x="72" y="18"/>
                    <a:pt x="79" y="25"/>
                  </a:cubicBezTo>
                  <a:cubicBezTo>
                    <a:pt x="86" y="32"/>
                    <a:pt x="90" y="41"/>
                    <a:pt x="90" y="5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lnTo>
                    <a:pt x="97" y="5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2989261" y="6391462"/>
              <a:ext cx="646113" cy="3016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2959098" y="6361299"/>
              <a:ext cx="706438" cy="366713"/>
            </a:xfrm>
            <a:custGeom>
              <a:avLst/>
              <a:gdLst>
                <a:gd name="T0" fmla="*/ 159 w 166"/>
                <a:gd name="T1" fmla="*/ 78 h 86"/>
                <a:gd name="T2" fmla="*/ 159 w 166"/>
                <a:gd name="T3" fmla="*/ 71 h 86"/>
                <a:gd name="T4" fmla="*/ 14 w 166"/>
                <a:gd name="T5" fmla="*/ 71 h 86"/>
                <a:gd name="T6" fmla="*/ 14 w 166"/>
                <a:gd name="T7" fmla="*/ 15 h 86"/>
                <a:gd name="T8" fmla="*/ 152 w 166"/>
                <a:gd name="T9" fmla="*/ 15 h 86"/>
                <a:gd name="T10" fmla="*/ 152 w 166"/>
                <a:gd name="T11" fmla="*/ 78 h 86"/>
                <a:gd name="T12" fmla="*/ 159 w 166"/>
                <a:gd name="T13" fmla="*/ 78 h 86"/>
                <a:gd name="T14" fmla="*/ 159 w 166"/>
                <a:gd name="T15" fmla="*/ 71 h 86"/>
                <a:gd name="T16" fmla="*/ 159 w 166"/>
                <a:gd name="T17" fmla="*/ 78 h 86"/>
                <a:gd name="T18" fmla="*/ 166 w 166"/>
                <a:gd name="T19" fmla="*/ 78 h 86"/>
                <a:gd name="T20" fmla="*/ 166 w 166"/>
                <a:gd name="T21" fmla="*/ 7 h 86"/>
                <a:gd name="T22" fmla="*/ 164 w 166"/>
                <a:gd name="T23" fmla="*/ 3 h 86"/>
                <a:gd name="T24" fmla="*/ 159 w 166"/>
                <a:gd name="T25" fmla="*/ 0 h 86"/>
                <a:gd name="T26" fmla="*/ 7 w 166"/>
                <a:gd name="T27" fmla="*/ 0 h 86"/>
                <a:gd name="T28" fmla="*/ 2 w 166"/>
                <a:gd name="T29" fmla="*/ 3 h 86"/>
                <a:gd name="T30" fmla="*/ 0 w 166"/>
                <a:gd name="T31" fmla="*/ 7 h 86"/>
                <a:gd name="T32" fmla="*/ 0 w 166"/>
                <a:gd name="T33" fmla="*/ 78 h 86"/>
                <a:gd name="T34" fmla="*/ 2 w 166"/>
                <a:gd name="T35" fmla="*/ 83 h 86"/>
                <a:gd name="T36" fmla="*/ 7 w 166"/>
                <a:gd name="T37" fmla="*/ 86 h 86"/>
                <a:gd name="T38" fmla="*/ 159 w 166"/>
                <a:gd name="T39" fmla="*/ 86 h 86"/>
                <a:gd name="T40" fmla="*/ 164 w 166"/>
                <a:gd name="T41" fmla="*/ 83 h 86"/>
                <a:gd name="T42" fmla="*/ 166 w 166"/>
                <a:gd name="T43" fmla="*/ 78 h 86"/>
                <a:gd name="T44" fmla="*/ 159 w 166"/>
                <a:gd name="T45" fmla="*/ 7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6" h="86">
                  <a:moveTo>
                    <a:pt x="159" y="78"/>
                  </a:moveTo>
                  <a:cubicBezTo>
                    <a:pt x="159" y="71"/>
                    <a:pt x="159" y="71"/>
                    <a:pt x="159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78"/>
                    <a:pt x="152" y="78"/>
                    <a:pt x="152" y="78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59" y="71"/>
                    <a:pt x="159" y="71"/>
                    <a:pt x="159" y="71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6" y="6"/>
                    <a:pt x="165" y="4"/>
                    <a:pt x="164" y="3"/>
                  </a:cubicBezTo>
                  <a:cubicBezTo>
                    <a:pt x="163" y="1"/>
                    <a:pt x="161" y="0"/>
                    <a:pt x="15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1" y="82"/>
                    <a:pt x="2" y="83"/>
                  </a:cubicBezTo>
                  <a:cubicBezTo>
                    <a:pt x="3" y="85"/>
                    <a:pt x="5" y="86"/>
                    <a:pt x="7" y="86"/>
                  </a:cubicBezTo>
                  <a:cubicBezTo>
                    <a:pt x="159" y="86"/>
                    <a:pt x="159" y="86"/>
                    <a:pt x="159" y="86"/>
                  </a:cubicBezTo>
                  <a:cubicBezTo>
                    <a:pt x="161" y="86"/>
                    <a:pt x="163" y="85"/>
                    <a:pt x="164" y="83"/>
                  </a:cubicBezTo>
                  <a:cubicBezTo>
                    <a:pt x="165" y="82"/>
                    <a:pt x="166" y="80"/>
                    <a:pt x="166" y="78"/>
                  </a:cubicBezTo>
                  <a:lnTo>
                    <a:pt x="159" y="7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3121023" y="6693087"/>
              <a:ext cx="382588" cy="3270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3090861" y="6664512"/>
              <a:ext cx="442913" cy="385763"/>
            </a:xfrm>
            <a:custGeom>
              <a:avLst/>
              <a:gdLst>
                <a:gd name="T0" fmla="*/ 97 w 104"/>
                <a:gd name="T1" fmla="*/ 84 h 91"/>
                <a:gd name="T2" fmla="*/ 97 w 104"/>
                <a:gd name="T3" fmla="*/ 77 h 91"/>
                <a:gd name="T4" fmla="*/ 14 w 104"/>
                <a:gd name="T5" fmla="*/ 77 h 91"/>
                <a:gd name="T6" fmla="*/ 14 w 104"/>
                <a:gd name="T7" fmla="*/ 15 h 91"/>
                <a:gd name="T8" fmla="*/ 90 w 104"/>
                <a:gd name="T9" fmla="*/ 15 h 91"/>
                <a:gd name="T10" fmla="*/ 90 w 104"/>
                <a:gd name="T11" fmla="*/ 84 h 91"/>
                <a:gd name="T12" fmla="*/ 97 w 104"/>
                <a:gd name="T13" fmla="*/ 84 h 91"/>
                <a:gd name="T14" fmla="*/ 97 w 104"/>
                <a:gd name="T15" fmla="*/ 77 h 91"/>
                <a:gd name="T16" fmla="*/ 97 w 104"/>
                <a:gd name="T17" fmla="*/ 84 h 91"/>
                <a:gd name="T18" fmla="*/ 104 w 104"/>
                <a:gd name="T19" fmla="*/ 84 h 91"/>
                <a:gd name="T20" fmla="*/ 104 w 104"/>
                <a:gd name="T21" fmla="*/ 7 h 91"/>
                <a:gd name="T22" fmla="*/ 102 w 104"/>
                <a:gd name="T23" fmla="*/ 2 h 91"/>
                <a:gd name="T24" fmla="*/ 97 w 104"/>
                <a:gd name="T25" fmla="*/ 0 h 91"/>
                <a:gd name="T26" fmla="*/ 7 w 104"/>
                <a:gd name="T27" fmla="*/ 0 h 91"/>
                <a:gd name="T28" fmla="*/ 2 w 104"/>
                <a:gd name="T29" fmla="*/ 2 h 91"/>
                <a:gd name="T30" fmla="*/ 0 w 104"/>
                <a:gd name="T31" fmla="*/ 7 h 91"/>
                <a:gd name="T32" fmla="*/ 0 w 104"/>
                <a:gd name="T33" fmla="*/ 84 h 91"/>
                <a:gd name="T34" fmla="*/ 2 w 104"/>
                <a:gd name="T35" fmla="*/ 89 h 91"/>
                <a:gd name="T36" fmla="*/ 7 w 104"/>
                <a:gd name="T37" fmla="*/ 91 h 91"/>
                <a:gd name="T38" fmla="*/ 97 w 104"/>
                <a:gd name="T39" fmla="*/ 91 h 91"/>
                <a:gd name="T40" fmla="*/ 102 w 104"/>
                <a:gd name="T41" fmla="*/ 89 h 91"/>
                <a:gd name="T42" fmla="*/ 104 w 104"/>
                <a:gd name="T43" fmla="*/ 84 h 91"/>
                <a:gd name="T44" fmla="*/ 97 w 104"/>
                <a:gd name="T45" fmla="*/ 8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91">
                  <a:moveTo>
                    <a:pt x="97" y="84"/>
                  </a:moveTo>
                  <a:cubicBezTo>
                    <a:pt x="97" y="77"/>
                    <a:pt x="97" y="77"/>
                    <a:pt x="97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84"/>
                    <a:pt x="90" y="84"/>
                    <a:pt x="90" y="84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04" y="6"/>
                    <a:pt x="104" y="4"/>
                    <a:pt x="102" y="2"/>
                  </a:cubicBezTo>
                  <a:cubicBezTo>
                    <a:pt x="101" y="1"/>
                    <a:pt x="99" y="0"/>
                    <a:pt x="9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1" y="88"/>
                    <a:pt x="2" y="89"/>
                  </a:cubicBezTo>
                  <a:cubicBezTo>
                    <a:pt x="3" y="90"/>
                    <a:pt x="5" y="91"/>
                    <a:pt x="7" y="9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9" y="91"/>
                    <a:pt x="101" y="90"/>
                    <a:pt x="102" y="89"/>
                  </a:cubicBezTo>
                  <a:cubicBezTo>
                    <a:pt x="104" y="88"/>
                    <a:pt x="104" y="86"/>
                    <a:pt x="104" y="84"/>
                  </a:cubicBezTo>
                  <a:lnTo>
                    <a:pt x="97" y="84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Freeform 31"/>
          <p:cNvSpPr/>
          <p:nvPr/>
        </p:nvSpPr>
        <p:spPr bwMode="auto">
          <a:xfrm>
            <a:off x="5065008" y="1461784"/>
            <a:ext cx="2071799" cy="2064240"/>
          </a:xfrm>
          <a:prstGeom prst="ellipse">
            <a:avLst/>
          </a:prstGeom>
          <a:solidFill>
            <a:srgbClr val="FFD6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254500" y="3978383"/>
            <a:ext cx="3697157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sp>
        <p:nvSpPr>
          <p:cNvPr id="6" name="MH_Number_1"/>
          <p:cNvSpPr/>
          <p:nvPr>
            <p:custDataLst>
              <p:tags r:id="rId2"/>
            </p:custDataLst>
          </p:nvPr>
        </p:nvSpPr>
        <p:spPr>
          <a:xfrm>
            <a:off x="5188371" y="1576232"/>
            <a:ext cx="1836584" cy="183534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13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587692" y="4508415"/>
            <a:ext cx="2994801" cy="0"/>
          </a:xfrm>
          <a:prstGeom prst="line">
            <a:avLst/>
          </a:prstGeom>
          <a:ln>
            <a:solidFill>
              <a:srgbClr val="FFB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512789" y="4529841"/>
            <a:ext cx="32312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amet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consectetuer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Lorem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9692640" y="350259"/>
            <a:ext cx="1855672" cy="1964541"/>
            <a:chOff x="8769350" y="212726"/>
            <a:chExt cx="3003550" cy="3179763"/>
          </a:xfrm>
        </p:grpSpPr>
        <p:sp>
          <p:nvSpPr>
            <p:cNvPr id="44" name="Oval 34"/>
            <p:cNvSpPr>
              <a:spLocks noChangeArrowheads="1"/>
            </p:cNvSpPr>
            <p:nvPr/>
          </p:nvSpPr>
          <p:spPr bwMode="auto">
            <a:xfrm>
              <a:off x="8778875" y="400051"/>
              <a:ext cx="2905125" cy="2906713"/>
            </a:xfrm>
            <a:prstGeom prst="ellipse">
              <a:avLst/>
            </a:prstGeom>
            <a:solidFill>
              <a:srgbClr val="FFD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5"/>
            <p:cNvSpPr/>
            <p:nvPr/>
          </p:nvSpPr>
          <p:spPr bwMode="auto">
            <a:xfrm>
              <a:off x="9007475" y="2125663"/>
              <a:ext cx="2447925" cy="633413"/>
            </a:xfrm>
            <a:custGeom>
              <a:avLst/>
              <a:gdLst>
                <a:gd name="T0" fmla="*/ 0 w 576"/>
                <a:gd name="T1" fmla="*/ 124 h 149"/>
                <a:gd name="T2" fmla="*/ 20 w 576"/>
                <a:gd name="T3" fmla="*/ 149 h 149"/>
                <a:gd name="T4" fmla="*/ 556 w 576"/>
                <a:gd name="T5" fmla="*/ 149 h 149"/>
                <a:gd name="T6" fmla="*/ 576 w 576"/>
                <a:gd name="T7" fmla="*/ 124 h 149"/>
                <a:gd name="T8" fmla="*/ 576 w 576"/>
                <a:gd name="T9" fmla="*/ 25 h 149"/>
                <a:gd name="T10" fmla="*/ 556 w 576"/>
                <a:gd name="T11" fmla="*/ 0 h 149"/>
                <a:gd name="T12" fmla="*/ 20 w 576"/>
                <a:gd name="T13" fmla="*/ 0 h 149"/>
                <a:gd name="T14" fmla="*/ 0 w 576"/>
                <a:gd name="T15" fmla="*/ 25 h 149"/>
                <a:gd name="T16" fmla="*/ 0 w 576"/>
                <a:gd name="T17" fmla="*/ 12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149">
                  <a:moveTo>
                    <a:pt x="0" y="124"/>
                  </a:moveTo>
                  <a:cubicBezTo>
                    <a:pt x="0" y="137"/>
                    <a:pt x="9" y="149"/>
                    <a:pt x="20" y="149"/>
                  </a:cubicBezTo>
                  <a:cubicBezTo>
                    <a:pt x="556" y="149"/>
                    <a:pt x="556" y="149"/>
                    <a:pt x="556" y="149"/>
                  </a:cubicBezTo>
                  <a:cubicBezTo>
                    <a:pt x="567" y="149"/>
                    <a:pt x="576" y="137"/>
                    <a:pt x="576" y="124"/>
                  </a:cubicBezTo>
                  <a:cubicBezTo>
                    <a:pt x="576" y="25"/>
                    <a:pt x="576" y="25"/>
                    <a:pt x="576" y="25"/>
                  </a:cubicBezTo>
                  <a:cubicBezTo>
                    <a:pt x="576" y="11"/>
                    <a:pt x="567" y="0"/>
                    <a:pt x="55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1"/>
                    <a:pt x="0" y="2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rgbClr val="30C1D8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6"/>
            <p:cNvSpPr/>
            <p:nvPr/>
          </p:nvSpPr>
          <p:spPr bwMode="auto">
            <a:xfrm>
              <a:off x="11022013" y="2439988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V="1">
              <a:off x="11022013" y="2439988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38"/>
            <p:cNvSpPr>
              <a:spLocks noChangeArrowheads="1"/>
            </p:cNvSpPr>
            <p:nvPr/>
          </p:nvSpPr>
          <p:spPr bwMode="auto">
            <a:xfrm>
              <a:off x="9691688" y="2330451"/>
              <a:ext cx="1028700" cy="223838"/>
            </a:xfrm>
            <a:prstGeom prst="rect">
              <a:avLst/>
            </a:prstGeom>
            <a:solidFill>
              <a:srgbClr val="F9F7F6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9"/>
            <p:cNvSpPr/>
            <p:nvPr/>
          </p:nvSpPr>
          <p:spPr bwMode="auto">
            <a:xfrm>
              <a:off x="9228138" y="2330451"/>
              <a:ext cx="0" cy="223838"/>
            </a:xfrm>
            <a:custGeom>
              <a:avLst/>
              <a:gdLst>
                <a:gd name="T0" fmla="*/ 0 h 141"/>
                <a:gd name="T1" fmla="*/ 141 h 141"/>
                <a:gd name="T2" fmla="*/ 0 h 14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1">
                  <a:moveTo>
                    <a:pt x="0" y="0"/>
                  </a:moveTo>
                  <a:lnTo>
                    <a:pt x="0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>
              <a:off x="9228138" y="2330451"/>
              <a:ext cx="0" cy="22383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1"/>
            <p:cNvSpPr/>
            <p:nvPr/>
          </p:nvSpPr>
          <p:spPr bwMode="auto">
            <a:xfrm>
              <a:off x="9402763" y="2330451"/>
              <a:ext cx="0" cy="165100"/>
            </a:xfrm>
            <a:custGeom>
              <a:avLst/>
              <a:gdLst>
                <a:gd name="T0" fmla="*/ 0 h 104"/>
                <a:gd name="T1" fmla="*/ 104 h 104"/>
                <a:gd name="T2" fmla="*/ 0 h 10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04">
                  <a:moveTo>
                    <a:pt x="0" y="0"/>
                  </a:move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>
              <a:off x="9402763" y="2330451"/>
              <a:ext cx="0" cy="16510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3"/>
            <p:cNvSpPr/>
            <p:nvPr/>
          </p:nvSpPr>
          <p:spPr bwMode="auto">
            <a:xfrm>
              <a:off x="9007475" y="2759076"/>
              <a:ext cx="841375" cy="628650"/>
            </a:xfrm>
            <a:custGeom>
              <a:avLst/>
              <a:gdLst>
                <a:gd name="T0" fmla="*/ 20 w 198"/>
                <a:gd name="T1" fmla="*/ 0 h 148"/>
                <a:gd name="T2" fmla="*/ 0 w 198"/>
                <a:gd name="T3" fmla="*/ 25 h 148"/>
                <a:gd name="T4" fmla="*/ 0 w 198"/>
                <a:gd name="T5" fmla="*/ 123 h 148"/>
                <a:gd name="T6" fmla="*/ 20 w 198"/>
                <a:gd name="T7" fmla="*/ 148 h 148"/>
                <a:gd name="T8" fmla="*/ 198 w 198"/>
                <a:gd name="T9" fmla="*/ 148 h 148"/>
                <a:gd name="T10" fmla="*/ 198 w 198"/>
                <a:gd name="T11" fmla="*/ 0 h 148"/>
                <a:gd name="T12" fmla="*/ 20 w 198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48">
                  <a:moveTo>
                    <a:pt x="20" y="0"/>
                  </a:moveTo>
                  <a:cubicBezTo>
                    <a:pt x="9" y="0"/>
                    <a:pt x="0" y="11"/>
                    <a:pt x="0" y="2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37"/>
                    <a:pt x="9" y="148"/>
                    <a:pt x="20" y="148"/>
                  </a:cubicBezTo>
                  <a:cubicBezTo>
                    <a:pt x="198" y="148"/>
                    <a:pt x="198" y="148"/>
                    <a:pt x="198" y="148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AFB6BB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4"/>
            <p:cNvSpPr>
              <a:spLocks noChangeArrowheads="1"/>
            </p:cNvSpPr>
            <p:nvPr/>
          </p:nvSpPr>
          <p:spPr bwMode="auto">
            <a:xfrm>
              <a:off x="9848850" y="2759076"/>
              <a:ext cx="488950" cy="628650"/>
            </a:xfrm>
            <a:prstGeom prst="rect">
              <a:avLst/>
            </a:prstGeom>
            <a:solidFill>
              <a:srgbClr val="F1F2F2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5"/>
            <p:cNvSpPr/>
            <p:nvPr/>
          </p:nvSpPr>
          <p:spPr bwMode="auto">
            <a:xfrm>
              <a:off x="10337800" y="2759076"/>
              <a:ext cx="1435100" cy="628650"/>
            </a:xfrm>
            <a:custGeom>
              <a:avLst/>
              <a:gdLst>
                <a:gd name="T0" fmla="*/ 318 w 338"/>
                <a:gd name="T1" fmla="*/ 0 h 148"/>
                <a:gd name="T2" fmla="*/ 0 w 338"/>
                <a:gd name="T3" fmla="*/ 0 h 148"/>
                <a:gd name="T4" fmla="*/ 0 w 338"/>
                <a:gd name="T5" fmla="*/ 148 h 148"/>
                <a:gd name="T6" fmla="*/ 318 w 338"/>
                <a:gd name="T7" fmla="*/ 148 h 148"/>
                <a:gd name="T8" fmla="*/ 338 w 338"/>
                <a:gd name="T9" fmla="*/ 123 h 148"/>
                <a:gd name="T10" fmla="*/ 338 w 338"/>
                <a:gd name="T11" fmla="*/ 25 h 148"/>
                <a:gd name="T12" fmla="*/ 318 w 338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148">
                  <a:moveTo>
                    <a:pt x="3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318" y="148"/>
                    <a:pt x="318" y="148"/>
                    <a:pt x="318" y="148"/>
                  </a:cubicBezTo>
                  <a:cubicBezTo>
                    <a:pt x="329" y="148"/>
                    <a:pt x="338" y="137"/>
                    <a:pt x="338" y="123"/>
                  </a:cubicBezTo>
                  <a:cubicBezTo>
                    <a:pt x="338" y="25"/>
                    <a:pt x="338" y="25"/>
                    <a:pt x="338" y="25"/>
                  </a:cubicBezTo>
                  <a:cubicBezTo>
                    <a:pt x="338" y="11"/>
                    <a:pt x="329" y="0"/>
                    <a:pt x="318" y="0"/>
                  </a:cubicBezTo>
                  <a:close/>
                </a:path>
              </a:pathLst>
            </a:custGeom>
            <a:solidFill>
              <a:srgbClr val="AFB6BB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6" name="Freeform 46"/>
            <p:cNvSpPr/>
            <p:nvPr/>
          </p:nvSpPr>
          <p:spPr bwMode="auto">
            <a:xfrm>
              <a:off x="9491663" y="2759076"/>
              <a:ext cx="0" cy="238125"/>
            </a:xfrm>
            <a:custGeom>
              <a:avLst/>
              <a:gdLst>
                <a:gd name="T0" fmla="*/ 0 h 150"/>
                <a:gd name="T1" fmla="*/ 150 h 150"/>
                <a:gd name="T2" fmla="*/ 0 h 1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50">
                  <a:moveTo>
                    <a:pt x="0" y="0"/>
                  </a:move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>
              <a:off x="9491663" y="2759076"/>
              <a:ext cx="0" cy="238125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8"/>
            <p:cNvSpPr/>
            <p:nvPr/>
          </p:nvSpPr>
          <p:spPr bwMode="auto">
            <a:xfrm>
              <a:off x="10634663" y="3073401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 bwMode="auto">
            <a:xfrm flipV="1">
              <a:off x="10634663" y="3073401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0"/>
            <p:cNvSpPr/>
            <p:nvPr/>
          </p:nvSpPr>
          <p:spPr bwMode="auto">
            <a:xfrm>
              <a:off x="11022013" y="3184526"/>
              <a:ext cx="0" cy="207963"/>
            </a:xfrm>
            <a:custGeom>
              <a:avLst/>
              <a:gdLst>
                <a:gd name="T0" fmla="*/ 131 h 131"/>
                <a:gd name="T1" fmla="*/ 0 h 131"/>
                <a:gd name="T2" fmla="*/ 131 h 1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31">
                  <a:moveTo>
                    <a:pt x="0" y="131"/>
                  </a:moveTo>
                  <a:lnTo>
                    <a:pt x="0" y="0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Line 51"/>
            <p:cNvSpPr>
              <a:spLocks noChangeShapeType="1"/>
            </p:cNvSpPr>
            <p:nvPr/>
          </p:nvSpPr>
          <p:spPr bwMode="auto">
            <a:xfrm flipV="1">
              <a:off x="11022013" y="3184526"/>
              <a:ext cx="0" cy="207963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2"/>
            <p:cNvSpPr/>
            <p:nvPr/>
          </p:nvSpPr>
          <p:spPr bwMode="auto">
            <a:xfrm>
              <a:off x="11399838" y="3073401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 flipV="1">
              <a:off x="11399838" y="3073401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4"/>
            <p:cNvSpPr/>
            <p:nvPr/>
          </p:nvSpPr>
          <p:spPr bwMode="auto">
            <a:xfrm>
              <a:off x="9798050" y="212726"/>
              <a:ext cx="1104900" cy="1309688"/>
            </a:xfrm>
            <a:custGeom>
              <a:avLst/>
              <a:gdLst>
                <a:gd name="T0" fmla="*/ 170 w 260"/>
                <a:gd name="T1" fmla="*/ 70 h 308"/>
                <a:gd name="T2" fmla="*/ 160 w 260"/>
                <a:gd name="T3" fmla="*/ 70 h 308"/>
                <a:gd name="T4" fmla="*/ 136 w 260"/>
                <a:gd name="T5" fmla="*/ 74 h 308"/>
                <a:gd name="T6" fmla="*/ 161 w 260"/>
                <a:gd name="T7" fmla="*/ 12 h 308"/>
                <a:gd name="T8" fmla="*/ 154 w 260"/>
                <a:gd name="T9" fmla="*/ 0 h 308"/>
                <a:gd name="T10" fmla="*/ 121 w 260"/>
                <a:gd name="T11" fmla="*/ 73 h 308"/>
                <a:gd name="T12" fmla="*/ 100 w 260"/>
                <a:gd name="T13" fmla="*/ 70 h 308"/>
                <a:gd name="T14" fmla="*/ 90 w 260"/>
                <a:gd name="T15" fmla="*/ 70 h 308"/>
                <a:gd name="T16" fmla="*/ 0 w 260"/>
                <a:gd name="T17" fmla="*/ 159 h 308"/>
                <a:gd name="T18" fmla="*/ 0 w 260"/>
                <a:gd name="T19" fmla="*/ 239 h 308"/>
                <a:gd name="T20" fmla="*/ 32 w 260"/>
                <a:gd name="T21" fmla="*/ 306 h 308"/>
                <a:gd name="T22" fmla="*/ 36 w 260"/>
                <a:gd name="T23" fmla="*/ 308 h 308"/>
                <a:gd name="T24" fmla="*/ 224 w 260"/>
                <a:gd name="T25" fmla="*/ 308 h 308"/>
                <a:gd name="T26" fmla="*/ 228 w 260"/>
                <a:gd name="T27" fmla="*/ 306 h 308"/>
                <a:gd name="T28" fmla="*/ 260 w 260"/>
                <a:gd name="T29" fmla="*/ 239 h 308"/>
                <a:gd name="T30" fmla="*/ 260 w 260"/>
                <a:gd name="T31" fmla="*/ 159 h 308"/>
                <a:gd name="T32" fmla="*/ 170 w 260"/>
                <a:gd name="T33" fmla="*/ 7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0" h="308">
                  <a:moveTo>
                    <a:pt x="170" y="70"/>
                  </a:moveTo>
                  <a:cubicBezTo>
                    <a:pt x="160" y="70"/>
                    <a:pt x="160" y="70"/>
                    <a:pt x="160" y="70"/>
                  </a:cubicBezTo>
                  <a:cubicBezTo>
                    <a:pt x="152" y="70"/>
                    <a:pt x="144" y="71"/>
                    <a:pt x="136" y="74"/>
                  </a:cubicBezTo>
                  <a:cubicBezTo>
                    <a:pt x="134" y="59"/>
                    <a:pt x="135" y="28"/>
                    <a:pt x="161" y="12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22" y="20"/>
                    <a:pt x="120" y="55"/>
                    <a:pt x="121" y="73"/>
                  </a:cubicBezTo>
                  <a:cubicBezTo>
                    <a:pt x="114" y="71"/>
                    <a:pt x="107" y="70"/>
                    <a:pt x="100" y="70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40" y="70"/>
                    <a:pt x="0" y="110"/>
                    <a:pt x="0" y="159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265"/>
                    <a:pt x="12" y="289"/>
                    <a:pt x="32" y="306"/>
                  </a:cubicBezTo>
                  <a:cubicBezTo>
                    <a:pt x="33" y="307"/>
                    <a:pt x="34" y="308"/>
                    <a:pt x="36" y="308"/>
                  </a:cubicBezTo>
                  <a:cubicBezTo>
                    <a:pt x="224" y="308"/>
                    <a:pt x="224" y="308"/>
                    <a:pt x="224" y="308"/>
                  </a:cubicBezTo>
                  <a:cubicBezTo>
                    <a:pt x="225" y="308"/>
                    <a:pt x="227" y="307"/>
                    <a:pt x="228" y="306"/>
                  </a:cubicBezTo>
                  <a:cubicBezTo>
                    <a:pt x="248" y="289"/>
                    <a:pt x="260" y="265"/>
                    <a:pt x="260" y="239"/>
                  </a:cubicBezTo>
                  <a:cubicBezTo>
                    <a:pt x="260" y="159"/>
                    <a:pt x="260" y="159"/>
                    <a:pt x="260" y="159"/>
                  </a:cubicBezTo>
                  <a:cubicBezTo>
                    <a:pt x="260" y="110"/>
                    <a:pt x="220" y="70"/>
                    <a:pt x="170" y="70"/>
                  </a:cubicBezTo>
                  <a:close/>
                </a:path>
              </a:pathLst>
            </a:custGeom>
            <a:solidFill>
              <a:srgbClr val="FC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5"/>
            <p:cNvSpPr/>
            <p:nvPr/>
          </p:nvSpPr>
          <p:spPr bwMode="auto">
            <a:xfrm>
              <a:off x="9729788" y="541338"/>
              <a:ext cx="1041400" cy="950913"/>
            </a:xfrm>
            <a:custGeom>
              <a:avLst/>
              <a:gdLst>
                <a:gd name="T0" fmla="*/ 245 w 245"/>
                <a:gd name="T1" fmla="*/ 162 h 224"/>
                <a:gd name="T2" fmla="*/ 245 w 245"/>
                <a:gd name="T3" fmla="*/ 83 h 224"/>
                <a:gd name="T4" fmla="*/ 163 w 245"/>
                <a:gd name="T5" fmla="*/ 0 h 224"/>
                <a:gd name="T6" fmla="*/ 152 w 245"/>
                <a:gd name="T7" fmla="*/ 0 h 224"/>
                <a:gd name="T8" fmla="*/ 122 w 245"/>
                <a:gd name="T9" fmla="*/ 6 h 224"/>
                <a:gd name="T10" fmla="*/ 93 w 245"/>
                <a:gd name="T11" fmla="*/ 0 h 224"/>
                <a:gd name="T12" fmla="*/ 82 w 245"/>
                <a:gd name="T13" fmla="*/ 0 h 224"/>
                <a:gd name="T14" fmla="*/ 0 w 245"/>
                <a:gd name="T15" fmla="*/ 83 h 224"/>
                <a:gd name="T16" fmla="*/ 0 w 245"/>
                <a:gd name="T17" fmla="*/ 162 h 224"/>
                <a:gd name="T18" fmla="*/ 29 w 245"/>
                <a:gd name="T19" fmla="*/ 224 h 224"/>
                <a:gd name="T20" fmla="*/ 216 w 245"/>
                <a:gd name="T21" fmla="*/ 224 h 224"/>
                <a:gd name="T22" fmla="*/ 245 w 245"/>
                <a:gd name="T23" fmla="*/ 16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5" h="224">
                  <a:moveTo>
                    <a:pt x="245" y="162"/>
                  </a:moveTo>
                  <a:cubicBezTo>
                    <a:pt x="245" y="83"/>
                    <a:pt x="245" y="83"/>
                    <a:pt x="245" y="83"/>
                  </a:cubicBezTo>
                  <a:cubicBezTo>
                    <a:pt x="245" y="37"/>
                    <a:pt x="208" y="0"/>
                    <a:pt x="163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42" y="0"/>
                    <a:pt x="132" y="2"/>
                    <a:pt x="122" y="6"/>
                  </a:cubicBezTo>
                  <a:cubicBezTo>
                    <a:pt x="113" y="2"/>
                    <a:pt x="103" y="0"/>
                    <a:pt x="9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87"/>
                    <a:pt x="11" y="209"/>
                    <a:pt x="29" y="224"/>
                  </a:cubicBezTo>
                  <a:cubicBezTo>
                    <a:pt x="216" y="224"/>
                    <a:pt x="216" y="224"/>
                    <a:pt x="216" y="224"/>
                  </a:cubicBezTo>
                  <a:cubicBezTo>
                    <a:pt x="234" y="209"/>
                    <a:pt x="245" y="187"/>
                    <a:pt x="245" y="162"/>
                  </a:cubicBezTo>
                  <a:close/>
                </a:path>
              </a:pathLst>
            </a:custGeom>
            <a:solidFill>
              <a:srgbClr val="30C1D8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6"/>
            <p:cNvSpPr/>
            <p:nvPr/>
          </p:nvSpPr>
          <p:spPr bwMode="auto">
            <a:xfrm>
              <a:off x="10198100" y="238126"/>
              <a:ext cx="169862" cy="328613"/>
            </a:xfrm>
            <a:custGeom>
              <a:avLst/>
              <a:gdLst>
                <a:gd name="T0" fmla="*/ 12 w 40"/>
                <a:gd name="T1" fmla="*/ 77 h 77"/>
                <a:gd name="T2" fmla="*/ 40 w 40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77">
                  <a:moveTo>
                    <a:pt x="12" y="77"/>
                  </a:moveTo>
                  <a:cubicBezTo>
                    <a:pt x="12" y="77"/>
                    <a:pt x="0" y="25"/>
                    <a:pt x="40" y="0"/>
                  </a:cubicBezTo>
                </a:path>
              </a:pathLst>
            </a:cu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7"/>
            <p:cNvSpPr/>
            <p:nvPr/>
          </p:nvSpPr>
          <p:spPr bwMode="auto">
            <a:xfrm>
              <a:off x="9950450" y="752476"/>
              <a:ext cx="157162" cy="169863"/>
            </a:xfrm>
            <a:custGeom>
              <a:avLst/>
              <a:gdLst>
                <a:gd name="T0" fmla="*/ 37 w 37"/>
                <a:gd name="T1" fmla="*/ 0 h 40"/>
                <a:gd name="T2" fmla="*/ 0 w 37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40">
                  <a:moveTo>
                    <a:pt x="37" y="0"/>
                  </a:moveTo>
                  <a:cubicBezTo>
                    <a:pt x="21" y="7"/>
                    <a:pt x="8" y="22"/>
                    <a:pt x="0" y="40"/>
                  </a:cubicBezTo>
                </a:path>
              </a:pathLst>
            </a:custGeom>
            <a:noFill/>
            <a:ln w="58738" cap="flat">
              <a:solidFill>
                <a:srgbClr val="F1F2F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8"/>
            <p:cNvSpPr/>
            <p:nvPr/>
          </p:nvSpPr>
          <p:spPr bwMode="auto">
            <a:xfrm>
              <a:off x="8769350" y="1492251"/>
              <a:ext cx="863600" cy="633413"/>
            </a:xfrm>
            <a:custGeom>
              <a:avLst/>
              <a:gdLst>
                <a:gd name="T0" fmla="*/ 22 w 203"/>
                <a:gd name="T1" fmla="*/ 0 h 149"/>
                <a:gd name="T2" fmla="*/ 0 w 203"/>
                <a:gd name="T3" fmla="*/ 25 h 149"/>
                <a:gd name="T4" fmla="*/ 0 w 203"/>
                <a:gd name="T5" fmla="*/ 124 h 149"/>
                <a:gd name="T6" fmla="*/ 22 w 203"/>
                <a:gd name="T7" fmla="*/ 149 h 149"/>
                <a:gd name="T8" fmla="*/ 203 w 203"/>
                <a:gd name="T9" fmla="*/ 149 h 149"/>
                <a:gd name="T10" fmla="*/ 203 w 203"/>
                <a:gd name="T11" fmla="*/ 0 h 149"/>
                <a:gd name="T12" fmla="*/ 22 w 203"/>
                <a:gd name="T1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149">
                  <a:moveTo>
                    <a:pt x="22" y="0"/>
                  </a:moveTo>
                  <a:cubicBezTo>
                    <a:pt x="10" y="0"/>
                    <a:pt x="0" y="11"/>
                    <a:pt x="0" y="2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38"/>
                    <a:pt x="10" y="149"/>
                    <a:pt x="22" y="149"/>
                  </a:cubicBezTo>
                  <a:cubicBezTo>
                    <a:pt x="203" y="149"/>
                    <a:pt x="203" y="149"/>
                    <a:pt x="203" y="149"/>
                  </a:cubicBezTo>
                  <a:cubicBezTo>
                    <a:pt x="203" y="0"/>
                    <a:pt x="203" y="0"/>
                    <a:pt x="203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D1D3D4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59"/>
            <p:cNvSpPr>
              <a:spLocks noChangeArrowheads="1"/>
            </p:cNvSpPr>
            <p:nvPr/>
          </p:nvSpPr>
          <p:spPr bwMode="auto">
            <a:xfrm>
              <a:off x="9632950" y="1492251"/>
              <a:ext cx="454025" cy="633413"/>
            </a:xfrm>
            <a:prstGeom prst="rect">
              <a:avLst/>
            </a:prstGeom>
            <a:solidFill>
              <a:srgbClr val="F1F2F2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0"/>
            <p:cNvSpPr/>
            <p:nvPr/>
          </p:nvSpPr>
          <p:spPr bwMode="auto">
            <a:xfrm>
              <a:off x="10086975" y="1492251"/>
              <a:ext cx="1665287" cy="633413"/>
            </a:xfrm>
            <a:custGeom>
              <a:avLst/>
              <a:gdLst>
                <a:gd name="T0" fmla="*/ 370 w 392"/>
                <a:gd name="T1" fmla="*/ 0 h 149"/>
                <a:gd name="T2" fmla="*/ 0 w 392"/>
                <a:gd name="T3" fmla="*/ 0 h 149"/>
                <a:gd name="T4" fmla="*/ 0 w 392"/>
                <a:gd name="T5" fmla="*/ 149 h 149"/>
                <a:gd name="T6" fmla="*/ 370 w 392"/>
                <a:gd name="T7" fmla="*/ 149 h 149"/>
                <a:gd name="T8" fmla="*/ 392 w 392"/>
                <a:gd name="T9" fmla="*/ 124 h 149"/>
                <a:gd name="T10" fmla="*/ 392 w 392"/>
                <a:gd name="T11" fmla="*/ 25 h 149"/>
                <a:gd name="T12" fmla="*/ 370 w 392"/>
                <a:gd name="T1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2" h="149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370" y="149"/>
                    <a:pt x="370" y="149"/>
                    <a:pt x="370" y="149"/>
                  </a:cubicBezTo>
                  <a:cubicBezTo>
                    <a:pt x="382" y="149"/>
                    <a:pt x="392" y="138"/>
                    <a:pt x="392" y="124"/>
                  </a:cubicBezTo>
                  <a:cubicBezTo>
                    <a:pt x="392" y="25"/>
                    <a:pt x="392" y="25"/>
                    <a:pt x="392" y="25"/>
                  </a:cubicBezTo>
                  <a:cubicBezTo>
                    <a:pt x="392" y="11"/>
                    <a:pt x="382" y="0"/>
                    <a:pt x="370" y="0"/>
                  </a:cubicBezTo>
                  <a:close/>
                </a:path>
              </a:pathLst>
            </a:custGeom>
            <a:solidFill>
              <a:srgbClr val="D1D3D4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1"/>
            <p:cNvSpPr/>
            <p:nvPr/>
          </p:nvSpPr>
          <p:spPr bwMode="auto">
            <a:xfrm>
              <a:off x="9202738" y="1492251"/>
              <a:ext cx="0" cy="280988"/>
            </a:xfrm>
            <a:custGeom>
              <a:avLst/>
              <a:gdLst>
                <a:gd name="T0" fmla="*/ 0 h 177"/>
                <a:gd name="T1" fmla="*/ 177 h 177"/>
                <a:gd name="T2" fmla="*/ 0 h 17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77">
                  <a:moveTo>
                    <a:pt x="0" y="0"/>
                  </a:moveTo>
                  <a:lnTo>
                    <a:pt x="0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Line 62"/>
            <p:cNvSpPr>
              <a:spLocks noChangeShapeType="1"/>
            </p:cNvSpPr>
            <p:nvPr/>
          </p:nvSpPr>
          <p:spPr bwMode="auto">
            <a:xfrm>
              <a:off x="9202738" y="1492251"/>
              <a:ext cx="0" cy="2809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3"/>
            <p:cNvSpPr/>
            <p:nvPr/>
          </p:nvSpPr>
          <p:spPr bwMode="auto">
            <a:xfrm>
              <a:off x="10320338" y="1712913"/>
              <a:ext cx="314325" cy="0"/>
            </a:xfrm>
            <a:custGeom>
              <a:avLst/>
              <a:gdLst>
                <a:gd name="T0" fmla="*/ 0 w 198"/>
                <a:gd name="T1" fmla="*/ 198 w 198"/>
                <a:gd name="T2" fmla="*/ 0 w 19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8">
                  <a:moveTo>
                    <a:pt x="0" y="0"/>
                  </a:moveTo>
                  <a:lnTo>
                    <a:pt x="1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Line 64"/>
            <p:cNvSpPr>
              <a:spLocks noChangeShapeType="1"/>
            </p:cNvSpPr>
            <p:nvPr/>
          </p:nvSpPr>
          <p:spPr bwMode="auto">
            <a:xfrm>
              <a:off x="10320338" y="1712913"/>
              <a:ext cx="314325" cy="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65"/>
            <p:cNvSpPr/>
            <p:nvPr/>
          </p:nvSpPr>
          <p:spPr bwMode="auto">
            <a:xfrm>
              <a:off x="10320338" y="1905001"/>
              <a:ext cx="1236662" cy="0"/>
            </a:xfrm>
            <a:custGeom>
              <a:avLst/>
              <a:gdLst>
                <a:gd name="T0" fmla="*/ 0 w 779"/>
                <a:gd name="T1" fmla="*/ 779 w 779"/>
                <a:gd name="T2" fmla="*/ 0 w 77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79">
                  <a:moveTo>
                    <a:pt x="0" y="0"/>
                  </a:moveTo>
                  <a:lnTo>
                    <a:pt x="7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Line 66"/>
            <p:cNvSpPr>
              <a:spLocks noChangeShapeType="1"/>
            </p:cNvSpPr>
            <p:nvPr/>
          </p:nvSpPr>
          <p:spPr bwMode="auto">
            <a:xfrm>
              <a:off x="10320338" y="1905001"/>
              <a:ext cx="1236662" cy="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25900" y="795933"/>
            <a:ext cx="415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 LOREM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0" y="1219006"/>
            <a:ext cx="5722938" cy="1584325"/>
            <a:chOff x="0" y="908050"/>
            <a:chExt cx="5722938" cy="1584325"/>
          </a:xfrm>
        </p:grpSpPr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>
              <a:off x="4445000" y="1700213"/>
              <a:ext cx="0" cy="1587"/>
            </a:xfrm>
            <a:prstGeom prst="rect">
              <a:avLst/>
            </a:prstGeom>
            <a:solidFill>
              <a:srgbClr val="F9B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zh-CN" altLang="en-US" sz="1100"/>
            </a:p>
          </p:txBody>
        </p:sp>
        <p:sp>
          <p:nvSpPr>
            <p:cNvPr id="10" name="Freeform 22"/>
            <p:cNvSpPr/>
            <p:nvPr/>
          </p:nvSpPr>
          <p:spPr bwMode="auto">
            <a:xfrm>
              <a:off x="4478338" y="908050"/>
              <a:ext cx="1244600" cy="1584325"/>
            </a:xfrm>
            <a:custGeom>
              <a:avLst/>
              <a:gdLst>
                <a:gd name="T0" fmla="*/ 1245380 w 598"/>
                <a:gd name="T1" fmla="*/ 785543 h 760"/>
                <a:gd name="T2" fmla="*/ 1237050 w 598"/>
                <a:gd name="T3" fmla="*/ 779292 h 760"/>
                <a:gd name="T4" fmla="*/ 1234967 w 598"/>
                <a:gd name="T5" fmla="*/ 779292 h 760"/>
                <a:gd name="T6" fmla="*/ 1224554 w 598"/>
                <a:gd name="T7" fmla="*/ 773041 h 760"/>
                <a:gd name="T8" fmla="*/ 1218307 w 598"/>
                <a:gd name="T9" fmla="*/ 775125 h 760"/>
                <a:gd name="T10" fmla="*/ 1212059 w 598"/>
                <a:gd name="T11" fmla="*/ 768874 h 760"/>
                <a:gd name="T12" fmla="*/ 1232885 w 598"/>
                <a:gd name="T13" fmla="*/ 666774 h 760"/>
                <a:gd name="T14" fmla="*/ 1184985 w 598"/>
                <a:gd name="T15" fmla="*/ 641770 h 760"/>
                <a:gd name="T16" fmla="*/ 1178738 w 598"/>
                <a:gd name="T17" fmla="*/ 750121 h 760"/>
                <a:gd name="T18" fmla="*/ 1168325 w 598"/>
                <a:gd name="T19" fmla="*/ 752204 h 760"/>
                <a:gd name="T20" fmla="*/ 1139169 w 598"/>
                <a:gd name="T21" fmla="*/ 689694 h 760"/>
                <a:gd name="T22" fmla="*/ 928829 w 598"/>
                <a:gd name="T23" fmla="*/ 691778 h 760"/>
                <a:gd name="T24" fmla="*/ 926746 w 598"/>
                <a:gd name="T25" fmla="*/ 677192 h 760"/>
                <a:gd name="T26" fmla="*/ 947572 w 598"/>
                <a:gd name="T27" fmla="*/ 658439 h 760"/>
                <a:gd name="T28" fmla="*/ 978810 w 598"/>
                <a:gd name="T29" fmla="*/ 658439 h 760"/>
                <a:gd name="T30" fmla="*/ 1024627 w 598"/>
                <a:gd name="T31" fmla="*/ 633435 h 760"/>
                <a:gd name="T32" fmla="*/ 972563 w 598"/>
                <a:gd name="T33" fmla="*/ 616766 h 760"/>
                <a:gd name="T34" fmla="*/ 924663 w 598"/>
                <a:gd name="T35" fmla="*/ 620933 h 760"/>
                <a:gd name="T36" fmla="*/ 891342 w 598"/>
                <a:gd name="T37" fmla="*/ 16669 h 760"/>
                <a:gd name="T38" fmla="*/ 722654 w 598"/>
                <a:gd name="T39" fmla="*/ 8335 h 760"/>
                <a:gd name="T40" fmla="*/ 691415 w 598"/>
                <a:gd name="T41" fmla="*/ 97932 h 760"/>
                <a:gd name="T42" fmla="*/ 712241 w 598"/>
                <a:gd name="T43" fmla="*/ 97932 h 760"/>
                <a:gd name="T44" fmla="*/ 701828 w 598"/>
                <a:gd name="T45" fmla="*/ 200032 h 760"/>
                <a:gd name="T46" fmla="*/ 674754 w 598"/>
                <a:gd name="T47" fmla="*/ 218785 h 760"/>
                <a:gd name="T48" fmla="*/ 597699 w 598"/>
                <a:gd name="T49" fmla="*/ 710531 h 760"/>
                <a:gd name="T50" fmla="*/ 443589 w 598"/>
                <a:gd name="T51" fmla="*/ 731368 h 760"/>
                <a:gd name="T52" fmla="*/ 177019 w 598"/>
                <a:gd name="T53" fmla="*/ 766790 h 760"/>
                <a:gd name="T54" fmla="*/ 133285 w 598"/>
                <a:gd name="T55" fmla="*/ 502164 h 760"/>
                <a:gd name="T56" fmla="*/ 18743 w 598"/>
                <a:gd name="T57" fmla="*/ 502164 h 760"/>
                <a:gd name="T58" fmla="*/ 0 w 598"/>
                <a:gd name="T59" fmla="*/ 783459 h 760"/>
                <a:gd name="T60" fmla="*/ 8330 w 598"/>
                <a:gd name="T61" fmla="*/ 785543 h 760"/>
                <a:gd name="T62" fmla="*/ 8330 w 598"/>
                <a:gd name="T63" fmla="*/ 795961 h 760"/>
                <a:gd name="T64" fmla="*/ 0 w 598"/>
                <a:gd name="T65" fmla="*/ 800129 h 760"/>
                <a:gd name="T66" fmla="*/ 18743 w 598"/>
                <a:gd name="T67" fmla="*/ 1079340 h 760"/>
                <a:gd name="T68" fmla="*/ 133285 w 598"/>
                <a:gd name="T69" fmla="*/ 1079340 h 760"/>
                <a:gd name="T70" fmla="*/ 177019 w 598"/>
                <a:gd name="T71" fmla="*/ 814714 h 760"/>
                <a:gd name="T72" fmla="*/ 443589 w 598"/>
                <a:gd name="T73" fmla="*/ 850137 h 760"/>
                <a:gd name="T74" fmla="*/ 597699 w 598"/>
                <a:gd name="T75" fmla="*/ 870973 h 760"/>
                <a:gd name="T76" fmla="*/ 674754 w 598"/>
                <a:gd name="T77" fmla="*/ 1362719 h 760"/>
                <a:gd name="T78" fmla="*/ 701828 w 598"/>
                <a:gd name="T79" fmla="*/ 1381472 h 760"/>
                <a:gd name="T80" fmla="*/ 712241 w 598"/>
                <a:gd name="T81" fmla="*/ 1483572 h 760"/>
                <a:gd name="T82" fmla="*/ 691415 w 598"/>
                <a:gd name="T83" fmla="*/ 1483572 h 760"/>
                <a:gd name="T84" fmla="*/ 722654 w 598"/>
                <a:gd name="T85" fmla="*/ 1573170 h 760"/>
                <a:gd name="T86" fmla="*/ 891342 w 598"/>
                <a:gd name="T87" fmla="*/ 1566919 h 760"/>
                <a:gd name="T88" fmla="*/ 924663 w 598"/>
                <a:gd name="T89" fmla="*/ 960571 h 760"/>
                <a:gd name="T90" fmla="*/ 972563 w 598"/>
                <a:gd name="T91" fmla="*/ 964738 h 760"/>
                <a:gd name="T92" fmla="*/ 1024627 w 598"/>
                <a:gd name="T93" fmla="*/ 948069 h 760"/>
                <a:gd name="T94" fmla="*/ 978810 w 598"/>
                <a:gd name="T95" fmla="*/ 923065 h 760"/>
                <a:gd name="T96" fmla="*/ 947572 w 598"/>
                <a:gd name="T97" fmla="*/ 923065 h 760"/>
                <a:gd name="T98" fmla="*/ 926746 w 598"/>
                <a:gd name="T99" fmla="*/ 904312 h 760"/>
                <a:gd name="T100" fmla="*/ 928829 w 598"/>
                <a:gd name="T101" fmla="*/ 889726 h 760"/>
                <a:gd name="T102" fmla="*/ 1139169 w 598"/>
                <a:gd name="T103" fmla="*/ 893894 h 760"/>
                <a:gd name="T104" fmla="*/ 1168325 w 598"/>
                <a:gd name="T105" fmla="*/ 829300 h 760"/>
                <a:gd name="T106" fmla="*/ 1178738 w 598"/>
                <a:gd name="T107" fmla="*/ 833467 h 760"/>
                <a:gd name="T108" fmla="*/ 1184985 w 598"/>
                <a:gd name="T109" fmla="*/ 941818 h 760"/>
                <a:gd name="T110" fmla="*/ 1232885 w 598"/>
                <a:gd name="T111" fmla="*/ 914730 h 760"/>
                <a:gd name="T112" fmla="*/ 1212059 w 598"/>
                <a:gd name="T113" fmla="*/ 812631 h 760"/>
                <a:gd name="T114" fmla="*/ 1218307 w 598"/>
                <a:gd name="T115" fmla="*/ 806380 h 760"/>
                <a:gd name="T116" fmla="*/ 1224554 w 598"/>
                <a:gd name="T117" fmla="*/ 808463 h 760"/>
                <a:gd name="T118" fmla="*/ 1234967 w 598"/>
                <a:gd name="T119" fmla="*/ 802212 h 760"/>
                <a:gd name="T120" fmla="*/ 1237050 w 598"/>
                <a:gd name="T121" fmla="*/ 802212 h 760"/>
                <a:gd name="T122" fmla="*/ 1245380 w 598"/>
                <a:gd name="T123" fmla="*/ 795961 h 760"/>
                <a:gd name="T124" fmla="*/ 1245380 w 598"/>
                <a:gd name="T125" fmla="*/ 785543 h 76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98" h="760">
                  <a:moveTo>
                    <a:pt x="598" y="377"/>
                  </a:moveTo>
                  <a:cubicBezTo>
                    <a:pt x="598" y="375"/>
                    <a:pt x="596" y="374"/>
                    <a:pt x="594" y="374"/>
                  </a:cubicBezTo>
                  <a:cubicBezTo>
                    <a:pt x="594" y="374"/>
                    <a:pt x="593" y="374"/>
                    <a:pt x="593" y="374"/>
                  </a:cubicBezTo>
                  <a:cubicBezTo>
                    <a:pt x="592" y="372"/>
                    <a:pt x="590" y="371"/>
                    <a:pt x="588" y="371"/>
                  </a:cubicBezTo>
                  <a:cubicBezTo>
                    <a:pt x="587" y="371"/>
                    <a:pt x="586" y="372"/>
                    <a:pt x="585" y="372"/>
                  </a:cubicBezTo>
                  <a:cubicBezTo>
                    <a:pt x="584" y="371"/>
                    <a:pt x="583" y="370"/>
                    <a:pt x="582" y="369"/>
                  </a:cubicBezTo>
                  <a:cubicBezTo>
                    <a:pt x="588" y="356"/>
                    <a:pt x="598" y="329"/>
                    <a:pt x="592" y="320"/>
                  </a:cubicBezTo>
                  <a:cubicBezTo>
                    <a:pt x="584" y="307"/>
                    <a:pt x="579" y="301"/>
                    <a:pt x="569" y="308"/>
                  </a:cubicBezTo>
                  <a:cubicBezTo>
                    <a:pt x="563" y="312"/>
                    <a:pt x="564" y="341"/>
                    <a:pt x="566" y="360"/>
                  </a:cubicBezTo>
                  <a:cubicBezTo>
                    <a:pt x="564" y="360"/>
                    <a:pt x="563" y="360"/>
                    <a:pt x="561" y="361"/>
                  </a:cubicBezTo>
                  <a:cubicBezTo>
                    <a:pt x="562" y="347"/>
                    <a:pt x="559" y="330"/>
                    <a:pt x="547" y="331"/>
                  </a:cubicBezTo>
                  <a:cubicBezTo>
                    <a:pt x="526" y="331"/>
                    <a:pt x="446" y="332"/>
                    <a:pt x="446" y="332"/>
                  </a:cubicBezTo>
                  <a:cubicBezTo>
                    <a:pt x="446" y="332"/>
                    <a:pt x="446" y="330"/>
                    <a:pt x="445" y="325"/>
                  </a:cubicBezTo>
                  <a:cubicBezTo>
                    <a:pt x="455" y="316"/>
                    <a:pt x="455" y="316"/>
                    <a:pt x="455" y="316"/>
                  </a:cubicBezTo>
                  <a:cubicBezTo>
                    <a:pt x="455" y="316"/>
                    <a:pt x="462" y="316"/>
                    <a:pt x="470" y="316"/>
                  </a:cubicBezTo>
                  <a:cubicBezTo>
                    <a:pt x="479" y="316"/>
                    <a:pt x="492" y="311"/>
                    <a:pt x="492" y="304"/>
                  </a:cubicBezTo>
                  <a:cubicBezTo>
                    <a:pt x="492" y="297"/>
                    <a:pt x="481" y="296"/>
                    <a:pt x="467" y="296"/>
                  </a:cubicBezTo>
                  <a:cubicBezTo>
                    <a:pt x="460" y="296"/>
                    <a:pt x="451" y="297"/>
                    <a:pt x="444" y="298"/>
                  </a:cubicBezTo>
                  <a:cubicBezTo>
                    <a:pt x="441" y="216"/>
                    <a:pt x="431" y="13"/>
                    <a:pt x="428" y="8"/>
                  </a:cubicBezTo>
                  <a:cubicBezTo>
                    <a:pt x="423" y="0"/>
                    <a:pt x="355" y="0"/>
                    <a:pt x="347" y="4"/>
                  </a:cubicBezTo>
                  <a:cubicBezTo>
                    <a:pt x="339" y="8"/>
                    <a:pt x="332" y="47"/>
                    <a:pt x="332" y="47"/>
                  </a:cubicBezTo>
                  <a:cubicBezTo>
                    <a:pt x="342" y="47"/>
                    <a:pt x="342" y="47"/>
                    <a:pt x="342" y="47"/>
                  </a:cubicBezTo>
                  <a:cubicBezTo>
                    <a:pt x="337" y="96"/>
                    <a:pt x="337" y="96"/>
                    <a:pt x="337" y="96"/>
                  </a:cubicBezTo>
                  <a:cubicBezTo>
                    <a:pt x="324" y="105"/>
                    <a:pt x="324" y="105"/>
                    <a:pt x="324" y="105"/>
                  </a:cubicBezTo>
                  <a:cubicBezTo>
                    <a:pt x="287" y="341"/>
                    <a:pt x="287" y="341"/>
                    <a:pt x="287" y="341"/>
                  </a:cubicBezTo>
                  <a:cubicBezTo>
                    <a:pt x="287" y="341"/>
                    <a:pt x="258" y="344"/>
                    <a:pt x="213" y="351"/>
                  </a:cubicBezTo>
                  <a:cubicBezTo>
                    <a:pt x="191" y="355"/>
                    <a:pt x="136" y="362"/>
                    <a:pt x="85" y="368"/>
                  </a:cubicBezTo>
                  <a:cubicBezTo>
                    <a:pt x="64" y="241"/>
                    <a:pt x="64" y="241"/>
                    <a:pt x="64" y="241"/>
                  </a:cubicBezTo>
                  <a:cubicBezTo>
                    <a:pt x="9" y="241"/>
                    <a:pt x="9" y="241"/>
                    <a:pt x="9" y="241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4" y="377"/>
                    <a:pt x="4" y="377"/>
                    <a:pt x="4" y="377"/>
                  </a:cubicBezTo>
                  <a:cubicBezTo>
                    <a:pt x="4" y="382"/>
                    <a:pt x="4" y="382"/>
                    <a:pt x="4" y="382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9" y="518"/>
                    <a:pt x="9" y="518"/>
                    <a:pt x="9" y="518"/>
                  </a:cubicBezTo>
                  <a:cubicBezTo>
                    <a:pt x="64" y="518"/>
                    <a:pt x="64" y="518"/>
                    <a:pt x="64" y="518"/>
                  </a:cubicBezTo>
                  <a:cubicBezTo>
                    <a:pt x="85" y="391"/>
                    <a:pt x="85" y="391"/>
                    <a:pt x="85" y="391"/>
                  </a:cubicBezTo>
                  <a:cubicBezTo>
                    <a:pt x="136" y="397"/>
                    <a:pt x="191" y="404"/>
                    <a:pt x="213" y="408"/>
                  </a:cubicBezTo>
                  <a:cubicBezTo>
                    <a:pt x="258" y="416"/>
                    <a:pt x="287" y="418"/>
                    <a:pt x="287" y="418"/>
                  </a:cubicBezTo>
                  <a:cubicBezTo>
                    <a:pt x="324" y="654"/>
                    <a:pt x="324" y="654"/>
                    <a:pt x="324" y="654"/>
                  </a:cubicBezTo>
                  <a:cubicBezTo>
                    <a:pt x="337" y="663"/>
                    <a:pt x="337" y="663"/>
                    <a:pt x="337" y="663"/>
                  </a:cubicBezTo>
                  <a:cubicBezTo>
                    <a:pt x="342" y="712"/>
                    <a:pt x="342" y="712"/>
                    <a:pt x="342" y="712"/>
                  </a:cubicBezTo>
                  <a:cubicBezTo>
                    <a:pt x="332" y="712"/>
                    <a:pt x="332" y="712"/>
                    <a:pt x="332" y="712"/>
                  </a:cubicBezTo>
                  <a:cubicBezTo>
                    <a:pt x="332" y="712"/>
                    <a:pt x="339" y="751"/>
                    <a:pt x="347" y="755"/>
                  </a:cubicBezTo>
                  <a:cubicBezTo>
                    <a:pt x="355" y="760"/>
                    <a:pt x="423" y="759"/>
                    <a:pt x="428" y="752"/>
                  </a:cubicBezTo>
                  <a:cubicBezTo>
                    <a:pt x="431" y="746"/>
                    <a:pt x="441" y="543"/>
                    <a:pt x="444" y="461"/>
                  </a:cubicBezTo>
                  <a:cubicBezTo>
                    <a:pt x="451" y="462"/>
                    <a:pt x="460" y="463"/>
                    <a:pt x="467" y="463"/>
                  </a:cubicBezTo>
                  <a:cubicBezTo>
                    <a:pt x="481" y="463"/>
                    <a:pt x="492" y="463"/>
                    <a:pt x="492" y="455"/>
                  </a:cubicBezTo>
                  <a:cubicBezTo>
                    <a:pt x="492" y="448"/>
                    <a:pt x="479" y="443"/>
                    <a:pt x="470" y="443"/>
                  </a:cubicBezTo>
                  <a:cubicBezTo>
                    <a:pt x="462" y="443"/>
                    <a:pt x="455" y="443"/>
                    <a:pt x="455" y="443"/>
                  </a:cubicBezTo>
                  <a:cubicBezTo>
                    <a:pt x="445" y="434"/>
                    <a:pt x="445" y="434"/>
                    <a:pt x="445" y="434"/>
                  </a:cubicBezTo>
                  <a:cubicBezTo>
                    <a:pt x="446" y="430"/>
                    <a:pt x="446" y="427"/>
                    <a:pt x="446" y="427"/>
                  </a:cubicBezTo>
                  <a:cubicBezTo>
                    <a:pt x="446" y="427"/>
                    <a:pt x="526" y="428"/>
                    <a:pt x="547" y="429"/>
                  </a:cubicBezTo>
                  <a:cubicBezTo>
                    <a:pt x="559" y="429"/>
                    <a:pt x="562" y="412"/>
                    <a:pt x="561" y="398"/>
                  </a:cubicBezTo>
                  <a:cubicBezTo>
                    <a:pt x="563" y="399"/>
                    <a:pt x="564" y="399"/>
                    <a:pt x="566" y="400"/>
                  </a:cubicBezTo>
                  <a:cubicBezTo>
                    <a:pt x="564" y="418"/>
                    <a:pt x="563" y="447"/>
                    <a:pt x="569" y="452"/>
                  </a:cubicBezTo>
                  <a:cubicBezTo>
                    <a:pt x="579" y="458"/>
                    <a:pt x="584" y="452"/>
                    <a:pt x="592" y="439"/>
                  </a:cubicBezTo>
                  <a:cubicBezTo>
                    <a:pt x="598" y="430"/>
                    <a:pt x="588" y="404"/>
                    <a:pt x="582" y="390"/>
                  </a:cubicBezTo>
                  <a:cubicBezTo>
                    <a:pt x="583" y="390"/>
                    <a:pt x="584" y="388"/>
                    <a:pt x="585" y="387"/>
                  </a:cubicBezTo>
                  <a:cubicBezTo>
                    <a:pt x="586" y="388"/>
                    <a:pt x="587" y="388"/>
                    <a:pt x="588" y="388"/>
                  </a:cubicBezTo>
                  <a:cubicBezTo>
                    <a:pt x="590" y="388"/>
                    <a:pt x="592" y="387"/>
                    <a:pt x="593" y="385"/>
                  </a:cubicBezTo>
                  <a:cubicBezTo>
                    <a:pt x="593" y="385"/>
                    <a:pt x="594" y="385"/>
                    <a:pt x="594" y="385"/>
                  </a:cubicBezTo>
                  <a:cubicBezTo>
                    <a:pt x="596" y="385"/>
                    <a:pt x="598" y="384"/>
                    <a:pt x="598" y="382"/>
                  </a:cubicBezTo>
                  <a:lnTo>
                    <a:pt x="598" y="37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3"/>
            <p:cNvSpPr/>
            <p:nvPr/>
          </p:nvSpPr>
          <p:spPr bwMode="auto">
            <a:xfrm>
              <a:off x="0" y="1127125"/>
              <a:ext cx="4608513" cy="1092200"/>
            </a:xfrm>
            <a:custGeom>
              <a:avLst/>
              <a:gdLst>
                <a:gd name="T0" fmla="*/ 4608962 w 5233"/>
                <a:gd name="T1" fmla="*/ 442136 h 1240"/>
                <a:gd name="T2" fmla="*/ 4602797 w 5233"/>
                <a:gd name="T3" fmla="*/ 435971 h 1240"/>
                <a:gd name="T4" fmla="*/ 4294534 w 5233"/>
                <a:gd name="T5" fmla="*/ 539899 h 1240"/>
                <a:gd name="T6" fmla="*/ 3909647 w 5233"/>
                <a:gd name="T7" fmla="*/ 0 h 1240"/>
                <a:gd name="T8" fmla="*/ 0 w 5233"/>
                <a:gd name="T9" fmla="*/ 0 h 1240"/>
                <a:gd name="T10" fmla="*/ 0 w 5233"/>
                <a:gd name="T11" fmla="*/ 1092129 h 1240"/>
                <a:gd name="T12" fmla="*/ 3909647 w 5233"/>
                <a:gd name="T13" fmla="*/ 1092129 h 1240"/>
                <a:gd name="T14" fmla="*/ 4294534 w 5233"/>
                <a:gd name="T15" fmla="*/ 552230 h 1240"/>
                <a:gd name="T16" fmla="*/ 4602797 w 5233"/>
                <a:gd name="T17" fmla="*/ 656158 h 1240"/>
                <a:gd name="T18" fmla="*/ 4608962 w 5233"/>
                <a:gd name="T19" fmla="*/ 649993 h 1240"/>
                <a:gd name="T20" fmla="*/ 4300700 w 5233"/>
                <a:gd name="T21" fmla="*/ 546065 h 1240"/>
                <a:gd name="T22" fmla="*/ 4608962 w 5233"/>
                <a:gd name="T23" fmla="*/ 442136 h 12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233" h="1240">
                  <a:moveTo>
                    <a:pt x="5233" y="502"/>
                  </a:moveTo>
                  <a:lnTo>
                    <a:pt x="5226" y="495"/>
                  </a:lnTo>
                  <a:lnTo>
                    <a:pt x="4876" y="613"/>
                  </a:lnTo>
                  <a:lnTo>
                    <a:pt x="4439" y="0"/>
                  </a:lnTo>
                  <a:lnTo>
                    <a:pt x="0" y="0"/>
                  </a:lnTo>
                  <a:lnTo>
                    <a:pt x="0" y="1240"/>
                  </a:lnTo>
                  <a:lnTo>
                    <a:pt x="4439" y="1240"/>
                  </a:lnTo>
                  <a:lnTo>
                    <a:pt x="4876" y="627"/>
                  </a:lnTo>
                  <a:lnTo>
                    <a:pt x="5226" y="745"/>
                  </a:lnTo>
                  <a:lnTo>
                    <a:pt x="5233" y="738"/>
                  </a:lnTo>
                  <a:lnTo>
                    <a:pt x="4883" y="620"/>
                  </a:lnTo>
                  <a:lnTo>
                    <a:pt x="5233" y="5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24"/>
            <p:cNvSpPr>
              <a:spLocks noChangeArrowheads="1"/>
            </p:cNvSpPr>
            <p:nvPr/>
          </p:nvSpPr>
          <p:spPr bwMode="auto">
            <a:xfrm>
              <a:off x="5100638" y="1565275"/>
              <a:ext cx="268287" cy="2682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zh-CN" altLang="en-US" sz="1100"/>
            </a:p>
          </p:txBody>
        </p:sp>
        <p:sp>
          <p:nvSpPr>
            <p:cNvPr id="13" name="Rectangle 25"/>
            <p:cNvSpPr>
              <a:spLocks noChangeArrowheads="1"/>
            </p:cNvSpPr>
            <p:nvPr/>
          </p:nvSpPr>
          <p:spPr bwMode="auto">
            <a:xfrm>
              <a:off x="5178425" y="1563688"/>
              <a:ext cx="1174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4400"/>
              <a:r>
                <a:rPr lang="zh-CN" altLang="zh-CN" dirty="0">
                  <a:solidFill>
                    <a:schemeClr val="accent3"/>
                  </a:solidFill>
                  <a:latin typeface="Myriad Pro" panose="020B0503030403020204" pitchFamily="34" charset="0"/>
                </a:rPr>
                <a:t>1</a:t>
              </a:r>
              <a:endParaRPr lang="zh-CN" altLang="zh-CN" sz="1100" dirty="0">
                <a:solidFill>
                  <a:schemeClr val="accent3"/>
                </a:solidFill>
              </a:endParaRPr>
            </a:p>
          </p:txBody>
        </p:sp>
        <p:sp>
          <p:nvSpPr>
            <p:cNvPr id="14" name="MH_SubTitle_4"/>
            <p:cNvSpPr>
              <a:spLocks noChangeArrowheads="1"/>
            </p:cNvSpPr>
            <p:nvPr/>
          </p:nvSpPr>
          <p:spPr bwMode="auto">
            <a:xfrm>
              <a:off x="669925" y="1404938"/>
              <a:ext cx="3052763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 smtClean="0">
                  <a:latin typeface="宋体" panose="02010600030101010101" pitchFamily="2" charset="-122"/>
                </a:rPr>
                <a:t>小鹿极</a:t>
              </a:r>
              <a:r>
                <a:rPr lang="zh-CN" altLang="en-US" sz="1600" dirty="0">
                  <a:latin typeface="宋体" panose="02010600030101010101" pitchFamily="2" charset="-122"/>
                </a:rPr>
                <a:t>简主义设计，极致简约风潮流所向，通用设计，完美兼容。</a:t>
              </a:r>
              <a:endParaRPr lang="zh-CN" altLang="en-US" sz="16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0" y="2979544"/>
            <a:ext cx="4873625" cy="1582737"/>
            <a:chOff x="0" y="2668588"/>
            <a:chExt cx="4873625" cy="1582737"/>
          </a:xfrm>
        </p:grpSpPr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3594100" y="3460750"/>
              <a:ext cx="1588" cy="0"/>
            </a:xfrm>
            <a:prstGeom prst="rect">
              <a:avLst/>
            </a:prstGeom>
            <a:solidFill>
              <a:srgbClr val="00A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zh-CN" altLang="en-US" sz="1100"/>
            </a:p>
          </p:txBody>
        </p:sp>
        <p:sp>
          <p:nvSpPr>
            <p:cNvPr id="17" name="Freeform 27"/>
            <p:cNvSpPr/>
            <p:nvPr/>
          </p:nvSpPr>
          <p:spPr bwMode="auto">
            <a:xfrm>
              <a:off x="3627438" y="2668588"/>
              <a:ext cx="1246187" cy="1582737"/>
            </a:xfrm>
            <a:custGeom>
              <a:avLst/>
              <a:gdLst>
                <a:gd name="T0" fmla="*/ 1245380 w 598"/>
                <a:gd name="T1" fmla="*/ 787188 h 760"/>
                <a:gd name="T2" fmla="*/ 1237050 w 598"/>
                <a:gd name="T3" fmla="*/ 778858 h 760"/>
                <a:gd name="T4" fmla="*/ 1234967 w 598"/>
                <a:gd name="T5" fmla="*/ 780941 h 760"/>
                <a:gd name="T6" fmla="*/ 1224554 w 598"/>
                <a:gd name="T7" fmla="*/ 772611 h 760"/>
                <a:gd name="T8" fmla="*/ 1218307 w 598"/>
                <a:gd name="T9" fmla="*/ 776776 h 760"/>
                <a:gd name="T10" fmla="*/ 1212059 w 598"/>
                <a:gd name="T11" fmla="*/ 768446 h 760"/>
                <a:gd name="T12" fmla="*/ 1232885 w 598"/>
                <a:gd name="T13" fmla="*/ 666403 h 760"/>
                <a:gd name="T14" fmla="*/ 1184985 w 598"/>
                <a:gd name="T15" fmla="*/ 641413 h 760"/>
                <a:gd name="T16" fmla="*/ 1178738 w 598"/>
                <a:gd name="T17" fmla="*/ 749703 h 760"/>
                <a:gd name="T18" fmla="*/ 1168325 w 598"/>
                <a:gd name="T19" fmla="*/ 751786 h 760"/>
                <a:gd name="T20" fmla="*/ 1139169 w 598"/>
                <a:gd name="T21" fmla="*/ 689311 h 760"/>
                <a:gd name="T22" fmla="*/ 928829 w 598"/>
                <a:gd name="T23" fmla="*/ 693476 h 760"/>
                <a:gd name="T24" fmla="*/ 926746 w 598"/>
                <a:gd name="T25" fmla="*/ 676815 h 760"/>
                <a:gd name="T26" fmla="*/ 947572 w 598"/>
                <a:gd name="T27" fmla="*/ 658073 h 760"/>
                <a:gd name="T28" fmla="*/ 978810 w 598"/>
                <a:gd name="T29" fmla="*/ 658073 h 760"/>
                <a:gd name="T30" fmla="*/ 1024627 w 598"/>
                <a:gd name="T31" fmla="*/ 633083 h 760"/>
                <a:gd name="T32" fmla="*/ 972563 w 598"/>
                <a:gd name="T33" fmla="*/ 618505 h 760"/>
                <a:gd name="T34" fmla="*/ 924663 w 598"/>
                <a:gd name="T35" fmla="*/ 622670 h 760"/>
                <a:gd name="T36" fmla="*/ 891342 w 598"/>
                <a:gd name="T37" fmla="*/ 16660 h 760"/>
                <a:gd name="T38" fmla="*/ 722654 w 598"/>
                <a:gd name="T39" fmla="*/ 8330 h 760"/>
                <a:gd name="T40" fmla="*/ 691415 w 598"/>
                <a:gd name="T41" fmla="*/ 97878 h 760"/>
                <a:gd name="T42" fmla="*/ 712241 w 598"/>
                <a:gd name="T43" fmla="*/ 97878 h 760"/>
                <a:gd name="T44" fmla="*/ 701828 w 598"/>
                <a:gd name="T45" fmla="*/ 202003 h 760"/>
                <a:gd name="T46" fmla="*/ 674754 w 598"/>
                <a:gd name="T47" fmla="*/ 218663 h 760"/>
                <a:gd name="T48" fmla="*/ 597699 w 598"/>
                <a:gd name="T49" fmla="*/ 710136 h 760"/>
                <a:gd name="T50" fmla="*/ 443589 w 598"/>
                <a:gd name="T51" fmla="*/ 733043 h 760"/>
                <a:gd name="T52" fmla="*/ 177019 w 598"/>
                <a:gd name="T53" fmla="*/ 766363 h 760"/>
                <a:gd name="T54" fmla="*/ 133285 w 598"/>
                <a:gd name="T55" fmla="*/ 503967 h 760"/>
                <a:gd name="T56" fmla="*/ 18743 w 598"/>
                <a:gd name="T57" fmla="*/ 503967 h 760"/>
                <a:gd name="T58" fmla="*/ 0 w 598"/>
                <a:gd name="T59" fmla="*/ 783023 h 760"/>
                <a:gd name="T60" fmla="*/ 8330 w 598"/>
                <a:gd name="T61" fmla="*/ 787188 h 760"/>
                <a:gd name="T62" fmla="*/ 8330 w 598"/>
                <a:gd name="T63" fmla="*/ 795519 h 760"/>
                <a:gd name="T64" fmla="*/ 0 w 598"/>
                <a:gd name="T65" fmla="*/ 799684 h 760"/>
                <a:gd name="T66" fmla="*/ 18743 w 598"/>
                <a:gd name="T67" fmla="*/ 1078740 h 760"/>
                <a:gd name="T68" fmla="*/ 133285 w 598"/>
                <a:gd name="T69" fmla="*/ 1078740 h 760"/>
                <a:gd name="T70" fmla="*/ 177019 w 598"/>
                <a:gd name="T71" fmla="*/ 816344 h 760"/>
                <a:gd name="T72" fmla="*/ 443589 w 598"/>
                <a:gd name="T73" fmla="*/ 849664 h 760"/>
                <a:gd name="T74" fmla="*/ 597699 w 598"/>
                <a:gd name="T75" fmla="*/ 872571 h 760"/>
                <a:gd name="T76" fmla="*/ 674754 w 598"/>
                <a:gd name="T77" fmla="*/ 1364044 h 760"/>
                <a:gd name="T78" fmla="*/ 701828 w 598"/>
                <a:gd name="T79" fmla="*/ 1380704 h 760"/>
                <a:gd name="T80" fmla="*/ 712241 w 598"/>
                <a:gd name="T81" fmla="*/ 1484829 h 760"/>
                <a:gd name="T82" fmla="*/ 691415 w 598"/>
                <a:gd name="T83" fmla="*/ 1484829 h 760"/>
                <a:gd name="T84" fmla="*/ 722654 w 598"/>
                <a:gd name="T85" fmla="*/ 1574377 h 760"/>
                <a:gd name="T86" fmla="*/ 891342 w 598"/>
                <a:gd name="T87" fmla="*/ 1566047 h 760"/>
                <a:gd name="T88" fmla="*/ 924663 w 598"/>
                <a:gd name="T89" fmla="*/ 960037 h 760"/>
                <a:gd name="T90" fmla="*/ 972563 w 598"/>
                <a:gd name="T91" fmla="*/ 964202 h 760"/>
                <a:gd name="T92" fmla="*/ 1024627 w 598"/>
                <a:gd name="T93" fmla="*/ 949624 h 760"/>
                <a:gd name="T94" fmla="*/ 978810 w 598"/>
                <a:gd name="T95" fmla="*/ 924634 h 760"/>
                <a:gd name="T96" fmla="*/ 947572 w 598"/>
                <a:gd name="T97" fmla="*/ 924634 h 760"/>
                <a:gd name="T98" fmla="*/ 926746 w 598"/>
                <a:gd name="T99" fmla="*/ 905892 h 760"/>
                <a:gd name="T100" fmla="*/ 928829 w 598"/>
                <a:gd name="T101" fmla="*/ 889231 h 760"/>
                <a:gd name="T102" fmla="*/ 1139169 w 598"/>
                <a:gd name="T103" fmla="*/ 893396 h 760"/>
                <a:gd name="T104" fmla="*/ 1168325 w 598"/>
                <a:gd name="T105" fmla="*/ 830921 h 760"/>
                <a:gd name="T106" fmla="*/ 1178738 w 598"/>
                <a:gd name="T107" fmla="*/ 833004 h 760"/>
                <a:gd name="T108" fmla="*/ 1184985 w 598"/>
                <a:gd name="T109" fmla="*/ 941294 h 760"/>
                <a:gd name="T110" fmla="*/ 1232885 w 598"/>
                <a:gd name="T111" fmla="*/ 916304 h 760"/>
                <a:gd name="T112" fmla="*/ 1212059 w 598"/>
                <a:gd name="T113" fmla="*/ 814261 h 760"/>
                <a:gd name="T114" fmla="*/ 1218307 w 598"/>
                <a:gd name="T115" fmla="*/ 805931 h 760"/>
                <a:gd name="T116" fmla="*/ 1224554 w 598"/>
                <a:gd name="T117" fmla="*/ 810096 h 760"/>
                <a:gd name="T118" fmla="*/ 1234967 w 598"/>
                <a:gd name="T119" fmla="*/ 801766 h 760"/>
                <a:gd name="T120" fmla="*/ 1237050 w 598"/>
                <a:gd name="T121" fmla="*/ 803849 h 760"/>
                <a:gd name="T122" fmla="*/ 1245380 w 598"/>
                <a:gd name="T123" fmla="*/ 795519 h 760"/>
                <a:gd name="T124" fmla="*/ 1245380 w 598"/>
                <a:gd name="T125" fmla="*/ 787188 h 76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98" h="760">
                  <a:moveTo>
                    <a:pt x="598" y="378"/>
                  </a:moveTo>
                  <a:cubicBezTo>
                    <a:pt x="598" y="376"/>
                    <a:pt x="596" y="374"/>
                    <a:pt x="594" y="374"/>
                  </a:cubicBezTo>
                  <a:cubicBezTo>
                    <a:pt x="594" y="374"/>
                    <a:pt x="593" y="374"/>
                    <a:pt x="593" y="375"/>
                  </a:cubicBezTo>
                  <a:cubicBezTo>
                    <a:pt x="592" y="373"/>
                    <a:pt x="590" y="371"/>
                    <a:pt x="588" y="371"/>
                  </a:cubicBezTo>
                  <a:cubicBezTo>
                    <a:pt x="587" y="371"/>
                    <a:pt x="586" y="372"/>
                    <a:pt x="585" y="373"/>
                  </a:cubicBezTo>
                  <a:cubicBezTo>
                    <a:pt x="584" y="371"/>
                    <a:pt x="583" y="370"/>
                    <a:pt x="582" y="369"/>
                  </a:cubicBezTo>
                  <a:cubicBezTo>
                    <a:pt x="588" y="356"/>
                    <a:pt x="598" y="330"/>
                    <a:pt x="592" y="320"/>
                  </a:cubicBezTo>
                  <a:cubicBezTo>
                    <a:pt x="584" y="307"/>
                    <a:pt x="579" y="301"/>
                    <a:pt x="569" y="308"/>
                  </a:cubicBezTo>
                  <a:cubicBezTo>
                    <a:pt x="563" y="312"/>
                    <a:pt x="564" y="341"/>
                    <a:pt x="566" y="360"/>
                  </a:cubicBezTo>
                  <a:cubicBezTo>
                    <a:pt x="564" y="360"/>
                    <a:pt x="563" y="361"/>
                    <a:pt x="561" y="361"/>
                  </a:cubicBezTo>
                  <a:cubicBezTo>
                    <a:pt x="562" y="347"/>
                    <a:pt x="559" y="331"/>
                    <a:pt x="547" y="331"/>
                  </a:cubicBezTo>
                  <a:cubicBezTo>
                    <a:pt x="526" y="332"/>
                    <a:pt x="446" y="333"/>
                    <a:pt x="446" y="333"/>
                  </a:cubicBezTo>
                  <a:cubicBezTo>
                    <a:pt x="446" y="333"/>
                    <a:pt x="446" y="330"/>
                    <a:pt x="445" y="325"/>
                  </a:cubicBezTo>
                  <a:cubicBezTo>
                    <a:pt x="455" y="316"/>
                    <a:pt x="455" y="316"/>
                    <a:pt x="455" y="316"/>
                  </a:cubicBezTo>
                  <a:cubicBezTo>
                    <a:pt x="455" y="316"/>
                    <a:pt x="462" y="316"/>
                    <a:pt x="470" y="316"/>
                  </a:cubicBezTo>
                  <a:cubicBezTo>
                    <a:pt x="479" y="316"/>
                    <a:pt x="492" y="311"/>
                    <a:pt x="492" y="304"/>
                  </a:cubicBezTo>
                  <a:cubicBezTo>
                    <a:pt x="492" y="297"/>
                    <a:pt x="481" y="297"/>
                    <a:pt x="467" y="297"/>
                  </a:cubicBezTo>
                  <a:cubicBezTo>
                    <a:pt x="460" y="297"/>
                    <a:pt x="451" y="298"/>
                    <a:pt x="444" y="299"/>
                  </a:cubicBezTo>
                  <a:cubicBezTo>
                    <a:pt x="441" y="217"/>
                    <a:pt x="431" y="14"/>
                    <a:pt x="428" y="8"/>
                  </a:cubicBezTo>
                  <a:cubicBezTo>
                    <a:pt x="423" y="1"/>
                    <a:pt x="355" y="0"/>
                    <a:pt x="347" y="4"/>
                  </a:cubicBezTo>
                  <a:cubicBezTo>
                    <a:pt x="339" y="9"/>
                    <a:pt x="332" y="47"/>
                    <a:pt x="332" y="47"/>
                  </a:cubicBezTo>
                  <a:cubicBezTo>
                    <a:pt x="342" y="47"/>
                    <a:pt x="342" y="47"/>
                    <a:pt x="342" y="47"/>
                  </a:cubicBezTo>
                  <a:cubicBezTo>
                    <a:pt x="337" y="97"/>
                    <a:pt x="337" y="97"/>
                    <a:pt x="337" y="97"/>
                  </a:cubicBezTo>
                  <a:cubicBezTo>
                    <a:pt x="324" y="105"/>
                    <a:pt x="324" y="105"/>
                    <a:pt x="324" y="105"/>
                  </a:cubicBezTo>
                  <a:cubicBezTo>
                    <a:pt x="287" y="341"/>
                    <a:pt x="287" y="341"/>
                    <a:pt x="287" y="341"/>
                  </a:cubicBezTo>
                  <a:cubicBezTo>
                    <a:pt x="287" y="341"/>
                    <a:pt x="258" y="344"/>
                    <a:pt x="213" y="352"/>
                  </a:cubicBezTo>
                  <a:cubicBezTo>
                    <a:pt x="191" y="355"/>
                    <a:pt x="136" y="362"/>
                    <a:pt x="85" y="368"/>
                  </a:cubicBezTo>
                  <a:cubicBezTo>
                    <a:pt x="64" y="242"/>
                    <a:pt x="64" y="242"/>
                    <a:pt x="64" y="242"/>
                  </a:cubicBezTo>
                  <a:cubicBezTo>
                    <a:pt x="9" y="242"/>
                    <a:pt x="9" y="242"/>
                    <a:pt x="9" y="242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4" y="378"/>
                    <a:pt x="4" y="378"/>
                    <a:pt x="4" y="378"/>
                  </a:cubicBezTo>
                  <a:cubicBezTo>
                    <a:pt x="4" y="382"/>
                    <a:pt x="4" y="382"/>
                    <a:pt x="4" y="382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9" y="518"/>
                    <a:pt x="9" y="518"/>
                    <a:pt x="9" y="518"/>
                  </a:cubicBezTo>
                  <a:cubicBezTo>
                    <a:pt x="64" y="518"/>
                    <a:pt x="64" y="518"/>
                    <a:pt x="64" y="518"/>
                  </a:cubicBezTo>
                  <a:cubicBezTo>
                    <a:pt x="85" y="392"/>
                    <a:pt x="85" y="392"/>
                    <a:pt x="85" y="392"/>
                  </a:cubicBezTo>
                  <a:cubicBezTo>
                    <a:pt x="136" y="398"/>
                    <a:pt x="191" y="405"/>
                    <a:pt x="213" y="408"/>
                  </a:cubicBezTo>
                  <a:cubicBezTo>
                    <a:pt x="258" y="416"/>
                    <a:pt x="287" y="419"/>
                    <a:pt x="287" y="419"/>
                  </a:cubicBezTo>
                  <a:cubicBezTo>
                    <a:pt x="324" y="655"/>
                    <a:pt x="324" y="655"/>
                    <a:pt x="324" y="655"/>
                  </a:cubicBezTo>
                  <a:cubicBezTo>
                    <a:pt x="337" y="663"/>
                    <a:pt x="337" y="663"/>
                    <a:pt x="337" y="663"/>
                  </a:cubicBezTo>
                  <a:cubicBezTo>
                    <a:pt x="342" y="713"/>
                    <a:pt x="342" y="713"/>
                    <a:pt x="342" y="713"/>
                  </a:cubicBezTo>
                  <a:cubicBezTo>
                    <a:pt x="332" y="713"/>
                    <a:pt x="332" y="713"/>
                    <a:pt x="332" y="713"/>
                  </a:cubicBezTo>
                  <a:cubicBezTo>
                    <a:pt x="332" y="713"/>
                    <a:pt x="339" y="751"/>
                    <a:pt x="347" y="756"/>
                  </a:cubicBezTo>
                  <a:cubicBezTo>
                    <a:pt x="355" y="760"/>
                    <a:pt x="423" y="759"/>
                    <a:pt x="428" y="752"/>
                  </a:cubicBezTo>
                  <a:cubicBezTo>
                    <a:pt x="431" y="746"/>
                    <a:pt x="441" y="543"/>
                    <a:pt x="444" y="461"/>
                  </a:cubicBezTo>
                  <a:cubicBezTo>
                    <a:pt x="451" y="462"/>
                    <a:pt x="460" y="463"/>
                    <a:pt x="467" y="463"/>
                  </a:cubicBezTo>
                  <a:cubicBezTo>
                    <a:pt x="481" y="463"/>
                    <a:pt x="492" y="463"/>
                    <a:pt x="492" y="456"/>
                  </a:cubicBezTo>
                  <a:cubicBezTo>
                    <a:pt x="492" y="449"/>
                    <a:pt x="479" y="444"/>
                    <a:pt x="470" y="444"/>
                  </a:cubicBezTo>
                  <a:cubicBezTo>
                    <a:pt x="462" y="444"/>
                    <a:pt x="455" y="444"/>
                    <a:pt x="455" y="444"/>
                  </a:cubicBezTo>
                  <a:cubicBezTo>
                    <a:pt x="445" y="435"/>
                    <a:pt x="445" y="435"/>
                    <a:pt x="445" y="435"/>
                  </a:cubicBezTo>
                  <a:cubicBezTo>
                    <a:pt x="446" y="430"/>
                    <a:pt x="446" y="427"/>
                    <a:pt x="446" y="427"/>
                  </a:cubicBezTo>
                  <a:cubicBezTo>
                    <a:pt x="446" y="427"/>
                    <a:pt x="526" y="428"/>
                    <a:pt x="547" y="429"/>
                  </a:cubicBezTo>
                  <a:cubicBezTo>
                    <a:pt x="559" y="429"/>
                    <a:pt x="562" y="413"/>
                    <a:pt x="561" y="399"/>
                  </a:cubicBezTo>
                  <a:cubicBezTo>
                    <a:pt x="563" y="399"/>
                    <a:pt x="564" y="400"/>
                    <a:pt x="566" y="400"/>
                  </a:cubicBezTo>
                  <a:cubicBezTo>
                    <a:pt x="564" y="419"/>
                    <a:pt x="563" y="448"/>
                    <a:pt x="569" y="452"/>
                  </a:cubicBezTo>
                  <a:cubicBezTo>
                    <a:pt x="579" y="459"/>
                    <a:pt x="584" y="453"/>
                    <a:pt x="592" y="440"/>
                  </a:cubicBezTo>
                  <a:cubicBezTo>
                    <a:pt x="598" y="430"/>
                    <a:pt x="588" y="404"/>
                    <a:pt x="582" y="391"/>
                  </a:cubicBezTo>
                  <a:cubicBezTo>
                    <a:pt x="583" y="390"/>
                    <a:pt x="584" y="389"/>
                    <a:pt x="585" y="387"/>
                  </a:cubicBezTo>
                  <a:cubicBezTo>
                    <a:pt x="586" y="388"/>
                    <a:pt x="587" y="389"/>
                    <a:pt x="588" y="389"/>
                  </a:cubicBezTo>
                  <a:cubicBezTo>
                    <a:pt x="590" y="389"/>
                    <a:pt x="592" y="387"/>
                    <a:pt x="593" y="385"/>
                  </a:cubicBezTo>
                  <a:cubicBezTo>
                    <a:pt x="593" y="386"/>
                    <a:pt x="594" y="386"/>
                    <a:pt x="594" y="386"/>
                  </a:cubicBezTo>
                  <a:cubicBezTo>
                    <a:pt x="596" y="386"/>
                    <a:pt x="598" y="384"/>
                    <a:pt x="598" y="382"/>
                  </a:cubicBezTo>
                  <a:lnTo>
                    <a:pt x="598" y="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8"/>
            <p:cNvSpPr/>
            <p:nvPr/>
          </p:nvSpPr>
          <p:spPr bwMode="auto">
            <a:xfrm>
              <a:off x="0" y="2914650"/>
              <a:ext cx="3759200" cy="1092200"/>
            </a:xfrm>
            <a:custGeom>
              <a:avLst/>
              <a:gdLst>
                <a:gd name="T0" fmla="*/ 3759039 w 4268"/>
                <a:gd name="T1" fmla="*/ 441256 h 1239"/>
                <a:gd name="T2" fmla="*/ 3752874 w 4268"/>
                <a:gd name="T3" fmla="*/ 435090 h 1239"/>
                <a:gd name="T4" fmla="*/ 3444611 w 4268"/>
                <a:gd name="T5" fmla="*/ 539019 h 1239"/>
                <a:gd name="T6" fmla="*/ 3059724 w 4268"/>
                <a:gd name="T7" fmla="*/ 0 h 1239"/>
                <a:gd name="T8" fmla="*/ 0 w 4268"/>
                <a:gd name="T9" fmla="*/ 0 h 1239"/>
                <a:gd name="T10" fmla="*/ 0 w 4268"/>
                <a:gd name="T11" fmla="*/ 1091249 h 1239"/>
                <a:gd name="T12" fmla="*/ 3059724 w 4268"/>
                <a:gd name="T13" fmla="*/ 1091249 h 1239"/>
                <a:gd name="T14" fmla="*/ 3444611 w 4268"/>
                <a:gd name="T15" fmla="*/ 552230 h 1239"/>
                <a:gd name="T16" fmla="*/ 3752874 w 4268"/>
                <a:gd name="T17" fmla="*/ 656159 h 1239"/>
                <a:gd name="T18" fmla="*/ 3759039 w 4268"/>
                <a:gd name="T19" fmla="*/ 649993 h 1239"/>
                <a:gd name="T20" fmla="*/ 3450777 w 4268"/>
                <a:gd name="T21" fmla="*/ 545184 h 1239"/>
                <a:gd name="T22" fmla="*/ 3759039 w 4268"/>
                <a:gd name="T23" fmla="*/ 441256 h 12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68" h="1239">
                  <a:moveTo>
                    <a:pt x="4268" y="501"/>
                  </a:moveTo>
                  <a:lnTo>
                    <a:pt x="4261" y="494"/>
                  </a:lnTo>
                  <a:lnTo>
                    <a:pt x="3911" y="612"/>
                  </a:lnTo>
                  <a:lnTo>
                    <a:pt x="3474" y="0"/>
                  </a:lnTo>
                  <a:lnTo>
                    <a:pt x="0" y="0"/>
                  </a:lnTo>
                  <a:lnTo>
                    <a:pt x="0" y="1239"/>
                  </a:lnTo>
                  <a:lnTo>
                    <a:pt x="3474" y="1239"/>
                  </a:lnTo>
                  <a:lnTo>
                    <a:pt x="3911" y="627"/>
                  </a:lnTo>
                  <a:lnTo>
                    <a:pt x="4261" y="745"/>
                  </a:lnTo>
                  <a:lnTo>
                    <a:pt x="4268" y="738"/>
                  </a:lnTo>
                  <a:lnTo>
                    <a:pt x="3918" y="619"/>
                  </a:lnTo>
                  <a:lnTo>
                    <a:pt x="4268" y="5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Oval 29"/>
            <p:cNvSpPr>
              <a:spLocks noChangeArrowheads="1"/>
            </p:cNvSpPr>
            <p:nvPr/>
          </p:nvSpPr>
          <p:spPr bwMode="auto">
            <a:xfrm>
              <a:off x="4259263" y="3327400"/>
              <a:ext cx="268287" cy="26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zh-CN" altLang="en-US" sz="1100"/>
            </a:p>
          </p:txBody>
        </p:sp>
        <p:sp>
          <p:nvSpPr>
            <p:cNvPr id="20" name="Rectangle 30"/>
            <p:cNvSpPr>
              <a:spLocks noChangeArrowheads="1"/>
            </p:cNvSpPr>
            <p:nvPr/>
          </p:nvSpPr>
          <p:spPr bwMode="auto">
            <a:xfrm>
              <a:off x="4335463" y="3325813"/>
              <a:ext cx="1190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4400"/>
              <a:r>
                <a:rPr lang="zh-CN" altLang="zh-CN" dirty="0">
                  <a:solidFill>
                    <a:schemeClr val="accent2"/>
                  </a:solidFill>
                  <a:latin typeface="Myriad Pro" panose="020B0503030403020204" pitchFamily="34" charset="0"/>
                </a:rPr>
                <a:t>2</a:t>
              </a:r>
              <a:endParaRPr lang="zh-CN" altLang="zh-CN" sz="1100" dirty="0">
                <a:solidFill>
                  <a:schemeClr val="accent2"/>
                </a:solidFill>
              </a:endParaRPr>
            </a:p>
          </p:txBody>
        </p:sp>
        <p:sp>
          <p:nvSpPr>
            <p:cNvPr id="21" name="MH_SubTitle_4"/>
            <p:cNvSpPr>
              <a:spLocks noChangeArrowheads="1"/>
            </p:cNvSpPr>
            <p:nvPr/>
          </p:nvSpPr>
          <p:spPr bwMode="auto">
            <a:xfrm>
              <a:off x="41275" y="3168650"/>
              <a:ext cx="3052763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 smtClean="0">
                  <a:latin typeface="宋体" panose="02010600030101010101" pitchFamily="2" charset="-122"/>
                </a:rPr>
                <a:t>小鹿极</a:t>
              </a:r>
              <a:r>
                <a:rPr lang="zh-CN" altLang="en-US" sz="1600" dirty="0">
                  <a:latin typeface="宋体" panose="02010600030101010101" pitchFamily="2" charset="-122"/>
                </a:rPr>
                <a:t>简主义设计，极致简约风潮流所向，通用设计，完美兼容。</a:t>
              </a:r>
              <a:endParaRPr lang="zh-CN" altLang="en-US" sz="16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0" y="4740081"/>
            <a:ext cx="6378575" cy="1584325"/>
            <a:chOff x="0" y="4429125"/>
            <a:chExt cx="6378575" cy="1584325"/>
          </a:xfrm>
        </p:grpSpPr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5100638" y="5221288"/>
              <a:ext cx="0" cy="0"/>
            </a:xfrm>
            <a:prstGeom prst="rect">
              <a:avLst/>
            </a:prstGeom>
            <a:solidFill>
              <a:srgbClr val="EA51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zh-CN" altLang="en-US" sz="1100"/>
            </a:p>
          </p:txBody>
        </p:sp>
        <p:sp>
          <p:nvSpPr>
            <p:cNvPr id="24" name="Freeform 32"/>
            <p:cNvSpPr/>
            <p:nvPr/>
          </p:nvSpPr>
          <p:spPr bwMode="auto">
            <a:xfrm>
              <a:off x="5132388" y="4429125"/>
              <a:ext cx="1246187" cy="1584325"/>
            </a:xfrm>
            <a:custGeom>
              <a:avLst/>
              <a:gdLst>
                <a:gd name="T0" fmla="*/ 1245059 w 599"/>
                <a:gd name="T1" fmla="*/ 787627 h 760"/>
                <a:gd name="T2" fmla="*/ 1238813 w 599"/>
                <a:gd name="T3" fmla="*/ 781376 h 760"/>
                <a:gd name="T4" fmla="*/ 1234649 w 599"/>
                <a:gd name="T5" fmla="*/ 781376 h 760"/>
                <a:gd name="T6" fmla="*/ 1226321 w 599"/>
                <a:gd name="T7" fmla="*/ 775125 h 760"/>
                <a:gd name="T8" fmla="*/ 1217992 w 599"/>
                <a:gd name="T9" fmla="*/ 777208 h 760"/>
                <a:gd name="T10" fmla="*/ 1213828 w 599"/>
                <a:gd name="T11" fmla="*/ 770957 h 760"/>
                <a:gd name="T12" fmla="*/ 1234649 w 599"/>
                <a:gd name="T13" fmla="*/ 668858 h 760"/>
                <a:gd name="T14" fmla="*/ 1186762 w 599"/>
                <a:gd name="T15" fmla="*/ 641770 h 760"/>
                <a:gd name="T16" fmla="*/ 1180516 w 599"/>
                <a:gd name="T17" fmla="*/ 750121 h 760"/>
                <a:gd name="T18" fmla="*/ 1170106 w 599"/>
                <a:gd name="T19" fmla="*/ 754288 h 760"/>
                <a:gd name="T20" fmla="*/ 1138875 w 599"/>
                <a:gd name="T21" fmla="*/ 689694 h 760"/>
                <a:gd name="T22" fmla="*/ 928589 w 599"/>
                <a:gd name="T23" fmla="*/ 693862 h 760"/>
                <a:gd name="T24" fmla="*/ 928589 w 599"/>
                <a:gd name="T25" fmla="*/ 679276 h 760"/>
                <a:gd name="T26" fmla="*/ 947327 w 599"/>
                <a:gd name="T27" fmla="*/ 660523 h 760"/>
                <a:gd name="T28" fmla="*/ 980640 w 599"/>
                <a:gd name="T29" fmla="*/ 660523 h 760"/>
                <a:gd name="T30" fmla="*/ 1026445 w 599"/>
                <a:gd name="T31" fmla="*/ 635519 h 760"/>
                <a:gd name="T32" fmla="*/ 974394 w 599"/>
                <a:gd name="T33" fmla="*/ 618850 h 760"/>
                <a:gd name="T34" fmla="*/ 926507 w 599"/>
                <a:gd name="T35" fmla="*/ 623017 h 760"/>
                <a:gd name="T36" fmla="*/ 891112 w 599"/>
                <a:gd name="T37" fmla="*/ 16669 h 760"/>
                <a:gd name="T38" fmla="*/ 724549 w 599"/>
                <a:gd name="T39" fmla="*/ 10418 h 760"/>
                <a:gd name="T40" fmla="*/ 693319 w 599"/>
                <a:gd name="T41" fmla="*/ 100016 h 760"/>
                <a:gd name="T42" fmla="*/ 714139 w 599"/>
                <a:gd name="T43" fmla="*/ 100016 h 760"/>
                <a:gd name="T44" fmla="*/ 701647 w 599"/>
                <a:gd name="T45" fmla="*/ 202116 h 760"/>
                <a:gd name="T46" fmla="*/ 674580 w 599"/>
                <a:gd name="T47" fmla="*/ 220869 h 760"/>
                <a:gd name="T48" fmla="*/ 597545 w 599"/>
                <a:gd name="T49" fmla="*/ 712615 h 760"/>
                <a:gd name="T50" fmla="*/ 445556 w 599"/>
                <a:gd name="T51" fmla="*/ 733451 h 760"/>
                <a:gd name="T52" fmla="*/ 176973 w 599"/>
                <a:gd name="T53" fmla="*/ 768874 h 760"/>
                <a:gd name="T54" fmla="*/ 135332 w 599"/>
                <a:gd name="T55" fmla="*/ 504248 h 760"/>
                <a:gd name="T56" fmla="*/ 18738 w 599"/>
                <a:gd name="T57" fmla="*/ 504248 h 760"/>
                <a:gd name="T58" fmla="*/ 0 w 599"/>
                <a:gd name="T59" fmla="*/ 783459 h 760"/>
                <a:gd name="T60" fmla="*/ 10410 w 599"/>
                <a:gd name="T61" fmla="*/ 787627 h 760"/>
                <a:gd name="T62" fmla="*/ 10410 w 599"/>
                <a:gd name="T63" fmla="*/ 798045 h 760"/>
                <a:gd name="T64" fmla="*/ 0 w 599"/>
                <a:gd name="T65" fmla="*/ 800129 h 760"/>
                <a:gd name="T66" fmla="*/ 18738 w 599"/>
                <a:gd name="T67" fmla="*/ 1081424 h 760"/>
                <a:gd name="T68" fmla="*/ 135332 w 599"/>
                <a:gd name="T69" fmla="*/ 1081424 h 760"/>
                <a:gd name="T70" fmla="*/ 176973 w 599"/>
                <a:gd name="T71" fmla="*/ 816798 h 760"/>
                <a:gd name="T72" fmla="*/ 445556 w 599"/>
                <a:gd name="T73" fmla="*/ 852220 h 760"/>
                <a:gd name="T74" fmla="*/ 597545 w 599"/>
                <a:gd name="T75" fmla="*/ 873057 h 760"/>
                <a:gd name="T76" fmla="*/ 674580 w 599"/>
                <a:gd name="T77" fmla="*/ 1364803 h 760"/>
                <a:gd name="T78" fmla="*/ 701647 w 599"/>
                <a:gd name="T79" fmla="*/ 1383556 h 760"/>
                <a:gd name="T80" fmla="*/ 714139 w 599"/>
                <a:gd name="T81" fmla="*/ 1485656 h 760"/>
                <a:gd name="T82" fmla="*/ 693319 w 599"/>
                <a:gd name="T83" fmla="*/ 1485656 h 760"/>
                <a:gd name="T84" fmla="*/ 724549 w 599"/>
                <a:gd name="T85" fmla="*/ 1575253 h 760"/>
                <a:gd name="T86" fmla="*/ 891112 w 599"/>
                <a:gd name="T87" fmla="*/ 1566919 h 760"/>
                <a:gd name="T88" fmla="*/ 926507 w 599"/>
                <a:gd name="T89" fmla="*/ 962655 h 760"/>
                <a:gd name="T90" fmla="*/ 974394 w 599"/>
                <a:gd name="T91" fmla="*/ 966822 h 760"/>
                <a:gd name="T92" fmla="*/ 1026445 w 599"/>
                <a:gd name="T93" fmla="*/ 950153 h 760"/>
                <a:gd name="T94" fmla="*/ 980640 w 599"/>
                <a:gd name="T95" fmla="*/ 925149 h 760"/>
                <a:gd name="T96" fmla="*/ 947327 w 599"/>
                <a:gd name="T97" fmla="*/ 925149 h 760"/>
                <a:gd name="T98" fmla="*/ 928589 w 599"/>
                <a:gd name="T99" fmla="*/ 906396 h 760"/>
                <a:gd name="T100" fmla="*/ 928589 w 599"/>
                <a:gd name="T101" fmla="*/ 891810 h 760"/>
                <a:gd name="T102" fmla="*/ 1138875 w 599"/>
                <a:gd name="T103" fmla="*/ 893894 h 760"/>
                <a:gd name="T104" fmla="*/ 1170106 w 599"/>
                <a:gd name="T105" fmla="*/ 831384 h 760"/>
                <a:gd name="T106" fmla="*/ 1180516 w 599"/>
                <a:gd name="T107" fmla="*/ 833467 h 760"/>
                <a:gd name="T108" fmla="*/ 1186762 w 599"/>
                <a:gd name="T109" fmla="*/ 941818 h 760"/>
                <a:gd name="T110" fmla="*/ 1234649 w 599"/>
                <a:gd name="T111" fmla="*/ 916814 h 760"/>
                <a:gd name="T112" fmla="*/ 1213828 w 599"/>
                <a:gd name="T113" fmla="*/ 814714 h 760"/>
                <a:gd name="T114" fmla="*/ 1217992 w 599"/>
                <a:gd name="T115" fmla="*/ 808463 h 760"/>
                <a:gd name="T116" fmla="*/ 1226321 w 599"/>
                <a:gd name="T117" fmla="*/ 810547 h 760"/>
                <a:gd name="T118" fmla="*/ 1234649 w 599"/>
                <a:gd name="T119" fmla="*/ 804296 h 760"/>
                <a:gd name="T120" fmla="*/ 1238813 w 599"/>
                <a:gd name="T121" fmla="*/ 804296 h 760"/>
                <a:gd name="T122" fmla="*/ 1245059 w 599"/>
                <a:gd name="T123" fmla="*/ 798045 h 760"/>
                <a:gd name="T124" fmla="*/ 1245059 w 599"/>
                <a:gd name="T125" fmla="*/ 787627 h 76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99" h="760">
                  <a:moveTo>
                    <a:pt x="598" y="378"/>
                  </a:moveTo>
                  <a:cubicBezTo>
                    <a:pt x="598" y="376"/>
                    <a:pt x="597" y="375"/>
                    <a:pt x="595" y="375"/>
                  </a:cubicBezTo>
                  <a:cubicBezTo>
                    <a:pt x="594" y="375"/>
                    <a:pt x="594" y="375"/>
                    <a:pt x="593" y="375"/>
                  </a:cubicBezTo>
                  <a:cubicBezTo>
                    <a:pt x="593" y="373"/>
                    <a:pt x="591" y="372"/>
                    <a:pt x="589" y="372"/>
                  </a:cubicBezTo>
                  <a:cubicBezTo>
                    <a:pt x="587" y="372"/>
                    <a:pt x="586" y="372"/>
                    <a:pt x="585" y="373"/>
                  </a:cubicBezTo>
                  <a:cubicBezTo>
                    <a:pt x="585" y="372"/>
                    <a:pt x="584" y="370"/>
                    <a:pt x="583" y="370"/>
                  </a:cubicBezTo>
                  <a:cubicBezTo>
                    <a:pt x="588" y="356"/>
                    <a:pt x="599" y="330"/>
                    <a:pt x="593" y="321"/>
                  </a:cubicBezTo>
                  <a:cubicBezTo>
                    <a:pt x="584" y="308"/>
                    <a:pt x="580" y="302"/>
                    <a:pt x="570" y="308"/>
                  </a:cubicBezTo>
                  <a:cubicBezTo>
                    <a:pt x="563" y="313"/>
                    <a:pt x="565" y="342"/>
                    <a:pt x="567" y="360"/>
                  </a:cubicBezTo>
                  <a:cubicBezTo>
                    <a:pt x="565" y="361"/>
                    <a:pt x="563" y="361"/>
                    <a:pt x="562" y="362"/>
                  </a:cubicBezTo>
                  <a:cubicBezTo>
                    <a:pt x="562" y="348"/>
                    <a:pt x="560" y="331"/>
                    <a:pt x="547" y="331"/>
                  </a:cubicBezTo>
                  <a:cubicBezTo>
                    <a:pt x="526" y="332"/>
                    <a:pt x="446" y="333"/>
                    <a:pt x="446" y="333"/>
                  </a:cubicBezTo>
                  <a:cubicBezTo>
                    <a:pt x="446" y="333"/>
                    <a:pt x="446" y="330"/>
                    <a:pt x="446" y="326"/>
                  </a:cubicBezTo>
                  <a:cubicBezTo>
                    <a:pt x="455" y="317"/>
                    <a:pt x="455" y="317"/>
                    <a:pt x="455" y="317"/>
                  </a:cubicBezTo>
                  <a:cubicBezTo>
                    <a:pt x="455" y="317"/>
                    <a:pt x="463" y="317"/>
                    <a:pt x="471" y="317"/>
                  </a:cubicBezTo>
                  <a:cubicBezTo>
                    <a:pt x="479" y="317"/>
                    <a:pt x="493" y="312"/>
                    <a:pt x="493" y="305"/>
                  </a:cubicBezTo>
                  <a:cubicBezTo>
                    <a:pt x="493" y="297"/>
                    <a:pt x="481" y="297"/>
                    <a:pt x="468" y="297"/>
                  </a:cubicBezTo>
                  <a:cubicBezTo>
                    <a:pt x="461" y="297"/>
                    <a:pt x="452" y="298"/>
                    <a:pt x="445" y="299"/>
                  </a:cubicBezTo>
                  <a:cubicBezTo>
                    <a:pt x="441" y="217"/>
                    <a:pt x="432" y="14"/>
                    <a:pt x="428" y="8"/>
                  </a:cubicBezTo>
                  <a:cubicBezTo>
                    <a:pt x="424" y="1"/>
                    <a:pt x="356" y="0"/>
                    <a:pt x="348" y="5"/>
                  </a:cubicBezTo>
                  <a:cubicBezTo>
                    <a:pt x="340" y="9"/>
                    <a:pt x="333" y="48"/>
                    <a:pt x="333" y="48"/>
                  </a:cubicBezTo>
                  <a:cubicBezTo>
                    <a:pt x="343" y="48"/>
                    <a:pt x="343" y="48"/>
                    <a:pt x="343" y="48"/>
                  </a:cubicBezTo>
                  <a:cubicBezTo>
                    <a:pt x="337" y="97"/>
                    <a:pt x="337" y="97"/>
                    <a:pt x="337" y="97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287" y="342"/>
                    <a:pt x="287" y="342"/>
                    <a:pt x="287" y="342"/>
                  </a:cubicBezTo>
                  <a:cubicBezTo>
                    <a:pt x="287" y="342"/>
                    <a:pt x="259" y="344"/>
                    <a:pt x="214" y="352"/>
                  </a:cubicBezTo>
                  <a:cubicBezTo>
                    <a:pt x="192" y="356"/>
                    <a:pt x="136" y="363"/>
                    <a:pt x="85" y="369"/>
                  </a:cubicBezTo>
                  <a:cubicBezTo>
                    <a:pt x="65" y="242"/>
                    <a:pt x="65" y="242"/>
                    <a:pt x="65" y="242"/>
                  </a:cubicBezTo>
                  <a:cubicBezTo>
                    <a:pt x="9" y="242"/>
                    <a:pt x="9" y="242"/>
                    <a:pt x="9" y="242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5" y="378"/>
                    <a:pt x="5" y="378"/>
                    <a:pt x="5" y="378"/>
                  </a:cubicBezTo>
                  <a:cubicBezTo>
                    <a:pt x="5" y="383"/>
                    <a:pt x="5" y="383"/>
                    <a:pt x="5" y="383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9" y="519"/>
                    <a:pt x="9" y="519"/>
                    <a:pt x="9" y="519"/>
                  </a:cubicBezTo>
                  <a:cubicBezTo>
                    <a:pt x="65" y="519"/>
                    <a:pt x="65" y="519"/>
                    <a:pt x="65" y="519"/>
                  </a:cubicBezTo>
                  <a:cubicBezTo>
                    <a:pt x="85" y="392"/>
                    <a:pt x="85" y="392"/>
                    <a:pt x="85" y="392"/>
                  </a:cubicBezTo>
                  <a:cubicBezTo>
                    <a:pt x="136" y="398"/>
                    <a:pt x="192" y="405"/>
                    <a:pt x="214" y="409"/>
                  </a:cubicBezTo>
                  <a:cubicBezTo>
                    <a:pt x="259" y="416"/>
                    <a:pt x="287" y="419"/>
                    <a:pt x="287" y="419"/>
                  </a:cubicBezTo>
                  <a:cubicBezTo>
                    <a:pt x="324" y="655"/>
                    <a:pt x="324" y="655"/>
                    <a:pt x="324" y="655"/>
                  </a:cubicBezTo>
                  <a:cubicBezTo>
                    <a:pt x="337" y="664"/>
                    <a:pt x="337" y="664"/>
                    <a:pt x="337" y="664"/>
                  </a:cubicBezTo>
                  <a:cubicBezTo>
                    <a:pt x="343" y="713"/>
                    <a:pt x="343" y="713"/>
                    <a:pt x="343" y="713"/>
                  </a:cubicBezTo>
                  <a:cubicBezTo>
                    <a:pt x="333" y="713"/>
                    <a:pt x="333" y="713"/>
                    <a:pt x="333" y="713"/>
                  </a:cubicBezTo>
                  <a:cubicBezTo>
                    <a:pt x="333" y="713"/>
                    <a:pt x="340" y="752"/>
                    <a:pt x="348" y="756"/>
                  </a:cubicBezTo>
                  <a:cubicBezTo>
                    <a:pt x="356" y="760"/>
                    <a:pt x="424" y="760"/>
                    <a:pt x="428" y="752"/>
                  </a:cubicBezTo>
                  <a:cubicBezTo>
                    <a:pt x="432" y="747"/>
                    <a:pt x="441" y="544"/>
                    <a:pt x="445" y="462"/>
                  </a:cubicBezTo>
                  <a:cubicBezTo>
                    <a:pt x="452" y="463"/>
                    <a:pt x="461" y="464"/>
                    <a:pt x="468" y="464"/>
                  </a:cubicBezTo>
                  <a:cubicBezTo>
                    <a:pt x="481" y="464"/>
                    <a:pt x="493" y="463"/>
                    <a:pt x="493" y="456"/>
                  </a:cubicBezTo>
                  <a:cubicBezTo>
                    <a:pt x="493" y="449"/>
                    <a:pt x="479" y="444"/>
                    <a:pt x="471" y="444"/>
                  </a:cubicBezTo>
                  <a:cubicBezTo>
                    <a:pt x="463" y="444"/>
                    <a:pt x="455" y="444"/>
                    <a:pt x="455" y="444"/>
                  </a:cubicBezTo>
                  <a:cubicBezTo>
                    <a:pt x="446" y="435"/>
                    <a:pt x="446" y="435"/>
                    <a:pt x="446" y="435"/>
                  </a:cubicBezTo>
                  <a:cubicBezTo>
                    <a:pt x="446" y="430"/>
                    <a:pt x="446" y="428"/>
                    <a:pt x="446" y="428"/>
                  </a:cubicBezTo>
                  <a:cubicBezTo>
                    <a:pt x="446" y="428"/>
                    <a:pt x="526" y="429"/>
                    <a:pt x="547" y="429"/>
                  </a:cubicBezTo>
                  <a:cubicBezTo>
                    <a:pt x="560" y="430"/>
                    <a:pt x="562" y="413"/>
                    <a:pt x="562" y="399"/>
                  </a:cubicBezTo>
                  <a:cubicBezTo>
                    <a:pt x="563" y="400"/>
                    <a:pt x="565" y="400"/>
                    <a:pt x="567" y="400"/>
                  </a:cubicBezTo>
                  <a:cubicBezTo>
                    <a:pt x="565" y="419"/>
                    <a:pt x="563" y="448"/>
                    <a:pt x="570" y="452"/>
                  </a:cubicBezTo>
                  <a:cubicBezTo>
                    <a:pt x="580" y="459"/>
                    <a:pt x="584" y="453"/>
                    <a:pt x="593" y="440"/>
                  </a:cubicBezTo>
                  <a:cubicBezTo>
                    <a:pt x="599" y="431"/>
                    <a:pt x="589" y="404"/>
                    <a:pt x="583" y="391"/>
                  </a:cubicBezTo>
                  <a:cubicBezTo>
                    <a:pt x="584" y="390"/>
                    <a:pt x="585" y="389"/>
                    <a:pt x="585" y="388"/>
                  </a:cubicBezTo>
                  <a:cubicBezTo>
                    <a:pt x="586" y="388"/>
                    <a:pt x="587" y="389"/>
                    <a:pt x="589" y="389"/>
                  </a:cubicBezTo>
                  <a:cubicBezTo>
                    <a:pt x="591" y="389"/>
                    <a:pt x="593" y="388"/>
                    <a:pt x="593" y="386"/>
                  </a:cubicBezTo>
                  <a:cubicBezTo>
                    <a:pt x="594" y="386"/>
                    <a:pt x="594" y="386"/>
                    <a:pt x="595" y="386"/>
                  </a:cubicBezTo>
                  <a:cubicBezTo>
                    <a:pt x="597" y="386"/>
                    <a:pt x="598" y="385"/>
                    <a:pt x="598" y="383"/>
                  </a:cubicBezTo>
                  <a:lnTo>
                    <a:pt x="598" y="3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3"/>
            <p:cNvSpPr/>
            <p:nvPr/>
          </p:nvSpPr>
          <p:spPr bwMode="auto">
            <a:xfrm>
              <a:off x="0" y="4675188"/>
              <a:ext cx="5157788" cy="1092200"/>
            </a:xfrm>
            <a:custGeom>
              <a:avLst/>
              <a:gdLst>
                <a:gd name="T0" fmla="*/ 5158550 w 5857"/>
                <a:gd name="T1" fmla="*/ 443898 h 1240"/>
                <a:gd name="T2" fmla="*/ 5155027 w 5857"/>
                <a:gd name="T3" fmla="*/ 435971 h 1240"/>
                <a:gd name="T4" fmla="*/ 4863499 w 5857"/>
                <a:gd name="T5" fmla="*/ 539899 h 1240"/>
                <a:gd name="T6" fmla="*/ 4496226 w 5857"/>
                <a:gd name="T7" fmla="*/ 0 h 1240"/>
                <a:gd name="T8" fmla="*/ 0 w 5857"/>
                <a:gd name="T9" fmla="*/ 0 h 1240"/>
                <a:gd name="T10" fmla="*/ 0 w 5857"/>
                <a:gd name="T11" fmla="*/ 1092129 h 1240"/>
                <a:gd name="T12" fmla="*/ 4496226 w 5857"/>
                <a:gd name="T13" fmla="*/ 1092129 h 1240"/>
                <a:gd name="T14" fmla="*/ 4863499 w 5857"/>
                <a:gd name="T15" fmla="*/ 553991 h 1240"/>
                <a:gd name="T16" fmla="*/ 5155027 w 5857"/>
                <a:gd name="T17" fmla="*/ 658800 h 1240"/>
                <a:gd name="T18" fmla="*/ 5158550 w 5857"/>
                <a:gd name="T19" fmla="*/ 649993 h 1240"/>
                <a:gd name="T20" fmla="*/ 4869664 w 5857"/>
                <a:gd name="T21" fmla="*/ 546065 h 1240"/>
                <a:gd name="T22" fmla="*/ 5158550 w 5857"/>
                <a:gd name="T23" fmla="*/ 443898 h 12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57" h="1240">
                  <a:moveTo>
                    <a:pt x="5857" y="504"/>
                  </a:moveTo>
                  <a:lnTo>
                    <a:pt x="5853" y="495"/>
                  </a:lnTo>
                  <a:lnTo>
                    <a:pt x="5522" y="613"/>
                  </a:lnTo>
                  <a:lnTo>
                    <a:pt x="5105" y="0"/>
                  </a:lnTo>
                  <a:lnTo>
                    <a:pt x="0" y="0"/>
                  </a:lnTo>
                  <a:lnTo>
                    <a:pt x="0" y="1240"/>
                  </a:lnTo>
                  <a:lnTo>
                    <a:pt x="5105" y="1240"/>
                  </a:lnTo>
                  <a:lnTo>
                    <a:pt x="5522" y="629"/>
                  </a:lnTo>
                  <a:lnTo>
                    <a:pt x="5853" y="748"/>
                  </a:lnTo>
                  <a:lnTo>
                    <a:pt x="5857" y="738"/>
                  </a:lnTo>
                  <a:lnTo>
                    <a:pt x="5529" y="620"/>
                  </a:lnTo>
                  <a:lnTo>
                    <a:pt x="5857" y="5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Oval 34"/>
            <p:cNvSpPr>
              <a:spLocks noChangeArrowheads="1"/>
            </p:cNvSpPr>
            <p:nvPr/>
          </p:nvSpPr>
          <p:spPr bwMode="auto">
            <a:xfrm>
              <a:off x="5757863" y="5087938"/>
              <a:ext cx="269875" cy="2682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zh-CN" altLang="en-US" sz="1100"/>
            </a:p>
          </p:txBody>
        </p:sp>
        <p:sp>
          <p:nvSpPr>
            <p:cNvPr id="27" name="Rectangle 35"/>
            <p:cNvSpPr>
              <a:spLocks noChangeArrowheads="1"/>
            </p:cNvSpPr>
            <p:nvPr/>
          </p:nvSpPr>
          <p:spPr bwMode="auto">
            <a:xfrm>
              <a:off x="5835650" y="5084763"/>
              <a:ext cx="119063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4400"/>
              <a:r>
                <a:rPr lang="zh-CN" altLang="zh-CN" dirty="0">
                  <a:solidFill>
                    <a:schemeClr val="accent1"/>
                  </a:solidFill>
                  <a:latin typeface="Myriad Pro" panose="020B0503030403020204" pitchFamily="34" charset="0"/>
                </a:rPr>
                <a:t>3</a:t>
              </a:r>
              <a:endParaRPr lang="zh-CN" altLang="zh-CN" sz="1100" dirty="0">
                <a:solidFill>
                  <a:schemeClr val="accent1"/>
                </a:solidFill>
              </a:endParaRPr>
            </a:p>
          </p:txBody>
        </p:sp>
        <p:sp>
          <p:nvSpPr>
            <p:cNvPr id="28" name="MH_SubTitle_4"/>
            <p:cNvSpPr>
              <a:spLocks noChangeArrowheads="1"/>
            </p:cNvSpPr>
            <p:nvPr/>
          </p:nvSpPr>
          <p:spPr bwMode="auto">
            <a:xfrm>
              <a:off x="153988" y="4929188"/>
              <a:ext cx="434657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 smtClean="0">
                  <a:latin typeface="宋体" panose="02010600030101010101" pitchFamily="2" charset="-122"/>
                </a:rPr>
                <a:t>小鹿极</a:t>
              </a:r>
              <a:r>
                <a:rPr lang="zh-CN" altLang="en-US" sz="1600" dirty="0">
                  <a:latin typeface="宋体" panose="02010600030101010101" pitchFamily="2" charset="-122"/>
                </a:rPr>
                <a:t>简主义设计，极致简约风潮流所向，通用设计，完美兼容。</a:t>
              </a:r>
              <a:endParaRPr lang="zh-CN" altLang="en-US" sz="1600" dirty="0"/>
            </a:p>
          </p:txBody>
        </p:sp>
      </p:grpSp>
      <p:sp>
        <p:nvSpPr>
          <p:cNvPr id="29" name="矩形 51"/>
          <p:cNvSpPr>
            <a:spLocks noChangeArrowheads="1"/>
          </p:cNvSpPr>
          <p:nvPr/>
        </p:nvSpPr>
        <p:spPr bwMode="auto">
          <a:xfrm>
            <a:off x="7328375" y="2035028"/>
            <a:ext cx="2646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30" name="矩形 52"/>
          <p:cNvSpPr>
            <a:spLocks noChangeArrowheads="1"/>
          </p:cNvSpPr>
          <p:nvPr/>
        </p:nvSpPr>
        <p:spPr bwMode="auto">
          <a:xfrm>
            <a:off x="7328375" y="2666853"/>
            <a:ext cx="3827463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</a:t>
            </a: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。小鹿极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</a:t>
            </a: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。小鹿极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</a:t>
            </a: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。小鹿极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7436325" y="2544616"/>
            <a:ext cx="252571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1"/>
          <p:cNvSpPr/>
          <p:nvPr/>
        </p:nvSpPr>
        <p:spPr bwMode="auto">
          <a:xfrm>
            <a:off x="3601690" y="3336417"/>
            <a:ext cx="2071799" cy="2064240"/>
          </a:xfrm>
          <a:prstGeom prst="ellipse">
            <a:avLst/>
          </a:prstGeom>
          <a:solidFill>
            <a:srgbClr val="FFD6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31"/>
          <p:cNvSpPr/>
          <p:nvPr/>
        </p:nvSpPr>
        <p:spPr bwMode="auto">
          <a:xfrm>
            <a:off x="6459369" y="3336417"/>
            <a:ext cx="2071799" cy="2064240"/>
          </a:xfrm>
          <a:prstGeom prst="ellipse">
            <a:avLst/>
          </a:prstGeom>
          <a:solidFill>
            <a:srgbClr val="FFD6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31"/>
          <p:cNvSpPr/>
          <p:nvPr/>
        </p:nvSpPr>
        <p:spPr bwMode="auto">
          <a:xfrm>
            <a:off x="9081046" y="3336417"/>
            <a:ext cx="2071799" cy="2064240"/>
          </a:xfrm>
          <a:prstGeom prst="ellipse">
            <a:avLst/>
          </a:prstGeom>
          <a:solidFill>
            <a:srgbClr val="FFD6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31"/>
          <p:cNvSpPr/>
          <p:nvPr/>
        </p:nvSpPr>
        <p:spPr bwMode="auto">
          <a:xfrm>
            <a:off x="940524" y="3336417"/>
            <a:ext cx="2071799" cy="2064240"/>
          </a:xfrm>
          <a:prstGeom prst="ellipse">
            <a:avLst/>
          </a:prstGeom>
          <a:solidFill>
            <a:srgbClr val="FFD6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MH_Others_1"/>
          <p:cNvSpPr txBox="1"/>
          <p:nvPr>
            <p:custDataLst>
              <p:tags r:id="rId1"/>
            </p:custDataLst>
          </p:nvPr>
        </p:nvSpPr>
        <p:spPr>
          <a:xfrm>
            <a:off x="5283728" y="1470273"/>
            <a:ext cx="2660967" cy="55049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ctr">
              <a:defRPr/>
            </a:pPr>
            <a:r>
              <a:rPr lang="en-US" altLang="zh-CN" sz="4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400" spc="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Entry_1"/>
          <p:cNvSpPr/>
          <p:nvPr>
            <p:custDataLst>
              <p:tags r:id="rId2"/>
            </p:custDataLst>
          </p:nvPr>
        </p:nvSpPr>
        <p:spPr>
          <a:xfrm>
            <a:off x="804703" y="4206625"/>
            <a:ext cx="2342577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sp>
        <p:nvSpPr>
          <p:cNvPr id="10" name="MH_Number_1"/>
          <p:cNvSpPr/>
          <p:nvPr>
            <p:custDataLst>
              <p:tags r:id="rId3"/>
            </p:custDataLst>
          </p:nvPr>
        </p:nvSpPr>
        <p:spPr>
          <a:xfrm>
            <a:off x="1600902" y="3457272"/>
            <a:ext cx="750179" cy="74967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027215" y="4620770"/>
            <a:ext cx="18975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52312" y="4642196"/>
            <a:ext cx="20473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amet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consectetuer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Lorem</a:t>
            </a:r>
            <a:endParaRPr lang="zh-CN" altLang="en-US" sz="1100" dirty="0"/>
          </a:p>
        </p:txBody>
      </p:sp>
      <p:sp>
        <p:nvSpPr>
          <p:cNvPr id="13" name="MH_Entry_1"/>
          <p:cNvSpPr/>
          <p:nvPr>
            <p:custDataLst>
              <p:tags r:id="rId4"/>
            </p:custDataLst>
          </p:nvPr>
        </p:nvSpPr>
        <p:spPr>
          <a:xfrm>
            <a:off x="3472033" y="4206625"/>
            <a:ext cx="2342577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sp>
        <p:nvSpPr>
          <p:cNvPr id="14" name="MH_Number_1"/>
          <p:cNvSpPr/>
          <p:nvPr>
            <p:custDataLst>
              <p:tags r:id="rId5"/>
            </p:custDataLst>
          </p:nvPr>
        </p:nvSpPr>
        <p:spPr>
          <a:xfrm>
            <a:off x="4268232" y="3457272"/>
            <a:ext cx="750179" cy="74967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694545" y="4620770"/>
            <a:ext cx="18975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619642" y="4642196"/>
            <a:ext cx="20473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amet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consectetuer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Lorem</a:t>
            </a:r>
            <a:endParaRPr lang="zh-CN" altLang="en-US" sz="1100" dirty="0"/>
          </a:p>
        </p:txBody>
      </p:sp>
      <p:sp>
        <p:nvSpPr>
          <p:cNvPr id="17" name="MH_Entry_1"/>
          <p:cNvSpPr/>
          <p:nvPr>
            <p:custDataLst>
              <p:tags r:id="rId6"/>
            </p:custDataLst>
          </p:nvPr>
        </p:nvSpPr>
        <p:spPr>
          <a:xfrm>
            <a:off x="6336200" y="4206625"/>
            <a:ext cx="2342577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sp>
        <p:nvSpPr>
          <p:cNvPr id="18" name="MH_Number_1"/>
          <p:cNvSpPr/>
          <p:nvPr>
            <p:custDataLst>
              <p:tags r:id="rId7"/>
            </p:custDataLst>
          </p:nvPr>
        </p:nvSpPr>
        <p:spPr>
          <a:xfrm>
            <a:off x="7132399" y="3457272"/>
            <a:ext cx="750179" cy="74967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558712" y="4620770"/>
            <a:ext cx="18975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483809" y="4642196"/>
            <a:ext cx="20473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amet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consectetuer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Lorem</a:t>
            </a:r>
            <a:endParaRPr lang="zh-CN" altLang="en-US" sz="1100" dirty="0"/>
          </a:p>
        </p:txBody>
      </p:sp>
      <p:sp>
        <p:nvSpPr>
          <p:cNvPr id="21" name="MH_Entry_1"/>
          <p:cNvSpPr/>
          <p:nvPr>
            <p:custDataLst>
              <p:tags r:id="rId8"/>
            </p:custDataLst>
          </p:nvPr>
        </p:nvSpPr>
        <p:spPr>
          <a:xfrm>
            <a:off x="8952277" y="4206625"/>
            <a:ext cx="2342577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sp>
        <p:nvSpPr>
          <p:cNvPr id="22" name="MH_Number_1"/>
          <p:cNvSpPr/>
          <p:nvPr>
            <p:custDataLst>
              <p:tags r:id="rId9"/>
            </p:custDataLst>
          </p:nvPr>
        </p:nvSpPr>
        <p:spPr>
          <a:xfrm>
            <a:off x="9748476" y="3457272"/>
            <a:ext cx="750179" cy="74967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9174789" y="4620770"/>
            <a:ext cx="18975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099886" y="4642196"/>
            <a:ext cx="20473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amet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consectetuer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Lorem</a:t>
            </a:r>
            <a:endParaRPr lang="zh-CN" altLang="en-US" sz="1100" dirty="0"/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3912016" y="2196197"/>
            <a:ext cx="4355881" cy="9849"/>
          </a:xfrm>
          <a:prstGeom prst="line">
            <a:avLst/>
          </a:prstGeom>
          <a:ln>
            <a:solidFill>
              <a:srgbClr val="FFB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3149865" y="913242"/>
            <a:ext cx="1619696" cy="1560028"/>
            <a:chOff x="831851" y="-312738"/>
            <a:chExt cx="3275013" cy="3154364"/>
          </a:xfrm>
        </p:grpSpPr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1200151" y="-312738"/>
              <a:ext cx="2906713" cy="2906713"/>
            </a:xfrm>
            <a:prstGeom prst="ellipse">
              <a:avLst/>
            </a:prstGeom>
            <a:solidFill>
              <a:srgbClr val="FFD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2730501" y="1919288"/>
              <a:ext cx="322263" cy="58738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2730501" y="1919288"/>
              <a:ext cx="322263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2514601" y="1919288"/>
              <a:ext cx="127000" cy="58738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2514601" y="1919288"/>
              <a:ext cx="127000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3321051" y="893762"/>
              <a:ext cx="731838" cy="60325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3321051" y="893762"/>
              <a:ext cx="731838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2"/>
            <p:cNvSpPr/>
            <p:nvPr/>
          </p:nvSpPr>
          <p:spPr bwMode="auto">
            <a:xfrm>
              <a:off x="2790826" y="-109538"/>
              <a:ext cx="696913" cy="60325"/>
            </a:xfrm>
            <a:custGeom>
              <a:avLst/>
              <a:gdLst>
                <a:gd name="T0" fmla="*/ 142 w 164"/>
                <a:gd name="T1" fmla="*/ 0 h 14"/>
                <a:gd name="T2" fmla="*/ 0 w 164"/>
                <a:gd name="T3" fmla="*/ 0 h 14"/>
                <a:gd name="T4" fmla="*/ 0 w 164"/>
                <a:gd name="T5" fmla="*/ 14 h 14"/>
                <a:gd name="T6" fmla="*/ 164 w 164"/>
                <a:gd name="T7" fmla="*/ 14 h 14"/>
                <a:gd name="T8" fmla="*/ 142 w 1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4">
                  <a:moveTo>
                    <a:pt x="14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64" y="14"/>
                    <a:pt x="164" y="14"/>
                    <a:pt x="164" y="14"/>
                  </a:cubicBezTo>
                  <a:cubicBezTo>
                    <a:pt x="157" y="9"/>
                    <a:pt x="150" y="4"/>
                    <a:pt x="142" y="0"/>
                  </a:cubicBezTo>
                </a:path>
              </a:pathLst>
            </a:cu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3"/>
            <p:cNvSpPr/>
            <p:nvPr/>
          </p:nvSpPr>
          <p:spPr bwMode="auto">
            <a:xfrm>
              <a:off x="3894138" y="690562"/>
              <a:ext cx="161925" cy="58738"/>
            </a:xfrm>
            <a:custGeom>
              <a:avLst/>
              <a:gdLst>
                <a:gd name="T0" fmla="*/ 33 w 38"/>
                <a:gd name="T1" fmla="*/ 0 h 14"/>
                <a:gd name="T2" fmla="*/ 0 w 38"/>
                <a:gd name="T3" fmla="*/ 0 h 14"/>
                <a:gd name="T4" fmla="*/ 0 w 38"/>
                <a:gd name="T5" fmla="*/ 14 h 14"/>
                <a:gd name="T6" fmla="*/ 38 w 38"/>
                <a:gd name="T7" fmla="*/ 14 h 14"/>
                <a:gd name="T8" fmla="*/ 33 w 3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4">
                  <a:moveTo>
                    <a:pt x="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6" y="9"/>
                    <a:pt x="35" y="5"/>
                    <a:pt x="33" y="0"/>
                  </a:cubicBezTo>
                </a:path>
              </a:pathLst>
            </a:cu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14"/>
            <p:cNvSpPr>
              <a:spLocks noChangeArrowheads="1"/>
            </p:cNvSpPr>
            <p:nvPr/>
          </p:nvSpPr>
          <p:spPr bwMode="auto">
            <a:xfrm>
              <a:off x="3576638" y="1489075"/>
              <a:ext cx="215900" cy="60325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15"/>
            <p:cNvSpPr>
              <a:spLocks noChangeArrowheads="1"/>
            </p:cNvSpPr>
            <p:nvPr/>
          </p:nvSpPr>
          <p:spPr bwMode="auto">
            <a:xfrm>
              <a:off x="3576638" y="1489075"/>
              <a:ext cx="215900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16"/>
            <p:cNvSpPr>
              <a:spLocks noChangeArrowheads="1"/>
            </p:cNvSpPr>
            <p:nvPr/>
          </p:nvSpPr>
          <p:spPr bwMode="auto">
            <a:xfrm>
              <a:off x="1489076" y="893762"/>
              <a:ext cx="493713" cy="60325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Rectangle 17"/>
            <p:cNvSpPr>
              <a:spLocks noChangeArrowheads="1"/>
            </p:cNvSpPr>
            <p:nvPr/>
          </p:nvSpPr>
          <p:spPr bwMode="auto">
            <a:xfrm>
              <a:off x="1489076" y="893762"/>
              <a:ext cx="493713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18"/>
            <p:cNvSpPr>
              <a:spLocks noChangeArrowheads="1"/>
            </p:cNvSpPr>
            <p:nvPr/>
          </p:nvSpPr>
          <p:spPr bwMode="auto">
            <a:xfrm>
              <a:off x="2330451" y="65087"/>
              <a:ext cx="111125" cy="60325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19"/>
            <p:cNvSpPr>
              <a:spLocks noChangeArrowheads="1"/>
            </p:cNvSpPr>
            <p:nvPr/>
          </p:nvSpPr>
          <p:spPr bwMode="auto">
            <a:xfrm>
              <a:off x="2330451" y="65087"/>
              <a:ext cx="111125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20"/>
            <p:cNvSpPr>
              <a:spLocks noChangeArrowheads="1"/>
            </p:cNvSpPr>
            <p:nvPr/>
          </p:nvSpPr>
          <p:spPr bwMode="auto">
            <a:xfrm>
              <a:off x="2459038" y="1004887"/>
              <a:ext cx="317500" cy="58738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21"/>
            <p:cNvSpPr>
              <a:spLocks noChangeArrowheads="1"/>
            </p:cNvSpPr>
            <p:nvPr/>
          </p:nvSpPr>
          <p:spPr bwMode="auto">
            <a:xfrm>
              <a:off x="2459038" y="1004887"/>
              <a:ext cx="317500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22"/>
            <p:cNvSpPr>
              <a:spLocks noChangeArrowheads="1"/>
            </p:cNvSpPr>
            <p:nvPr/>
          </p:nvSpPr>
          <p:spPr bwMode="auto">
            <a:xfrm>
              <a:off x="2170113" y="358775"/>
              <a:ext cx="317500" cy="63500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23"/>
            <p:cNvSpPr>
              <a:spLocks noChangeArrowheads="1"/>
            </p:cNvSpPr>
            <p:nvPr/>
          </p:nvSpPr>
          <p:spPr bwMode="auto">
            <a:xfrm>
              <a:off x="2170113" y="358775"/>
              <a:ext cx="31750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24"/>
            <p:cNvSpPr>
              <a:spLocks noChangeArrowheads="1"/>
            </p:cNvSpPr>
            <p:nvPr/>
          </p:nvSpPr>
          <p:spPr bwMode="auto">
            <a:xfrm>
              <a:off x="2751138" y="536575"/>
              <a:ext cx="319088" cy="60325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25"/>
            <p:cNvSpPr>
              <a:spLocks noChangeArrowheads="1"/>
            </p:cNvSpPr>
            <p:nvPr/>
          </p:nvSpPr>
          <p:spPr bwMode="auto">
            <a:xfrm>
              <a:off x="2751138" y="536575"/>
              <a:ext cx="319088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6"/>
            <p:cNvSpPr/>
            <p:nvPr/>
          </p:nvSpPr>
          <p:spPr bwMode="auto">
            <a:xfrm>
              <a:off x="1387476" y="371475"/>
              <a:ext cx="263525" cy="58738"/>
            </a:xfrm>
            <a:custGeom>
              <a:avLst/>
              <a:gdLst>
                <a:gd name="T0" fmla="*/ 62 w 62"/>
                <a:gd name="T1" fmla="*/ 0 h 14"/>
                <a:gd name="T2" fmla="*/ 8 w 62"/>
                <a:gd name="T3" fmla="*/ 0 h 14"/>
                <a:gd name="T4" fmla="*/ 0 w 62"/>
                <a:gd name="T5" fmla="*/ 14 h 14"/>
                <a:gd name="T6" fmla="*/ 62 w 62"/>
                <a:gd name="T7" fmla="*/ 14 h 14"/>
                <a:gd name="T8" fmla="*/ 62 w 6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4">
                  <a:moveTo>
                    <a:pt x="6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4"/>
                    <a:pt x="2" y="9"/>
                    <a:pt x="0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27"/>
            <p:cNvSpPr>
              <a:spLocks noChangeArrowheads="1"/>
            </p:cNvSpPr>
            <p:nvPr/>
          </p:nvSpPr>
          <p:spPr bwMode="auto">
            <a:xfrm>
              <a:off x="2811463" y="1289050"/>
              <a:ext cx="233363" cy="60325"/>
            </a:xfrm>
            <a:prstGeom prst="rect">
              <a:avLst/>
            </a:prstGeom>
            <a:solidFill>
              <a:srgbClr val="F5E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28"/>
            <p:cNvSpPr>
              <a:spLocks noChangeArrowheads="1"/>
            </p:cNvSpPr>
            <p:nvPr/>
          </p:nvSpPr>
          <p:spPr bwMode="auto">
            <a:xfrm>
              <a:off x="2811463" y="1289050"/>
              <a:ext cx="233363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9"/>
            <p:cNvSpPr/>
            <p:nvPr/>
          </p:nvSpPr>
          <p:spPr bwMode="auto">
            <a:xfrm>
              <a:off x="860426" y="800100"/>
              <a:ext cx="2974975" cy="2011363"/>
            </a:xfrm>
            <a:custGeom>
              <a:avLst/>
              <a:gdLst>
                <a:gd name="T0" fmla="*/ 629 w 700"/>
                <a:gd name="T1" fmla="*/ 314 h 473"/>
                <a:gd name="T2" fmla="*/ 629 w 700"/>
                <a:gd name="T3" fmla="*/ 314 h 473"/>
                <a:gd name="T4" fmla="*/ 567 w 700"/>
                <a:gd name="T5" fmla="*/ 252 h 473"/>
                <a:gd name="T6" fmla="*/ 523 w 700"/>
                <a:gd name="T7" fmla="*/ 271 h 473"/>
                <a:gd name="T8" fmla="*/ 462 w 700"/>
                <a:gd name="T9" fmla="*/ 219 h 473"/>
                <a:gd name="T10" fmla="*/ 414 w 700"/>
                <a:gd name="T11" fmla="*/ 242 h 473"/>
                <a:gd name="T12" fmla="*/ 378 w 700"/>
                <a:gd name="T13" fmla="*/ 207 h 473"/>
                <a:gd name="T14" fmla="*/ 412 w 700"/>
                <a:gd name="T15" fmla="*/ 140 h 473"/>
                <a:gd name="T16" fmla="*/ 358 w 700"/>
                <a:gd name="T17" fmla="*/ 86 h 473"/>
                <a:gd name="T18" fmla="*/ 283 w 700"/>
                <a:gd name="T19" fmla="*/ 111 h 473"/>
                <a:gd name="T20" fmla="*/ 247 w 700"/>
                <a:gd name="T21" fmla="*/ 73 h 473"/>
                <a:gd name="T22" fmla="*/ 247 w 700"/>
                <a:gd name="T23" fmla="*/ 68 h 473"/>
                <a:gd name="T24" fmla="*/ 186 w 700"/>
                <a:gd name="T25" fmla="*/ 6 h 473"/>
                <a:gd name="T26" fmla="*/ 139 w 700"/>
                <a:gd name="T27" fmla="*/ 27 h 473"/>
                <a:gd name="T28" fmla="*/ 80 w 700"/>
                <a:gd name="T29" fmla="*/ 0 h 473"/>
                <a:gd name="T30" fmla="*/ 0 w 700"/>
                <a:gd name="T31" fmla="*/ 80 h 473"/>
                <a:gd name="T32" fmla="*/ 58 w 700"/>
                <a:gd name="T33" fmla="*/ 157 h 473"/>
                <a:gd name="T34" fmla="*/ 38 w 700"/>
                <a:gd name="T35" fmla="*/ 208 h 473"/>
                <a:gd name="T36" fmla="*/ 112 w 700"/>
                <a:gd name="T37" fmla="*/ 282 h 473"/>
                <a:gd name="T38" fmla="*/ 180 w 700"/>
                <a:gd name="T39" fmla="*/ 361 h 473"/>
                <a:gd name="T40" fmla="*/ 247 w 700"/>
                <a:gd name="T41" fmla="*/ 427 h 473"/>
                <a:gd name="T42" fmla="*/ 293 w 700"/>
                <a:gd name="T43" fmla="*/ 409 h 473"/>
                <a:gd name="T44" fmla="*/ 358 w 700"/>
                <a:gd name="T45" fmla="*/ 460 h 473"/>
                <a:gd name="T46" fmla="*/ 481 w 700"/>
                <a:gd name="T47" fmla="*/ 440 h 473"/>
                <a:gd name="T48" fmla="*/ 543 w 700"/>
                <a:gd name="T49" fmla="*/ 412 h 473"/>
                <a:gd name="T50" fmla="*/ 620 w 700"/>
                <a:gd name="T51" fmla="*/ 473 h 473"/>
                <a:gd name="T52" fmla="*/ 700 w 700"/>
                <a:gd name="T53" fmla="*/ 393 h 473"/>
                <a:gd name="T54" fmla="*/ 629 w 700"/>
                <a:gd name="T55" fmla="*/ 314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00" h="473">
                  <a:moveTo>
                    <a:pt x="629" y="314"/>
                  </a:moveTo>
                  <a:cubicBezTo>
                    <a:pt x="629" y="314"/>
                    <a:pt x="629" y="314"/>
                    <a:pt x="629" y="314"/>
                  </a:cubicBezTo>
                  <a:cubicBezTo>
                    <a:pt x="629" y="280"/>
                    <a:pt x="601" y="252"/>
                    <a:pt x="567" y="252"/>
                  </a:cubicBezTo>
                  <a:cubicBezTo>
                    <a:pt x="550" y="252"/>
                    <a:pt x="534" y="260"/>
                    <a:pt x="523" y="271"/>
                  </a:cubicBezTo>
                  <a:cubicBezTo>
                    <a:pt x="518" y="242"/>
                    <a:pt x="493" y="219"/>
                    <a:pt x="462" y="219"/>
                  </a:cubicBezTo>
                  <a:cubicBezTo>
                    <a:pt x="443" y="219"/>
                    <a:pt x="425" y="228"/>
                    <a:pt x="414" y="242"/>
                  </a:cubicBezTo>
                  <a:cubicBezTo>
                    <a:pt x="408" y="233"/>
                    <a:pt x="387" y="212"/>
                    <a:pt x="378" y="207"/>
                  </a:cubicBezTo>
                  <a:cubicBezTo>
                    <a:pt x="412" y="140"/>
                    <a:pt x="412" y="140"/>
                    <a:pt x="412" y="140"/>
                  </a:cubicBezTo>
                  <a:cubicBezTo>
                    <a:pt x="358" y="86"/>
                    <a:pt x="358" y="86"/>
                    <a:pt x="358" y="86"/>
                  </a:cubicBezTo>
                  <a:cubicBezTo>
                    <a:pt x="283" y="111"/>
                    <a:pt x="283" y="111"/>
                    <a:pt x="283" y="111"/>
                  </a:cubicBezTo>
                  <a:cubicBezTo>
                    <a:pt x="276" y="99"/>
                    <a:pt x="258" y="80"/>
                    <a:pt x="247" y="73"/>
                  </a:cubicBezTo>
                  <a:cubicBezTo>
                    <a:pt x="247" y="71"/>
                    <a:pt x="247" y="69"/>
                    <a:pt x="247" y="68"/>
                  </a:cubicBezTo>
                  <a:cubicBezTo>
                    <a:pt x="247" y="34"/>
                    <a:pt x="220" y="6"/>
                    <a:pt x="186" y="6"/>
                  </a:cubicBezTo>
                  <a:cubicBezTo>
                    <a:pt x="167" y="6"/>
                    <a:pt x="151" y="14"/>
                    <a:pt x="139" y="27"/>
                  </a:cubicBezTo>
                  <a:cubicBezTo>
                    <a:pt x="125" y="10"/>
                    <a:pt x="104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16"/>
                    <a:pt x="25" y="147"/>
                    <a:pt x="58" y="157"/>
                  </a:cubicBezTo>
                  <a:cubicBezTo>
                    <a:pt x="45" y="170"/>
                    <a:pt x="38" y="188"/>
                    <a:pt x="38" y="208"/>
                  </a:cubicBezTo>
                  <a:cubicBezTo>
                    <a:pt x="38" y="249"/>
                    <a:pt x="71" y="282"/>
                    <a:pt x="112" y="282"/>
                  </a:cubicBezTo>
                  <a:cubicBezTo>
                    <a:pt x="125" y="282"/>
                    <a:pt x="180" y="348"/>
                    <a:pt x="180" y="361"/>
                  </a:cubicBezTo>
                  <a:cubicBezTo>
                    <a:pt x="180" y="397"/>
                    <a:pt x="210" y="427"/>
                    <a:pt x="247" y="427"/>
                  </a:cubicBezTo>
                  <a:cubicBezTo>
                    <a:pt x="265" y="427"/>
                    <a:pt x="281" y="420"/>
                    <a:pt x="293" y="409"/>
                  </a:cubicBezTo>
                  <a:cubicBezTo>
                    <a:pt x="300" y="438"/>
                    <a:pt x="327" y="460"/>
                    <a:pt x="358" y="460"/>
                  </a:cubicBezTo>
                  <a:cubicBezTo>
                    <a:pt x="388" y="460"/>
                    <a:pt x="458" y="440"/>
                    <a:pt x="481" y="440"/>
                  </a:cubicBezTo>
                  <a:cubicBezTo>
                    <a:pt x="506" y="440"/>
                    <a:pt x="528" y="429"/>
                    <a:pt x="543" y="412"/>
                  </a:cubicBezTo>
                  <a:cubicBezTo>
                    <a:pt x="551" y="447"/>
                    <a:pt x="582" y="473"/>
                    <a:pt x="620" y="473"/>
                  </a:cubicBezTo>
                  <a:cubicBezTo>
                    <a:pt x="664" y="473"/>
                    <a:pt x="700" y="438"/>
                    <a:pt x="700" y="393"/>
                  </a:cubicBezTo>
                  <a:cubicBezTo>
                    <a:pt x="700" y="352"/>
                    <a:pt x="669" y="318"/>
                    <a:pt x="629" y="314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0"/>
            <p:cNvSpPr/>
            <p:nvPr/>
          </p:nvSpPr>
          <p:spPr bwMode="auto">
            <a:xfrm>
              <a:off x="831851" y="771525"/>
              <a:ext cx="3033713" cy="2070101"/>
            </a:xfrm>
            <a:custGeom>
              <a:avLst/>
              <a:gdLst>
                <a:gd name="T0" fmla="*/ 643 w 714"/>
                <a:gd name="T1" fmla="*/ 321 h 487"/>
                <a:gd name="T2" fmla="*/ 525 w 714"/>
                <a:gd name="T3" fmla="*/ 273 h 487"/>
                <a:gd name="T4" fmla="*/ 514 w 714"/>
                <a:gd name="T5" fmla="*/ 236 h 487"/>
                <a:gd name="T6" fmla="*/ 421 w 714"/>
                <a:gd name="T7" fmla="*/ 249 h 487"/>
                <a:gd name="T8" fmla="*/ 403 w 714"/>
                <a:gd name="T9" fmla="*/ 220 h 487"/>
                <a:gd name="T10" fmla="*/ 385 w 714"/>
                <a:gd name="T11" fmla="*/ 214 h 487"/>
                <a:gd name="T12" fmla="*/ 424 w 714"/>
                <a:gd name="T13" fmla="*/ 142 h 487"/>
                <a:gd name="T14" fmla="*/ 288 w 714"/>
                <a:gd name="T15" fmla="*/ 112 h 487"/>
                <a:gd name="T16" fmla="*/ 279 w 714"/>
                <a:gd name="T17" fmla="*/ 93 h 487"/>
                <a:gd name="T18" fmla="*/ 261 w 714"/>
                <a:gd name="T19" fmla="*/ 81 h 487"/>
                <a:gd name="T20" fmla="*/ 141 w 714"/>
                <a:gd name="T21" fmla="*/ 29 h 487"/>
                <a:gd name="T22" fmla="*/ 87 w 714"/>
                <a:gd name="T23" fmla="*/ 0 h 487"/>
                <a:gd name="T24" fmla="*/ 63 w 714"/>
                <a:gd name="T25" fmla="*/ 170 h 487"/>
                <a:gd name="T26" fmla="*/ 37 w 714"/>
                <a:gd name="T27" fmla="*/ 215 h 487"/>
                <a:gd name="T28" fmla="*/ 118 w 714"/>
                <a:gd name="T29" fmla="*/ 296 h 487"/>
                <a:gd name="T30" fmla="*/ 118 w 714"/>
                <a:gd name="T31" fmla="*/ 296 h 487"/>
                <a:gd name="T32" fmla="*/ 118 w 714"/>
                <a:gd name="T33" fmla="*/ 296 h 487"/>
                <a:gd name="T34" fmla="*/ 119 w 714"/>
                <a:gd name="T35" fmla="*/ 296 h 487"/>
                <a:gd name="T36" fmla="*/ 169 w 714"/>
                <a:gd name="T37" fmla="*/ 348 h 487"/>
                <a:gd name="T38" fmla="*/ 180 w 714"/>
                <a:gd name="T39" fmla="*/ 368 h 487"/>
                <a:gd name="T40" fmla="*/ 180 w 714"/>
                <a:gd name="T41" fmla="*/ 368 h 487"/>
                <a:gd name="T42" fmla="*/ 180 w 714"/>
                <a:gd name="T43" fmla="*/ 368 h 487"/>
                <a:gd name="T44" fmla="*/ 300 w 714"/>
                <a:gd name="T45" fmla="*/ 416 h 487"/>
                <a:gd name="T46" fmla="*/ 365 w 714"/>
                <a:gd name="T47" fmla="*/ 474 h 487"/>
                <a:gd name="T48" fmla="*/ 472 w 714"/>
                <a:gd name="T49" fmla="*/ 456 h 487"/>
                <a:gd name="T50" fmla="*/ 550 w 714"/>
                <a:gd name="T51" fmla="*/ 419 h 487"/>
                <a:gd name="T52" fmla="*/ 627 w 714"/>
                <a:gd name="T53" fmla="*/ 487 h 487"/>
                <a:gd name="T54" fmla="*/ 636 w 714"/>
                <a:gd name="T55" fmla="*/ 321 h 487"/>
                <a:gd name="T56" fmla="*/ 635 w 714"/>
                <a:gd name="T57" fmla="*/ 328 h 487"/>
                <a:gd name="T58" fmla="*/ 627 w 714"/>
                <a:gd name="T59" fmla="*/ 473 h 487"/>
                <a:gd name="T60" fmla="*/ 551 w 714"/>
                <a:gd name="T61" fmla="*/ 412 h 487"/>
                <a:gd name="T62" fmla="*/ 462 w 714"/>
                <a:gd name="T63" fmla="*/ 444 h 487"/>
                <a:gd name="T64" fmla="*/ 365 w 714"/>
                <a:gd name="T65" fmla="*/ 460 h 487"/>
                <a:gd name="T66" fmla="*/ 302 w 714"/>
                <a:gd name="T67" fmla="*/ 409 h 487"/>
                <a:gd name="T68" fmla="*/ 212 w 714"/>
                <a:gd name="T69" fmla="*/ 410 h 487"/>
                <a:gd name="T70" fmla="*/ 189 w 714"/>
                <a:gd name="T71" fmla="*/ 353 h 487"/>
                <a:gd name="T72" fmla="*/ 132 w 714"/>
                <a:gd name="T73" fmla="*/ 287 h 487"/>
                <a:gd name="T74" fmla="*/ 71 w 714"/>
                <a:gd name="T75" fmla="*/ 262 h 487"/>
                <a:gd name="T76" fmla="*/ 72 w 714"/>
                <a:gd name="T77" fmla="*/ 162 h 487"/>
                <a:gd name="T78" fmla="*/ 14 w 714"/>
                <a:gd name="T79" fmla="*/ 87 h 487"/>
                <a:gd name="T80" fmla="*/ 141 w 714"/>
                <a:gd name="T81" fmla="*/ 38 h 487"/>
                <a:gd name="T82" fmla="*/ 193 w 714"/>
                <a:gd name="T83" fmla="*/ 20 h 487"/>
                <a:gd name="T84" fmla="*/ 247 w 714"/>
                <a:gd name="T85" fmla="*/ 79 h 487"/>
                <a:gd name="T86" fmla="*/ 284 w 714"/>
                <a:gd name="T87" fmla="*/ 122 h 487"/>
                <a:gd name="T88" fmla="*/ 410 w 714"/>
                <a:gd name="T89" fmla="*/ 149 h 487"/>
                <a:gd name="T90" fmla="*/ 389 w 714"/>
                <a:gd name="T91" fmla="*/ 226 h 487"/>
                <a:gd name="T92" fmla="*/ 415 w 714"/>
                <a:gd name="T93" fmla="*/ 253 h 487"/>
                <a:gd name="T94" fmla="*/ 469 w 714"/>
                <a:gd name="T95" fmla="*/ 233 h 487"/>
                <a:gd name="T96" fmla="*/ 528 w 714"/>
                <a:gd name="T97" fmla="*/ 285 h 487"/>
                <a:gd name="T98" fmla="*/ 613 w 714"/>
                <a:gd name="T99" fmla="*/ 282 h 487"/>
                <a:gd name="T100" fmla="*/ 629 w 714"/>
                <a:gd name="T101" fmla="*/ 321 h 487"/>
                <a:gd name="T102" fmla="*/ 636 w 714"/>
                <a:gd name="T103" fmla="*/ 321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4" h="487">
                  <a:moveTo>
                    <a:pt x="636" y="321"/>
                  </a:moveTo>
                  <a:cubicBezTo>
                    <a:pt x="643" y="321"/>
                    <a:pt x="643" y="321"/>
                    <a:pt x="643" y="321"/>
                  </a:cubicBezTo>
                  <a:cubicBezTo>
                    <a:pt x="643" y="321"/>
                    <a:pt x="643" y="321"/>
                    <a:pt x="643" y="321"/>
                  </a:cubicBezTo>
                  <a:cubicBezTo>
                    <a:pt x="643" y="321"/>
                    <a:pt x="643" y="321"/>
                    <a:pt x="643" y="321"/>
                  </a:cubicBezTo>
                  <a:cubicBezTo>
                    <a:pt x="643" y="283"/>
                    <a:pt x="612" y="252"/>
                    <a:pt x="574" y="252"/>
                  </a:cubicBezTo>
                  <a:cubicBezTo>
                    <a:pt x="555" y="252"/>
                    <a:pt x="537" y="260"/>
                    <a:pt x="525" y="273"/>
                  </a:cubicBezTo>
                  <a:cubicBezTo>
                    <a:pt x="530" y="278"/>
                    <a:pt x="530" y="278"/>
                    <a:pt x="530" y="278"/>
                  </a:cubicBezTo>
                  <a:cubicBezTo>
                    <a:pt x="537" y="277"/>
                    <a:pt x="537" y="277"/>
                    <a:pt x="537" y="277"/>
                  </a:cubicBezTo>
                  <a:cubicBezTo>
                    <a:pt x="534" y="261"/>
                    <a:pt x="526" y="246"/>
                    <a:pt x="514" y="236"/>
                  </a:cubicBezTo>
                  <a:cubicBezTo>
                    <a:pt x="502" y="225"/>
                    <a:pt x="486" y="219"/>
                    <a:pt x="469" y="219"/>
                  </a:cubicBezTo>
                  <a:cubicBezTo>
                    <a:pt x="447" y="219"/>
                    <a:pt x="428" y="229"/>
                    <a:pt x="415" y="245"/>
                  </a:cubicBezTo>
                  <a:cubicBezTo>
                    <a:pt x="421" y="249"/>
                    <a:pt x="421" y="249"/>
                    <a:pt x="421" y="249"/>
                  </a:cubicBezTo>
                  <a:cubicBezTo>
                    <a:pt x="427" y="246"/>
                    <a:pt x="427" y="246"/>
                    <a:pt x="427" y="246"/>
                  </a:cubicBezTo>
                  <a:cubicBezTo>
                    <a:pt x="425" y="243"/>
                    <a:pt x="422" y="240"/>
                    <a:pt x="419" y="236"/>
                  </a:cubicBezTo>
                  <a:cubicBezTo>
                    <a:pt x="415" y="231"/>
                    <a:pt x="409" y="225"/>
                    <a:pt x="403" y="220"/>
                  </a:cubicBezTo>
                  <a:cubicBezTo>
                    <a:pt x="401" y="217"/>
                    <a:pt x="398" y="215"/>
                    <a:pt x="395" y="213"/>
                  </a:cubicBezTo>
                  <a:cubicBezTo>
                    <a:pt x="393" y="211"/>
                    <a:pt x="391" y="209"/>
                    <a:pt x="388" y="208"/>
                  </a:cubicBezTo>
                  <a:cubicBezTo>
                    <a:pt x="385" y="214"/>
                    <a:pt x="385" y="214"/>
                    <a:pt x="385" y="214"/>
                  </a:cubicBezTo>
                  <a:cubicBezTo>
                    <a:pt x="391" y="217"/>
                    <a:pt x="391" y="217"/>
                    <a:pt x="391" y="217"/>
                  </a:cubicBezTo>
                  <a:cubicBezTo>
                    <a:pt x="425" y="151"/>
                    <a:pt x="425" y="151"/>
                    <a:pt x="425" y="151"/>
                  </a:cubicBezTo>
                  <a:cubicBezTo>
                    <a:pt x="427" y="148"/>
                    <a:pt x="426" y="145"/>
                    <a:pt x="424" y="142"/>
                  </a:cubicBezTo>
                  <a:cubicBezTo>
                    <a:pt x="370" y="88"/>
                    <a:pt x="370" y="88"/>
                    <a:pt x="370" y="88"/>
                  </a:cubicBezTo>
                  <a:cubicBezTo>
                    <a:pt x="368" y="87"/>
                    <a:pt x="366" y="86"/>
                    <a:pt x="363" y="87"/>
                  </a:cubicBezTo>
                  <a:cubicBezTo>
                    <a:pt x="288" y="112"/>
                    <a:pt x="288" y="112"/>
                    <a:pt x="288" y="112"/>
                  </a:cubicBezTo>
                  <a:cubicBezTo>
                    <a:pt x="290" y="118"/>
                    <a:pt x="290" y="118"/>
                    <a:pt x="290" y="118"/>
                  </a:cubicBezTo>
                  <a:cubicBezTo>
                    <a:pt x="296" y="115"/>
                    <a:pt x="296" y="115"/>
                    <a:pt x="296" y="115"/>
                  </a:cubicBezTo>
                  <a:cubicBezTo>
                    <a:pt x="292" y="108"/>
                    <a:pt x="286" y="100"/>
                    <a:pt x="279" y="93"/>
                  </a:cubicBezTo>
                  <a:cubicBezTo>
                    <a:pt x="272" y="85"/>
                    <a:pt x="264" y="78"/>
                    <a:pt x="258" y="74"/>
                  </a:cubicBezTo>
                  <a:cubicBezTo>
                    <a:pt x="254" y="80"/>
                    <a:pt x="254" y="80"/>
                    <a:pt x="254" y="80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61" y="79"/>
                    <a:pt x="261" y="77"/>
                    <a:pt x="261" y="75"/>
                  </a:cubicBezTo>
                  <a:cubicBezTo>
                    <a:pt x="261" y="37"/>
                    <a:pt x="230" y="6"/>
                    <a:pt x="193" y="6"/>
                  </a:cubicBezTo>
                  <a:cubicBezTo>
                    <a:pt x="172" y="6"/>
                    <a:pt x="154" y="15"/>
                    <a:pt x="141" y="2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52" y="29"/>
                    <a:pt x="152" y="29"/>
                    <a:pt x="152" y="29"/>
                  </a:cubicBezTo>
                  <a:cubicBezTo>
                    <a:pt x="136" y="11"/>
                    <a:pt x="113" y="0"/>
                    <a:pt x="87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107"/>
                    <a:pt x="7" y="125"/>
                    <a:pt x="18" y="140"/>
                  </a:cubicBezTo>
                  <a:cubicBezTo>
                    <a:pt x="29" y="154"/>
                    <a:pt x="45" y="165"/>
                    <a:pt x="63" y="170"/>
                  </a:cubicBezTo>
                  <a:cubicBezTo>
                    <a:pt x="65" y="164"/>
                    <a:pt x="65" y="164"/>
                    <a:pt x="65" y="164"/>
                  </a:cubicBezTo>
                  <a:cubicBezTo>
                    <a:pt x="60" y="159"/>
                    <a:pt x="60" y="159"/>
                    <a:pt x="60" y="159"/>
                  </a:cubicBezTo>
                  <a:cubicBezTo>
                    <a:pt x="46" y="173"/>
                    <a:pt x="37" y="193"/>
                    <a:pt x="37" y="215"/>
                  </a:cubicBezTo>
                  <a:cubicBezTo>
                    <a:pt x="37" y="260"/>
                    <a:pt x="74" y="296"/>
                    <a:pt x="119" y="296"/>
                  </a:cubicBezTo>
                  <a:cubicBezTo>
                    <a:pt x="119" y="294"/>
                    <a:pt x="119" y="294"/>
                    <a:pt x="119" y="294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19" y="296"/>
                    <a:pt x="119" y="296"/>
                    <a:pt x="119" y="296"/>
                  </a:cubicBezTo>
                  <a:cubicBezTo>
                    <a:pt x="119" y="294"/>
                    <a:pt x="119" y="294"/>
                    <a:pt x="119" y="294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18" y="295"/>
                    <a:pt x="118" y="295"/>
                    <a:pt x="118" y="295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18" y="295"/>
                    <a:pt x="118" y="295"/>
                    <a:pt x="118" y="295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19" y="296"/>
                    <a:pt x="119" y="296"/>
                    <a:pt x="119" y="296"/>
                  </a:cubicBezTo>
                  <a:cubicBezTo>
                    <a:pt x="120" y="296"/>
                    <a:pt x="122" y="298"/>
                    <a:pt x="124" y="300"/>
                  </a:cubicBezTo>
                  <a:cubicBezTo>
                    <a:pt x="129" y="303"/>
                    <a:pt x="135" y="309"/>
                    <a:pt x="142" y="316"/>
                  </a:cubicBezTo>
                  <a:cubicBezTo>
                    <a:pt x="151" y="326"/>
                    <a:pt x="161" y="338"/>
                    <a:pt x="169" y="348"/>
                  </a:cubicBezTo>
                  <a:cubicBezTo>
                    <a:pt x="172" y="353"/>
                    <a:pt x="176" y="358"/>
                    <a:pt x="178" y="362"/>
                  </a:cubicBezTo>
                  <a:cubicBezTo>
                    <a:pt x="179" y="364"/>
                    <a:pt x="179" y="365"/>
                    <a:pt x="180" y="366"/>
                  </a:cubicBezTo>
                  <a:cubicBezTo>
                    <a:pt x="180" y="367"/>
                    <a:pt x="180" y="367"/>
                    <a:pt x="180" y="368"/>
                  </a:cubicBezTo>
                  <a:cubicBezTo>
                    <a:pt x="180" y="368"/>
                    <a:pt x="180" y="368"/>
                    <a:pt x="180" y="368"/>
                  </a:cubicBezTo>
                  <a:cubicBezTo>
                    <a:pt x="182" y="368"/>
                    <a:pt x="182" y="368"/>
                    <a:pt x="182" y="368"/>
                  </a:cubicBezTo>
                  <a:cubicBezTo>
                    <a:pt x="180" y="368"/>
                    <a:pt x="180" y="368"/>
                    <a:pt x="180" y="368"/>
                  </a:cubicBezTo>
                  <a:cubicBezTo>
                    <a:pt x="180" y="368"/>
                    <a:pt x="180" y="368"/>
                    <a:pt x="180" y="368"/>
                  </a:cubicBezTo>
                  <a:cubicBezTo>
                    <a:pt x="182" y="368"/>
                    <a:pt x="182" y="368"/>
                    <a:pt x="182" y="368"/>
                  </a:cubicBezTo>
                  <a:cubicBezTo>
                    <a:pt x="180" y="368"/>
                    <a:pt x="180" y="368"/>
                    <a:pt x="180" y="368"/>
                  </a:cubicBezTo>
                  <a:cubicBezTo>
                    <a:pt x="180" y="408"/>
                    <a:pt x="213" y="441"/>
                    <a:pt x="254" y="441"/>
                  </a:cubicBezTo>
                  <a:cubicBezTo>
                    <a:pt x="274" y="441"/>
                    <a:pt x="292" y="433"/>
                    <a:pt x="305" y="421"/>
                  </a:cubicBezTo>
                  <a:cubicBezTo>
                    <a:pt x="300" y="416"/>
                    <a:pt x="300" y="416"/>
                    <a:pt x="300" y="416"/>
                  </a:cubicBezTo>
                  <a:cubicBezTo>
                    <a:pt x="293" y="417"/>
                    <a:pt x="293" y="417"/>
                    <a:pt x="293" y="417"/>
                  </a:cubicBezTo>
                  <a:cubicBezTo>
                    <a:pt x="297" y="434"/>
                    <a:pt x="306" y="448"/>
                    <a:pt x="319" y="458"/>
                  </a:cubicBezTo>
                  <a:cubicBezTo>
                    <a:pt x="332" y="468"/>
                    <a:pt x="348" y="474"/>
                    <a:pt x="365" y="474"/>
                  </a:cubicBezTo>
                  <a:cubicBezTo>
                    <a:pt x="373" y="474"/>
                    <a:pt x="384" y="473"/>
                    <a:pt x="395" y="471"/>
                  </a:cubicBezTo>
                  <a:cubicBezTo>
                    <a:pt x="412" y="468"/>
                    <a:pt x="431" y="464"/>
                    <a:pt x="448" y="461"/>
                  </a:cubicBezTo>
                  <a:cubicBezTo>
                    <a:pt x="457" y="459"/>
                    <a:pt x="465" y="457"/>
                    <a:pt x="472" y="456"/>
                  </a:cubicBezTo>
                  <a:cubicBezTo>
                    <a:pt x="479" y="455"/>
                    <a:pt x="484" y="454"/>
                    <a:pt x="488" y="454"/>
                  </a:cubicBezTo>
                  <a:cubicBezTo>
                    <a:pt x="515" y="454"/>
                    <a:pt x="539" y="442"/>
                    <a:pt x="555" y="423"/>
                  </a:cubicBezTo>
                  <a:cubicBezTo>
                    <a:pt x="550" y="419"/>
                    <a:pt x="550" y="419"/>
                    <a:pt x="550" y="419"/>
                  </a:cubicBezTo>
                  <a:cubicBezTo>
                    <a:pt x="543" y="420"/>
                    <a:pt x="543" y="420"/>
                    <a:pt x="543" y="420"/>
                  </a:cubicBezTo>
                  <a:cubicBezTo>
                    <a:pt x="547" y="440"/>
                    <a:pt x="558" y="456"/>
                    <a:pt x="573" y="468"/>
                  </a:cubicBezTo>
                  <a:cubicBezTo>
                    <a:pt x="588" y="480"/>
                    <a:pt x="607" y="487"/>
                    <a:pt x="627" y="487"/>
                  </a:cubicBezTo>
                  <a:cubicBezTo>
                    <a:pt x="675" y="487"/>
                    <a:pt x="714" y="448"/>
                    <a:pt x="714" y="400"/>
                  </a:cubicBezTo>
                  <a:cubicBezTo>
                    <a:pt x="714" y="356"/>
                    <a:pt x="680" y="319"/>
                    <a:pt x="637" y="314"/>
                  </a:cubicBezTo>
                  <a:cubicBezTo>
                    <a:pt x="636" y="321"/>
                    <a:pt x="636" y="321"/>
                    <a:pt x="636" y="321"/>
                  </a:cubicBezTo>
                  <a:cubicBezTo>
                    <a:pt x="643" y="321"/>
                    <a:pt x="643" y="321"/>
                    <a:pt x="643" y="321"/>
                  </a:cubicBezTo>
                  <a:cubicBezTo>
                    <a:pt x="636" y="321"/>
                    <a:pt x="636" y="321"/>
                    <a:pt x="636" y="321"/>
                  </a:cubicBezTo>
                  <a:cubicBezTo>
                    <a:pt x="635" y="328"/>
                    <a:pt x="635" y="328"/>
                    <a:pt x="635" y="328"/>
                  </a:cubicBezTo>
                  <a:cubicBezTo>
                    <a:pt x="672" y="332"/>
                    <a:pt x="700" y="363"/>
                    <a:pt x="700" y="400"/>
                  </a:cubicBezTo>
                  <a:cubicBezTo>
                    <a:pt x="700" y="421"/>
                    <a:pt x="692" y="439"/>
                    <a:pt x="679" y="452"/>
                  </a:cubicBezTo>
                  <a:cubicBezTo>
                    <a:pt x="666" y="465"/>
                    <a:pt x="647" y="473"/>
                    <a:pt x="627" y="473"/>
                  </a:cubicBezTo>
                  <a:cubicBezTo>
                    <a:pt x="610" y="473"/>
                    <a:pt x="594" y="467"/>
                    <a:pt x="582" y="457"/>
                  </a:cubicBezTo>
                  <a:cubicBezTo>
                    <a:pt x="569" y="447"/>
                    <a:pt x="560" y="433"/>
                    <a:pt x="556" y="417"/>
                  </a:cubicBezTo>
                  <a:cubicBezTo>
                    <a:pt x="556" y="414"/>
                    <a:pt x="554" y="412"/>
                    <a:pt x="551" y="412"/>
                  </a:cubicBezTo>
                  <a:cubicBezTo>
                    <a:pt x="549" y="411"/>
                    <a:pt x="546" y="412"/>
                    <a:pt x="544" y="414"/>
                  </a:cubicBezTo>
                  <a:cubicBezTo>
                    <a:pt x="531" y="430"/>
                    <a:pt x="511" y="440"/>
                    <a:pt x="488" y="440"/>
                  </a:cubicBezTo>
                  <a:cubicBezTo>
                    <a:pt x="481" y="440"/>
                    <a:pt x="472" y="442"/>
                    <a:pt x="462" y="444"/>
                  </a:cubicBezTo>
                  <a:cubicBezTo>
                    <a:pt x="446" y="446"/>
                    <a:pt x="427" y="451"/>
                    <a:pt x="410" y="454"/>
                  </a:cubicBezTo>
                  <a:cubicBezTo>
                    <a:pt x="401" y="456"/>
                    <a:pt x="392" y="457"/>
                    <a:pt x="385" y="458"/>
                  </a:cubicBezTo>
                  <a:cubicBezTo>
                    <a:pt x="377" y="460"/>
                    <a:pt x="370" y="460"/>
                    <a:pt x="365" y="460"/>
                  </a:cubicBezTo>
                  <a:cubicBezTo>
                    <a:pt x="351" y="460"/>
                    <a:pt x="338" y="455"/>
                    <a:pt x="328" y="447"/>
                  </a:cubicBezTo>
                  <a:cubicBezTo>
                    <a:pt x="318" y="439"/>
                    <a:pt x="310" y="427"/>
                    <a:pt x="307" y="414"/>
                  </a:cubicBezTo>
                  <a:cubicBezTo>
                    <a:pt x="307" y="412"/>
                    <a:pt x="305" y="410"/>
                    <a:pt x="302" y="409"/>
                  </a:cubicBezTo>
                  <a:cubicBezTo>
                    <a:pt x="300" y="408"/>
                    <a:pt x="297" y="409"/>
                    <a:pt x="295" y="411"/>
                  </a:cubicBezTo>
                  <a:cubicBezTo>
                    <a:pt x="285" y="421"/>
                    <a:pt x="270" y="427"/>
                    <a:pt x="254" y="427"/>
                  </a:cubicBezTo>
                  <a:cubicBezTo>
                    <a:pt x="238" y="427"/>
                    <a:pt x="223" y="421"/>
                    <a:pt x="212" y="410"/>
                  </a:cubicBezTo>
                  <a:cubicBezTo>
                    <a:pt x="201" y="399"/>
                    <a:pt x="194" y="384"/>
                    <a:pt x="194" y="368"/>
                  </a:cubicBezTo>
                  <a:cubicBezTo>
                    <a:pt x="194" y="365"/>
                    <a:pt x="194" y="364"/>
                    <a:pt x="193" y="362"/>
                  </a:cubicBezTo>
                  <a:cubicBezTo>
                    <a:pt x="192" y="359"/>
                    <a:pt x="191" y="356"/>
                    <a:pt x="189" y="353"/>
                  </a:cubicBezTo>
                  <a:cubicBezTo>
                    <a:pt x="185" y="347"/>
                    <a:pt x="180" y="340"/>
                    <a:pt x="174" y="332"/>
                  </a:cubicBezTo>
                  <a:cubicBezTo>
                    <a:pt x="165" y="321"/>
                    <a:pt x="155" y="309"/>
                    <a:pt x="145" y="299"/>
                  </a:cubicBezTo>
                  <a:cubicBezTo>
                    <a:pt x="140" y="294"/>
                    <a:pt x="136" y="290"/>
                    <a:pt x="132" y="287"/>
                  </a:cubicBezTo>
                  <a:cubicBezTo>
                    <a:pt x="129" y="286"/>
                    <a:pt x="128" y="285"/>
                    <a:pt x="125" y="284"/>
                  </a:cubicBezTo>
                  <a:cubicBezTo>
                    <a:pt x="123" y="283"/>
                    <a:pt x="121" y="282"/>
                    <a:pt x="119" y="282"/>
                  </a:cubicBezTo>
                  <a:cubicBezTo>
                    <a:pt x="100" y="282"/>
                    <a:pt x="83" y="274"/>
                    <a:pt x="71" y="262"/>
                  </a:cubicBezTo>
                  <a:cubicBezTo>
                    <a:pt x="59" y="250"/>
                    <a:pt x="52" y="233"/>
                    <a:pt x="52" y="215"/>
                  </a:cubicBezTo>
                  <a:cubicBezTo>
                    <a:pt x="52" y="197"/>
                    <a:pt x="59" y="181"/>
                    <a:pt x="70" y="169"/>
                  </a:cubicBezTo>
                  <a:cubicBezTo>
                    <a:pt x="72" y="167"/>
                    <a:pt x="72" y="164"/>
                    <a:pt x="72" y="162"/>
                  </a:cubicBezTo>
                  <a:cubicBezTo>
                    <a:pt x="71" y="159"/>
                    <a:pt x="69" y="158"/>
                    <a:pt x="67" y="157"/>
                  </a:cubicBezTo>
                  <a:cubicBezTo>
                    <a:pt x="52" y="153"/>
                    <a:pt x="39" y="143"/>
                    <a:pt x="29" y="131"/>
                  </a:cubicBezTo>
                  <a:cubicBezTo>
                    <a:pt x="20" y="119"/>
                    <a:pt x="14" y="104"/>
                    <a:pt x="14" y="87"/>
                  </a:cubicBezTo>
                  <a:cubicBezTo>
                    <a:pt x="14" y="67"/>
                    <a:pt x="22" y="49"/>
                    <a:pt x="36" y="36"/>
                  </a:cubicBezTo>
                  <a:cubicBezTo>
                    <a:pt x="49" y="22"/>
                    <a:pt x="67" y="14"/>
                    <a:pt x="87" y="14"/>
                  </a:cubicBezTo>
                  <a:cubicBezTo>
                    <a:pt x="109" y="14"/>
                    <a:pt x="128" y="24"/>
                    <a:pt x="141" y="38"/>
                  </a:cubicBezTo>
                  <a:cubicBezTo>
                    <a:pt x="143" y="40"/>
                    <a:pt x="145" y="41"/>
                    <a:pt x="147" y="41"/>
                  </a:cubicBezTo>
                  <a:cubicBezTo>
                    <a:pt x="149" y="41"/>
                    <a:pt x="150" y="40"/>
                    <a:pt x="152" y="38"/>
                  </a:cubicBezTo>
                  <a:cubicBezTo>
                    <a:pt x="162" y="27"/>
                    <a:pt x="176" y="20"/>
                    <a:pt x="193" y="20"/>
                  </a:cubicBezTo>
                  <a:cubicBezTo>
                    <a:pt x="208" y="20"/>
                    <a:pt x="221" y="26"/>
                    <a:pt x="231" y="36"/>
                  </a:cubicBezTo>
                  <a:cubicBezTo>
                    <a:pt x="241" y="46"/>
                    <a:pt x="247" y="59"/>
                    <a:pt x="247" y="75"/>
                  </a:cubicBezTo>
                  <a:cubicBezTo>
                    <a:pt x="247" y="76"/>
                    <a:pt x="247" y="78"/>
                    <a:pt x="247" y="79"/>
                  </a:cubicBezTo>
                  <a:cubicBezTo>
                    <a:pt x="247" y="82"/>
                    <a:pt x="248" y="85"/>
                    <a:pt x="250" y="86"/>
                  </a:cubicBezTo>
                  <a:cubicBezTo>
                    <a:pt x="255" y="89"/>
                    <a:pt x="262" y="95"/>
                    <a:pt x="269" y="102"/>
                  </a:cubicBezTo>
                  <a:cubicBezTo>
                    <a:pt x="275" y="109"/>
                    <a:pt x="281" y="117"/>
                    <a:pt x="284" y="122"/>
                  </a:cubicBezTo>
                  <a:cubicBezTo>
                    <a:pt x="285" y="125"/>
                    <a:pt x="289" y="126"/>
                    <a:pt x="292" y="125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410" y="149"/>
                    <a:pt x="410" y="149"/>
                    <a:pt x="410" y="149"/>
                  </a:cubicBezTo>
                  <a:cubicBezTo>
                    <a:pt x="378" y="210"/>
                    <a:pt x="378" y="210"/>
                    <a:pt x="378" y="210"/>
                  </a:cubicBezTo>
                  <a:cubicBezTo>
                    <a:pt x="377" y="214"/>
                    <a:pt x="378" y="217"/>
                    <a:pt x="381" y="219"/>
                  </a:cubicBezTo>
                  <a:cubicBezTo>
                    <a:pt x="382" y="221"/>
                    <a:pt x="385" y="223"/>
                    <a:pt x="389" y="226"/>
                  </a:cubicBezTo>
                  <a:cubicBezTo>
                    <a:pt x="393" y="230"/>
                    <a:pt x="399" y="235"/>
                    <a:pt x="404" y="241"/>
                  </a:cubicBezTo>
                  <a:cubicBezTo>
                    <a:pt x="407" y="243"/>
                    <a:pt x="409" y="246"/>
                    <a:pt x="411" y="248"/>
                  </a:cubicBezTo>
                  <a:cubicBezTo>
                    <a:pt x="413" y="250"/>
                    <a:pt x="414" y="252"/>
                    <a:pt x="415" y="253"/>
                  </a:cubicBezTo>
                  <a:cubicBezTo>
                    <a:pt x="416" y="255"/>
                    <a:pt x="418" y="256"/>
                    <a:pt x="421" y="256"/>
                  </a:cubicBezTo>
                  <a:cubicBezTo>
                    <a:pt x="423" y="257"/>
                    <a:pt x="425" y="256"/>
                    <a:pt x="426" y="254"/>
                  </a:cubicBezTo>
                  <a:cubicBezTo>
                    <a:pt x="436" y="241"/>
                    <a:pt x="452" y="233"/>
                    <a:pt x="469" y="233"/>
                  </a:cubicBezTo>
                  <a:cubicBezTo>
                    <a:pt x="483" y="233"/>
                    <a:pt x="495" y="238"/>
                    <a:pt x="505" y="246"/>
                  </a:cubicBezTo>
                  <a:cubicBezTo>
                    <a:pt x="514" y="255"/>
                    <a:pt x="521" y="266"/>
                    <a:pt x="523" y="279"/>
                  </a:cubicBezTo>
                  <a:cubicBezTo>
                    <a:pt x="523" y="282"/>
                    <a:pt x="525" y="284"/>
                    <a:pt x="528" y="285"/>
                  </a:cubicBezTo>
                  <a:cubicBezTo>
                    <a:pt x="530" y="286"/>
                    <a:pt x="533" y="285"/>
                    <a:pt x="535" y="283"/>
                  </a:cubicBezTo>
                  <a:cubicBezTo>
                    <a:pt x="545" y="273"/>
                    <a:pt x="559" y="266"/>
                    <a:pt x="574" y="266"/>
                  </a:cubicBezTo>
                  <a:cubicBezTo>
                    <a:pt x="589" y="266"/>
                    <a:pt x="603" y="273"/>
                    <a:pt x="613" y="282"/>
                  </a:cubicBezTo>
                  <a:cubicBezTo>
                    <a:pt x="623" y="292"/>
                    <a:pt x="629" y="306"/>
                    <a:pt x="629" y="321"/>
                  </a:cubicBezTo>
                  <a:cubicBezTo>
                    <a:pt x="636" y="321"/>
                    <a:pt x="636" y="321"/>
                    <a:pt x="636" y="321"/>
                  </a:cubicBezTo>
                  <a:cubicBezTo>
                    <a:pt x="629" y="321"/>
                    <a:pt x="629" y="321"/>
                    <a:pt x="629" y="321"/>
                  </a:cubicBezTo>
                  <a:cubicBezTo>
                    <a:pt x="629" y="321"/>
                    <a:pt x="629" y="321"/>
                    <a:pt x="629" y="321"/>
                  </a:cubicBezTo>
                  <a:cubicBezTo>
                    <a:pt x="629" y="324"/>
                    <a:pt x="631" y="328"/>
                    <a:pt x="635" y="328"/>
                  </a:cubicBezTo>
                  <a:lnTo>
                    <a:pt x="636" y="321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1"/>
            <p:cNvSpPr/>
            <p:nvPr/>
          </p:nvSpPr>
          <p:spPr bwMode="auto">
            <a:xfrm>
              <a:off x="2330451" y="-109538"/>
              <a:ext cx="1654175" cy="1778001"/>
            </a:xfrm>
            <a:custGeom>
              <a:avLst/>
              <a:gdLst>
                <a:gd name="T0" fmla="*/ 387 w 389"/>
                <a:gd name="T1" fmla="*/ 3 h 418"/>
                <a:gd name="T2" fmla="*/ 381 w 389"/>
                <a:gd name="T3" fmla="*/ 1 h 418"/>
                <a:gd name="T4" fmla="*/ 315 w 389"/>
                <a:gd name="T5" fmla="*/ 18 h 418"/>
                <a:gd name="T6" fmla="*/ 315 w 389"/>
                <a:gd name="T7" fmla="*/ 18 h 418"/>
                <a:gd name="T8" fmla="*/ 313 w 389"/>
                <a:gd name="T9" fmla="*/ 18 h 418"/>
                <a:gd name="T10" fmla="*/ 313 w 389"/>
                <a:gd name="T11" fmla="*/ 18 h 418"/>
                <a:gd name="T12" fmla="*/ 312 w 389"/>
                <a:gd name="T13" fmla="*/ 19 h 418"/>
                <a:gd name="T14" fmla="*/ 312 w 389"/>
                <a:gd name="T15" fmla="*/ 19 h 418"/>
                <a:gd name="T16" fmla="*/ 312 w 389"/>
                <a:gd name="T17" fmla="*/ 20 h 418"/>
                <a:gd name="T18" fmla="*/ 234 w 389"/>
                <a:gd name="T19" fmla="*/ 102 h 418"/>
                <a:gd name="T20" fmla="*/ 72 w 389"/>
                <a:gd name="T21" fmla="*/ 165 h 418"/>
                <a:gd name="T22" fmla="*/ 4 w 389"/>
                <a:gd name="T23" fmla="*/ 191 h 418"/>
                <a:gd name="T24" fmla="*/ 0 w 389"/>
                <a:gd name="T25" fmla="*/ 197 h 418"/>
                <a:gd name="T26" fmla="*/ 2 w 389"/>
                <a:gd name="T27" fmla="*/ 203 h 418"/>
                <a:gd name="T28" fmla="*/ 71 w 389"/>
                <a:gd name="T29" fmla="*/ 277 h 418"/>
                <a:gd name="T30" fmla="*/ 37 w 389"/>
                <a:gd name="T31" fmla="*/ 315 h 418"/>
                <a:gd name="T32" fmla="*/ 37 w 389"/>
                <a:gd name="T33" fmla="*/ 325 h 418"/>
                <a:gd name="T34" fmla="*/ 87 w 389"/>
                <a:gd name="T35" fmla="*/ 378 h 418"/>
                <a:gd name="T36" fmla="*/ 91 w 389"/>
                <a:gd name="T37" fmla="*/ 381 h 418"/>
                <a:gd name="T38" fmla="*/ 96 w 389"/>
                <a:gd name="T39" fmla="*/ 378 h 418"/>
                <a:gd name="T40" fmla="*/ 131 w 389"/>
                <a:gd name="T41" fmla="*/ 341 h 418"/>
                <a:gd name="T42" fmla="*/ 200 w 389"/>
                <a:gd name="T43" fmla="*/ 415 h 418"/>
                <a:gd name="T44" fmla="*/ 205 w 389"/>
                <a:gd name="T45" fmla="*/ 418 h 418"/>
                <a:gd name="T46" fmla="*/ 206 w 389"/>
                <a:gd name="T47" fmla="*/ 417 h 418"/>
                <a:gd name="T48" fmla="*/ 211 w 389"/>
                <a:gd name="T49" fmla="*/ 413 h 418"/>
                <a:gd name="T50" fmla="*/ 235 w 389"/>
                <a:gd name="T51" fmla="*/ 341 h 418"/>
                <a:gd name="T52" fmla="*/ 235 w 389"/>
                <a:gd name="T53" fmla="*/ 341 h 418"/>
                <a:gd name="T54" fmla="*/ 294 w 389"/>
                <a:gd name="T55" fmla="*/ 167 h 418"/>
                <a:gd name="T56" fmla="*/ 371 w 389"/>
                <a:gd name="T57" fmla="*/ 83 h 418"/>
                <a:gd name="T58" fmla="*/ 371 w 389"/>
                <a:gd name="T59" fmla="*/ 83 h 418"/>
                <a:gd name="T60" fmla="*/ 373 w 389"/>
                <a:gd name="T61" fmla="*/ 81 h 418"/>
                <a:gd name="T62" fmla="*/ 373 w 389"/>
                <a:gd name="T63" fmla="*/ 81 h 418"/>
                <a:gd name="T64" fmla="*/ 373 w 389"/>
                <a:gd name="T65" fmla="*/ 80 h 418"/>
                <a:gd name="T66" fmla="*/ 388 w 389"/>
                <a:gd name="T67" fmla="*/ 9 h 418"/>
                <a:gd name="T68" fmla="*/ 387 w 389"/>
                <a:gd name="T69" fmla="*/ 3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9" h="418">
                  <a:moveTo>
                    <a:pt x="387" y="3"/>
                  </a:moveTo>
                  <a:cubicBezTo>
                    <a:pt x="385" y="1"/>
                    <a:pt x="383" y="0"/>
                    <a:pt x="381" y="1"/>
                  </a:cubicBezTo>
                  <a:cubicBezTo>
                    <a:pt x="315" y="18"/>
                    <a:pt x="315" y="18"/>
                    <a:pt x="315" y="18"/>
                  </a:cubicBezTo>
                  <a:cubicBezTo>
                    <a:pt x="315" y="18"/>
                    <a:pt x="315" y="18"/>
                    <a:pt x="315" y="18"/>
                  </a:cubicBezTo>
                  <a:cubicBezTo>
                    <a:pt x="314" y="18"/>
                    <a:pt x="314" y="18"/>
                    <a:pt x="313" y="18"/>
                  </a:cubicBezTo>
                  <a:cubicBezTo>
                    <a:pt x="313" y="18"/>
                    <a:pt x="313" y="18"/>
                    <a:pt x="313" y="18"/>
                  </a:cubicBezTo>
                  <a:cubicBezTo>
                    <a:pt x="312" y="19"/>
                    <a:pt x="312" y="19"/>
                    <a:pt x="312" y="19"/>
                  </a:cubicBezTo>
                  <a:cubicBezTo>
                    <a:pt x="312" y="19"/>
                    <a:pt x="312" y="19"/>
                    <a:pt x="312" y="19"/>
                  </a:cubicBezTo>
                  <a:cubicBezTo>
                    <a:pt x="312" y="20"/>
                    <a:pt x="312" y="20"/>
                    <a:pt x="312" y="20"/>
                  </a:cubicBezTo>
                  <a:cubicBezTo>
                    <a:pt x="234" y="102"/>
                    <a:pt x="234" y="102"/>
                    <a:pt x="234" y="102"/>
                  </a:cubicBezTo>
                  <a:cubicBezTo>
                    <a:pt x="72" y="165"/>
                    <a:pt x="72" y="165"/>
                    <a:pt x="72" y="16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2" y="192"/>
                    <a:pt x="1" y="194"/>
                    <a:pt x="0" y="197"/>
                  </a:cubicBezTo>
                  <a:cubicBezTo>
                    <a:pt x="0" y="199"/>
                    <a:pt x="0" y="201"/>
                    <a:pt x="2" y="203"/>
                  </a:cubicBezTo>
                  <a:cubicBezTo>
                    <a:pt x="71" y="277"/>
                    <a:pt x="71" y="277"/>
                    <a:pt x="71" y="277"/>
                  </a:cubicBezTo>
                  <a:cubicBezTo>
                    <a:pt x="37" y="315"/>
                    <a:pt x="37" y="315"/>
                    <a:pt x="37" y="315"/>
                  </a:cubicBezTo>
                  <a:cubicBezTo>
                    <a:pt x="34" y="317"/>
                    <a:pt x="34" y="322"/>
                    <a:pt x="37" y="325"/>
                  </a:cubicBezTo>
                  <a:cubicBezTo>
                    <a:pt x="87" y="378"/>
                    <a:pt x="87" y="378"/>
                    <a:pt x="87" y="378"/>
                  </a:cubicBezTo>
                  <a:cubicBezTo>
                    <a:pt x="88" y="380"/>
                    <a:pt x="90" y="381"/>
                    <a:pt x="91" y="381"/>
                  </a:cubicBezTo>
                  <a:cubicBezTo>
                    <a:pt x="93" y="381"/>
                    <a:pt x="95" y="380"/>
                    <a:pt x="96" y="378"/>
                  </a:cubicBezTo>
                  <a:cubicBezTo>
                    <a:pt x="131" y="341"/>
                    <a:pt x="131" y="341"/>
                    <a:pt x="131" y="341"/>
                  </a:cubicBezTo>
                  <a:cubicBezTo>
                    <a:pt x="200" y="415"/>
                    <a:pt x="200" y="415"/>
                    <a:pt x="200" y="415"/>
                  </a:cubicBezTo>
                  <a:cubicBezTo>
                    <a:pt x="201" y="417"/>
                    <a:pt x="203" y="418"/>
                    <a:pt x="205" y="418"/>
                  </a:cubicBezTo>
                  <a:cubicBezTo>
                    <a:pt x="205" y="418"/>
                    <a:pt x="206" y="418"/>
                    <a:pt x="206" y="417"/>
                  </a:cubicBezTo>
                  <a:cubicBezTo>
                    <a:pt x="208" y="417"/>
                    <a:pt x="210" y="415"/>
                    <a:pt x="211" y="413"/>
                  </a:cubicBezTo>
                  <a:cubicBezTo>
                    <a:pt x="235" y="341"/>
                    <a:pt x="235" y="341"/>
                    <a:pt x="235" y="341"/>
                  </a:cubicBezTo>
                  <a:cubicBezTo>
                    <a:pt x="235" y="341"/>
                    <a:pt x="235" y="341"/>
                    <a:pt x="235" y="341"/>
                  </a:cubicBezTo>
                  <a:cubicBezTo>
                    <a:pt x="294" y="167"/>
                    <a:pt x="294" y="167"/>
                    <a:pt x="294" y="167"/>
                  </a:cubicBezTo>
                  <a:cubicBezTo>
                    <a:pt x="371" y="83"/>
                    <a:pt x="371" y="83"/>
                    <a:pt x="371" y="83"/>
                  </a:cubicBezTo>
                  <a:cubicBezTo>
                    <a:pt x="371" y="83"/>
                    <a:pt x="371" y="83"/>
                    <a:pt x="371" y="83"/>
                  </a:cubicBezTo>
                  <a:cubicBezTo>
                    <a:pt x="372" y="83"/>
                    <a:pt x="372" y="82"/>
                    <a:pt x="373" y="81"/>
                  </a:cubicBezTo>
                  <a:cubicBezTo>
                    <a:pt x="373" y="81"/>
                    <a:pt x="373" y="81"/>
                    <a:pt x="373" y="81"/>
                  </a:cubicBezTo>
                  <a:cubicBezTo>
                    <a:pt x="373" y="80"/>
                    <a:pt x="373" y="80"/>
                    <a:pt x="373" y="80"/>
                  </a:cubicBezTo>
                  <a:cubicBezTo>
                    <a:pt x="388" y="9"/>
                    <a:pt x="388" y="9"/>
                    <a:pt x="388" y="9"/>
                  </a:cubicBezTo>
                  <a:cubicBezTo>
                    <a:pt x="389" y="7"/>
                    <a:pt x="388" y="5"/>
                    <a:pt x="387" y="3"/>
                  </a:cubicBezTo>
                  <a:close/>
                </a:path>
              </a:pathLst>
            </a:custGeom>
            <a:solidFill>
              <a:srgbClr val="FC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2"/>
            <p:cNvSpPr/>
            <p:nvPr/>
          </p:nvSpPr>
          <p:spPr bwMode="auto">
            <a:xfrm>
              <a:off x="1412876" y="1136650"/>
              <a:ext cx="260350" cy="322263"/>
            </a:xfrm>
            <a:custGeom>
              <a:avLst/>
              <a:gdLst>
                <a:gd name="T0" fmla="*/ 2 w 61"/>
                <a:gd name="T1" fmla="*/ 14 h 76"/>
                <a:gd name="T2" fmla="*/ 9 w 61"/>
                <a:gd name="T3" fmla="*/ 14 h 76"/>
                <a:gd name="T4" fmla="*/ 39 w 61"/>
                <a:gd name="T5" fmla="*/ 28 h 76"/>
                <a:gd name="T6" fmla="*/ 47 w 61"/>
                <a:gd name="T7" fmla="*/ 52 h 76"/>
                <a:gd name="T8" fmla="*/ 43 w 61"/>
                <a:gd name="T9" fmla="*/ 69 h 76"/>
                <a:gd name="T10" fmla="*/ 55 w 61"/>
                <a:gd name="T11" fmla="*/ 76 h 76"/>
                <a:gd name="T12" fmla="*/ 61 w 61"/>
                <a:gd name="T13" fmla="*/ 52 h 76"/>
                <a:gd name="T14" fmla="*/ 50 w 61"/>
                <a:gd name="T15" fmla="*/ 19 h 76"/>
                <a:gd name="T16" fmla="*/ 9 w 61"/>
                <a:gd name="T17" fmla="*/ 0 h 76"/>
                <a:gd name="T18" fmla="*/ 0 w 61"/>
                <a:gd name="T19" fmla="*/ 1 h 76"/>
                <a:gd name="T20" fmla="*/ 2 w 61"/>
                <a:gd name="T21" fmla="*/ 1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76">
                  <a:moveTo>
                    <a:pt x="2" y="14"/>
                  </a:moveTo>
                  <a:cubicBezTo>
                    <a:pt x="5" y="14"/>
                    <a:pt x="7" y="14"/>
                    <a:pt x="9" y="14"/>
                  </a:cubicBezTo>
                  <a:cubicBezTo>
                    <a:pt x="20" y="14"/>
                    <a:pt x="31" y="19"/>
                    <a:pt x="39" y="28"/>
                  </a:cubicBezTo>
                  <a:cubicBezTo>
                    <a:pt x="44" y="35"/>
                    <a:pt x="47" y="44"/>
                    <a:pt x="47" y="52"/>
                  </a:cubicBezTo>
                  <a:cubicBezTo>
                    <a:pt x="47" y="58"/>
                    <a:pt x="45" y="64"/>
                    <a:pt x="43" y="69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59" y="68"/>
                    <a:pt x="61" y="60"/>
                    <a:pt x="61" y="52"/>
                  </a:cubicBezTo>
                  <a:cubicBezTo>
                    <a:pt x="61" y="40"/>
                    <a:pt x="57" y="29"/>
                    <a:pt x="50" y="19"/>
                  </a:cubicBezTo>
                  <a:cubicBezTo>
                    <a:pt x="39" y="7"/>
                    <a:pt x="24" y="0"/>
                    <a:pt x="9" y="0"/>
                  </a:cubicBezTo>
                  <a:cubicBezTo>
                    <a:pt x="6" y="0"/>
                    <a:pt x="3" y="0"/>
                    <a:pt x="0" y="1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3"/>
            <p:cNvSpPr/>
            <p:nvPr/>
          </p:nvSpPr>
          <p:spPr bwMode="auto">
            <a:xfrm>
              <a:off x="1592263" y="1744663"/>
              <a:ext cx="147638" cy="187325"/>
            </a:xfrm>
            <a:custGeom>
              <a:avLst/>
              <a:gdLst>
                <a:gd name="T0" fmla="*/ 3 w 35"/>
                <a:gd name="T1" fmla="*/ 15 h 44"/>
                <a:gd name="T2" fmla="*/ 5 w 35"/>
                <a:gd name="T3" fmla="*/ 14 h 44"/>
                <a:gd name="T4" fmla="*/ 18 w 35"/>
                <a:gd name="T5" fmla="*/ 20 h 44"/>
                <a:gd name="T6" fmla="*/ 21 w 35"/>
                <a:gd name="T7" fmla="*/ 30 h 44"/>
                <a:gd name="T8" fmla="*/ 20 w 35"/>
                <a:gd name="T9" fmla="*/ 38 h 44"/>
                <a:gd name="T10" fmla="*/ 32 w 35"/>
                <a:gd name="T11" fmla="*/ 44 h 44"/>
                <a:gd name="T12" fmla="*/ 35 w 35"/>
                <a:gd name="T13" fmla="*/ 30 h 44"/>
                <a:gd name="T14" fmla="*/ 29 w 35"/>
                <a:gd name="T15" fmla="*/ 12 h 44"/>
                <a:gd name="T16" fmla="*/ 5 w 35"/>
                <a:gd name="T17" fmla="*/ 0 h 44"/>
                <a:gd name="T18" fmla="*/ 0 w 35"/>
                <a:gd name="T19" fmla="*/ 1 h 44"/>
                <a:gd name="T20" fmla="*/ 3 w 35"/>
                <a:gd name="T21" fmla="*/ 1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44">
                  <a:moveTo>
                    <a:pt x="3" y="15"/>
                  </a:moveTo>
                  <a:cubicBezTo>
                    <a:pt x="4" y="14"/>
                    <a:pt x="4" y="14"/>
                    <a:pt x="5" y="14"/>
                  </a:cubicBezTo>
                  <a:cubicBezTo>
                    <a:pt x="10" y="14"/>
                    <a:pt x="15" y="16"/>
                    <a:pt x="18" y="20"/>
                  </a:cubicBezTo>
                  <a:cubicBezTo>
                    <a:pt x="20" y="23"/>
                    <a:pt x="21" y="27"/>
                    <a:pt x="21" y="30"/>
                  </a:cubicBezTo>
                  <a:cubicBezTo>
                    <a:pt x="21" y="33"/>
                    <a:pt x="21" y="35"/>
                    <a:pt x="20" y="38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0"/>
                    <a:pt x="35" y="35"/>
                    <a:pt x="35" y="30"/>
                  </a:cubicBezTo>
                  <a:cubicBezTo>
                    <a:pt x="35" y="24"/>
                    <a:pt x="33" y="17"/>
                    <a:pt x="29" y="12"/>
                  </a:cubicBezTo>
                  <a:cubicBezTo>
                    <a:pt x="23" y="4"/>
                    <a:pt x="14" y="0"/>
                    <a:pt x="5" y="0"/>
                  </a:cubicBezTo>
                  <a:cubicBezTo>
                    <a:pt x="4" y="0"/>
                    <a:pt x="2" y="0"/>
                    <a:pt x="0" y="1"/>
                  </a:cubicBezTo>
                  <a:cubicBezTo>
                    <a:pt x="3" y="15"/>
                    <a:pt x="3" y="15"/>
                    <a:pt x="3" y="15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4"/>
            <p:cNvSpPr/>
            <p:nvPr/>
          </p:nvSpPr>
          <p:spPr bwMode="auto">
            <a:xfrm>
              <a:off x="2020888" y="1489075"/>
              <a:ext cx="255588" cy="319088"/>
            </a:xfrm>
            <a:custGeom>
              <a:avLst/>
              <a:gdLst>
                <a:gd name="T0" fmla="*/ 2 w 60"/>
                <a:gd name="T1" fmla="*/ 14 h 75"/>
                <a:gd name="T2" fmla="*/ 9 w 60"/>
                <a:gd name="T3" fmla="*/ 14 h 75"/>
                <a:gd name="T4" fmla="*/ 38 w 60"/>
                <a:gd name="T5" fmla="*/ 28 h 75"/>
                <a:gd name="T6" fmla="*/ 46 w 60"/>
                <a:gd name="T7" fmla="*/ 51 h 75"/>
                <a:gd name="T8" fmla="*/ 42 w 60"/>
                <a:gd name="T9" fmla="*/ 69 h 75"/>
                <a:gd name="T10" fmla="*/ 55 w 60"/>
                <a:gd name="T11" fmla="*/ 75 h 75"/>
                <a:gd name="T12" fmla="*/ 60 w 60"/>
                <a:gd name="T13" fmla="*/ 51 h 75"/>
                <a:gd name="T14" fmla="*/ 49 w 60"/>
                <a:gd name="T15" fmla="*/ 19 h 75"/>
                <a:gd name="T16" fmla="*/ 9 w 60"/>
                <a:gd name="T17" fmla="*/ 0 h 75"/>
                <a:gd name="T18" fmla="*/ 0 w 60"/>
                <a:gd name="T19" fmla="*/ 1 h 75"/>
                <a:gd name="T20" fmla="*/ 2 w 60"/>
                <a:gd name="T21" fmla="*/ 1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75">
                  <a:moveTo>
                    <a:pt x="2" y="14"/>
                  </a:moveTo>
                  <a:cubicBezTo>
                    <a:pt x="4" y="14"/>
                    <a:pt x="7" y="14"/>
                    <a:pt x="9" y="14"/>
                  </a:cubicBezTo>
                  <a:cubicBezTo>
                    <a:pt x="20" y="14"/>
                    <a:pt x="31" y="19"/>
                    <a:pt x="38" y="28"/>
                  </a:cubicBezTo>
                  <a:cubicBezTo>
                    <a:pt x="44" y="35"/>
                    <a:pt x="46" y="43"/>
                    <a:pt x="46" y="51"/>
                  </a:cubicBezTo>
                  <a:cubicBezTo>
                    <a:pt x="46" y="57"/>
                    <a:pt x="45" y="63"/>
                    <a:pt x="42" y="6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9" y="68"/>
                    <a:pt x="60" y="60"/>
                    <a:pt x="60" y="51"/>
                  </a:cubicBezTo>
                  <a:cubicBezTo>
                    <a:pt x="60" y="40"/>
                    <a:pt x="57" y="29"/>
                    <a:pt x="49" y="19"/>
                  </a:cubicBezTo>
                  <a:cubicBezTo>
                    <a:pt x="39" y="6"/>
                    <a:pt x="24" y="0"/>
                    <a:pt x="9" y="0"/>
                  </a:cubicBezTo>
                  <a:cubicBezTo>
                    <a:pt x="6" y="0"/>
                    <a:pt x="3" y="0"/>
                    <a:pt x="0" y="1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5"/>
            <p:cNvSpPr/>
            <p:nvPr/>
          </p:nvSpPr>
          <p:spPr bwMode="auto">
            <a:xfrm>
              <a:off x="2339976" y="2309813"/>
              <a:ext cx="207963" cy="123825"/>
            </a:xfrm>
            <a:custGeom>
              <a:avLst/>
              <a:gdLst>
                <a:gd name="T0" fmla="*/ 9 w 49"/>
                <a:gd name="T1" fmla="*/ 18 h 29"/>
                <a:gd name="T2" fmla="*/ 19 w 49"/>
                <a:gd name="T3" fmla="*/ 14 h 29"/>
                <a:gd name="T4" fmla="*/ 25 w 49"/>
                <a:gd name="T5" fmla="*/ 15 h 29"/>
                <a:gd name="T6" fmla="*/ 25 w 49"/>
                <a:gd name="T7" fmla="*/ 15 h 29"/>
                <a:gd name="T8" fmla="*/ 32 w 49"/>
                <a:gd name="T9" fmla="*/ 21 h 29"/>
                <a:gd name="T10" fmla="*/ 35 w 49"/>
                <a:gd name="T11" fmla="*/ 29 h 29"/>
                <a:gd name="T12" fmla="*/ 49 w 49"/>
                <a:gd name="T13" fmla="*/ 29 h 29"/>
                <a:gd name="T14" fmla="*/ 43 w 49"/>
                <a:gd name="T15" fmla="*/ 13 h 29"/>
                <a:gd name="T16" fmla="*/ 30 w 49"/>
                <a:gd name="T17" fmla="*/ 2 h 29"/>
                <a:gd name="T18" fmla="*/ 30 w 49"/>
                <a:gd name="T19" fmla="*/ 2 h 29"/>
                <a:gd name="T20" fmla="*/ 19 w 49"/>
                <a:gd name="T21" fmla="*/ 0 h 29"/>
                <a:gd name="T22" fmla="*/ 0 w 49"/>
                <a:gd name="T23" fmla="*/ 7 h 29"/>
                <a:gd name="T24" fmla="*/ 9 w 49"/>
                <a:gd name="T25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29">
                  <a:moveTo>
                    <a:pt x="9" y="18"/>
                  </a:moveTo>
                  <a:cubicBezTo>
                    <a:pt x="12" y="16"/>
                    <a:pt x="15" y="14"/>
                    <a:pt x="19" y="14"/>
                  </a:cubicBezTo>
                  <a:cubicBezTo>
                    <a:pt x="21" y="14"/>
                    <a:pt x="23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8" y="17"/>
                    <a:pt x="30" y="19"/>
                    <a:pt x="32" y="21"/>
                  </a:cubicBezTo>
                  <a:cubicBezTo>
                    <a:pt x="34" y="24"/>
                    <a:pt x="35" y="26"/>
                    <a:pt x="35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3"/>
                    <a:pt x="47" y="18"/>
                    <a:pt x="43" y="13"/>
                  </a:cubicBezTo>
                  <a:cubicBezTo>
                    <a:pt x="40" y="8"/>
                    <a:pt x="36" y="4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6" y="1"/>
                    <a:pt x="23" y="0"/>
                    <a:pt x="19" y="0"/>
                  </a:cubicBezTo>
                  <a:cubicBezTo>
                    <a:pt x="12" y="0"/>
                    <a:pt x="5" y="3"/>
                    <a:pt x="0" y="7"/>
                  </a:cubicBezTo>
                  <a:cubicBezTo>
                    <a:pt x="9" y="18"/>
                    <a:pt x="9" y="18"/>
                    <a:pt x="9" y="18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6"/>
            <p:cNvSpPr/>
            <p:nvPr/>
          </p:nvSpPr>
          <p:spPr bwMode="auto">
            <a:xfrm>
              <a:off x="2012951" y="1990725"/>
              <a:ext cx="185738" cy="144463"/>
            </a:xfrm>
            <a:custGeom>
              <a:avLst/>
              <a:gdLst>
                <a:gd name="T0" fmla="*/ 7 w 44"/>
                <a:gd name="T1" fmla="*/ 16 h 34"/>
                <a:gd name="T2" fmla="*/ 14 w 44"/>
                <a:gd name="T3" fmla="*/ 14 h 34"/>
                <a:gd name="T4" fmla="*/ 23 w 44"/>
                <a:gd name="T5" fmla="*/ 16 h 34"/>
                <a:gd name="T6" fmla="*/ 30 w 44"/>
                <a:gd name="T7" fmla="*/ 30 h 34"/>
                <a:gd name="T8" fmla="*/ 30 w 44"/>
                <a:gd name="T9" fmla="*/ 32 h 34"/>
                <a:gd name="T10" fmla="*/ 44 w 44"/>
                <a:gd name="T11" fmla="*/ 34 h 34"/>
                <a:gd name="T12" fmla="*/ 44 w 44"/>
                <a:gd name="T13" fmla="*/ 30 h 34"/>
                <a:gd name="T14" fmla="*/ 30 w 44"/>
                <a:gd name="T15" fmla="*/ 4 h 34"/>
                <a:gd name="T16" fmla="*/ 14 w 44"/>
                <a:gd name="T17" fmla="*/ 0 h 34"/>
                <a:gd name="T18" fmla="*/ 0 w 44"/>
                <a:gd name="T19" fmla="*/ 3 h 34"/>
                <a:gd name="T20" fmla="*/ 7 w 44"/>
                <a:gd name="T21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4">
                  <a:moveTo>
                    <a:pt x="7" y="16"/>
                  </a:moveTo>
                  <a:cubicBezTo>
                    <a:pt x="9" y="14"/>
                    <a:pt x="12" y="14"/>
                    <a:pt x="14" y="14"/>
                  </a:cubicBezTo>
                  <a:cubicBezTo>
                    <a:pt x="17" y="14"/>
                    <a:pt x="20" y="15"/>
                    <a:pt x="23" y="16"/>
                  </a:cubicBezTo>
                  <a:cubicBezTo>
                    <a:pt x="28" y="19"/>
                    <a:pt x="30" y="24"/>
                    <a:pt x="30" y="30"/>
                  </a:cubicBezTo>
                  <a:cubicBezTo>
                    <a:pt x="30" y="31"/>
                    <a:pt x="30" y="31"/>
                    <a:pt x="30" y="32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3"/>
                    <a:pt x="44" y="31"/>
                    <a:pt x="44" y="30"/>
                  </a:cubicBezTo>
                  <a:cubicBezTo>
                    <a:pt x="44" y="20"/>
                    <a:pt x="39" y="10"/>
                    <a:pt x="30" y="4"/>
                  </a:cubicBezTo>
                  <a:cubicBezTo>
                    <a:pt x="25" y="1"/>
                    <a:pt x="20" y="0"/>
                    <a:pt x="14" y="0"/>
                  </a:cubicBezTo>
                  <a:cubicBezTo>
                    <a:pt x="9" y="0"/>
                    <a:pt x="4" y="1"/>
                    <a:pt x="0" y="3"/>
                  </a:cubicBezTo>
                  <a:cubicBezTo>
                    <a:pt x="7" y="16"/>
                    <a:pt x="7" y="16"/>
                    <a:pt x="7" y="16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7"/>
            <p:cNvSpPr/>
            <p:nvPr/>
          </p:nvSpPr>
          <p:spPr bwMode="auto">
            <a:xfrm>
              <a:off x="2700338" y="2114550"/>
              <a:ext cx="382588" cy="187325"/>
            </a:xfrm>
            <a:custGeom>
              <a:avLst/>
              <a:gdLst>
                <a:gd name="T0" fmla="*/ 10 w 90"/>
                <a:gd name="T1" fmla="*/ 28 h 44"/>
                <a:gd name="T2" fmla="*/ 39 w 90"/>
                <a:gd name="T3" fmla="*/ 14 h 44"/>
                <a:gd name="T4" fmla="*/ 47 w 90"/>
                <a:gd name="T5" fmla="*/ 15 h 44"/>
                <a:gd name="T6" fmla="*/ 77 w 90"/>
                <a:gd name="T7" fmla="*/ 44 h 44"/>
                <a:gd name="T8" fmla="*/ 90 w 90"/>
                <a:gd name="T9" fmla="*/ 41 h 44"/>
                <a:gd name="T10" fmla="*/ 50 w 90"/>
                <a:gd name="T11" fmla="*/ 1 h 44"/>
                <a:gd name="T12" fmla="*/ 39 w 90"/>
                <a:gd name="T13" fmla="*/ 0 h 44"/>
                <a:gd name="T14" fmla="*/ 0 w 90"/>
                <a:gd name="T15" fmla="*/ 19 h 44"/>
                <a:gd name="T16" fmla="*/ 10 w 90"/>
                <a:gd name="T17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4">
                  <a:moveTo>
                    <a:pt x="10" y="28"/>
                  </a:moveTo>
                  <a:cubicBezTo>
                    <a:pt x="18" y="19"/>
                    <a:pt x="28" y="14"/>
                    <a:pt x="39" y="14"/>
                  </a:cubicBezTo>
                  <a:cubicBezTo>
                    <a:pt x="42" y="14"/>
                    <a:pt x="44" y="15"/>
                    <a:pt x="47" y="15"/>
                  </a:cubicBezTo>
                  <a:cubicBezTo>
                    <a:pt x="62" y="18"/>
                    <a:pt x="73" y="30"/>
                    <a:pt x="77" y="44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86" y="21"/>
                    <a:pt x="71" y="5"/>
                    <a:pt x="50" y="1"/>
                  </a:cubicBezTo>
                  <a:cubicBezTo>
                    <a:pt x="46" y="1"/>
                    <a:pt x="43" y="0"/>
                    <a:pt x="39" y="0"/>
                  </a:cubicBezTo>
                  <a:cubicBezTo>
                    <a:pt x="24" y="0"/>
                    <a:pt x="9" y="7"/>
                    <a:pt x="0" y="19"/>
                  </a:cubicBezTo>
                  <a:cubicBezTo>
                    <a:pt x="10" y="28"/>
                    <a:pt x="10" y="28"/>
                    <a:pt x="10" y="28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8"/>
            <p:cNvSpPr/>
            <p:nvPr/>
          </p:nvSpPr>
          <p:spPr bwMode="auto">
            <a:xfrm>
              <a:off x="2560638" y="-87313"/>
              <a:ext cx="1189038" cy="1189038"/>
            </a:xfrm>
            <a:custGeom>
              <a:avLst/>
              <a:gdLst>
                <a:gd name="T0" fmla="*/ 749 w 749"/>
                <a:gd name="T1" fmla="*/ 72 h 749"/>
                <a:gd name="T2" fmla="*/ 677 w 749"/>
                <a:gd name="T3" fmla="*/ 0 h 749"/>
                <a:gd name="T4" fmla="*/ 0 w 749"/>
                <a:gd name="T5" fmla="*/ 677 h 749"/>
                <a:gd name="T6" fmla="*/ 72 w 749"/>
                <a:gd name="T7" fmla="*/ 749 h 749"/>
                <a:gd name="T8" fmla="*/ 749 w 749"/>
                <a:gd name="T9" fmla="*/ 72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9" h="749">
                  <a:moveTo>
                    <a:pt x="749" y="72"/>
                  </a:moveTo>
                  <a:lnTo>
                    <a:pt x="677" y="0"/>
                  </a:lnTo>
                  <a:lnTo>
                    <a:pt x="0" y="677"/>
                  </a:lnTo>
                  <a:lnTo>
                    <a:pt x="72" y="749"/>
                  </a:lnTo>
                  <a:lnTo>
                    <a:pt x="749" y="72"/>
                  </a:lnTo>
                  <a:close/>
                </a:path>
              </a:pathLst>
            </a:custGeom>
            <a:solidFill>
              <a:srgbClr val="30C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9"/>
            <p:cNvSpPr/>
            <p:nvPr/>
          </p:nvSpPr>
          <p:spPr bwMode="auto">
            <a:xfrm>
              <a:off x="2530476" y="-117475"/>
              <a:ext cx="1254125" cy="1254125"/>
            </a:xfrm>
            <a:custGeom>
              <a:avLst/>
              <a:gdLst>
                <a:gd name="T0" fmla="*/ 287 w 295"/>
                <a:gd name="T1" fmla="*/ 34 h 295"/>
                <a:gd name="T2" fmla="*/ 292 w 295"/>
                <a:gd name="T3" fmla="*/ 29 h 295"/>
                <a:gd name="T4" fmla="*/ 265 w 295"/>
                <a:gd name="T5" fmla="*/ 2 h 295"/>
                <a:gd name="T6" fmla="*/ 260 w 295"/>
                <a:gd name="T7" fmla="*/ 0 h 295"/>
                <a:gd name="T8" fmla="*/ 255 w 295"/>
                <a:gd name="T9" fmla="*/ 2 h 295"/>
                <a:gd name="T10" fmla="*/ 3 w 295"/>
                <a:gd name="T11" fmla="*/ 255 h 295"/>
                <a:gd name="T12" fmla="*/ 0 w 295"/>
                <a:gd name="T13" fmla="*/ 260 h 295"/>
                <a:gd name="T14" fmla="*/ 3 w 295"/>
                <a:gd name="T15" fmla="*/ 265 h 295"/>
                <a:gd name="T16" fmla="*/ 29 w 295"/>
                <a:gd name="T17" fmla="*/ 292 h 295"/>
                <a:gd name="T18" fmla="*/ 39 w 295"/>
                <a:gd name="T19" fmla="*/ 292 h 295"/>
                <a:gd name="T20" fmla="*/ 292 w 295"/>
                <a:gd name="T21" fmla="*/ 39 h 295"/>
                <a:gd name="T22" fmla="*/ 292 w 295"/>
                <a:gd name="T23" fmla="*/ 29 h 295"/>
                <a:gd name="T24" fmla="*/ 287 w 295"/>
                <a:gd name="T25" fmla="*/ 34 h 295"/>
                <a:gd name="T26" fmla="*/ 282 w 295"/>
                <a:gd name="T27" fmla="*/ 29 h 295"/>
                <a:gd name="T28" fmla="*/ 34 w 295"/>
                <a:gd name="T29" fmla="*/ 277 h 295"/>
                <a:gd name="T30" fmla="*/ 17 w 295"/>
                <a:gd name="T31" fmla="*/ 260 h 295"/>
                <a:gd name="T32" fmla="*/ 260 w 295"/>
                <a:gd name="T33" fmla="*/ 17 h 295"/>
                <a:gd name="T34" fmla="*/ 282 w 295"/>
                <a:gd name="T35" fmla="*/ 39 h 295"/>
                <a:gd name="T36" fmla="*/ 287 w 295"/>
                <a:gd name="T37" fmla="*/ 34 h 295"/>
                <a:gd name="T38" fmla="*/ 282 w 295"/>
                <a:gd name="T39" fmla="*/ 29 h 295"/>
                <a:gd name="T40" fmla="*/ 287 w 295"/>
                <a:gd name="T41" fmla="*/ 3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295">
                  <a:moveTo>
                    <a:pt x="287" y="34"/>
                  </a:moveTo>
                  <a:cubicBezTo>
                    <a:pt x="292" y="29"/>
                    <a:pt x="292" y="29"/>
                    <a:pt x="292" y="29"/>
                  </a:cubicBezTo>
                  <a:cubicBezTo>
                    <a:pt x="265" y="2"/>
                    <a:pt x="265" y="2"/>
                    <a:pt x="265" y="2"/>
                  </a:cubicBezTo>
                  <a:cubicBezTo>
                    <a:pt x="264" y="1"/>
                    <a:pt x="262" y="0"/>
                    <a:pt x="260" y="0"/>
                  </a:cubicBezTo>
                  <a:cubicBezTo>
                    <a:pt x="258" y="0"/>
                    <a:pt x="257" y="1"/>
                    <a:pt x="255" y="2"/>
                  </a:cubicBezTo>
                  <a:cubicBezTo>
                    <a:pt x="3" y="255"/>
                    <a:pt x="3" y="255"/>
                    <a:pt x="3" y="255"/>
                  </a:cubicBezTo>
                  <a:cubicBezTo>
                    <a:pt x="1" y="256"/>
                    <a:pt x="0" y="258"/>
                    <a:pt x="0" y="260"/>
                  </a:cubicBezTo>
                  <a:cubicBezTo>
                    <a:pt x="0" y="262"/>
                    <a:pt x="1" y="264"/>
                    <a:pt x="3" y="265"/>
                  </a:cubicBezTo>
                  <a:cubicBezTo>
                    <a:pt x="29" y="292"/>
                    <a:pt x="29" y="292"/>
                    <a:pt x="29" y="292"/>
                  </a:cubicBezTo>
                  <a:cubicBezTo>
                    <a:pt x="32" y="295"/>
                    <a:pt x="37" y="295"/>
                    <a:pt x="39" y="292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295" y="36"/>
                    <a:pt x="295" y="32"/>
                    <a:pt x="292" y="29"/>
                  </a:cubicBezTo>
                  <a:cubicBezTo>
                    <a:pt x="287" y="34"/>
                    <a:pt x="287" y="34"/>
                    <a:pt x="287" y="34"/>
                  </a:cubicBezTo>
                  <a:cubicBezTo>
                    <a:pt x="282" y="29"/>
                    <a:pt x="282" y="29"/>
                    <a:pt x="282" y="29"/>
                  </a:cubicBezTo>
                  <a:cubicBezTo>
                    <a:pt x="34" y="277"/>
                    <a:pt x="34" y="277"/>
                    <a:pt x="34" y="277"/>
                  </a:cubicBezTo>
                  <a:cubicBezTo>
                    <a:pt x="17" y="260"/>
                    <a:pt x="17" y="260"/>
                    <a:pt x="17" y="260"/>
                  </a:cubicBezTo>
                  <a:cubicBezTo>
                    <a:pt x="260" y="17"/>
                    <a:pt x="260" y="17"/>
                    <a:pt x="260" y="17"/>
                  </a:cubicBezTo>
                  <a:cubicBezTo>
                    <a:pt x="282" y="39"/>
                    <a:pt x="282" y="39"/>
                    <a:pt x="282" y="39"/>
                  </a:cubicBezTo>
                  <a:cubicBezTo>
                    <a:pt x="287" y="34"/>
                    <a:pt x="287" y="34"/>
                    <a:pt x="287" y="34"/>
                  </a:cubicBezTo>
                  <a:cubicBezTo>
                    <a:pt x="282" y="29"/>
                    <a:pt x="282" y="29"/>
                    <a:pt x="282" y="29"/>
                  </a:cubicBezTo>
                  <a:lnTo>
                    <a:pt x="287" y="34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0"/>
            <p:cNvSpPr/>
            <p:nvPr/>
          </p:nvSpPr>
          <p:spPr bwMode="auto">
            <a:xfrm>
              <a:off x="2674938" y="26987"/>
              <a:ext cx="1190625" cy="1190625"/>
            </a:xfrm>
            <a:custGeom>
              <a:avLst/>
              <a:gdLst>
                <a:gd name="T0" fmla="*/ 0 w 750"/>
                <a:gd name="T1" fmla="*/ 677 h 750"/>
                <a:gd name="T2" fmla="*/ 73 w 750"/>
                <a:gd name="T3" fmla="*/ 750 h 750"/>
                <a:gd name="T4" fmla="*/ 750 w 750"/>
                <a:gd name="T5" fmla="*/ 72 h 750"/>
                <a:gd name="T6" fmla="*/ 677 w 750"/>
                <a:gd name="T7" fmla="*/ 0 h 750"/>
                <a:gd name="T8" fmla="*/ 0 w 750"/>
                <a:gd name="T9" fmla="*/ 677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750">
                  <a:moveTo>
                    <a:pt x="0" y="677"/>
                  </a:moveTo>
                  <a:lnTo>
                    <a:pt x="73" y="750"/>
                  </a:lnTo>
                  <a:lnTo>
                    <a:pt x="750" y="72"/>
                  </a:lnTo>
                  <a:lnTo>
                    <a:pt x="677" y="0"/>
                  </a:lnTo>
                  <a:lnTo>
                    <a:pt x="0" y="677"/>
                  </a:lnTo>
                  <a:close/>
                </a:path>
              </a:pathLst>
            </a:custGeom>
            <a:solidFill>
              <a:srgbClr val="30C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1"/>
            <p:cNvSpPr/>
            <p:nvPr/>
          </p:nvSpPr>
          <p:spPr bwMode="auto">
            <a:xfrm>
              <a:off x="2646363" y="-3175"/>
              <a:ext cx="1247775" cy="1250950"/>
            </a:xfrm>
            <a:custGeom>
              <a:avLst/>
              <a:gdLst>
                <a:gd name="T0" fmla="*/ 7 w 294"/>
                <a:gd name="T1" fmla="*/ 260 h 294"/>
                <a:gd name="T2" fmla="*/ 2 w 294"/>
                <a:gd name="T3" fmla="*/ 265 h 294"/>
                <a:gd name="T4" fmla="*/ 29 w 294"/>
                <a:gd name="T5" fmla="*/ 292 h 294"/>
                <a:gd name="T6" fmla="*/ 34 w 294"/>
                <a:gd name="T7" fmla="*/ 294 h 294"/>
                <a:gd name="T8" fmla="*/ 39 w 294"/>
                <a:gd name="T9" fmla="*/ 292 h 294"/>
                <a:gd name="T10" fmla="*/ 292 w 294"/>
                <a:gd name="T11" fmla="*/ 39 h 294"/>
                <a:gd name="T12" fmla="*/ 294 w 294"/>
                <a:gd name="T13" fmla="*/ 34 h 294"/>
                <a:gd name="T14" fmla="*/ 292 w 294"/>
                <a:gd name="T15" fmla="*/ 29 h 294"/>
                <a:gd name="T16" fmla="*/ 265 w 294"/>
                <a:gd name="T17" fmla="*/ 2 h 294"/>
                <a:gd name="T18" fmla="*/ 255 w 294"/>
                <a:gd name="T19" fmla="*/ 2 h 294"/>
                <a:gd name="T20" fmla="*/ 2 w 294"/>
                <a:gd name="T21" fmla="*/ 255 h 294"/>
                <a:gd name="T22" fmla="*/ 2 w 294"/>
                <a:gd name="T23" fmla="*/ 265 h 294"/>
                <a:gd name="T24" fmla="*/ 7 w 294"/>
                <a:gd name="T25" fmla="*/ 260 h 294"/>
                <a:gd name="T26" fmla="*/ 12 w 294"/>
                <a:gd name="T27" fmla="*/ 265 h 294"/>
                <a:gd name="T28" fmla="*/ 260 w 294"/>
                <a:gd name="T29" fmla="*/ 17 h 294"/>
                <a:gd name="T30" fmla="*/ 277 w 294"/>
                <a:gd name="T31" fmla="*/ 34 h 294"/>
                <a:gd name="T32" fmla="*/ 34 w 294"/>
                <a:gd name="T33" fmla="*/ 277 h 294"/>
                <a:gd name="T34" fmla="*/ 12 w 294"/>
                <a:gd name="T35" fmla="*/ 255 h 294"/>
                <a:gd name="T36" fmla="*/ 7 w 294"/>
                <a:gd name="T37" fmla="*/ 260 h 294"/>
                <a:gd name="T38" fmla="*/ 12 w 294"/>
                <a:gd name="T39" fmla="*/ 265 h 294"/>
                <a:gd name="T40" fmla="*/ 7 w 294"/>
                <a:gd name="T41" fmla="*/ 26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4" h="294">
                  <a:moveTo>
                    <a:pt x="7" y="260"/>
                  </a:moveTo>
                  <a:cubicBezTo>
                    <a:pt x="2" y="265"/>
                    <a:pt x="2" y="265"/>
                    <a:pt x="2" y="265"/>
                  </a:cubicBezTo>
                  <a:cubicBezTo>
                    <a:pt x="29" y="292"/>
                    <a:pt x="29" y="292"/>
                    <a:pt x="29" y="292"/>
                  </a:cubicBezTo>
                  <a:cubicBezTo>
                    <a:pt x="31" y="293"/>
                    <a:pt x="33" y="294"/>
                    <a:pt x="34" y="294"/>
                  </a:cubicBezTo>
                  <a:cubicBezTo>
                    <a:pt x="36" y="294"/>
                    <a:pt x="38" y="293"/>
                    <a:pt x="39" y="292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293" y="38"/>
                    <a:pt x="294" y="36"/>
                    <a:pt x="294" y="34"/>
                  </a:cubicBezTo>
                  <a:cubicBezTo>
                    <a:pt x="294" y="32"/>
                    <a:pt x="293" y="31"/>
                    <a:pt x="292" y="29"/>
                  </a:cubicBezTo>
                  <a:cubicBezTo>
                    <a:pt x="265" y="2"/>
                    <a:pt x="265" y="2"/>
                    <a:pt x="265" y="2"/>
                  </a:cubicBezTo>
                  <a:cubicBezTo>
                    <a:pt x="262" y="0"/>
                    <a:pt x="258" y="0"/>
                    <a:pt x="255" y="2"/>
                  </a:cubicBezTo>
                  <a:cubicBezTo>
                    <a:pt x="2" y="255"/>
                    <a:pt x="2" y="255"/>
                    <a:pt x="2" y="255"/>
                  </a:cubicBezTo>
                  <a:cubicBezTo>
                    <a:pt x="0" y="258"/>
                    <a:pt x="0" y="262"/>
                    <a:pt x="2" y="265"/>
                  </a:cubicBezTo>
                  <a:cubicBezTo>
                    <a:pt x="7" y="260"/>
                    <a:pt x="7" y="260"/>
                    <a:pt x="7" y="260"/>
                  </a:cubicBezTo>
                  <a:cubicBezTo>
                    <a:pt x="12" y="265"/>
                    <a:pt x="12" y="265"/>
                    <a:pt x="12" y="265"/>
                  </a:cubicBezTo>
                  <a:cubicBezTo>
                    <a:pt x="260" y="17"/>
                    <a:pt x="260" y="17"/>
                    <a:pt x="260" y="17"/>
                  </a:cubicBezTo>
                  <a:cubicBezTo>
                    <a:pt x="277" y="34"/>
                    <a:pt x="277" y="34"/>
                    <a:pt x="277" y="34"/>
                  </a:cubicBezTo>
                  <a:cubicBezTo>
                    <a:pt x="34" y="277"/>
                    <a:pt x="34" y="277"/>
                    <a:pt x="34" y="277"/>
                  </a:cubicBezTo>
                  <a:cubicBezTo>
                    <a:pt x="12" y="255"/>
                    <a:pt x="12" y="255"/>
                    <a:pt x="12" y="255"/>
                  </a:cubicBezTo>
                  <a:cubicBezTo>
                    <a:pt x="7" y="260"/>
                    <a:pt x="7" y="260"/>
                    <a:pt x="7" y="260"/>
                  </a:cubicBezTo>
                  <a:cubicBezTo>
                    <a:pt x="12" y="265"/>
                    <a:pt x="12" y="265"/>
                    <a:pt x="12" y="265"/>
                  </a:cubicBezTo>
                  <a:lnTo>
                    <a:pt x="7" y="26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2"/>
            <p:cNvSpPr/>
            <p:nvPr/>
          </p:nvSpPr>
          <p:spPr bwMode="auto">
            <a:xfrm>
              <a:off x="3635376" y="-155575"/>
              <a:ext cx="301625" cy="296863"/>
            </a:xfrm>
            <a:custGeom>
              <a:avLst/>
              <a:gdLst>
                <a:gd name="T0" fmla="*/ 0 w 190"/>
                <a:gd name="T1" fmla="*/ 43 h 187"/>
                <a:gd name="T2" fmla="*/ 72 w 190"/>
                <a:gd name="T3" fmla="*/ 115 h 187"/>
                <a:gd name="T4" fmla="*/ 145 w 190"/>
                <a:gd name="T5" fmla="*/ 187 h 187"/>
                <a:gd name="T6" fmla="*/ 190 w 190"/>
                <a:gd name="T7" fmla="*/ 0 h 187"/>
                <a:gd name="T8" fmla="*/ 0 w 190"/>
                <a:gd name="T9" fmla="*/ 4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87">
                  <a:moveTo>
                    <a:pt x="0" y="43"/>
                  </a:moveTo>
                  <a:lnTo>
                    <a:pt x="72" y="115"/>
                  </a:lnTo>
                  <a:lnTo>
                    <a:pt x="145" y="187"/>
                  </a:lnTo>
                  <a:lnTo>
                    <a:pt x="190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3"/>
            <p:cNvSpPr/>
            <p:nvPr/>
          </p:nvSpPr>
          <p:spPr bwMode="auto">
            <a:xfrm>
              <a:off x="3605213" y="-188913"/>
              <a:ext cx="361950" cy="365125"/>
            </a:xfrm>
            <a:custGeom>
              <a:avLst/>
              <a:gdLst>
                <a:gd name="T0" fmla="*/ 7 w 85"/>
                <a:gd name="T1" fmla="*/ 24 h 86"/>
                <a:gd name="T2" fmla="*/ 2 w 85"/>
                <a:gd name="T3" fmla="*/ 29 h 86"/>
                <a:gd name="T4" fmla="*/ 29 w 85"/>
                <a:gd name="T5" fmla="*/ 56 h 86"/>
                <a:gd name="T6" fmla="*/ 56 w 85"/>
                <a:gd name="T7" fmla="*/ 83 h 86"/>
                <a:gd name="T8" fmla="*/ 63 w 85"/>
                <a:gd name="T9" fmla="*/ 85 h 86"/>
                <a:gd name="T10" fmla="*/ 68 w 85"/>
                <a:gd name="T11" fmla="*/ 80 h 86"/>
                <a:gd name="T12" fmla="*/ 85 w 85"/>
                <a:gd name="T13" fmla="*/ 9 h 86"/>
                <a:gd name="T14" fmla="*/ 83 w 85"/>
                <a:gd name="T15" fmla="*/ 3 h 86"/>
                <a:gd name="T16" fmla="*/ 76 w 85"/>
                <a:gd name="T17" fmla="*/ 1 h 86"/>
                <a:gd name="T18" fmla="*/ 6 w 85"/>
                <a:gd name="T19" fmla="*/ 17 h 86"/>
                <a:gd name="T20" fmla="*/ 1 w 85"/>
                <a:gd name="T21" fmla="*/ 22 h 86"/>
                <a:gd name="T22" fmla="*/ 2 w 85"/>
                <a:gd name="T23" fmla="*/ 29 h 86"/>
                <a:gd name="T24" fmla="*/ 7 w 85"/>
                <a:gd name="T25" fmla="*/ 24 h 86"/>
                <a:gd name="T26" fmla="*/ 9 w 85"/>
                <a:gd name="T27" fmla="*/ 31 h 86"/>
                <a:gd name="T28" fmla="*/ 68 w 85"/>
                <a:gd name="T29" fmla="*/ 17 h 86"/>
                <a:gd name="T30" fmla="*/ 57 w 85"/>
                <a:gd name="T31" fmla="*/ 64 h 86"/>
                <a:gd name="T32" fmla="*/ 39 w 85"/>
                <a:gd name="T33" fmla="*/ 46 h 86"/>
                <a:gd name="T34" fmla="*/ 12 w 85"/>
                <a:gd name="T35" fmla="*/ 19 h 86"/>
                <a:gd name="T36" fmla="*/ 7 w 85"/>
                <a:gd name="T37" fmla="*/ 24 h 86"/>
                <a:gd name="T38" fmla="*/ 9 w 85"/>
                <a:gd name="T39" fmla="*/ 31 h 86"/>
                <a:gd name="T40" fmla="*/ 7 w 85"/>
                <a:gd name="T41" fmla="*/ 2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86">
                  <a:moveTo>
                    <a:pt x="7" y="24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8" y="85"/>
                    <a:pt x="61" y="86"/>
                    <a:pt x="63" y="85"/>
                  </a:cubicBezTo>
                  <a:cubicBezTo>
                    <a:pt x="66" y="84"/>
                    <a:pt x="67" y="82"/>
                    <a:pt x="68" y="80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5" y="7"/>
                    <a:pt x="85" y="4"/>
                    <a:pt x="83" y="3"/>
                  </a:cubicBezTo>
                  <a:cubicBezTo>
                    <a:pt x="81" y="1"/>
                    <a:pt x="79" y="0"/>
                    <a:pt x="76" y="1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9" y="31"/>
                    <a:pt x="9" y="31"/>
                    <a:pt x="9" y="31"/>
                  </a:cubicBezTo>
                  <a:lnTo>
                    <a:pt x="7" y="24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4"/>
            <p:cNvSpPr/>
            <p:nvPr/>
          </p:nvSpPr>
          <p:spPr bwMode="auto">
            <a:xfrm>
              <a:off x="2382838" y="987425"/>
              <a:ext cx="407988" cy="407988"/>
            </a:xfrm>
            <a:custGeom>
              <a:avLst/>
              <a:gdLst>
                <a:gd name="T0" fmla="*/ 112 w 257"/>
                <a:gd name="T1" fmla="*/ 0 h 257"/>
                <a:gd name="T2" fmla="*/ 0 w 257"/>
                <a:gd name="T3" fmla="*/ 113 h 257"/>
                <a:gd name="T4" fmla="*/ 144 w 257"/>
                <a:gd name="T5" fmla="*/ 257 h 257"/>
                <a:gd name="T6" fmla="*/ 257 w 257"/>
                <a:gd name="T7" fmla="*/ 145 h 257"/>
                <a:gd name="T8" fmla="*/ 184 w 257"/>
                <a:gd name="T9" fmla="*/ 72 h 257"/>
                <a:gd name="T10" fmla="*/ 112 w 257"/>
                <a:gd name="T1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7" h="257">
                  <a:moveTo>
                    <a:pt x="112" y="0"/>
                  </a:moveTo>
                  <a:lnTo>
                    <a:pt x="0" y="113"/>
                  </a:lnTo>
                  <a:lnTo>
                    <a:pt x="144" y="257"/>
                  </a:lnTo>
                  <a:lnTo>
                    <a:pt x="257" y="145"/>
                  </a:lnTo>
                  <a:lnTo>
                    <a:pt x="184" y="7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5"/>
            <p:cNvSpPr/>
            <p:nvPr/>
          </p:nvSpPr>
          <p:spPr bwMode="auto">
            <a:xfrm>
              <a:off x="2347913" y="954087"/>
              <a:ext cx="471488" cy="471488"/>
            </a:xfrm>
            <a:custGeom>
              <a:avLst/>
              <a:gdLst>
                <a:gd name="T0" fmla="*/ 50 w 111"/>
                <a:gd name="T1" fmla="*/ 8 h 111"/>
                <a:gd name="T2" fmla="*/ 46 w 111"/>
                <a:gd name="T3" fmla="*/ 3 h 111"/>
                <a:gd name="T4" fmla="*/ 3 w 111"/>
                <a:gd name="T5" fmla="*/ 45 h 111"/>
                <a:gd name="T6" fmla="*/ 3 w 111"/>
                <a:gd name="T7" fmla="*/ 55 h 111"/>
                <a:gd name="T8" fmla="*/ 57 w 111"/>
                <a:gd name="T9" fmla="*/ 109 h 111"/>
                <a:gd name="T10" fmla="*/ 62 w 111"/>
                <a:gd name="T11" fmla="*/ 111 h 111"/>
                <a:gd name="T12" fmla="*/ 67 w 111"/>
                <a:gd name="T13" fmla="*/ 109 h 111"/>
                <a:gd name="T14" fmla="*/ 109 w 111"/>
                <a:gd name="T15" fmla="*/ 67 h 111"/>
                <a:gd name="T16" fmla="*/ 111 w 111"/>
                <a:gd name="T17" fmla="*/ 62 h 111"/>
                <a:gd name="T18" fmla="*/ 109 w 111"/>
                <a:gd name="T19" fmla="*/ 57 h 111"/>
                <a:gd name="T20" fmla="*/ 82 w 111"/>
                <a:gd name="T21" fmla="*/ 30 h 111"/>
                <a:gd name="T22" fmla="*/ 55 w 111"/>
                <a:gd name="T23" fmla="*/ 3 h 111"/>
                <a:gd name="T24" fmla="*/ 46 w 111"/>
                <a:gd name="T25" fmla="*/ 3 h 111"/>
                <a:gd name="T26" fmla="*/ 50 w 111"/>
                <a:gd name="T27" fmla="*/ 8 h 111"/>
                <a:gd name="T28" fmla="*/ 46 w 111"/>
                <a:gd name="T29" fmla="*/ 13 h 111"/>
                <a:gd name="T30" fmla="*/ 72 w 111"/>
                <a:gd name="T31" fmla="*/ 40 h 111"/>
                <a:gd name="T32" fmla="*/ 94 w 111"/>
                <a:gd name="T33" fmla="*/ 62 h 111"/>
                <a:gd name="T34" fmla="*/ 62 w 111"/>
                <a:gd name="T35" fmla="*/ 94 h 111"/>
                <a:gd name="T36" fmla="*/ 18 w 111"/>
                <a:gd name="T37" fmla="*/ 50 h 111"/>
                <a:gd name="T38" fmla="*/ 55 w 111"/>
                <a:gd name="T39" fmla="*/ 13 h 111"/>
                <a:gd name="T40" fmla="*/ 50 w 111"/>
                <a:gd name="T41" fmla="*/ 8 h 111"/>
                <a:gd name="T42" fmla="*/ 46 w 111"/>
                <a:gd name="T43" fmla="*/ 13 h 111"/>
                <a:gd name="T44" fmla="*/ 50 w 111"/>
                <a:gd name="T45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" h="111">
                  <a:moveTo>
                    <a:pt x="50" y="8"/>
                  </a:moveTo>
                  <a:cubicBezTo>
                    <a:pt x="46" y="3"/>
                    <a:pt x="46" y="3"/>
                    <a:pt x="46" y="3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0" y="48"/>
                    <a:pt x="0" y="53"/>
                    <a:pt x="3" y="55"/>
                  </a:cubicBezTo>
                  <a:cubicBezTo>
                    <a:pt x="57" y="109"/>
                    <a:pt x="57" y="109"/>
                    <a:pt x="57" y="109"/>
                  </a:cubicBezTo>
                  <a:cubicBezTo>
                    <a:pt x="58" y="111"/>
                    <a:pt x="60" y="111"/>
                    <a:pt x="62" y="111"/>
                  </a:cubicBezTo>
                  <a:cubicBezTo>
                    <a:pt x="64" y="111"/>
                    <a:pt x="66" y="111"/>
                    <a:pt x="67" y="109"/>
                  </a:cubicBezTo>
                  <a:cubicBezTo>
                    <a:pt x="109" y="67"/>
                    <a:pt x="109" y="67"/>
                    <a:pt x="109" y="67"/>
                  </a:cubicBezTo>
                  <a:cubicBezTo>
                    <a:pt x="111" y="66"/>
                    <a:pt x="111" y="64"/>
                    <a:pt x="111" y="62"/>
                  </a:cubicBezTo>
                  <a:cubicBezTo>
                    <a:pt x="111" y="60"/>
                    <a:pt x="111" y="58"/>
                    <a:pt x="109" y="57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3" y="0"/>
                    <a:pt x="48" y="0"/>
                    <a:pt x="46" y="3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6" y="13"/>
                    <a:pt x="46" y="13"/>
                    <a:pt x="46" y="13"/>
                  </a:cubicBezTo>
                  <a:lnTo>
                    <a:pt x="50" y="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6"/>
            <p:cNvSpPr/>
            <p:nvPr/>
          </p:nvSpPr>
          <p:spPr bwMode="auto">
            <a:xfrm>
              <a:off x="2790826" y="1009650"/>
              <a:ext cx="449263" cy="542925"/>
            </a:xfrm>
            <a:custGeom>
              <a:avLst/>
              <a:gdLst>
                <a:gd name="T0" fmla="*/ 131 w 283"/>
                <a:gd name="T1" fmla="*/ 0 h 342"/>
                <a:gd name="T2" fmla="*/ 0 w 283"/>
                <a:gd name="T3" fmla="*/ 131 h 342"/>
                <a:gd name="T4" fmla="*/ 214 w 283"/>
                <a:gd name="T5" fmla="*/ 342 h 342"/>
                <a:gd name="T6" fmla="*/ 283 w 283"/>
                <a:gd name="T7" fmla="*/ 150 h 342"/>
                <a:gd name="T8" fmla="*/ 131 w 283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342">
                  <a:moveTo>
                    <a:pt x="131" y="0"/>
                  </a:moveTo>
                  <a:lnTo>
                    <a:pt x="0" y="131"/>
                  </a:lnTo>
                  <a:lnTo>
                    <a:pt x="214" y="342"/>
                  </a:lnTo>
                  <a:lnTo>
                    <a:pt x="283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7"/>
            <p:cNvSpPr/>
            <p:nvPr/>
          </p:nvSpPr>
          <p:spPr bwMode="auto">
            <a:xfrm>
              <a:off x="2760663" y="979487"/>
              <a:ext cx="509588" cy="608013"/>
            </a:xfrm>
            <a:custGeom>
              <a:avLst/>
              <a:gdLst>
                <a:gd name="T0" fmla="*/ 56 w 120"/>
                <a:gd name="T1" fmla="*/ 7 h 143"/>
                <a:gd name="T2" fmla="*/ 51 w 120"/>
                <a:gd name="T3" fmla="*/ 2 h 143"/>
                <a:gd name="T4" fmla="*/ 2 w 120"/>
                <a:gd name="T5" fmla="*/ 51 h 143"/>
                <a:gd name="T6" fmla="*/ 2 w 120"/>
                <a:gd name="T7" fmla="*/ 61 h 143"/>
                <a:gd name="T8" fmla="*/ 82 w 120"/>
                <a:gd name="T9" fmla="*/ 140 h 143"/>
                <a:gd name="T10" fmla="*/ 88 w 120"/>
                <a:gd name="T11" fmla="*/ 142 h 143"/>
                <a:gd name="T12" fmla="*/ 93 w 120"/>
                <a:gd name="T13" fmla="*/ 138 h 143"/>
                <a:gd name="T14" fmla="*/ 119 w 120"/>
                <a:gd name="T15" fmla="*/ 66 h 143"/>
                <a:gd name="T16" fmla="*/ 118 w 120"/>
                <a:gd name="T17" fmla="*/ 58 h 143"/>
                <a:gd name="T18" fmla="*/ 61 w 120"/>
                <a:gd name="T19" fmla="*/ 2 h 143"/>
                <a:gd name="T20" fmla="*/ 56 w 120"/>
                <a:gd name="T21" fmla="*/ 0 h 143"/>
                <a:gd name="T22" fmla="*/ 51 w 120"/>
                <a:gd name="T23" fmla="*/ 2 h 143"/>
                <a:gd name="T24" fmla="*/ 56 w 120"/>
                <a:gd name="T25" fmla="*/ 7 h 143"/>
                <a:gd name="T26" fmla="*/ 51 w 120"/>
                <a:gd name="T27" fmla="*/ 12 h 143"/>
                <a:gd name="T28" fmla="*/ 104 w 120"/>
                <a:gd name="T29" fmla="*/ 65 h 143"/>
                <a:gd name="T30" fmla="*/ 84 w 120"/>
                <a:gd name="T31" fmla="*/ 123 h 143"/>
                <a:gd name="T32" fmla="*/ 17 w 120"/>
                <a:gd name="T33" fmla="*/ 56 h 143"/>
                <a:gd name="T34" fmla="*/ 61 w 120"/>
                <a:gd name="T35" fmla="*/ 12 h 143"/>
                <a:gd name="T36" fmla="*/ 56 w 120"/>
                <a:gd name="T37" fmla="*/ 7 h 143"/>
                <a:gd name="T38" fmla="*/ 51 w 120"/>
                <a:gd name="T39" fmla="*/ 12 h 143"/>
                <a:gd name="T40" fmla="*/ 56 w 120"/>
                <a:gd name="T41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143">
                  <a:moveTo>
                    <a:pt x="56" y="7"/>
                  </a:moveTo>
                  <a:cubicBezTo>
                    <a:pt x="51" y="2"/>
                    <a:pt x="51" y="2"/>
                    <a:pt x="51" y="2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4"/>
                    <a:pt x="0" y="58"/>
                    <a:pt x="2" y="61"/>
                  </a:cubicBezTo>
                  <a:cubicBezTo>
                    <a:pt x="82" y="140"/>
                    <a:pt x="82" y="140"/>
                    <a:pt x="82" y="140"/>
                  </a:cubicBezTo>
                  <a:cubicBezTo>
                    <a:pt x="83" y="142"/>
                    <a:pt x="86" y="143"/>
                    <a:pt x="88" y="142"/>
                  </a:cubicBezTo>
                  <a:cubicBezTo>
                    <a:pt x="91" y="142"/>
                    <a:pt x="92" y="140"/>
                    <a:pt x="93" y="138"/>
                  </a:cubicBezTo>
                  <a:cubicBezTo>
                    <a:pt x="119" y="66"/>
                    <a:pt x="119" y="66"/>
                    <a:pt x="119" y="66"/>
                  </a:cubicBezTo>
                  <a:cubicBezTo>
                    <a:pt x="120" y="63"/>
                    <a:pt x="120" y="60"/>
                    <a:pt x="118" y="5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1"/>
                    <a:pt x="58" y="0"/>
                    <a:pt x="56" y="0"/>
                  </a:cubicBezTo>
                  <a:cubicBezTo>
                    <a:pt x="54" y="0"/>
                    <a:pt x="53" y="1"/>
                    <a:pt x="51" y="2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1" y="12"/>
                    <a:pt x="51" y="12"/>
                    <a:pt x="51" y="12"/>
                  </a:cubicBezTo>
                  <a:lnTo>
                    <a:pt x="56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8"/>
            <p:cNvSpPr/>
            <p:nvPr/>
          </p:nvSpPr>
          <p:spPr bwMode="auto">
            <a:xfrm>
              <a:off x="2998788" y="503237"/>
              <a:ext cx="509588" cy="744538"/>
            </a:xfrm>
            <a:custGeom>
              <a:avLst/>
              <a:gdLst>
                <a:gd name="T0" fmla="*/ 321 w 321"/>
                <a:gd name="T1" fmla="*/ 0 h 469"/>
                <a:gd name="T2" fmla="*/ 0 w 321"/>
                <a:gd name="T3" fmla="*/ 319 h 469"/>
                <a:gd name="T4" fmla="*/ 152 w 321"/>
                <a:gd name="T5" fmla="*/ 469 h 469"/>
                <a:gd name="T6" fmla="*/ 321 w 321"/>
                <a:gd name="T7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1" h="469">
                  <a:moveTo>
                    <a:pt x="321" y="0"/>
                  </a:moveTo>
                  <a:lnTo>
                    <a:pt x="0" y="319"/>
                  </a:lnTo>
                  <a:lnTo>
                    <a:pt x="152" y="469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9"/>
            <p:cNvSpPr/>
            <p:nvPr/>
          </p:nvSpPr>
          <p:spPr bwMode="auto">
            <a:xfrm>
              <a:off x="2968626" y="469900"/>
              <a:ext cx="573088" cy="811213"/>
            </a:xfrm>
            <a:custGeom>
              <a:avLst/>
              <a:gdLst>
                <a:gd name="T0" fmla="*/ 127 w 135"/>
                <a:gd name="T1" fmla="*/ 8 h 191"/>
                <a:gd name="T2" fmla="*/ 122 w 135"/>
                <a:gd name="T3" fmla="*/ 3 h 191"/>
                <a:gd name="T4" fmla="*/ 2 w 135"/>
                <a:gd name="T5" fmla="*/ 122 h 191"/>
                <a:gd name="T6" fmla="*/ 0 w 135"/>
                <a:gd name="T7" fmla="*/ 127 h 191"/>
                <a:gd name="T8" fmla="*/ 2 w 135"/>
                <a:gd name="T9" fmla="*/ 132 h 191"/>
                <a:gd name="T10" fmla="*/ 59 w 135"/>
                <a:gd name="T11" fmla="*/ 188 h 191"/>
                <a:gd name="T12" fmla="*/ 65 w 135"/>
                <a:gd name="T13" fmla="*/ 190 h 191"/>
                <a:gd name="T14" fmla="*/ 70 w 135"/>
                <a:gd name="T15" fmla="*/ 186 h 191"/>
                <a:gd name="T16" fmla="*/ 133 w 135"/>
                <a:gd name="T17" fmla="*/ 10 h 191"/>
                <a:gd name="T18" fmla="*/ 131 w 135"/>
                <a:gd name="T19" fmla="*/ 2 h 191"/>
                <a:gd name="T20" fmla="*/ 122 w 135"/>
                <a:gd name="T21" fmla="*/ 3 h 191"/>
                <a:gd name="T22" fmla="*/ 127 w 135"/>
                <a:gd name="T23" fmla="*/ 8 h 191"/>
                <a:gd name="T24" fmla="*/ 120 w 135"/>
                <a:gd name="T25" fmla="*/ 5 h 191"/>
                <a:gd name="T26" fmla="*/ 61 w 135"/>
                <a:gd name="T27" fmla="*/ 171 h 191"/>
                <a:gd name="T28" fmla="*/ 17 w 135"/>
                <a:gd name="T29" fmla="*/ 127 h 191"/>
                <a:gd name="T30" fmla="*/ 132 w 135"/>
                <a:gd name="T31" fmla="*/ 13 h 191"/>
                <a:gd name="T32" fmla="*/ 127 w 135"/>
                <a:gd name="T33" fmla="*/ 8 h 191"/>
                <a:gd name="T34" fmla="*/ 120 w 135"/>
                <a:gd name="T35" fmla="*/ 5 h 191"/>
                <a:gd name="T36" fmla="*/ 127 w 135"/>
                <a:gd name="T37" fmla="*/ 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5" h="191">
                  <a:moveTo>
                    <a:pt x="127" y="8"/>
                  </a:moveTo>
                  <a:cubicBezTo>
                    <a:pt x="122" y="3"/>
                    <a:pt x="122" y="3"/>
                    <a:pt x="122" y="3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1" y="123"/>
                    <a:pt x="0" y="125"/>
                    <a:pt x="0" y="127"/>
                  </a:cubicBezTo>
                  <a:cubicBezTo>
                    <a:pt x="0" y="129"/>
                    <a:pt x="1" y="131"/>
                    <a:pt x="2" y="132"/>
                  </a:cubicBezTo>
                  <a:cubicBezTo>
                    <a:pt x="59" y="188"/>
                    <a:pt x="59" y="188"/>
                    <a:pt x="59" y="188"/>
                  </a:cubicBezTo>
                  <a:cubicBezTo>
                    <a:pt x="60" y="190"/>
                    <a:pt x="63" y="191"/>
                    <a:pt x="65" y="190"/>
                  </a:cubicBezTo>
                  <a:cubicBezTo>
                    <a:pt x="68" y="190"/>
                    <a:pt x="69" y="188"/>
                    <a:pt x="70" y="186"/>
                  </a:cubicBezTo>
                  <a:cubicBezTo>
                    <a:pt x="133" y="10"/>
                    <a:pt x="133" y="10"/>
                    <a:pt x="133" y="10"/>
                  </a:cubicBezTo>
                  <a:cubicBezTo>
                    <a:pt x="135" y="7"/>
                    <a:pt x="133" y="3"/>
                    <a:pt x="131" y="2"/>
                  </a:cubicBezTo>
                  <a:cubicBezTo>
                    <a:pt x="128" y="0"/>
                    <a:pt x="124" y="0"/>
                    <a:pt x="122" y="3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61" y="171"/>
                    <a:pt x="61" y="171"/>
                    <a:pt x="61" y="171"/>
                  </a:cubicBezTo>
                  <a:cubicBezTo>
                    <a:pt x="17" y="127"/>
                    <a:pt x="17" y="127"/>
                    <a:pt x="17" y="127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0" y="5"/>
                    <a:pt x="120" y="5"/>
                    <a:pt x="120" y="5"/>
                  </a:cubicBezTo>
                  <a:lnTo>
                    <a:pt x="127" y="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50"/>
            <p:cNvSpPr/>
            <p:nvPr/>
          </p:nvSpPr>
          <p:spPr bwMode="auto">
            <a:xfrm>
              <a:off x="2530476" y="269875"/>
              <a:ext cx="747713" cy="509588"/>
            </a:xfrm>
            <a:custGeom>
              <a:avLst/>
              <a:gdLst>
                <a:gd name="T0" fmla="*/ 0 w 471"/>
                <a:gd name="T1" fmla="*/ 171 h 321"/>
                <a:gd name="T2" fmla="*/ 150 w 471"/>
                <a:gd name="T3" fmla="*/ 321 h 321"/>
                <a:gd name="T4" fmla="*/ 471 w 471"/>
                <a:gd name="T5" fmla="*/ 0 h 321"/>
                <a:gd name="T6" fmla="*/ 0 w 471"/>
                <a:gd name="T7" fmla="*/ 17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1" h="321">
                  <a:moveTo>
                    <a:pt x="0" y="171"/>
                  </a:moveTo>
                  <a:lnTo>
                    <a:pt x="150" y="321"/>
                  </a:lnTo>
                  <a:lnTo>
                    <a:pt x="471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51"/>
            <p:cNvSpPr/>
            <p:nvPr/>
          </p:nvSpPr>
          <p:spPr bwMode="auto">
            <a:xfrm>
              <a:off x="2501901" y="239712"/>
              <a:ext cx="811213" cy="573088"/>
            </a:xfrm>
            <a:custGeom>
              <a:avLst/>
              <a:gdLst>
                <a:gd name="T0" fmla="*/ 7 w 191"/>
                <a:gd name="T1" fmla="*/ 71 h 135"/>
                <a:gd name="T2" fmla="*/ 2 w 191"/>
                <a:gd name="T3" fmla="*/ 76 h 135"/>
                <a:gd name="T4" fmla="*/ 58 w 191"/>
                <a:gd name="T5" fmla="*/ 132 h 135"/>
                <a:gd name="T6" fmla="*/ 68 w 191"/>
                <a:gd name="T7" fmla="*/ 132 h 135"/>
                <a:gd name="T8" fmla="*/ 188 w 191"/>
                <a:gd name="T9" fmla="*/ 12 h 135"/>
                <a:gd name="T10" fmla="*/ 189 w 191"/>
                <a:gd name="T11" fmla="*/ 4 h 135"/>
                <a:gd name="T12" fmla="*/ 181 w 191"/>
                <a:gd name="T13" fmla="*/ 1 h 135"/>
                <a:gd name="T14" fmla="*/ 5 w 191"/>
                <a:gd name="T15" fmla="*/ 64 h 135"/>
                <a:gd name="T16" fmla="*/ 0 w 191"/>
                <a:gd name="T17" fmla="*/ 69 h 135"/>
                <a:gd name="T18" fmla="*/ 2 w 191"/>
                <a:gd name="T19" fmla="*/ 76 h 135"/>
                <a:gd name="T20" fmla="*/ 7 w 191"/>
                <a:gd name="T21" fmla="*/ 71 h 135"/>
                <a:gd name="T22" fmla="*/ 10 w 191"/>
                <a:gd name="T23" fmla="*/ 78 h 135"/>
                <a:gd name="T24" fmla="*/ 156 w 191"/>
                <a:gd name="T25" fmla="*/ 25 h 135"/>
                <a:gd name="T26" fmla="*/ 63 w 191"/>
                <a:gd name="T27" fmla="*/ 117 h 135"/>
                <a:gd name="T28" fmla="*/ 12 w 191"/>
                <a:gd name="T29" fmla="*/ 66 h 135"/>
                <a:gd name="T30" fmla="*/ 7 w 191"/>
                <a:gd name="T31" fmla="*/ 71 h 135"/>
                <a:gd name="T32" fmla="*/ 10 w 191"/>
                <a:gd name="T33" fmla="*/ 78 h 135"/>
                <a:gd name="T34" fmla="*/ 7 w 191"/>
                <a:gd name="T35" fmla="*/ 7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1" h="135">
                  <a:moveTo>
                    <a:pt x="7" y="71"/>
                  </a:moveTo>
                  <a:cubicBezTo>
                    <a:pt x="2" y="76"/>
                    <a:pt x="2" y="76"/>
                    <a:pt x="2" y="76"/>
                  </a:cubicBezTo>
                  <a:cubicBezTo>
                    <a:pt x="58" y="132"/>
                    <a:pt x="58" y="132"/>
                    <a:pt x="58" y="132"/>
                  </a:cubicBezTo>
                  <a:cubicBezTo>
                    <a:pt x="61" y="135"/>
                    <a:pt x="66" y="135"/>
                    <a:pt x="68" y="132"/>
                  </a:cubicBezTo>
                  <a:cubicBezTo>
                    <a:pt x="188" y="12"/>
                    <a:pt x="188" y="12"/>
                    <a:pt x="188" y="12"/>
                  </a:cubicBezTo>
                  <a:cubicBezTo>
                    <a:pt x="191" y="10"/>
                    <a:pt x="191" y="6"/>
                    <a:pt x="189" y="4"/>
                  </a:cubicBezTo>
                  <a:cubicBezTo>
                    <a:pt x="187" y="1"/>
                    <a:pt x="184" y="0"/>
                    <a:pt x="181" y="1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3" y="65"/>
                    <a:pt x="1" y="67"/>
                    <a:pt x="0" y="69"/>
                  </a:cubicBezTo>
                  <a:cubicBezTo>
                    <a:pt x="0" y="72"/>
                    <a:pt x="0" y="74"/>
                    <a:pt x="2" y="76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10" y="78"/>
                    <a:pt x="10" y="78"/>
                    <a:pt x="10" y="78"/>
                  </a:cubicBezTo>
                  <a:lnTo>
                    <a:pt x="7" y="71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52"/>
            <p:cNvSpPr/>
            <p:nvPr/>
          </p:nvSpPr>
          <p:spPr bwMode="auto">
            <a:xfrm>
              <a:off x="2225676" y="541337"/>
              <a:ext cx="542925" cy="446088"/>
            </a:xfrm>
            <a:custGeom>
              <a:avLst/>
              <a:gdLst>
                <a:gd name="T0" fmla="*/ 0 w 342"/>
                <a:gd name="T1" fmla="*/ 70 h 281"/>
                <a:gd name="T2" fmla="*/ 211 w 342"/>
                <a:gd name="T3" fmla="*/ 281 h 281"/>
                <a:gd name="T4" fmla="*/ 342 w 342"/>
                <a:gd name="T5" fmla="*/ 150 h 281"/>
                <a:gd name="T6" fmla="*/ 192 w 342"/>
                <a:gd name="T7" fmla="*/ 0 h 281"/>
                <a:gd name="T8" fmla="*/ 0 w 342"/>
                <a:gd name="T9" fmla="*/ 7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281">
                  <a:moveTo>
                    <a:pt x="0" y="70"/>
                  </a:moveTo>
                  <a:lnTo>
                    <a:pt x="211" y="281"/>
                  </a:lnTo>
                  <a:lnTo>
                    <a:pt x="342" y="150"/>
                  </a:lnTo>
                  <a:lnTo>
                    <a:pt x="192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3"/>
            <p:cNvSpPr/>
            <p:nvPr/>
          </p:nvSpPr>
          <p:spPr bwMode="auto">
            <a:xfrm>
              <a:off x="2195513" y="508000"/>
              <a:ext cx="608013" cy="509588"/>
            </a:xfrm>
            <a:custGeom>
              <a:avLst/>
              <a:gdLst>
                <a:gd name="T0" fmla="*/ 7 w 143"/>
                <a:gd name="T1" fmla="*/ 34 h 120"/>
                <a:gd name="T2" fmla="*/ 2 w 143"/>
                <a:gd name="T3" fmla="*/ 39 h 120"/>
                <a:gd name="T4" fmla="*/ 82 w 143"/>
                <a:gd name="T5" fmla="*/ 118 h 120"/>
                <a:gd name="T6" fmla="*/ 86 w 143"/>
                <a:gd name="T7" fmla="*/ 120 h 120"/>
                <a:gd name="T8" fmla="*/ 91 w 143"/>
                <a:gd name="T9" fmla="*/ 118 h 120"/>
                <a:gd name="T10" fmla="*/ 140 w 143"/>
                <a:gd name="T11" fmla="*/ 69 h 120"/>
                <a:gd name="T12" fmla="*/ 143 w 143"/>
                <a:gd name="T13" fmla="*/ 64 h 120"/>
                <a:gd name="T14" fmla="*/ 140 w 143"/>
                <a:gd name="T15" fmla="*/ 59 h 120"/>
                <a:gd name="T16" fmla="*/ 84 w 143"/>
                <a:gd name="T17" fmla="*/ 3 h 120"/>
                <a:gd name="T18" fmla="*/ 77 w 143"/>
                <a:gd name="T19" fmla="*/ 1 h 120"/>
                <a:gd name="T20" fmla="*/ 5 w 143"/>
                <a:gd name="T21" fmla="*/ 27 h 120"/>
                <a:gd name="T22" fmla="*/ 0 w 143"/>
                <a:gd name="T23" fmla="*/ 32 h 120"/>
                <a:gd name="T24" fmla="*/ 2 w 143"/>
                <a:gd name="T25" fmla="*/ 39 h 120"/>
                <a:gd name="T26" fmla="*/ 7 w 143"/>
                <a:gd name="T27" fmla="*/ 34 h 120"/>
                <a:gd name="T28" fmla="*/ 10 w 143"/>
                <a:gd name="T29" fmla="*/ 40 h 120"/>
                <a:gd name="T30" fmla="*/ 77 w 143"/>
                <a:gd name="T31" fmla="*/ 16 h 120"/>
                <a:gd name="T32" fmla="*/ 125 w 143"/>
                <a:gd name="T33" fmla="*/ 64 h 120"/>
                <a:gd name="T34" fmla="*/ 86 w 143"/>
                <a:gd name="T35" fmla="*/ 103 h 120"/>
                <a:gd name="T36" fmla="*/ 12 w 143"/>
                <a:gd name="T37" fmla="*/ 29 h 120"/>
                <a:gd name="T38" fmla="*/ 7 w 143"/>
                <a:gd name="T39" fmla="*/ 34 h 120"/>
                <a:gd name="T40" fmla="*/ 10 w 143"/>
                <a:gd name="T41" fmla="*/ 40 h 120"/>
                <a:gd name="T42" fmla="*/ 7 w 143"/>
                <a:gd name="T43" fmla="*/ 3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" h="120">
                  <a:moveTo>
                    <a:pt x="7" y="34"/>
                  </a:moveTo>
                  <a:cubicBezTo>
                    <a:pt x="2" y="39"/>
                    <a:pt x="2" y="39"/>
                    <a:pt x="2" y="39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83" y="119"/>
                    <a:pt x="85" y="120"/>
                    <a:pt x="86" y="120"/>
                  </a:cubicBezTo>
                  <a:cubicBezTo>
                    <a:pt x="88" y="120"/>
                    <a:pt x="90" y="119"/>
                    <a:pt x="91" y="118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142" y="68"/>
                    <a:pt x="143" y="66"/>
                    <a:pt x="143" y="64"/>
                  </a:cubicBezTo>
                  <a:cubicBezTo>
                    <a:pt x="143" y="62"/>
                    <a:pt x="142" y="61"/>
                    <a:pt x="140" y="59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2" y="1"/>
                    <a:pt x="79" y="0"/>
                    <a:pt x="77" y="1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8"/>
                    <a:pt x="1" y="30"/>
                    <a:pt x="0" y="32"/>
                  </a:cubicBezTo>
                  <a:cubicBezTo>
                    <a:pt x="0" y="35"/>
                    <a:pt x="1" y="37"/>
                    <a:pt x="2" y="39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0" y="40"/>
                    <a:pt x="10" y="40"/>
                    <a:pt x="10" y="40"/>
                  </a:cubicBezTo>
                  <a:lnTo>
                    <a:pt x="7" y="34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37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2" grpId="0"/>
      <p:bldP spid="13" grpId="0"/>
      <p:bldP spid="14" grpId="0" animBg="1"/>
      <p:bldP spid="16" grpId="0"/>
      <p:bldP spid="17" grpId="0"/>
      <p:bldP spid="18" grpId="0" animBg="1"/>
      <p:bldP spid="20" grpId="0"/>
      <p:bldP spid="21" grpId="0"/>
      <p:bldP spid="22" grpId="0" animBg="1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25900" y="795933"/>
            <a:ext cx="415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 LOREM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 bwMode="auto">
          <a:xfrm>
            <a:off x="6456040" y="4748587"/>
            <a:ext cx="857250" cy="857250"/>
            <a:chOff x="6196012" y="4862597"/>
            <a:chExt cx="857250" cy="857250"/>
          </a:xfrm>
        </p:grpSpPr>
        <p:sp>
          <p:nvSpPr>
            <p:cNvPr id="9" name="椭圆 8"/>
            <p:cNvSpPr/>
            <p:nvPr/>
          </p:nvSpPr>
          <p:spPr>
            <a:xfrm>
              <a:off x="6196012" y="4862597"/>
              <a:ext cx="857250" cy="8572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6346693" y="5060328"/>
              <a:ext cx="558800" cy="487187"/>
            </a:xfrm>
            <a:custGeom>
              <a:avLst/>
              <a:gdLst>
                <a:gd name="T0" fmla="*/ 817373654 w 215"/>
                <a:gd name="T1" fmla="*/ 1018121829 h 187"/>
                <a:gd name="T2" fmla="*/ 378289407 w 215"/>
                <a:gd name="T3" fmla="*/ 658385033 h 187"/>
                <a:gd name="T4" fmla="*/ 965988463 w 215"/>
                <a:gd name="T5" fmla="*/ 468335208 h 187"/>
                <a:gd name="T6" fmla="*/ 1452360186 w 215"/>
                <a:gd name="T7" fmla="*/ 800922402 h 187"/>
                <a:gd name="T8" fmla="*/ 1452360186 w 215"/>
                <a:gd name="T9" fmla="*/ 1018121829 h 187"/>
                <a:gd name="T10" fmla="*/ 817373654 w 215"/>
                <a:gd name="T11" fmla="*/ 1262470860 h 187"/>
                <a:gd name="T12" fmla="*/ 817373654 w 215"/>
                <a:gd name="T13" fmla="*/ 1018121829 h 187"/>
                <a:gd name="T14" fmla="*/ 222919615 w 215"/>
                <a:gd name="T15" fmla="*/ 502274165 h 187"/>
                <a:gd name="T16" fmla="*/ 303982002 w 215"/>
                <a:gd name="T17" fmla="*/ 475121957 h 187"/>
                <a:gd name="T18" fmla="*/ 209409650 w 215"/>
                <a:gd name="T19" fmla="*/ 366523546 h 187"/>
                <a:gd name="T20" fmla="*/ 216164633 w 215"/>
                <a:gd name="T21" fmla="*/ 352947442 h 187"/>
                <a:gd name="T22" fmla="*/ 276962073 w 215"/>
                <a:gd name="T23" fmla="*/ 312224340 h 187"/>
                <a:gd name="T24" fmla="*/ 634986532 w 215"/>
                <a:gd name="T25" fmla="*/ 271498633 h 187"/>
                <a:gd name="T26" fmla="*/ 743068848 w 215"/>
                <a:gd name="T27" fmla="*/ 264711884 h 187"/>
                <a:gd name="T28" fmla="*/ 938968534 w 215"/>
                <a:gd name="T29" fmla="*/ 217199428 h 187"/>
                <a:gd name="T30" fmla="*/ 979498428 w 215"/>
                <a:gd name="T31" fmla="*/ 0 h 187"/>
                <a:gd name="T32" fmla="*/ 911946006 w 215"/>
                <a:gd name="T33" fmla="*/ 13576104 h 187"/>
                <a:gd name="T34" fmla="*/ 898436041 w 215"/>
                <a:gd name="T35" fmla="*/ 162900222 h 187"/>
                <a:gd name="T36" fmla="*/ 743068848 w 215"/>
                <a:gd name="T37" fmla="*/ 196836574 h 187"/>
                <a:gd name="T38" fmla="*/ 628228951 w 215"/>
                <a:gd name="T39" fmla="*/ 203623324 h 187"/>
                <a:gd name="T40" fmla="*/ 256697126 w 215"/>
                <a:gd name="T41" fmla="*/ 251135780 h 187"/>
                <a:gd name="T42" fmla="*/ 162124774 w 215"/>
                <a:gd name="T43" fmla="*/ 312224340 h 187"/>
                <a:gd name="T44" fmla="*/ 141857228 w 215"/>
                <a:gd name="T45" fmla="*/ 359736797 h 187"/>
                <a:gd name="T46" fmla="*/ 148614809 w 215"/>
                <a:gd name="T47" fmla="*/ 414036002 h 187"/>
                <a:gd name="T48" fmla="*/ 222919615 w 215"/>
                <a:gd name="T49" fmla="*/ 502274165 h 187"/>
                <a:gd name="T50" fmla="*/ 283717055 w 215"/>
                <a:gd name="T51" fmla="*/ 638022179 h 187"/>
                <a:gd name="T52" fmla="*/ 533659198 w 215"/>
                <a:gd name="T53" fmla="*/ 556573371 h 187"/>
                <a:gd name="T54" fmla="*/ 310736984 w 215"/>
                <a:gd name="T55" fmla="*/ 536210518 h 187"/>
                <a:gd name="T56" fmla="*/ 67552422 w 215"/>
                <a:gd name="T57" fmla="*/ 610872577 h 187"/>
                <a:gd name="T58" fmla="*/ 283717055 w 215"/>
                <a:gd name="T59" fmla="*/ 638022179 h 187"/>
                <a:gd name="T60" fmla="*/ 412064318 w 215"/>
                <a:gd name="T61" fmla="*/ 502274165 h 187"/>
                <a:gd name="T62" fmla="*/ 621473968 w 215"/>
                <a:gd name="T63" fmla="*/ 529423768 h 187"/>
                <a:gd name="T64" fmla="*/ 621473968 w 215"/>
                <a:gd name="T65" fmla="*/ 529423768 h 187"/>
                <a:gd name="T66" fmla="*/ 878171094 w 215"/>
                <a:gd name="T67" fmla="*/ 447972354 h 187"/>
                <a:gd name="T68" fmla="*/ 526901617 w 215"/>
                <a:gd name="T69" fmla="*/ 468335208 h 187"/>
                <a:gd name="T70" fmla="*/ 412064318 w 215"/>
                <a:gd name="T71" fmla="*/ 502274165 h 187"/>
                <a:gd name="T72" fmla="*/ 0 w 215"/>
                <a:gd name="T73" fmla="*/ 658385033 h 187"/>
                <a:gd name="T74" fmla="*/ 0 w 215"/>
                <a:gd name="T75" fmla="*/ 862008357 h 187"/>
                <a:gd name="T76" fmla="*/ 722801302 w 215"/>
                <a:gd name="T77" fmla="*/ 1269257609 h 187"/>
                <a:gd name="T78" fmla="*/ 722801302 w 215"/>
                <a:gd name="T79" fmla="*/ 1065634286 h 187"/>
                <a:gd name="T80" fmla="*/ 0 w 215"/>
                <a:gd name="T81" fmla="*/ 658385033 h 1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" h="187">
                  <a:moveTo>
                    <a:pt x="121" y="150"/>
                  </a:moveTo>
                  <a:cubicBezTo>
                    <a:pt x="112" y="119"/>
                    <a:pt x="87" y="104"/>
                    <a:pt x="56" y="97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78" y="78"/>
                    <a:pt x="206" y="100"/>
                    <a:pt x="215" y="118"/>
                  </a:cubicBezTo>
                  <a:cubicBezTo>
                    <a:pt x="215" y="150"/>
                    <a:pt x="215" y="150"/>
                    <a:pt x="215" y="150"/>
                  </a:cubicBezTo>
                  <a:cubicBezTo>
                    <a:pt x="193" y="173"/>
                    <a:pt x="160" y="183"/>
                    <a:pt x="121" y="186"/>
                  </a:cubicBezTo>
                  <a:cubicBezTo>
                    <a:pt x="121" y="174"/>
                    <a:pt x="121" y="162"/>
                    <a:pt x="121" y="150"/>
                  </a:cubicBezTo>
                  <a:close/>
                  <a:moveTo>
                    <a:pt x="33" y="74"/>
                  </a:moveTo>
                  <a:cubicBezTo>
                    <a:pt x="45" y="70"/>
                    <a:pt x="45" y="70"/>
                    <a:pt x="45" y="70"/>
                  </a:cubicBezTo>
                  <a:cubicBezTo>
                    <a:pt x="42" y="68"/>
                    <a:pt x="30" y="59"/>
                    <a:pt x="31" y="54"/>
                  </a:cubicBezTo>
                  <a:cubicBezTo>
                    <a:pt x="31" y="54"/>
                    <a:pt x="32" y="53"/>
                    <a:pt x="32" y="52"/>
                  </a:cubicBezTo>
                  <a:cubicBezTo>
                    <a:pt x="34" y="50"/>
                    <a:pt x="37" y="48"/>
                    <a:pt x="41" y="46"/>
                  </a:cubicBezTo>
                  <a:cubicBezTo>
                    <a:pt x="52" y="42"/>
                    <a:pt x="74" y="41"/>
                    <a:pt x="94" y="40"/>
                  </a:cubicBezTo>
                  <a:cubicBezTo>
                    <a:pt x="100" y="40"/>
                    <a:pt x="105" y="40"/>
                    <a:pt x="110" y="39"/>
                  </a:cubicBezTo>
                  <a:cubicBezTo>
                    <a:pt x="123" y="39"/>
                    <a:pt x="133" y="38"/>
                    <a:pt x="139" y="32"/>
                  </a:cubicBezTo>
                  <a:cubicBezTo>
                    <a:pt x="146" y="27"/>
                    <a:pt x="149" y="17"/>
                    <a:pt x="145" y="0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8" y="15"/>
                    <a:pt x="137" y="21"/>
                    <a:pt x="133" y="24"/>
                  </a:cubicBezTo>
                  <a:cubicBezTo>
                    <a:pt x="129" y="28"/>
                    <a:pt x="120" y="28"/>
                    <a:pt x="110" y="29"/>
                  </a:cubicBezTo>
                  <a:cubicBezTo>
                    <a:pt x="104" y="29"/>
                    <a:pt x="99" y="30"/>
                    <a:pt x="93" y="30"/>
                  </a:cubicBezTo>
                  <a:cubicBezTo>
                    <a:pt x="72" y="31"/>
                    <a:pt x="49" y="32"/>
                    <a:pt x="38" y="37"/>
                  </a:cubicBezTo>
                  <a:cubicBezTo>
                    <a:pt x="32" y="39"/>
                    <a:pt x="27" y="42"/>
                    <a:pt x="24" y="46"/>
                  </a:cubicBezTo>
                  <a:cubicBezTo>
                    <a:pt x="22" y="48"/>
                    <a:pt x="21" y="50"/>
                    <a:pt x="21" y="53"/>
                  </a:cubicBezTo>
                  <a:cubicBezTo>
                    <a:pt x="20" y="55"/>
                    <a:pt x="21" y="58"/>
                    <a:pt x="22" y="61"/>
                  </a:cubicBezTo>
                  <a:cubicBezTo>
                    <a:pt x="23" y="65"/>
                    <a:pt x="27" y="69"/>
                    <a:pt x="33" y="74"/>
                  </a:cubicBezTo>
                  <a:close/>
                  <a:moveTo>
                    <a:pt x="42" y="94"/>
                  </a:moveTo>
                  <a:cubicBezTo>
                    <a:pt x="79" y="82"/>
                    <a:pt x="79" y="82"/>
                    <a:pt x="79" y="82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21" y="91"/>
                    <a:pt x="32" y="92"/>
                    <a:pt x="42" y="94"/>
                  </a:cubicBezTo>
                  <a:close/>
                  <a:moveTo>
                    <a:pt x="61" y="74"/>
                  </a:moveTo>
                  <a:cubicBezTo>
                    <a:pt x="92" y="78"/>
                    <a:pt x="92" y="78"/>
                    <a:pt x="92" y="78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130" y="66"/>
                    <a:pt x="130" y="66"/>
                    <a:pt x="130" y="66"/>
                  </a:cubicBezTo>
                  <a:cubicBezTo>
                    <a:pt x="113" y="63"/>
                    <a:pt x="96" y="64"/>
                    <a:pt x="78" y="69"/>
                  </a:cubicBezTo>
                  <a:cubicBezTo>
                    <a:pt x="61" y="74"/>
                    <a:pt x="61" y="74"/>
                    <a:pt x="61" y="74"/>
                  </a:cubicBezTo>
                  <a:close/>
                  <a:moveTo>
                    <a:pt x="0" y="97"/>
                  </a:moveTo>
                  <a:cubicBezTo>
                    <a:pt x="0" y="107"/>
                    <a:pt x="0" y="117"/>
                    <a:pt x="0" y="127"/>
                  </a:cubicBezTo>
                  <a:cubicBezTo>
                    <a:pt x="36" y="148"/>
                    <a:pt x="71" y="166"/>
                    <a:pt x="107" y="187"/>
                  </a:cubicBezTo>
                  <a:cubicBezTo>
                    <a:pt x="107" y="177"/>
                    <a:pt x="107" y="167"/>
                    <a:pt x="107" y="157"/>
                  </a:cubicBezTo>
                  <a:cubicBezTo>
                    <a:pt x="95" y="112"/>
                    <a:pt x="50" y="104"/>
                    <a:pt x="0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1057275" y="4748587"/>
            <a:ext cx="857250" cy="857250"/>
            <a:chOff x="1057276" y="4857792"/>
            <a:chExt cx="857250" cy="857250"/>
          </a:xfrm>
        </p:grpSpPr>
        <p:sp>
          <p:nvSpPr>
            <p:cNvPr id="12" name="椭圆 11"/>
            <p:cNvSpPr/>
            <p:nvPr/>
          </p:nvSpPr>
          <p:spPr>
            <a:xfrm>
              <a:off x="1057276" y="4857792"/>
              <a:ext cx="857250" cy="8572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Freeform 21"/>
            <p:cNvSpPr>
              <a:spLocks noEditPoints="1"/>
            </p:cNvSpPr>
            <p:nvPr/>
          </p:nvSpPr>
          <p:spPr bwMode="auto">
            <a:xfrm>
              <a:off x="1220967" y="4981301"/>
              <a:ext cx="529867" cy="584832"/>
            </a:xfrm>
            <a:custGeom>
              <a:avLst/>
              <a:gdLst>
                <a:gd name="T0" fmla="*/ 716150040 w 99"/>
                <a:gd name="T1" fmla="*/ 1669695360 h 109"/>
                <a:gd name="T2" fmla="*/ 429690024 w 99"/>
                <a:gd name="T3" fmla="*/ 1756057340 h 109"/>
                <a:gd name="T4" fmla="*/ 1460945011 w 99"/>
                <a:gd name="T5" fmla="*/ 1583333380 h 109"/>
                <a:gd name="T6" fmla="*/ 1804694889 w 99"/>
                <a:gd name="T7" fmla="*/ 1324242073 h 109"/>
                <a:gd name="T8" fmla="*/ 1604175019 w 99"/>
                <a:gd name="T9" fmla="*/ 1698480898 h 109"/>
                <a:gd name="T10" fmla="*/ 1460945011 w 99"/>
                <a:gd name="T11" fmla="*/ 1928786667 h 109"/>
                <a:gd name="T12" fmla="*/ 1317715003 w 99"/>
                <a:gd name="T13" fmla="*/ 1640909822 h 109"/>
                <a:gd name="T14" fmla="*/ 1088544849 w 99"/>
                <a:gd name="T15" fmla="*/ 1065150766 h 109"/>
                <a:gd name="T16" fmla="*/ 1460945011 w 99"/>
                <a:gd name="T17" fmla="*/ 1583333380 h 109"/>
                <a:gd name="T18" fmla="*/ 1203129926 w 99"/>
                <a:gd name="T19" fmla="*/ 949997882 h 109"/>
                <a:gd name="T20" fmla="*/ 1203129926 w 99"/>
                <a:gd name="T21" fmla="*/ 0 h 109"/>
                <a:gd name="T22" fmla="*/ 429690024 w 99"/>
                <a:gd name="T23" fmla="*/ 719697478 h 109"/>
                <a:gd name="T24" fmla="*/ 429690024 w 99"/>
                <a:gd name="T25" fmla="*/ 2147483646 h 109"/>
                <a:gd name="T26" fmla="*/ 2147483646 w 99"/>
                <a:gd name="T27" fmla="*/ 2147483646 h 109"/>
                <a:gd name="T28" fmla="*/ 2147483646 w 99"/>
                <a:gd name="T29" fmla="*/ 2101510628 h 109"/>
                <a:gd name="T30" fmla="*/ 2147483646 w 99"/>
                <a:gd name="T31" fmla="*/ 2043939551 h 109"/>
                <a:gd name="T32" fmla="*/ 1403649796 w 99"/>
                <a:gd name="T33" fmla="*/ 2147483646 h 109"/>
                <a:gd name="T34" fmla="*/ 343749878 w 99"/>
                <a:gd name="T35" fmla="*/ 1727271802 h 109"/>
                <a:gd name="T36" fmla="*/ 1203129926 w 99"/>
                <a:gd name="T37" fmla="*/ 633330133 h 109"/>
                <a:gd name="T38" fmla="*/ 2147483646 w 99"/>
                <a:gd name="T39" fmla="*/ 1353027611 h 109"/>
                <a:gd name="T40" fmla="*/ 2147483646 w 99"/>
                <a:gd name="T41" fmla="*/ 1180303650 h 109"/>
                <a:gd name="T42" fmla="*/ 2147483646 w 99"/>
                <a:gd name="T43" fmla="*/ 1525756937 h 109"/>
                <a:gd name="T44" fmla="*/ 2147483646 w 99"/>
                <a:gd name="T45" fmla="*/ 1612118918 h 109"/>
                <a:gd name="T46" fmla="*/ 2147483646 w 99"/>
                <a:gd name="T47" fmla="*/ 1928786667 h 109"/>
                <a:gd name="T48" fmla="*/ 2147483646 w 99"/>
                <a:gd name="T49" fmla="*/ 1698480898 h 109"/>
                <a:gd name="T50" fmla="*/ 2147483646 w 99"/>
                <a:gd name="T51" fmla="*/ 1640909822 h 109"/>
                <a:gd name="T52" fmla="*/ 2147483646 w 99"/>
                <a:gd name="T53" fmla="*/ 1727271802 h 109"/>
                <a:gd name="T54" fmla="*/ 2147483646 w 99"/>
                <a:gd name="T55" fmla="*/ 2043939551 h 109"/>
                <a:gd name="T56" fmla="*/ 2147483646 w 99"/>
                <a:gd name="T57" fmla="*/ 1928786667 h 109"/>
                <a:gd name="T58" fmla="*/ 2147483646 w 99"/>
                <a:gd name="T59" fmla="*/ 1065150766 h 109"/>
                <a:gd name="T60" fmla="*/ 2147483646 w 99"/>
                <a:gd name="T61" fmla="*/ 806059459 h 109"/>
                <a:gd name="T62" fmla="*/ 2147483646 w 99"/>
                <a:gd name="T63" fmla="*/ 1093936304 h 109"/>
                <a:gd name="T64" fmla="*/ 2147483646 w 99"/>
                <a:gd name="T65" fmla="*/ 1266665631 h 109"/>
                <a:gd name="T66" fmla="*/ 2147483646 w 99"/>
                <a:gd name="T67" fmla="*/ 978788785 h 109"/>
                <a:gd name="T68" fmla="*/ 2033865042 w 99"/>
                <a:gd name="T69" fmla="*/ 806059459 h 109"/>
                <a:gd name="T70" fmla="*/ 2147483646 w 99"/>
                <a:gd name="T71" fmla="*/ 518182614 h 109"/>
                <a:gd name="T72" fmla="*/ 2147483646 w 99"/>
                <a:gd name="T73" fmla="*/ 719697478 h 109"/>
                <a:gd name="T74" fmla="*/ 2147483646 w 99"/>
                <a:gd name="T75" fmla="*/ 777273921 h 109"/>
                <a:gd name="T76" fmla="*/ 1432300079 w 99"/>
                <a:gd name="T77" fmla="*/ 2147483646 h 109"/>
                <a:gd name="T78" fmla="*/ 1518234873 w 99"/>
                <a:gd name="T79" fmla="*/ 2147483646 h 109"/>
                <a:gd name="T80" fmla="*/ 1432300079 w 99"/>
                <a:gd name="T81" fmla="*/ 2147483646 h 109"/>
                <a:gd name="T82" fmla="*/ 1919279966 w 99"/>
                <a:gd name="T83" fmla="*/ 2147483646 h 109"/>
                <a:gd name="T84" fmla="*/ 2147483646 w 99"/>
                <a:gd name="T85" fmla="*/ 2147483646 h 109"/>
                <a:gd name="T86" fmla="*/ 716150040 w 99"/>
                <a:gd name="T87" fmla="*/ 2147483646 h 109"/>
                <a:gd name="T88" fmla="*/ 973965124 w 99"/>
                <a:gd name="T89" fmla="*/ 2147483646 h 109"/>
                <a:gd name="T90" fmla="*/ 716150040 w 99"/>
                <a:gd name="T91" fmla="*/ 2147483646 h 109"/>
                <a:gd name="T92" fmla="*/ 945314841 w 99"/>
                <a:gd name="T93" fmla="*/ 1151512746 h 109"/>
                <a:gd name="T94" fmla="*/ 658854825 w 99"/>
                <a:gd name="T95" fmla="*/ 1036365227 h 109"/>
                <a:gd name="T96" fmla="*/ 2147483646 w 99"/>
                <a:gd name="T97" fmla="*/ 978788785 h 109"/>
                <a:gd name="T98" fmla="*/ 1890635034 w 99"/>
                <a:gd name="T99" fmla="*/ 1122727208 h 109"/>
                <a:gd name="T100" fmla="*/ 2147483646 w 99"/>
                <a:gd name="T101" fmla="*/ 978788785 h 109"/>
                <a:gd name="T102" fmla="*/ 2147483646 w 99"/>
                <a:gd name="T103" fmla="*/ 1698480898 h 109"/>
                <a:gd name="T104" fmla="*/ 2147483646 w 99"/>
                <a:gd name="T105" fmla="*/ 1612118918 h 10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99" h="109">
                  <a:moveTo>
                    <a:pt x="15" y="58"/>
                  </a:moveTo>
                  <a:cubicBezTo>
                    <a:pt x="25" y="58"/>
                    <a:pt x="25" y="58"/>
                    <a:pt x="25" y="58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58"/>
                    <a:pt x="15" y="58"/>
                    <a:pt x="15" y="58"/>
                  </a:cubicBezTo>
                  <a:close/>
                  <a:moveTo>
                    <a:pt x="51" y="55"/>
                  </a:moveTo>
                  <a:cubicBezTo>
                    <a:pt x="52" y="55"/>
                    <a:pt x="52" y="55"/>
                    <a:pt x="53" y="55"/>
                  </a:cubicBezTo>
                  <a:cubicBezTo>
                    <a:pt x="56" y="52"/>
                    <a:pt x="60" y="48"/>
                    <a:pt x="63" y="46"/>
                  </a:cubicBezTo>
                  <a:cubicBezTo>
                    <a:pt x="64" y="46"/>
                    <a:pt x="65" y="47"/>
                    <a:pt x="66" y="48"/>
                  </a:cubicBezTo>
                  <a:cubicBezTo>
                    <a:pt x="63" y="53"/>
                    <a:pt x="60" y="56"/>
                    <a:pt x="56" y="59"/>
                  </a:cubicBezTo>
                  <a:cubicBezTo>
                    <a:pt x="57" y="60"/>
                    <a:pt x="57" y="60"/>
                    <a:pt x="57" y="61"/>
                  </a:cubicBezTo>
                  <a:cubicBezTo>
                    <a:pt x="57" y="64"/>
                    <a:pt x="54" y="67"/>
                    <a:pt x="51" y="67"/>
                  </a:cubicBezTo>
                  <a:cubicBezTo>
                    <a:pt x="47" y="67"/>
                    <a:pt x="45" y="64"/>
                    <a:pt x="45" y="61"/>
                  </a:cubicBezTo>
                  <a:cubicBezTo>
                    <a:pt x="45" y="59"/>
                    <a:pt x="45" y="58"/>
                    <a:pt x="46" y="57"/>
                  </a:cubicBezTo>
                  <a:cubicBezTo>
                    <a:pt x="41" y="51"/>
                    <a:pt x="38" y="45"/>
                    <a:pt x="35" y="38"/>
                  </a:cubicBezTo>
                  <a:cubicBezTo>
                    <a:pt x="36" y="38"/>
                    <a:pt x="37" y="37"/>
                    <a:pt x="38" y="37"/>
                  </a:cubicBezTo>
                  <a:cubicBezTo>
                    <a:pt x="42" y="42"/>
                    <a:pt x="46" y="49"/>
                    <a:pt x="49" y="55"/>
                  </a:cubicBezTo>
                  <a:cubicBezTo>
                    <a:pt x="49" y="55"/>
                    <a:pt x="50" y="55"/>
                    <a:pt x="51" y="55"/>
                  </a:cubicBezTo>
                  <a:close/>
                  <a:moveTo>
                    <a:pt x="42" y="22"/>
                  </a:moveTo>
                  <a:cubicBezTo>
                    <a:pt x="42" y="33"/>
                    <a:pt x="42" y="33"/>
                    <a:pt x="42" y="33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2" y="12"/>
                    <a:pt x="22" y="17"/>
                    <a:pt x="15" y="25"/>
                  </a:cubicBezTo>
                  <a:cubicBezTo>
                    <a:pt x="5" y="34"/>
                    <a:pt x="0" y="46"/>
                    <a:pt x="0" y="60"/>
                  </a:cubicBezTo>
                  <a:cubicBezTo>
                    <a:pt x="0" y="73"/>
                    <a:pt x="5" y="85"/>
                    <a:pt x="15" y="94"/>
                  </a:cubicBezTo>
                  <a:cubicBezTo>
                    <a:pt x="24" y="104"/>
                    <a:pt x="36" y="109"/>
                    <a:pt x="49" y="109"/>
                  </a:cubicBezTo>
                  <a:cubicBezTo>
                    <a:pt x="63" y="109"/>
                    <a:pt x="75" y="104"/>
                    <a:pt x="84" y="94"/>
                  </a:cubicBezTo>
                  <a:cubicBezTo>
                    <a:pt x="90" y="89"/>
                    <a:pt x="94" y="82"/>
                    <a:pt x="96" y="75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86" y="70"/>
                    <a:pt x="86" y="70"/>
                    <a:pt x="86" y="70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77"/>
                    <a:pt x="80" y="82"/>
                    <a:pt x="76" y="86"/>
                  </a:cubicBezTo>
                  <a:cubicBezTo>
                    <a:pt x="69" y="93"/>
                    <a:pt x="60" y="97"/>
                    <a:pt x="49" y="97"/>
                  </a:cubicBezTo>
                  <a:cubicBezTo>
                    <a:pt x="39" y="97"/>
                    <a:pt x="30" y="93"/>
                    <a:pt x="23" y="86"/>
                  </a:cubicBezTo>
                  <a:cubicBezTo>
                    <a:pt x="16" y="79"/>
                    <a:pt x="12" y="70"/>
                    <a:pt x="12" y="60"/>
                  </a:cubicBezTo>
                  <a:cubicBezTo>
                    <a:pt x="12" y="50"/>
                    <a:pt x="16" y="40"/>
                    <a:pt x="23" y="33"/>
                  </a:cubicBezTo>
                  <a:cubicBezTo>
                    <a:pt x="28" y="28"/>
                    <a:pt x="35" y="24"/>
                    <a:pt x="42" y="22"/>
                  </a:cubicBezTo>
                  <a:close/>
                  <a:moveTo>
                    <a:pt x="87" y="54"/>
                  </a:moveTo>
                  <a:cubicBezTo>
                    <a:pt x="87" y="52"/>
                    <a:pt x="86" y="49"/>
                    <a:pt x="85" y="47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6"/>
                    <a:pt x="98" y="50"/>
                    <a:pt x="98" y="53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54"/>
                    <a:pt x="87" y="54"/>
                    <a:pt x="87" y="54"/>
                  </a:cubicBezTo>
                  <a:close/>
                  <a:moveTo>
                    <a:pt x="87" y="67"/>
                  </a:moveTo>
                  <a:cubicBezTo>
                    <a:pt x="87" y="64"/>
                    <a:pt x="87" y="62"/>
                    <a:pt x="87" y="60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59"/>
                    <a:pt x="99" y="60"/>
                  </a:cubicBezTo>
                  <a:cubicBezTo>
                    <a:pt x="99" y="63"/>
                    <a:pt x="99" y="66"/>
                    <a:pt x="98" y="69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7" y="67"/>
                    <a:pt x="87" y="67"/>
                    <a:pt x="87" y="67"/>
                  </a:cubicBezTo>
                  <a:close/>
                  <a:moveTo>
                    <a:pt x="83" y="42"/>
                  </a:moveTo>
                  <a:cubicBezTo>
                    <a:pt x="82" y="40"/>
                    <a:pt x="81" y="38"/>
                    <a:pt x="80" y="37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89" y="30"/>
                    <a:pt x="89" y="30"/>
                    <a:pt x="89" y="30"/>
                  </a:cubicBezTo>
                  <a:cubicBezTo>
                    <a:pt x="91" y="32"/>
                    <a:pt x="92" y="35"/>
                    <a:pt x="94" y="38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77" y="34"/>
                  </a:moveTo>
                  <a:cubicBezTo>
                    <a:pt x="76" y="33"/>
                    <a:pt x="76" y="33"/>
                    <a:pt x="76" y="33"/>
                  </a:cubicBezTo>
                  <a:cubicBezTo>
                    <a:pt x="75" y="31"/>
                    <a:pt x="73" y="30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80" y="21"/>
                    <a:pt x="82" y="23"/>
                    <a:pt x="84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77" y="34"/>
                    <a:pt x="77" y="34"/>
                    <a:pt x="77" y="34"/>
                  </a:cubicBezTo>
                  <a:close/>
                  <a:moveTo>
                    <a:pt x="50" y="93"/>
                  </a:moveTo>
                  <a:cubicBezTo>
                    <a:pt x="50" y="83"/>
                    <a:pt x="50" y="83"/>
                    <a:pt x="50" y="83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0" y="93"/>
                    <a:pt x="50" y="93"/>
                    <a:pt x="50" y="93"/>
                  </a:cubicBezTo>
                  <a:close/>
                  <a:moveTo>
                    <a:pt x="74" y="83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4" y="83"/>
                    <a:pt x="74" y="83"/>
                    <a:pt x="74" y="83"/>
                  </a:cubicBezTo>
                  <a:close/>
                  <a:moveTo>
                    <a:pt x="25" y="83"/>
                  </a:moveTo>
                  <a:cubicBezTo>
                    <a:pt x="32" y="76"/>
                    <a:pt x="32" y="76"/>
                    <a:pt x="32" y="76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5" y="83"/>
                    <a:pt x="25" y="83"/>
                    <a:pt x="25" y="83"/>
                  </a:cubicBezTo>
                  <a:close/>
                  <a:moveTo>
                    <a:pt x="26" y="33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6" y="33"/>
                    <a:pt x="26" y="33"/>
                    <a:pt x="26" y="33"/>
                  </a:cubicBezTo>
                  <a:close/>
                  <a:moveTo>
                    <a:pt x="75" y="34"/>
                  </a:moveTo>
                  <a:cubicBezTo>
                    <a:pt x="73" y="32"/>
                    <a:pt x="73" y="32"/>
                    <a:pt x="73" y="32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5" y="34"/>
                    <a:pt x="75" y="34"/>
                    <a:pt x="75" y="34"/>
                  </a:cubicBezTo>
                  <a:close/>
                  <a:moveTo>
                    <a:pt x="85" y="59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85" y="56"/>
                    <a:pt x="85" y="56"/>
                    <a:pt x="85" y="56"/>
                  </a:cubicBezTo>
                  <a:lnTo>
                    <a:pt x="85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6456040" y="3314925"/>
            <a:ext cx="857250" cy="857250"/>
            <a:chOff x="6196012" y="3433805"/>
            <a:chExt cx="857250" cy="857250"/>
          </a:xfrm>
        </p:grpSpPr>
        <p:sp>
          <p:nvSpPr>
            <p:cNvPr id="15" name="椭圆 14"/>
            <p:cNvSpPr/>
            <p:nvPr/>
          </p:nvSpPr>
          <p:spPr>
            <a:xfrm>
              <a:off x="6196012" y="3433805"/>
              <a:ext cx="857250" cy="8572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6351114" y="3604480"/>
              <a:ext cx="642298" cy="530165"/>
            </a:xfrm>
            <a:custGeom>
              <a:avLst/>
              <a:gdLst>
                <a:gd name="T0" fmla="*/ 559229600 w 300"/>
                <a:gd name="T1" fmla="*/ 0 h 247"/>
                <a:gd name="T2" fmla="*/ 953442138 w 300"/>
                <a:gd name="T3" fmla="*/ 165855788 h 247"/>
                <a:gd name="T4" fmla="*/ 1118459199 w 300"/>
                <a:gd name="T5" fmla="*/ 562067196 h 247"/>
                <a:gd name="T6" fmla="*/ 953442138 w 300"/>
                <a:gd name="T7" fmla="*/ 958278604 h 247"/>
                <a:gd name="T8" fmla="*/ 559229600 w 300"/>
                <a:gd name="T9" fmla="*/ 1124134392 h 247"/>
                <a:gd name="T10" fmla="*/ 160435335 w 300"/>
                <a:gd name="T11" fmla="*/ 958278604 h 247"/>
                <a:gd name="T12" fmla="*/ 0 w 300"/>
                <a:gd name="T13" fmla="*/ 562067196 h 247"/>
                <a:gd name="T14" fmla="*/ 160435335 w 300"/>
                <a:gd name="T15" fmla="*/ 165855788 h 247"/>
                <a:gd name="T16" fmla="*/ 559229600 w 300"/>
                <a:gd name="T17" fmla="*/ 0 h 247"/>
                <a:gd name="T18" fmla="*/ 802174536 w 300"/>
                <a:gd name="T19" fmla="*/ 1128740603 h 247"/>
                <a:gd name="T20" fmla="*/ 1375155736 w 300"/>
                <a:gd name="T21" fmla="*/ 727922984 h 247"/>
                <a:gd name="T22" fmla="*/ 1365988003 w 300"/>
                <a:gd name="T23" fmla="*/ 580496332 h 247"/>
                <a:gd name="T24" fmla="*/ 802174536 w 300"/>
                <a:gd name="T25" fmla="*/ 1128740603 h 247"/>
                <a:gd name="T26" fmla="*/ 595900533 w 300"/>
                <a:gd name="T27" fmla="*/ 368567703 h 247"/>
                <a:gd name="T28" fmla="*/ 692161735 w 300"/>
                <a:gd name="T29" fmla="*/ 419246755 h 247"/>
                <a:gd name="T30" fmla="*/ 829677737 w 300"/>
                <a:gd name="T31" fmla="*/ 327105366 h 247"/>
                <a:gd name="T32" fmla="*/ 811342270 w 300"/>
                <a:gd name="T33" fmla="*/ 304070018 h 247"/>
                <a:gd name="T34" fmla="*/ 595900533 w 300"/>
                <a:gd name="T35" fmla="*/ 202711915 h 247"/>
                <a:gd name="T36" fmla="*/ 595900533 w 300"/>
                <a:gd name="T37" fmla="*/ 368567703 h 247"/>
                <a:gd name="T38" fmla="*/ 742584269 w 300"/>
                <a:gd name="T39" fmla="*/ 497567365 h 247"/>
                <a:gd name="T40" fmla="*/ 751752002 w 300"/>
                <a:gd name="T41" fmla="*/ 562067196 h 247"/>
                <a:gd name="T42" fmla="*/ 738000402 w 300"/>
                <a:gd name="T43" fmla="*/ 635781595 h 247"/>
                <a:gd name="T44" fmla="*/ 880100271 w 300"/>
                <a:gd name="T45" fmla="*/ 723314627 h 247"/>
                <a:gd name="T46" fmla="*/ 916771204 w 300"/>
                <a:gd name="T47" fmla="*/ 562067196 h 247"/>
                <a:gd name="T48" fmla="*/ 880100271 w 300"/>
                <a:gd name="T49" fmla="*/ 400817619 h 247"/>
                <a:gd name="T50" fmla="*/ 742584269 w 300"/>
                <a:gd name="T51" fmla="*/ 497567365 h 247"/>
                <a:gd name="T52" fmla="*/ 682994001 w 300"/>
                <a:gd name="T53" fmla="*/ 709493848 h 247"/>
                <a:gd name="T54" fmla="*/ 595900533 w 300"/>
                <a:gd name="T55" fmla="*/ 755564542 h 247"/>
                <a:gd name="T56" fmla="*/ 595900533 w 300"/>
                <a:gd name="T57" fmla="*/ 921420331 h 247"/>
                <a:gd name="T58" fmla="*/ 811342270 w 300"/>
                <a:gd name="T59" fmla="*/ 820064373 h 247"/>
                <a:gd name="T60" fmla="*/ 829677737 w 300"/>
                <a:gd name="T61" fmla="*/ 801637383 h 247"/>
                <a:gd name="T62" fmla="*/ 682994001 w 300"/>
                <a:gd name="T63" fmla="*/ 709493848 h 247"/>
                <a:gd name="T64" fmla="*/ 504223199 w 300"/>
                <a:gd name="T65" fmla="*/ 750958332 h 247"/>
                <a:gd name="T66" fmla="*/ 430881331 w 300"/>
                <a:gd name="T67" fmla="*/ 714102205 h 247"/>
                <a:gd name="T68" fmla="*/ 293367471 w 300"/>
                <a:gd name="T69" fmla="*/ 810849805 h 247"/>
                <a:gd name="T70" fmla="*/ 302535204 w 300"/>
                <a:gd name="T71" fmla="*/ 820064373 h 247"/>
                <a:gd name="T72" fmla="*/ 504223199 w 300"/>
                <a:gd name="T73" fmla="*/ 921420331 h 247"/>
                <a:gd name="T74" fmla="*/ 504223199 w 300"/>
                <a:gd name="T75" fmla="*/ 750958332 h 247"/>
                <a:gd name="T76" fmla="*/ 375874931 w 300"/>
                <a:gd name="T77" fmla="*/ 640387806 h 247"/>
                <a:gd name="T78" fmla="*/ 362123330 w 300"/>
                <a:gd name="T79" fmla="*/ 562067196 h 247"/>
                <a:gd name="T80" fmla="*/ 366707197 w 300"/>
                <a:gd name="T81" fmla="*/ 511388144 h 247"/>
                <a:gd name="T82" fmla="*/ 224609470 w 300"/>
                <a:gd name="T83" fmla="*/ 423852966 h 247"/>
                <a:gd name="T84" fmla="*/ 197106269 w 300"/>
                <a:gd name="T85" fmla="*/ 562067196 h 247"/>
                <a:gd name="T86" fmla="*/ 238361070 w 300"/>
                <a:gd name="T87" fmla="*/ 732529195 h 247"/>
                <a:gd name="T88" fmla="*/ 375874931 w 300"/>
                <a:gd name="T89" fmla="*/ 640387806 h 247"/>
                <a:gd name="T90" fmla="*/ 412545864 w 300"/>
                <a:gd name="T91" fmla="*/ 433067534 h 247"/>
                <a:gd name="T92" fmla="*/ 417129731 w 300"/>
                <a:gd name="T93" fmla="*/ 423852966 h 247"/>
                <a:gd name="T94" fmla="*/ 504223199 w 300"/>
                <a:gd name="T95" fmla="*/ 373176060 h 247"/>
                <a:gd name="T96" fmla="*/ 504223199 w 300"/>
                <a:gd name="T97" fmla="*/ 202711915 h 247"/>
                <a:gd name="T98" fmla="*/ 302535204 w 300"/>
                <a:gd name="T99" fmla="*/ 304070018 h 247"/>
                <a:gd name="T100" fmla="*/ 270448137 w 300"/>
                <a:gd name="T101" fmla="*/ 340926145 h 247"/>
                <a:gd name="T102" fmla="*/ 412545864 w 300"/>
                <a:gd name="T103" fmla="*/ 433067534 h 24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00" h="247">
                  <a:moveTo>
                    <a:pt x="122" y="0"/>
                  </a:moveTo>
                  <a:cubicBezTo>
                    <a:pt x="155" y="0"/>
                    <a:pt x="186" y="14"/>
                    <a:pt x="208" y="36"/>
                  </a:cubicBezTo>
                  <a:cubicBezTo>
                    <a:pt x="230" y="58"/>
                    <a:pt x="244" y="88"/>
                    <a:pt x="244" y="122"/>
                  </a:cubicBezTo>
                  <a:cubicBezTo>
                    <a:pt x="244" y="156"/>
                    <a:pt x="230" y="186"/>
                    <a:pt x="208" y="208"/>
                  </a:cubicBezTo>
                  <a:cubicBezTo>
                    <a:pt x="186" y="230"/>
                    <a:pt x="155" y="244"/>
                    <a:pt x="122" y="244"/>
                  </a:cubicBezTo>
                  <a:cubicBezTo>
                    <a:pt x="88" y="244"/>
                    <a:pt x="57" y="230"/>
                    <a:pt x="35" y="208"/>
                  </a:cubicBezTo>
                  <a:cubicBezTo>
                    <a:pt x="13" y="186"/>
                    <a:pt x="0" y="156"/>
                    <a:pt x="0" y="122"/>
                  </a:cubicBezTo>
                  <a:cubicBezTo>
                    <a:pt x="0" y="88"/>
                    <a:pt x="13" y="58"/>
                    <a:pt x="35" y="36"/>
                  </a:cubicBezTo>
                  <a:cubicBezTo>
                    <a:pt x="57" y="14"/>
                    <a:pt x="88" y="0"/>
                    <a:pt x="122" y="0"/>
                  </a:cubicBezTo>
                  <a:close/>
                  <a:moveTo>
                    <a:pt x="175" y="245"/>
                  </a:moveTo>
                  <a:cubicBezTo>
                    <a:pt x="292" y="247"/>
                    <a:pt x="257" y="150"/>
                    <a:pt x="300" y="158"/>
                  </a:cubicBezTo>
                  <a:cubicBezTo>
                    <a:pt x="298" y="126"/>
                    <a:pt x="298" y="126"/>
                    <a:pt x="298" y="126"/>
                  </a:cubicBezTo>
                  <a:cubicBezTo>
                    <a:pt x="230" y="122"/>
                    <a:pt x="286" y="229"/>
                    <a:pt x="175" y="245"/>
                  </a:cubicBezTo>
                  <a:close/>
                  <a:moveTo>
                    <a:pt x="130" y="80"/>
                  </a:moveTo>
                  <a:cubicBezTo>
                    <a:pt x="139" y="82"/>
                    <a:pt x="146" y="86"/>
                    <a:pt x="151" y="91"/>
                  </a:cubicBezTo>
                  <a:cubicBezTo>
                    <a:pt x="181" y="71"/>
                    <a:pt x="181" y="71"/>
                    <a:pt x="181" y="71"/>
                  </a:cubicBezTo>
                  <a:cubicBezTo>
                    <a:pt x="180" y="69"/>
                    <a:pt x="179" y="68"/>
                    <a:pt x="177" y="66"/>
                  </a:cubicBezTo>
                  <a:cubicBezTo>
                    <a:pt x="165" y="54"/>
                    <a:pt x="149" y="46"/>
                    <a:pt x="130" y="44"/>
                  </a:cubicBezTo>
                  <a:cubicBezTo>
                    <a:pt x="130" y="80"/>
                    <a:pt x="130" y="80"/>
                    <a:pt x="130" y="80"/>
                  </a:cubicBezTo>
                  <a:close/>
                  <a:moveTo>
                    <a:pt x="162" y="108"/>
                  </a:moveTo>
                  <a:cubicBezTo>
                    <a:pt x="164" y="112"/>
                    <a:pt x="164" y="117"/>
                    <a:pt x="164" y="122"/>
                  </a:cubicBezTo>
                  <a:cubicBezTo>
                    <a:pt x="164" y="128"/>
                    <a:pt x="163" y="133"/>
                    <a:pt x="161" y="138"/>
                  </a:cubicBezTo>
                  <a:cubicBezTo>
                    <a:pt x="192" y="157"/>
                    <a:pt x="192" y="157"/>
                    <a:pt x="192" y="157"/>
                  </a:cubicBezTo>
                  <a:cubicBezTo>
                    <a:pt x="197" y="147"/>
                    <a:pt x="200" y="135"/>
                    <a:pt x="200" y="122"/>
                  </a:cubicBezTo>
                  <a:cubicBezTo>
                    <a:pt x="200" y="110"/>
                    <a:pt x="197" y="98"/>
                    <a:pt x="192" y="87"/>
                  </a:cubicBezTo>
                  <a:cubicBezTo>
                    <a:pt x="162" y="108"/>
                    <a:pt x="162" y="108"/>
                    <a:pt x="162" y="108"/>
                  </a:cubicBezTo>
                  <a:close/>
                  <a:moveTo>
                    <a:pt x="149" y="154"/>
                  </a:moveTo>
                  <a:cubicBezTo>
                    <a:pt x="144" y="159"/>
                    <a:pt x="138" y="162"/>
                    <a:pt x="130" y="164"/>
                  </a:cubicBezTo>
                  <a:cubicBezTo>
                    <a:pt x="130" y="200"/>
                    <a:pt x="130" y="200"/>
                    <a:pt x="130" y="200"/>
                  </a:cubicBezTo>
                  <a:cubicBezTo>
                    <a:pt x="149" y="198"/>
                    <a:pt x="165" y="190"/>
                    <a:pt x="177" y="178"/>
                  </a:cubicBezTo>
                  <a:cubicBezTo>
                    <a:pt x="178" y="176"/>
                    <a:pt x="180" y="175"/>
                    <a:pt x="181" y="174"/>
                  </a:cubicBezTo>
                  <a:cubicBezTo>
                    <a:pt x="149" y="154"/>
                    <a:pt x="149" y="154"/>
                    <a:pt x="149" y="154"/>
                  </a:cubicBezTo>
                  <a:close/>
                  <a:moveTo>
                    <a:pt x="110" y="163"/>
                  </a:moveTo>
                  <a:cubicBezTo>
                    <a:pt x="104" y="162"/>
                    <a:pt x="99" y="159"/>
                    <a:pt x="94" y="155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5" y="176"/>
                    <a:pt x="65" y="177"/>
                    <a:pt x="66" y="178"/>
                  </a:cubicBezTo>
                  <a:cubicBezTo>
                    <a:pt x="78" y="189"/>
                    <a:pt x="93" y="197"/>
                    <a:pt x="110" y="200"/>
                  </a:cubicBezTo>
                  <a:cubicBezTo>
                    <a:pt x="110" y="163"/>
                    <a:pt x="110" y="163"/>
                    <a:pt x="110" y="163"/>
                  </a:cubicBezTo>
                  <a:close/>
                  <a:moveTo>
                    <a:pt x="82" y="139"/>
                  </a:moveTo>
                  <a:cubicBezTo>
                    <a:pt x="80" y="134"/>
                    <a:pt x="79" y="128"/>
                    <a:pt x="79" y="122"/>
                  </a:cubicBezTo>
                  <a:cubicBezTo>
                    <a:pt x="79" y="118"/>
                    <a:pt x="79" y="115"/>
                    <a:pt x="80" y="111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5" y="101"/>
                    <a:pt x="43" y="111"/>
                    <a:pt x="43" y="122"/>
                  </a:cubicBezTo>
                  <a:cubicBezTo>
                    <a:pt x="43" y="135"/>
                    <a:pt x="46" y="148"/>
                    <a:pt x="52" y="159"/>
                  </a:cubicBezTo>
                  <a:cubicBezTo>
                    <a:pt x="82" y="139"/>
                    <a:pt x="82" y="139"/>
                    <a:pt x="82" y="139"/>
                  </a:cubicBezTo>
                  <a:close/>
                  <a:moveTo>
                    <a:pt x="90" y="94"/>
                  </a:moveTo>
                  <a:cubicBezTo>
                    <a:pt x="90" y="93"/>
                    <a:pt x="91" y="92"/>
                    <a:pt x="91" y="92"/>
                  </a:cubicBezTo>
                  <a:cubicBezTo>
                    <a:pt x="97" y="86"/>
                    <a:pt x="103" y="83"/>
                    <a:pt x="110" y="81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93" y="46"/>
                    <a:pt x="78" y="55"/>
                    <a:pt x="66" y="66"/>
                  </a:cubicBezTo>
                  <a:cubicBezTo>
                    <a:pt x="63" y="69"/>
                    <a:pt x="61" y="72"/>
                    <a:pt x="59" y="74"/>
                  </a:cubicBezTo>
                  <a:lnTo>
                    <a:pt x="90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1057275" y="1972975"/>
            <a:ext cx="857250" cy="857250"/>
            <a:chOff x="1057276" y="2000208"/>
            <a:chExt cx="857250" cy="857250"/>
          </a:xfrm>
        </p:grpSpPr>
        <p:sp>
          <p:nvSpPr>
            <p:cNvPr id="18" name="椭圆 17"/>
            <p:cNvSpPr/>
            <p:nvPr/>
          </p:nvSpPr>
          <p:spPr>
            <a:xfrm>
              <a:off x="1057276" y="2000208"/>
              <a:ext cx="857250" cy="8572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233667" y="2140995"/>
              <a:ext cx="496528" cy="551405"/>
            </a:xfrm>
            <a:custGeom>
              <a:avLst/>
              <a:gdLst>
                <a:gd name="T0" fmla="*/ 540564230 w 77"/>
                <a:gd name="T1" fmla="*/ 328874612 h 86"/>
                <a:gd name="T2" fmla="*/ 1580119755 w 77"/>
                <a:gd name="T3" fmla="*/ 41111731 h 86"/>
                <a:gd name="T4" fmla="*/ 2147483646 w 77"/>
                <a:gd name="T5" fmla="*/ 534426855 h 86"/>
                <a:gd name="T6" fmla="*/ 2147483646 w 77"/>
                <a:gd name="T7" fmla="*/ 1562168835 h 86"/>
                <a:gd name="T8" fmla="*/ 2147483646 w 77"/>
                <a:gd name="T9" fmla="*/ 2147483646 h 86"/>
                <a:gd name="T10" fmla="*/ 2147483646 w 77"/>
                <a:gd name="T11" fmla="*/ 2147483646 h 86"/>
                <a:gd name="T12" fmla="*/ 2147483646 w 77"/>
                <a:gd name="T13" fmla="*/ 2147483646 h 86"/>
                <a:gd name="T14" fmla="*/ 2147483646 w 77"/>
                <a:gd name="T15" fmla="*/ 2147483646 h 86"/>
                <a:gd name="T16" fmla="*/ 2147483646 w 77"/>
                <a:gd name="T17" fmla="*/ 2147483646 h 86"/>
                <a:gd name="T18" fmla="*/ 2147483646 w 77"/>
                <a:gd name="T19" fmla="*/ 2147483646 h 86"/>
                <a:gd name="T20" fmla="*/ 2120683985 w 77"/>
                <a:gd name="T21" fmla="*/ 2147483646 h 86"/>
                <a:gd name="T22" fmla="*/ 2037518769 w 77"/>
                <a:gd name="T23" fmla="*/ 2147483646 h 86"/>
                <a:gd name="T24" fmla="*/ 1247458892 w 77"/>
                <a:gd name="T25" fmla="*/ 2147483646 h 86"/>
                <a:gd name="T26" fmla="*/ 332654415 w 77"/>
                <a:gd name="T27" fmla="*/ 2147483646 h 86"/>
                <a:gd name="T28" fmla="*/ 41579384 w 77"/>
                <a:gd name="T29" fmla="*/ 1233294223 h 86"/>
                <a:gd name="T30" fmla="*/ 540564230 w 77"/>
                <a:gd name="T31" fmla="*/ 328874612 h 86"/>
                <a:gd name="T32" fmla="*/ 1247458892 w 77"/>
                <a:gd name="T33" fmla="*/ 2014378640 h 86"/>
                <a:gd name="T34" fmla="*/ 1580119755 w 77"/>
                <a:gd name="T35" fmla="*/ 2014378640 h 86"/>
                <a:gd name="T36" fmla="*/ 1580119755 w 77"/>
                <a:gd name="T37" fmla="*/ 1644385885 h 86"/>
                <a:gd name="T38" fmla="*/ 1954360002 w 77"/>
                <a:gd name="T39" fmla="*/ 1644385885 h 86"/>
                <a:gd name="T40" fmla="*/ 1954360002 w 77"/>
                <a:gd name="T41" fmla="*/ 1315511273 h 86"/>
                <a:gd name="T42" fmla="*/ 1580119755 w 77"/>
                <a:gd name="T43" fmla="*/ 1315511273 h 86"/>
                <a:gd name="T44" fmla="*/ 1580119755 w 77"/>
                <a:gd name="T45" fmla="*/ 945524930 h 86"/>
                <a:gd name="T46" fmla="*/ 1247458892 w 77"/>
                <a:gd name="T47" fmla="*/ 945524930 h 86"/>
                <a:gd name="T48" fmla="*/ 1247458892 w 77"/>
                <a:gd name="T49" fmla="*/ 1315511273 h 86"/>
                <a:gd name="T50" fmla="*/ 873225093 w 77"/>
                <a:gd name="T51" fmla="*/ 1315511273 h 86"/>
                <a:gd name="T52" fmla="*/ 873225093 w 77"/>
                <a:gd name="T53" fmla="*/ 1644385885 h 86"/>
                <a:gd name="T54" fmla="*/ 1247458892 w 77"/>
                <a:gd name="T55" fmla="*/ 1644385885 h 86"/>
                <a:gd name="T56" fmla="*/ 1247458892 w 77"/>
                <a:gd name="T57" fmla="*/ 2014378640 h 86"/>
                <a:gd name="T58" fmla="*/ 748474045 w 77"/>
                <a:gd name="T59" fmla="*/ 1479951785 h 86"/>
                <a:gd name="T60" fmla="*/ 1788029570 w 77"/>
                <a:gd name="T61" fmla="*/ 781084418 h 86"/>
                <a:gd name="T62" fmla="*/ 748474045 w 77"/>
                <a:gd name="T63" fmla="*/ 1479951785 h 86"/>
                <a:gd name="T64" fmla="*/ 1496954539 w 77"/>
                <a:gd name="T65" fmla="*/ 493315124 h 86"/>
                <a:gd name="T66" fmla="*/ 831639261 w 77"/>
                <a:gd name="T67" fmla="*/ 657755636 h 86"/>
                <a:gd name="T68" fmla="*/ 498984846 w 77"/>
                <a:gd name="T69" fmla="*/ 1274399542 h 86"/>
                <a:gd name="T70" fmla="*/ 665315278 w 77"/>
                <a:gd name="T71" fmla="*/ 1932155178 h 86"/>
                <a:gd name="T72" fmla="*/ 1289044724 w 77"/>
                <a:gd name="T73" fmla="*/ 2147483646 h 86"/>
                <a:gd name="T74" fmla="*/ 1954360002 w 77"/>
                <a:gd name="T75" fmla="*/ 2096595690 h 86"/>
                <a:gd name="T76" fmla="*/ 2147483646 w 77"/>
                <a:gd name="T77" fmla="*/ 1479951785 h 86"/>
                <a:gd name="T78" fmla="*/ 2120683985 w 77"/>
                <a:gd name="T79" fmla="*/ 822196148 h 86"/>
                <a:gd name="T80" fmla="*/ 1496954539 w 77"/>
                <a:gd name="T81" fmla="*/ 493315124 h 8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77" h="86">
                  <a:moveTo>
                    <a:pt x="13" y="8"/>
                  </a:moveTo>
                  <a:cubicBezTo>
                    <a:pt x="20" y="2"/>
                    <a:pt x="29" y="0"/>
                    <a:pt x="38" y="1"/>
                  </a:cubicBezTo>
                  <a:cubicBezTo>
                    <a:pt x="46" y="2"/>
                    <a:pt x="54" y="6"/>
                    <a:pt x="59" y="13"/>
                  </a:cubicBezTo>
                  <a:cubicBezTo>
                    <a:pt x="65" y="21"/>
                    <a:pt x="67" y="29"/>
                    <a:pt x="66" y="38"/>
                  </a:cubicBezTo>
                  <a:cubicBezTo>
                    <a:pt x="65" y="44"/>
                    <a:pt x="63" y="50"/>
                    <a:pt x="58" y="55"/>
                  </a:cubicBezTo>
                  <a:cubicBezTo>
                    <a:pt x="60" y="56"/>
                    <a:pt x="62" y="57"/>
                    <a:pt x="64" y="5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7" y="76"/>
                    <a:pt x="76" y="81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69" y="86"/>
                    <a:pt x="64" y="86"/>
                    <a:pt x="62" y="82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0" y="67"/>
                    <a:pt x="49" y="65"/>
                    <a:pt x="49" y="63"/>
                  </a:cubicBezTo>
                  <a:cubicBezTo>
                    <a:pt x="43" y="66"/>
                    <a:pt x="36" y="67"/>
                    <a:pt x="30" y="66"/>
                  </a:cubicBezTo>
                  <a:cubicBezTo>
                    <a:pt x="21" y="65"/>
                    <a:pt x="13" y="61"/>
                    <a:pt x="8" y="54"/>
                  </a:cubicBezTo>
                  <a:cubicBezTo>
                    <a:pt x="2" y="47"/>
                    <a:pt x="0" y="38"/>
                    <a:pt x="1" y="30"/>
                  </a:cubicBezTo>
                  <a:cubicBezTo>
                    <a:pt x="2" y="21"/>
                    <a:pt x="6" y="13"/>
                    <a:pt x="13" y="8"/>
                  </a:cubicBezTo>
                  <a:close/>
                  <a:moveTo>
                    <a:pt x="30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9"/>
                    <a:pt x="30" y="49"/>
                    <a:pt x="30" y="49"/>
                  </a:cubicBezTo>
                  <a:close/>
                  <a:moveTo>
                    <a:pt x="18" y="36"/>
                  </a:moveTo>
                  <a:cubicBezTo>
                    <a:pt x="22" y="26"/>
                    <a:pt x="31" y="21"/>
                    <a:pt x="43" y="19"/>
                  </a:cubicBezTo>
                  <a:cubicBezTo>
                    <a:pt x="31" y="11"/>
                    <a:pt x="16" y="22"/>
                    <a:pt x="18" y="36"/>
                  </a:cubicBezTo>
                  <a:close/>
                  <a:moveTo>
                    <a:pt x="36" y="12"/>
                  </a:moveTo>
                  <a:cubicBezTo>
                    <a:pt x="31" y="11"/>
                    <a:pt x="25" y="13"/>
                    <a:pt x="20" y="16"/>
                  </a:cubicBezTo>
                  <a:cubicBezTo>
                    <a:pt x="15" y="20"/>
                    <a:pt x="13" y="25"/>
                    <a:pt x="12" y="31"/>
                  </a:cubicBezTo>
                  <a:cubicBezTo>
                    <a:pt x="11" y="37"/>
                    <a:pt x="13" y="42"/>
                    <a:pt x="16" y="47"/>
                  </a:cubicBezTo>
                  <a:cubicBezTo>
                    <a:pt x="20" y="52"/>
                    <a:pt x="25" y="55"/>
                    <a:pt x="31" y="55"/>
                  </a:cubicBezTo>
                  <a:cubicBezTo>
                    <a:pt x="36" y="56"/>
                    <a:pt x="42" y="55"/>
                    <a:pt x="47" y="51"/>
                  </a:cubicBezTo>
                  <a:cubicBezTo>
                    <a:pt x="52" y="47"/>
                    <a:pt x="55" y="42"/>
                    <a:pt x="55" y="36"/>
                  </a:cubicBezTo>
                  <a:cubicBezTo>
                    <a:pt x="56" y="31"/>
                    <a:pt x="54" y="25"/>
                    <a:pt x="51" y="20"/>
                  </a:cubicBezTo>
                  <a:cubicBezTo>
                    <a:pt x="47" y="15"/>
                    <a:pt x="42" y="13"/>
                    <a:pt x="36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6456040" y="1972975"/>
            <a:ext cx="857250" cy="857250"/>
            <a:chOff x="6196012" y="2005013"/>
            <a:chExt cx="857250" cy="857250"/>
          </a:xfrm>
        </p:grpSpPr>
        <p:sp>
          <p:nvSpPr>
            <p:cNvPr id="21" name="椭圆 20"/>
            <p:cNvSpPr/>
            <p:nvPr/>
          </p:nvSpPr>
          <p:spPr>
            <a:xfrm>
              <a:off x="6196012" y="2005013"/>
              <a:ext cx="857250" cy="8572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auto">
            <a:xfrm>
              <a:off x="6322950" y="2198688"/>
              <a:ext cx="590480" cy="460374"/>
            </a:xfrm>
            <a:custGeom>
              <a:avLst/>
              <a:gdLst>
                <a:gd name="T0" fmla="*/ 1222871905 w 97"/>
                <a:gd name="T1" fmla="*/ 2147483646 h 75"/>
                <a:gd name="T2" fmla="*/ 1630497903 w 97"/>
                <a:gd name="T3" fmla="*/ 2147483646 h 75"/>
                <a:gd name="T4" fmla="*/ 1741666416 w 97"/>
                <a:gd name="T5" fmla="*/ 2147483646 h 75"/>
                <a:gd name="T6" fmla="*/ 1741666416 w 97"/>
                <a:gd name="T7" fmla="*/ 1846271613 h 75"/>
                <a:gd name="T8" fmla="*/ 1445208931 w 97"/>
                <a:gd name="T9" fmla="*/ 1695551304 h 75"/>
                <a:gd name="T10" fmla="*/ 1111703392 w 97"/>
                <a:gd name="T11" fmla="*/ 1883948621 h 75"/>
                <a:gd name="T12" fmla="*/ 1111703392 w 97"/>
                <a:gd name="T13" fmla="*/ 2147483646 h 75"/>
                <a:gd name="T14" fmla="*/ 1222871905 w 97"/>
                <a:gd name="T15" fmla="*/ 2147483646 h 75"/>
                <a:gd name="T16" fmla="*/ 0 w 97"/>
                <a:gd name="T17" fmla="*/ 1846271613 h 75"/>
                <a:gd name="T18" fmla="*/ 1371100647 w 97"/>
                <a:gd name="T19" fmla="*/ 1055011473 h 75"/>
                <a:gd name="T20" fmla="*/ 1445208931 w 97"/>
                <a:gd name="T21" fmla="*/ 979651319 h 75"/>
                <a:gd name="T22" fmla="*/ 1519323302 w 97"/>
                <a:gd name="T23" fmla="*/ 1055011473 h 75"/>
                <a:gd name="T24" fmla="*/ 1926949300 w 97"/>
                <a:gd name="T25" fmla="*/ 1281085799 h 75"/>
                <a:gd name="T26" fmla="*/ 2147483646 w 97"/>
                <a:gd name="T27" fmla="*/ 339111488 h 75"/>
                <a:gd name="T28" fmla="*/ 2147483646 w 97"/>
                <a:gd name="T29" fmla="*/ 150714171 h 75"/>
                <a:gd name="T30" fmla="*/ 2147483646 w 97"/>
                <a:gd name="T31" fmla="*/ 75360155 h 75"/>
                <a:gd name="T32" fmla="*/ 2147483646 w 97"/>
                <a:gd name="T33" fmla="*/ 0 h 75"/>
                <a:gd name="T34" fmla="*/ 2147483646 w 97"/>
                <a:gd name="T35" fmla="*/ 376788497 h 75"/>
                <a:gd name="T36" fmla="*/ 2147483646 w 97"/>
                <a:gd name="T37" fmla="*/ 715899985 h 75"/>
                <a:gd name="T38" fmla="*/ 2147483646 w 97"/>
                <a:gd name="T39" fmla="*/ 565185814 h 75"/>
                <a:gd name="T40" fmla="*/ 2038117813 w 97"/>
                <a:gd name="T41" fmla="*/ 1582514141 h 75"/>
                <a:gd name="T42" fmla="*/ 1964003442 w 97"/>
                <a:gd name="T43" fmla="*/ 1657874296 h 75"/>
                <a:gd name="T44" fmla="*/ 1852834929 w 97"/>
                <a:gd name="T45" fmla="*/ 1620197287 h 75"/>
                <a:gd name="T46" fmla="*/ 1445208931 w 97"/>
                <a:gd name="T47" fmla="*/ 1356445954 h 75"/>
                <a:gd name="T48" fmla="*/ 185282884 w 97"/>
                <a:gd name="T49" fmla="*/ 2147483646 h 75"/>
                <a:gd name="T50" fmla="*/ 0 w 97"/>
                <a:gd name="T51" fmla="*/ 1846271613 h 75"/>
                <a:gd name="T52" fmla="*/ 370565768 w 97"/>
                <a:gd name="T53" fmla="*/ 2147483646 h 75"/>
                <a:gd name="T54" fmla="*/ 778191766 w 97"/>
                <a:gd name="T55" fmla="*/ 2147483646 h 75"/>
                <a:gd name="T56" fmla="*/ 852306137 w 97"/>
                <a:gd name="T57" fmla="*/ 2147483646 h 75"/>
                <a:gd name="T58" fmla="*/ 852306137 w 97"/>
                <a:gd name="T59" fmla="*/ 2034662792 h 75"/>
                <a:gd name="T60" fmla="*/ 259397255 w 97"/>
                <a:gd name="T61" fmla="*/ 2147483646 h 75"/>
                <a:gd name="T62" fmla="*/ 259397255 w 97"/>
                <a:gd name="T63" fmla="*/ 2147483646 h 75"/>
                <a:gd name="T64" fmla="*/ 370565768 w 97"/>
                <a:gd name="T65" fmla="*/ 2147483646 h 75"/>
                <a:gd name="T66" fmla="*/ 2075178042 w 97"/>
                <a:gd name="T67" fmla="*/ 2147483646 h 75"/>
                <a:gd name="T68" fmla="*/ 2147483646 w 97"/>
                <a:gd name="T69" fmla="*/ 2147483646 h 75"/>
                <a:gd name="T70" fmla="*/ 2147483646 w 97"/>
                <a:gd name="T71" fmla="*/ 2147483646 h 75"/>
                <a:gd name="T72" fmla="*/ 2147483646 w 97"/>
                <a:gd name="T73" fmla="*/ 1469476978 h 75"/>
                <a:gd name="T74" fmla="*/ 2147483646 w 97"/>
                <a:gd name="T75" fmla="*/ 1469476978 h 75"/>
                <a:gd name="T76" fmla="*/ 2001063671 w 97"/>
                <a:gd name="T77" fmla="*/ 1996985784 h 75"/>
                <a:gd name="T78" fmla="*/ 1964003442 w 97"/>
                <a:gd name="T79" fmla="*/ 1959308776 h 75"/>
                <a:gd name="T80" fmla="*/ 1964003442 w 97"/>
                <a:gd name="T81" fmla="*/ 2147483646 h 75"/>
                <a:gd name="T82" fmla="*/ 2075178042 w 97"/>
                <a:gd name="T83" fmla="*/ 2147483646 h 75"/>
                <a:gd name="T84" fmla="*/ 2147483646 w 97"/>
                <a:gd name="T85" fmla="*/ 2147483646 h 75"/>
                <a:gd name="T86" fmla="*/ 2147483646 w 97"/>
                <a:gd name="T87" fmla="*/ 2147483646 h 75"/>
                <a:gd name="T88" fmla="*/ 2147483646 w 97"/>
                <a:gd name="T89" fmla="*/ 2147483646 h 75"/>
                <a:gd name="T90" fmla="*/ 2147483646 w 97"/>
                <a:gd name="T91" fmla="*/ 1205725644 h 75"/>
                <a:gd name="T92" fmla="*/ 2147483646 w 97"/>
                <a:gd name="T93" fmla="*/ 904297302 h 75"/>
                <a:gd name="T94" fmla="*/ 2147483646 w 97"/>
                <a:gd name="T95" fmla="*/ 1243408791 h 75"/>
                <a:gd name="T96" fmla="*/ 2147483646 w 97"/>
                <a:gd name="T97" fmla="*/ 2147483646 h 75"/>
                <a:gd name="T98" fmla="*/ 2147483646 w 97"/>
                <a:gd name="T99" fmla="*/ 2147483646 h 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97" h="75">
                  <a:moveTo>
                    <a:pt x="33" y="75"/>
                  </a:moveTo>
                  <a:cubicBezTo>
                    <a:pt x="37" y="75"/>
                    <a:pt x="40" y="75"/>
                    <a:pt x="44" y="75"/>
                  </a:cubicBezTo>
                  <a:cubicBezTo>
                    <a:pt x="45" y="75"/>
                    <a:pt x="47" y="74"/>
                    <a:pt x="47" y="73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4"/>
                    <a:pt x="31" y="75"/>
                    <a:pt x="33" y="75"/>
                  </a:cubicBezTo>
                  <a:close/>
                  <a:moveTo>
                    <a:pt x="0" y="49"/>
                  </a:moveTo>
                  <a:cubicBezTo>
                    <a:pt x="37" y="28"/>
                    <a:pt x="37" y="28"/>
                    <a:pt x="37" y="28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0" y="49"/>
                    <a:pt x="0" y="49"/>
                    <a:pt x="0" y="49"/>
                  </a:cubicBezTo>
                  <a:close/>
                  <a:moveTo>
                    <a:pt x="10" y="75"/>
                  </a:moveTo>
                  <a:cubicBezTo>
                    <a:pt x="21" y="75"/>
                    <a:pt x="21" y="75"/>
                    <a:pt x="21" y="75"/>
                  </a:cubicBezTo>
                  <a:cubicBezTo>
                    <a:pt x="22" y="75"/>
                    <a:pt x="23" y="74"/>
                    <a:pt x="23" y="73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8" y="75"/>
                    <a:pt x="10" y="75"/>
                  </a:cubicBezTo>
                  <a:close/>
                  <a:moveTo>
                    <a:pt x="56" y="75"/>
                  </a:moveTo>
                  <a:cubicBezTo>
                    <a:pt x="60" y="75"/>
                    <a:pt x="63" y="75"/>
                    <a:pt x="67" y="75"/>
                  </a:cubicBezTo>
                  <a:cubicBezTo>
                    <a:pt x="69" y="75"/>
                    <a:pt x="70" y="74"/>
                    <a:pt x="70" y="73"/>
                  </a:cubicBezTo>
                  <a:cubicBezTo>
                    <a:pt x="70" y="62"/>
                    <a:pt x="70" y="50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3" y="74"/>
                    <a:pt x="55" y="75"/>
                    <a:pt x="56" y="75"/>
                  </a:cubicBezTo>
                  <a:close/>
                  <a:moveTo>
                    <a:pt x="79" y="75"/>
                  </a:moveTo>
                  <a:cubicBezTo>
                    <a:pt x="90" y="75"/>
                    <a:pt x="90" y="75"/>
                    <a:pt x="90" y="75"/>
                  </a:cubicBezTo>
                  <a:cubicBezTo>
                    <a:pt x="92" y="75"/>
                    <a:pt x="93" y="74"/>
                    <a:pt x="93" y="73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7" y="74"/>
                    <a:pt x="78" y="75"/>
                    <a:pt x="7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1057275" y="3314925"/>
            <a:ext cx="857250" cy="857250"/>
            <a:chOff x="1057276" y="3429000"/>
            <a:chExt cx="857250" cy="857250"/>
          </a:xfrm>
        </p:grpSpPr>
        <p:sp>
          <p:nvSpPr>
            <p:cNvPr id="24" name="椭圆 23"/>
            <p:cNvSpPr/>
            <p:nvPr/>
          </p:nvSpPr>
          <p:spPr>
            <a:xfrm>
              <a:off x="1057276" y="3429000"/>
              <a:ext cx="857250" cy="8572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1213110" y="3529551"/>
              <a:ext cx="566299" cy="580818"/>
            </a:xfrm>
            <a:custGeom>
              <a:avLst/>
              <a:gdLst>
                <a:gd name="T0" fmla="*/ 173989469 w 96"/>
                <a:gd name="T1" fmla="*/ 1445638401 h 99"/>
                <a:gd name="T2" fmla="*/ 2147483646 w 96"/>
                <a:gd name="T3" fmla="*/ 1445638401 h 99"/>
                <a:gd name="T4" fmla="*/ 2147483646 w 96"/>
                <a:gd name="T5" fmla="*/ 1411217601 h 99"/>
                <a:gd name="T6" fmla="*/ 2147483646 w 96"/>
                <a:gd name="T7" fmla="*/ 1617736535 h 99"/>
                <a:gd name="T8" fmla="*/ 2147483646 w 96"/>
                <a:gd name="T9" fmla="*/ 2065195202 h 99"/>
                <a:gd name="T10" fmla="*/ 2147483646 w 96"/>
                <a:gd name="T11" fmla="*/ 2147483646 h 99"/>
                <a:gd name="T12" fmla="*/ 2147483646 w 96"/>
                <a:gd name="T13" fmla="*/ 2147483646 h 99"/>
                <a:gd name="T14" fmla="*/ 2147483646 w 96"/>
                <a:gd name="T15" fmla="*/ 2147483646 h 99"/>
                <a:gd name="T16" fmla="*/ 2147483646 w 96"/>
                <a:gd name="T17" fmla="*/ 2147483646 h 99"/>
                <a:gd name="T18" fmla="*/ 2147483646 w 96"/>
                <a:gd name="T19" fmla="*/ 2147483646 h 99"/>
                <a:gd name="T20" fmla="*/ 2147483646 w 96"/>
                <a:gd name="T21" fmla="*/ 2147483646 h 99"/>
                <a:gd name="T22" fmla="*/ 2147483646 w 96"/>
                <a:gd name="T23" fmla="*/ 2147483646 h 99"/>
                <a:gd name="T24" fmla="*/ 591558295 w 96"/>
                <a:gd name="T25" fmla="*/ 2147483646 h 99"/>
                <a:gd name="T26" fmla="*/ 417568826 w 96"/>
                <a:gd name="T27" fmla="*/ 2147483646 h 99"/>
                <a:gd name="T28" fmla="*/ 0 w 96"/>
                <a:gd name="T29" fmla="*/ 2147483646 h 99"/>
                <a:gd name="T30" fmla="*/ 591558295 w 96"/>
                <a:gd name="T31" fmla="*/ 2147483646 h 99"/>
                <a:gd name="T32" fmla="*/ 730749870 w 96"/>
                <a:gd name="T33" fmla="*/ 2147483646 h 99"/>
                <a:gd name="T34" fmla="*/ 173989469 w 96"/>
                <a:gd name="T35" fmla="*/ 1445638401 h 99"/>
                <a:gd name="T36" fmla="*/ 1948664354 w 96"/>
                <a:gd name="T37" fmla="*/ 1239119468 h 99"/>
                <a:gd name="T38" fmla="*/ 1913866460 w 96"/>
                <a:gd name="T39" fmla="*/ 206518934 h 99"/>
                <a:gd name="T40" fmla="*/ 1948664354 w 96"/>
                <a:gd name="T41" fmla="*/ 1239119468 h 99"/>
                <a:gd name="T42" fmla="*/ 1496297634 w 96"/>
                <a:gd name="T43" fmla="*/ 1032594668 h 99"/>
                <a:gd name="T44" fmla="*/ 1461499740 w 96"/>
                <a:gd name="T45" fmla="*/ 0 h 99"/>
                <a:gd name="T46" fmla="*/ 1496297634 w 96"/>
                <a:gd name="T47" fmla="*/ 1032594668 h 99"/>
                <a:gd name="T48" fmla="*/ 1043925015 w 96"/>
                <a:gd name="T49" fmla="*/ 1170277868 h 99"/>
                <a:gd name="T50" fmla="*/ 1009127121 w 96"/>
                <a:gd name="T51" fmla="*/ 137677333 h 99"/>
                <a:gd name="T52" fmla="*/ 1043925015 w 96"/>
                <a:gd name="T53" fmla="*/ 1170277868 h 99"/>
                <a:gd name="T54" fmla="*/ 521962507 w 96"/>
                <a:gd name="T55" fmla="*/ 1824255468 h 99"/>
                <a:gd name="T56" fmla="*/ 904739339 w 96"/>
                <a:gd name="T57" fmla="*/ 2147483646 h 99"/>
                <a:gd name="T58" fmla="*/ 1148318696 w 96"/>
                <a:gd name="T59" fmla="*/ 2147483646 h 99"/>
                <a:gd name="T60" fmla="*/ 835143551 w 96"/>
                <a:gd name="T61" fmla="*/ 1789834668 h 99"/>
                <a:gd name="T62" fmla="*/ 521962507 w 96"/>
                <a:gd name="T63" fmla="*/ 1824255468 h 99"/>
                <a:gd name="T64" fmla="*/ 2147483646 w 96"/>
                <a:gd name="T65" fmla="*/ 1720993068 h 99"/>
                <a:gd name="T66" fmla="*/ 2147483646 w 96"/>
                <a:gd name="T67" fmla="*/ 2147483646 h 99"/>
                <a:gd name="T68" fmla="*/ 2147483646 w 96"/>
                <a:gd name="T69" fmla="*/ 2147483646 h 99"/>
                <a:gd name="T70" fmla="*/ 2147483646 w 96"/>
                <a:gd name="T71" fmla="*/ 2147483646 h 99"/>
                <a:gd name="T72" fmla="*/ 2147483646 w 96"/>
                <a:gd name="T73" fmla="*/ 2065195202 h 99"/>
                <a:gd name="T74" fmla="*/ 2147483646 w 96"/>
                <a:gd name="T75" fmla="*/ 1824255468 h 99"/>
                <a:gd name="T76" fmla="*/ 2147483646 w 96"/>
                <a:gd name="T77" fmla="*/ 1720993068 h 99"/>
                <a:gd name="T78" fmla="*/ 2147483646 w 96"/>
                <a:gd name="T79" fmla="*/ 1720993068 h 9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96" h="99">
                  <a:moveTo>
                    <a:pt x="5" y="42"/>
                  </a:moveTo>
                  <a:cubicBezTo>
                    <a:pt x="28" y="42"/>
                    <a:pt x="51" y="42"/>
                    <a:pt x="74" y="42"/>
                  </a:cubicBezTo>
                  <a:cubicBezTo>
                    <a:pt x="75" y="41"/>
                    <a:pt x="76" y="41"/>
                    <a:pt x="77" y="41"/>
                  </a:cubicBezTo>
                  <a:cubicBezTo>
                    <a:pt x="83" y="41"/>
                    <a:pt x="87" y="43"/>
                    <a:pt x="91" y="47"/>
                  </a:cubicBezTo>
                  <a:cubicBezTo>
                    <a:pt x="94" y="50"/>
                    <a:pt x="96" y="55"/>
                    <a:pt x="96" y="60"/>
                  </a:cubicBezTo>
                  <a:cubicBezTo>
                    <a:pt x="96" y="65"/>
                    <a:pt x="94" y="70"/>
                    <a:pt x="91" y="73"/>
                  </a:cubicBezTo>
                  <a:cubicBezTo>
                    <a:pt x="87" y="76"/>
                    <a:pt x="83" y="78"/>
                    <a:pt x="77" y="78"/>
                  </a:cubicBezTo>
                  <a:cubicBezTo>
                    <a:pt x="74" y="78"/>
                    <a:pt x="71" y="78"/>
                    <a:pt x="68" y="76"/>
                  </a:cubicBezTo>
                  <a:cubicBezTo>
                    <a:pt x="67" y="79"/>
                    <a:pt x="65" y="82"/>
                    <a:pt x="62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71" y="99"/>
                    <a:pt x="71" y="99"/>
                    <a:pt x="71" y="99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11" y="72"/>
                    <a:pt x="6" y="58"/>
                    <a:pt x="5" y="42"/>
                  </a:cubicBezTo>
                  <a:close/>
                  <a:moveTo>
                    <a:pt x="56" y="36"/>
                  </a:moveTo>
                  <a:cubicBezTo>
                    <a:pt x="42" y="15"/>
                    <a:pt x="59" y="19"/>
                    <a:pt x="55" y="6"/>
                  </a:cubicBezTo>
                  <a:cubicBezTo>
                    <a:pt x="64" y="18"/>
                    <a:pt x="50" y="19"/>
                    <a:pt x="56" y="36"/>
                  </a:cubicBezTo>
                  <a:close/>
                  <a:moveTo>
                    <a:pt x="43" y="30"/>
                  </a:moveTo>
                  <a:cubicBezTo>
                    <a:pt x="37" y="13"/>
                    <a:pt x="51" y="12"/>
                    <a:pt x="42" y="0"/>
                  </a:cubicBezTo>
                  <a:cubicBezTo>
                    <a:pt x="46" y="14"/>
                    <a:pt x="29" y="10"/>
                    <a:pt x="43" y="30"/>
                  </a:cubicBezTo>
                  <a:close/>
                  <a:moveTo>
                    <a:pt x="30" y="34"/>
                  </a:moveTo>
                  <a:cubicBezTo>
                    <a:pt x="16" y="14"/>
                    <a:pt x="33" y="18"/>
                    <a:pt x="29" y="4"/>
                  </a:cubicBezTo>
                  <a:cubicBezTo>
                    <a:pt x="38" y="17"/>
                    <a:pt x="24" y="17"/>
                    <a:pt x="30" y="34"/>
                  </a:cubicBezTo>
                  <a:close/>
                  <a:moveTo>
                    <a:pt x="15" y="53"/>
                  </a:moveTo>
                  <a:cubicBezTo>
                    <a:pt x="17" y="62"/>
                    <a:pt x="21" y="72"/>
                    <a:pt x="26" y="80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29" y="68"/>
                    <a:pt x="25" y="59"/>
                    <a:pt x="24" y="52"/>
                  </a:cubicBezTo>
                  <a:cubicBezTo>
                    <a:pt x="15" y="53"/>
                    <a:pt x="15" y="53"/>
                    <a:pt x="15" y="53"/>
                  </a:cubicBezTo>
                  <a:close/>
                  <a:moveTo>
                    <a:pt x="77" y="50"/>
                  </a:moveTo>
                  <a:cubicBezTo>
                    <a:pt x="76" y="56"/>
                    <a:pt x="74" y="62"/>
                    <a:pt x="72" y="68"/>
                  </a:cubicBezTo>
                  <a:cubicBezTo>
                    <a:pt x="74" y="69"/>
                    <a:pt x="75" y="70"/>
                    <a:pt x="77" y="70"/>
                  </a:cubicBezTo>
                  <a:cubicBezTo>
                    <a:pt x="80" y="70"/>
                    <a:pt x="83" y="69"/>
                    <a:pt x="84" y="67"/>
                  </a:cubicBezTo>
                  <a:cubicBezTo>
                    <a:pt x="86" y="65"/>
                    <a:pt x="87" y="63"/>
                    <a:pt x="87" y="60"/>
                  </a:cubicBezTo>
                  <a:cubicBezTo>
                    <a:pt x="87" y="57"/>
                    <a:pt x="86" y="55"/>
                    <a:pt x="84" y="53"/>
                  </a:cubicBezTo>
                  <a:cubicBezTo>
                    <a:pt x="83" y="51"/>
                    <a:pt x="80" y="50"/>
                    <a:pt x="77" y="50"/>
                  </a:cubicBezTo>
                  <a:cubicBezTo>
                    <a:pt x="77" y="50"/>
                    <a:pt x="77" y="50"/>
                    <a:pt x="77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TextBox 55"/>
          <p:cNvSpPr txBox="1">
            <a:spLocks noChangeArrowheads="1"/>
          </p:cNvSpPr>
          <p:nvPr/>
        </p:nvSpPr>
        <p:spPr bwMode="auto">
          <a:xfrm>
            <a:off x="7512621" y="1986102"/>
            <a:ext cx="3930650" cy="8309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  <a:endParaRPr lang="zh-CN" altLang="en-US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55"/>
          <p:cNvSpPr txBox="1">
            <a:spLocks noChangeArrowheads="1"/>
          </p:cNvSpPr>
          <p:nvPr/>
        </p:nvSpPr>
        <p:spPr bwMode="auto">
          <a:xfrm>
            <a:off x="7512621" y="3328052"/>
            <a:ext cx="3930650" cy="83099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  <a:endParaRPr lang="zh-CN" altLang="en-US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55"/>
          <p:cNvSpPr txBox="1">
            <a:spLocks noChangeArrowheads="1"/>
          </p:cNvSpPr>
          <p:nvPr/>
        </p:nvSpPr>
        <p:spPr bwMode="auto">
          <a:xfrm>
            <a:off x="7512621" y="4761714"/>
            <a:ext cx="3930650" cy="830997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  <a:endParaRPr lang="zh-CN" altLang="en-US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55"/>
          <p:cNvSpPr txBox="1">
            <a:spLocks noChangeArrowheads="1"/>
          </p:cNvSpPr>
          <p:nvPr/>
        </p:nvSpPr>
        <p:spPr bwMode="auto">
          <a:xfrm>
            <a:off x="2065206" y="1986102"/>
            <a:ext cx="3930650" cy="8309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  <a:endParaRPr lang="zh-CN" altLang="en-US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55"/>
          <p:cNvSpPr txBox="1">
            <a:spLocks noChangeArrowheads="1"/>
          </p:cNvSpPr>
          <p:nvPr/>
        </p:nvSpPr>
        <p:spPr bwMode="auto">
          <a:xfrm>
            <a:off x="2065206" y="3328052"/>
            <a:ext cx="3930650" cy="83099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  <a:endParaRPr lang="zh-CN" altLang="en-US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55"/>
          <p:cNvSpPr txBox="1">
            <a:spLocks noChangeArrowheads="1"/>
          </p:cNvSpPr>
          <p:nvPr/>
        </p:nvSpPr>
        <p:spPr bwMode="auto">
          <a:xfrm>
            <a:off x="2065206" y="4761714"/>
            <a:ext cx="3930650" cy="830997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  <a:endParaRPr lang="zh-CN" altLang="en-US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6" grpId="0" animBg="1" autoUpdateAnimBg="0"/>
      <p:bldP spid="27" grpId="0" animBg="1" autoUpdateAnimBg="0"/>
      <p:bldP spid="28" grpId="0" animBg="1" autoUpdateAnimBg="0"/>
      <p:bldP spid="29" grpId="0" animBg="1" autoUpdateAnimBg="0"/>
      <p:bldP spid="30" grpId="0" animBg="1" autoUpdateAnimBg="0"/>
      <p:bldP spid="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25900" y="795933"/>
            <a:ext cx="415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 LOREM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/>
          <p:cNvSpPr/>
          <p:nvPr/>
        </p:nvSpPr>
        <p:spPr bwMode="auto">
          <a:xfrm>
            <a:off x="6224588" y="1957987"/>
            <a:ext cx="1212850" cy="1035050"/>
          </a:xfrm>
          <a:custGeom>
            <a:avLst/>
            <a:gdLst>
              <a:gd name="T0" fmla="*/ 2147483646 w 714"/>
              <a:gd name="T1" fmla="*/ 525756936 h 609"/>
              <a:gd name="T2" fmla="*/ 2147483646 w 714"/>
              <a:gd name="T3" fmla="*/ 608228108 h 609"/>
              <a:gd name="T4" fmla="*/ 2147483646 w 714"/>
              <a:gd name="T5" fmla="*/ 288652315 h 609"/>
              <a:gd name="T6" fmla="*/ 2147483646 w 714"/>
              <a:gd name="T7" fmla="*/ 309270108 h 609"/>
              <a:gd name="T8" fmla="*/ 2147483646 w 714"/>
              <a:gd name="T9" fmla="*/ 113397862 h 609"/>
              <a:gd name="T10" fmla="*/ 2147483646 w 714"/>
              <a:gd name="T11" fmla="*/ 226795724 h 609"/>
              <a:gd name="T12" fmla="*/ 2147483646 w 714"/>
              <a:gd name="T13" fmla="*/ 432976867 h 609"/>
              <a:gd name="T14" fmla="*/ 2147483646 w 714"/>
              <a:gd name="T15" fmla="*/ 1257691802 h 609"/>
              <a:gd name="T16" fmla="*/ 2147483646 w 714"/>
              <a:gd name="T17" fmla="*/ 1618506393 h 609"/>
              <a:gd name="T18" fmla="*/ 2147483646 w 714"/>
              <a:gd name="T19" fmla="*/ 2147483646 h 609"/>
              <a:gd name="T20" fmla="*/ 2147483646 w 714"/>
              <a:gd name="T21" fmla="*/ 2147483646 h 609"/>
              <a:gd name="T22" fmla="*/ 2147483646 w 714"/>
              <a:gd name="T23" fmla="*/ 2147483646 h 609"/>
              <a:gd name="T24" fmla="*/ 2147483646 w 714"/>
              <a:gd name="T25" fmla="*/ 2147483646 h 609"/>
              <a:gd name="T26" fmla="*/ 2147483646 w 714"/>
              <a:gd name="T27" fmla="*/ 2147483646 h 609"/>
              <a:gd name="T28" fmla="*/ 2147483646 w 714"/>
              <a:gd name="T29" fmla="*/ 2147483646 h 609"/>
              <a:gd name="T30" fmla="*/ 2147483646 w 714"/>
              <a:gd name="T31" fmla="*/ 2147483646 h 609"/>
              <a:gd name="T32" fmla="*/ 1041247013 w 714"/>
              <a:gd name="T33" fmla="*/ 2147483646 h 609"/>
              <a:gd name="T34" fmla="*/ 10309154 w 714"/>
              <a:gd name="T35" fmla="*/ 2147483646 h 609"/>
              <a:gd name="T36" fmla="*/ 123713057 w 714"/>
              <a:gd name="T37" fmla="*/ 2147483646 h 609"/>
              <a:gd name="T38" fmla="*/ 237116960 w 714"/>
              <a:gd name="T39" fmla="*/ 2147483646 h 609"/>
              <a:gd name="T40" fmla="*/ 711347669 w 714"/>
              <a:gd name="T41" fmla="*/ 2147483646 h 609"/>
              <a:gd name="T42" fmla="*/ 711347669 w 714"/>
              <a:gd name="T43" fmla="*/ 2147483646 h 609"/>
              <a:gd name="T44" fmla="*/ 979388879 w 714"/>
              <a:gd name="T45" fmla="*/ 2147483646 h 609"/>
              <a:gd name="T46" fmla="*/ 1123720244 w 714"/>
              <a:gd name="T47" fmla="*/ 2147483646 h 609"/>
              <a:gd name="T48" fmla="*/ 1247433301 w 714"/>
              <a:gd name="T49" fmla="*/ 2147483646 h 609"/>
              <a:gd name="T50" fmla="*/ 1855686220 w 714"/>
              <a:gd name="T51" fmla="*/ 2147483646 h 609"/>
              <a:gd name="T52" fmla="*/ 1969090123 w 714"/>
              <a:gd name="T53" fmla="*/ 2147483646 h 609"/>
              <a:gd name="T54" fmla="*/ 1721664010 w 714"/>
              <a:gd name="T55" fmla="*/ 2147483646 h 609"/>
              <a:gd name="T56" fmla="*/ 2147483646 w 714"/>
              <a:gd name="T57" fmla="*/ 2147483646 h 609"/>
              <a:gd name="T58" fmla="*/ 2147483646 w 714"/>
              <a:gd name="T59" fmla="*/ 2147483646 h 609"/>
              <a:gd name="T60" fmla="*/ 2147483646 w 714"/>
              <a:gd name="T61" fmla="*/ 2147483646 h 609"/>
              <a:gd name="T62" fmla="*/ 2147483646 w 714"/>
              <a:gd name="T63" fmla="*/ 2147483646 h 609"/>
              <a:gd name="T64" fmla="*/ 2147483646 w 714"/>
              <a:gd name="T65" fmla="*/ 2147483646 h 609"/>
              <a:gd name="T66" fmla="*/ 2147483646 w 714"/>
              <a:gd name="T67" fmla="*/ 2147483646 h 609"/>
              <a:gd name="T68" fmla="*/ 2147483646 w 714"/>
              <a:gd name="T69" fmla="*/ 2147483646 h 609"/>
              <a:gd name="T70" fmla="*/ 2147483646 w 714"/>
              <a:gd name="T71" fmla="*/ 2147483646 h 609"/>
              <a:gd name="T72" fmla="*/ 2147483646 w 714"/>
              <a:gd name="T73" fmla="*/ 2147483646 h 609"/>
              <a:gd name="T74" fmla="*/ 2147483646 w 714"/>
              <a:gd name="T75" fmla="*/ 2147483646 h 609"/>
              <a:gd name="T76" fmla="*/ 2147483646 w 714"/>
              <a:gd name="T77" fmla="*/ 2147483646 h 609"/>
              <a:gd name="T78" fmla="*/ 2147483646 w 714"/>
              <a:gd name="T79" fmla="*/ 2147483646 h 609"/>
              <a:gd name="T80" fmla="*/ 2147483646 w 714"/>
              <a:gd name="T81" fmla="*/ 2147483646 h 609"/>
              <a:gd name="T82" fmla="*/ 2147483646 w 714"/>
              <a:gd name="T83" fmla="*/ 2147483646 h 609"/>
              <a:gd name="T84" fmla="*/ 2147483646 w 714"/>
              <a:gd name="T85" fmla="*/ 2147483646 h 609"/>
              <a:gd name="T86" fmla="*/ 2147483646 w 714"/>
              <a:gd name="T87" fmla="*/ 2147483646 h 609"/>
              <a:gd name="T88" fmla="*/ 2147483646 w 714"/>
              <a:gd name="T89" fmla="*/ 2147483646 h 609"/>
              <a:gd name="T90" fmla="*/ 2147483646 w 714"/>
              <a:gd name="T91" fmla="*/ 2147483646 h 609"/>
              <a:gd name="T92" fmla="*/ 2147483646 w 714"/>
              <a:gd name="T93" fmla="*/ 2147483646 h 609"/>
              <a:gd name="T94" fmla="*/ 2147483646 w 714"/>
              <a:gd name="T95" fmla="*/ 2147483646 h 609"/>
              <a:gd name="T96" fmla="*/ 2147483646 w 714"/>
              <a:gd name="T97" fmla="*/ 2147483646 h 609"/>
              <a:gd name="T98" fmla="*/ 2147483646 w 714"/>
              <a:gd name="T99" fmla="*/ 2147483646 h 609"/>
              <a:gd name="T100" fmla="*/ 2147483646 w 714"/>
              <a:gd name="T101" fmla="*/ 2147483646 h 609"/>
              <a:gd name="T102" fmla="*/ 2147483646 w 714"/>
              <a:gd name="T103" fmla="*/ 2147483646 h 609"/>
              <a:gd name="T104" fmla="*/ 2147483646 w 714"/>
              <a:gd name="T105" fmla="*/ 2147483646 h 609"/>
              <a:gd name="T106" fmla="*/ 2147483646 w 714"/>
              <a:gd name="T107" fmla="*/ 2147483646 h 609"/>
              <a:gd name="T108" fmla="*/ 2147483646 w 714"/>
              <a:gd name="T109" fmla="*/ 2147483646 h 609"/>
              <a:gd name="T110" fmla="*/ 2147483646 w 714"/>
              <a:gd name="T111" fmla="*/ 2147483646 h 609"/>
              <a:gd name="T112" fmla="*/ 2147483646 w 714"/>
              <a:gd name="T113" fmla="*/ 2147483646 h 609"/>
              <a:gd name="T114" fmla="*/ 2147483646 w 714"/>
              <a:gd name="T115" fmla="*/ 1958703191 h 609"/>
              <a:gd name="T116" fmla="*/ 2147483646 w 714"/>
              <a:gd name="T117" fmla="*/ 1731904255 h 609"/>
              <a:gd name="T118" fmla="*/ 2147483646 w 714"/>
              <a:gd name="T119" fmla="*/ 1680359772 h 609"/>
              <a:gd name="T120" fmla="*/ 2147483646 w 714"/>
              <a:gd name="T121" fmla="*/ 1288618492 h 609"/>
              <a:gd name="T122" fmla="*/ 2147483646 w 714"/>
              <a:gd name="T123" fmla="*/ 865953733 h 60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714" h="609">
                <a:moveTo>
                  <a:pt x="699" y="64"/>
                </a:moveTo>
                <a:cubicBezTo>
                  <a:pt x="697" y="56"/>
                  <a:pt x="697" y="56"/>
                  <a:pt x="697" y="56"/>
                </a:cubicBezTo>
                <a:cubicBezTo>
                  <a:pt x="689" y="43"/>
                  <a:pt x="689" y="43"/>
                  <a:pt x="689" y="43"/>
                </a:cubicBezTo>
                <a:cubicBezTo>
                  <a:pt x="683" y="40"/>
                  <a:pt x="683" y="40"/>
                  <a:pt x="683" y="40"/>
                </a:cubicBezTo>
                <a:cubicBezTo>
                  <a:pt x="677" y="43"/>
                  <a:pt x="677" y="43"/>
                  <a:pt x="677" y="43"/>
                </a:cubicBezTo>
                <a:cubicBezTo>
                  <a:pt x="674" y="50"/>
                  <a:pt x="674" y="50"/>
                  <a:pt x="674" y="50"/>
                </a:cubicBezTo>
                <a:cubicBezTo>
                  <a:pt x="673" y="51"/>
                  <a:pt x="673" y="51"/>
                  <a:pt x="673" y="51"/>
                </a:cubicBezTo>
                <a:cubicBezTo>
                  <a:pt x="673" y="51"/>
                  <a:pt x="673" y="51"/>
                  <a:pt x="673" y="51"/>
                </a:cubicBezTo>
                <a:cubicBezTo>
                  <a:pt x="672" y="51"/>
                  <a:pt x="672" y="51"/>
                  <a:pt x="672" y="51"/>
                </a:cubicBezTo>
                <a:cubicBezTo>
                  <a:pt x="661" y="53"/>
                  <a:pt x="661" y="53"/>
                  <a:pt x="661" y="53"/>
                </a:cubicBezTo>
                <a:cubicBezTo>
                  <a:pt x="660" y="54"/>
                  <a:pt x="659" y="54"/>
                  <a:pt x="658" y="56"/>
                </a:cubicBezTo>
                <a:cubicBezTo>
                  <a:pt x="655" y="58"/>
                  <a:pt x="655" y="58"/>
                  <a:pt x="655" y="58"/>
                </a:cubicBezTo>
                <a:cubicBezTo>
                  <a:pt x="649" y="63"/>
                  <a:pt x="649" y="63"/>
                  <a:pt x="649" y="63"/>
                </a:cubicBezTo>
                <a:cubicBezTo>
                  <a:pt x="648" y="64"/>
                  <a:pt x="648" y="64"/>
                  <a:pt x="648" y="64"/>
                </a:cubicBezTo>
                <a:cubicBezTo>
                  <a:pt x="643" y="65"/>
                  <a:pt x="643" y="65"/>
                  <a:pt x="643" y="65"/>
                </a:cubicBezTo>
                <a:cubicBezTo>
                  <a:pt x="640" y="64"/>
                  <a:pt x="637" y="62"/>
                  <a:pt x="632" y="59"/>
                </a:cubicBezTo>
                <a:cubicBezTo>
                  <a:pt x="631" y="58"/>
                  <a:pt x="631" y="58"/>
                  <a:pt x="631" y="58"/>
                </a:cubicBezTo>
                <a:cubicBezTo>
                  <a:pt x="623" y="50"/>
                  <a:pt x="619" y="45"/>
                  <a:pt x="619" y="42"/>
                </a:cubicBezTo>
                <a:cubicBezTo>
                  <a:pt x="619" y="31"/>
                  <a:pt x="619" y="31"/>
                  <a:pt x="619" y="31"/>
                </a:cubicBezTo>
                <a:cubicBezTo>
                  <a:pt x="619" y="31"/>
                  <a:pt x="619" y="31"/>
                  <a:pt x="619" y="31"/>
                </a:cubicBezTo>
                <a:cubicBezTo>
                  <a:pt x="619" y="30"/>
                  <a:pt x="619" y="30"/>
                  <a:pt x="619" y="30"/>
                </a:cubicBezTo>
                <a:cubicBezTo>
                  <a:pt x="621" y="28"/>
                  <a:pt x="621" y="28"/>
                  <a:pt x="621" y="28"/>
                </a:cubicBezTo>
                <a:cubicBezTo>
                  <a:pt x="609" y="24"/>
                  <a:pt x="609" y="24"/>
                  <a:pt x="609" y="24"/>
                </a:cubicBezTo>
                <a:cubicBezTo>
                  <a:pt x="609" y="28"/>
                  <a:pt x="609" y="28"/>
                  <a:pt x="609" y="28"/>
                </a:cubicBezTo>
                <a:cubicBezTo>
                  <a:pt x="609" y="30"/>
                  <a:pt x="607" y="31"/>
                  <a:pt x="605" y="32"/>
                </a:cubicBezTo>
                <a:cubicBezTo>
                  <a:pt x="601" y="34"/>
                  <a:pt x="601" y="34"/>
                  <a:pt x="601" y="34"/>
                </a:cubicBezTo>
                <a:cubicBezTo>
                  <a:pt x="600" y="34"/>
                  <a:pt x="600" y="34"/>
                  <a:pt x="600" y="34"/>
                </a:cubicBezTo>
                <a:cubicBezTo>
                  <a:pt x="600" y="33"/>
                  <a:pt x="600" y="33"/>
                  <a:pt x="600" y="33"/>
                </a:cubicBezTo>
                <a:cubicBezTo>
                  <a:pt x="594" y="32"/>
                  <a:pt x="594" y="32"/>
                  <a:pt x="594" y="32"/>
                </a:cubicBezTo>
                <a:cubicBezTo>
                  <a:pt x="595" y="36"/>
                  <a:pt x="595" y="36"/>
                  <a:pt x="595" y="36"/>
                </a:cubicBezTo>
                <a:cubicBezTo>
                  <a:pt x="585" y="30"/>
                  <a:pt x="585" y="30"/>
                  <a:pt x="585" y="30"/>
                </a:cubicBezTo>
                <a:cubicBezTo>
                  <a:pt x="584" y="30"/>
                  <a:pt x="584" y="30"/>
                  <a:pt x="584" y="30"/>
                </a:cubicBezTo>
                <a:cubicBezTo>
                  <a:pt x="584" y="29"/>
                  <a:pt x="584" y="29"/>
                  <a:pt x="584" y="29"/>
                </a:cubicBezTo>
                <a:cubicBezTo>
                  <a:pt x="584" y="29"/>
                  <a:pt x="584" y="29"/>
                  <a:pt x="584" y="29"/>
                </a:cubicBezTo>
                <a:cubicBezTo>
                  <a:pt x="582" y="25"/>
                  <a:pt x="581" y="20"/>
                  <a:pt x="581" y="16"/>
                </a:cubicBezTo>
                <a:cubicBezTo>
                  <a:pt x="581" y="12"/>
                  <a:pt x="582" y="9"/>
                  <a:pt x="583" y="8"/>
                </a:cubicBezTo>
                <a:cubicBezTo>
                  <a:pt x="586" y="3"/>
                  <a:pt x="586" y="3"/>
                  <a:pt x="586" y="3"/>
                </a:cubicBezTo>
                <a:cubicBezTo>
                  <a:pt x="585" y="0"/>
                  <a:pt x="585" y="0"/>
                  <a:pt x="585" y="0"/>
                </a:cubicBezTo>
                <a:cubicBezTo>
                  <a:pt x="575" y="1"/>
                  <a:pt x="575" y="1"/>
                  <a:pt x="575" y="1"/>
                </a:cubicBezTo>
                <a:cubicBezTo>
                  <a:pt x="569" y="2"/>
                  <a:pt x="566" y="5"/>
                  <a:pt x="564" y="11"/>
                </a:cubicBezTo>
                <a:cubicBezTo>
                  <a:pt x="564" y="11"/>
                  <a:pt x="564" y="11"/>
                  <a:pt x="564" y="11"/>
                </a:cubicBezTo>
                <a:cubicBezTo>
                  <a:pt x="564" y="11"/>
                  <a:pt x="564" y="11"/>
                  <a:pt x="564" y="11"/>
                </a:cubicBezTo>
                <a:cubicBezTo>
                  <a:pt x="558" y="20"/>
                  <a:pt x="558" y="20"/>
                  <a:pt x="558" y="20"/>
                </a:cubicBezTo>
                <a:cubicBezTo>
                  <a:pt x="564" y="20"/>
                  <a:pt x="564" y="20"/>
                  <a:pt x="564" y="20"/>
                </a:cubicBezTo>
                <a:cubicBezTo>
                  <a:pt x="564" y="20"/>
                  <a:pt x="564" y="20"/>
                  <a:pt x="564" y="20"/>
                </a:cubicBezTo>
                <a:cubicBezTo>
                  <a:pt x="565" y="20"/>
                  <a:pt x="565" y="20"/>
                  <a:pt x="565" y="20"/>
                </a:cubicBezTo>
                <a:cubicBezTo>
                  <a:pt x="565" y="20"/>
                  <a:pt x="565" y="20"/>
                  <a:pt x="565" y="20"/>
                </a:cubicBezTo>
                <a:cubicBezTo>
                  <a:pt x="570" y="22"/>
                  <a:pt x="570" y="22"/>
                  <a:pt x="570" y="22"/>
                </a:cubicBezTo>
                <a:cubicBezTo>
                  <a:pt x="571" y="22"/>
                  <a:pt x="571" y="22"/>
                  <a:pt x="571" y="22"/>
                </a:cubicBezTo>
                <a:cubicBezTo>
                  <a:pt x="571" y="23"/>
                  <a:pt x="571" y="23"/>
                  <a:pt x="571" y="23"/>
                </a:cubicBezTo>
                <a:cubicBezTo>
                  <a:pt x="571" y="24"/>
                  <a:pt x="571" y="24"/>
                  <a:pt x="571" y="24"/>
                </a:cubicBezTo>
                <a:cubicBezTo>
                  <a:pt x="572" y="32"/>
                  <a:pt x="572" y="32"/>
                  <a:pt x="572" y="32"/>
                </a:cubicBezTo>
                <a:cubicBezTo>
                  <a:pt x="575" y="40"/>
                  <a:pt x="575" y="40"/>
                  <a:pt x="575" y="40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5" y="42"/>
                  <a:pt x="575" y="42"/>
                  <a:pt x="575" y="42"/>
                </a:cubicBezTo>
                <a:cubicBezTo>
                  <a:pt x="561" y="68"/>
                  <a:pt x="561" y="68"/>
                  <a:pt x="561" y="68"/>
                </a:cubicBezTo>
                <a:cubicBezTo>
                  <a:pt x="559" y="71"/>
                  <a:pt x="558" y="81"/>
                  <a:pt x="557" y="95"/>
                </a:cubicBezTo>
                <a:cubicBezTo>
                  <a:pt x="557" y="96"/>
                  <a:pt x="557" y="96"/>
                  <a:pt x="557" y="96"/>
                </a:cubicBezTo>
                <a:cubicBezTo>
                  <a:pt x="552" y="106"/>
                  <a:pt x="552" y="106"/>
                  <a:pt x="552" y="106"/>
                </a:cubicBezTo>
                <a:cubicBezTo>
                  <a:pt x="555" y="110"/>
                  <a:pt x="555" y="110"/>
                  <a:pt x="555" y="110"/>
                </a:cubicBezTo>
                <a:cubicBezTo>
                  <a:pt x="555" y="111"/>
                  <a:pt x="555" y="111"/>
                  <a:pt x="555" y="111"/>
                </a:cubicBezTo>
                <a:cubicBezTo>
                  <a:pt x="556" y="117"/>
                  <a:pt x="555" y="121"/>
                  <a:pt x="554" y="122"/>
                </a:cubicBezTo>
                <a:cubicBezTo>
                  <a:pt x="553" y="122"/>
                  <a:pt x="553" y="122"/>
                  <a:pt x="553" y="122"/>
                </a:cubicBezTo>
                <a:cubicBezTo>
                  <a:pt x="550" y="124"/>
                  <a:pt x="541" y="133"/>
                  <a:pt x="526" y="151"/>
                </a:cubicBezTo>
                <a:cubicBezTo>
                  <a:pt x="525" y="152"/>
                  <a:pt x="525" y="152"/>
                  <a:pt x="525" y="152"/>
                </a:cubicBezTo>
                <a:cubicBezTo>
                  <a:pt x="524" y="152"/>
                  <a:pt x="524" y="152"/>
                  <a:pt x="524" y="152"/>
                </a:cubicBezTo>
                <a:cubicBezTo>
                  <a:pt x="523" y="151"/>
                  <a:pt x="523" y="151"/>
                  <a:pt x="523" y="151"/>
                </a:cubicBezTo>
                <a:cubicBezTo>
                  <a:pt x="517" y="148"/>
                  <a:pt x="513" y="144"/>
                  <a:pt x="510" y="141"/>
                </a:cubicBezTo>
                <a:cubicBezTo>
                  <a:pt x="507" y="140"/>
                  <a:pt x="501" y="138"/>
                  <a:pt x="491" y="138"/>
                </a:cubicBezTo>
                <a:cubicBezTo>
                  <a:pt x="491" y="157"/>
                  <a:pt x="491" y="157"/>
                  <a:pt x="491" y="157"/>
                </a:cubicBezTo>
                <a:cubicBezTo>
                  <a:pt x="491" y="157"/>
                  <a:pt x="491" y="157"/>
                  <a:pt x="491" y="157"/>
                </a:cubicBezTo>
                <a:cubicBezTo>
                  <a:pt x="483" y="192"/>
                  <a:pt x="483" y="192"/>
                  <a:pt x="483" y="192"/>
                </a:cubicBezTo>
                <a:cubicBezTo>
                  <a:pt x="482" y="196"/>
                  <a:pt x="481" y="204"/>
                  <a:pt x="481" y="216"/>
                </a:cubicBezTo>
                <a:cubicBezTo>
                  <a:pt x="484" y="220"/>
                  <a:pt x="484" y="220"/>
                  <a:pt x="484" y="220"/>
                </a:cubicBezTo>
                <a:cubicBezTo>
                  <a:pt x="487" y="215"/>
                  <a:pt x="487" y="215"/>
                  <a:pt x="487" y="215"/>
                </a:cubicBezTo>
                <a:cubicBezTo>
                  <a:pt x="487" y="215"/>
                  <a:pt x="487" y="215"/>
                  <a:pt x="487" y="215"/>
                </a:cubicBezTo>
                <a:cubicBezTo>
                  <a:pt x="487" y="214"/>
                  <a:pt x="487" y="214"/>
                  <a:pt x="487" y="214"/>
                </a:cubicBezTo>
                <a:cubicBezTo>
                  <a:pt x="497" y="210"/>
                  <a:pt x="497" y="210"/>
                  <a:pt x="497" y="210"/>
                </a:cubicBezTo>
                <a:cubicBezTo>
                  <a:pt x="522" y="214"/>
                  <a:pt x="522" y="214"/>
                  <a:pt x="522" y="214"/>
                </a:cubicBezTo>
                <a:cubicBezTo>
                  <a:pt x="525" y="210"/>
                  <a:pt x="525" y="210"/>
                  <a:pt x="525" y="210"/>
                </a:cubicBezTo>
                <a:cubicBezTo>
                  <a:pt x="529" y="204"/>
                  <a:pt x="529" y="204"/>
                  <a:pt x="529" y="204"/>
                </a:cubicBezTo>
                <a:cubicBezTo>
                  <a:pt x="529" y="204"/>
                  <a:pt x="529" y="204"/>
                  <a:pt x="529" y="204"/>
                </a:cubicBezTo>
                <a:cubicBezTo>
                  <a:pt x="529" y="204"/>
                  <a:pt x="529" y="204"/>
                  <a:pt x="529" y="204"/>
                </a:cubicBezTo>
                <a:cubicBezTo>
                  <a:pt x="530" y="203"/>
                  <a:pt x="530" y="203"/>
                  <a:pt x="530" y="203"/>
                </a:cubicBezTo>
                <a:cubicBezTo>
                  <a:pt x="540" y="201"/>
                  <a:pt x="540" y="201"/>
                  <a:pt x="540" y="201"/>
                </a:cubicBezTo>
                <a:cubicBezTo>
                  <a:pt x="553" y="200"/>
                  <a:pt x="553" y="200"/>
                  <a:pt x="553" y="200"/>
                </a:cubicBezTo>
                <a:cubicBezTo>
                  <a:pt x="557" y="201"/>
                  <a:pt x="562" y="206"/>
                  <a:pt x="568" y="214"/>
                </a:cubicBezTo>
                <a:cubicBezTo>
                  <a:pt x="584" y="222"/>
                  <a:pt x="593" y="230"/>
                  <a:pt x="595" y="236"/>
                </a:cubicBezTo>
                <a:cubicBezTo>
                  <a:pt x="596" y="239"/>
                  <a:pt x="596" y="242"/>
                  <a:pt x="595" y="244"/>
                </a:cubicBezTo>
                <a:cubicBezTo>
                  <a:pt x="593" y="247"/>
                  <a:pt x="591" y="249"/>
                  <a:pt x="587" y="249"/>
                </a:cubicBezTo>
                <a:cubicBezTo>
                  <a:pt x="586" y="249"/>
                  <a:pt x="586" y="249"/>
                  <a:pt x="586" y="249"/>
                </a:cubicBezTo>
                <a:cubicBezTo>
                  <a:pt x="567" y="248"/>
                  <a:pt x="555" y="248"/>
                  <a:pt x="551" y="250"/>
                </a:cubicBezTo>
                <a:cubicBezTo>
                  <a:pt x="542" y="256"/>
                  <a:pt x="542" y="256"/>
                  <a:pt x="542" y="256"/>
                </a:cubicBezTo>
                <a:cubicBezTo>
                  <a:pt x="530" y="265"/>
                  <a:pt x="522" y="269"/>
                  <a:pt x="517" y="269"/>
                </a:cubicBezTo>
                <a:cubicBezTo>
                  <a:pt x="509" y="270"/>
                  <a:pt x="509" y="270"/>
                  <a:pt x="509" y="270"/>
                </a:cubicBezTo>
                <a:cubicBezTo>
                  <a:pt x="505" y="290"/>
                  <a:pt x="505" y="290"/>
                  <a:pt x="505" y="290"/>
                </a:cubicBezTo>
                <a:cubicBezTo>
                  <a:pt x="503" y="296"/>
                  <a:pt x="501" y="300"/>
                  <a:pt x="498" y="303"/>
                </a:cubicBezTo>
                <a:cubicBezTo>
                  <a:pt x="495" y="306"/>
                  <a:pt x="490" y="308"/>
                  <a:pt x="483" y="310"/>
                </a:cubicBezTo>
                <a:cubicBezTo>
                  <a:pt x="476" y="311"/>
                  <a:pt x="469" y="314"/>
                  <a:pt x="463" y="317"/>
                </a:cubicBezTo>
                <a:cubicBezTo>
                  <a:pt x="457" y="332"/>
                  <a:pt x="457" y="332"/>
                  <a:pt x="457" y="332"/>
                </a:cubicBezTo>
                <a:cubicBezTo>
                  <a:pt x="456" y="332"/>
                  <a:pt x="456" y="332"/>
                  <a:pt x="456" y="332"/>
                </a:cubicBezTo>
                <a:cubicBezTo>
                  <a:pt x="456" y="332"/>
                  <a:pt x="456" y="332"/>
                  <a:pt x="456" y="332"/>
                </a:cubicBezTo>
                <a:cubicBezTo>
                  <a:pt x="455" y="332"/>
                  <a:pt x="455" y="332"/>
                  <a:pt x="455" y="332"/>
                </a:cubicBezTo>
                <a:cubicBezTo>
                  <a:pt x="437" y="340"/>
                  <a:pt x="437" y="340"/>
                  <a:pt x="437" y="340"/>
                </a:cubicBezTo>
                <a:cubicBezTo>
                  <a:pt x="436" y="340"/>
                  <a:pt x="436" y="340"/>
                  <a:pt x="436" y="340"/>
                </a:cubicBezTo>
                <a:cubicBezTo>
                  <a:pt x="427" y="338"/>
                  <a:pt x="427" y="338"/>
                  <a:pt x="427" y="338"/>
                </a:cubicBezTo>
                <a:cubicBezTo>
                  <a:pt x="419" y="336"/>
                  <a:pt x="414" y="334"/>
                  <a:pt x="410" y="332"/>
                </a:cubicBezTo>
                <a:cubicBezTo>
                  <a:pt x="405" y="330"/>
                  <a:pt x="400" y="329"/>
                  <a:pt x="395" y="331"/>
                </a:cubicBezTo>
                <a:cubicBezTo>
                  <a:pt x="390" y="338"/>
                  <a:pt x="387" y="346"/>
                  <a:pt x="388" y="355"/>
                </a:cubicBezTo>
                <a:cubicBezTo>
                  <a:pt x="388" y="360"/>
                  <a:pt x="389" y="363"/>
                  <a:pt x="391" y="364"/>
                </a:cubicBezTo>
                <a:cubicBezTo>
                  <a:pt x="393" y="364"/>
                  <a:pt x="393" y="364"/>
                  <a:pt x="393" y="364"/>
                </a:cubicBezTo>
                <a:cubicBezTo>
                  <a:pt x="397" y="362"/>
                  <a:pt x="397" y="362"/>
                  <a:pt x="397" y="362"/>
                </a:cubicBezTo>
                <a:cubicBezTo>
                  <a:pt x="397" y="374"/>
                  <a:pt x="397" y="374"/>
                  <a:pt x="397" y="374"/>
                </a:cubicBezTo>
                <a:cubicBezTo>
                  <a:pt x="397" y="379"/>
                  <a:pt x="396" y="382"/>
                  <a:pt x="393" y="384"/>
                </a:cubicBezTo>
                <a:cubicBezTo>
                  <a:pt x="391" y="386"/>
                  <a:pt x="387" y="388"/>
                  <a:pt x="382" y="389"/>
                </a:cubicBezTo>
                <a:cubicBezTo>
                  <a:pt x="379" y="390"/>
                  <a:pt x="379" y="390"/>
                  <a:pt x="379" y="390"/>
                </a:cubicBezTo>
                <a:cubicBezTo>
                  <a:pt x="375" y="392"/>
                  <a:pt x="366" y="402"/>
                  <a:pt x="354" y="422"/>
                </a:cubicBezTo>
                <a:cubicBezTo>
                  <a:pt x="354" y="422"/>
                  <a:pt x="354" y="422"/>
                  <a:pt x="354" y="422"/>
                </a:cubicBezTo>
                <a:cubicBezTo>
                  <a:pt x="353" y="422"/>
                  <a:pt x="353" y="422"/>
                  <a:pt x="353" y="422"/>
                </a:cubicBezTo>
                <a:cubicBezTo>
                  <a:pt x="341" y="430"/>
                  <a:pt x="341" y="430"/>
                  <a:pt x="341" y="430"/>
                </a:cubicBezTo>
                <a:cubicBezTo>
                  <a:pt x="343" y="430"/>
                  <a:pt x="345" y="430"/>
                  <a:pt x="344" y="432"/>
                </a:cubicBezTo>
                <a:cubicBezTo>
                  <a:pt x="344" y="434"/>
                  <a:pt x="343" y="434"/>
                  <a:pt x="339" y="434"/>
                </a:cubicBezTo>
                <a:cubicBezTo>
                  <a:pt x="305" y="434"/>
                  <a:pt x="305" y="434"/>
                  <a:pt x="305" y="434"/>
                </a:cubicBezTo>
                <a:cubicBezTo>
                  <a:pt x="267" y="432"/>
                  <a:pt x="238" y="443"/>
                  <a:pt x="217" y="464"/>
                </a:cubicBezTo>
                <a:cubicBezTo>
                  <a:pt x="216" y="465"/>
                  <a:pt x="216" y="465"/>
                  <a:pt x="216" y="465"/>
                </a:cubicBezTo>
                <a:cubicBezTo>
                  <a:pt x="215" y="465"/>
                  <a:pt x="215" y="465"/>
                  <a:pt x="215" y="465"/>
                </a:cubicBezTo>
                <a:cubicBezTo>
                  <a:pt x="215" y="465"/>
                  <a:pt x="215" y="465"/>
                  <a:pt x="215" y="465"/>
                </a:cubicBezTo>
                <a:cubicBezTo>
                  <a:pt x="201" y="467"/>
                  <a:pt x="201" y="467"/>
                  <a:pt x="201" y="467"/>
                </a:cubicBezTo>
                <a:cubicBezTo>
                  <a:pt x="200" y="467"/>
                  <a:pt x="200" y="467"/>
                  <a:pt x="200" y="467"/>
                </a:cubicBezTo>
                <a:cubicBezTo>
                  <a:pt x="199" y="467"/>
                  <a:pt x="199" y="467"/>
                  <a:pt x="199" y="467"/>
                </a:cubicBezTo>
                <a:cubicBezTo>
                  <a:pt x="195" y="458"/>
                  <a:pt x="195" y="458"/>
                  <a:pt x="195" y="458"/>
                </a:cubicBezTo>
                <a:cubicBezTo>
                  <a:pt x="181" y="461"/>
                  <a:pt x="181" y="461"/>
                  <a:pt x="181" y="461"/>
                </a:cubicBezTo>
                <a:cubicBezTo>
                  <a:pt x="173" y="462"/>
                  <a:pt x="163" y="460"/>
                  <a:pt x="152" y="454"/>
                </a:cubicBezTo>
                <a:cubicBezTo>
                  <a:pt x="142" y="450"/>
                  <a:pt x="133" y="444"/>
                  <a:pt x="123" y="436"/>
                </a:cubicBezTo>
                <a:cubicBezTo>
                  <a:pt x="117" y="432"/>
                  <a:pt x="110" y="428"/>
                  <a:pt x="101" y="427"/>
                </a:cubicBezTo>
                <a:cubicBezTo>
                  <a:pt x="88" y="426"/>
                  <a:pt x="88" y="426"/>
                  <a:pt x="88" y="426"/>
                </a:cubicBezTo>
                <a:cubicBezTo>
                  <a:pt x="74" y="428"/>
                  <a:pt x="74" y="428"/>
                  <a:pt x="74" y="428"/>
                </a:cubicBezTo>
                <a:cubicBezTo>
                  <a:pt x="63" y="429"/>
                  <a:pt x="53" y="429"/>
                  <a:pt x="43" y="428"/>
                </a:cubicBezTo>
                <a:cubicBezTo>
                  <a:pt x="32" y="428"/>
                  <a:pt x="18" y="424"/>
                  <a:pt x="1" y="419"/>
                </a:cubicBezTo>
                <a:cubicBezTo>
                  <a:pt x="0" y="422"/>
                  <a:pt x="0" y="422"/>
                  <a:pt x="0" y="422"/>
                </a:cubicBezTo>
                <a:cubicBezTo>
                  <a:pt x="0" y="422"/>
                  <a:pt x="0" y="422"/>
                  <a:pt x="0" y="422"/>
                </a:cubicBezTo>
                <a:cubicBezTo>
                  <a:pt x="1" y="422"/>
                  <a:pt x="1" y="422"/>
                  <a:pt x="1" y="422"/>
                </a:cubicBezTo>
                <a:cubicBezTo>
                  <a:pt x="1" y="422"/>
                  <a:pt x="1" y="422"/>
                  <a:pt x="1" y="422"/>
                </a:cubicBezTo>
                <a:cubicBezTo>
                  <a:pt x="1" y="422"/>
                  <a:pt x="1" y="422"/>
                  <a:pt x="1" y="422"/>
                </a:cubicBezTo>
                <a:cubicBezTo>
                  <a:pt x="1" y="426"/>
                  <a:pt x="1" y="426"/>
                  <a:pt x="1" y="426"/>
                </a:cubicBezTo>
                <a:cubicBezTo>
                  <a:pt x="5" y="434"/>
                  <a:pt x="5" y="434"/>
                  <a:pt x="5" y="434"/>
                </a:cubicBezTo>
                <a:cubicBezTo>
                  <a:pt x="13" y="444"/>
                  <a:pt x="13" y="444"/>
                  <a:pt x="13" y="444"/>
                </a:cubicBezTo>
                <a:cubicBezTo>
                  <a:pt x="14" y="446"/>
                  <a:pt x="14" y="446"/>
                  <a:pt x="14" y="446"/>
                </a:cubicBezTo>
                <a:cubicBezTo>
                  <a:pt x="12" y="453"/>
                  <a:pt x="12" y="453"/>
                  <a:pt x="12" y="453"/>
                </a:cubicBezTo>
                <a:cubicBezTo>
                  <a:pt x="12" y="454"/>
                  <a:pt x="12" y="454"/>
                  <a:pt x="12" y="454"/>
                </a:cubicBezTo>
                <a:cubicBezTo>
                  <a:pt x="12" y="454"/>
                  <a:pt x="12" y="454"/>
                  <a:pt x="12" y="454"/>
                </a:cubicBezTo>
                <a:cubicBezTo>
                  <a:pt x="7" y="460"/>
                  <a:pt x="7" y="460"/>
                  <a:pt x="7" y="460"/>
                </a:cubicBezTo>
                <a:cubicBezTo>
                  <a:pt x="12" y="465"/>
                  <a:pt x="12" y="465"/>
                  <a:pt x="12" y="465"/>
                </a:cubicBezTo>
                <a:cubicBezTo>
                  <a:pt x="14" y="467"/>
                  <a:pt x="15" y="469"/>
                  <a:pt x="15" y="470"/>
                </a:cubicBezTo>
                <a:cubicBezTo>
                  <a:pt x="17" y="478"/>
                  <a:pt x="17" y="478"/>
                  <a:pt x="17" y="478"/>
                </a:cubicBezTo>
                <a:cubicBezTo>
                  <a:pt x="23" y="484"/>
                  <a:pt x="23" y="484"/>
                  <a:pt x="23" y="484"/>
                </a:cubicBezTo>
                <a:cubicBezTo>
                  <a:pt x="23" y="485"/>
                  <a:pt x="23" y="485"/>
                  <a:pt x="23" y="485"/>
                </a:cubicBezTo>
                <a:cubicBezTo>
                  <a:pt x="23" y="490"/>
                  <a:pt x="23" y="490"/>
                  <a:pt x="23" y="490"/>
                </a:cubicBezTo>
                <a:cubicBezTo>
                  <a:pt x="23" y="494"/>
                  <a:pt x="23" y="494"/>
                  <a:pt x="23" y="494"/>
                </a:cubicBezTo>
                <a:cubicBezTo>
                  <a:pt x="27" y="497"/>
                  <a:pt x="27" y="497"/>
                  <a:pt x="27" y="497"/>
                </a:cubicBezTo>
                <a:cubicBezTo>
                  <a:pt x="29" y="496"/>
                  <a:pt x="29" y="496"/>
                  <a:pt x="29" y="496"/>
                </a:cubicBezTo>
                <a:cubicBezTo>
                  <a:pt x="30" y="495"/>
                  <a:pt x="30" y="495"/>
                  <a:pt x="30" y="495"/>
                </a:cubicBezTo>
                <a:cubicBezTo>
                  <a:pt x="31" y="492"/>
                  <a:pt x="33" y="490"/>
                  <a:pt x="36" y="490"/>
                </a:cubicBezTo>
                <a:cubicBezTo>
                  <a:pt x="39" y="488"/>
                  <a:pt x="39" y="488"/>
                  <a:pt x="39" y="488"/>
                </a:cubicBezTo>
                <a:cubicBezTo>
                  <a:pt x="60" y="486"/>
                  <a:pt x="60" y="486"/>
                  <a:pt x="60" y="486"/>
                </a:cubicBezTo>
                <a:cubicBezTo>
                  <a:pt x="69" y="483"/>
                  <a:pt x="69" y="483"/>
                  <a:pt x="69" y="483"/>
                </a:cubicBezTo>
                <a:cubicBezTo>
                  <a:pt x="69" y="483"/>
                  <a:pt x="69" y="483"/>
                  <a:pt x="69" y="483"/>
                </a:cubicBezTo>
                <a:cubicBezTo>
                  <a:pt x="71" y="482"/>
                  <a:pt x="71" y="482"/>
                  <a:pt x="71" y="482"/>
                </a:cubicBezTo>
                <a:cubicBezTo>
                  <a:pt x="75" y="492"/>
                  <a:pt x="75" y="492"/>
                  <a:pt x="75" y="492"/>
                </a:cubicBezTo>
                <a:cubicBezTo>
                  <a:pt x="75" y="492"/>
                  <a:pt x="75" y="492"/>
                  <a:pt x="75" y="492"/>
                </a:cubicBezTo>
                <a:cubicBezTo>
                  <a:pt x="75" y="492"/>
                  <a:pt x="75" y="492"/>
                  <a:pt x="75" y="492"/>
                </a:cubicBezTo>
                <a:cubicBezTo>
                  <a:pt x="76" y="494"/>
                  <a:pt x="75" y="496"/>
                  <a:pt x="74" y="498"/>
                </a:cubicBezTo>
                <a:cubicBezTo>
                  <a:pt x="63" y="514"/>
                  <a:pt x="63" y="514"/>
                  <a:pt x="63" y="514"/>
                </a:cubicBezTo>
                <a:cubicBezTo>
                  <a:pt x="63" y="517"/>
                  <a:pt x="63" y="517"/>
                  <a:pt x="63" y="517"/>
                </a:cubicBezTo>
                <a:cubicBezTo>
                  <a:pt x="69" y="522"/>
                  <a:pt x="69" y="522"/>
                  <a:pt x="69" y="522"/>
                </a:cubicBezTo>
                <a:cubicBezTo>
                  <a:pt x="74" y="526"/>
                  <a:pt x="74" y="526"/>
                  <a:pt x="74" y="526"/>
                </a:cubicBezTo>
                <a:cubicBezTo>
                  <a:pt x="74" y="526"/>
                  <a:pt x="74" y="526"/>
                  <a:pt x="74" y="526"/>
                </a:cubicBezTo>
                <a:cubicBezTo>
                  <a:pt x="77" y="529"/>
                  <a:pt x="79" y="531"/>
                  <a:pt x="81" y="532"/>
                </a:cubicBezTo>
                <a:cubicBezTo>
                  <a:pt x="84" y="532"/>
                  <a:pt x="87" y="535"/>
                  <a:pt x="89" y="538"/>
                </a:cubicBezTo>
                <a:cubicBezTo>
                  <a:pt x="89" y="539"/>
                  <a:pt x="89" y="539"/>
                  <a:pt x="89" y="539"/>
                </a:cubicBezTo>
                <a:cubicBezTo>
                  <a:pt x="93" y="541"/>
                  <a:pt x="93" y="541"/>
                  <a:pt x="93" y="541"/>
                </a:cubicBezTo>
                <a:cubicBezTo>
                  <a:pt x="95" y="541"/>
                  <a:pt x="95" y="541"/>
                  <a:pt x="95" y="541"/>
                </a:cubicBezTo>
                <a:cubicBezTo>
                  <a:pt x="95" y="541"/>
                  <a:pt x="95" y="541"/>
                  <a:pt x="95" y="541"/>
                </a:cubicBezTo>
                <a:cubicBezTo>
                  <a:pt x="96" y="546"/>
                  <a:pt x="96" y="546"/>
                  <a:pt x="96" y="546"/>
                </a:cubicBezTo>
                <a:cubicBezTo>
                  <a:pt x="96" y="546"/>
                  <a:pt x="96" y="546"/>
                  <a:pt x="96" y="546"/>
                </a:cubicBezTo>
                <a:cubicBezTo>
                  <a:pt x="97" y="550"/>
                  <a:pt x="97" y="550"/>
                  <a:pt x="97" y="550"/>
                </a:cubicBezTo>
                <a:cubicBezTo>
                  <a:pt x="98" y="556"/>
                  <a:pt x="98" y="556"/>
                  <a:pt x="98" y="556"/>
                </a:cubicBezTo>
                <a:cubicBezTo>
                  <a:pt x="108" y="558"/>
                  <a:pt x="108" y="558"/>
                  <a:pt x="108" y="558"/>
                </a:cubicBezTo>
                <a:cubicBezTo>
                  <a:pt x="109" y="558"/>
                  <a:pt x="109" y="558"/>
                  <a:pt x="109" y="558"/>
                </a:cubicBezTo>
                <a:cubicBezTo>
                  <a:pt x="109" y="558"/>
                  <a:pt x="109" y="558"/>
                  <a:pt x="109" y="558"/>
                </a:cubicBezTo>
                <a:cubicBezTo>
                  <a:pt x="109" y="559"/>
                  <a:pt x="109" y="559"/>
                  <a:pt x="109" y="559"/>
                </a:cubicBezTo>
                <a:cubicBezTo>
                  <a:pt x="110" y="560"/>
                  <a:pt x="110" y="560"/>
                  <a:pt x="110" y="560"/>
                </a:cubicBezTo>
                <a:cubicBezTo>
                  <a:pt x="113" y="565"/>
                  <a:pt x="113" y="565"/>
                  <a:pt x="113" y="565"/>
                </a:cubicBezTo>
                <a:cubicBezTo>
                  <a:pt x="121" y="568"/>
                  <a:pt x="121" y="568"/>
                  <a:pt x="121" y="568"/>
                </a:cubicBezTo>
                <a:cubicBezTo>
                  <a:pt x="126" y="565"/>
                  <a:pt x="126" y="565"/>
                  <a:pt x="126" y="565"/>
                </a:cubicBezTo>
                <a:cubicBezTo>
                  <a:pt x="125" y="562"/>
                  <a:pt x="125" y="562"/>
                  <a:pt x="125" y="562"/>
                </a:cubicBezTo>
                <a:cubicBezTo>
                  <a:pt x="120" y="557"/>
                  <a:pt x="120" y="557"/>
                  <a:pt x="120" y="557"/>
                </a:cubicBezTo>
                <a:cubicBezTo>
                  <a:pt x="121" y="556"/>
                  <a:pt x="121" y="556"/>
                  <a:pt x="121" y="556"/>
                </a:cubicBezTo>
                <a:cubicBezTo>
                  <a:pt x="121" y="556"/>
                  <a:pt x="121" y="556"/>
                  <a:pt x="121" y="556"/>
                </a:cubicBezTo>
                <a:cubicBezTo>
                  <a:pt x="125" y="547"/>
                  <a:pt x="125" y="547"/>
                  <a:pt x="125" y="547"/>
                </a:cubicBezTo>
                <a:cubicBezTo>
                  <a:pt x="135" y="547"/>
                  <a:pt x="135" y="547"/>
                  <a:pt x="135" y="547"/>
                </a:cubicBezTo>
                <a:cubicBezTo>
                  <a:pt x="135" y="548"/>
                  <a:pt x="135" y="548"/>
                  <a:pt x="135" y="548"/>
                </a:cubicBezTo>
                <a:cubicBezTo>
                  <a:pt x="149" y="552"/>
                  <a:pt x="149" y="552"/>
                  <a:pt x="149" y="552"/>
                </a:cubicBezTo>
                <a:cubicBezTo>
                  <a:pt x="157" y="551"/>
                  <a:pt x="157" y="551"/>
                  <a:pt x="157" y="551"/>
                </a:cubicBezTo>
                <a:cubicBezTo>
                  <a:pt x="163" y="546"/>
                  <a:pt x="163" y="546"/>
                  <a:pt x="163" y="546"/>
                </a:cubicBezTo>
                <a:cubicBezTo>
                  <a:pt x="169" y="537"/>
                  <a:pt x="174" y="534"/>
                  <a:pt x="177" y="536"/>
                </a:cubicBezTo>
                <a:cubicBezTo>
                  <a:pt x="180" y="535"/>
                  <a:pt x="180" y="535"/>
                  <a:pt x="180" y="535"/>
                </a:cubicBezTo>
                <a:cubicBezTo>
                  <a:pt x="183" y="535"/>
                  <a:pt x="185" y="536"/>
                  <a:pt x="187" y="536"/>
                </a:cubicBezTo>
                <a:cubicBezTo>
                  <a:pt x="187" y="537"/>
                  <a:pt x="187" y="538"/>
                  <a:pt x="187" y="538"/>
                </a:cubicBezTo>
                <a:cubicBezTo>
                  <a:pt x="187" y="540"/>
                  <a:pt x="189" y="543"/>
                  <a:pt x="191" y="548"/>
                </a:cubicBezTo>
                <a:cubicBezTo>
                  <a:pt x="191" y="548"/>
                  <a:pt x="191" y="548"/>
                  <a:pt x="191" y="548"/>
                </a:cubicBezTo>
                <a:cubicBezTo>
                  <a:pt x="191" y="548"/>
                  <a:pt x="191" y="548"/>
                  <a:pt x="191" y="548"/>
                </a:cubicBezTo>
                <a:cubicBezTo>
                  <a:pt x="193" y="554"/>
                  <a:pt x="193" y="554"/>
                  <a:pt x="193" y="554"/>
                </a:cubicBezTo>
                <a:cubicBezTo>
                  <a:pt x="193" y="555"/>
                  <a:pt x="193" y="555"/>
                  <a:pt x="193" y="555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84" y="570"/>
                  <a:pt x="184" y="570"/>
                  <a:pt x="184" y="570"/>
                </a:cubicBezTo>
                <a:cubicBezTo>
                  <a:pt x="183" y="571"/>
                  <a:pt x="183" y="571"/>
                  <a:pt x="183" y="571"/>
                </a:cubicBezTo>
                <a:cubicBezTo>
                  <a:pt x="183" y="571"/>
                  <a:pt x="183" y="571"/>
                  <a:pt x="183" y="571"/>
                </a:cubicBezTo>
                <a:cubicBezTo>
                  <a:pt x="169" y="577"/>
                  <a:pt x="169" y="577"/>
                  <a:pt x="169" y="577"/>
                </a:cubicBezTo>
                <a:cubicBezTo>
                  <a:pt x="167" y="581"/>
                  <a:pt x="167" y="581"/>
                  <a:pt x="167" y="581"/>
                </a:cubicBezTo>
                <a:cubicBezTo>
                  <a:pt x="165" y="593"/>
                  <a:pt x="165" y="593"/>
                  <a:pt x="165" y="593"/>
                </a:cubicBezTo>
                <a:cubicBezTo>
                  <a:pt x="166" y="598"/>
                  <a:pt x="166" y="598"/>
                  <a:pt x="166" y="598"/>
                </a:cubicBezTo>
                <a:cubicBezTo>
                  <a:pt x="170" y="604"/>
                  <a:pt x="170" y="604"/>
                  <a:pt x="170" y="604"/>
                </a:cubicBezTo>
                <a:cubicBezTo>
                  <a:pt x="171" y="606"/>
                  <a:pt x="171" y="606"/>
                  <a:pt x="171" y="606"/>
                </a:cubicBezTo>
                <a:cubicBezTo>
                  <a:pt x="176" y="609"/>
                  <a:pt x="176" y="609"/>
                  <a:pt x="176" y="609"/>
                </a:cubicBezTo>
                <a:cubicBezTo>
                  <a:pt x="193" y="609"/>
                  <a:pt x="193" y="609"/>
                  <a:pt x="193" y="609"/>
                </a:cubicBezTo>
                <a:cubicBezTo>
                  <a:pt x="207" y="607"/>
                  <a:pt x="207" y="607"/>
                  <a:pt x="207" y="607"/>
                </a:cubicBezTo>
                <a:cubicBezTo>
                  <a:pt x="209" y="605"/>
                  <a:pt x="209" y="605"/>
                  <a:pt x="209" y="605"/>
                </a:cubicBezTo>
                <a:cubicBezTo>
                  <a:pt x="211" y="602"/>
                  <a:pt x="213" y="602"/>
                  <a:pt x="214" y="602"/>
                </a:cubicBezTo>
                <a:cubicBezTo>
                  <a:pt x="224" y="603"/>
                  <a:pt x="224" y="603"/>
                  <a:pt x="224" y="603"/>
                </a:cubicBezTo>
                <a:cubicBezTo>
                  <a:pt x="225" y="602"/>
                  <a:pt x="225" y="602"/>
                  <a:pt x="225" y="602"/>
                </a:cubicBezTo>
                <a:cubicBezTo>
                  <a:pt x="224" y="599"/>
                  <a:pt x="224" y="596"/>
                  <a:pt x="225" y="594"/>
                </a:cubicBezTo>
                <a:cubicBezTo>
                  <a:pt x="229" y="587"/>
                  <a:pt x="229" y="587"/>
                  <a:pt x="229" y="587"/>
                </a:cubicBezTo>
                <a:cubicBezTo>
                  <a:pt x="229" y="574"/>
                  <a:pt x="229" y="574"/>
                  <a:pt x="229" y="574"/>
                </a:cubicBezTo>
                <a:cubicBezTo>
                  <a:pt x="229" y="574"/>
                  <a:pt x="229" y="574"/>
                  <a:pt x="229" y="574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7" y="552"/>
                  <a:pt x="237" y="552"/>
                  <a:pt x="237" y="552"/>
                </a:cubicBezTo>
                <a:cubicBezTo>
                  <a:pt x="237" y="552"/>
                  <a:pt x="237" y="552"/>
                  <a:pt x="237" y="552"/>
                </a:cubicBezTo>
                <a:cubicBezTo>
                  <a:pt x="237" y="552"/>
                  <a:pt x="237" y="552"/>
                  <a:pt x="237" y="552"/>
                </a:cubicBezTo>
                <a:cubicBezTo>
                  <a:pt x="250" y="542"/>
                  <a:pt x="250" y="542"/>
                  <a:pt x="250" y="542"/>
                </a:cubicBezTo>
                <a:cubicBezTo>
                  <a:pt x="251" y="541"/>
                  <a:pt x="251" y="541"/>
                  <a:pt x="251" y="541"/>
                </a:cubicBezTo>
                <a:cubicBezTo>
                  <a:pt x="261" y="546"/>
                  <a:pt x="261" y="546"/>
                  <a:pt x="261" y="546"/>
                </a:cubicBezTo>
                <a:cubicBezTo>
                  <a:pt x="261" y="546"/>
                  <a:pt x="261" y="546"/>
                  <a:pt x="261" y="546"/>
                </a:cubicBezTo>
                <a:cubicBezTo>
                  <a:pt x="267" y="550"/>
                  <a:pt x="270" y="553"/>
                  <a:pt x="270" y="555"/>
                </a:cubicBezTo>
                <a:cubicBezTo>
                  <a:pt x="269" y="564"/>
                  <a:pt x="269" y="564"/>
                  <a:pt x="269" y="564"/>
                </a:cubicBezTo>
                <a:cubicBezTo>
                  <a:pt x="265" y="570"/>
                  <a:pt x="265" y="570"/>
                  <a:pt x="265" y="570"/>
                </a:cubicBezTo>
                <a:cubicBezTo>
                  <a:pt x="263" y="578"/>
                  <a:pt x="263" y="578"/>
                  <a:pt x="263" y="578"/>
                </a:cubicBezTo>
                <a:cubicBezTo>
                  <a:pt x="263" y="586"/>
                  <a:pt x="263" y="586"/>
                  <a:pt x="263" y="586"/>
                </a:cubicBezTo>
                <a:cubicBezTo>
                  <a:pt x="265" y="590"/>
                  <a:pt x="265" y="590"/>
                  <a:pt x="265" y="590"/>
                </a:cubicBezTo>
                <a:cubicBezTo>
                  <a:pt x="269" y="590"/>
                  <a:pt x="269" y="590"/>
                  <a:pt x="269" y="590"/>
                </a:cubicBezTo>
                <a:cubicBezTo>
                  <a:pt x="270" y="590"/>
                  <a:pt x="270" y="590"/>
                  <a:pt x="270" y="590"/>
                </a:cubicBezTo>
                <a:cubicBezTo>
                  <a:pt x="276" y="590"/>
                  <a:pt x="276" y="590"/>
                  <a:pt x="276" y="590"/>
                </a:cubicBezTo>
                <a:cubicBezTo>
                  <a:pt x="279" y="592"/>
                  <a:pt x="281" y="594"/>
                  <a:pt x="283" y="598"/>
                </a:cubicBezTo>
                <a:cubicBezTo>
                  <a:pt x="286" y="600"/>
                  <a:pt x="286" y="600"/>
                  <a:pt x="286" y="600"/>
                </a:cubicBezTo>
                <a:cubicBezTo>
                  <a:pt x="287" y="600"/>
                  <a:pt x="287" y="600"/>
                  <a:pt x="287" y="600"/>
                </a:cubicBezTo>
                <a:cubicBezTo>
                  <a:pt x="287" y="600"/>
                  <a:pt x="287" y="600"/>
                  <a:pt x="287" y="600"/>
                </a:cubicBezTo>
                <a:cubicBezTo>
                  <a:pt x="287" y="600"/>
                  <a:pt x="287" y="600"/>
                  <a:pt x="287" y="600"/>
                </a:cubicBezTo>
                <a:cubicBezTo>
                  <a:pt x="301" y="606"/>
                  <a:pt x="301" y="606"/>
                  <a:pt x="301" y="606"/>
                </a:cubicBezTo>
                <a:cubicBezTo>
                  <a:pt x="307" y="608"/>
                  <a:pt x="307" y="608"/>
                  <a:pt x="307" y="608"/>
                </a:cubicBezTo>
                <a:cubicBezTo>
                  <a:pt x="315" y="607"/>
                  <a:pt x="315" y="607"/>
                  <a:pt x="315" y="607"/>
                </a:cubicBezTo>
                <a:cubicBezTo>
                  <a:pt x="319" y="602"/>
                  <a:pt x="319" y="602"/>
                  <a:pt x="319" y="602"/>
                </a:cubicBezTo>
                <a:cubicBezTo>
                  <a:pt x="323" y="582"/>
                  <a:pt x="323" y="582"/>
                  <a:pt x="323" y="582"/>
                </a:cubicBezTo>
                <a:cubicBezTo>
                  <a:pt x="324" y="572"/>
                  <a:pt x="324" y="572"/>
                  <a:pt x="324" y="572"/>
                </a:cubicBezTo>
                <a:cubicBezTo>
                  <a:pt x="324" y="571"/>
                  <a:pt x="324" y="571"/>
                  <a:pt x="324" y="571"/>
                </a:cubicBezTo>
                <a:cubicBezTo>
                  <a:pt x="325" y="570"/>
                  <a:pt x="325" y="570"/>
                  <a:pt x="325" y="570"/>
                </a:cubicBezTo>
                <a:cubicBezTo>
                  <a:pt x="325" y="570"/>
                  <a:pt x="325" y="570"/>
                  <a:pt x="325" y="570"/>
                </a:cubicBezTo>
                <a:cubicBezTo>
                  <a:pt x="333" y="564"/>
                  <a:pt x="333" y="564"/>
                  <a:pt x="333" y="564"/>
                </a:cubicBezTo>
                <a:cubicBezTo>
                  <a:pt x="337" y="558"/>
                  <a:pt x="337" y="558"/>
                  <a:pt x="337" y="558"/>
                </a:cubicBezTo>
                <a:cubicBezTo>
                  <a:pt x="337" y="558"/>
                  <a:pt x="337" y="558"/>
                  <a:pt x="337" y="558"/>
                </a:cubicBezTo>
                <a:cubicBezTo>
                  <a:pt x="345" y="554"/>
                  <a:pt x="345" y="554"/>
                  <a:pt x="345" y="554"/>
                </a:cubicBezTo>
                <a:cubicBezTo>
                  <a:pt x="350" y="551"/>
                  <a:pt x="350" y="551"/>
                  <a:pt x="350" y="551"/>
                </a:cubicBezTo>
                <a:cubicBezTo>
                  <a:pt x="356" y="549"/>
                  <a:pt x="356" y="549"/>
                  <a:pt x="356" y="549"/>
                </a:cubicBezTo>
                <a:cubicBezTo>
                  <a:pt x="353" y="537"/>
                  <a:pt x="353" y="537"/>
                  <a:pt x="353" y="537"/>
                </a:cubicBezTo>
                <a:cubicBezTo>
                  <a:pt x="367" y="538"/>
                  <a:pt x="367" y="538"/>
                  <a:pt x="367" y="538"/>
                </a:cubicBezTo>
                <a:cubicBezTo>
                  <a:pt x="367" y="538"/>
                  <a:pt x="367" y="538"/>
                  <a:pt x="367" y="538"/>
                </a:cubicBezTo>
                <a:cubicBezTo>
                  <a:pt x="367" y="539"/>
                  <a:pt x="367" y="539"/>
                  <a:pt x="367" y="539"/>
                </a:cubicBezTo>
                <a:cubicBezTo>
                  <a:pt x="367" y="539"/>
                  <a:pt x="367" y="539"/>
                  <a:pt x="367" y="539"/>
                </a:cubicBezTo>
                <a:cubicBezTo>
                  <a:pt x="374" y="542"/>
                  <a:pt x="374" y="542"/>
                  <a:pt x="374" y="542"/>
                </a:cubicBezTo>
                <a:cubicBezTo>
                  <a:pt x="374" y="542"/>
                  <a:pt x="374" y="542"/>
                  <a:pt x="374" y="542"/>
                </a:cubicBezTo>
                <a:cubicBezTo>
                  <a:pt x="374" y="541"/>
                  <a:pt x="374" y="541"/>
                  <a:pt x="374" y="541"/>
                </a:cubicBezTo>
                <a:cubicBezTo>
                  <a:pt x="376" y="534"/>
                  <a:pt x="376" y="534"/>
                  <a:pt x="376" y="534"/>
                </a:cubicBezTo>
                <a:cubicBezTo>
                  <a:pt x="376" y="532"/>
                  <a:pt x="376" y="532"/>
                  <a:pt x="376" y="532"/>
                </a:cubicBezTo>
                <a:cubicBezTo>
                  <a:pt x="377" y="533"/>
                  <a:pt x="377" y="533"/>
                  <a:pt x="377" y="533"/>
                </a:cubicBezTo>
                <a:cubicBezTo>
                  <a:pt x="378" y="533"/>
                  <a:pt x="378" y="533"/>
                  <a:pt x="378" y="533"/>
                </a:cubicBezTo>
                <a:cubicBezTo>
                  <a:pt x="384" y="534"/>
                  <a:pt x="384" y="534"/>
                  <a:pt x="384" y="534"/>
                </a:cubicBezTo>
                <a:cubicBezTo>
                  <a:pt x="387" y="534"/>
                  <a:pt x="387" y="534"/>
                  <a:pt x="387" y="534"/>
                </a:cubicBezTo>
                <a:cubicBezTo>
                  <a:pt x="393" y="528"/>
                  <a:pt x="393" y="528"/>
                  <a:pt x="393" y="528"/>
                </a:cubicBezTo>
                <a:cubicBezTo>
                  <a:pt x="394" y="528"/>
                  <a:pt x="394" y="528"/>
                  <a:pt x="394" y="528"/>
                </a:cubicBezTo>
                <a:cubicBezTo>
                  <a:pt x="394" y="527"/>
                  <a:pt x="394" y="527"/>
                  <a:pt x="394" y="527"/>
                </a:cubicBezTo>
                <a:cubicBezTo>
                  <a:pt x="395" y="527"/>
                  <a:pt x="395" y="527"/>
                  <a:pt x="395" y="527"/>
                </a:cubicBezTo>
                <a:cubicBezTo>
                  <a:pt x="403" y="526"/>
                  <a:pt x="403" y="526"/>
                  <a:pt x="403" y="526"/>
                </a:cubicBezTo>
                <a:cubicBezTo>
                  <a:pt x="409" y="519"/>
                  <a:pt x="409" y="519"/>
                  <a:pt x="409" y="519"/>
                </a:cubicBezTo>
                <a:cubicBezTo>
                  <a:pt x="413" y="514"/>
                  <a:pt x="413" y="514"/>
                  <a:pt x="413" y="514"/>
                </a:cubicBezTo>
                <a:cubicBezTo>
                  <a:pt x="413" y="508"/>
                  <a:pt x="413" y="508"/>
                  <a:pt x="413" y="508"/>
                </a:cubicBezTo>
                <a:cubicBezTo>
                  <a:pt x="413" y="505"/>
                  <a:pt x="414" y="504"/>
                  <a:pt x="417" y="502"/>
                </a:cubicBezTo>
                <a:cubicBezTo>
                  <a:pt x="417" y="502"/>
                  <a:pt x="417" y="502"/>
                  <a:pt x="417" y="502"/>
                </a:cubicBezTo>
                <a:cubicBezTo>
                  <a:pt x="417" y="502"/>
                  <a:pt x="417" y="502"/>
                  <a:pt x="417" y="502"/>
                </a:cubicBezTo>
                <a:cubicBezTo>
                  <a:pt x="418" y="502"/>
                  <a:pt x="418" y="502"/>
                  <a:pt x="418" y="502"/>
                </a:cubicBezTo>
                <a:cubicBezTo>
                  <a:pt x="425" y="503"/>
                  <a:pt x="425" y="503"/>
                  <a:pt x="425" y="503"/>
                </a:cubicBezTo>
                <a:cubicBezTo>
                  <a:pt x="429" y="501"/>
                  <a:pt x="429" y="501"/>
                  <a:pt x="429" y="501"/>
                </a:cubicBezTo>
                <a:cubicBezTo>
                  <a:pt x="430" y="496"/>
                  <a:pt x="430" y="496"/>
                  <a:pt x="430" y="496"/>
                </a:cubicBezTo>
                <a:cubicBezTo>
                  <a:pt x="438" y="493"/>
                  <a:pt x="438" y="493"/>
                  <a:pt x="438" y="493"/>
                </a:cubicBezTo>
                <a:cubicBezTo>
                  <a:pt x="438" y="493"/>
                  <a:pt x="438" y="493"/>
                  <a:pt x="438" y="493"/>
                </a:cubicBezTo>
                <a:cubicBezTo>
                  <a:pt x="439" y="493"/>
                  <a:pt x="439" y="493"/>
                  <a:pt x="439" y="493"/>
                </a:cubicBezTo>
                <a:cubicBezTo>
                  <a:pt x="439" y="493"/>
                  <a:pt x="439" y="493"/>
                  <a:pt x="439" y="493"/>
                </a:cubicBezTo>
                <a:cubicBezTo>
                  <a:pt x="449" y="494"/>
                  <a:pt x="449" y="494"/>
                  <a:pt x="449" y="494"/>
                </a:cubicBezTo>
                <a:cubicBezTo>
                  <a:pt x="457" y="492"/>
                  <a:pt x="457" y="492"/>
                  <a:pt x="457" y="492"/>
                </a:cubicBezTo>
                <a:cubicBezTo>
                  <a:pt x="461" y="488"/>
                  <a:pt x="461" y="488"/>
                  <a:pt x="461" y="488"/>
                </a:cubicBezTo>
                <a:cubicBezTo>
                  <a:pt x="465" y="481"/>
                  <a:pt x="465" y="481"/>
                  <a:pt x="465" y="481"/>
                </a:cubicBezTo>
                <a:cubicBezTo>
                  <a:pt x="459" y="475"/>
                  <a:pt x="459" y="475"/>
                  <a:pt x="459" y="475"/>
                </a:cubicBezTo>
                <a:cubicBezTo>
                  <a:pt x="459" y="474"/>
                  <a:pt x="459" y="474"/>
                  <a:pt x="459" y="474"/>
                </a:cubicBezTo>
                <a:cubicBezTo>
                  <a:pt x="459" y="474"/>
                  <a:pt x="459" y="474"/>
                  <a:pt x="459" y="474"/>
                </a:cubicBezTo>
                <a:cubicBezTo>
                  <a:pt x="457" y="470"/>
                  <a:pt x="457" y="470"/>
                  <a:pt x="457" y="470"/>
                </a:cubicBezTo>
                <a:cubicBezTo>
                  <a:pt x="457" y="470"/>
                  <a:pt x="457" y="470"/>
                  <a:pt x="457" y="470"/>
                </a:cubicBezTo>
                <a:cubicBezTo>
                  <a:pt x="456" y="462"/>
                  <a:pt x="456" y="462"/>
                  <a:pt x="456" y="462"/>
                </a:cubicBezTo>
                <a:cubicBezTo>
                  <a:pt x="456" y="462"/>
                  <a:pt x="456" y="462"/>
                  <a:pt x="456" y="462"/>
                </a:cubicBezTo>
                <a:cubicBezTo>
                  <a:pt x="459" y="456"/>
                  <a:pt x="459" y="456"/>
                  <a:pt x="459" y="456"/>
                </a:cubicBezTo>
                <a:cubicBezTo>
                  <a:pt x="459" y="454"/>
                  <a:pt x="461" y="451"/>
                  <a:pt x="464" y="448"/>
                </a:cubicBezTo>
                <a:cubicBezTo>
                  <a:pt x="468" y="439"/>
                  <a:pt x="468" y="439"/>
                  <a:pt x="468" y="439"/>
                </a:cubicBezTo>
                <a:cubicBezTo>
                  <a:pt x="468" y="438"/>
                  <a:pt x="468" y="438"/>
                  <a:pt x="468" y="438"/>
                </a:cubicBezTo>
                <a:cubicBezTo>
                  <a:pt x="469" y="438"/>
                  <a:pt x="469" y="438"/>
                  <a:pt x="469" y="438"/>
                </a:cubicBezTo>
                <a:cubicBezTo>
                  <a:pt x="473" y="432"/>
                  <a:pt x="473" y="432"/>
                  <a:pt x="473" y="432"/>
                </a:cubicBezTo>
                <a:cubicBezTo>
                  <a:pt x="479" y="420"/>
                  <a:pt x="479" y="420"/>
                  <a:pt x="479" y="420"/>
                </a:cubicBezTo>
                <a:cubicBezTo>
                  <a:pt x="484" y="428"/>
                  <a:pt x="484" y="428"/>
                  <a:pt x="484" y="428"/>
                </a:cubicBezTo>
                <a:cubicBezTo>
                  <a:pt x="485" y="428"/>
                  <a:pt x="485" y="428"/>
                  <a:pt x="485" y="428"/>
                </a:cubicBezTo>
                <a:cubicBezTo>
                  <a:pt x="485" y="429"/>
                  <a:pt x="485" y="429"/>
                  <a:pt x="485" y="429"/>
                </a:cubicBezTo>
                <a:cubicBezTo>
                  <a:pt x="487" y="437"/>
                  <a:pt x="487" y="437"/>
                  <a:pt x="487" y="437"/>
                </a:cubicBezTo>
                <a:cubicBezTo>
                  <a:pt x="487" y="437"/>
                  <a:pt x="487" y="437"/>
                  <a:pt x="487" y="437"/>
                </a:cubicBezTo>
                <a:cubicBezTo>
                  <a:pt x="488" y="445"/>
                  <a:pt x="488" y="445"/>
                  <a:pt x="488" y="445"/>
                </a:cubicBezTo>
                <a:cubicBezTo>
                  <a:pt x="493" y="448"/>
                  <a:pt x="493" y="448"/>
                  <a:pt x="493" y="448"/>
                </a:cubicBezTo>
                <a:cubicBezTo>
                  <a:pt x="494" y="448"/>
                  <a:pt x="494" y="448"/>
                  <a:pt x="494" y="448"/>
                </a:cubicBezTo>
                <a:cubicBezTo>
                  <a:pt x="494" y="448"/>
                  <a:pt x="494" y="448"/>
                  <a:pt x="494" y="448"/>
                </a:cubicBezTo>
                <a:cubicBezTo>
                  <a:pt x="494" y="448"/>
                  <a:pt x="494" y="448"/>
                  <a:pt x="494" y="448"/>
                </a:cubicBezTo>
                <a:cubicBezTo>
                  <a:pt x="495" y="448"/>
                  <a:pt x="495" y="448"/>
                  <a:pt x="495" y="448"/>
                </a:cubicBezTo>
                <a:cubicBezTo>
                  <a:pt x="496" y="448"/>
                  <a:pt x="496" y="448"/>
                  <a:pt x="496" y="448"/>
                </a:cubicBezTo>
                <a:cubicBezTo>
                  <a:pt x="501" y="440"/>
                  <a:pt x="501" y="440"/>
                  <a:pt x="501" y="440"/>
                </a:cubicBezTo>
                <a:cubicBezTo>
                  <a:pt x="503" y="432"/>
                  <a:pt x="503" y="432"/>
                  <a:pt x="503" y="432"/>
                </a:cubicBezTo>
                <a:cubicBezTo>
                  <a:pt x="505" y="432"/>
                  <a:pt x="505" y="432"/>
                  <a:pt x="505" y="432"/>
                </a:cubicBezTo>
                <a:cubicBezTo>
                  <a:pt x="506" y="432"/>
                  <a:pt x="506" y="432"/>
                  <a:pt x="506" y="432"/>
                </a:cubicBezTo>
                <a:cubicBezTo>
                  <a:pt x="517" y="436"/>
                  <a:pt x="517" y="436"/>
                  <a:pt x="517" y="436"/>
                </a:cubicBezTo>
                <a:cubicBezTo>
                  <a:pt x="523" y="432"/>
                  <a:pt x="523" y="432"/>
                  <a:pt x="523" y="432"/>
                </a:cubicBezTo>
                <a:cubicBezTo>
                  <a:pt x="523" y="432"/>
                  <a:pt x="523" y="432"/>
                  <a:pt x="523" y="432"/>
                </a:cubicBezTo>
                <a:cubicBezTo>
                  <a:pt x="524" y="432"/>
                  <a:pt x="524" y="432"/>
                  <a:pt x="524" y="432"/>
                </a:cubicBezTo>
                <a:cubicBezTo>
                  <a:pt x="530" y="431"/>
                  <a:pt x="530" y="431"/>
                  <a:pt x="530" y="431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16"/>
                  <a:pt x="534" y="416"/>
                  <a:pt x="534" y="416"/>
                </a:cubicBezTo>
                <a:cubicBezTo>
                  <a:pt x="537" y="403"/>
                  <a:pt x="537" y="403"/>
                  <a:pt x="537" y="403"/>
                </a:cubicBezTo>
                <a:cubicBezTo>
                  <a:pt x="537" y="404"/>
                  <a:pt x="537" y="404"/>
                  <a:pt x="537" y="404"/>
                </a:cubicBezTo>
                <a:cubicBezTo>
                  <a:pt x="539" y="404"/>
                  <a:pt x="539" y="404"/>
                  <a:pt x="539" y="404"/>
                </a:cubicBezTo>
                <a:cubicBezTo>
                  <a:pt x="547" y="406"/>
                  <a:pt x="547" y="406"/>
                  <a:pt x="547" y="406"/>
                </a:cubicBezTo>
                <a:cubicBezTo>
                  <a:pt x="551" y="398"/>
                  <a:pt x="551" y="398"/>
                  <a:pt x="551" y="398"/>
                </a:cubicBezTo>
                <a:cubicBezTo>
                  <a:pt x="552" y="398"/>
                  <a:pt x="552" y="398"/>
                  <a:pt x="552" y="398"/>
                </a:cubicBezTo>
                <a:cubicBezTo>
                  <a:pt x="553" y="398"/>
                  <a:pt x="553" y="398"/>
                  <a:pt x="553" y="398"/>
                </a:cubicBezTo>
                <a:cubicBezTo>
                  <a:pt x="561" y="398"/>
                  <a:pt x="561" y="398"/>
                  <a:pt x="561" y="398"/>
                </a:cubicBezTo>
                <a:cubicBezTo>
                  <a:pt x="562" y="398"/>
                  <a:pt x="562" y="398"/>
                  <a:pt x="562" y="398"/>
                </a:cubicBezTo>
                <a:cubicBezTo>
                  <a:pt x="562" y="398"/>
                  <a:pt x="562" y="398"/>
                  <a:pt x="562" y="398"/>
                </a:cubicBezTo>
                <a:cubicBezTo>
                  <a:pt x="563" y="398"/>
                  <a:pt x="563" y="398"/>
                  <a:pt x="563" y="398"/>
                </a:cubicBezTo>
                <a:cubicBezTo>
                  <a:pt x="567" y="404"/>
                  <a:pt x="567" y="404"/>
                  <a:pt x="567" y="404"/>
                </a:cubicBezTo>
                <a:cubicBezTo>
                  <a:pt x="567" y="404"/>
                  <a:pt x="567" y="404"/>
                  <a:pt x="567" y="404"/>
                </a:cubicBezTo>
                <a:cubicBezTo>
                  <a:pt x="567" y="405"/>
                  <a:pt x="567" y="405"/>
                  <a:pt x="567" y="405"/>
                </a:cubicBezTo>
                <a:cubicBezTo>
                  <a:pt x="567" y="406"/>
                  <a:pt x="567" y="406"/>
                  <a:pt x="567" y="406"/>
                </a:cubicBezTo>
                <a:cubicBezTo>
                  <a:pt x="568" y="414"/>
                  <a:pt x="568" y="414"/>
                  <a:pt x="568" y="414"/>
                </a:cubicBezTo>
                <a:cubicBezTo>
                  <a:pt x="572" y="417"/>
                  <a:pt x="572" y="417"/>
                  <a:pt x="572" y="417"/>
                </a:cubicBezTo>
                <a:cubicBezTo>
                  <a:pt x="577" y="412"/>
                  <a:pt x="577" y="412"/>
                  <a:pt x="577" y="412"/>
                </a:cubicBezTo>
                <a:cubicBezTo>
                  <a:pt x="579" y="414"/>
                  <a:pt x="579" y="414"/>
                  <a:pt x="579" y="414"/>
                </a:cubicBezTo>
                <a:cubicBezTo>
                  <a:pt x="581" y="416"/>
                  <a:pt x="581" y="418"/>
                  <a:pt x="581" y="420"/>
                </a:cubicBezTo>
                <a:cubicBezTo>
                  <a:pt x="581" y="427"/>
                  <a:pt x="581" y="427"/>
                  <a:pt x="581" y="427"/>
                </a:cubicBezTo>
                <a:cubicBezTo>
                  <a:pt x="579" y="434"/>
                  <a:pt x="579" y="434"/>
                  <a:pt x="579" y="434"/>
                </a:cubicBezTo>
                <a:cubicBezTo>
                  <a:pt x="581" y="438"/>
                  <a:pt x="581" y="438"/>
                  <a:pt x="581" y="438"/>
                </a:cubicBezTo>
                <a:cubicBezTo>
                  <a:pt x="585" y="442"/>
                  <a:pt x="585" y="442"/>
                  <a:pt x="585" y="442"/>
                </a:cubicBezTo>
                <a:cubicBezTo>
                  <a:pt x="601" y="444"/>
                  <a:pt x="601" y="444"/>
                  <a:pt x="601" y="444"/>
                </a:cubicBezTo>
                <a:cubicBezTo>
                  <a:pt x="602" y="445"/>
                  <a:pt x="602" y="445"/>
                  <a:pt x="602" y="445"/>
                </a:cubicBezTo>
                <a:cubicBezTo>
                  <a:pt x="602" y="445"/>
                  <a:pt x="602" y="445"/>
                  <a:pt x="602" y="445"/>
                </a:cubicBezTo>
                <a:cubicBezTo>
                  <a:pt x="603" y="445"/>
                  <a:pt x="603" y="445"/>
                  <a:pt x="603" y="445"/>
                </a:cubicBezTo>
                <a:cubicBezTo>
                  <a:pt x="603" y="445"/>
                  <a:pt x="603" y="445"/>
                  <a:pt x="603" y="445"/>
                </a:cubicBezTo>
                <a:cubicBezTo>
                  <a:pt x="604" y="446"/>
                  <a:pt x="604" y="446"/>
                  <a:pt x="604" y="446"/>
                </a:cubicBezTo>
                <a:cubicBezTo>
                  <a:pt x="609" y="440"/>
                  <a:pt x="609" y="440"/>
                  <a:pt x="609" y="440"/>
                </a:cubicBezTo>
                <a:cubicBezTo>
                  <a:pt x="609" y="440"/>
                  <a:pt x="609" y="440"/>
                  <a:pt x="609" y="440"/>
                </a:cubicBezTo>
                <a:cubicBezTo>
                  <a:pt x="613" y="436"/>
                  <a:pt x="613" y="436"/>
                  <a:pt x="613" y="436"/>
                </a:cubicBezTo>
                <a:cubicBezTo>
                  <a:pt x="611" y="430"/>
                  <a:pt x="611" y="430"/>
                  <a:pt x="611" y="430"/>
                </a:cubicBezTo>
                <a:cubicBezTo>
                  <a:pt x="607" y="404"/>
                  <a:pt x="607" y="404"/>
                  <a:pt x="607" y="404"/>
                </a:cubicBezTo>
                <a:cubicBezTo>
                  <a:pt x="619" y="410"/>
                  <a:pt x="619" y="410"/>
                  <a:pt x="619" y="410"/>
                </a:cubicBezTo>
                <a:cubicBezTo>
                  <a:pt x="619" y="410"/>
                  <a:pt x="619" y="410"/>
                  <a:pt x="619" y="410"/>
                </a:cubicBezTo>
                <a:cubicBezTo>
                  <a:pt x="619" y="410"/>
                  <a:pt x="619" y="410"/>
                  <a:pt x="619" y="410"/>
                </a:cubicBezTo>
                <a:cubicBezTo>
                  <a:pt x="625" y="416"/>
                  <a:pt x="625" y="416"/>
                  <a:pt x="625" y="416"/>
                </a:cubicBezTo>
                <a:cubicBezTo>
                  <a:pt x="628" y="419"/>
                  <a:pt x="628" y="419"/>
                  <a:pt x="628" y="419"/>
                </a:cubicBezTo>
                <a:cubicBezTo>
                  <a:pt x="633" y="416"/>
                  <a:pt x="633" y="416"/>
                  <a:pt x="633" y="416"/>
                </a:cubicBezTo>
                <a:cubicBezTo>
                  <a:pt x="649" y="398"/>
                  <a:pt x="649" y="398"/>
                  <a:pt x="649" y="398"/>
                </a:cubicBezTo>
                <a:cubicBezTo>
                  <a:pt x="649" y="398"/>
                  <a:pt x="649" y="398"/>
                  <a:pt x="649" y="398"/>
                </a:cubicBezTo>
                <a:cubicBezTo>
                  <a:pt x="650" y="398"/>
                  <a:pt x="650" y="398"/>
                  <a:pt x="650" y="398"/>
                </a:cubicBezTo>
                <a:cubicBezTo>
                  <a:pt x="656" y="393"/>
                  <a:pt x="656" y="393"/>
                  <a:pt x="656" y="393"/>
                </a:cubicBezTo>
                <a:cubicBezTo>
                  <a:pt x="663" y="384"/>
                  <a:pt x="663" y="384"/>
                  <a:pt x="663" y="384"/>
                </a:cubicBezTo>
                <a:cubicBezTo>
                  <a:pt x="663" y="383"/>
                  <a:pt x="663" y="383"/>
                  <a:pt x="663" y="383"/>
                </a:cubicBezTo>
                <a:cubicBezTo>
                  <a:pt x="672" y="385"/>
                  <a:pt x="672" y="385"/>
                  <a:pt x="672" y="385"/>
                </a:cubicBezTo>
                <a:cubicBezTo>
                  <a:pt x="677" y="385"/>
                  <a:pt x="677" y="385"/>
                  <a:pt x="677" y="385"/>
                </a:cubicBezTo>
                <a:cubicBezTo>
                  <a:pt x="677" y="382"/>
                  <a:pt x="677" y="379"/>
                  <a:pt x="678" y="378"/>
                </a:cubicBezTo>
                <a:cubicBezTo>
                  <a:pt x="685" y="370"/>
                  <a:pt x="685" y="370"/>
                  <a:pt x="685" y="370"/>
                </a:cubicBezTo>
                <a:cubicBezTo>
                  <a:pt x="687" y="368"/>
                  <a:pt x="687" y="368"/>
                  <a:pt x="687" y="368"/>
                </a:cubicBezTo>
                <a:cubicBezTo>
                  <a:pt x="695" y="371"/>
                  <a:pt x="695" y="371"/>
                  <a:pt x="695" y="371"/>
                </a:cubicBezTo>
                <a:cubicBezTo>
                  <a:pt x="704" y="370"/>
                  <a:pt x="704" y="370"/>
                  <a:pt x="704" y="370"/>
                </a:cubicBezTo>
                <a:cubicBezTo>
                  <a:pt x="711" y="363"/>
                  <a:pt x="711" y="363"/>
                  <a:pt x="711" y="363"/>
                </a:cubicBezTo>
                <a:cubicBezTo>
                  <a:pt x="714" y="357"/>
                  <a:pt x="714" y="357"/>
                  <a:pt x="714" y="357"/>
                </a:cubicBezTo>
                <a:cubicBezTo>
                  <a:pt x="712" y="354"/>
                  <a:pt x="712" y="354"/>
                  <a:pt x="712" y="354"/>
                </a:cubicBezTo>
                <a:cubicBezTo>
                  <a:pt x="706" y="357"/>
                  <a:pt x="706" y="357"/>
                  <a:pt x="706" y="357"/>
                </a:cubicBezTo>
                <a:cubicBezTo>
                  <a:pt x="706" y="356"/>
                  <a:pt x="706" y="356"/>
                  <a:pt x="706" y="356"/>
                </a:cubicBezTo>
                <a:cubicBezTo>
                  <a:pt x="705" y="356"/>
                  <a:pt x="705" y="356"/>
                  <a:pt x="705" y="356"/>
                </a:cubicBezTo>
                <a:cubicBezTo>
                  <a:pt x="698" y="350"/>
                  <a:pt x="698" y="350"/>
                  <a:pt x="698" y="350"/>
                </a:cubicBezTo>
                <a:cubicBezTo>
                  <a:pt x="698" y="349"/>
                  <a:pt x="698" y="349"/>
                  <a:pt x="698" y="349"/>
                </a:cubicBezTo>
                <a:cubicBezTo>
                  <a:pt x="701" y="338"/>
                  <a:pt x="701" y="338"/>
                  <a:pt x="701" y="338"/>
                </a:cubicBezTo>
                <a:cubicBezTo>
                  <a:pt x="701" y="330"/>
                  <a:pt x="701" y="330"/>
                  <a:pt x="701" y="330"/>
                </a:cubicBezTo>
                <a:cubicBezTo>
                  <a:pt x="699" y="324"/>
                  <a:pt x="699" y="324"/>
                  <a:pt x="699" y="324"/>
                </a:cubicBezTo>
                <a:cubicBezTo>
                  <a:pt x="694" y="322"/>
                  <a:pt x="694" y="322"/>
                  <a:pt x="694" y="322"/>
                </a:cubicBezTo>
                <a:cubicBezTo>
                  <a:pt x="694" y="321"/>
                  <a:pt x="694" y="321"/>
                  <a:pt x="694" y="321"/>
                </a:cubicBezTo>
                <a:cubicBezTo>
                  <a:pt x="693" y="321"/>
                  <a:pt x="693" y="321"/>
                  <a:pt x="693" y="321"/>
                </a:cubicBezTo>
                <a:cubicBezTo>
                  <a:pt x="693" y="320"/>
                  <a:pt x="693" y="320"/>
                  <a:pt x="693" y="320"/>
                </a:cubicBezTo>
                <a:cubicBezTo>
                  <a:pt x="688" y="311"/>
                  <a:pt x="688" y="311"/>
                  <a:pt x="688" y="311"/>
                </a:cubicBezTo>
                <a:cubicBezTo>
                  <a:pt x="687" y="310"/>
                  <a:pt x="687" y="310"/>
                  <a:pt x="687" y="310"/>
                </a:cubicBezTo>
                <a:cubicBezTo>
                  <a:pt x="681" y="318"/>
                  <a:pt x="681" y="318"/>
                  <a:pt x="681" y="318"/>
                </a:cubicBezTo>
                <a:cubicBezTo>
                  <a:pt x="674" y="322"/>
                  <a:pt x="674" y="322"/>
                  <a:pt x="674" y="322"/>
                </a:cubicBezTo>
                <a:cubicBezTo>
                  <a:pt x="672" y="323"/>
                  <a:pt x="672" y="323"/>
                  <a:pt x="672" y="323"/>
                </a:cubicBezTo>
                <a:cubicBezTo>
                  <a:pt x="672" y="322"/>
                  <a:pt x="672" y="322"/>
                  <a:pt x="672" y="322"/>
                </a:cubicBezTo>
                <a:cubicBezTo>
                  <a:pt x="671" y="322"/>
                  <a:pt x="671" y="322"/>
                  <a:pt x="671" y="322"/>
                </a:cubicBezTo>
                <a:cubicBezTo>
                  <a:pt x="664" y="315"/>
                  <a:pt x="664" y="315"/>
                  <a:pt x="664" y="315"/>
                </a:cubicBezTo>
                <a:cubicBezTo>
                  <a:pt x="664" y="314"/>
                  <a:pt x="664" y="314"/>
                  <a:pt x="664" y="314"/>
                </a:cubicBezTo>
                <a:cubicBezTo>
                  <a:pt x="659" y="303"/>
                  <a:pt x="659" y="303"/>
                  <a:pt x="659" y="303"/>
                </a:cubicBezTo>
                <a:cubicBezTo>
                  <a:pt x="659" y="303"/>
                  <a:pt x="659" y="303"/>
                  <a:pt x="659" y="303"/>
                </a:cubicBezTo>
                <a:cubicBezTo>
                  <a:pt x="657" y="295"/>
                  <a:pt x="657" y="295"/>
                  <a:pt x="657" y="295"/>
                </a:cubicBezTo>
                <a:cubicBezTo>
                  <a:pt x="657" y="294"/>
                  <a:pt x="657" y="294"/>
                  <a:pt x="657" y="294"/>
                </a:cubicBezTo>
                <a:cubicBezTo>
                  <a:pt x="657" y="294"/>
                  <a:pt x="657" y="294"/>
                  <a:pt x="657" y="294"/>
                </a:cubicBezTo>
                <a:cubicBezTo>
                  <a:pt x="657" y="282"/>
                  <a:pt x="657" y="282"/>
                  <a:pt x="657" y="282"/>
                </a:cubicBezTo>
                <a:cubicBezTo>
                  <a:pt x="656" y="275"/>
                  <a:pt x="656" y="275"/>
                  <a:pt x="656" y="275"/>
                </a:cubicBezTo>
                <a:cubicBezTo>
                  <a:pt x="650" y="273"/>
                  <a:pt x="650" y="273"/>
                  <a:pt x="650" y="273"/>
                </a:cubicBezTo>
                <a:cubicBezTo>
                  <a:pt x="650" y="273"/>
                  <a:pt x="650" y="273"/>
                  <a:pt x="650" y="273"/>
                </a:cubicBezTo>
                <a:cubicBezTo>
                  <a:pt x="650" y="273"/>
                  <a:pt x="650" y="273"/>
                  <a:pt x="650" y="273"/>
                </a:cubicBezTo>
                <a:cubicBezTo>
                  <a:pt x="637" y="263"/>
                  <a:pt x="637" y="263"/>
                  <a:pt x="637" y="263"/>
                </a:cubicBezTo>
                <a:cubicBezTo>
                  <a:pt x="638" y="262"/>
                  <a:pt x="638" y="262"/>
                  <a:pt x="638" y="262"/>
                </a:cubicBezTo>
                <a:cubicBezTo>
                  <a:pt x="644" y="255"/>
                  <a:pt x="644" y="255"/>
                  <a:pt x="644" y="255"/>
                </a:cubicBezTo>
                <a:cubicBezTo>
                  <a:pt x="644" y="255"/>
                  <a:pt x="644" y="255"/>
                  <a:pt x="644" y="255"/>
                </a:cubicBezTo>
                <a:cubicBezTo>
                  <a:pt x="644" y="254"/>
                  <a:pt x="644" y="254"/>
                  <a:pt x="644" y="254"/>
                </a:cubicBezTo>
                <a:cubicBezTo>
                  <a:pt x="645" y="254"/>
                  <a:pt x="645" y="254"/>
                  <a:pt x="645" y="254"/>
                </a:cubicBezTo>
                <a:cubicBezTo>
                  <a:pt x="645" y="254"/>
                  <a:pt x="645" y="254"/>
                  <a:pt x="645" y="254"/>
                </a:cubicBezTo>
                <a:cubicBezTo>
                  <a:pt x="651" y="254"/>
                  <a:pt x="651" y="254"/>
                  <a:pt x="651" y="254"/>
                </a:cubicBezTo>
                <a:cubicBezTo>
                  <a:pt x="652" y="254"/>
                  <a:pt x="652" y="254"/>
                  <a:pt x="652" y="254"/>
                </a:cubicBezTo>
                <a:cubicBezTo>
                  <a:pt x="654" y="254"/>
                  <a:pt x="656" y="255"/>
                  <a:pt x="657" y="257"/>
                </a:cubicBezTo>
                <a:cubicBezTo>
                  <a:pt x="663" y="261"/>
                  <a:pt x="663" y="261"/>
                  <a:pt x="663" y="261"/>
                </a:cubicBezTo>
                <a:cubicBezTo>
                  <a:pt x="669" y="256"/>
                  <a:pt x="669" y="256"/>
                  <a:pt x="669" y="256"/>
                </a:cubicBezTo>
                <a:cubicBezTo>
                  <a:pt x="673" y="250"/>
                  <a:pt x="673" y="250"/>
                  <a:pt x="673" y="250"/>
                </a:cubicBezTo>
                <a:cubicBezTo>
                  <a:pt x="673" y="245"/>
                  <a:pt x="673" y="245"/>
                  <a:pt x="673" y="245"/>
                </a:cubicBezTo>
                <a:cubicBezTo>
                  <a:pt x="672" y="232"/>
                  <a:pt x="672" y="232"/>
                  <a:pt x="672" y="232"/>
                </a:cubicBezTo>
                <a:cubicBezTo>
                  <a:pt x="671" y="227"/>
                  <a:pt x="671" y="227"/>
                  <a:pt x="671" y="227"/>
                </a:cubicBezTo>
                <a:cubicBezTo>
                  <a:pt x="662" y="226"/>
                  <a:pt x="662" y="226"/>
                  <a:pt x="662" y="226"/>
                </a:cubicBezTo>
                <a:cubicBezTo>
                  <a:pt x="662" y="220"/>
                  <a:pt x="662" y="220"/>
                  <a:pt x="662" y="220"/>
                </a:cubicBezTo>
                <a:cubicBezTo>
                  <a:pt x="654" y="210"/>
                  <a:pt x="654" y="210"/>
                  <a:pt x="654" y="210"/>
                </a:cubicBezTo>
                <a:cubicBezTo>
                  <a:pt x="653" y="210"/>
                  <a:pt x="653" y="210"/>
                  <a:pt x="653" y="210"/>
                </a:cubicBezTo>
                <a:cubicBezTo>
                  <a:pt x="649" y="203"/>
                  <a:pt x="649" y="203"/>
                  <a:pt x="649" y="203"/>
                </a:cubicBezTo>
                <a:cubicBezTo>
                  <a:pt x="649" y="202"/>
                  <a:pt x="649" y="202"/>
                  <a:pt x="649" y="202"/>
                </a:cubicBezTo>
                <a:cubicBezTo>
                  <a:pt x="649" y="201"/>
                  <a:pt x="649" y="201"/>
                  <a:pt x="649" y="201"/>
                </a:cubicBezTo>
                <a:cubicBezTo>
                  <a:pt x="649" y="201"/>
                  <a:pt x="649" y="201"/>
                  <a:pt x="649" y="201"/>
                </a:cubicBezTo>
                <a:cubicBezTo>
                  <a:pt x="657" y="190"/>
                  <a:pt x="657" y="190"/>
                  <a:pt x="657" y="190"/>
                </a:cubicBezTo>
                <a:cubicBezTo>
                  <a:pt x="657" y="189"/>
                  <a:pt x="657" y="189"/>
                  <a:pt x="657" y="189"/>
                </a:cubicBezTo>
                <a:cubicBezTo>
                  <a:pt x="658" y="189"/>
                  <a:pt x="658" y="189"/>
                  <a:pt x="658" y="189"/>
                </a:cubicBezTo>
                <a:cubicBezTo>
                  <a:pt x="658" y="188"/>
                  <a:pt x="658" y="188"/>
                  <a:pt x="658" y="188"/>
                </a:cubicBezTo>
                <a:cubicBezTo>
                  <a:pt x="659" y="188"/>
                  <a:pt x="659" y="188"/>
                  <a:pt x="659" y="188"/>
                </a:cubicBezTo>
                <a:cubicBezTo>
                  <a:pt x="662" y="188"/>
                  <a:pt x="662" y="188"/>
                  <a:pt x="662" y="188"/>
                </a:cubicBezTo>
                <a:cubicBezTo>
                  <a:pt x="667" y="184"/>
                  <a:pt x="667" y="184"/>
                  <a:pt x="667" y="184"/>
                </a:cubicBezTo>
                <a:cubicBezTo>
                  <a:pt x="672" y="168"/>
                  <a:pt x="672" y="168"/>
                  <a:pt x="672" y="168"/>
                </a:cubicBezTo>
                <a:cubicBezTo>
                  <a:pt x="672" y="168"/>
                  <a:pt x="672" y="168"/>
                  <a:pt x="672" y="168"/>
                </a:cubicBezTo>
                <a:cubicBezTo>
                  <a:pt x="672" y="168"/>
                  <a:pt x="672" y="168"/>
                  <a:pt x="672" y="168"/>
                </a:cubicBezTo>
                <a:cubicBezTo>
                  <a:pt x="679" y="161"/>
                  <a:pt x="679" y="161"/>
                  <a:pt x="679" y="161"/>
                </a:cubicBezTo>
                <a:cubicBezTo>
                  <a:pt x="679" y="160"/>
                  <a:pt x="679" y="160"/>
                  <a:pt x="679" y="160"/>
                </a:cubicBezTo>
                <a:cubicBezTo>
                  <a:pt x="679" y="160"/>
                  <a:pt x="679" y="160"/>
                  <a:pt x="679" y="160"/>
                </a:cubicBezTo>
                <a:cubicBezTo>
                  <a:pt x="679" y="160"/>
                  <a:pt x="679" y="160"/>
                  <a:pt x="679" y="160"/>
                </a:cubicBezTo>
                <a:cubicBezTo>
                  <a:pt x="687" y="158"/>
                  <a:pt x="687" y="158"/>
                  <a:pt x="687" y="158"/>
                </a:cubicBezTo>
                <a:cubicBezTo>
                  <a:pt x="687" y="159"/>
                  <a:pt x="687" y="159"/>
                  <a:pt x="687" y="159"/>
                </a:cubicBezTo>
                <a:cubicBezTo>
                  <a:pt x="691" y="163"/>
                  <a:pt x="691" y="163"/>
                  <a:pt x="691" y="163"/>
                </a:cubicBezTo>
                <a:cubicBezTo>
                  <a:pt x="693" y="164"/>
                  <a:pt x="693" y="164"/>
                  <a:pt x="693" y="164"/>
                </a:cubicBezTo>
                <a:cubicBezTo>
                  <a:pt x="696" y="151"/>
                  <a:pt x="696" y="151"/>
                  <a:pt x="696" y="151"/>
                </a:cubicBezTo>
                <a:cubicBezTo>
                  <a:pt x="693" y="142"/>
                  <a:pt x="693" y="142"/>
                  <a:pt x="693" y="142"/>
                </a:cubicBezTo>
                <a:cubicBezTo>
                  <a:pt x="693" y="142"/>
                  <a:pt x="693" y="142"/>
                  <a:pt x="693" y="142"/>
                </a:cubicBezTo>
                <a:cubicBezTo>
                  <a:pt x="693" y="141"/>
                  <a:pt x="693" y="141"/>
                  <a:pt x="693" y="141"/>
                </a:cubicBezTo>
                <a:cubicBezTo>
                  <a:pt x="694" y="131"/>
                  <a:pt x="694" y="131"/>
                  <a:pt x="694" y="131"/>
                </a:cubicBezTo>
                <a:cubicBezTo>
                  <a:pt x="694" y="130"/>
                  <a:pt x="694" y="130"/>
                  <a:pt x="694" y="130"/>
                </a:cubicBezTo>
                <a:cubicBezTo>
                  <a:pt x="699" y="125"/>
                  <a:pt x="699" y="125"/>
                  <a:pt x="699" y="125"/>
                </a:cubicBezTo>
                <a:cubicBezTo>
                  <a:pt x="702" y="120"/>
                  <a:pt x="702" y="120"/>
                  <a:pt x="702" y="120"/>
                </a:cubicBezTo>
                <a:cubicBezTo>
                  <a:pt x="702" y="115"/>
                  <a:pt x="702" y="115"/>
                  <a:pt x="702" y="115"/>
                </a:cubicBezTo>
                <a:cubicBezTo>
                  <a:pt x="702" y="112"/>
                  <a:pt x="701" y="108"/>
                  <a:pt x="699" y="102"/>
                </a:cubicBezTo>
                <a:cubicBezTo>
                  <a:pt x="699" y="102"/>
                  <a:pt x="699" y="102"/>
                  <a:pt x="699" y="102"/>
                </a:cubicBezTo>
                <a:cubicBezTo>
                  <a:pt x="699" y="102"/>
                  <a:pt x="699" y="102"/>
                  <a:pt x="699" y="102"/>
                </a:cubicBezTo>
                <a:cubicBezTo>
                  <a:pt x="699" y="93"/>
                  <a:pt x="699" y="93"/>
                  <a:pt x="699" y="93"/>
                </a:cubicBezTo>
                <a:cubicBezTo>
                  <a:pt x="699" y="92"/>
                  <a:pt x="699" y="92"/>
                  <a:pt x="699" y="92"/>
                </a:cubicBezTo>
                <a:cubicBezTo>
                  <a:pt x="701" y="84"/>
                  <a:pt x="701" y="84"/>
                  <a:pt x="701" y="84"/>
                </a:cubicBezTo>
                <a:cubicBezTo>
                  <a:pt x="699" y="80"/>
                  <a:pt x="698" y="78"/>
                  <a:pt x="698" y="76"/>
                </a:cubicBezTo>
                <a:lnTo>
                  <a:pt x="699" y="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Freeform 10"/>
          <p:cNvSpPr/>
          <p:nvPr/>
        </p:nvSpPr>
        <p:spPr bwMode="auto">
          <a:xfrm>
            <a:off x="6284913" y="3682012"/>
            <a:ext cx="1128712" cy="990600"/>
          </a:xfrm>
          <a:custGeom>
            <a:avLst/>
            <a:gdLst>
              <a:gd name="T0" fmla="*/ 2147483646 w 351"/>
              <a:gd name="T1" fmla="*/ 2147483646 h 308"/>
              <a:gd name="T2" fmla="*/ 2147483646 w 351"/>
              <a:gd name="T3" fmla="*/ 2147483646 h 308"/>
              <a:gd name="T4" fmla="*/ 2147483646 w 351"/>
              <a:gd name="T5" fmla="*/ 2147483646 h 308"/>
              <a:gd name="T6" fmla="*/ 2147483646 w 351"/>
              <a:gd name="T7" fmla="*/ 2147483646 h 308"/>
              <a:gd name="T8" fmla="*/ 2147483646 w 351"/>
              <a:gd name="T9" fmla="*/ 2147483646 h 308"/>
              <a:gd name="T10" fmla="*/ 2147483646 w 351"/>
              <a:gd name="T11" fmla="*/ 2147483646 h 308"/>
              <a:gd name="T12" fmla="*/ 2147483646 w 351"/>
              <a:gd name="T13" fmla="*/ 2147483646 h 308"/>
              <a:gd name="T14" fmla="*/ 2147483646 w 351"/>
              <a:gd name="T15" fmla="*/ 2147483646 h 308"/>
              <a:gd name="T16" fmla="*/ 2147483646 w 351"/>
              <a:gd name="T17" fmla="*/ 2147483646 h 308"/>
              <a:gd name="T18" fmla="*/ 2147483646 w 351"/>
              <a:gd name="T19" fmla="*/ 2147483646 h 308"/>
              <a:gd name="T20" fmla="*/ 2147483646 w 351"/>
              <a:gd name="T21" fmla="*/ 2147483646 h 308"/>
              <a:gd name="T22" fmla="*/ 2147483646 w 351"/>
              <a:gd name="T23" fmla="*/ 2147483646 h 308"/>
              <a:gd name="T24" fmla="*/ 2147483646 w 351"/>
              <a:gd name="T25" fmla="*/ 2147483646 h 308"/>
              <a:gd name="T26" fmla="*/ 2147483646 w 351"/>
              <a:gd name="T27" fmla="*/ 2147483646 h 308"/>
              <a:gd name="T28" fmla="*/ 2147483646 w 351"/>
              <a:gd name="T29" fmla="*/ 2147483646 h 308"/>
              <a:gd name="T30" fmla="*/ 2147483646 w 351"/>
              <a:gd name="T31" fmla="*/ 2147483646 h 308"/>
              <a:gd name="T32" fmla="*/ 2147483646 w 351"/>
              <a:gd name="T33" fmla="*/ 2147483646 h 308"/>
              <a:gd name="T34" fmla="*/ 2147483646 w 351"/>
              <a:gd name="T35" fmla="*/ 2147483646 h 308"/>
              <a:gd name="T36" fmla="*/ 2147483646 w 351"/>
              <a:gd name="T37" fmla="*/ 2147483646 h 308"/>
              <a:gd name="T38" fmla="*/ 2147483646 w 351"/>
              <a:gd name="T39" fmla="*/ 2147483646 h 308"/>
              <a:gd name="T40" fmla="*/ 2147483646 w 351"/>
              <a:gd name="T41" fmla="*/ 2147483646 h 308"/>
              <a:gd name="T42" fmla="*/ 2147483646 w 351"/>
              <a:gd name="T43" fmla="*/ 2147483646 h 308"/>
              <a:gd name="T44" fmla="*/ 2147483646 w 351"/>
              <a:gd name="T45" fmla="*/ 2147483646 h 308"/>
              <a:gd name="T46" fmla="*/ 2147483646 w 351"/>
              <a:gd name="T47" fmla="*/ 2147483646 h 308"/>
              <a:gd name="T48" fmla="*/ 2147483646 w 351"/>
              <a:gd name="T49" fmla="*/ 2147483646 h 308"/>
              <a:gd name="T50" fmla="*/ 2147483646 w 351"/>
              <a:gd name="T51" fmla="*/ 2147483646 h 308"/>
              <a:gd name="T52" fmla="*/ 2147483646 w 351"/>
              <a:gd name="T53" fmla="*/ 2147483646 h 308"/>
              <a:gd name="T54" fmla="*/ 2147483646 w 351"/>
              <a:gd name="T55" fmla="*/ 2147483646 h 308"/>
              <a:gd name="T56" fmla="*/ 2147483646 w 351"/>
              <a:gd name="T57" fmla="*/ 2147483646 h 308"/>
              <a:gd name="T58" fmla="*/ 2147483646 w 351"/>
              <a:gd name="T59" fmla="*/ 2147483646 h 308"/>
              <a:gd name="T60" fmla="*/ 2147483646 w 351"/>
              <a:gd name="T61" fmla="*/ 2147483646 h 308"/>
              <a:gd name="T62" fmla="*/ 2147483646 w 351"/>
              <a:gd name="T63" fmla="*/ 2147483646 h 308"/>
              <a:gd name="T64" fmla="*/ 2147483646 w 351"/>
              <a:gd name="T65" fmla="*/ 2147483646 h 308"/>
              <a:gd name="T66" fmla="*/ 2147483646 w 351"/>
              <a:gd name="T67" fmla="*/ 2147483646 h 308"/>
              <a:gd name="T68" fmla="*/ 2147483646 w 351"/>
              <a:gd name="T69" fmla="*/ 2147483646 h 308"/>
              <a:gd name="T70" fmla="*/ 2147483646 w 351"/>
              <a:gd name="T71" fmla="*/ 2147483646 h 308"/>
              <a:gd name="T72" fmla="*/ 2147483646 w 351"/>
              <a:gd name="T73" fmla="*/ 2147483646 h 308"/>
              <a:gd name="T74" fmla="*/ 2147483646 w 351"/>
              <a:gd name="T75" fmla="*/ 2147483646 h 308"/>
              <a:gd name="T76" fmla="*/ 2147483646 w 351"/>
              <a:gd name="T77" fmla="*/ 2147483646 h 308"/>
              <a:gd name="T78" fmla="*/ 2147483646 w 351"/>
              <a:gd name="T79" fmla="*/ 2147483646 h 308"/>
              <a:gd name="T80" fmla="*/ 2147483646 w 351"/>
              <a:gd name="T81" fmla="*/ 2147483646 h 308"/>
              <a:gd name="T82" fmla="*/ 2147483646 w 351"/>
              <a:gd name="T83" fmla="*/ 2147483646 h 308"/>
              <a:gd name="T84" fmla="*/ 2147483646 w 351"/>
              <a:gd name="T85" fmla="*/ 2147483646 h 308"/>
              <a:gd name="T86" fmla="*/ 2147483646 w 351"/>
              <a:gd name="T87" fmla="*/ 2147483646 h 308"/>
              <a:gd name="T88" fmla="*/ 2147483646 w 351"/>
              <a:gd name="T89" fmla="*/ 2147483646 h 308"/>
              <a:gd name="T90" fmla="*/ 2147483646 w 351"/>
              <a:gd name="T91" fmla="*/ 2147483646 h 308"/>
              <a:gd name="T92" fmla="*/ 2147483646 w 351"/>
              <a:gd name="T93" fmla="*/ 2147483646 h 308"/>
              <a:gd name="T94" fmla="*/ 2147483646 w 351"/>
              <a:gd name="T95" fmla="*/ 2147483646 h 308"/>
              <a:gd name="T96" fmla="*/ 2147483646 w 351"/>
              <a:gd name="T97" fmla="*/ 2147483646 h 308"/>
              <a:gd name="T98" fmla="*/ 2147483646 w 351"/>
              <a:gd name="T99" fmla="*/ 2147483646 h 308"/>
              <a:gd name="T100" fmla="*/ 2147483646 w 351"/>
              <a:gd name="T101" fmla="*/ 2147483646 h 308"/>
              <a:gd name="T102" fmla="*/ 2147483646 w 351"/>
              <a:gd name="T103" fmla="*/ 2147483646 h 308"/>
              <a:gd name="T104" fmla="*/ 2147483646 w 351"/>
              <a:gd name="T105" fmla="*/ 2147483646 h 308"/>
              <a:gd name="T106" fmla="*/ 2147483646 w 351"/>
              <a:gd name="T107" fmla="*/ 2147483646 h 308"/>
              <a:gd name="T108" fmla="*/ 2147483646 w 351"/>
              <a:gd name="T109" fmla="*/ 2147483646 h 308"/>
              <a:gd name="T110" fmla="*/ 2147483646 w 351"/>
              <a:gd name="T111" fmla="*/ 2147483646 h 30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51" h="308">
                <a:moveTo>
                  <a:pt x="33" y="7"/>
                </a:moveTo>
                <a:cubicBezTo>
                  <a:pt x="23" y="5"/>
                  <a:pt x="23" y="5"/>
                  <a:pt x="23" y="5"/>
                </a:cubicBezTo>
                <a:cubicBezTo>
                  <a:pt x="14" y="3"/>
                  <a:pt x="14" y="3"/>
                  <a:pt x="14" y="3"/>
                </a:cubicBezTo>
                <a:cubicBezTo>
                  <a:pt x="11" y="7"/>
                  <a:pt x="11" y="7"/>
                  <a:pt x="11" y="7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33"/>
                  <a:pt x="13" y="33"/>
                  <a:pt x="13" y="33"/>
                </a:cubicBezTo>
                <a:cubicBezTo>
                  <a:pt x="13" y="35"/>
                  <a:pt x="13" y="35"/>
                  <a:pt x="13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11" y="45"/>
                  <a:pt x="11" y="45"/>
                  <a:pt x="11" y="45"/>
                </a:cubicBezTo>
                <a:cubicBezTo>
                  <a:pt x="3" y="47"/>
                  <a:pt x="3" y="47"/>
                  <a:pt x="3" y="47"/>
                </a:cubicBezTo>
                <a:cubicBezTo>
                  <a:pt x="0" y="53"/>
                  <a:pt x="0" y="53"/>
                  <a:pt x="0" y="53"/>
                </a:cubicBezTo>
                <a:cubicBezTo>
                  <a:pt x="4" y="57"/>
                  <a:pt x="4" y="57"/>
                  <a:pt x="4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19" y="68"/>
                  <a:pt x="19" y="68"/>
                  <a:pt x="19" y="68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79"/>
                  <a:pt x="21" y="79"/>
                  <a:pt x="21" y="79"/>
                </a:cubicBezTo>
                <a:cubicBezTo>
                  <a:pt x="28" y="89"/>
                  <a:pt x="28" y="89"/>
                  <a:pt x="28" y="89"/>
                </a:cubicBezTo>
                <a:cubicBezTo>
                  <a:pt x="29" y="91"/>
                  <a:pt x="31" y="93"/>
                  <a:pt x="35" y="97"/>
                </a:cubicBezTo>
                <a:cubicBezTo>
                  <a:pt x="35" y="97"/>
                  <a:pt x="35" y="97"/>
                  <a:pt x="35" y="97"/>
                </a:cubicBezTo>
                <a:cubicBezTo>
                  <a:pt x="36" y="97"/>
                  <a:pt x="36" y="97"/>
                  <a:pt x="36" y="97"/>
                </a:cubicBezTo>
                <a:cubicBezTo>
                  <a:pt x="36" y="97"/>
                  <a:pt x="36" y="97"/>
                  <a:pt x="36" y="97"/>
                </a:cubicBezTo>
                <a:cubicBezTo>
                  <a:pt x="35" y="98"/>
                  <a:pt x="35" y="98"/>
                  <a:pt x="35" y="98"/>
                </a:cubicBezTo>
                <a:cubicBezTo>
                  <a:pt x="35" y="107"/>
                  <a:pt x="35" y="107"/>
                  <a:pt x="35" y="107"/>
                </a:cubicBezTo>
                <a:cubicBezTo>
                  <a:pt x="37" y="109"/>
                  <a:pt x="37" y="115"/>
                  <a:pt x="37" y="122"/>
                </a:cubicBezTo>
                <a:cubicBezTo>
                  <a:pt x="41" y="127"/>
                  <a:pt x="42" y="131"/>
                  <a:pt x="42" y="133"/>
                </a:cubicBezTo>
                <a:cubicBezTo>
                  <a:pt x="42" y="135"/>
                  <a:pt x="43" y="138"/>
                  <a:pt x="45" y="143"/>
                </a:cubicBezTo>
                <a:cubicBezTo>
                  <a:pt x="45" y="143"/>
                  <a:pt x="45" y="143"/>
                  <a:pt x="45" y="143"/>
                </a:cubicBezTo>
                <a:cubicBezTo>
                  <a:pt x="45" y="143"/>
                  <a:pt x="45" y="143"/>
                  <a:pt x="45" y="143"/>
                </a:cubicBezTo>
                <a:cubicBezTo>
                  <a:pt x="45" y="143"/>
                  <a:pt x="45" y="143"/>
                  <a:pt x="45" y="143"/>
                </a:cubicBezTo>
                <a:cubicBezTo>
                  <a:pt x="46" y="149"/>
                  <a:pt x="46" y="153"/>
                  <a:pt x="45" y="157"/>
                </a:cubicBezTo>
                <a:cubicBezTo>
                  <a:pt x="43" y="160"/>
                  <a:pt x="45" y="165"/>
                  <a:pt x="49" y="173"/>
                </a:cubicBezTo>
                <a:cubicBezTo>
                  <a:pt x="50" y="173"/>
                  <a:pt x="50" y="173"/>
                  <a:pt x="50" y="173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50" y="175"/>
                  <a:pt x="50" y="175"/>
                  <a:pt x="50" y="175"/>
                </a:cubicBezTo>
                <a:cubicBezTo>
                  <a:pt x="43" y="189"/>
                  <a:pt x="43" y="189"/>
                  <a:pt x="43" y="189"/>
                </a:cubicBezTo>
                <a:cubicBezTo>
                  <a:pt x="45" y="192"/>
                  <a:pt x="45" y="194"/>
                  <a:pt x="45" y="196"/>
                </a:cubicBezTo>
                <a:cubicBezTo>
                  <a:pt x="43" y="209"/>
                  <a:pt x="43" y="209"/>
                  <a:pt x="43" y="209"/>
                </a:cubicBezTo>
                <a:cubicBezTo>
                  <a:pt x="43" y="213"/>
                  <a:pt x="43" y="216"/>
                  <a:pt x="45" y="217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51" y="220"/>
                  <a:pt x="52" y="222"/>
                  <a:pt x="52" y="224"/>
                </a:cubicBezTo>
                <a:cubicBezTo>
                  <a:pt x="51" y="231"/>
                  <a:pt x="51" y="231"/>
                  <a:pt x="51" y="231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4" y="232"/>
                  <a:pt x="54" y="232"/>
                  <a:pt x="54" y="232"/>
                </a:cubicBezTo>
                <a:cubicBezTo>
                  <a:pt x="55" y="231"/>
                  <a:pt x="55" y="231"/>
                  <a:pt x="55" y="231"/>
                </a:cubicBezTo>
                <a:cubicBezTo>
                  <a:pt x="56" y="229"/>
                  <a:pt x="57" y="228"/>
                  <a:pt x="58" y="226"/>
                </a:cubicBezTo>
                <a:cubicBezTo>
                  <a:pt x="59" y="225"/>
                  <a:pt x="59" y="225"/>
                  <a:pt x="59" y="225"/>
                </a:cubicBezTo>
                <a:cubicBezTo>
                  <a:pt x="59" y="224"/>
                  <a:pt x="59" y="224"/>
                  <a:pt x="59" y="224"/>
                </a:cubicBezTo>
                <a:cubicBezTo>
                  <a:pt x="61" y="223"/>
                  <a:pt x="61" y="222"/>
                  <a:pt x="63" y="220"/>
                </a:cubicBezTo>
                <a:cubicBezTo>
                  <a:pt x="63" y="218"/>
                  <a:pt x="63" y="215"/>
                  <a:pt x="62" y="213"/>
                </a:cubicBezTo>
                <a:cubicBezTo>
                  <a:pt x="61" y="211"/>
                  <a:pt x="61" y="211"/>
                  <a:pt x="61" y="211"/>
                </a:cubicBezTo>
                <a:cubicBezTo>
                  <a:pt x="63" y="210"/>
                  <a:pt x="63" y="210"/>
                  <a:pt x="63" y="210"/>
                </a:cubicBezTo>
                <a:cubicBezTo>
                  <a:pt x="70" y="209"/>
                  <a:pt x="73" y="209"/>
                  <a:pt x="75" y="212"/>
                </a:cubicBezTo>
                <a:cubicBezTo>
                  <a:pt x="78" y="220"/>
                  <a:pt x="78" y="220"/>
                  <a:pt x="78" y="220"/>
                </a:cubicBezTo>
                <a:cubicBezTo>
                  <a:pt x="78" y="220"/>
                  <a:pt x="78" y="220"/>
                  <a:pt x="78" y="220"/>
                </a:cubicBezTo>
                <a:cubicBezTo>
                  <a:pt x="78" y="221"/>
                  <a:pt x="78" y="221"/>
                  <a:pt x="78" y="221"/>
                </a:cubicBezTo>
                <a:cubicBezTo>
                  <a:pt x="79" y="234"/>
                  <a:pt x="79" y="234"/>
                  <a:pt x="79" y="234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9" y="239"/>
                  <a:pt x="89" y="239"/>
                  <a:pt x="89" y="239"/>
                </a:cubicBezTo>
                <a:cubicBezTo>
                  <a:pt x="92" y="236"/>
                  <a:pt x="92" y="236"/>
                  <a:pt x="92" y="236"/>
                </a:cubicBezTo>
                <a:cubicBezTo>
                  <a:pt x="95" y="233"/>
                  <a:pt x="95" y="233"/>
                  <a:pt x="95" y="233"/>
                </a:cubicBezTo>
                <a:cubicBezTo>
                  <a:pt x="97" y="233"/>
                  <a:pt x="97" y="233"/>
                  <a:pt x="97" y="233"/>
                </a:cubicBezTo>
                <a:cubicBezTo>
                  <a:pt x="99" y="234"/>
                  <a:pt x="101" y="236"/>
                  <a:pt x="102" y="239"/>
                </a:cubicBezTo>
                <a:cubicBezTo>
                  <a:pt x="103" y="249"/>
                  <a:pt x="103" y="249"/>
                  <a:pt x="103" y="249"/>
                </a:cubicBezTo>
                <a:cubicBezTo>
                  <a:pt x="104" y="251"/>
                  <a:pt x="104" y="251"/>
                  <a:pt x="104" y="251"/>
                </a:cubicBezTo>
                <a:cubicBezTo>
                  <a:pt x="115" y="274"/>
                  <a:pt x="115" y="274"/>
                  <a:pt x="115" y="274"/>
                </a:cubicBezTo>
                <a:cubicBezTo>
                  <a:pt x="119" y="278"/>
                  <a:pt x="119" y="278"/>
                  <a:pt x="119" y="278"/>
                </a:cubicBezTo>
                <a:cubicBezTo>
                  <a:pt x="119" y="279"/>
                  <a:pt x="119" y="279"/>
                  <a:pt x="119" y="279"/>
                </a:cubicBezTo>
                <a:cubicBezTo>
                  <a:pt x="119" y="279"/>
                  <a:pt x="119" y="279"/>
                  <a:pt x="119" y="279"/>
                </a:cubicBezTo>
                <a:cubicBezTo>
                  <a:pt x="121" y="289"/>
                  <a:pt x="121" y="289"/>
                  <a:pt x="121" y="289"/>
                </a:cubicBezTo>
                <a:cubicBezTo>
                  <a:pt x="121" y="289"/>
                  <a:pt x="121" y="289"/>
                  <a:pt x="121" y="289"/>
                </a:cubicBezTo>
                <a:cubicBezTo>
                  <a:pt x="122" y="298"/>
                  <a:pt x="122" y="298"/>
                  <a:pt x="122" y="298"/>
                </a:cubicBezTo>
                <a:cubicBezTo>
                  <a:pt x="123" y="299"/>
                  <a:pt x="123" y="299"/>
                  <a:pt x="123" y="299"/>
                </a:cubicBezTo>
                <a:cubicBezTo>
                  <a:pt x="125" y="295"/>
                  <a:pt x="128" y="293"/>
                  <a:pt x="129" y="293"/>
                </a:cubicBezTo>
                <a:cubicBezTo>
                  <a:pt x="131" y="294"/>
                  <a:pt x="131" y="295"/>
                  <a:pt x="131" y="296"/>
                </a:cubicBezTo>
                <a:cubicBezTo>
                  <a:pt x="131" y="299"/>
                  <a:pt x="131" y="299"/>
                  <a:pt x="131" y="299"/>
                </a:cubicBezTo>
                <a:cubicBezTo>
                  <a:pt x="131" y="306"/>
                  <a:pt x="131" y="306"/>
                  <a:pt x="131" y="306"/>
                </a:cubicBezTo>
                <a:cubicBezTo>
                  <a:pt x="131" y="308"/>
                  <a:pt x="131" y="308"/>
                  <a:pt x="131" y="308"/>
                </a:cubicBezTo>
                <a:cubicBezTo>
                  <a:pt x="133" y="308"/>
                  <a:pt x="135" y="308"/>
                  <a:pt x="135" y="307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44" y="297"/>
                  <a:pt x="144" y="297"/>
                  <a:pt x="144" y="297"/>
                </a:cubicBezTo>
                <a:cubicBezTo>
                  <a:pt x="147" y="295"/>
                  <a:pt x="149" y="293"/>
                  <a:pt x="153" y="293"/>
                </a:cubicBezTo>
                <a:cubicBezTo>
                  <a:pt x="153" y="293"/>
                  <a:pt x="153" y="293"/>
                  <a:pt x="153" y="293"/>
                </a:cubicBezTo>
                <a:cubicBezTo>
                  <a:pt x="161" y="295"/>
                  <a:pt x="161" y="295"/>
                  <a:pt x="161" y="295"/>
                </a:cubicBezTo>
                <a:cubicBezTo>
                  <a:pt x="164" y="294"/>
                  <a:pt x="164" y="294"/>
                  <a:pt x="164" y="294"/>
                </a:cubicBezTo>
                <a:cubicBezTo>
                  <a:pt x="168" y="288"/>
                  <a:pt x="168" y="288"/>
                  <a:pt x="168" y="288"/>
                </a:cubicBezTo>
                <a:cubicBezTo>
                  <a:pt x="167" y="279"/>
                  <a:pt x="167" y="279"/>
                  <a:pt x="167" y="279"/>
                </a:cubicBezTo>
                <a:cubicBezTo>
                  <a:pt x="165" y="275"/>
                  <a:pt x="163" y="271"/>
                  <a:pt x="164" y="268"/>
                </a:cubicBezTo>
                <a:cubicBezTo>
                  <a:pt x="165" y="261"/>
                  <a:pt x="165" y="261"/>
                  <a:pt x="165" y="261"/>
                </a:cubicBezTo>
                <a:cubicBezTo>
                  <a:pt x="165" y="260"/>
                  <a:pt x="165" y="260"/>
                  <a:pt x="165" y="260"/>
                </a:cubicBezTo>
                <a:cubicBezTo>
                  <a:pt x="166" y="259"/>
                  <a:pt x="166" y="259"/>
                  <a:pt x="166" y="259"/>
                </a:cubicBezTo>
                <a:cubicBezTo>
                  <a:pt x="166" y="259"/>
                  <a:pt x="166" y="259"/>
                  <a:pt x="166" y="259"/>
                </a:cubicBezTo>
                <a:cubicBezTo>
                  <a:pt x="173" y="255"/>
                  <a:pt x="173" y="255"/>
                  <a:pt x="173" y="255"/>
                </a:cubicBezTo>
                <a:cubicBezTo>
                  <a:pt x="174" y="255"/>
                  <a:pt x="174" y="255"/>
                  <a:pt x="174" y="255"/>
                </a:cubicBezTo>
                <a:cubicBezTo>
                  <a:pt x="174" y="255"/>
                  <a:pt x="174" y="255"/>
                  <a:pt x="174" y="255"/>
                </a:cubicBezTo>
                <a:cubicBezTo>
                  <a:pt x="179" y="251"/>
                  <a:pt x="179" y="251"/>
                  <a:pt x="179" y="251"/>
                </a:cubicBezTo>
                <a:cubicBezTo>
                  <a:pt x="186" y="242"/>
                  <a:pt x="186" y="242"/>
                  <a:pt x="186" y="242"/>
                </a:cubicBezTo>
                <a:cubicBezTo>
                  <a:pt x="187" y="235"/>
                  <a:pt x="187" y="235"/>
                  <a:pt x="187" y="235"/>
                </a:cubicBezTo>
                <a:cubicBezTo>
                  <a:pt x="179" y="218"/>
                  <a:pt x="179" y="218"/>
                  <a:pt x="179" y="218"/>
                </a:cubicBezTo>
                <a:cubicBezTo>
                  <a:pt x="195" y="225"/>
                  <a:pt x="195" y="225"/>
                  <a:pt x="195" y="225"/>
                </a:cubicBezTo>
                <a:cubicBezTo>
                  <a:pt x="195" y="219"/>
                  <a:pt x="195" y="219"/>
                  <a:pt x="195" y="219"/>
                </a:cubicBezTo>
                <a:cubicBezTo>
                  <a:pt x="195" y="219"/>
                  <a:pt x="195" y="219"/>
                  <a:pt x="195" y="219"/>
                </a:cubicBezTo>
                <a:cubicBezTo>
                  <a:pt x="195" y="218"/>
                  <a:pt x="195" y="218"/>
                  <a:pt x="195" y="218"/>
                </a:cubicBezTo>
                <a:cubicBezTo>
                  <a:pt x="201" y="213"/>
                  <a:pt x="201" y="213"/>
                  <a:pt x="201" y="213"/>
                </a:cubicBezTo>
                <a:cubicBezTo>
                  <a:pt x="213" y="210"/>
                  <a:pt x="213" y="210"/>
                  <a:pt x="213" y="210"/>
                </a:cubicBezTo>
                <a:cubicBezTo>
                  <a:pt x="214" y="210"/>
                  <a:pt x="214" y="210"/>
                  <a:pt x="214" y="210"/>
                </a:cubicBezTo>
                <a:cubicBezTo>
                  <a:pt x="221" y="225"/>
                  <a:pt x="221" y="225"/>
                  <a:pt x="221" y="225"/>
                </a:cubicBezTo>
                <a:cubicBezTo>
                  <a:pt x="221" y="225"/>
                  <a:pt x="221" y="225"/>
                  <a:pt x="221" y="225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21" y="236"/>
                  <a:pt x="221" y="236"/>
                  <a:pt x="221" y="236"/>
                </a:cubicBezTo>
                <a:cubicBezTo>
                  <a:pt x="221" y="239"/>
                  <a:pt x="223" y="240"/>
                  <a:pt x="224" y="240"/>
                </a:cubicBezTo>
                <a:cubicBezTo>
                  <a:pt x="226" y="240"/>
                  <a:pt x="227" y="239"/>
                  <a:pt x="229" y="237"/>
                </a:cubicBezTo>
                <a:cubicBezTo>
                  <a:pt x="229" y="236"/>
                  <a:pt x="229" y="236"/>
                  <a:pt x="229" y="236"/>
                </a:cubicBezTo>
                <a:cubicBezTo>
                  <a:pt x="229" y="236"/>
                  <a:pt x="229" y="236"/>
                  <a:pt x="229" y="236"/>
                </a:cubicBezTo>
                <a:cubicBezTo>
                  <a:pt x="230" y="236"/>
                  <a:pt x="230" y="236"/>
                  <a:pt x="230" y="236"/>
                </a:cubicBezTo>
                <a:cubicBezTo>
                  <a:pt x="239" y="233"/>
                  <a:pt x="239" y="233"/>
                  <a:pt x="239" y="233"/>
                </a:cubicBezTo>
                <a:cubicBezTo>
                  <a:pt x="239" y="233"/>
                  <a:pt x="239" y="233"/>
                  <a:pt x="239" y="233"/>
                </a:cubicBezTo>
                <a:cubicBezTo>
                  <a:pt x="240" y="233"/>
                  <a:pt x="240" y="233"/>
                  <a:pt x="240" y="233"/>
                </a:cubicBezTo>
                <a:cubicBezTo>
                  <a:pt x="245" y="233"/>
                  <a:pt x="247" y="234"/>
                  <a:pt x="249" y="236"/>
                </a:cubicBezTo>
                <a:cubicBezTo>
                  <a:pt x="249" y="247"/>
                  <a:pt x="249" y="247"/>
                  <a:pt x="249" y="247"/>
                </a:cubicBezTo>
                <a:cubicBezTo>
                  <a:pt x="249" y="247"/>
                  <a:pt x="249" y="247"/>
                  <a:pt x="249" y="247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5" y="249"/>
                  <a:pt x="255" y="249"/>
                  <a:pt x="255" y="249"/>
                </a:cubicBezTo>
                <a:cubicBezTo>
                  <a:pt x="261" y="249"/>
                  <a:pt x="261" y="249"/>
                  <a:pt x="261" y="249"/>
                </a:cubicBezTo>
                <a:cubicBezTo>
                  <a:pt x="271" y="246"/>
                  <a:pt x="271" y="246"/>
                  <a:pt x="271" y="246"/>
                </a:cubicBezTo>
                <a:cubicBezTo>
                  <a:pt x="277" y="241"/>
                  <a:pt x="277" y="241"/>
                  <a:pt x="277" y="241"/>
                </a:cubicBezTo>
                <a:cubicBezTo>
                  <a:pt x="278" y="236"/>
                  <a:pt x="278" y="236"/>
                  <a:pt x="278" y="236"/>
                </a:cubicBezTo>
                <a:cubicBezTo>
                  <a:pt x="275" y="233"/>
                  <a:pt x="275" y="233"/>
                  <a:pt x="275" y="233"/>
                </a:cubicBezTo>
                <a:cubicBezTo>
                  <a:pt x="265" y="229"/>
                  <a:pt x="265" y="229"/>
                  <a:pt x="265" y="229"/>
                </a:cubicBezTo>
                <a:cubicBezTo>
                  <a:pt x="265" y="229"/>
                  <a:pt x="265" y="229"/>
                  <a:pt x="265" y="229"/>
                </a:cubicBezTo>
                <a:cubicBezTo>
                  <a:pt x="264" y="229"/>
                  <a:pt x="264" y="229"/>
                  <a:pt x="264" y="229"/>
                </a:cubicBezTo>
                <a:cubicBezTo>
                  <a:pt x="264" y="229"/>
                  <a:pt x="264" y="229"/>
                  <a:pt x="264" y="229"/>
                </a:cubicBezTo>
                <a:cubicBezTo>
                  <a:pt x="264" y="229"/>
                  <a:pt x="264" y="229"/>
                  <a:pt x="264" y="229"/>
                </a:cubicBezTo>
                <a:cubicBezTo>
                  <a:pt x="252" y="217"/>
                  <a:pt x="252" y="217"/>
                  <a:pt x="252" y="217"/>
                </a:cubicBezTo>
                <a:cubicBezTo>
                  <a:pt x="253" y="216"/>
                  <a:pt x="253" y="216"/>
                  <a:pt x="253" y="216"/>
                </a:cubicBezTo>
                <a:cubicBezTo>
                  <a:pt x="259" y="211"/>
                  <a:pt x="259" y="211"/>
                  <a:pt x="259" y="211"/>
                </a:cubicBezTo>
                <a:cubicBezTo>
                  <a:pt x="259" y="210"/>
                  <a:pt x="259" y="210"/>
                  <a:pt x="259" y="210"/>
                </a:cubicBezTo>
                <a:cubicBezTo>
                  <a:pt x="259" y="210"/>
                  <a:pt x="259" y="210"/>
                  <a:pt x="259" y="210"/>
                </a:cubicBezTo>
                <a:cubicBezTo>
                  <a:pt x="265" y="208"/>
                  <a:pt x="265" y="208"/>
                  <a:pt x="265" y="208"/>
                </a:cubicBezTo>
                <a:cubicBezTo>
                  <a:pt x="265" y="208"/>
                  <a:pt x="265" y="208"/>
                  <a:pt x="265" y="208"/>
                </a:cubicBezTo>
                <a:cubicBezTo>
                  <a:pt x="267" y="208"/>
                  <a:pt x="267" y="208"/>
                  <a:pt x="267" y="208"/>
                </a:cubicBezTo>
                <a:cubicBezTo>
                  <a:pt x="275" y="209"/>
                  <a:pt x="275" y="209"/>
                  <a:pt x="275" y="209"/>
                </a:cubicBezTo>
                <a:cubicBezTo>
                  <a:pt x="275" y="209"/>
                  <a:pt x="275" y="209"/>
                  <a:pt x="275" y="209"/>
                </a:cubicBezTo>
                <a:cubicBezTo>
                  <a:pt x="275" y="210"/>
                  <a:pt x="275" y="210"/>
                  <a:pt x="275" y="210"/>
                </a:cubicBezTo>
                <a:cubicBezTo>
                  <a:pt x="275" y="207"/>
                  <a:pt x="275" y="207"/>
                  <a:pt x="275" y="207"/>
                </a:cubicBezTo>
                <a:cubicBezTo>
                  <a:pt x="272" y="201"/>
                  <a:pt x="272" y="201"/>
                  <a:pt x="272" y="201"/>
                </a:cubicBezTo>
                <a:cubicBezTo>
                  <a:pt x="266" y="198"/>
                  <a:pt x="266" y="198"/>
                  <a:pt x="266" y="198"/>
                </a:cubicBezTo>
                <a:cubicBezTo>
                  <a:pt x="259" y="187"/>
                  <a:pt x="259" y="187"/>
                  <a:pt x="259" y="187"/>
                </a:cubicBezTo>
                <a:cubicBezTo>
                  <a:pt x="259" y="187"/>
                  <a:pt x="259" y="187"/>
                  <a:pt x="259" y="187"/>
                </a:cubicBezTo>
                <a:cubicBezTo>
                  <a:pt x="258" y="186"/>
                  <a:pt x="258" y="186"/>
                  <a:pt x="258" y="186"/>
                </a:cubicBezTo>
                <a:cubicBezTo>
                  <a:pt x="258" y="186"/>
                  <a:pt x="258" y="186"/>
                  <a:pt x="258" y="186"/>
                </a:cubicBezTo>
                <a:cubicBezTo>
                  <a:pt x="255" y="173"/>
                  <a:pt x="255" y="173"/>
                  <a:pt x="255" y="173"/>
                </a:cubicBezTo>
                <a:cubicBezTo>
                  <a:pt x="255" y="163"/>
                  <a:pt x="255" y="163"/>
                  <a:pt x="255" y="163"/>
                </a:cubicBezTo>
                <a:cubicBezTo>
                  <a:pt x="261" y="157"/>
                  <a:pt x="261" y="157"/>
                  <a:pt x="261" y="157"/>
                </a:cubicBezTo>
                <a:cubicBezTo>
                  <a:pt x="271" y="157"/>
                  <a:pt x="271" y="157"/>
                  <a:pt x="271" y="157"/>
                </a:cubicBezTo>
                <a:cubicBezTo>
                  <a:pt x="293" y="159"/>
                  <a:pt x="293" y="159"/>
                  <a:pt x="293" y="159"/>
                </a:cubicBezTo>
                <a:cubicBezTo>
                  <a:pt x="303" y="144"/>
                  <a:pt x="303" y="144"/>
                  <a:pt x="303" y="144"/>
                </a:cubicBezTo>
                <a:cubicBezTo>
                  <a:pt x="303" y="143"/>
                  <a:pt x="303" y="143"/>
                  <a:pt x="303" y="143"/>
                </a:cubicBezTo>
                <a:cubicBezTo>
                  <a:pt x="304" y="143"/>
                  <a:pt x="304" y="143"/>
                  <a:pt x="304" y="143"/>
                </a:cubicBezTo>
                <a:cubicBezTo>
                  <a:pt x="313" y="139"/>
                  <a:pt x="313" y="139"/>
                  <a:pt x="313" y="139"/>
                </a:cubicBezTo>
                <a:cubicBezTo>
                  <a:pt x="317" y="130"/>
                  <a:pt x="317" y="130"/>
                  <a:pt x="317" y="130"/>
                </a:cubicBezTo>
                <a:cubicBezTo>
                  <a:pt x="317" y="129"/>
                  <a:pt x="317" y="129"/>
                  <a:pt x="317" y="129"/>
                </a:cubicBezTo>
                <a:cubicBezTo>
                  <a:pt x="327" y="121"/>
                  <a:pt x="327" y="121"/>
                  <a:pt x="327" y="121"/>
                </a:cubicBezTo>
                <a:cubicBezTo>
                  <a:pt x="332" y="112"/>
                  <a:pt x="332" y="112"/>
                  <a:pt x="332" y="112"/>
                </a:cubicBezTo>
                <a:cubicBezTo>
                  <a:pt x="332" y="112"/>
                  <a:pt x="332" y="112"/>
                  <a:pt x="332" y="112"/>
                </a:cubicBezTo>
                <a:cubicBezTo>
                  <a:pt x="333" y="112"/>
                  <a:pt x="333" y="112"/>
                  <a:pt x="333" y="112"/>
                </a:cubicBezTo>
                <a:cubicBezTo>
                  <a:pt x="333" y="111"/>
                  <a:pt x="333" y="111"/>
                  <a:pt x="333" y="111"/>
                </a:cubicBezTo>
                <a:cubicBezTo>
                  <a:pt x="333" y="111"/>
                  <a:pt x="333" y="111"/>
                  <a:pt x="333" y="111"/>
                </a:cubicBezTo>
                <a:cubicBezTo>
                  <a:pt x="337" y="107"/>
                  <a:pt x="337" y="107"/>
                  <a:pt x="337" y="107"/>
                </a:cubicBezTo>
                <a:cubicBezTo>
                  <a:pt x="341" y="99"/>
                  <a:pt x="341" y="99"/>
                  <a:pt x="341" y="99"/>
                </a:cubicBezTo>
                <a:cubicBezTo>
                  <a:pt x="343" y="87"/>
                  <a:pt x="343" y="87"/>
                  <a:pt x="343" y="87"/>
                </a:cubicBezTo>
                <a:cubicBezTo>
                  <a:pt x="343" y="86"/>
                  <a:pt x="343" y="86"/>
                  <a:pt x="343" y="86"/>
                </a:cubicBezTo>
                <a:cubicBezTo>
                  <a:pt x="343" y="85"/>
                  <a:pt x="343" y="85"/>
                  <a:pt x="343" y="85"/>
                </a:cubicBezTo>
                <a:cubicBezTo>
                  <a:pt x="350" y="81"/>
                  <a:pt x="350" y="81"/>
                  <a:pt x="350" y="81"/>
                </a:cubicBezTo>
                <a:cubicBezTo>
                  <a:pt x="351" y="79"/>
                  <a:pt x="351" y="79"/>
                  <a:pt x="351" y="79"/>
                </a:cubicBezTo>
                <a:cubicBezTo>
                  <a:pt x="342" y="78"/>
                  <a:pt x="342" y="78"/>
                  <a:pt x="342" y="78"/>
                </a:cubicBezTo>
                <a:cubicBezTo>
                  <a:pt x="326" y="79"/>
                  <a:pt x="326" y="79"/>
                  <a:pt x="326" y="79"/>
                </a:cubicBezTo>
                <a:cubicBezTo>
                  <a:pt x="325" y="78"/>
                  <a:pt x="325" y="78"/>
                  <a:pt x="325" y="78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5" y="68"/>
                  <a:pt x="315" y="68"/>
                  <a:pt x="315" y="68"/>
                </a:cubicBezTo>
                <a:cubicBezTo>
                  <a:pt x="315" y="69"/>
                  <a:pt x="315" y="69"/>
                  <a:pt x="315" y="69"/>
                </a:cubicBezTo>
                <a:cubicBezTo>
                  <a:pt x="314" y="69"/>
                  <a:pt x="314" y="69"/>
                  <a:pt x="314" y="69"/>
                </a:cubicBezTo>
                <a:cubicBezTo>
                  <a:pt x="313" y="71"/>
                  <a:pt x="311" y="71"/>
                  <a:pt x="309" y="71"/>
                </a:cubicBezTo>
                <a:cubicBezTo>
                  <a:pt x="307" y="72"/>
                  <a:pt x="307" y="72"/>
                  <a:pt x="307" y="72"/>
                </a:cubicBezTo>
                <a:cubicBezTo>
                  <a:pt x="306" y="73"/>
                  <a:pt x="305" y="73"/>
                  <a:pt x="304" y="73"/>
                </a:cubicBezTo>
                <a:cubicBezTo>
                  <a:pt x="303" y="73"/>
                  <a:pt x="303" y="71"/>
                  <a:pt x="302" y="69"/>
                </a:cubicBezTo>
                <a:cubicBezTo>
                  <a:pt x="302" y="67"/>
                  <a:pt x="301" y="65"/>
                  <a:pt x="299" y="63"/>
                </a:cubicBezTo>
                <a:cubicBezTo>
                  <a:pt x="298" y="63"/>
                  <a:pt x="298" y="63"/>
                  <a:pt x="298" y="63"/>
                </a:cubicBezTo>
                <a:cubicBezTo>
                  <a:pt x="298" y="63"/>
                  <a:pt x="298" y="63"/>
                  <a:pt x="298" y="63"/>
                </a:cubicBezTo>
                <a:cubicBezTo>
                  <a:pt x="298" y="63"/>
                  <a:pt x="298" y="63"/>
                  <a:pt x="298" y="63"/>
                </a:cubicBezTo>
                <a:cubicBezTo>
                  <a:pt x="296" y="57"/>
                  <a:pt x="296" y="57"/>
                  <a:pt x="296" y="57"/>
                </a:cubicBezTo>
                <a:cubicBezTo>
                  <a:pt x="294" y="57"/>
                  <a:pt x="294" y="57"/>
                  <a:pt x="294" y="57"/>
                </a:cubicBezTo>
                <a:cubicBezTo>
                  <a:pt x="288" y="61"/>
                  <a:pt x="288" y="61"/>
                  <a:pt x="288" y="61"/>
                </a:cubicBezTo>
                <a:cubicBezTo>
                  <a:pt x="288" y="62"/>
                  <a:pt x="288" y="62"/>
                  <a:pt x="288" y="62"/>
                </a:cubicBezTo>
                <a:cubicBezTo>
                  <a:pt x="287" y="62"/>
                  <a:pt x="287" y="62"/>
                  <a:pt x="287" y="62"/>
                </a:cubicBezTo>
                <a:cubicBezTo>
                  <a:pt x="273" y="65"/>
                  <a:pt x="273" y="65"/>
                  <a:pt x="273" y="65"/>
                </a:cubicBezTo>
                <a:cubicBezTo>
                  <a:pt x="273" y="65"/>
                  <a:pt x="273" y="65"/>
                  <a:pt x="273" y="65"/>
                </a:cubicBezTo>
                <a:cubicBezTo>
                  <a:pt x="272" y="64"/>
                  <a:pt x="272" y="64"/>
                  <a:pt x="272" y="64"/>
                </a:cubicBezTo>
                <a:cubicBezTo>
                  <a:pt x="263" y="58"/>
                  <a:pt x="263" y="58"/>
                  <a:pt x="263" y="58"/>
                </a:cubicBezTo>
                <a:cubicBezTo>
                  <a:pt x="263" y="58"/>
                  <a:pt x="263" y="58"/>
                  <a:pt x="263" y="58"/>
                </a:cubicBezTo>
                <a:cubicBezTo>
                  <a:pt x="262" y="57"/>
                  <a:pt x="262" y="57"/>
                  <a:pt x="262" y="57"/>
                </a:cubicBezTo>
                <a:cubicBezTo>
                  <a:pt x="262" y="57"/>
                  <a:pt x="262" y="57"/>
                  <a:pt x="262" y="57"/>
                </a:cubicBezTo>
                <a:cubicBezTo>
                  <a:pt x="262" y="57"/>
                  <a:pt x="262" y="57"/>
                  <a:pt x="262" y="57"/>
                </a:cubicBezTo>
                <a:cubicBezTo>
                  <a:pt x="259" y="52"/>
                  <a:pt x="259" y="52"/>
                  <a:pt x="259" y="52"/>
                </a:cubicBezTo>
                <a:cubicBezTo>
                  <a:pt x="253" y="59"/>
                  <a:pt x="253" y="59"/>
                  <a:pt x="253" y="59"/>
                </a:cubicBezTo>
                <a:cubicBezTo>
                  <a:pt x="248" y="65"/>
                  <a:pt x="244" y="67"/>
                  <a:pt x="242" y="65"/>
                </a:cubicBezTo>
                <a:cubicBezTo>
                  <a:pt x="233" y="60"/>
                  <a:pt x="233" y="60"/>
                  <a:pt x="233" y="60"/>
                </a:cubicBezTo>
                <a:cubicBezTo>
                  <a:pt x="226" y="59"/>
                  <a:pt x="226" y="59"/>
                  <a:pt x="226" y="59"/>
                </a:cubicBezTo>
                <a:cubicBezTo>
                  <a:pt x="225" y="60"/>
                  <a:pt x="225" y="60"/>
                  <a:pt x="225" y="60"/>
                </a:cubicBezTo>
                <a:cubicBezTo>
                  <a:pt x="219" y="55"/>
                  <a:pt x="219" y="55"/>
                  <a:pt x="219" y="55"/>
                </a:cubicBezTo>
                <a:cubicBezTo>
                  <a:pt x="219" y="55"/>
                  <a:pt x="219" y="55"/>
                  <a:pt x="219" y="55"/>
                </a:cubicBezTo>
                <a:cubicBezTo>
                  <a:pt x="218" y="55"/>
                  <a:pt x="218" y="55"/>
                  <a:pt x="218" y="55"/>
                </a:cubicBezTo>
                <a:cubicBezTo>
                  <a:pt x="221" y="44"/>
                  <a:pt x="221" y="44"/>
                  <a:pt x="221" y="44"/>
                </a:cubicBezTo>
                <a:cubicBezTo>
                  <a:pt x="221" y="40"/>
                  <a:pt x="221" y="40"/>
                  <a:pt x="221" y="40"/>
                </a:cubicBezTo>
                <a:cubicBezTo>
                  <a:pt x="217" y="39"/>
                  <a:pt x="217" y="39"/>
                  <a:pt x="217" y="39"/>
                </a:cubicBezTo>
                <a:cubicBezTo>
                  <a:pt x="217" y="39"/>
                  <a:pt x="217" y="39"/>
                  <a:pt x="217" y="39"/>
                </a:cubicBezTo>
                <a:cubicBezTo>
                  <a:pt x="208" y="29"/>
                  <a:pt x="208" y="29"/>
                  <a:pt x="208" y="29"/>
                </a:cubicBezTo>
                <a:cubicBezTo>
                  <a:pt x="209" y="23"/>
                  <a:pt x="209" y="23"/>
                  <a:pt x="209" y="23"/>
                </a:cubicBezTo>
                <a:cubicBezTo>
                  <a:pt x="188" y="21"/>
                  <a:pt x="188" y="21"/>
                  <a:pt x="188" y="21"/>
                </a:cubicBezTo>
                <a:cubicBezTo>
                  <a:pt x="180" y="16"/>
                  <a:pt x="180" y="16"/>
                  <a:pt x="180" y="16"/>
                </a:cubicBezTo>
                <a:cubicBezTo>
                  <a:pt x="178" y="15"/>
                  <a:pt x="176" y="13"/>
                  <a:pt x="175" y="9"/>
                </a:cubicBezTo>
                <a:cubicBezTo>
                  <a:pt x="174" y="6"/>
                  <a:pt x="174" y="6"/>
                  <a:pt x="174" y="6"/>
                </a:cubicBezTo>
                <a:cubicBezTo>
                  <a:pt x="172" y="0"/>
                  <a:pt x="172" y="0"/>
                  <a:pt x="172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5"/>
                  <a:pt x="163" y="5"/>
                  <a:pt x="163" y="5"/>
                </a:cubicBezTo>
                <a:cubicBezTo>
                  <a:pt x="155" y="15"/>
                  <a:pt x="155" y="15"/>
                  <a:pt x="155" y="15"/>
                </a:cubicBezTo>
                <a:cubicBezTo>
                  <a:pt x="157" y="21"/>
                  <a:pt x="157" y="21"/>
                  <a:pt x="157" y="21"/>
                </a:cubicBezTo>
                <a:cubicBezTo>
                  <a:pt x="159" y="30"/>
                  <a:pt x="159" y="30"/>
                  <a:pt x="159" y="30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60" y="31"/>
                  <a:pt x="160" y="31"/>
                  <a:pt x="160" y="31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59" y="34"/>
                  <a:pt x="156" y="35"/>
                  <a:pt x="153" y="35"/>
                </a:cubicBezTo>
                <a:cubicBezTo>
                  <a:pt x="145" y="35"/>
                  <a:pt x="145" y="35"/>
                  <a:pt x="145" y="35"/>
                </a:cubicBezTo>
                <a:cubicBezTo>
                  <a:pt x="140" y="33"/>
                  <a:pt x="140" y="33"/>
                  <a:pt x="140" y="33"/>
                </a:cubicBezTo>
                <a:cubicBezTo>
                  <a:pt x="134" y="35"/>
                  <a:pt x="134" y="35"/>
                  <a:pt x="134" y="35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2" y="35"/>
                  <a:pt x="132" y="35"/>
                  <a:pt x="132" y="35"/>
                </a:cubicBezTo>
                <a:cubicBezTo>
                  <a:pt x="131" y="41"/>
                  <a:pt x="131" y="41"/>
                  <a:pt x="131" y="41"/>
                </a:cubicBezTo>
                <a:cubicBezTo>
                  <a:pt x="131" y="41"/>
                  <a:pt x="131" y="41"/>
                  <a:pt x="131" y="41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29" y="43"/>
                  <a:pt x="129" y="43"/>
                  <a:pt x="129" y="43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19" y="43"/>
                  <a:pt x="120" y="45"/>
                  <a:pt x="121" y="48"/>
                </a:cubicBezTo>
                <a:cubicBezTo>
                  <a:pt x="123" y="51"/>
                  <a:pt x="123" y="53"/>
                  <a:pt x="122" y="55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19" y="59"/>
                  <a:pt x="116" y="60"/>
                  <a:pt x="111" y="59"/>
                </a:cubicBezTo>
                <a:cubicBezTo>
                  <a:pt x="104" y="59"/>
                  <a:pt x="104" y="59"/>
                  <a:pt x="104" y="59"/>
                </a:cubicBezTo>
                <a:cubicBezTo>
                  <a:pt x="103" y="71"/>
                  <a:pt x="103" y="71"/>
                  <a:pt x="103" y="71"/>
                </a:cubicBezTo>
                <a:cubicBezTo>
                  <a:pt x="95" y="67"/>
                  <a:pt x="95" y="67"/>
                  <a:pt x="95" y="67"/>
                </a:cubicBezTo>
                <a:cubicBezTo>
                  <a:pt x="94" y="67"/>
                  <a:pt x="94" y="67"/>
                  <a:pt x="94" y="67"/>
                </a:cubicBezTo>
                <a:cubicBezTo>
                  <a:pt x="94" y="67"/>
                  <a:pt x="94" y="67"/>
                  <a:pt x="94" y="67"/>
                </a:cubicBezTo>
                <a:cubicBezTo>
                  <a:pt x="89" y="59"/>
                  <a:pt x="89" y="59"/>
                  <a:pt x="89" y="59"/>
                </a:cubicBezTo>
                <a:cubicBezTo>
                  <a:pt x="80" y="55"/>
                  <a:pt x="80" y="55"/>
                  <a:pt x="80" y="55"/>
                </a:cubicBezTo>
                <a:cubicBezTo>
                  <a:pt x="77" y="50"/>
                  <a:pt x="77" y="50"/>
                  <a:pt x="77" y="50"/>
                </a:cubicBezTo>
                <a:cubicBezTo>
                  <a:pt x="74" y="53"/>
                  <a:pt x="74" y="53"/>
                  <a:pt x="74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67" y="54"/>
                  <a:pt x="67" y="54"/>
                  <a:pt x="67" y="54"/>
                </a:cubicBezTo>
                <a:cubicBezTo>
                  <a:pt x="66" y="54"/>
                  <a:pt x="66" y="54"/>
                  <a:pt x="66" y="54"/>
                </a:cubicBezTo>
                <a:cubicBezTo>
                  <a:pt x="63" y="47"/>
                  <a:pt x="63" y="47"/>
                  <a:pt x="63" y="47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42"/>
                  <a:pt x="59" y="42"/>
                  <a:pt x="59" y="42"/>
                </a:cubicBezTo>
                <a:cubicBezTo>
                  <a:pt x="56" y="38"/>
                  <a:pt x="54" y="35"/>
                  <a:pt x="53" y="33"/>
                </a:cubicBezTo>
                <a:cubicBezTo>
                  <a:pt x="53" y="32"/>
                  <a:pt x="53" y="31"/>
                  <a:pt x="51" y="31"/>
                </a:cubicBezTo>
                <a:cubicBezTo>
                  <a:pt x="49" y="31"/>
                  <a:pt x="49" y="31"/>
                  <a:pt x="49" y="31"/>
                </a:cubicBezTo>
                <a:cubicBezTo>
                  <a:pt x="46" y="29"/>
                  <a:pt x="44" y="27"/>
                  <a:pt x="43" y="23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1"/>
                  <a:pt x="41" y="11"/>
                  <a:pt x="41" y="11"/>
                </a:cubicBezTo>
                <a:cubicBezTo>
                  <a:pt x="39" y="6"/>
                  <a:pt x="39" y="6"/>
                  <a:pt x="39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9"/>
          <p:cNvSpPr/>
          <p:nvPr/>
        </p:nvSpPr>
        <p:spPr bwMode="auto">
          <a:xfrm>
            <a:off x="6300788" y="5263162"/>
            <a:ext cx="1185862" cy="744538"/>
          </a:xfrm>
          <a:custGeom>
            <a:avLst/>
            <a:gdLst>
              <a:gd name="T0" fmla="*/ 2147483646 w 244"/>
              <a:gd name="T1" fmla="*/ 2147483646 h 153"/>
              <a:gd name="T2" fmla="*/ 2147483646 w 244"/>
              <a:gd name="T3" fmla="*/ 2147483646 h 153"/>
              <a:gd name="T4" fmla="*/ 2147483646 w 244"/>
              <a:gd name="T5" fmla="*/ 2147483646 h 153"/>
              <a:gd name="T6" fmla="*/ 2147483646 w 244"/>
              <a:gd name="T7" fmla="*/ 2147483646 h 153"/>
              <a:gd name="T8" fmla="*/ 2147483646 w 244"/>
              <a:gd name="T9" fmla="*/ 2147483646 h 153"/>
              <a:gd name="T10" fmla="*/ 2147483646 w 244"/>
              <a:gd name="T11" fmla="*/ 2147483646 h 153"/>
              <a:gd name="T12" fmla="*/ 2147483646 w 244"/>
              <a:gd name="T13" fmla="*/ 2147483646 h 153"/>
              <a:gd name="T14" fmla="*/ 2147483646 w 244"/>
              <a:gd name="T15" fmla="*/ 2147483646 h 153"/>
              <a:gd name="T16" fmla="*/ 2147483646 w 244"/>
              <a:gd name="T17" fmla="*/ 2147483646 h 153"/>
              <a:gd name="T18" fmla="*/ 2147483646 w 244"/>
              <a:gd name="T19" fmla="*/ 2147483646 h 153"/>
              <a:gd name="T20" fmla="*/ 2147483646 w 244"/>
              <a:gd name="T21" fmla="*/ 2147483646 h 153"/>
              <a:gd name="T22" fmla="*/ 2147483646 w 244"/>
              <a:gd name="T23" fmla="*/ 2147483646 h 153"/>
              <a:gd name="T24" fmla="*/ 2147483646 w 244"/>
              <a:gd name="T25" fmla="*/ 2147483646 h 153"/>
              <a:gd name="T26" fmla="*/ 2147483646 w 244"/>
              <a:gd name="T27" fmla="*/ 2147483646 h 153"/>
              <a:gd name="T28" fmla="*/ 2147483646 w 244"/>
              <a:gd name="T29" fmla="*/ 2147483646 h 153"/>
              <a:gd name="T30" fmla="*/ 2147483646 w 244"/>
              <a:gd name="T31" fmla="*/ 2147483646 h 153"/>
              <a:gd name="T32" fmla="*/ 2147483646 w 244"/>
              <a:gd name="T33" fmla="*/ 2147483646 h 153"/>
              <a:gd name="T34" fmla="*/ 2147483646 w 244"/>
              <a:gd name="T35" fmla="*/ 2147483646 h 153"/>
              <a:gd name="T36" fmla="*/ 2147483646 w 244"/>
              <a:gd name="T37" fmla="*/ 2147483646 h 153"/>
              <a:gd name="T38" fmla="*/ 2147483646 w 244"/>
              <a:gd name="T39" fmla="*/ 2147483646 h 153"/>
              <a:gd name="T40" fmla="*/ 2147483646 w 244"/>
              <a:gd name="T41" fmla="*/ 2147483646 h 153"/>
              <a:gd name="T42" fmla="*/ 2147483646 w 244"/>
              <a:gd name="T43" fmla="*/ 2147483646 h 153"/>
              <a:gd name="T44" fmla="*/ 2147483646 w 244"/>
              <a:gd name="T45" fmla="*/ 2147483646 h 153"/>
              <a:gd name="T46" fmla="*/ 2147483646 w 244"/>
              <a:gd name="T47" fmla="*/ 2147483646 h 153"/>
              <a:gd name="T48" fmla="*/ 2147483646 w 244"/>
              <a:gd name="T49" fmla="*/ 2147483646 h 153"/>
              <a:gd name="T50" fmla="*/ 2147483646 w 244"/>
              <a:gd name="T51" fmla="*/ 2147483646 h 153"/>
              <a:gd name="T52" fmla="*/ 2147483646 w 244"/>
              <a:gd name="T53" fmla="*/ 2147483646 h 153"/>
              <a:gd name="T54" fmla="*/ 2147483646 w 244"/>
              <a:gd name="T55" fmla="*/ 2147483646 h 153"/>
              <a:gd name="T56" fmla="*/ 2147483646 w 244"/>
              <a:gd name="T57" fmla="*/ 2147483646 h 153"/>
              <a:gd name="T58" fmla="*/ 2147483646 w 244"/>
              <a:gd name="T59" fmla="*/ 2147483646 h 153"/>
              <a:gd name="T60" fmla="*/ 2147483646 w 244"/>
              <a:gd name="T61" fmla="*/ 2147483646 h 153"/>
              <a:gd name="T62" fmla="*/ 2147483646 w 244"/>
              <a:gd name="T63" fmla="*/ 2147483646 h 153"/>
              <a:gd name="T64" fmla="*/ 2147483646 w 244"/>
              <a:gd name="T65" fmla="*/ 2147483646 h 153"/>
              <a:gd name="T66" fmla="*/ 2147483646 w 244"/>
              <a:gd name="T67" fmla="*/ 2147483646 h 153"/>
              <a:gd name="T68" fmla="*/ 2147483646 w 244"/>
              <a:gd name="T69" fmla="*/ 2147483646 h 153"/>
              <a:gd name="T70" fmla="*/ 2147483646 w 244"/>
              <a:gd name="T71" fmla="*/ 2147483646 h 153"/>
              <a:gd name="T72" fmla="*/ 2147483646 w 244"/>
              <a:gd name="T73" fmla="*/ 2147483646 h 153"/>
              <a:gd name="T74" fmla="*/ 2147483646 w 244"/>
              <a:gd name="T75" fmla="*/ 2147483646 h 153"/>
              <a:gd name="T76" fmla="*/ 2147483646 w 244"/>
              <a:gd name="T77" fmla="*/ 2147483646 h 153"/>
              <a:gd name="T78" fmla="*/ 2147483646 w 244"/>
              <a:gd name="T79" fmla="*/ 2147483646 h 153"/>
              <a:gd name="T80" fmla="*/ 2147483646 w 244"/>
              <a:gd name="T81" fmla="*/ 2147483646 h 153"/>
              <a:gd name="T82" fmla="*/ 2147483646 w 244"/>
              <a:gd name="T83" fmla="*/ 2147483646 h 153"/>
              <a:gd name="T84" fmla="*/ 2147483646 w 244"/>
              <a:gd name="T85" fmla="*/ 2147483646 h 153"/>
              <a:gd name="T86" fmla="*/ 2147483646 w 244"/>
              <a:gd name="T87" fmla="*/ 2147483646 h 153"/>
              <a:gd name="T88" fmla="*/ 2147483646 w 244"/>
              <a:gd name="T89" fmla="*/ 2147483646 h 153"/>
              <a:gd name="T90" fmla="*/ 2147483646 w 244"/>
              <a:gd name="T91" fmla="*/ 0 h 153"/>
              <a:gd name="T92" fmla="*/ 2147483646 w 244"/>
              <a:gd name="T93" fmla="*/ 2147483646 h 153"/>
              <a:gd name="T94" fmla="*/ 2147483646 w 244"/>
              <a:gd name="T95" fmla="*/ 2147483646 h 15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44" h="153">
                <a:moveTo>
                  <a:pt x="31" y="1"/>
                </a:moveTo>
                <a:cubicBezTo>
                  <a:pt x="30" y="2"/>
                  <a:pt x="30" y="2"/>
                  <a:pt x="30" y="2"/>
                </a:cubicBezTo>
                <a:cubicBezTo>
                  <a:pt x="32" y="5"/>
                  <a:pt x="32" y="5"/>
                  <a:pt x="32" y="5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20"/>
                  <a:pt x="49" y="20"/>
                  <a:pt x="49" y="20"/>
                </a:cubicBezTo>
                <a:cubicBezTo>
                  <a:pt x="45" y="25"/>
                  <a:pt x="45" y="25"/>
                  <a:pt x="45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6"/>
                  <a:pt x="44" y="26"/>
                  <a:pt x="44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3" y="27"/>
                  <a:pt x="33" y="27"/>
                  <a:pt x="33" y="27"/>
                </a:cubicBezTo>
                <a:cubicBezTo>
                  <a:pt x="30" y="29"/>
                  <a:pt x="30" y="29"/>
                  <a:pt x="30" y="29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7"/>
                  <a:pt x="32" y="37"/>
                  <a:pt x="32" y="37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54"/>
                  <a:pt x="36" y="54"/>
                  <a:pt x="36" y="54"/>
                </a:cubicBezTo>
                <a:cubicBezTo>
                  <a:pt x="39" y="55"/>
                  <a:pt x="39" y="55"/>
                  <a:pt x="39" y="55"/>
                </a:cubicBezTo>
                <a:cubicBezTo>
                  <a:pt x="44" y="57"/>
                  <a:pt x="44" y="57"/>
                  <a:pt x="44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6" y="58"/>
                  <a:pt x="46" y="58"/>
                  <a:pt x="46" y="58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78"/>
                  <a:pt x="54" y="78"/>
                  <a:pt x="54" y="78"/>
                </a:cubicBezTo>
                <a:cubicBezTo>
                  <a:pt x="53" y="81"/>
                  <a:pt x="52" y="83"/>
                  <a:pt x="52" y="85"/>
                </a:cubicBezTo>
                <a:cubicBezTo>
                  <a:pt x="50" y="87"/>
                  <a:pt x="46" y="90"/>
                  <a:pt x="40" y="92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6" y="100"/>
                  <a:pt x="26" y="100"/>
                  <a:pt x="26" y="100"/>
                </a:cubicBezTo>
                <a:cubicBezTo>
                  <a:pt x="2" y="102"/>
                  <a:pt x="2" y="102"/>
                  <a:pt x="2" y="102"/>
                </a:cubicBezTo>
                <a:cubicBezTo>
                  <a:pt x="0" y="108"/>
                  <a:pt x="0" y="108"/>
                  <a:pt x="0" y="108"/>
                </a:cubicBezTo>
                <a:cubicBezTo>
                  <a:pt x="4" y="116"/>
                  <a:pt x="4" y="116"/>
                  <a:pt x="4" y="116"/>
                </a:cubicBezTo>
                <a:cubicBezTo>
                  <a:pt x="4" y="116"/>
                  <a:pt x="4" y="116"/>
                  <a:pt x="4" y="116"/>
                </a:cubicBezTo>
                <a:cubicBezTo>
                  <a:pt x="4" y="117"/>
                  <a:pt x="4" y="117"/>
                  <a:pt x="4" y="117"/>
                </a:cubicBezTo>
                <a:cubicBezTo>
                  <a:pt x="6" y="127"/>
                  <a:pt x="6" y="127"/>
                  <a:pt x="6" y="127"/>
                </a:cubicBezTo>
                <a:cubicBezTo>
                  <a:pt x="19" y="143"/>
                  <a:pt x="19" y="143"/>
                  <a:pt x="19" y="143"/>
                </a:cubicBezTo>
                <a:cubicBezTo>
                  <a:pt x="20" y="143"/>
                  <a:pt x="20" y="143"/>
                  <a:pt x="20" y="143"/>
                </a:cubicBezTo>
                <a:cubicBezTo>
                  <a:pt x="20" y="143"/>
                  <a:pt x="20" y="143"/>
                  <a:pt x="20" y="143"/>
                </a:cubicBezTo>
                <a:cubicBezTo>
                  <a:pt x="20" y="143"/>
                  <a:pt x="20" y="143"/>
                  <a:pt x="20" y="143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26" y="151"/>
                  <a:pt x="26" y="151"/>
                  <a:pt x="26" y="151"/>
                </a:cubicBezTo>
                <a:cubicBezTo>
                  <a:pt x="26" y="151"/>
                  <a:pt x="26" y="151"/>
                  <a:pt x="26" y="151"/>
                </a:cubicBezTo>
                <a:cubicBezTo>
                  <a:pt x="30" y="139"/>
                  <a:pt x="30" y="139"/>
                  <a:pt x="30" y="139"/>
                </a:cubicBezTo>
                <a:cubicBezTo>
                  <a:pt x="30" y="139"/>
                  <a:pt x="30" y="139"/>
                  <a:pt x="30" y="139"/>
                </a:cubicBezTo>
                <a:cubicBezTo>
                  <a:pt x="30" y="138"/>
                  <a:pt x="30" y="138"/>
                  <a:pt x="30" y="138"/>
                </a:cubicBezTo>
                <a:cubicBezTo>
                  <a:pt x="30" y="138"/>
                  <a:pt x="30" y="138"/>
                  <a:pt x="30" y="138"/>
                </a:cubicBezTo>
                <a:cubicBezTo>
                  <a:pt x="38" y="128"/>
                  <a:pt x="38" y="128"/>
                  <a:pt x="38" y="128"/>
                </a:cubicBezTo>
                <a:cubicBezTo>
                  <a:pt x="39" y="127"/>
                  <a:pt x="39" y="127"/>
                  <a:pt x="39" y="127"/>
                </a:cubicBezTo>
                <a:cubicBezTo>
                  <a:pt x="49" y="123"/>
                  <a:pt x="49" y="123"/>
                  <a:pt x="49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64" y="126"/>
                  <a:pt x="64" y="126"/>
                  <a:pt x="64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63" y="111"/>
                  <a:pt x="63" y="111"/>
                  <a:pt x="63" y="111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79" y="111"/>
                  <a:pt x="79" y="111"/>
                  <a:pt x="79" y="111"/>
                </a:cubicBezTo>
                <a:cubicBezTo>
                  <a:pt x="80" y="111"/>
                  <a:pt x="80" y="111"/>
                  <a:pt x="80" y="111"/>
                </a:cubicBezTo>
                <a:cubicBezTo>
                  <a:pt x="80" y="111"/>
                  <a:pt x="80" y="111"/>
                  <a:pt x="80" y="111"/>
                </a:cubicBezTo>
                <a:cubicBezTo>
                  <a:pt x="96" y="119"/>
                  <a:pt x="96" y="119"/>
                  <a:pt x="96" y="119"/>
                </a:cubicBezTo>
                <a:cubicBezTo>
                  <a:pt x="109" y="121"/>
                  <a:pt x="109" y="121"/>
                  <a:pt x="109" y="121"/>
                </a:cubicBezTo>
                <a:cubicBezTo>
                  <a:pt x="110" y="121"/>
                  <a:pt x="110" y="121"/>
                  <a:pt x="110" y="121"/>
                </a:cubicBezTo>
                <a:cubicBezTo>
                  <a:pt x="110" y="121"/>
                  <a:pt x="110" y="121"/>
                  <a:pt x="110" y="121"/>
                </a:cubicBezTo>
                <a:cubicBezTo>
                  <a:pt x="110" y="121"/>
                  <a:pt x="110" y="121"/>
                  <a:pt x="110" y="121"/>
                </a:cubicBezTo>
                <a:cubicBezTo>
                  <a:pt x="114" y="125"/>
                  <a:pt x="114" y="125"/>
                  <a:pt x="114" y="125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5" y="131"/>
                  <a:pt x="125" y="131"/>
                  <a:pt x="125" y="131"/>
                </a:cubicBezTo>
                <a:cubicBezTo>
                  <a:pt x="127" y="132"/>
                  <a:pt x="127" y="132"/>
                  <a:pt x="127" y="132"/>
                </a:cubicBezTo>
                <a:cubicBezTo>
                  <a:pt x="132" y="128"/>
                  <a:pt x="132" y="128"/>
                  <a:pt x="132" y="128"/>
                </a:cubicBezTo>
                <a:cubicBezTo>
                  <a:pt x="132" y="127"/>
                  <a:pt x="132" y="127"/>
                  <a:pt x="132" y="127"/>
                </a:cubicBezTo>
                <a:cubicBezTo>
                  <a:pt x="138" y="122"/>
                  <a:pt x="138" y="122"/>
                  <a:pt x="138" y="122"/>
                </a:cubicBezTo>
                <a:cubicBezTo>
                  <a:pt x="142" y="115"/>
                  <a:pt x="142" y="115"/>
                  <a:pt x="142" y="115"/>
                </a:cubicBezTo>
                <a:cubicBezTo>
                  <a:pt x="148" y="119"/>
                  <a:pt x="148" y="119"/>
                  <a:pt x="148" y="119"/>
                </a:cubicBezTo>
                <a:cubicBezTo>
                  <a:pt x="148" y="119"/>
                  <a:pt x="148" y="119"/>
                  <a:pt x="148" y="119"/>
                </a:cubicBezTo>
                <a:cubicBezTo>
                  <a:pt x="148" y="120"/>
                  <a:pt x="148" y="120"/>
                  <a:pt x="148" y="120"/>
                </a:cubicBezTo>
                <a:cubicBezTo>
                  <a:pt x="150" y="125"/>
                  <a:pt x="150" y="125"/>
                  <a:pt x="150" y="125"/>
                </a:cubicBezTo>
                <a:cubicBezTo>
                  <a:pt x="150" y="126"/>
                  <a:pt x="150" y="126"/>
                  <a:pt x="150" y="126"/>
                </a:cubicBezTo>
                <a:cubicBezTo>
                  <a:pt x="149" y="129"/>
                  <a:pt x="149" y="129"/>
                  <a:pt x="149" y="129"/>
                </a:cubicBezTo>
                <a:cubicBezTo>
                  <a:pt x="150" y="130"/>
                  <a:pt x="150" y="130"/>
                  <a:pt x="150" y="130"/>
                </a:cubicBezTo>
                <a:cubicBezTo>
                  <a:pt x="154" y="128"/>
                  <a:pt x="154" y="128"/>
                  <a:pt x="154" y="128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8" y="125"/>
                  <a:pt x="168" y="125"/>
                  <a:pt x="168" y="125"/>
                </a:cubicBezTo>
                <a:cubicBezTo>
                  <a:pt x="171" y="128"/>
                  <a:pt x="172" y="130"/>
                  <a:pt x="171" y="132"/>
                </a:cubicBezTo>
                <a:cubicBezTo>
                  <a:pt x="170" y="141"/>
                  <a:pt x="170" y="141"/>
                  <a:pt x="170" y="141"/>
                </a:cubicBezTo>
                <a:cubicBezTo>
                  <a:pt x="173" y="145"/>
                  <a:pt x="173" y="145"/>
                  <a:pt x="173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83" y="135"/>
                  <a:pt x="190" y="130"/>
                  <a:pt x="194" y="130"/>
                </a:cubicBezTo>
                <a:cubicBezTo>
                  <a:pt x="204" y="130"/>
                  <a:pt x="204" y="130"/>
                  <a:pt x="204" y="130"/>
                </a:cubicBezTo>
                <a:cubicBezTo>
                  <a:pt x="207" y="125"/>
                  <a:pt x="207" y="125"/>
                  <a:pt x="207" y="125"/>
                </a:cubicBezTo>
                <a:cubicBezTo>
                  <a:pt x="215" y="121"/>
                  <a:pt x="215" y="121"/>
                  <a:pt x="215" y="121"/>
                </a:cubicBezTo>
                <a:cubicBezTo>
                  <a:pt x="216" y="121"/>
                  <a:pt x="216" y="121"/>
                  <a:pt x="216" y="121"/>
                </a:cubicBezTo>
                <a:cubicBezTo>
                  <a:pt x="226" y="120"/>
                  <a:pt x="226" y="120"/>
                  <a:pt x="226" y="120"/>
                </a:cubicBezTo>
                <a:cubicBezTo>
                  <a:pt x="237" y="114"/>
                  <a:pt x="237" y="114"/>
                  <a:pt x="237" y="114"/>
                </a:cubicBezTo>
                <a:cubicBezTo>
                  <a:pt x="237" y="114"/>
                  <a:pt x="237" y="114"/>
                  <a:pt x="237" y="114"/>
                </a:cubicBezTo>
                <a:cubicBezTo>
                  <a:pt x="244" y="114"/>
                  <a:pt x="244" y="114"/>
                  <a:pt x="244" y="114"/>
                </a:cubicBezTo>
                <a:cubicBezTo>
                  <a:pt x="242" y="111"/>
                  <a:pt x="242" y="111"/>
                  <a:pt x="242" y="111"/>
                </a:cubicBezTo>
                <a:cubicBezTo>
                  <a:pt x="243" y="110"/>
                  <a:pt x="243" y="110"/>
                  <a:pt x="243" y="110"/>
                </a:cubicBezTo>
                <a:cubicBezTo>
                  <a:pt x="244" y="108"/>
                  <a:pt x="244" y="108"/>
                  <a:pt x="244" y="108"/>
                </a:cubicBezTo>
                <a:cubicBezTo>
                  <a:pt x="230" y="77"/>
                  <a:pt x="230" y="77"/>
                  <a:pt x="230" y="77"/>
                </a:cubicBezTo>
                <a:cubicBezTo>
                  <a:pt x="230" y="76"/>
                  <a:pt x="230" y="76"/>
                  <a:pt x="230" y="76"/>
                </a:cubicBezTo>
                <a:cubicBezTo>
                  <a:pt x="229" y="75"/>
                  <a:pt x="229" y="75"/>
                  <a:pt x="229" y="75"/>
                </a:cubicBezTo>
                <a:cubicBezTo>
                  <a:pt x="236" y="67"/>
                  <a:pt x="236" y="67"/>
                  <a:pt x="236" y="67"/>
                </a:cubicBezTo>
                <a:cubicBezTo>
                  <a:pt x="234" y="65"/>
                  <a:pt x="234" y="65"/>
                  <a:pt x="234" y="65"/>
                </a:cubicBezTo>
                <a:cubicBezTo>
                  <a:pt x="223" y="63"/>
                  <a:pt x="223" y="63"/>
                  <a:pt x="223" y="63"/>
                </a:cubicBezTo>
                <a:cubicBezTo>
                  <a:pt x="222" y="63"/>
                  <a:pt x="222" y="63"/>
                  <a:pt x="222" y="63"/>
                </a:cubicBezTo>
                <a:cubicBezTo>
                  <a:pt x="222" y="63"/>
                  <a:pt x="222" y="63"/>
                  <a:pt x="222" y="63"/>
                </a:cubicBezTo>
                <a:cubicBezTo>
                  <a:pt x="222" y="62"/>
                  <a:pt x="222" y="62"/>
                  <a:pt x="222" y="62"/>
                </a:cubicBezTo>
                <a:cubicBezTo>
                  <a:pt x="215" y="55"/>
                  <a:pt x="215" y="55"/>
                  <a:pt x="215" y="55"/>
                </a:cubicBezTo>
                <a:cubicBezTo>
                  <a:pt x="215" y="53"/>
                  <a:pt x="215" y="53"/>
                  <a:pt x="215" y="53"/>
                </a:cubicBezTo>
                <a:cubicBezTo>
                  <a:pt x="215" y="53"/>
                  <a:pt x="215" y="53"/>
                  <a:pt x="215" y="53"/>
                </a:cubicBezTo>
                <a:cubicBezTo>
                  <a:pt x="214" y="54"/>
                  <a:pt x="214" y="54"/>
                  <a:pt x="214" y="54"/>
                </a:cubicBezTo>
                <a:cubicBezTo>
                  <a:pt x="208" y="50"/>
                  <a:pt x="208" y="50"/>
                  <a:pt x="208" y="50"/>
                </a:cubicBezTo>
                <a:cubicBezTo>
                  <a:pt x="206" y="53"/>
                  <a:pt x="203" y="56"/>
                  <a:pt x="200" y="57"/>
                </a:cubicBezTo>
                <a:cubicBezTo>
                  <a:pt x="197" y="58"/>
                  <a:pt x="192" y="55"/>
                  <a:pt x="186" y="47"/>
                </a:cubicBezTo>
                <a:cubicBezTo>
                  <a:pt x="183" y="43"/>
                  <a:pt x="183" y="43"/>
                  <a:pt x="183" y="43"/>
                </a:cubicBezTo>
                <a:cubicBezTo>
                  <a:pt x="183" y="43"/>
                  <a:pt x="180" y="43"/>
                  <a:pt x="176" y="45"/>
                </a:cubicBezTo>
                <a:cubicBezTo>
                  <a:pt x="169" y="47"/>
                  <a:pt x="164" y="48"/>
                  <a:pt x="162" y="47"/>
                </a:cubicBezTo>
                <a:cubicBezTo>
                  <a:pt x="160" y="45"/>
                  <a:pt x="160" y="41"/>
                  <a:pt x="160" y="35"/>
                </a:cubicBezTo>
                <a:cubicBezTo>
                  <a:pt x="161" y="31"/>
                  <a:pt x="160" y="29"/>
                  <a:pt x="160" y="27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3" y="23"/>
                  <a:pt x="99" y="21"/>
                  <a:pt x="97" y="19"/>
                </a:cubicBezTo>
                <a:cubicBezTo>
                  <a:pt x="89" y="17"/>
                  <a:pt x="89" y="17"/>
                  <a:pt x="89" y="17"/>
                </a:cubicBezTo>
                <a:cubicBezTo>
                  <a:pt x="86" y="15"/>
                  <a:pt x="80" y="10"/>
                  <a:pt x="72" y="0"/>
                </a:cubicBezTo>
                <a:cubicBezTo>
                  <a:pt x="66" y="5"/>
                  <a:pt x="66" y="5"/>
                  <a:pt x="66" y="5"/>
                </a:cubicBezTo>
                <a:cubicBezTo>
                  <a:pt x="58" y="2"/>
                  <a:pt x="58" y="2"/>
                  <a:pt x="58" y="2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lnTo>
                  <a:pt x="3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框 47"/>
          <p:cNvSpPr txBox="1">
            <a:spLocks noChangeArrowheads="1"/>
          </p:cNvSpPr>
          <p:nvPr/>
        </p:nvSpPr>
        <p:spPr bwMode="auto">
          <a:xfrm>
            <a:off x="7669213" y="1938937"/>
            <a:ext cx="3913187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  <a:endParaRPr lang="en-US" altLang="zh-CN" sz="16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文本框 47"/>
          <p:cNvSpPr txBox="1">
            <a:spLocks noChangeArrowheads="1"/>
          </p:cNvSpPr>
          <p:nvPr/>
        </p:nvSpPr>
        <p:spPr bwMode="auto">
          <a:xfrm>
            <a:off x="7669213" y="3607400"/>
            <a:ext cx="3913187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  <a:endParaRPr lang="en-US" altLang="zh-CN" sz="16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3" name="文本框 47"/>
          <p:cNvSpPr txBox="1">
            <a:spLocks noChangeArrowheads="1"/>
          </p:cNvSpPr>
          <p:nvPr/>
        </p:nvSpPr>
        <p:spPr bwMode="auto">
          <a:xfrm>
            <a:off x="7669213" y="5044087"/>
            <a:ext cx="3913187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  <a:endParaRPr lang="en-US" altLang="zh-CN" sz="16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4" name="Freeform 5"/>
          <p:cNvSpPr/>
          <p:nvPr/>
        </p:nvSpPr>
        <p:spPr bwMode="auto">
          <a:xfrm>
            <a:off x="2695575" y="1553175"/>
            <a:ext cx="2292350" cy="1955800"/>
          </a:xfrm>
          <a:custGeom>
            <a:avLst/>
            <a:gdLst>
              <a:gd name="T0" fmla="*/ 2147483646 w 714"/>
              <a:gd name="T1" fmla="*/ 525756936 h 609"/>
              <a:gd name="T2" fmla="*/ 2147483646 w 714"/>
              <a:gd name="T3" fmla="*/ 608228108 h 609"/>
              <a:gd name="T4" fmla="*/ 2147483646 w 714"/>
              <a:gd name="T5" fmla="*/ 288652315 h 609"/>
              <a:gd name="T6" fmla="*/ 2147483646 w 714"/>
              <a:gd name="T7" fmla="*/ 309270108 h 609"/>
              <a:gd name="T8" fmla="*/ 2147483646 w 714"/>
              <a:gd name="T9" fmla="*/ 113397862 h 609"/>
              <a:gd name="T10" fmla="*/ 2147483646 w 714"/>
              <a:gd name="T11" fmla="*/ 226795724 h 609"/>
              <a:gd name="T12" fmla="*/ 2147483646 w 714"/>
              <a:gd name="T13" fmla="*/ 432976867 h 609"/>
              <a:gd name="T14" fmla="*/ 2147483646 w 714"/>
              <a:gd name="T15" fmla="*/ 1257691802 h 609"/>
              <a:gd name="T16" fmla="*/ 2147483646 w 714"/>
              <a:gd name="T17" fmla="*/ 1618506393 h 609"/>
              <a:gd name="T18" fmla="*/ 2147483646 w 714"/>
              <a:gd name="T19" fmla="*/ 2147483646 h 609"/>
              <a:gd name="T20" fmla="*/ 2147483646 w 714"/>
              <a:gd name="T21" fmla="*/ 2147483646 h 609"/>
              <a:gd name="T22" fmla="*/ 2147483646 w 714"/>
              <a:gd name="T23" fmla="*/ 2147483646 h 609"/>
              <a:gd name="T24" fmla="*/ 2147483646 w 714"/>
              <a:gd name="T25" fmla="*/ 2147483646 h 609"/>
              <a:gd name="T26" fmla="*/ 2147483646 w 714"/>
              <a:gd name="T27" fmla="*/ 2147483646 h 609"/>
              <a:gd name="T28" fmla="*/ 2147483646 w 714"/>
              <a:gd name="T29" fmla="*/ 2147483646 h 609"/>
              <a:gd name="T30" fmla="*/ 2147483646 w 714"/>
              <a:gd name="T31" fmla="*/ 2147483646 h 609"/>
              <a:gd name="T32" fmla="*/ 1041247013 w 714"/>
              <a:gd name="T33" fmla="*/ 2147483646 h 609"/>
              <a:gd name="T34" fmla="*/ 10309154 w 714"/>
              <a:gd name="T35" fmla="*/ 2147483646 h 609"/>
              <a:gd name="T36" fmla="*/ 123713057 w 714"/>
              <a:gd name="T37" fmla="*/ 2147483646 h 609"/>
              <a:gd name="T38" fmla="*/ 237116960 w 714"/>
              <a:gd name="T39" fmla="*/ 2147483646 h 609"/>
              <a:gd name="T40" fmla="*/ 711347669 w 714"/>
              <a:gd name="T41" fmla="*/ 2147483646 h 609"/>
              <a:gd name="T42" fmla="*/ 711347669 w 714"/>
              <a:gd name="T43" fmla="*/ 2147483646 h 609"/>
              <a:gd name="T44" fmla="*/ 979388879 w 714"/>
              <a:gd name="T45" fmla="*/ 2147483646 h 609"/>
              <a:gd name="T46" fmla="*/ 1123720244 w 714"/>
              <a:gd name="T47" fmla="*/ 2147483646 h 609"/>
              <a:gd name="T48" fmla="*/ 1247433301 w 714"/>
              <a:gd name="T49" fmla="*/ 2147483646 h 609"/>
              <a:gd name="T50" fmla="*/ 1855686220 w 714"/>
              <a:gd name="T51" fmla="*/ 2147483646 h 609"/>
              <a:gd name="T52" fmla="*/ 1969090123 w 714"/>
              <a:gd name="T53" fmla="*/ 2147483646 h 609"/>
              <a:gd name="T54" fmla="*/ 1721664010 w 714"/>
              <a:gd name="T55" fmla="*/ 2147483646 h 609"/>
              <a:gd name="T56" fmla="*/ 2147483646 w 714"/>
              <a:gd name="T57" fmla="*/ 2147483646 h 609"/>
              <a:gd name="T58" fmla="*/ 2147483646 w 714"/>
              <a:gd name="T59" fmla="*/ 2147483646 h 609"/>
              <a:gd name="T60" fmla="*/ 2147483646 w 714"/>
              <a:gd name="T61" fmla="*/ 2147483646 h 609"/>
              <a:gd name="T62" fmla="*/ 2147483646 w 714"/>
              <a:gd name="T63" fmla="*/ 2147483646 h 609"/>
              <a:gd name="T64" fmla="*/ 2147483646 w 714"/>
              <a:gd name="T65" fmla="*/ 2147483646 h 609"/>
              <a:gd name="T66" fmla="*/ 2147483646 w 714"/>
              <a:gd name="T67" fmla="*/ 2147483646 h 609"/>
              <a:gd name="T68" fmla="*/ 2147483646 w 714"/>
              <a:gd name="T69" fmla="*/ 2147483646 h 609"/>
              <a:gd name="T70" fmla="*/ 2147483646 w 714"/>
              <a:gd name="T71" fmla="*/ 2147483646 h 609"/>
              <a:gd name="T72" fmla="*/ 2147483646 w 714"/>
              <a:gd name="T73" fmla="*/ 2147483646 h 609"/>
              <a:gd name="T74" fmla="*/ 2147483646 w 714"/>
              <a:gd name="T75" fmla="*/ 2147483646 h 609"/>
              <a:gd name="T76" fmla="*/ 2147483646 w 714"/>
              <a:gd name="T77" fmla="*/ 2147483646 h 609"/>
              <a:gd name="T78" fmla="*/ 2147483646 w 714"/>
              <a:gd name="T79" fmla="*/ 2147483646 h 609"/>
              <a:gd name="T80" fmla="*/ 2147483646 w 714"/>
              <a:gd name="T81" fmla="*/ 2147483646 h 609"/>
              <a:gd name="T82" fmla="*/ 2147483646 w 714"/>
              <a:gd name="T83" fmla="*/ 2147483646 h 609"/>
              <a:gd name="T84" fmla="*/ 2147483646 w 714"/>
              <a:gd name="T85" fmla="*/ 2147483646 h 609"/>
              <a:gd name="T86" fmla="*/ 2147483646 w 714"/>
              <a:gd name="T87" fmla="*/ 2147483646 h 609"/>
              <a:gd name="T88" fmla="*/ 2147483646 w 714"/>
              <a:gd name="T89" fmla="*/ 2147483646 h 609"/>
              <a:gd name="T90" fmla="*/ 2147483646 w 714"/>
              <a:gd name="T91" fmla="*/ 2147483646 h 609"/>
              <a:gd name="T92" fmla="*/ 2147483646 w 714"/>
              <a:gd name="T93" fmla="*/ 2147483646 h 609"/>
              <a:gd name="T94" fmla="*/ 2147483646 w 714"/>
              <a:gd name="T95" fmla="*/ 2147483646 h 609"/>
              <a:gd name="T96" fmla="*/ 2147483646 w 714"/>
              <a:gd name="T97" fmla="*/ 2147483646 h 609"/>
              <a:gd name="T98" fmla="*/ 2147483646 w 714"/>
              <a:gd name="T99" fmla="*/ 2147483646 h 609"/>
              <a:gd name="T100" fmla="*/ 2147483646 w 714"/>
              <a:gd name="T101" fmla="*/ 2147483646 h 609"/>
              <a:gd name="T102" fmla="*/ 2147483646 w 714"/>
              <a:gd name="T103" fmla="*/ 2147483646 h 609"/>
              <a:gd name="T104" fmla="*/ 2147483646 w 714"/>
              <a:gd name="T105" fmla="*/ 2147483646 h 609"/>
              <a:gd name="T106" fmla="*/ 2147483646 w 714"/>
              <a:gd name="T107" fmla="*/ 2147483646 h 609"/>
              <a:gd name="T108" fmla="*/ 2147483646 w 714"/>
              <a:gd name="T109" fmla="*/ 2147483646 h 609"/>
              <a:gd name="T110" fmla="*/ 2147483646 w 714"/>
              <a:gd name="T111" fmla="*/ 2147483646 h 609"/>
              <a:gd name="T112" fmla="*/ 2147483646 w 714"/>
              <a:gd name="T113" fmla="*/ 2147483646 h 609"/>
              <a:gd name="T114" fmla="*/ 2147483646 w 714"/>
              <a:gd name="T115" fmla="*/ 1958703191 h 609"/>
              <a:gd name="T116" fmla="*/ 2147483646 w 714"/>
              <a:gd name="T117" fmla="*/ 1731904255 h 609"/>
              <a:gd name="T118" fmla="*/ 2147483646 w 714"/>
              <a:gd name="T119" fmla="*/ 1680359772 h 609"/>
              <a:gd name="T120" fmla="*/ 2147483646 w 714"/>
              <a:gd name="T121" fmla="*/ 1288618492 h 609"/>
              <a:gd name="T122" fmla="*/ 2147483646 w 714"/>
              <a:gd name="T123" fmla="*/ 865953733 h 60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714" h="609">
                <a:moveTo>
                  <a:pt x="699" y="64"/>
                </a:moveTo>
                <a:cubicBezTo>
                  <a:pt x="697" y="56"/>
                  <a:pt x="697" y="56"/>
                  <a:pt x="697" y="56"/>
                </a:cubicBezTo>
                <a:cubicBezTo>
                  <a:pt x="689" y="43"/>
                  <a:pt x="689" y="43"/>
                  <a:pt x="689" y="43"/>
                </a:cubicBezTo>
                <a:cubicBezTo>
                  <a:pt x="683" y="40"/>
                  <a:pt x="683" y="40"/>
                  <a:pt x="683" y="40"/>
                </a:cubicBezTo>
                <a:cubicBezTo>
                  <a:pt x="677" y="43"/>
                  <a:pt x="677" y="43"/>
                  <a:pt x="677" y="43"/>
                </a:cubicBezTo>
                <a:cubicBezTo>
                  <a:pt x="674" y="50"/>
                  <a:pt x="674" y="50"/>
                  <a:pt x="674" y="50"/>
                </a:cubicBezTo>
                <a:cubicBezTo>
                  <a:pt x="673" y="51"/>
                  <a:pt x="673" y="51"/>
                  <a:pt x="673" y="51"/>
                </a:cubicBezTo>
                <a:cubicBezTo>
                  <a:pt x="673" y="51"/>
                  <a:pt x="673" y="51"/>
                  <a:pt x="673" y="51"/>
                </a:cubicBezTo>
                <a:cubicBezTo>
                  <a:pt x="672" y="51"/>
                  <a:pt x="672" y="51"/>
                  <a:pt x="672" y="51"/>
                </a:cubicBezTo>
                <a:cubicBezTo>
                  <a:pt x="661" y="53"/>
                  <a:pt x="661" y="53"/>
                  <a:pt x="661" y="53"/>
                </a:cubicBezTo>
                <a:cubicBezTo>
                  <a:pt x="660" y="54"/>
                  <a:pt x="659" y="54"/>
                  <a:pt x="658" y="56"/>
                </a:cubicBezTo>
                <a:cubicBezTo>
                  <a:pt x="655" y="58"/>
                  <a:pt x="655" y="58"/>
                  <a:pt x="655" y="58"/>
                </a:cubicBezTo>
                <a:cubicBezTo>
                  <a:pt x="649" y="63"/>
                  <a:pt x="649" y="63"/>
                  <a:pt x="649" y="63"/>
                </a:cubicBezTo>
                <a:cubicBezTo>
                  <a:pt x="648" y="64"/>
                  <a:pt x="648" y="64"/>
                  <a:pt x="648" y="64"/>
                </a:cubicBezTo>
                <a:cubicBezTo>
                  <a:pt x="643" y="65"/>
                  <a:pt x="643" y="65"/>
                  <a:pt x="643" y="65"/>
                </a:cubicBezTo>
                <a:cubicBezTo>
                  <a:pt x="640" y="64"/>
                  <a:pt x="637" y="62"/>
                  <a:pt x="632" y="59"/>
                </a:cubicBezTo>
                <a:cubicBezTo>
                  <a:pt x="631" y="58"/>
                  <a:pt x="631" y="58"/>
                  <a:pt x="631" y="58"/>
                </a:cubicBezTo>
                <a:cubicBezTo>
                  <a:pt x="623" y="50"/>
                  <a:pt x="619" y="45"/>
                  <a:pt x="619" y="42"/>
                </a:cubicBezTo>
                <a:cubicBezTo>
                  <a:pt x="619" y="31"/>
                  <a:pt x="619" y="31"/>
                  <a:pt x="619" y="31"/>
                </a:cubicBezTo>
                <a:cubicBezTo>
                  <a:pt x="619" y="31"/>
                  <a:pt x="619" y="31"/>
                  <a:pt x="619" y="31"/>
                </a:cubicBezTo>
                <a:cubicBezTo>
                  <a:pt x="619" y="30"/>
                  <a:pt x="619" y="30"/>
                  <a:pt x="619" y="30"/>
                </a:cubicBezTo>
                <a:cubicBezTo>
                  <a:pt x="621" y="28"/>
                  <a:pt x="621" y="28"/>
                  <a:pt x="621" y="28"/>
                </a:cubicBezTo>
                <a:cubicBezTo>
                  <a:pt x="609" y="24"/>
                  <a:pt x="609" y="24"/>
                  <a:pt x="609" y="24"/>
                </a:cubicBezTo>
                <a:cubicBezTo>
                  <a:pt x="609" y="28"/>
                  <a:pt x="609" y="28"/>
                  <a:pt x="609" y="28"/>
                </a:cubicBezTo>
                <a:cubicBezTo>
                  <a:pt x="609" y="30"/>
                  <a:pt x="607" y="31"/>
                  <a:pt x="605" y="32"/>
                </a:cubicBezTo>
                <a:cubicBezTo>
                  <a:pt x="601" y="34"/>
                  <a:pt x="601" y="34"/>
                  <a:pt x="601" y="34"/>
                </a:cubicBezTo>
                <a:cubicBezTo>
                  <a:pt x="600" y="34"/>
                  <a:pt x="600" y="34"/>
                  <a:pt x="600" y="34"/>
                </a:cubicBezTo>
                <a:cubicBezTo>
                  <a:pt x="600" y="33"/>
                  <a:pt x="600" y="33"/>
                  <a:pt x="600" y="33"/>
                </a:cubicBezTo>
                <a:cubicBezTo>
                  <a:pt x="594" y="32"/>
                  <a:pt x="594" y="32"/>
                  <a:pt x="594" y="32"/>
                </a:cubicBezTo>
                <a:cubicBezTo>
                  <a:pt x="595" y="36"/>
                  <a:pt x="595" y="36"/>
                  <a:pt x="595" y="36"/>
                </a:cubicBezTo>
                <a:cubicBezTo>
                  <a:pt x="585" y="30"/>
                  <a:pt x="585" y="30"/>
                  <a:pt x="585" y="30"/>
                </a:cubicBezTo>
                <a:cubicBezTo>
                  <a:pt x="584" y="30"/>
                  <a:pt x="584" y="30"/>
                  <a:pt x="584" y="30"/>
                </a:cubicBezTo>
                <a:cubicBezTo>
                  <a:pt x="584" y="29"/>
                  <a:pt x="584" y="29"/>
                  <a:pt x="584" y="29"/>
                </a:cubicBezTo>
                <a:cubicBezTo>
                  <a:pt x="584" y="29"/>
                  <a:pt x="584" y="29"/>
                  <a:pt x="584" y="29"/>
                </a:cubicBezTo>
                <a:cubicBezTo>
                  <a:pt x="582" y="25"/>
                  <a:pt x="581" y="20"/>
                  <a:pt x="581" y="16"/>
                </a:cubicBezTo>
                <a:cubicBezTo>
                  <a:pt x="581" y="12"/>
                  <a:pt x="582" y="9"/>
                  <a:pt x="583" y="8"/>
                </a:cubicBezTo>
                <a:cubicBezTo>
                  <a:pt x="586" y="3"/>
                  <a:pt x="586" y="3"/>
                  <a:pt x="586" y="3"/>
                </a:cubicBezTo>
                <a:cubicBezTo>
                  <a:pt x="585" y="0"/>
                  <a:pt x="585" y="0"/>
                  <a:pt x="585" y="0"/>
                </a:cubicBezTo>
                <a:cubicBezTo>
                  <a:pt x="575" y="1"/>
                  <a:pt x="575" y="1"/>
                  <a:pt x="575" y="1"/>
                </a:cubicBezTo>
                <a:cubicBezTo>
                  <a:pt x="569" y="2"/>
                  <a:pt x="566" y="5"/>
                  <a:pt x="564" y="11"/>
                </a:cubicBezTo>
                <a:cubicBezTo>
                  <a:pt x="564" y="11"/>
                  <a:pt x="564" y="11"/>
                  <a:pt x="564" y="11"/>
                </a:cubicBezTo>
                <a:cubicBezTo>
                  <a:pt x="564" y="11"/>
                  <a:pt x="564" y="11"/>
                  <a:pt x="564" y="11"/>
                </a:cubicBezTo>
                <a:cubicBezTo>
                  <a:pt x="558" y="20"/>
                  <a:pt x="558" y="20"/>
                  <a:pt x="558" y="20"/>
                </a:cubicBezTo>
                <a:cubicBezTo>
                  <a:pt x="564" y="20"/>
                  <a:pt x="564" y="20"/>
                  <a:pt x="564" y="20"/>
                </a:cubicBezTo>
                <a:cubicBezTo>
                  <a:pt x="564" y="20"/>
                  <a:pt x="564" y="20"/>
                  <a:pt x="564" y="20"/>
                </a:cubicBezTo>
                <a:cubicBezTo>
                  <a:pt x="565" y="20"/>
                  <a:pt x="565" y="20"/>
                  <a:pt x="565" y="20"/>
                </a:cubicBezTo>
                <a:cubicBezTo>
                  <a:pt x="565" y="20"/>
                  <a:pt x="565" y="20"/>
                  <a:pt x="565" y="20"/>
                </a:cubicBezTo>
                <a:cubicBezTo>
                  <a:pt x="570" y="22"/>
                  <a:pt x="570" y="22"/>
                  <a:pt x="570" y="22"/>
                </a:cubicBezTo>
                <a:cubicBezTo>
                  <a:pt x="571" y="22"/>
                  <a:pt x="571" y="22"/>
                  <a:pt x="571" y="22"/>
                </a:cubicBezTo>
                <a:cubicBezTo>
                  <a:pt x="571" y="23"/>
                  <a:pt x="571" y="23"/>
                  <a:pt x="571" y="23"/>
                </a:cubicBezTo>
                <a:cubicBezTo>
                  <a:pt x="571" y="24"/>
                  <a:pt x="571" y="24"/>
                  <a:pt x="571" y="24"/>
                </a:cubicBezTo>
                <a:cubicBezTo>
                  <a:pt x="572" y="32"/>
                  <a:pt x="572" y="32"/>
                  <a:pt x="572" y="32"/>
                </a:cubicBezTo>
                <a:cubicBezTo>
                  <a:pt x="575" y="40"/>
                  <a:pt x="575" y="40"/>
                  <a:pt x="575" y="40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5" y="42"/>
                  <a:pt x="575" y="42"/>
                  <a:pt x="575" y="42"/>
                </a:cubicBezTo>
                <a:cubicBezTo>
                  <a:pt x="561" y="68"/>
                  <a:pt x="561" y="68"/>
                  <a:pt x="561" y="68"/>
                </a:cubicBezTo>
                <a:cubicBezTo>
                  <a:pt x="559" y="71"/>
                  <a:pt x="558" y="81"/>
                  <a:pt x="557" y="95"/>
                </a:cubicBezTo>
                <a:cubicBezTo>
                  <a:pt x="557" y="96"/>
                  <a:pt x="557" y="96"/>
                  <a:pt x="557" y="96"/>
                </a:cubicBezTo>
                <a:cubicBezTo>
                  <a:pt x="552" y="106"/>
                  <a:pt x="552" y="106"/>
                  <a:pt x="552" y="106"/>
                </a:cubicBezTo>
                <a:cubicBezTo>
                  <a:pt x="555" y="110"/>
                  <a:pt x="555" y="110"/>
                  <a:pt x="555" y="110"/>
                </a:cubicBezTo>
                <a:cubicBezTo>
                  <a:pt x="555" y="111"/>
                  <a:pt x="555" y="111"/>
                  <a:pt x="555" y="111"/>
                </a:cubicBezTo>
                <a:cubicBezTo>
                  <a:pt x="556" y="117"/>
                  <a:pt x="555" y="121"/>
                  <a:pt x="554" y="122"/>
                </a:cubicBezTo>
                <a:cubicBezTo>
                  <a:pt x="553" y="122"/>
                  <a:pt x="553" y="122"/>
                  <a:pt x="553" y="122"/>
                </a:cubicBezTo>
                <a:cubicBezTo>
                  <a:pt x="550" y="124"/>
                  <a:pt x="541" y="133"/>
                  <a:pt x="526" y="151"/>
                </a:cubicBezTo>
                <a:cubicBezTo>
                  <a:pt x="525" y="152"/>
                  <a:pt x="525" y="152"/>
                  <a:pt x="525" y="152"/>
                </a:cubicBezTo>
                <a:cubicBezTo>
                  <a:pt x="524" y="152"/>
                  <a:pt x="524" y="152"/>
                  <a:pt x="524" y="152"/>
                </a:cubicBezTo>
                <a:cubicBezTo>
                  <a:pt x="523" y="151"/>
                  <a:pt x="523" y="151"/>
                  <a:pt x="523" y="151"/>
                </a:cubicBezTo>
                <a:cubicBezTo>
                  <a:pt x="517" y="148"/>
                  <a:pt x="513" y="144"/>
                  <a:pt x="510" y="141"/>
                </a:cubicBezTo>
                <a:cubicBezTo>
                  <a:pt x="507" y="140"/>
                  <a:pt x="501" y="138"/>
                  <a:pt x="491" y="138"/>
                </a:cubicBezTo>
                <a:cubicBezTo>
                  <a:pt x="491" y="157"/>
                  <a:pt x="491" y="157"/>
                  <a:pt x="491" y="157"/>
                </a:cubicBezTo>
                <a:cubicBezTo>
                  <a:pt x="491" y="157"/>
                  <a:pt x="491" y="157"/>
                  <a:pt x="491" y="157"/>
                </a:cubicBezTo>
                <a:cubicBezTo>
                  <a:pt x="483" y="192"/>
                  <a:pt x="483" y="192"/>
                  <a:pt x="483" y="192"/>
                </a:cubicBezTo>
                <a:cubicBezTo>
                  <a:pt x="482" y="196"/>
                  <a:pt x="481" y="204"/>
                  <a:pt x="481" y="216"/>
                </a:cubicBezTo>
                <a:cubicBezTo>
                  <a:pt x="484" y="220"/>
                  <a:pt x="484" y="220"/>
                  <a:pt x="484" y="220"/>
                </a:cubicBezTo>
                <a:cubicBezTo>
                  <a:pt x="487" y="215"/>
                  <a:pt x="487" y="215"/>
                  <a:pt x="487" y="215"/>
                </a:cubicBezTo>
                <a:cubicBezTo>
                  <a:pt x="487" y="215"/>
                  <a:pt x="487" y="215"/>
                  <a:pt x="487" y="215"/>
                </a:cubicBezTo>
                <a:cubicBezTo>
                  <a:pt x="487" y="214"/>
                  <a:pt x="487" y="214"/>
                  <a:pt x="487" y="214"/>
                </a:cubicBezTo>
                <a:cubicBezTo>
                  <a:pt x="497" y="210"/>
                  <a:pt x="497" y="210"/>
                  <a:pt x="497" y="210"/>
                </a:cubicBezTo>
                <a:cubicBezTo>
                  <a:pt x="522" y="214"/>
                  <a:pt x="522" y="214"/>
                  <a:pt x="522" y="214"/>
                </a:cubicBezTo>
                <a:cubicBezTo>
                  <a:pt x="525" y="210"/>
                  <a:pt x="525" y="210"/>
                  <a:pt x="525" y="210"/>
                </a:cubicBezTo>
                <a:cubicBezTo>
                  <a:pt x="529" y="204"/>
                  <a:pt x="529" y="204"/>
                  <a:pt x="529" y="204"/>
                </a:cubicBezTo>
                <a:cubicBezTo>
                  <a:pt x="529" y="204"/>
                  <a:pt x="529" y="204"/>
                  <a:pt x="529" y="204"/>
                </a:cubicBezTo>
                <a:cubicBezTo>
                  <a:pt x="529" y="204"/>
                  <a:pt x="529" y="204"/>
                  <a:pt x="529" y="204"/>
                </a:cubicBezTo>
                <a:cubicBezTo>
                  <a:pt x="530" y="203"/>
                  <a:pt x="530" y="203"/>
                  <a:pt x="530" y="203"/>
                </a:cubicBezTo>
                <a:cubicBezTo>
                  <a:pt x="540" y="201"/>
                  <a:pt x="540" y="201"/>
                  <a:pt x="540" y="201"/>
                </a:cubicBezTo>
                <a:cubicBezTo>
                  <a:pt x="553" y="200"/>
                  <a:pt x="553" y="200"/>
                  <a:pt x="553" y="200"/>
                </a:cubicBezTo>
                <a:cubicBezTo>
                  <a:pt x="557" y="201"/>
                  <a:pt x="562" y="206"/>
                  <a:pt x="568" y="214"/>
                </a:cubicBezTo>
                <a:cubicBezTo>
                  <a:pt x="584" y="222"/>
                  <a:pt x="593" y="230"/>
                  <a:pt x="595" y="236"/>
                </a:cubicBezTo>
                <a:cubicBezTo>
                  <a:pt x="596" y="239"/>
                  <a:pt x="596" y="242"/>
                  <a:pt x="595" y="244"/>
                </a:cubicBezTo>
                <a:cubicBezTo>
                  <a:pt x="593" y="247"/>
                  <a:pt x="591" y="249"/>
                  <a:pt x="587" y="249"/>
                </a:cubicBezTo>
                <a:cubicBezTo>
                  <a:pt x="586" y="249"/>
                  <a:pt x="586" y="249"/>
                  <a:pt x="586" y="249"/>
                </a:cubicBezTo>
                <a:cubicBezTo>
                  <a:pt x="567" y="248"/>
                  <a:pt x="555" y="248"/>
                  <a:pt x="551" y="250"/>
                </a:cubicBezTo>
                <a:cubicBezTo>
                  <a:pt x="542" y="256"/>
                  <a:pt x="542" y="256"/>
                  <a:pt x="542" y="256"/>
                </a:cubicBezTo>
                <a:cubicBezTo>
                  <a:pt x="530" y="265"/>
                  <a:pt x="522" y="269"/>
                  <a:pt x="517" y="269"/>
                </a:cubicBezTo>
                <a:cubicBezTo>
                  <a:pt x="509" y="270"/>
                  <a:pt x="509" y="270"/>
                  <a:pt x="509" y="270"/>
                </a:cubicBezTo>
                <a:cubicBezTo>
                  <a:pt x="505" y="290"/>
                  <a:pt x="505" y="290"/>
                  <a:pt x="505" y="290"/>
                </a:cubicBezTo>
                <a:cubicBezTo>
                  <a:pt x="503" y="296"/>
                  <a:pt x="501" y="300"/>
                  <a:pt x="498" y="303"/>
                </a:cubicBezTo>
                <a:cubicBezTo>
                  <a:pt x="495" y="306"/>
                  <a:pt x="490" y="308"/>
                  <a:pt x="483" y="310"/>
                </a:cubicBezTo>
                <a:cubicBezTo>
                  <a:pt x="476" y="311"/>
                  <a:pt x="469" y="314"/>
                  <a:pt x="463" y="317"/>
                </a:cubicBezTo>
                <a:cubicBezTo>
                  <a:pt x="457" y="332"/>
                  <a:pt x="457" y="332"/>
                  <a:pt x="457" y="332"/>
                </a:cubicBezTo>
                <a:cubicBezTo>
                  <a:pt x="456" y="332"/>
                  <a:pt x="456" y="332"/>
                  <a:pt x="456" y="332"/>
                </a:cubicBezTo>
                <a:cubicBezTo>
                  <a:pt x="456" y="332"/>
                  <a:pt x="456" y="332"/>
                  <a:pt x="456" y="332"/>
                </a:cubicBezTo>
                <a:cubicBezTo>
                  <a:pt x="455" y="332"/>
                  <a:pt x="455" y="332"/>
                  <a:pt x="455" y="332"/>
                </a:cubicBezTo>
                <a:cubicBezTo>
                  <a:pt x="437" y="340"/>
                  <a:pt x="437" y="340"/>
                  <a:pt x="437" y="340"/>
                </a:cubicBezTo>
                <a:cubicBezTo>
                  <a:pt x="436" y="340"/>
                  <a:pt x="436" y="340"/>
                  <a:pt x="436" y="340"/>
                </a:cubicBezTo>
                <a:cubicBezTo>
                  <a:pt x="427" y="338"/>
                  <a:pt x="427" y="338"/>
                  <a:pt x="427" y="338"/>
                </a:cubicBezTo>
                <a:cubicBezTo>
                  <a:pt x="419" y="336"/>
                  <a:pt x="414" y="334"/>
                  <a:pt x="410" y="332"/>
                </a:cubicBezTo>
                <a:cubicBezTo>
                  <a:pt x="405" y="330"/>
                  <a:pt x="400" y="329"/>
                  <a:pt x="395" y="331"/>
                </a:cubicBezTo>
                <a:cubicBezTo>
                  <a:pt x="390" y="338"/>
                  <a:pt x="387" y="346"/>
                  <a:pt x="388" y="355"/>
                </a:cubicBezTo>
                <a:cubicBezTo>
                  <a:pt x="388" y="360"/>
                  <a:pt x="389" y="363"/>
                  <a:pt x="391" y="364"/>
                </a:cubicBezTo>
                <a:cubicBezTo>
                  <a:pt x="393" y="364"/>
                  <a:pt x="393" y="364"/>
                  <a:pt x="393" y="364"/>
                </a:cubicBezTo>
                <a:cubicBezTo>
                  <a:pt x="397" y="362"/>
                  <a:pt x="397" y="362"/>
                  <a:pt x="397" y="362"/>
                </a:cubicBezTo>
                <a:cubicBezTo>
                  <a:pt x="397" y="374"/>
                  <a:pt x="397" y="374"/>
                  <a:pt x="397" y="374"/>
                </a:cubicBezTo>
                <a:cubicBezTo>
                  <a:pt x="397" y="379"/>
                  <a:pt x="396" y="382"/>
                  <a:pt x="393" y="384"/>
                </a:cubicBezTo>
                <a:cubicBezTo>
                  <a:pt x="391" y="386"/>
                  <a:pt x="387" y="388"/>
                  <a:pt x="382" y="389"/>
                </a:cubicBezTo>
                <a:cubicBezTo>
                  <a:pt x="379" y="390"/>
                  <a:pt x="379" y="390"/>
                  <a:pt x="379" y="390"/>
                </a:cubicBezTo>
                <a:cubicBezTo>
                  <a:pt x="375" y="392"/>
                  <a:pt x="366" y="402"/>
                  <a:pt x="354" y="422"/>
                </a:cubicBezTo>
                <a:cubicBezTo>
                  <a:pt x="354" y="422"/>
                  <a:pt x="354" y="422"/>
                  <a:pt x="354" y="422"/>
                </a:cubicBezTo>
                <a:cubicBezTo>
                  <a:pt x="353" y="422"/>
                  <a:pt x="353" y="422"/>
                  <a:pt x="353" y="422"/>
                </a:cubicBezTo>
                <a:cubicBezTo>
                  <a:pt x="341" y="430"/>
                  <a:pt x="341" y="430"/>
                  <a:pt x="341" y="430"/>
                </a:cubicBezTo>
                <a:cubicBezTo>
                  <a:pt x="343" y="430"/>
                  <a:pt x="345" y="430"/>
                  <a:pt x="344" y="432"/>
                </a:cubicBezTo>
                <a:cubicBezTo>
                  <a:pt x="344" y="434"/>
                  <a:pt x="343" y="434"/>
                  <a:pt x="339" y="434"/>
                </a:cubicBezTo>
                <a:cubicBezTo>
                  <a:pt x="305" y="434"/>
                  <a:pt x="305" y="434"/>
                  <a:pt x="305" y="434"/>
                </a:cubicBezTo>
                <a:cubicBezTo>
                  <a:pt x="267" y="432"/>
                  <a:pt x="238" y="443"/>
                  <a:pt x="217" y="464"/>
                </a:cubicBezTo>
                <a:cubicBezTo>
                  <a:pt x="216" y="465"/>
                  <a:pt x="216" y="465"/>
                  <a:pt x="216" y="465"/>
                </a:cubicBezTo>
                <a:cubicBezTo>
                  <a:pt x="215" y="465"/>
                  <a:pt x="215" y="465"/>
                  <a:pt x="215" y="465"/>
                </a:cubicBezTo>
                <a:cubicBezTo>
                  <a:pt x="215" y="465"/>
                  <a:pt x="215" y="465"/>
                  <a:pt x="215" y="465"/>
                </a:cubicBezTo>
                <a:cubicBezTo>
                  <a:pt x="201" y="467"/>
                  <a:pt x="201" y="467"/>
                  <a:pt x="201" y="467"/>
                </a:cubicBezTo>
                <a:cubicBezTo>
                  <a:pt x="200" y="467"/>
                  <a:pt x="200" y="467"/>
                  <a:pt x="200" y="467"/>
                </a:cubicBezTo>
                <a:cubicBezTo>
                  <a:pt x="199" y="467"/>
                  <a:pt x="199" y="467"/>
                  <a:pt x="199" y="467"/>
                </a:cubicBezTo>
                <a:cubicBezTo>
                  <a:pt x="195" y="458"/>
                  <a:pt x="195" y="458"/>
                  <a:pt x="195" y="458"/>
                </a:cubicBezTo>
                <a:cubicBezTo>
                  <a:pt x="181" y="461"/>
                  <a:pt x="181" y="461"/>
                  <a:pt x="181" y="461"/>
                </a:cubicBezTo>
                <a:cubicBezTo>
                  <a:pt x="173" y="462"/>
                  <a:pt x="163" y="460"/>
                  <a:pt x="152" y="454"/>
                </a:cubicBezTo>
                <a:cubicBezTo>
                  <a:pt x="142" y="450"/>
                  <a:pt x="133" y="444"/>
                  <a:pt x="123" y="436"/>
                </a:cubicBezTo>
                <a:cubicBezTo>
                  <a:pt x="117" y="432"/>
                  <a:pt x="110" y="428"/>
                  <a:pt x="101" y="427"/>
                </a:cubicBezTo>
                <a:cubicBezTo>
                  <a:pt x="88" y="426"/>
                  <a:pt x="88" y="426"/>
                  <a:pt x="88" y="426"/>
                </a:cubicBezTo>
                <a:cubicBezTo>
                  <a:pt x="74" y="428"/>
                  <a:pt x="74" y="428"/>
                  <a:pt x="74" y="428"/>
                </a:cubicBezTo>
                <a:cubicBezTo>
                  <a:pt x="63" y="429"/>
                  <a:pt x="53" y="429"/>
                  <a:pt x="43" y="428"/>
                </a:cubicBezTo>
                <a:cubicBezTo>
                  <a:pt x="32" y="428"/>
                  <a:pt x="18" y="424"/>
                  <a:pt x="1" y="419"/>
                </a:cubicBezTo>
                <a:cubicBezTo>
                  <a:pt x="0" y="422"/>
                  <a:pt x="0" y="422"/>
                  <a:pt x="0" y="422"/>
                </a:cubicBezTo>
                <a:cubicBezTo>
                  <a:pt x="0" y="422"/>
                  <a:pt x="0" y="422"/>
                  <a:pt x="0" y="422"/>
                </a:cubicBezTo>
                <a:cubicBezTo>
                  <a:pt x="1" y="422"/>
                  <a:pt x="1" y="422"/>
                  <a:pt x="1" y="422"/>
                </a:cubicBezTo>
                <a:cubicBezTo>
                  <a:pt x="1" y="422"/>
                  <a:pt x="1" y="422"/>
                  <a:pt x="1" y="422"/>
                </a:cubicBezTo>
                <a:cubicBezTo>
                  <a:pt x="1" y="422"/>
                  <a:pt x="1" y="422"/>
                  <a:pt x="1" y="422"/>
                </a:cubicBezTo>
                <a:cubicBezTo>
                  <a:pt x="1" y="426"/>
                  <a:pt x="1" y="426"/>
                  <a:pt x="1" y="426"/>
                </a:cubicBezTo>
                <a:cubicBezTo>
                  <a:pt x="5" y="434"/>
                  <a:pt x="5" y="434"/>
                  <a:pt x="5" y="434"/>
                </a:cubicBezTo>
                <a:cubicBezTo>
                  <a:pt x="13" y="444"/>
                  <a:pt x="13" y="444"/>
                  <a:pt x="13" y="444"/>
                </a:cubicBezTo>
                <a:cubicBezTo>
                  <a:pt x="14" y="446"/>
                  <a:pt x="14" y="446"/>
                  <a:pt x="14" y="446"/>
                </a:cubicBezTo>
                <a:cubicBezTo>
                  <a:pt x="12" y="453"/>
                  <a:pt x="12" y="453"/>
                  <a:pt x="12" y="453"/>
                </a:cubicBezTo>
                <a:cubicBezTo>
                  <a:pt x="12" y="454"/>
                  <a:pt x="12" y="454"/>
                  <a:pt x="12" y="454"/>
                </a:cubicBezTo>
                <a:cubicBezTo>
                  <a:pt x="12" y="454"/>
                  <a:pt x="12" y="454"/>
                  <a:pt x="12" y="454"/>
                </a:cubicBezTo>
                <a:cubicBezTo>
                  <a:pt x="7" y="460"/>
                  <a:pt x="7" y="460"/>
                  <a:pt x="7" y="460"/>
                </a:cubicBezTo>
                <a:cubicBezTo>
                  <a:pt x="12" y="465"/>
                  <a:pt x="12" y="465"/>
                  <a:pt x="12" y="465"/>
                </a:cubicBezTo>
                <a:cubicBezTo>
                  <a:pt x="14" y="467"/>
                  <a:pt x="15" y="469"/>
                  <a:pt x="15" y="470"/>
                </a:cubicBezTo>
                <a:cubicBezTo>
                  <a:pt x="17" y="478"/>
                  <a:pt x="17" y="478"/>
                  <a:pt x="17" y="478"/>
                </a:cubicBezTo>
                <a:cubicBezTo>
                  <a:pt x="23" y="484"/>
                  <a:pt x="23" y="484"/>
                  <a:pt x="23" y="484"/>
                </a:cubicBezTo>
                <a:cubicBezTo>
                  <a:pt x="23" y="485"/>
                  <a:pt x="23" y="485"/>
                  <a:pt x="23" y="485"/>
                </a:cubicBezTo>
                <a:cubicBezTo>
                  <a:pt x="23" y="490"/>
                  <a:pt x="23" y="490"/>
                  <a:pt x="23" y="490"/>
                </a:cubicBezTo>
                <a:cubicBezTo>
                  <a:pt x="23" y="494"/>
                  <a:pt x="23" y="494"/>
                  <a:pt x="23" y="494"/>
                </a:cubicBezTo>
                <a:cubicBezTo>
                  <a:pt x="27" y="497"/>
                  <a:pt x="27" y="497"/>
                  <a:pt x="27" y="497"/>
                </a:cubicBezTo>
                <a:cubicBezTo>
                  <a:pt x="29" y="496"/>
                  <a:pt x="29" y="496"/>
                  <a:pt x="29" y="496"/>
                </a:cubicBezTo>
                <a:cubicBezTo>
                  <a:pt x="30" y="495"/>
                  <a:pt x="30" y="495"/>
                  <a:pt x="30" y="495"/>
                </a:cubicBezTo>
                <a:cubicBezTo>
                  <a:pt x="31" y="492"/>
                  <a:pt x="33" y="490"/>
                  <a:pt x="36" y="490"/>
                </a:cubicBezTo>
                <a:cubicBezTo>
                  <a:pt x="39" y="488"/>
                  <a:pt x="39" y="488"/>
                  <a:pt x="39" y="488"/>
                </a:cubicBezTo>
                <a:cubicBezTo>
                  <a:pt x="60" y="486"/>
                  <a:pt x="60" y="486"/>
                  <a:pt x="60" y="486"/>
                </a:cubicBezTo>
                <a:cubicBezTo>
                  <a:pt x="69" y="483"/>
                  <a:pt x="69" y="483"/>
                  <a:pt x="69" y="483"/>
                </a:cubicBezTo>
                <a:cubicBezTo>
                  <a:pt x="69" y="483"/>
                  <a:pt x="69" y="483"/>
                  <a:pt x="69" y="483"/>
                </a:cubicBezTo>
                <a:cubicBezTo>
                  <a:pt x="71" y="482"/>
                  <a:pt x="71" y="482"/>
                  <a:pt x="71" y="482"/>
                </a:cubicBezTo>
                <a:cubicBezTo>
                  <a:pt x="75" y="492"/>
                  <a:pt x="75" y="492"/>
                  <a:pt x="75" y="492"/>
                </a:cubicBezTo>
                <a:cubicBezTo>
                  <a:pt x="75" y="492"/>
                  <a:pt x="75" y="492"/>
                  <a:pt x="75" y="492"/>
                </a:cubicBezTo>
                <a:cubicBezTo>
                  <a:pt x="75" y="492"/>
                  <a:pt x="75" y="492"/>
                  <a:pt x="75" y="492"/>
                </a:cubicBezTo>
                <a:cubicBezTo>
                  <a:pt x="76" y="494"/>
                  <a:pt x="75" y="496"/>
                  <a:pt x="74" y="498"/>
                </a:cubicBezTo>
                <a:cubicBezTo>
                  <a:pt x="63" y="514"/>
                  <a:pt x="63" y="514"/>
                  <a:pt x="63" y="514"/>
                </a:cubicBezTo>
                <a:cubicBezTo>
                  <a:pt x="63" y="517"/>
                  <a:pt x="63" y="517"/>
                  <a:pt x="63" y="517"/>
                </a:cubicBezTo>
                <a:cubicBezTo>
                  <a:pt x="69" y="522"/>
                  <a:pt x="69" y="522"/>
                  <a:pt x="69" y="522"/>
                </a:cubicBezTo>
                <a:cubicBezTo>
                  <a:pt x="74" y="526"/>
                  <a:pt x="74" y="526"/>
                  <a:pt x="74" y="526"/>
                </a:cubicBezTo>
                <a:cubicBezTo>
                  <a:pt x="74" y="526"/>
                  <a:pt x="74" y="526"/>
                  <a:pt x="74" y="526"/>
                </a:cubicBezTo>
                <a:cubicBezTo>
                  <a:pt x="77" y="529"/>
                  <a:pt x="79" y="531"/>
                  <a:pt x="81" y="532"/>
                </a:cubicBezTo>
                <a:cubicBezTo>
                  <a:pt x="84" y="532"/>
                  <a:pt x="87" y="535"/>
                  <a:pt x="89" y="538"/>
                </a:cubicBezTo>
                <a:cubicBezTo>
                  <a:pt x="89" y="539"/>
                  <a:pt x="89" y="539"/>
                  <a:pt x="89" y="539"/>
                </a:cubicBezTo>
                <a:cubicBezTo>
                  <a:pt x="93" y="541"/>
                  <a:pt x="93" y="541"/>
                  <a:pt x="93" y="541"/>
                </a:cubicBezTo>
                <a:cubicBezTo>
                  <a:pt x="95" y="541"/>
                  <a:pt x="95" y="541"/>
                  <a:pt x="95" y="541"/>
                </a:cubicBezTo>
                <a:cubicBezTo>
                  <a:pt x="95" y="541"/>
                  <a:pt x="95" y="541"/>
                  <a:pt x="95" y="541"/>
                </a:cubicBezTo>
                <a:cubicBezTo>
                  <a:pt x="96" y="546"/>
                  <a:pt x="96" y="546"/>
                  <a:pt x="96" y="546"/>
                </a:cubicBezTo>
                <a:cubicBezTo>
                  <a:pt x="96" y="546"/>
                  <a:pt x="96" y="546"/>
                  <a:pt x="96" y="546"/>
                </a:cubicBezTo>
                <a:cubicBezTo>
                  <a:pt x="97" y="550"/>
                  <a:pt x="97" y="550"/>
                  <a:pt x="97" y="550"/>
                </a:cubicBezTo>
                <a:cubicBezTo>
                  <a:pt x="98" y="556"/>
                  <a:pt x="98" y="556"/>
                  <a:pt x="98" y="556"/>
                </a:cubicBezTo>
                <a:cubicBezTo>
                  <a:pt x="108" y="558"/>
                  <a:pt x="108" y="558"/>
                  <a:pt x="108" y="558"/>
                </a:cubicBezTo>
                <a:cubicBezTo>
                  <a:pt x="109" y="558"/>
                  <a:pt x="109" y="558"/>
                  <a:pt x="109" y="558"/>
                </a:cubicBezTo>
                <a:cubicBezTo>
                  <a:pt x="109" y="558"/>
                  <a:pt x="109" y="558"/>
                  <a:pt x="109" y="558"/>
                </a:cubicBezTo>
                <a:cubicBezTo>
                  <a:pt x="109" y="559"/>
                  <a:pt x="109" y="559"/>
                  <a:pt x="109" y="559"/>
                </a:cubicBezTo>
                <a:cubicBezTo>
                  <a:pt x="110" y="560"/>
                  <a:pt x="110" y="560"/>
                  <a:pt x="110" y="560"/>
                </a:cubicBezTo>
                <a:cubicBezTo>
                  <a:pt x="113" y="565"/>
                  <a:pt x="113" y="565"/>
                  <a:pt x="113" y="565"/>
                </a:cubicBezTo>
                <a:cubicBezTo>
                  <a:pt x="121" y="568"/>
                  <a:pt x="121" y="568"/>
                  <a:pt x="121" y="568"/>
                </a:cubicBezTo>
                <a:cubicBezTo>
                  <a:pt x="126" y="565"/>
                  <a:pt x="126" y="565"/>
                  <a:pt x="126" y="565"/>
                </a:cubicBezTo>
                <a:cubicBezTo>
                  <a:pt x="125" y="562"/>
                  <a:pt x="125" y="562"/>
                  <a:pt x="125" y="562"/>
                </a:cubicBezTo>
                <a:cubicBezTo>
                  <a:pt x="120" y="557"/>
                  <a:pt x="120" y="557"/>
                  <a:pt x="120" y="557"/>
                </a:cubicBezTo>
                <a:cubicBezTo>
                  <a:pt x="121" y="556"/>
                  <a:pt x="121" y="556"/>
                  <a:pt x="121" y="556"/>
                </a:cubicBezTo>
                <a:cubicBezTo>
                  <a:pt x="121" y="556"/>
                  <a:pt x="121" y="556"/>
                  <a:pt x="121" y="556"/>
                </a:cubicBezTo>
                <a:cubicBezTo>
                  <a:pt x="125" y="547"/>
                  <a:pt x="125" y="547"/>
                  <a:pt x="125" y="547"/>
                </a:cubicBezTo>
                <a:cubicBezTo>
                  <a:pt x="135" y="547"/>
                  <a:pt x="135" y="547"/>
                  <a:pt x="135" y="547"/>
                </a:cubicBezTo>
                <a:cubicBezTo>
                  <a:pt x="135" y="548"/>
                  <a:pt x="135" y="548"/>
                  <a:pt x="135" y="548"/>
                </a:cubicBezTo>
                <a:cubicBezTo>
                  <a:pt x="149" y="552"/>
                  <a:pt x="149" y="552"/>
                  <a:pt x="149" y="552"/>
                </a:cubicBezTo>
                <a:cubicBezTo>
                  <a:pt x="157" y="551"/>
                  <a:pt x="157" y="551"/>
                  <a:pt x="157" y="551"/>
                </a:cubicBezTo>
                <a:cubicBezTo>
                  <a:pt x="163" y="546"/>
                  <a:pt x="163" y="546"/>
                  <a:pt x="163" y="546"/>
                </a:cubicBezTo>
                <a:cubicBezTo>
                  <a:pt x="169" y="537"/>
                  <a:pt x="174" y="534"/>
                  <a:pt x="177" y="536"/>
                </a:cubicBezTo>
                <a:cubicBezTo>
                  <a:pt x="180" y="535"/>
                  <a:pt x="180" y="535"/>
                  <a:pt x="180" y="535"/>
                </a:cubicBezTo>
                <a:cubicBezTo>
                  <a:pt x="183" y="535"/>
                  <a:pt x="185" y="536"/>
                  <a:pt x="187" y="536"/>
                </a:cubicBezTo>
                <a:cubicBezTo>
                  <a:pt x="187" y="537"/>
                  <a:pt x="187" y="538"/>
                  <a:pt x="187" y="538"/>
                </a:cubicBezTo>
                <a:cubicBezTo>
                  <a:pt x="187" y="540"/>
                  <a:pt x="189" y="543"/>
                  <a:pt x="191" y="548"/>
                </a:cubicBezTo>
                <a:cubicBezTo>
                  <a:pt x="191" y="548"/>
                  <a:pt x="191" y="548"/>
                  <a:pt x="191" y="548"/>
                </a:cubicBezTo>
                <a:cubicBezTo>
                  <a:pt x="191" y="548"/>
                  <a:pt x="191" y="548"/>
                  <a:pt x="191" y="548"/>
                </a:cubicBezTo>
                <a:cubicBezTo>
                  <a:pt x="193" y="554"/>
                  <a:pt x="193" y="554"/>
                  <a:pt x="193" y="554"/>
                </a:cubicBezTo>
                <a:cubicBezTo>
                  <a:pt x="193" y="555"/>
                  <a:pt x="193" y="555"/>
                  <a:pt x="193" y="555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84" y="570"/>
                  <a:pt x="184" y="570"/>
                  <a:pt x="184" y="570"/>
                </a:cubicBezTo>
                <a:cubicBezTo>
                  <a:pt x="183" y="571"/>
                  <a:pt x="183" y="571"/>
                  <a:pt x="183" y="571"/>
                </a:cubicBezTo>
                <a:cubicBezTo>
                  <a:pt x="183" y="571"/>
                  <a:pt x="183" y="571"/>
                  <a:pt x="183" y="571"/>
                </a:cubicBezTo>
                <a:cubicBezTo>
                  <a:pt x="169" y="577"/>
                  <a:pt x="169" y="577"/>
                  <a:pt x="169" y="577"/>
                </a:cubicBezTo>
                <a:cubicBezTo>
                  <a:pt x="167" y="581"/>
                  <a:pt x="167" y="581"/>
                  <a:pt x="167" y="581"/>
                </a:cubicBezTo>
                <a:cubicBezTo>
                  <a:pt x="165" y="593"/>
                  <a:pt x="165" y="593"/>
                  <a:pt x="165" y="593"/>
                </a:cubicBezTo>
                <a:cubicBezTo>
                  <a:pt x="166" y="598"/>
                  <a:pt x="166" y="598"/>
                  <a:pt x="166" y="598"/>
                </a:cubicBezTo>
                <a:cubicBezTo>
                  <a:pt x="170" y="604"/>
                  <a:pt x="170" y="604"/>
                  <a:pt x="170" y="604"/>
                </a:cubicBezTo>
                <a:cubicBezTo>
                  <a:pt x="171" y="606"/>
                  <a:pt x="171" y="606"/>
                  <a:pt x="171" y="606"/>
                </a:cubicBezTo>
                <a:cubicBezTo>
                  <a:pt x="176" y="609"/>
                  <a:pt x="176" y="609"/>
                  <a:pt x="176" y="609"/>
                </a:cubicBezTo>
                <a:cubicBezTo>
                  <a:pt x="193" y="609"/>
                  <a:pt x="193" y="609"/>
                  <a:pt x="193" y="609"/>
                </a:cubicBezTo>
                <a:cubicBezTo>
                  <a:pt x="207" y="607"/>
                  <a:pt x="207" y="607"/>
                  <a:pt x="207" y="607"/>
                </a:cubicBezTo>
                <a:cubicBezTo>
                  <a:pt x="209" y="605"/>
                  <a:pt x="209" y="605"/>
                  <a:pt x="209" y="605"/>
                </a:cubicBezTo>
                <a:cubicBezTo>
                  <a:pt x="211" y="602"/>
                  <a:pt x="213" y="602"/>
                  <a:pt x="214" y="602"/>
                </a:cubicBezTo>
                <a:cubicBezTo>
                  <a:pt x="224" y="603"/>
                  <a:pt x="224" y="603"/>
                  <a:pt x="224" y="603"/>
                </a:cubicBezTo>
                <a:cubicBezTo>
                  <a:pt x="225" y="602"/>
                  <a:pt x="225" y="602"/>
                  <a:pt x="225" y="602"/>
                </a:cubicBezTo>
                <a:cubicBezTo>
                  <a:pt x="224" y="599"/>
                  <a:pt x="224" y="596"/>
                  <a:pt x="225" y="594"/>
                </a:cubicBezTo>
                <a:cubicBezTo>
                  <a:pt x="229" y="587"/>
                  <a:pt x="229" y="587"/>
                  <a:pt x="229" y="587"/>
                </a:cubicBezTo>
                <a:cubicBezTo>
                  <a:pt x="229" y="574"/>
                  <a:pt x="229" y="574"/>
                  <a:pt x="229" y="574"/>
                </a:cubicBezTo>
                <a:cubicBezTo>
                  <a:pt x="229" y="574"/>
                  <a:pt x="229" y="574"/>
                  <a:pt x="229" y="574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7" y="552"/>
                  <a:pt x="237" y="552"/>
                  <a:pt x="237" y="552"/>
                </a:cubicBezTo>
                <a:cubicBezTo>
                  <a:pt x="237" y="552"/>
                  <a:pt x="237" y="552"/>
                  <a:pt x="237" y="552"/>
                </a:cubicBezTo>
                <a:cubicBezTo>
                  <a:pt x="237" y="552"/>
                  <a:pt x="237" y="552"/>
                  <a:pt x="237" y="552"/>
                </a:cubicBezTo>
                <a:cubicBezTo>
                  <a:pt x="250" y="542"/>
                  <a:pt x="250" y="542"/>
                  <a:pt x="250" y="542"/>
                </a:cubicBezTo>
                <a:cubicBezTo>
                  <a:pt x="251" y="541"/>
                  <a:pt x="251" y="541"/>
                  <a:pt x="251" y="541"/>
                </a:cubicBezTo>
                <a:cubicBezTo>
                  <a:pt x="261" y="546"/>
                  <a:pt x="261" y="546"/>
                  <a:pt x="261" y="546"/>
                </a:cubicBezTo>
                <a:cubicBezTo>
                  <a:pt x="261" y="546"/>
                  <a:pt x="261" y="546"/>
                  <a:pt x="261" y="546"/>
                </a:cubicBezTo>
                <a:cubicBezTo>
                  <a:pt x="267" y="550"/>
                  <a:pt x="270" y="553"/>
                  <a:pt x="270" y="555"/>
                </a:cubicBezTo>
                <a:cubicBezTo>
                  <a:pt x="269" y="564"/>
                  <a:pt x="269" y="564"/>
                  <a:pt x="269" y="564"/>
                </a:cubicBezTo>
                <a:cubicBezTo>
                  <a:pt x="265" y="570"/>
                  <a:pt x="265" y="570"/>
                  <a:pt x="265" y="570"/>
                </a:cubicBezTo>
                <a:cubicBezTo>
                  <a:pt x="263" y="578"/>
                  <a:pt x="263" y="578"/>
                  <a:pt x="263" y="578"/>
                </a:cubicBezTo>
                <a:cubicBezTo>
                  <a:pt x="263" y="586"/>
                  <a:pt x="263" y="586"/>
                  <a:pt x="263" y="586"/>
                </a:cubicBezTo>
                <a:cubicBezTo>
                  <a:pt x="265" y="590"/>
                  <a:pt x="265" y="590"/>
                  <a:pt x="265" y="590"/>
                </a:cubicBezTo>
                <a:cubicBezTo>
                  <a:pt x="269" y="590"/>
                  <a:pt x="269" y="590"/>
                  <a:pt x="269" y="590"/>
                </a:cubicBezTo>
                <a:cubicBezTo>
                  <a:pt x="270" y="590"/>
                  <a:pt x="270" y="590"/>
                  <a:pt x="270" y="590"/>
                </a:cubicBezTo>
                <a:cubicBezTo>
                  <a:pt x="276" y="590"/>
                  <a:pt x="276" y="590"/>
                  <a:pt x="276" y="590"/>
                </a:cubicBezTo>
                <a:cubicBezTo>
                  <a:pt x="279" y="592"/>
                  <a:pt x="281" y="594"/>
                  <a:pt x="283" y="598"/>
                </a:cubicBezTo>
                <a:cubicBezTo>
                  <a:pt x="286" y="600"/>
                  <a:pt x="286" y="600"/>
                  <a:pt x="286" y="600"/>
                </a:cubicBezTo>
                <a:cubicBezTo>
                  <a:pt x="287" y="600"/>
                  <a:pt x="287" y="600"/>
                  <a:pt x="287" y="600"/>
                </a:cubicBezTo>
                <a:cubicBezTo>
                  <a:pt x="287" y="600"/>
                  <a:pt x="287" y="600"/>
                  <a:pt x="287" y="600"/>
                </a:cubicBezTo>
                <a:cubicBezTo>
                  <a:pt x="287" y="600"/>
                  <a:pt x="287" y="600"/>
                  <a:pt x="287" y="600"/>
                </a:cubicBezTo>
                <a:cubicBezTo>
                  <a:pt x="301" y="606"/>
                  <a:pt x="301" y="606"/>
                  <a:pt x="301" y="606"/>
                </a:cubicBezTo>
                <a:cubicBezTo>
                  <a:pt x="307" y="608"/>
                  <a:pt x="307" y="608"/>
                  <a:pt x="307" y="608"/>
                </a:cubicBezTo>
                <a:cubicBezTo>
                  <a:pt x="315" y="607"/>
                  <a:pt x="315" y="607"/>
                  <a:pt x="315" y="607"/>
                </a:cubicBezTo>
                <a:cubicBezTo>
                  <a:pt x="319" y="602"/>
                  <a:pt x="319" y="602"/>
                  <a:pt x="319" y="602"/>
                </a:cubicBezTo>
                <a:cubicBezTo>
                  <a:pt x="323" y="582"/>
                  <a:pt x="323" y="582"/>
                  <a:pt x="323" y="582"/>
                </a:cubicBezTo>
                <a:cubicBezTo>
                  <a:pt x="324" y="572"/>
                  <a:pt x="324" y="572"/>
                  <a:pt x="324" y="572"/>
                </a:cubicBezTo>
                <a:cubicBezTo>
                  <a:pt x="324" y="571"/>
                  <a:pt x="324" y="571"/>
                  <a:pt x="324" y="571"/>
                </a:cubicBezTo>
                <a:cubicBezTo>
                  <a:pt x="325" y="570"/>
                  <a:pt x="325" y="570"/>
                  <a:pt x="325" y="570"/>
                </a:cubicBezTo>
                <a:cubicBezTo>
                  <a:pt x="325" y="570"/>
                  <a:pt x="325" y="570"/>
                  <a:pt x="325" y="570"/>
                </a:cubicBezTo>
                <a:cubicBezTo>
                  <a:pt x="333" y="564"/>
                  <a:pt x="333" y="564"/>
                  <a:pt x="333" y="564"/>
                </a:cubicBezTo>
                <a:cubicBezTo>
                  <a:pt x="337" y="558"/>
                  <a:pt x="337" y="558"/>
                  <a:pt x="337" y="558"/>
                </a:cubicBezTo>
                <a:cubicBezTo>
                  <a:pt x="337" y="558"/>
                  <a:pt x="337" y="558"/>
                  <a:pt x="337" y="558"/>
                </a:cubicBezTo>
                <a:cubicBezTo>
                  <a:pt x="345" y="554"/>
                  <a:pt x="345" y="554"/>
                  <a:pt x="345" y="554"/>
                </a:cubicBezTo>
                <a:cubicBezTo>
                  <a:pt x="350" y="551"/>
                  <a:pt x="350" y="551"/>
                  <a:pt x="350" y="551"/>
                </a:cubicBezTo>
                <a:cubicBezTo>
                  <a:pt x="356" y="549"/>
                  <a:pt x="356" y="549"/>
                  <a:pt x="356" y="549"/>
                </a:cubicBezTo>
                <a:cubicBezTo>
                  <a:pt x="353" y="537"/>
                  <a:pt x="353" y="537"/>
                  <a:pt x="353" y="537"/>
                </a:cubicBezTo>
                <a:cubicBezTo>
                  <a:pt x="367" y="538"/>
                  <a:pt x="367" y="538"/>
                  <a:pt x="367" y="538"/>
                </a:cubicBezTo>
                <a:cubicBezTo>
                  <a:pt x="367" y="538"/>
                  <a:pt x="367" y="538"/>
                  <a:pt x="367" y="538"/>
                </a:cubicBezTo>
                <a:cubicBezTo>
                  <a:pt x="367" y="539"/>
                  <a:pt x="367" y="539"/>
                  <a:pt x="367" y="539"/>
                </a:cubicBezTo>
                <a:cubicBezTo>
                  <a:pt x="367" y="539"/>
                  <a:pt x="367" y="539"/>
                  <a:pt x="367" y="539"/>
                </a:cubicBezTo>
                <a:cubicBezTo>
                  <a:pt x="374" y="542"/>
                  <a:pt x="374" y="542"/>
                  <a:pt x="374" y="542"/>
                </a:cubicBezTo>
                <a:cubicBezTo>
                  <a:pt x="374" y="542"/>
                  <a:pt x="374" y="542"/>
                  <a:pt x="374" y="542"/>
                </a:cubicBezTo>
                <a:cubicBezTo>
                  <a:pt x="374" y="541"/>
                  <a:pt x="374" y="541"/>
                  <a:pt x="374" y="541"/>
                </a:cubicBezTo>
                <a:cubicBezTo>
                  <a:pt x="376" y="534"/>
                  <a:pt x="376" y="534"/>
                  <a:pt x="376" y="534"/>
                </a:cubicBezTo>
                <a:cubicBezTo>
                  <a:pt x="376" y="532"/>
                  <a:pt x="376" y="532"/>
                  <a:pt x="376" y="532"/>
                </a:cubicBezTo>
                <a:cubicBezTo>
                  <a:pt x="377" y="533"/>
                  <a:pt x="377" y="533"/>
                  <a:pt x="377" y="533"/>
                </a:cubicBezTo>
                <a:cubicBezTo>
                  <a:pt x="378" y="533"/>
                  <a:pt x="378" y="533"/>
                  <a:pt x="378" y="533"/>
                </a:cubicBezTo>
                <a:cubicBezTo>
                  <a:pt x="384" y="534"/>
                  <a:pt x="384" y="534"/>
                  <a:pt x="384" y="534"/>
                </a:cubicBezTo>
                <a:cubicBezTo>
                  <a:pt x="387" y="534"/>
                  <a:pt x="387" y="534"/>
                  <a:pt x="387" y="534"/>
                </a:cubicBezTo>
                <a:cubicBezTo>
                  <a:pt x="393" y="528"/>
                  <a:pt x="393" y="528"/>
                  <a:pt x="393" y="528"/>
                </a:cubicBezTo>
                <a:cubicBezTo>
                  <a:pt x="394" y="528"/>
                  <a:pt x="394" y="528"/>
                  <a:pt x="394" y="528"/>
                </a:cubicBezTo>
                <a:cubicBezTo>
                  <a:pt x="394" y="527"/>
                  <a:pt x="394" y="527"/>
                  <a:pt x="394" y="527"/>
                </a:cubicBezTo>
                <a:cubicBezTo>
                  <a:pt x="395" y="527"/>
                  <a:pt x="395" y="527"/>
                  <a:pt x="395" y="527"/>
                </a:cubicBezTo>
                <a:cubicBezTo>
                  <a:pt x="403" y="526"/>
                  <a:pt x="403" y="526"/>
                  <a:pt x="403" y="526"/>
                </a:cubicBezTo>
                <a:cubicBezTo>
                  <a:pt x="409" y="519"/>
                  <a:pt x="409" y="519"/>
                  <a:pt x="409" y="519"/>
                </a:cubicBezTo>
                <a:cubicBezTo>
                  <a:pt x="413" y="514"/>
                  <a:pt x="413" y="514"/>
                  <a:pt x="413" y="514"/>
                </a:cubicBezTo>
                <a:cubicBezTo>
                  <a:pt x="413" y="508"/>
                  <a:pt x="413" y="508"/>
                  <a:pt x="413" y="508"/>
                </a:cubicBezTo>
                <a:cubicBezTo>
                  <a:pt x="413" y="505"/>
                  <a:pt x="414" y="504"/>
                  <a:pt x="417" y="502"/>
                </a:cubicBezTo>
                <a:cubicBezTo>
                  <a:pt x="417" y="502"/>
                  <a:pt x="417" y="502"/>
                  <a:pt x="417" y="502"/>
                </a:cubicBezTo>
                <a:cubicBezTo>
                  <a:pt x="417" y="502"/>
                  <a:pt x="417" y="502"/>
                  <a:pt x="417" y="502"/>
                </a:cubicBezTo>
                <a:cubicBezTo>
                  <a:pt x="418" y="502"/>
                  <a:pt x="418" y="502"/>
                  <a:pt x="418" y="502"/>
                </a:cubicBezTo>
                <a:cubicBezTo>
                  <a:pt x="425" y="503"/>
                  <a:pt x="425" y="503"/>
                  <a:pt x="425" y="503"/>
                </a:cubicBezTo>
                <a:cubicBezTo>
                  <a:pt x="429" y="501"/>
                  <a:pt x="429" y="501"/>
                  <a:pt x="429" y="501"/>
                </a:cubicBezTo>
                <a:cubicBezTo>
                  <a:pt x="430" y="496"/>
                  <a:pt x="430" y="496"/>
                  <a:pt x="430" y="496"/>
                </a:cubicBezTo>
                <a:cubicBezTo>
                  <a:pt x="438" y="493"/>
                  <a:pt x="438" y="493"/>
                  <a:pt x="438" y="493"/>
                </a:cubicBezTo>
                <a:cubicBezTo>
                  <a:pt x="438" y="493"/>
                  <a:pt x="438" y="493"/>
                  <a:pt x="438" y="493"/>
                </a:cubicBezTo>
                <a:cubicBezTo>
                  <a:pt x="439" y="493"/>
                  <a:pt x="439" y="493"/>
                  <a:pt x="439" y="493"/>
                </a:cubicBezTo>
                <a:cubicBezTo>
                  <a:pt x="439" y="493"/>
                  <a:pt x="439" y="493"/>
                  <a:pt x="439" y="493"/>
                </a:cubicBezTo>
                <a:cubicBezTo>
                  <a:pt x="449" y="494"/>
                  <a:pt x="449" y="494"/>
                  <a:pt x="449" y="494"/>
                </a:cubicBezTo>
                <a:cubicBezTo>
                  <a:pt x="457" y="492"/>
                  <a:pt x="457" y="492"/>
                  <a:pt x="457" y="492"/>
                </a:cubicBezTo>
                <a:cubicBezTo>
                  <a:pt x="461" y="488"/>
                  <a:pt x="461" y="488"/>
                  <a:pt x="461" y="488"/>
                </a:cubicBezTo>
                <a:cubicBezTo>
                  <a:pt x="465" y="481"/>
                  <a:pt x="465" y="481"/>
                  <a:pt x="465" y="481"/>
                </a:cubicBezTo>
                <a:cubicBezTo>
                  <a:pt x="459" y="475"/>
                  <a:pt x="459" y="475"/>
                  <a:pt x="459" y="475"/>
                </a:cubicBezTo>
                <a:cubicBezTo>
                  <a:pt x="459" y="474"/>
                  <a:pt x="459" y="474"/>
                  <a:pt x="459" y="474"/>
                </a:cubicBezTo>
                <a:cubicBezTo>
                  <a:pt x="459" y="474"/>
                  <a:pt x="459" y="474"/>
                  <a:pt x="459" y="474"/>
                </a:cubicBezTo>
                <a:cubicBezTo>
                  <a:pt x="457" y="470"/>
                  <a:pt x="457" y="470"/>
                  <a:pt x="457" y="470"/>
                </a:cubicBezTo>
                <a:cubicBezTo>
                  <a:pt x="457" y="470"/>
                  <a:pt x="457" y="470"/>
                  <a:pt x="457" y="470"/>
                </a:cubicBezTo>
                <a:cubicBezTo>
                  <a:pt x="456" y="462"/>
                  <a:pt x="456" y="462"/>
                  <a:pt x="456" y="462"/>
                </a:cubicBezTo>
                <a:cubicBezTo>
                  <a:pt x="456" y="462"/>
                  <a:pt x="456" y="462"/>
                  <a:pt x="456" y="462"/>
                </a:cubicBezTo>
                <a:cubicBezTo>
                  <a:pt x="459" y="456"/>
                  <a:pt x="459" y="456"/>
                  <a:pt x="459" y="456"/>
                </a:cubicBezTo>
                <a:cubicBezTo>
                  <a:pt x="459" y="454"/>
                  <a:pt x="461" y="451"/>
                  <a:pt x="464" y="448"/>
                </a:cubicBezTo>
                <a:cubicBezTo>
                  <a:pt x="468" y="439"/>
                  <a:pt x="468" y="439"/>
                  <a:pt x="468" y="439"/>
                </a:cubicBezTo>
                <a:cubicBezTo>
                  <a:pt x="468" y="438"/>
                  <a:pt x="468" y="438"/>
                  <a:pt x="468" y="438"/>
                </a:cubicBezTo>
                <a:cubicBezTo>
                  <a:pt x="469" y="438"/>
                  <a:pt x="469" y="438"/>
                  <a:pt x="469" y="438"/>
                </a:cubicBezTo>
                <a:cubicBezTo>
                  <a:pt x="473" y="432"/>
                  <a:pt x="473" y="432"/>
                  <a:pt x="473" y="432"/>
                </a:cubicBezTo>
                <a:cubicBezTo>
                  <a:pt x="479" y="420"/>
                  <a:pt x="479" y="420"/>
                  <a:pt x="479" y="420"/>
                </a:cubicBezTo>
                <a:cubicBezTo>
                  <a:pt x="484" y="428"/>
                  <a:pt x="484" y="428"/>
                  <a:pt x="484" y="428"/>
                </a:cubicBezTo>
                <a:cubicBezTo>
                  <a:pt x="485" y="428"/>
                  <a:pt x="485" y="428"/>
                  <a:pt x="485" y="428"/>
                </a:cubicBezTo>
                <a:cubicBezTo>
                  <a:pt x="485" y="429"/>
                  <a:pt x="485" y="429"/>
                  <a:pt x="485" y="429"/>
                </a:cubicBezTo>
                <a:cubicBezTo>
                  <a:pt x="487" y="437"/>
                  <a:pt x="487" y="437"/>
                  <a:pt x="487" y="437"/>
                </a:cubicBezTo>
                <a:cubicBezTo>
                  <a:pt x="487" y="437"/>
                  <a:pt x="487" y="437"/>
                  <a:pt x="487" y="437"/>
                </a:cubicBezTo>
                <a:cubicBezTo>
                  <a:pt x="488" y="445"/>
                  <a:pt x="488" y="445"/>
                  <a:pt x="488" y="445"/>
                </a:cubicBezTo>
                <a:cubicBezTo>
                  <a:pt x="493" y="448"/>
                  <a:pt x="493" y="448"/>
                  <a:pt x="493" y="448"/>
                </a:cubicBezTo>
                <a:cubicBezTo>
                  <a:pt x="494" y="448"/>
                  <a:pt x="494" y="448"/>
                  <a:pt x="494" y="448"/>
                </a:cubicBezTo>
                <a:cubicBezTo>
                  <a:pt x="494" y="448"/>
                  <a:pt x="494" y="448"/>
                  <a:pt x="494" y="448"/>
                </a:cubicBezTo>
                <a:cubicBezTo>
                  <a:pt x="494" y="448"/>
                  <a:pt x="494" y="448"/>
                  <a:pt x="494" y="448"/>
                </a:cubicBezTo>
                <a:cubicBezTo>
                  <a:pt x="495" y="448"/>
                  <a:pt x="495" y="448"/>
                  <a:pt x="495" y="448"/>
                </a:cubicBezTo>
                <a:cubicBezTo>
                  <a:pt x="496" y="448"/>
                  <a:pt x="496" y="448"/>
                  <a:pt x="496" y="448"/>
                </a:cubicBezTo>
                <a:cubicBezTo>
                  <a:pt x="501" y="440"/>
                  <a:pt x="501" y="440"/>
                  <a:pt x="501" y="440"/>
                </a:cubicBezTo>
                <a:cubicBezTo>
                  <a:pt x="503" y="432"/>
                  <a:pt x="503" y="432"/>
                  <a:pt x="503" y="432"/>
                </a:cubicBezTo>
                <a:cubicBezTo>
                  <a:pt x="505" y="432"/>
                  <a:pt x="505" y="432"/>
                  <a:pt x="505" y="432"/>
                </a:cubicBezTo>
                <a:cubicBezTo>
                  <a:pt x="506" y="432"/>
                  <a:pt x="506" y="432"/>
                  <a:pt x="506" y="432"/>
                </a:cubicBezTo>
                <a:cubicBezTo>
                  <a:pt x="517" y="436"/>
                  <a:pt x="517" y="436"/>
                  <a:pt x="517" y="436"/>
                </a:cubicBezTo>
                <a:cubicBezTo>
                  <a:pt x="523" y="432"/>
                  <a:pt x="523" y="432"/>
                  <a:pt x="523" y="432"/>
                </a:cubicBezTo>
                <a:cubicBezTo>
                  <a:pt x="523" y="432"/>
                  <a:pt x="523" y="432"/>
                  <a:pt x="523" y="432"/>
                </a:cubicBezTo>
                <a:cubicBezTo>
                  <a:pt x="524" y="432"/>
                  <a:pt x="524" y="432"/>
                  <a:pt x="524" y="432"/>
                </a:cubicBezTo>
                <a:cubicBezTo>
                  <a:pt x="530" y="431"/>
                  <a:pt x="530" y="431"/>
                  <a:pt x="530" y="431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16"/>
                  <a:pt x="534" y="416"/>
                  <a:pt x="534" y="416"/>
                </a:cubicBezTo>
                <a:cubicBezTo>
                  <a:pt x="537" y="403"/>
                  <a:pt x="537" y="403"/>
                  <a:pt x="537" y="403"/>
                </a:cubicBezTo>
                <a:cubicBezTo>
                  <a:pt x="537" y="404"/>
                  <a:pt x="537" y="404"/>
                  <a:pt x="537" y="404"/>
                </a:cubicBezTo>
                <a:cubicBezTo>
                  <a:pt x="539" y="404"/>
                  <a:pt x="539" y="404"/>
                  <a:pt x="539" y="404"/>
                </a:cubicBezTo>
                <a:cubicBezTo>
                  <a:pt x="547" y="406"/>
                  <a:pt x="547" y="406"/>
                  <a:pt x="547" y="406"/>
                </a:cubicBezTo>
                <a:cubicBezTo>
                  <a:pt x="551" y="398"/>
                  <a:pt x="551" y="398"/>
                  <a:pt x="551" y="398"/>
                </a:cubicBezTo>
                <a:cubicBezTo>
                  <a:pt x="552" y="398"/>
                  <a:pt x="552" y="398"/>
                  <a:pt x="552" y="398"/>
                </a:cubicBezTo>
                <a:cubicBezTo>
                  <a:pt x="553" y="398"/>
                  <a:pt x="553" y="398"/>
                  <a:pt x="553" y="398"/>
                </a:cubicBezTo>
                <a:cubicBezTo>
                  <a:pt x="561" y="398"/>
                  <a:pt x="561" y="398"/>
                  <a:pt x="561" y="398"/>
                </a:cubicBezTo>
                <a:cubicBezTo>
                  <a:pt x="562" y="398"/>
                  <a:pt x="562" y="398"/>
                  <a:pt x="562" y="398"/>
                </a:cubicBezTo>
                <a:cubicBezTo>
                  <a:pt x="562" y="398"/>
                  <a:pt x="562" y="398"/>
                  <a:pt x="562" y="398"/>
                </a:cubicBezTo>
                <a:cubicBezTo>
                  <a:pt x="563" y="398"/>
                  <a:pt x="563" y="398"/>
                  <a:pt x="563" y="398"/>
                </a:cubicBezTo>
                <a:cubicBezTo>
                  <a:pt x="567" y="404"/>
                  <a:pt x="567" y="404"/>
                  <a:pt x="567" y="404"/>
                </a:cubicBezTo>
                <a:cubicBezTo>
                  <a:pt x="567" y="404"/>
                  <a:pt x="567" y="404"/>
                  <a:pt x="567" y="404"/>
                </a:cubicBezTo>
                <a:cubicBezTo>
                  <a:pt x="567" y="405"/>
                  <a:pt x="567" y="405"/>
                  <a:pt x="567" y="405"/>
                </a:cubicBezTo>
                <a:cubicBezTo>
                  <a:pt x="567" y="406"/>
                  <a:pt x="567" y="406"/>
                  <a:pt x="567" y="406"/>
                </a:cubicBezTo>
                <a:cubicBezTo>
                  <a:pt x="568" y="414"/>
                  <a:pt x="568" y="414"/>
                  <a:pt x="568" y="414"/>
                </a:cubicBezTo>
                <a:cubicBezTo>
                  <a:pt x="572" y="417"/>
                  <a:pt x="572" y="417"/>
                  <a:pt x="572" y="417"/>
                </a:cubicBezTo>
                <a:cubicBezTo>
                  <a:pt x="577" y="412"/>
                  <a:pt x="577" y="412"/>
                  <a:pt x="577" y="412"/>
                </a:cubicBezTo>
                <a:cubicBezTo>
                  <a:pt x="579" y="414"/>
                  <a:pt x="579" y="414"/>
                  <a:pt x="579" y="414"/>
                </a:cubicBezTo>
                <a:cubicBezTo>
                  <a:pt x="581" y="416"/>
                  <a:pt x="581" y="418"/>
                  <a:pt x="581" y="420"/>
                </a:cubicBezTo>
                <a:cubicBezTo>
                  <a:pt x="581" y="427"/>
                  <a:pt x="581" y="427"/>
                  <a:pt x="581" y="427"/>
                </a:cubicBezTo>
                <a:cubicBezTo>
                  <a:pt x="579" y="434"/>
                  <a:pt x="579" y="434"/>
                  <a:pt x="579" y="434"/>
                </a:cubicBezTo>
                <a:cubicBezTo>
                  <a:pt x="581" y="438"/>
                  <a:pt x="581" y="438"/>
                  <a:pt x="581" y="438"/>
                </a:cubicBezTo>
                <a:cubicBezTo>
                  <a:pt x="585" y="442"/>
                  <a:pt x="585" y="442"/>
                  <a:pt x="585" y="442"/>
                </a:cubicBezTo>
                <a:cubicBezTo>
                  <a:pt x="601" y="444"/>
                  <a:pt x="601" y="444"/>
                  <a:pt x="601" y="444"/>
                </a:cubicBezTo>
                <a:cubicBezTo>
                  <a:pt x="602" y="445"/>
                  <a:pt x="602" y="445"/>
                  <a:pt x="602" y="445"/>
                </a:cubicBezTo>
                <a:cubicBezTo>
                  <a:pt x="602" y="445"/>
                  <a:pt x="602" y="445"/>
                  <a:pt x="602" y="445"/>
                </a:cubicBezTo>
                <a:cubicBezTo>
                  <a:pt x="603" y="445"/>
                  <a:pt x="603" y="445"/>
                  <a:pt x="603" y="445"/>
                </a:cubicBezTo>
                <a:cubicBezTo>
                  <a:pt x="603" y="445"/>
                  <a:pt x="603" y="445"/>
                  <a:pt x="603" y="445"/>
                </a:cubicBezTo>
                <a:cubicBezTo>
                  <a:pt x="604" y="446"/>
                  <a:pt x="604" y="446"/>
                  <a:pt x="604" y="446"/>
                </a:cubicBezTo>
                <a:cubicBezTo>
                  <a:pt x="609" y="440"/>
                  <a:pt x="609" y="440"/>
                  <a:pt x="609" y="440"/>
                </a:cubicBezTo>
                <a:cubicBezTo>
                  <a:pt x="609" y="440"/>
                  <a:pt x="609" y="440"/>
                  <a:pt x="609" y="440"/>
                </a:cubicBezTo>
                <a:cubicBezTo>
                  <a:pt x="613" y="436"/>
                  <a:pt x="613" y="436"/>
                  <a:pt x="613" y="436"/>
                </a:cubicBezTo>
                <a:cubicBezTo>
                  <a:pt x="611" y="430"/>
                  <a:pt x="611" y="430"/>
                  <a:pt x="611" y="430"/>
                </a:cubicBezTo>
                <a:cubicBezTo>
                  <a:pt x="607" y="404"/>
                  <a:pt x="607" y="404"/>
                  <a:pt x="607" y="404"/>
                </a:cubicBezTo>
                <a:cubicBezTo>
                  <a:pt x="619" y="410"/>
                  <a:pt x="619" y="410"/>
                  <a:pt x="619" y="410"/>
                </a:cubicBezTo>
                <a:cubicBezTo>
                  <a:pt x="619" y="410"/>
                  <a:pt x="619" y="410"/>
                  <a:pt x="619" y="410"/>
                </a:cubicBezTo>
                <a:cubicBezTo>
                  <a:pt x="619" y="410"/>
                  <a:pt x="619" y="410"/>
                  <a:pt x="619" y="410"/>
                </a:cubicBezTo>
                <a:cubicBezTo>
                  <a:pt x="625" y="416"/>
                  <a:pt x="625" y="416"/>
                  <a:pt x="625" y="416"/>
                </a:cubicBezTo>
                <a:cubicBezTo>
                  <a:pt x="628" y="419"/>
                  <a:pt x="628" y="419"/>
                  <a:pt x="628" y="419"/>
                </a:cubicBezTo>
                <a:cubicBezTo>
                  <a:pt x="633" y="416"/>
                  <a:pt x="633" y="416"/>
                  <a:pt x="633" y="416"/>
                </a:cubicBezTo>
                <a:cubicBezTo>
                  <a:pt x="649" y="398"/>
                  <a:pt x="649" y="398"/>
                  <a:pt x="649" y="398"/>
                </a:cubicBezTo>
                <a:cubicBezTo>
                  <a:pt x="649" y="398"/>
                  <a:pt x="649" y="398"/>
                  <a:pt x="649" y="398"/>
                </a:cubicBezTo>
                <a:cubicBezTo>
                  <a:pt x="650" y="398"/>
                  <a:pt x="650" y="398"/>
                  <a:pt x="650" y="398"/>
                </a:cubicBezTo>
                <a:cubicBezTo>
                  <a:pt x="656" y="393"/>
                  <a:pt x="656" y="393"/>
                  <a:pt x="656" y="393"/>
                </a:cubicBezTo>
                <a:cubicBezTo>
                  <a:pt x="663" y="384"/>
                  <a:pt x="663" y="384"/>
                  <a:pt x="663" y="384"/>
                </a:cubicBezTo>
                <a:cubicBezTo>
                  <a:pt x="663" y="383"/>
                  <a:pt x="663" y="383"/>
                  <a:pt x="663" y="383"/>
                </a:cubicBezTo>
                <a:cubicBezTo>
                  <a:pt x="672" y="385"/>
                  <a:pt x="672" y="385"/>
                  <a:pt x="672" y="385"/>
                </a:cubicBezTo>
                <a:cubicBezTo>
                  <a:pt x="677" y="385"/>
                  <a:pt x="677" y="385"/>
                  <a:pt x="677" y="385"/>
                </a:cubicBezTo>
                <a:cubicBezTo>
                  <a:pt x="677" y="382"/>
                  <a:pt x="677" y="379"/>
                  <a:pt x="678" y="378"/>
                </a:cubicBezTo>
                <a:cubicBezTo>
                  <a:pt x="685" y="370"/>
                  <a:pt x="685" y="370"/>
                  <a:pt x="685" y="370"/>
                </a:cubicBezTo>
                <a:cubicBezTo>
                  <a:pt x="687" y="368"/>
                  <a:pt x="687" y="368"/>
                  <a:pt x="687" y="368"/>
                </a:cubicBezTo>
                <a:cubicBezTo>
                  <a:pt x="695" y="371"/>
                  <a:pt x="695" y="371"/>
                  <a:pt x="695" y="371"/>
                </a:cubicBezTo>
                <a:cubicBezTo>
                  <a:pt x="704" y="370"/>
                  <a:pt x="704" y="370"/>
                  <a:pt x="704" y="370"/>
                </a:cubicBezTo>
                <a:cubicBezTo>
                  <a:pt x="711" y="363"/>
                  <a:pt x="711" y="363"/>
                  <a:pt x="711" y="363"/>
                </a:cubicBezTo>
                <a:cubicBezTo>
                  <a:pt x="714" y="357"/>
                  <a:pt x="714" y="357"/>
                  <a:pt x="714" y="357"/>
                </a:cubicBezTo>
                <a:cubicBezTo>
                  <a:pt x="712" y="354"/>
                  <a:pt x="712" y="354"/>
                  <a:pt x="712" y="354"/>
                </a:cubicBezTo>
                <a:cubicBezTo>
                  <a:pt x="706" y="357"/>
                  <a:pt x="706" y="357"/>
                  <a:pt x="706" y="357"/>
                </a:cubicBezTo>
                <a:cubicBezTo>
                  <a:pt x="706" y="356"/>
                  <a:pt x="706" y="356"/>
                  <a:pt x="706" y="356"/>
                </a:cubicBezTo>
                <a:cubicBezTo>
                  <a:pt x="705" y="356"/>
                  <a:pt x="705" y="356"/>
                  <a:pt x="705" y="356"/>
                </a:cubicBezTo>
                <a:cubicBezTo>
                  <a:pt x="698" y="350"/>
                  <a:pt x="698" y="350"/>
                  <a:pt x="698" y="350"/>
                </a:cubicBezTo>
                <a:cubicBezTo>
                  <a:pt x="698" y="349"/>
                  <a:pt x="698" y="349"/>
                  <a:pt x="698" y="349"/>
                </a:cubicBezTo>
                <a:cubicBezTo>
                  <a:pt x="701" y="338"/>
                  <a:pt x="701" y="338"/>
                  <a:pt x="701" y="338"/>
                </a:cubicBezTo>
                <a:cubicBezTo>
                  <a:pt x="701" y="330"/>
                  <a:pt x="701" y="330"/>
                  <a:pt x="701" y="330"/>
                </a:cubicBezTo>
                <a:cubicBezTo>
                  <a:pt x="699" y="324"/>
                  <a:pt x="699" y="324"/>
                  <a:pt x="699" y="324"/>
                </a:cubicBezTo>
                <a:cubicBezTo>
                  <a:pt x="694" y="322"/>
                  <a:pt x="694" y="322"/>
                  <a:pt x="694" y="322"/>
                </a:cubicBezTo>
                <a:cubicBezTo>
                  <a:pt x="694" y="321"/>
                  <a:pt x="694" y="321"/>
                  <a:pt x="694" y="321"/>
                </a:cubicBezTo>
                <a:cubicBezTo>
                  <a:pt x="693" y="321"/>
                  <a:pt x="693" y="321"/>
                  <a:pt x="693" y="321"/>
                </a:cubicBezTo>
                <a:cubicBezTo>
                  <a:pt x="693" y="320"/>
                  <a:pt x="693" y="320"/>
                  <a:pt x="693" y="320"/>
                </a:cubicBezTo>
                <a:cubicBezTo>
                  <a:pt x="688" y="311"/>
                  <a:pt x="688" y="311"/>
                  <a:pt x="688" y="311"/>
                </a:cubicBezTo>
                <a:cubicBezTo>
                  <a:pt x="687" y="310"/>
                  <a:pt x="687" y="310"/>
                  <a:pt x="687" y="310"/>
                </a:cubicBezTo>
                <a:cubicBezTo>
                  <a:pt x="681" y="318"/>
                  <a:pt x="681" y="318"/>
                  <a:pt x="681" y="318"/>
                </a:cubicBezTo>
                <a:cubicBezTo>
                  <a:pt x="674" y="322"/>
                  <a:pt x="674" y="322"/>
                  <a:pt x="674" y="322"/>
                </a:cubicBezTo>
                <a:cubicBezTo>
                  <a:pt x="672" y="323"/>
                  <a:pt x="672" y="323"/>
                  <a:pt x="672" y="323"/>
                </a:cubicBezTo>
                <a:cubicBezTo>
                  <a:pt x="672" y="322"/>
                  <a:pt x="672" y="322"/>
                  <a:pt x="672" y="322"/>
                </a:cubicBezTo>
                <a:cubicBezTo>
                  <a:pt x="671" y="322"/>
                  <a:pt x="671" y="322"/>
                  <a:pt x="671" y="322"/>
                </a:cubicBezTo>
                <a:cubicBezTo>
                  <a:pt x="664" y="315"/>
                  <a:pt x="664" y="315"/>
                  <a:pt x="664" y="315"/>
                </a:cubicBezTo>
                <a:cubicBezTo>
                  <a:pt x="664" y="314"/>
                  <a:pt x="664" y="314"/>
                  <a:pt x="664" y="314"/>
                </a:cubicBezTo>
                <a:cubicBezTo>
                  <a:pt x="659" y="303"/>
                  <a:pt x="659" y="303"/>
                  <a:pt x="659" y="303"/>
                </a:cubicBezTo>
                <a:cubicBezTo>
                  <a:pt x="659" y="303"/>
                  <a:pt x="659" y="303"/>
                  <a:pt x="659" y="303"/>
                </a:cubicBezTo>
                <a:cubicBezTo>
                  <a:pt x="657" y="295"/>
                  <a:pt x="657" y="295"/>
                  <a:pt x="657" y="295"/>
                </a:cubicBezTo>
                <a:cubicBezTo>
                  <a:pt x="657" y="294"/>
                  <a:pt x="657" y="294"/>
                  <a:pt x="657" y="294"/>
                </a:cubicBezTo>
                <a:cubicBezTo>
                  <a:pt x="657" y="294"/>
                  <a:pt x="657" y="294"/>
                  <a:pt x="657" y="294"/>
                </a:cubicBezTo>
                <a:cubicBezTo>
                  <a:pt x="657" y="282"/>
                  <a:pt x="657" y="282"/>
                  <a:pt x="657" y="282"/>
                </a:cubicBezTo>
                <a:cubicBezTo>
                  <a:pt x="656" y="275"/>
                  <a:pt x="656" y="275"/>
                  <a:pt x="656" y="275"/>
                </a:cubicBezTo>
                <a:cubicBezTo>
                  <a:pt x="650" y="273"/>
                  <a:pt x="650" y="273"/>
                  <a:pt x="650" y="273"/>
                </a:cubicBezTo>
                <a:cubicBezTo>
                  <a:pt x="650" y="273"/>
                  <a:pt x="650" y="273"/>
                  <a:pt x="650" y="273"/>
                </a:cubicBezTo>
                <a:cubicBezTo>
                  <a:pt x="650" y="273"/>
                  <a:pt x="650" y="273"/>
                  <a:pt x="650" y="273"/>
                </a:cubicBezTo>
                <a:cubicBezTo>
                  <a:pt x="637" y="263"/>
                  <a:pt x="637" y="263"/>
                  <a:pt x="637" y="263"/>
                </a:cubicBezTo>
                <a:cubicBezTo>
                  <a:pt x="638" y="262"/>
                  <a:pt x="638" y="262"/>
                  <a:pt x="638" y="262"/>
                </a:cubicBezTo>
                <a:cubicBezTo>
                  <a:pt x="644" y="255"/>
                  <a:pt x="644" y="255"/>
                  <a:pt x="644" y="255"/>
                </a:cubicBezTo>
                <a:cubicBezTo>
                  <a:pt x="644" y="255"/>
                  <a:pt x="644" y="255"/>
                  <a:pt x="644" y="255"/>
                </a:cubicBezTo>
                <a:cubicBezTo>
                  <a:pt x="644" y="254"/>
                  <a:pt x="644" y="254"/>
                  <a:pt x="644" y="254"/>
                </a:cubicBezTo>
                <a:cubicBezTo>
                  <a:pt x="645" y="254"/>
                  <a:pt x="645" y="254"/>
                  <a:pt x="645" y="254"/>
                </a:cubicBezTo>
                <a:cubicBezTo>
                  <a:pt x="645" y="254"/>
                  <a:pt x="645" y="254"/>
                  <a:pt x="645" y="254"/>
                </a:cubicBezTo>
                <a:cubicBezTo>
                  <a:pt x="651" y="254"/>
                  <a:pt x="651" y="254"/>
                  <a:pt x="651" y="254"/>
                </a:cubicBezTo>
                <a:cubicBezTo>
                  <a:pt x="652" y="254"/>
                  <a:pt x="652" y="254"/>
                  <a:pt x="652" y="254"/>
                </a:cubicBezTo>
                <a:cubicBezTo>
                  <a:pt x="654" y="254"/>
                  <a:pt x="656" y="255"/>
                  <a:pt x="657" y="257"/>
                </a:cubicBezTo>
                <a:cubicBezTo>
                  <a:pt x="663" y="261"/>
                  <a:pt x="663" y="261"/>
                  <a:pt x="663" y="261"/>
                </a:cubicBezTo>
                <a:cubicBezTo>
                  <a:pt x="669" y="256"/>
                  <a:pt x="669" y="256"/>
                  <a:pt x="669" y="256"/>
                </a:cubicBezTo>
                <a:cubicBezTo>
                  <a:pt x="673" y="250"/>
                  <a:pt x="673" y="250"/>
                  <a:pt x="673" y="250"/>
                </a:cubicBezTo>
                <a:cubicBezTo>
                  <a:pt x="673" y="245"/>
                  <a:pt x="673" y="245"/>
                  <a:pt x="673" y="245"/>
                </a:cubicBezTo>
                <a:cubicBezTo>
                  <a:pt x="672" y="232"/>
                  <a:pt x="672" y="232"/>
                  <a:pt x="672" y="232"/>
                </a:cubicBezTo>
                <a:cubicBezTo>
                  <a:pt x="671" y="227"/>
                  <a:pt x="671" y="227"/>
                  <a:pt x="671" y="227"/>
                </a:cubicBezTo>
                <a:cubicBezTo>
                  <a:pt x="662" y="226"/>
                  <a:pt x="662" y="226"/>
                  <a:pt x="662" y="226"/>
                </a:cubicBezTo>
                <a:cubicBezTo>
                  <a:pt x="662" y="220"/>
                  <a:pt x="662" y="220"/>
                  <a:pt x="662" y="220"/>
                </a:cubicBezTo>
                <a:cubicBezTo>
                  <a:pt x="654" y="210"/>
                  <a:pt x="654" y="210"/>
                  <a:pt x="654" y="210"/>
                </a:cubicBezTo>
                <a:cubicBezTo>
                  <a:pt x="653" y="210"/>
                  <a:pt x="653" y="210"/>
                  <a:pt x="653" y="210"/>
                </a:cubicBezTo>
                <a:cubicBezTo>
                  <a:pt x="649" y="203"/>
                  <a:pt x="649" y="203"/>
                  <a:pt x="649" y="203"/>
                </a:cubicBezTo>
                <a:cubicBezTo>
                  <a:pt x="649" y="202"/>
                  <a:pt x="649" y="202"/>
                  <a:pt x="649" y="202"/>
                </a:cubicBezTo>
                <a:cubicBezTo>
                  <a:pt x="649" y="201"/>
                  <a:pt x="649" y="201"/>
                  <a:pt x="649" y="201"/>
                </a:cubicBezTo>
                <a:cubicBezTo>
                  <a:pt x="649" y="201"/>
                  <a:pt x="649" y="201"/>
                  <a:pt x="649" y="201"/>
                </a:cubicBezTo>
                <a:cubicBezTo>
                  <a:pt x="657" y="190"/>
                  <a:pt x="657" y="190"/>
                  <a:pt x="657" y="190"/>
                </a:cubicBezTo>
                <a:cubicBezTo>
                  <a:pt x="657" y="189"/>
                  <a:pt x="657" y="189"/>
                  <a:pt x="657" y="189"/>
                </a:cubicBezTo>
                <a:cubicBezTo>
                  <a:pt x="658" y="189"/>
                  <a:pt x="658" y="189"/>
                  <a:pt x="658" y="189"/>
                </a:cubicBezTo>
                <a:cubicBezTo>
                  <a:pt x="658" y="188"/>
                  <a:pt x="658" y="188"/>
                  <a:pt x="658" y="188"/>
                </a:cubicBezTo>
                <a:cubicBezTo>
                  <a:pt x="659" y="188"/>
                  <a:pt x="659" y="188"/>
                  <a:pt x="659" y="188"/>
                </a:cubicBezTo>
                <a:cubicBezTo>
                  <a:pt x="662" y="188"/>
                  <a:pt x="662" y="188"/>
                  <a:pt x="662" y="188"/>
                </a:cubicBezTo>
                <a:cubicBezTo>
                  <a:pt x="667" y="184"/>
                  <a:pt x="667" y="184"/>
                  <a:pt x="667" y="184"/>
                </a:cubicBezTo>
                <a:cubicBezTo>
                  <a:pt x="672" y="168"/>
                  <a:pt x="672" y="168"/>
                  <a:pt x="672" y="168"/>
                </a:cubicBezTo>
                <a:cubicBezTo>
                  <a:pt x="672" y="168"/>
                  <a:pt x="672" y="168"/>
                  <a:pt x="672" y="168"/>
                </a:cubicBezTo>
                <a:cubicBezTo>
                  <a:pt x="672" y="168"/>
                  <a:pt x="672" y="168"/>
                  <a:pt x="672" y="168"/>
                </a:cubicBezTo>
                <a:cubicBezTo>
                  <a:pt x="679" y="161"/>
                  <a:pt x="679" y="161"/>
                  <a:pt x="679" y="161"/>
                </a:cubicBezTo>
                <a:cubicBezTo>
                  <a:pt x="679" y="160"/>
                  <a:pt x="679" y="160"/>
                  <a:pt x="679" y="160"/>
                </a:cubicBezTo>
                <a:cubicBezTo>
                  <a:pt x="679" y="160"/>
                  <a:pt x="679" y="160"/>
                  <a:pt x="679" y="160"/>
                </a:cubicBezTo>
                <a:cubicBezTo>
                  <a:pt x="679" y="160"/>
                  <a:pt x="679" y="160"/>
                  <a:pt x="679" y="160"/>
                </a:cubicBezTo>
                <a:cubicBezTo>
                  <a:pt x="687" y="158"/>
                  <a:pt x="687" y="158"/>
                  <a:pt x="687" y="158"/>
                </a:cubicBezTo>
                <a:cubicBezTo>
                  <a:pt x="687" y="159"/>
                  <a:pt x="687" y="159"/>
                  <a:pt x="687" y="159"/>
                </a:cubicBezTo>
                <a:cubicBezTo>
                  <a:pt x="691" y="163"/>
                  <a:pt x="691" y="163"/>
                  <a:pt x="691" y="163"/>
                </a:cubicBezTo>
                <a:cubicBezTo>
                  <a:pt x="693" y="164"/>
                  <a:pt x="693" y="164"/>
                  <a:pt x="693" y="164"/>
                </a:cubicBezTo>
                <a:cubicBezTo>
                  <a:pt x="696" y="151"/>
                  <a:pt x="696" y="151"/>
                  <a:pt x="696" y="151"/>
                </a:cubicBezTo>
                <a:cubicBezTo>
                  <a:pt x="693" y="142"/>
                  <a:pt x="693" y="142"/>
                  <a:pt x="693" y="142"/>
                </a:cubicBezTo>
                <a:cubicBezTo>
                  <a:pt x="693" y="142"/>
                  <a:pt x="693" y="142"/>
                  <a:pt x="693" y="142"/>
                </a:cubicBezTo>
                <a:cubicBezTo>
                  <a:pt x="693" y="141"/>
                  <a:pt x="693" y="141"/>
                  <a:pt x="693" y="141"/>
                </a:cubicBezTo>
                <a:cubicBezTo>
                  <a:pt x="694" y="131"/>
                  <a:pt x="694" y="131"/>
                  <a:pt x="694" y="131"/>
                </a:cubicBezTo>
                <a:cubicBezTo>
                  <a:pt x="694" y="130"/>
                  <a:pt x="694" y="130"/>
                  <a:pt x="694" y="130"/>
                </a:cubicBezTo>
                <a:cubicBezTo>
                  <a:pt x="699" y="125"/>
                  <a:pt x="699" y="125"/>
                  <a:pt x="699" y="125"/>
                </a:cubicBezTo>
                <a:cubicBezTo>
                  <a:pt x="702" y="120"/>
                  <a:pt x="702" y="120"/>
                  <a:pt x="702" y="120"/>
                </a:cubicBezTo>
                <a:cubicBezTo>
                  <a:pt x="702" y="115"/>
                  <a:pt x="702" y="115"/>
                  <a:pt x="702" y="115"/>
                </a:cubicBezTo>
                <a:cubicBezTo>
                  <a:pt x="702" y="112"/>
                  <a:pt x="701" y="108"/>
                  <a:pt x="699" y="102"/>
                </a:cubicBezTo>
                <a:cubicBezTo>
                  <a:pt x="699" y="102"/>
                  <a:pt x="699" y="102"/>
                  <a:pt x="699" y="102"/>
                </a:cubicBezTo>
                <a:cubicBezTo>
                  <a:pt x="699" y="102"/>
                  <a:pt x="699" y="102"/>
                  <a:pt x="699" y="102"/>
                </a:cubicBezTo>
                <a:cubicBezTo>
                  <a:pt x="699" y="93"/>
                  <a:pt x="699" y="93"/>
                  <a:pt x="699" y="93"/>
                </a:cubicBezTo>
                <a:cubicBezTo>
                  <a:pt x="699" y="92"/>
                  <a:pt x="699" y="92"/>
                  <a:pt x="699" y="92"/>
                </a:cubicBezTo>
                <a:cubicBezTo>
                  <a:pt x="701" y="84"/>
                  <a:pt x="701" y="84"/>
                  <a:pt x="701" y="84"/>
                </a:cubicBezTo>
                <a:cubicBezTo>
                  <a:pt x="699" y="80"/>
                  <a:pt x="698" y="78"/>
                  <a:pt x="698" y="76"/>
                </a:cubicBezTo>
                <a:lnTo>
                  <a:pt x="699" y="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Freeform 6"/>
          <p:cNvSpPr/>
          <p:nvPr/>
        </p:nvSpPr>
        <p:spPr bwMode="auto">
          <a:xfrm>
            <a:off x="2254250" y="2877150"/>
            <a:ext cx="1465263" cy="1239837"/>
          </a:xfrm>
          <a:custGeom>
            <a:avLst/>
            <a:gdLst>
              <a:gd name="T0" fmla="*/ 2147483646 w 456"/>
              <a:gd name="T1" fmla="*/ 2147483646 h 386"/>
              <a:gd name="T2" fmla="*/ 2147483646 w 456"/>
              <a:gd name="T3" fmla="*/ 2147483646 h 386"/>
              <a:gd name="T4" fmla="*/ 2147483646 w 456"/>
              <a:gd name="T5" fmla="*/ 2147483646 h 386"/>
              <a:gd name="T6" fmla="*/ 2147483646 w 456"/>
              <a:gd name="T7" fmla="*/ 2147483646 h 386"/>
              <a:gd name="T8" fmla="*/ 2147483646 w 456"/>
              <a:gd name="T9" fmla="*/ 2147483646 h 386"/>
              <a:gd name="T10" fmla="*/ 2147483646 w 456"/>
              <a:gd name="T11" fmla="*/ 2147483646 h 386"/>
              <a:gd name="T12" fmla="*/ 2147483646 w 456"/>
              <a:gd name="T13" fmla="*/ 2147483646 h 386"/>
              <a:gd name="T14" fmla="*/ 2147483646 w 456"/>
              <a:gd name="T15" fmla="*/ 2147483646 h 386"/>
              <a:gd name="T16" fmla="*/ 2147483646 w 456"/>
              <a:gd name="T17" fmla="*/ 2147483646 h 386"/>
              <a:gd name="T18" fmla="*/ 2147483646 w 456"/>
              <a:gd name="T19" fmla="*/ 2147483646 h 386"/>
              <a:gd name="T20" fmla="*/ 2147483646 w 456"/>
              <a:gd name="T21" fmla="*/ 2147483646 h 386"/>
              <a:gd name="T22" fmla="*/ 2147483646 w 456"/>
              <a:gd name="T23" fmla="*/ 2147483646 h 386"/>
              <a:gd name="T24" fmla="*/ 2147483646 w 456"/>
              <a:gd name="T25" fmla="*/ 2147483646 h 386"/>
              <a:gd name="T26" fmla="*/ 2147483646 w 456"/>
              <a:gd name="T27" fmla="*/ 2147483646 h 386"/>
              <a:gd name="T28" fmla="*/ 2147483646 w 456"/>
              <a:gd name="T29" fmla="*/ 2147483646 h 386"/>
              <a:gd name="T30" fmla="*/ 2147483646 w 456"/>
              <a:gd name="T31" fmla="*/ 2147483646 h 386"/>
              <a:gd name="T32" fmla="*/ 2147483646 w 456"/>
              <a:gd name="T33" fmla="*/ 2147483646 h 386"/>
              <a:gd name="T34" fmla="*/ 2147483646 w 456"/>
              <a:gd name="T35" fmla="*/ 2147483646 h 386"/>
              <a:gd name="T36" fmla="*/ 2147483646 w 456"/>
              <a:gd name="T37" fmla="*/ 2147483646 h 386"/>
              <a:gd name="T38" fmla="*/ 2147483646 w 456"/>
              <a:gd name="T39" fmla="*/ 2147483646 h 386"/>
              <a:gd name="T40" fmla="*/ 2147483646 w 456"/>
              <a:gd name="T41" fmla="*/ 2147483646 h 386"/>
              <a:gd name="T42" fmla="*/ 2147483646 w 456"/>
              <a:gd name="T43" fmla="*/ 2147483646 h 386"/>
              <a:gd name="T44" fmla="*/ 2147483646 w 456"/>
              <a:gd name="T45" fmla="*/ 2147483646 h 386"/>
              <a:gd name="T46" fmla="*/ 2147483646 w 456"/>
              <a:gd name="T47" fmla="*/ 2147483646 h 386"/>
              <a:gd name="T48" fmla="*/ 2147483646 w 456"/>
              <a:gd name="T49" fmla="*/ 2147483646 h 386"/>
              <a:gd name="T50" fmla="*/ 2147483646 w 456"/>
              <a:gd name="T51" fmla="*/ 2147483646 h 386"/>
              <a:gd name="T52" fmla="*/ 2147483646 w 456"/>
              <a:gd name="T53" fmla="*/ 2147483646 h 386"/>
              <a:gd name="T54" fmla="*/ 2147483646 w 456"/>
              <a:gd name="T55" fmla="*/ 2147483646 h 386"/>
              <a:gd name="T56" fmla="*/ 2147483646 w 456"/>
              <a:gd name="T57" fmla="*/ 2147483646 h 386"/>
              <a:gd name="T58" fmla="*/ 2147483646 w 456"/>
              <a:gd name="T59" fmla="*/ 2147483646 h 386"/>
              <a:gd name="T60" fmla="*/ 2147483646 w 456"/>
              <a:gd name="T61" fmla="*/ 2147483646 h 386"/>
              <a:gd name="T62" fmla="*/ 2147483646 w 456"/>
              <a:gd name="T63" fmla="*/ 2147483646 h 386"/>
              <a:gd name="T64" fmla="*/ 2147483646 w 456"/>
              <a:gd name="T65" fmla="*/ 2147483646 h 386"/>
              <a:gd name="T66" fmla="*/ 2147483646 w 456"/>
              <a:gd name="T67" fmla="*/ 2147483646 h 386"/>
              <a:gd name="T68" fmla="*/ 2147483646 w 456"/>
              <a:gd name="T69" fmla="*/ 2147483646 h 386"/>
              <a:gd name="T70" fmla="*/ 2147483646 w 456"/>
              <a:gd name="T71" fmla="*/ 2147483646 h 386"/>
              <a:gd name="T72" fmla="*/ 2147483646 w 456"/>
              <a:gd name="T73" fmla="*/ 2147483646 h 386"/>
              <a:gd name="T74" fmla="*/ 2147483646 w 456"/>
              <a:gd name="T75" fmla="*/ 2147483646 h 386"/>
              <a:gd name="T76" fmla="*/ 2147483646 w 456"/>
              <a:gd name="T77" fmla="*/ 2147483646 h 386"/>
              <a:gd name="T78" fmla="*/ 2147483646 w 456"/>
              <a:gd name="T79" fmla="*/ 2147483646 h 386"/>
              <a:gd name="T80" fmla="*/ 2147483646 w 456"/>
              <a:gd name="T81" fmla="*/ 2147483646 h 386"/>
              <a:gd name="T82" fmla="*/ 2147483646 w 456"/>
              <a:gd name="T83" fmla="*/ 2147483646 h 386"/>
              <a:gd name="T84" fmla="*/ 2147483646 w 456"/>
              <a:gd name="T85" fmla="*/ 2147483646 h 386"/>
              <a:gd name="T86" fmla="*/ 2147483646 w 456"/>
              <a:gd name="T87" fmla="*/ 2147483646 h 386"/>
              <a:gd name="T88" fmla="*/ 2147483646 w 456"/>
              <a:gd name="T89" fmla="*/ 2147483646 h 386"/>
              <a:gd name="T90" fmla="*/ 2147483646 w 456"/>
              <a:gd name="T91" fmla="*/ 2147483646 h 386"/>
              <a:gd name="T92" fmla="*/ 2147483646 w 456"/>
              <a:gd name="T93" fmla="*/ 2147483646 h 386"/>
              <a:gd name="T94" fmla="*/ 2147483646 w 456"/>
              <a:gd name="T95" fmla="*/ 2147483646 h 386"/>
              <a:gd name="T96" fmla="*/ 2147483646 w 456"/>
              <a:gd name="T97" fmla="*/ 2147483646 h 386"/>
              <a:gd name="T98" fmla="*/ 2147483646 w 456"/>
              <a:gd name="T99" fmla="*/ 2147483646 h 386"/>
              <a:gd name="T100" fmla="*/ 2147483646 w 456"/>
              <a:gd name="T101" fmla="*/ 2147483646 h 386"/>
              <a:gd name="T102" fmla="*/ 2147483646 w 456"/>
              <a:gd name="T103" fmla="*/ 2147483646 h 386"/>
              <a:gd name="T104" fmla="*/ 2147483646 w 456"/>
              <a:gd name="T105" fmla="*/ 2147483646 h 386"/>
              <a:gd name="T106" fmla="*/ 2147483646 w 456"/>
              <a:gd name="T107" fmla="*/ 2147483646 h 386"/>
              <a:gd name="T108" fmla="*/ 2147483646 w 456"/>
              <a:gd name="T109" fmla="*/ 2147483646 h 38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56" h="386">
                <a:moveTo>
                  <a:pt x="271" y="140"/>
                </a:moveTo>
                <a:cubicBezTo>
                  <a:pt x="265" y="140"/>
                  <a:pt x="265" y="140"/>
                  <a:pt x="265" y="140"/>
                </a:cubicBezTo>
                <a:cubicBezTo>
                  <a:pt x="263" y="144"/>
                  <a:pt x="263" y="144"/>
                  <a:pt x="263" y="144"/>
                </a:cubicBezTo>
                <a:cubicBezTo>
                  <a:pt x="266" y="148"/>
                  <a:pt x="266" y="148"/>
                  <a:pt x="266" y="148"/>
                </a:cubicBezTo>
                <a:cubicBezTo>
                  <a:pt x="266" y="148"/>
                  <a:pt x="266" y="148"/>
                  <a:pt x="266" y="148"/>
                </a:cubicBezTo>
                <a:cubicBezTo>
                  <a:pt x="266" y="148"/>
                  <a:pt x="266" y="148"/>
                  <a:pt x="266" y="148"/>
                </a:cubicBezTo>
                <a:cubicBezTo>
                  <a:pt x="268" y="154"/>
                  <a:pt x="268" y="154"/>
                  <a:pt x="268" y="154"/>
                </a:cubicBezTo>
                <a:cubicBezTo>
                  <a:pt x="268" y="154"/>
                  <a:pt x="268" y="154"/>
                  <a:pt x="268" y="154"/>
                </a:cubicBezTo>
                <a:cubicBezTo>
                  <a:pt x="268" y="155"/>
                  <a:pt x="268" y="155"/>
                  <a:pt x="268" y="155"/>
                </a:cubicBezTo>
                <a:cubicBezTo>
                  <a:pt x="268" y="156"/>
                  <a:pt x="268" y="156"/>
                  <a:pt x="268" y="156"/>
                </a:cubicBezTo>
                <a:cubicBezTo>
                  <a:pt x="259" y="160"/>
                  <a:pt x="259" y="160"/>
                  <a:pt x="259" y="160"/>
                </a:cubicBezTo>
                <a:cubicBezTo>
                  <a:pt x="258" y="160"/>
                  <a:pt x="258" y="160"/>
                  <a:pt x="258" y="160"/>
                </a:cubicBezTo>
                <a:cubicBezTo>
                  <a:pt x="258" y="160"/>
                  <a:pt x="258" y="160"/>
                  <a:pt x="258" y="160"/>
                </a:cubicBezTo>
                <a:cubicBezTo>
                  <a:pt x="258" y="160"/>
                  <a:pt x="258" y="160"/>
                  <a:pt x="258" y="160"/>
                </a:cubicBezTo>
                <a:cubicBezTo>
                  <a:pt x="258" y="160"/>
                  <a:pt x="258" y="160"/>
                  <a:pt x="258" y="160"/>
                </a:cubicBezTo>
                <a:cubicBezTo>
                  <a:pt x="251" y="160"/>
                  <a:pt x="247" y="158"/>
                  <a:pt x="246" y="155"/>
                </a:cubicBezTo>
                <a:cubicBezTo>
                  <a:pt x="244" y="150"/>
                  <a:pt x="244" y="150"/>
                  <a:pt x="244" y="150"/>
                </a:cubicBezTo>
                <a:cubicBezTo>
                  <a:pt x="232" y="148"/>
                  <a:pt x="232" y="148"/>
                  <a:pt x="232" y="148"/>
                </a:cubicBezTo>
                <a:cubicBezTo>
                  <a:pt x="228" y="132"/>
                  <a:pt x="228" y="132"/>
                  <a:pt x="228" y="132"/>
                </a:cubicBezTo>
                <a:cubicBezTo>
                  <a:pt x="226" y="132"/>
                  <a:pt x="224" y="131"/>
                  <a:pt x="223" y="129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0" y="126"/>
                  <a:pt x="219" y="124"/>
                  <a:pt x="216" y="124"/>
                </a:cubicBezTo>
                <a:cubicBezTo>
                  <a:pt x="213" y="122"/>
                  <a:pt x="210" y="120"/>
                  <a:pt x="208" y="116"/>
                </a:cubicBezTo>
                <a:cubicBezTo>
                  <a:pt x="203" y="114"/>
                  <a:pt x="203" y="114"/>
                  <a:pt x="203" y="114"/>
                </a:cubicBezTo>
                <a:cubicBezTo>
                  <a:pt x="203" y="114"/>
                  <a:pt x="203" y="114"/>
                  <a:pt x="203" y="114"/>
                </a:cubicBezTo>
                <a:cubicBezTo>
                  <a:pt x="203" y="114"/>
                  <a:pt x="203" y="114"/>
                  <a:pt x="203" y="114"/>
                </a:cubicBezTo>
                <a:cubicBezTo>
                  <a:pt x="203" y="114"/>
                  <a:pt x="203" y="114"/>
                  <a:pt x="203" y="114"/>
                </a:cubicBezTo>
                <a:cubicBezTo>
                  <a:pt x="196" y="107"/>
                  <a:pt x="196" y="107"/>
                  <a:pt x="196" y="107"/>
                </a:cubicBezTo>
                <a:cubicBezTo>
                  <a:pt x="196" y="107"/>
                  <a:pt x="196" y="107"/>
                  <a:pt x="196" y="107"/>
                </a:cubicBezTo>
                <a:cubicBezTo>
                  <a:pt x="195" y="102"/>
                  <a:pt x="195" y="102"/>
                  <a:pt x="195" y="102"/>
                </a:cubicBezTo>
                <a:cubicBezTo>
                  <a:pt x="195" y="101"/>
                  <a:pt x="195" y="101"/>
                  <a:pt x="195" y="101"/>
                </a:cubicBezTo>
                <a:cubicBezTo>
                  <a:pt x="208" y="84"/>
                  <a:pt x="208" y="84"/>
                  <a:pt x="208" y="84"/>
                </a:cubicBezTo>
                <a:cubicBezTo>
                  <a:pt x="208" y="82"/>
                  <a:pt x="208" y="82"/>
                  <a:pt x="208" y="81"/>
                </a:cubicBezTo>
                <a:cubicBezTo>
                  <a:pt x="206" y="76"/>
                  <a:pt x="206" y="76"/>
                  <a:pt x="206" y="76"/>
                </a:cubicBezTo>
                <a:cubicBezTo>
                  <a:pt x="199" y="78"/>
                  <a:pt x="199" y="78"/>
                  <a:pt x="199" y="78"/>
                </a:cubicBezTo>
                <a:cubicBezTo>
                  <a:pt x="198" y="78"/>
                  <a:pt x="198" y="78"/>
                  <a:pt x="198" y="78"/>
                </a:cubicBezTo>
                <a:cubicBezTo>
                  <a:pt x="198" y="79"/>
                  <a:pt x="198" y="79"/>
                  <a:pt x="198" y="79"/>
                </a:cubicBezTo>
                <a:cubicBezTo>
                  <a:pt x="198" y="79"/>
                  <a:pt x="198" y="79"/>
                  <a:pt x="198" y="79"/>
                </a:cubicBezTo>
                <a:cubicBezTo>
                  <a:pt x="180" y="80"/>
                  <a:pt x="180" y="80"/>
                  <a:pt x="180" y="80"/>
                </a:cubicBezTo>
                <a:cubicBezTo>
                  <a:pt x="174" y="82"/>
                  <a:pt x="174" y="82"/>
                  <a:pt x="174" y="82"/>
                </a:cubicBezTo>
                <a:cubicBezTo>
                  <a:pt x="171" y="84"/>
                  <a:pt x="171" y="84"/>
                  <a:pt x="171" y="84"/>
                </a:cubicBezTo>
                <a:cubicBezTo>
                  <a:pt x="170" y="86"/>
                  <a:pt x="170" y="86"/>
                  <a:pt x="170" y="86"/>
                </a:cubicBezTo>
                <a:cubicBezTo>
                  <a:pt x="168" y="88"/>
                  <a:pt x="166" y="90"/>
                  <a:pt x="162" y="89"/>
                </a:cubicBezTo>
                <a:cubicBezTo>
                  <a:pt x="162" y="89"/>
                  <a:pt x="162" y="89"/>
                  <a:pt x="162" y="89"/>
                </a:cubicBezTo>
                <a:cubicBezTo>
                  <a:pt x="162" y="88"/>
                  <a:pt x="162" y="88"/>
                  <a:pt x="162" y="88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56" y="74"/>
                  <a:pt x="156" y="74"/>
                  <a:pt x="156" y="74"/>
                </a:cubicBezTo>
                <a:cubicBezTo>
                  <a:pt x="152" y="72"/>
                  <a:pt x="150" y="69"/>
                  <a:pt x="150" y="67"/>
                </a:cubicBezTo>
                <a:cubicBezTo>
                  <a:pt x="148" y="58"/>
                  <a:pt x="148" y="58"/>
                  <a:pt x="148" y="58"/>
                </a:cubicBezTo>
                <a:cubicBezTo>
                  <a:pt x="144" y="54"/>
                  <a:pt x="144" y="54"/>
                  <a:pt x="144" y="54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38" y="49"/>
                  <a:pt x="138" y="49"/>
                  <a:pt x="138" y="49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6" y="34"/>
                  <a:pt x="146" y="34"/>
                  <a:pt x="146" y="34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34" y="16"/>
                  <a:pt x="134" y="16"/>
                  <a:pt x="134" y="16"/>
                </a:cubicBezTo>
                <a:cubicBezTo>
                  <a:pt x="134" y="16"/>
                  <a:pt x="134" y="16"/>
                  <a:pt x="134" y="16"/>
                </a:cubicBezTo>
                <a:cubicBezTo>
                  <a:pt x="134" y="16"/>
                  <a:pt x="134" y="16"/>
                  <a:pt x="134" y="16"/>
                </a:cubicBezTo>
                <a:cubicBezTo>
                  <a:pt x="134" y="12"/>
                  <a:pt x="134" y="12"/>
                  <a:pt x="134" y="12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7"/>
                  <a:pt x="128" y="7"/>
                  <a:pt x="128" y="7"/>
                </a:cubicBezTo>
                <a:cubicBezTo>
                  <a:pt x="128" y="7"/>
                  <a:pt x="128" y="7"/>
                  <a:pt x="128" y="7"/>
                </a:cubicBezTo>
                <a:cubicBezTo>
                  <a:pt x="128" y="7"/>
                  <a:pt x="128" y="7"/>
                  <a:pt x="128" y="7"/>
                </a:cubicBezTo>
                <a:cubicBezTo>
                  <a:pt x="123" y="1"/>
                  <a:pt x="123" y="1"/>
                  <a:pt x="123" y="1"/>
                </a:cubicBezTo>
                <a:cubicBezTo>
                  <a:pt x="116" y="0"/>
                  <a:pt x="116" y="0"/>
                  <a:pt x="116" y="0"/>
                </a:cubicBezTo>
                <a:cubicBezTo>
                  <a:pt x="108" y="2"/>
                  <a:pt x="108" y="2"/>
                  <a:pt x="108" y="2"/>
                </a:cubicBezTo>
                <a:cubicBezTo>
                  <a:pt x="106" y="4"/>
                  <a:pt x="106" y="4"/>
                  <a:pt x="106" y="4"/>
                </a:cubicBezTo>
                <a:cubicBezTo>
                  <a:pt x="105" y="15"/>
                  <a:pt x="105" y="15"/>
                  <a:pt x="105" y="1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4" y="28"/>
                  <a:pt x="104" y="28"/>
                  <a:pt x="104" y="28"/>
                </a:cubicBezTo>
                <a:cubicBezTo>
                  <a:pt x="96" y="31"/>
                  <a:pt x="96" y="31"/>
                  <a:pt x="96" y="31"/>
                </a:cubicBezTo>
                <a:cubicBezTo>
                  <a:pt x="96" y="31"/>
                  <a:pt x="96" y="31"/>
                  <a:pt x="96" y="31"/>
                </a:cubicBezTo>
                <a:cubicBezTo>
                  <a:pt x="96" y="31"/>
                  <a:pt x="96" y="31"/>
                  <a:pt x="96" y="31"/>
                </a:cubicBezTo>
                <a:cubicBezTo>
                  <a:pt x="96" y="31"/>
                  <a:pt x="96" y="31"/>
                  <a:pt x="96" y="31"/>
                </a:cubicBezTo>
                <a:cubicBezTo>
                  <a:pt x="89" y="32"/>
                  <a:pt x="89" y="32"/>
                  <a:pt x="89" y="32"/>
                </a:cubicBezTo>
                <a:cubicBezTo>
                  <a:pt x="86" y="34"/>
                  <a:pt x="82" y="36"/>
                  <a:pt x="77" y="37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62" y="34"/>
                  <a:pt x="62" y="34"/>
                  <a:pt x="62" y="34"/>
                </a:cubicBezTo>
                <a:cubicBezTo>
                  <a:pt x="57" y="40"/>
                  <a:pt x="57" y="40"/>
                  <a:pt x="57" y="40"/>
                </a:cubicBezTo>
                <a:cubicBezTo>
                  <a:pt x="56" y="42"/>
                  <a:pt x="53" y="44"/>
                  <a:pt x="49" y="44"/>
                </a:cubicBezTo>
                <a:cubicBezTo>
                  <a:pt x="41" y="51"/>
                  <a:pt x="41" y="51"/>
                  <a:pt x="41" y="51"/>
                </a:cubicBezTo>
                <a:cubicBezTo>
                  <a:pt x="36" y="58"/>
                  <a:pt x="36" y="58"/>
                  <a:pt x="36" y="58"/>
                </a:cubicBezTo>
                <a:cubicBezTo>
                  <a:pt x="36" y="58"/>
                  <a:pt x="36" y="58"/>
                  <a:pt x="36" y="58"/>
                </a:cubicBezTo>
                <a:cubicBezTo>
                  <a:pt x="36" y="59"/>
                  <a:pt x="36" y="59"/>
                  <a:pt x="36" y="59"/>
                </a:cubicBezTo>
                <a:cubicBezTo>
                  <a:pt x="34" y="62"/>
                  <a:pt x="32" y="65"/>
                  <a:pt x="30" y="66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73"/>
                  <a:pt x="25" y="73"/>
                  <a:pt x="25" y="73"/>
                </a:cubicBezTo>
                <a:cubicBezTo>
                  <a:pt x="25" y="73"/>
                  <a:pt x="25" y="73"/>
                  <a:pt x="25" y="73"/>
                </a:cubicBezTo>
                <a:cubicBezTo>
                  <a:pt x="22" y="75"/>
                  <a:pt x="22" y="75"/>
                  <a:pt x="22" y="75"/>
                </a:cubicBezTo>
                <a:cubicBezTo>
                  <a:pt x="20" y="76"/>
                  <a:pt x="18" y="76"/>
                  <a:pt x="16" y="76"/>
                </a:cubicBezTo>
                <a:cubicBezTo>
                  <a:pt x="6" y="76"/>
                  <a:pt x="6" y="76"/>
                  <a:pt x="6" y="76"/>
                </a:cubicBezTo>
                <a:cubicBezTo>
                  <a:pt x="4" y="79"/>
                  <a:pt x="4" y="79"/>
                  <a:pt x="4" y="79"/>
                </a:cubicBezTo>
                <a:cubicBezTo>
                  <a:pt x="0" y="86"/>
                  <a:pt x="0" y="86"/>
                  <a:pt x="0" y="86"/>
                </a:cubicBezTo>
                <a:cubicBezTo>
                  <a:pt x="2" y="92"/>
                  <a:pt x="2" y="92"/>
                  <a:pt x="2" y="92"/>
                </a:cubicBezTo>
                <a:cubicBezTo>
                  <a:pt x="1" y="108"/>
                  <a:pt x="1" y="108"/>
                  <a:pt x="1" y="108"/>
                </a:cubicBezTo>
                <a:cubicBezTo>
                  <a:pt x="4" y="112"/>
                  <a:pt x="4" y="112"/>
                  <a:pt x="4" y="112"/>
                </a:cubicBezTo>
                <a:cubicBezTo>
                  <a:pt x="4" y="113"/>
                  <a:pt x="4" y="113"/>
                  <a:pt x="4" y="113"/>
                </a:cubicBezTo>
                <a:cubicBezTo>
                  <a:pt x="5" y="116"/>
                  <a:pt x="5" y="116"/>
                  <a:pt x="5" y="116"/>
                </a:cubicBezTo>
                <a:cubicBezTo>
                  <a:pt x="11" y="116"/>
                  <a:pt x="11" y="116"/>
                  <a:pt x="11" y="116"/>
                </a:cubicBezTo>
                <a:cubicBezTo>
                  <a:pt x="20" y="118"/>
                  <a:pt x="20" y="118"/>
                  <a:pt x="20" y="118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38" y="118"/>
                  <a:pt x="38" y="118"/>
                  <a:pt x="38" y="118"/>
                </a:cubicBezTo>
                <a:cubicBezTo>
                  <a:pt x="39" y="118"/>
                  <a:pt x="39" y="118"/>
                  <a:pt x="39" y="118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50" y="122"/>
                  <a:pt x="50" y="122"/>
                  <a:pt x="50" y="122"/>
                </a:cubicBezTo>
                <a:cubicBezTo>
                  <a:pt x="50" y="122"/>
                  <a:pt x="50" y="122"/>
                  <a:pt x="50" y="122"/>
                </a:cubicBezTo>
                <a:cubicBezTo>
                  <a:pt x="51" y="122"/>
                  <a:pt x="51" y="122"/>
                  <a:pt x="51" y="122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68" y="131"/>
                  <a:pt x="68" y="131"/>
                  <a:pt x="68" y="131"/>
                </a:cubicBezTo>
                <a:cubicBezTo>
                  <a:pt x="69" y="131"/>
                  <a:pt x="69" y="131"/>
                  <a:pt x="69" y="131"/>
                </a:cubicBezTo>
                <a:cubicBezTo>
                  <a:pt x="77" y="136"/>
                  <a:pt x="77" y="136"/>
                  <a:pt x="77" y="136"/>
                </a:cubicBezTo>
                <a:cubicBezTo>
                  <a:pt x="96" y="154"/>
                  <a:pt x="96" y="154"/>
                  <a:pt x="96" y="154"/>
                </a:cubicBezTo>
                <a:cubicBezTo>
                  <a:pt x="105" y="158"/>
                  <a:pt x="105" y="158"/>
                  <a:pt x="105" y="158"/>
                </a:cubicBezTo>
                <a:cubicBezTo>
                  <a:pt x="109" y="156"/>
                  <a:pt x="109" y="156"/>
                  <a:pt x="109" y="156"/>
                </a:cubicBezTo>
                <a:cubicBezTo>
                  <a:pt x="112" y="150"/>
                  <a:pt x="112" y="150"/>
                  <a:pt x="112" y="150"/>
                </a:cubicBezTo>
                <a:cubicBezTo>
                  <a:pt x="110" y="139"/>
                  <a:pt x="110" y="139"/>
                  <a:pt x="110" y="139"/>
                </a:cubicBezTo>
                <a:cubicBezTo>
                  <a:pt x="110" y="136"/>
                  <a:pt x="113" y="134"/>
                  <a:pt x="118" y="132"/>
                </a:cubicBezTo>
                <a:cubicBezTo>
                  <a:pt x="118" y="131"/>
                  <a:pt x="118" y="131"/>
                  <a:pt x="118" y="131"/>
                </a:cubicBezTo>
                <a:cubicBezTo>
                  <a:pt x="143" y="146"/>
                  <a:pt x="143" y="146"/>
                  <a:pt x="143" y="146"/>
                </a:cubicBezTo>
                <a:cubicBezTo>
                  <a:pt x="146" y="145"/>
                  <a:pt x="146" y="145"/>
                  <a:pt x="146" y="145"/>
                </a:cubicBezTo>
                <a:cubicBezTo>
                  <a:pt x="151" y="142"/>
                  <a:pt x="151" y="142"/>
                  <a:pt x="151" y="142"/>
                </a:cubicBezTo>
                <a:cubicBezTo>
                  <a:pt x="152" y="142"/>
                  <a:pt x="152" y="142"/>
                  <a:pt x="152" y="142"/>
                </a:cubicBezTo>
                <a:cubicBezTo>
                  <a:pt x="155" y="142"/>
                  <a:pt x="155" y="142"/>
                  <a:pt x="155" y="142"/>
                </a:cubicBezTo>
                <a:cubicBezTo>
                  <a:pt x="160" y="138"/>
                  <a:pt x="160" y="138"/>
                  <a:pt x="160" y="138"/>
                </a:cubicBezTo>
                <a:cubicBezTo>
                  <a:pt x="161" y="138"/>
                  <a:pt x="161" y="138"/>
                  <a:pt x="161" y="138"/>
                </a:cubicBezTo>
                <a:cubicBezTo>
                  <a:pt x="162" y="138"/>
                  <a:pt x="162" y="138"/>
                  <a:pt x="162" y="138"/>
                </a:cubicBezTo>
                <a:cubicBezTo>
                  <a:pt x="176" y="148"/>
                  <a:pt x="176" y="148"/>
                  <a:pt x="176" y="148"/>
                </a:cubicBezTo>
                <a:cubicBezTo>
                  <a:pt x="177" y="149"/>
                  <a:pt x="177" y="149"/>
                  <a:pt x="177" y="149"/>
                </a:cubicBezTo>
                <a:cubicBezTo>
                  <a:pt x="186" y="156"/>
                  <a:pt x="186" y="156"/>
                  <a:pt x="186" y="156"/>
                </a:cubicBezTo>
                <a:cubicBezTo>
                  <a:pt x="188" y="158"/>
                  <a:pt x="192" y="161"/>
                  <a:pt x="194" y="165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202" y="169"/>
                  <a:pt x="202" y="169"/>
                  <a:pt x="202" y="169"/>
                </a:cubicBezTo>
                <a:cubicBezTo>
                  <a:pt x="206" y="162"/>
                  <a:pt x="206" y="162"/>
                  <a:pt x="206" y="162"/>
                </a:cubicBezTo>
                <a:cubicBezTo>
                  <a:pt x="215" y="168"/>
                  <a:pt x="215" y="168"/>
                  <a:pt x="215" y="168"/>
                </a:cubicBezTo>
                <a:cubicBezTo>
                  <a:pt x="215" y="168"/>
                  <a:pt x="215" y="168"/>
                  <a:pt x="215" y="168"/>
                </a:cubicBezTo>
                <a:cubicBezTo>
                  <a:pt x="216" y="168"/>
                  <a:pt x="216" y="168"/>
                  <a:pt x="216" y="168"/>
                </a:cubicBezTo>
                <a:cubicBezTo>
                  <a:pt x="216" y="168"/>
                  <a:pt x="216" y="168"/>
                  <a:pt x="216" y="168"/>
                </a:cubicBezTo>
                <a:cubicBezTo>
                  <a:pt x="222" y="176"/>
                  <a:pt x="222" y="176"/>
                  <a:pt x="222" y="176"/>
                </a:cubicBezTo>
                <a:cubicBezTo>
                  <a:pt x="240" y="190"/>
                  <a:pt x="240" y="190"/>
                  <a:pt x="240" y="190"/>
                </a:cubicBezTo>
                <a:cubicBezTo>
                  <a:pt x="240" y="190"/>
                  <a:pt x="240" y="190"/>
                  <a:pt x="240" y="190"/>
                </a:cubicBezTo>
                <a:cubicBezTo>
                  <a:pt x="246" y="196"/>
                  <a:pt x="246" y="196"/>
                  <a:pt x="246" y="196"/>
                </a:cubicBezTo>
                <a:cubicBezTo>
                  <a:pt x="261" y="191"/>
                  <a:pt x="261" y="191"/>
                  <a:pt x="261" y="191"/>
                </a:cubicBezTo>
                <a:cubicBezTo>
                  <a:pt x="262" y="203"/>
                  <a:pt x="262" y="203"/>
                  <a:pt x="262" y="203"/>
                </a:cubicBezTo>
                <a:cubicBezTo>
                  <a:pt x="269" y="210"/>
                  <a:pt x="269" y="210"/>
                  <a:pt x="269" y="210"/>
                </a:cubicBezTo>
                <a:cubicBezTo>
                  <a:pt x="269" y="210"/>
                  <a:pt x="269" y="210"/>
                  <a:pt x="269" y="210"/>
                </a:cubicBezTo>
                <a:cubicBezTo>
                  <a:pt x="269" y="210"/>
                  <a:pt x="269" y="210"/>
                  <a:pt x="269" y="210"/>
                </a:cubicBezTo>
                <a:cubicBezTo>
                  <a:pt x="274" y="218"/>
                  <a:pt x="274" y="218"/>
                  <a:pt x="274" y="218"/>
                </a:cubicBezTo>
                <a:cubicBezTo>
                  <a:pt x="274" y="219"/>
                  <a:pt x="274" y="219"/>
                  <a:pt x="274" y="219"/>
                </a:cubicBezTo>
                <a:cubicBezTo>
                  <a:pt x="274" y="219"/>
                  <a:pt x="274" y="219"/>
                  <a:pt x="274" y="219"/>
                </a:cubicBezTo>
                <a:cubicBezTo>
                  <a:pt x="274" y="220"/>
                  <a:pt x="274" y="220"/>
                  <a:pt x="274" y="220"/>
                </a:cubicBezTo>
                <a:cubicBezTo>
                  <a:pt x="280" y="247"/>
                  <a:pt x="280" y="247"/>
                  <a:pt x="280" y="247"/>
                </a:cubicBezTo>
                <a:cubicBezTo>
                  <a:pt x="286" y="258"/>
                  <a:pt x="286" y="258"/>
                  <a:pt x="286" y="258"/>
                </a:cubicBezTo>
                <a:cubicBezTo>
                  <a:pt x="278" y="279"/>
                  <a:pt x="278" y="279"/>
                  <a:pt x="278" y="279"/>
                </a:cubicBezTo>
                <a:cubicBezTo>
                  <a:pt x="278" y="280"/>
                  <a:pt x="278" y="280"/>
                  <a:pt x="278" y="280"/>
                </a:cubicBezTo>
                <a:cubicBezTo>
                  <a:pt x="272" y="282"/>
                  <a:pt x="272" y="282"/>
                  <a:pt x="272" y="282"/>
                </a:cubicBezTo>
                <a:cubicBezTo>
                  <a:pt x="272" y="288"/>
                  <a:pt x="272" y="288"/>
                  <a:pt x="272" y="288"/>
                </a:cubicBezTo>
                <a:cubicBezTo>
                  <a:pt x="271" y="288"/>
                  <a:pt x="271" y="288"/>
                  <a:pt x="271" y="288"/>
                </a:cubicBezTo>
                <a:cubicBezTo>
                  <a:pt x="264" y="299"/>
                  <a:pt x="264" y="299"/>
                  <a:pt x="264" y="299"/>
                </a:cubicBezTo>
                <a:cubicBezTo>
                  <a:pt x="264" y="299"/>
                  <a:pt x="264" y="299"/>
                  <a:pt x="264" y="299"/>
                </a:cubicBezTo>
                <a:cubicBezTo>
                  <a:pt x="254" y="300"/>
                  <a:pt x="254" y="300"/>
                  <a:pt x="254" y="300"/>
                </a:cubicBezTo>
                <a:cubicBezTo>
                  <a:pt x="244" y="308"/>
                  <a:pt x="244" y="308"/>
                  <a:pt x="244" y="308"/>
                </a:cubicBezTo>
                <a:cubicBezTo>
                  <a:pt x="246" y="309"/>
                  <a:pt x="247" y="310"/>
                  <a:pt x="250" y="311"/>
                </a:cubicBezTo>
                <a:cubicBezTo>
                  <a:pt x="254" y="312"/>
                  <a:pt x="254" y="316"/>
                  <a:pt x="252" y="321"/>
                </a:cubicBezTo>
                <a:cubicBezTo>
                  <a:pt x="252" y="322"/>
                  <a:pt x="252" y="322"/>
                  <a:pt x="252" y="322"/>
                </a:cubicBezTo>
                <a:cubicBezTo>
                  <a:pt x="246" y="328"/>
                  <a:pt x="246" y="328"/>
                  <a:pt x="246" y="328"/>
                </a:cubicBezTo>
                <a:cubicBezTo>
                  <a:pt x="245" y="328"/>
                  <a:pt x="245" y="328"/>
                  <a:pt x="245" y="328"/>
                </a:cubicBezTo>
                <a:cubicBezTo>
                  <a:pt x="245" y="329"/>
                  <a:pt x="245" y="329"/>
                  <a:pt x="245" y="329"/>
                </a:cubicBezTo>
                <a:cubicBezTo>
                  <a:pt x="244" y="329"/>
                  <a:pt x="244" y="329"/>
                  <a:pt x="244" y="329"/>
                </a:cubicBezTo>
                <a:cubicBezTo>
                  <a:pt x="244" y="329"/>
                  <a:pt x="244" y="329"/>
                  <a:pt x="244" y="329"/>
                </a:cubicBezTo>
                <a:cubicBezTo>
                  <a:pt x="225" y="326"/>
                  <a:pt x="225" y="326"/>
                  <a:pt x="225" y="326"/>
                </a:cubicBezTo>
                <a:cubicBezTo>
                  <a:pt x="224" y="333"/>
                  <a:pt x="224" y="333"/>
                  <a:pt x="224" y="333"/>
                </a:cubicBezTo>
                <a:cubicBezTo>
                  <a:pt x="226" y="348"/>
                  <a:pt x="226" y="348"/>
                  <a:pt x="226" y="348"/>
                </a:cubicBezTo>
                <a:cubicBezTo>
                  <a:pt x="242" y="354"/>
                  <a:pt x="242" y="354"/>
                  <a:pt x="242" y="354"/>
                </a:cubicBezTo>
                <a:cubicBezTo>
                  <a:pt x="242" y="355"/>
                  <a:pt x="242" y="355"/>
                  <a:pt x="242" y="355"/>
                </a:cubicBezTo>
                <a:cubicBezTo>
                  <a:pt x="242" y="355"/>
                  <a:pt x="242" y="355"/>
                  <a:pt x="242" y="355"/>
                </a:cubicBezTo>
                <a:cubicBezTo>
                  <a:pt x="248" y="353"/>
                  <a:pt x="248" y="353"/>
                  <a:pt x="248" y="353"/>
                </a:cubicBezTo>
                <a:cubicBezTo>
                  <a:pt x="249" y="353"/>
                  <a:pt x="249" y="353"/>
                  <a:pt x="249" y="353"/>
                </a:cubicBezTo>
                <a:cubicBezTo>
                  <a:pt x="250" y="352"/>
                  <a:pt x="250" y="352"/>
                  <a:pt x="250" y="352"/>
                </a:cubicBezTo>
                <a:cubicBezTo>
                  <a:pt x="250" y="353"/>
                  <a:pt x="250" y="353"/>
                  <a:pt x="250" y="353"/>
                </a:cubicBezTo>
                <a:cubicBezTo>
                  <a:pt x="250" y="353"/>
                  <a:pt x="250" y="353"/>
                  <a:pt x="250" y="353"/>
                </a:cubicBezTo>
                <a:cubicBezTo>
                  <a:pt x="255" y="356"/>
                  <a:pt x="255" y="356"/>
                  <a:pt x="255" y="356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64" y="355"/>
                  <a:pt x="264" y="355"/>
                  <a:pt x="264" y="355"/>
                </a:cubicBezTo>
                <a:cubicBezTo>
                  <a:pt x="262" y="348"/>
                  <a:pt x="262" y="348"/>
                  <a:pt x="262" y="348"/>
                </a:cubicBezTo>
                <a:cubicBezTo>
                  <a:pt x="262" y="348"/>
                  <a:pt x="262" y="348"/>
                  <a:pt x="262" y="348"/>
                </a:cubicBezTo>
                <a:cubicBezTo>
                  <a:pt x="262" y="348"/>
                  <a:pt x="262" y="348"/>
                  <a:pt x="262" y="348"/>
                </a:cubicBezTo>
                <a:cubicBezTo>
                  <a:pt x="260" y="340"/>
                  <a:pt x="260" y="340"/>
                  <a:pt x="260" y="340"/>
                </a:cubicBezTo>
                <a:cubicBezTo>
                  <a:pt x="260" y="339"/>
                  <a:pt x="260" y="339"/>
                  <a:pt x="260" y="339"/>
                </a:cubicBezTo>
                <a:cubicBezTo>
                  <a:pt x="260" y="338"/>
                  <a:pt x="260" y="338"/>
                  <a:pt x="260" y="338"/>
                </a:cubicBezTo>
                <a:cubicBezTo>
                  <a:pt x="260" y="338"/>
                  <a:pt x="260" y="338"/>
                  <a:pt x="260" y="338"/>
                </a:cubicBezTo>
                <a:cubicBezTo>
                  <a:pt x="260" y="338"/>
                  <a:pt x="260" y="338"/>
                  <a:pt x="260" y="338"/>
                </a:cubicBezTo>
                <a:cubicBezTo>
                  <a:pt x="263" y="335"/>
                  <a:pt x="263" y="335"/>
                  <a:pt x="263" y="335"/>
                </a:cubicBezTo>
                <a:cubicBezTo>
                  <a:pt x="264" y="334"/>
                  <a:pt x="264" y="334"/>
                  <a:pt x="264" y="334"/>
                </a:cubicBezTo>
                <a:cubicBezTo>
                  <a:pt x="264" y="334"/>
                  <a:pt x="264" y="334"/>
                  <a:pt x="264" y="334"/>
                </a:cubicBezTo>
                <a:cubicBezTo>
                  <a:pt x="264" y="334"/>
                  <a:pt x="264" y="334"/>
                  <a:pt x="264" y="334"/>
                </a:cubicBezTo>
                <a:cubicBezTo>
                  <a:pt x="268" y="328"/>
                  <a:pt x="268" y="328"/>
                  <a:pt x="268" y="328"/>
                </a:cubicBezTo>
                <a:cubicBezTo>
                  <a:pt x="269" y="327"/>
                  <a:pt x="269" y="327"/>
                  <a:pt x="269" y="327"/>
                </a:cubicBezTo>
                <a:cubicBezTo>
                  <a:pt x="276" y="322"/>
                  <a:pt x="276" y="322"/>
                  <a:pt x="276" y="322"/>
                </a:cubicBezTo>
                <a:cubicBezTo>
                  <a:pt x="276" y="322"/>
                  <a:pt x="276" y="322"/>
                  <a:pt x="276" y="322"/>
                </a:cubicBezTo>
                <a:cubicBezTo>
                  <a:pt x="276" y="321"/>
                  <a:pt x="276" y="321"/>
                  <a:pt x="276" y="321"/>
                </a:cubicBezTo>
                <a:cubicBezTo>
                  <a:pt x="277" y="321"/>
                  <a:pt x="277" y="321"/>
                  <a:pt x="277" y="321"/>
                </a:cubicBezTo>
                <a:cubicBezTo>
                  <a:pt x="277" y="321"/>
                  <a:pt x="277" y="321"/>
                  <a:pt x="277" y="321"/>
                </a:cubicBezTo>
                <a:cubicBezTo>
                  <a:pt x="286" y="320"/>
                  <a:pt x="286" y="320"/>
                  <a:pt x="286" y="320"/>
                </a:cubicBezTo>
                <a:cubicBezTo>
                  <a:pt x="286" y="322"/>
                  <a:pt x="286" y="322"/>
                  <a:pt x="286" y="322"/>
                </a:cubicBezTo>
                <a:cubicBezTo>
                  <a:pt x="286" y="325"/>
                  <a:pt x="286" y="327"/>
                  <a:pt x="286" y="328"/>
                </a:cubicBezTo>
                <a:cubicBezTo>
                  <a:pt x="288" y="332"/>
                  <a:pt x="288" y="332"/>
                  <a:pt x="288" y="332"/>
                </a:cubicBezTo>
                <a:cubicBezTo>
                  <a:pt x="290" y="337"/>
                  <a:pt x="290" y="337"/>
                  <a:pt x="290" y="337"/>
                </a:cubicBezTo>
                <a:cubicBezTo>
                  <a:pt x="298" y="342"/>
                  <a:pt x="298" y="342"/>
                  <a:pt x="298" y="342"/>
                </a:cubicBezTo>
                <a:cubicBezTo>
                  <a:pt x="320" y="344"/>
                  <a:pt x="320" y="344"/>
                  <a:pt x="320" y="344"/>
                </a:cubicBezTo>
                <a:cubicBezTo>
                  <a:pt x="321" y="344"/>
                  <a:pt x="321" y="344"/>
                  <a:pt x="321" y="344"/>
                </a:cubicBezTo>
                <a:cubicBezTo>
                  <a:pt x="322" y="344"/>
                  <a:pt x="322" y="344"/>
                  <a:pt x="322" y="344"/>
                </a:cubicBezTo>
                <a:cubicBezTo>
                  <a:pt x="322" y="345"/>
                  <a:pt x="322" y="345"/>
                  <a:pt x="322" y="345"/>
                </a:cubicBezTo>
                <a:cubicBezTo>
                  <a:pt x="322" y="346"/>
                  <a:pt x="322" y="346"/>
                  <a:pt x="322" y="346"/>
                </a:cubicBezTo>
                <a:cubicBezTo>
                  <a:pt x="322" y="353"/>
                  <a:pt x="322" y="353"/>
                  <a:pt x="322" y="353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33" y="362"/>
                  <a:pt x="333" y="362"/>
                  <a:pt x="333" y="362"/>
                </a:cubicBezTo>
                <a:cubicBezTo>
                  <a:pt x="334" y="362"/>
                  <a:pt x="334" y="362"/>
                  <a:pt x="334" y="362"/>
                </a:cubicBezTo>
                <a:cubicBezTo>
                  <a:pt x="334" y="362"/>
                  <a:pt x="334" y="362"/>
                  <a:pt x="334" y="362"/>
                </a:cubicBezTo>
                <a:cubicBezTo>
                  <a:pt x="334" y="363"/>
                  <a:pt x="334" y="363"/>
                  <a:pt x="334" y="363"/>
                </a:cubicBezTo>
                <a:cubicBezTo>
                  <a:pt x="334" y="366"/>
                  <a:pt x="334" y="366"/>
                  <a:pt x="334" y="366"/>
                </a:cubicBezTo>
                <a:cubicBezTo>
                  <a:pt x="334" y="370"/>
                  <a:pt x="334" y="370"/>
                  <a:pt x="334" y="370"/>
                </a:cubicBezTo>
                <a:cubicBezTo>
                  <a:pt x="332" y="378"/>
                  <a:pt x="332" y="378"/>
                  <a:pt x="332" y="378"/>
                </a:cubicBezTo>
                <a:cubicBezTo>
                  <a:pt x="335" y="380"/>
                  <a:pt x="335" y="380"/>
                  <a:pt x="335" y="380"/>
                </a:cubicBezTo>
                <a:cubicBezTo>
                  <a:pt x="338" y="380"/>
                  <a:pt x="341" y="380"/>
                  <a:pt x="344" y="382"/>
                </a:cubicBezTo>
                <a:cubicBezTo>
                  <a:pt x="353" y="386"/>
                  <a:pt x="353" y="386"/>
                  <a:pt x="353" y="386"/>
                </a:cubicBezTo>
                <a:cubicBezTo>
                  <a:pt x="358" y="382"/>
                  <a:pt x="358" y="382"/>
                  <a:pt x="358" y="382"/>
                </a:cubicBezTo>
                <a:cubicBezTo>
                  <a:pt x="364" y="375"/>
                  <a:pt x="364" y="375"/>
                  <a:pt x="364" y="375"/>
                </a:cubicBezTo>
                <a:cubicBezTo>
                  <a:pt x="365" y="372"/>
                  <a:pt x="365" y="372"/>
                  <a:pt x="365" y="372"/>
                </a:cubicBezTo>
                <a:cubicBezTo>
                  <a:pt x="365" y="372"/>
                  <a:pt x="365" y="372"/>
                  <a:pt x="365" y="372"/>
                </a:cubicBezTo>
                <a:cubicBezTo>
                  <a:pt x="366" y="371"/>
                  <a:pt x="366" y="371"/>
                  <a:pt x="366" y="371"/>
                </a:cubicBezTo>
                <a:cubicBezTo>
                  <a:pt x="367" y="370"/>
                  <a:pt x="367" y="370"/>
                  <a:pt x="367" y="370"/>
                </a:cubicBezTo>
                <a:cubicBezTo>
                  <a:pt x="367" y="370"/>
                  <a:pt x="367" y="370"/>
                  <a:pt x="367" y="370"/>
                </a:cubicBezTo>
                <a:cubicBezTo>
                  <a:pt x="365" y="361"/>
                  <a:pt x="365" y="361"/>
                  <a:pt x="365" y="361"/>
                </a:cubicBezTo>
                <a:cubicBezTo>
                  <a:pt x="364" y="357"/>
                  <a:pt x="364" y="357"/>
                  <a:pt x="364" y="357"/>
                </a:cubicBezTo>
                <a:cubicBezTo>
                  <a:pt x="364" y="356"/>
                  <a:pt x="364" y="356"/>
                  <a:pt x="364" y="356"/>
                </a:cubicBezTo>
                <a:cubicBezTo>
                  <a:pt x="364" y="356"/>
                  <a:pt x="364" y="356"/>
                  <a:pt x="364" y="356"/>
                </a:cubicBezTo>
                <a:cubicBezTo>
                  <a:pt x="364" y="356"/>
                  <a:pt x="364" y="356"/>
                  <a:pt x="364" y="356"/>
                </a:cubicBezTo>
                <a:cubicBezTo>
                  <a:pt x="364" y="355"/>
                  <a:pt x="364" y="355"/>
                  <a:pt x="364" y="355"/>
                </a:cubicBezTo>
                <a:cubicBezTo>
                  <a:pt x="368" y="350"/>
                  <a:pt x="368" y="350"/>
                  <a:pt x="368" y="350"/>
                </a:cubicBezTo>
                <a:cubicBezTo>
                  <a:pt x="368" y="350"/>
                  <a:pt x="368" y="350"/>
                  <a:pt x="368" y="350"/>
                </a:cubicBezTo>
                <a:cubicBezTo>
                  <a:pt x="368" y="350"/>
                  <a:pt x="368" y="350"/>
                  <a:pt x="368" y="350"/>
                </a:cubicBezTo>
                <a:cubicBezTo>
                  <a:pt x="374" y="345"/>
                  <a:pt x="374" y="345"/>
                  <a:pt x="374" y="345"/>
                </a:cubicBezTo>
                <a:cubicBezTo>
                  <a:pt x="375" y="345"/>
                  <a:pt x="375" y="345"/>
                  <a:pt x="375" y="345"/>
                </a:cubicBezTo>
                <a:cubicBezTo>
                  <a:pt x="388" y="345"/>
                  <a:pt x="388" y="345"/>
                  <a:pt x="388" y="345"/>
                </a:cubicBezTo>
                <a:cubicBezTo>
                  <a:pt x="390" y="344"/>
                  <a:pt x="390" y="344"/>
                  <a:pt x="390" y="344"/>
                </a:cubicBezTo>
                <a:cubicBezTo>
                  <a:pt x="390" y="338"/>
                  <a:pt x="390" y="338"/>
                  <a:pt x="390" y="338"/>
                </a:cubicBezTo>
                <a:cubicBezTo>
                  <a:pt x="388" y="332"/>
                  <a:pt x="388" y="332"/>
                  <a:pt x="388" y="332"/>
                </a:cubicBezTo>
                <a:cubicBezTo>
                  <a:pt x="383" y="324"/>
                  <a:pt x="383" y="324"/>
                  <a:pt x="383" y="324"/>
                </a:cubicBezTo>
                <a:cubicBezTo>
                  <a:pt x="383" y="324"/>
                  <a:pt x="383" y="324"/>
                  <a:pt x="383" y="324"/>
                </a:cubicBezTo>
                <a:cubicBezTo>
                  <a:pt x="383" y="324"/>
                  <a:pt x="383" y="324"/>
                  <a:pt x="383" y="324"/>
                </a:cubicBezTo>
                <a:cubicBezTo>
                  <a:pt x="383" y="314"/>
                  <a:pt x="383" y="314"/>
                  <a:pt x="383" y="314"/>
                </a:cubicBezTo>
                <a:cubicBezTo>
                  <a:pt x="383" y="313"/>
                  <a:pt x="383" y="313"/>
                  <a:pt x="383" y="313"/>
                </a:cubicBezTo>
                <a:cubicBezTo>
                  <a:pt x="383" y="313"/>
                  <a:pt x="383" y="313"/>
                  <a:pt x="383" y="313"/>
                </a:cubicBezTo>
                <a:cubicBezTo>
                  <a:pt x="385" y="307"/>
                  <a:pt x="385" y="307"/>
                  <a:pt x="385" y="307"/>
                </a:cubicBezTo>
                <a:cubicBezTo>
                  <a:pt x="385" y="307"/>
                  <a:pt x="385" y="307"/>
                  <a:pt x="385" y="307"/>
                </a:cubicBezTo>
                <a:cubicBezTo>
                  <a:pt x="386" y="307"/>
                  <a:pt x="386" y="307"/>
                  <a:pt x="386" y="307"/>
                </a:cubicBezTo>
                <a:cubicBezTo>
                  <a:pt x="386" y="307"/>
                  <a:pt x="386" y="307"/>
                  <a:pt x="386" y="307"/>
                </a:cubicBezTo>
                <a:cubicBezTo>
                  <a:pt x="396" y="291"/>
                  <a:pt x="396" y="291"/>
                  <a:pt x="396" y="291"/>
                </a:cubicBezTo>
                <a:cubicBezTo>
                  <a:pt x="397" y="291"/>
                  <a:pt x="397" y="291"/>
                  <a:pt x="397" y="291"/>
                </a:cubicBezTo>
                <a:cubicBezTo>
                  <a:pt x="397" y="291"/>
                  <a:pt x="397" y="291"/>
                  <a:pt x="397" y="291"/>
                </a:cubicBezTo>
                <a:cubicBezTo>
                  <a:pt x="398" y="290"/>
                  <a:pt x="398" y="290"/>
                  <a:pt x="398" y="290"/>
                </a:cubicBezTo>
                <a:cubicBezTo>
                  <a:pt x="400" y="290"/>
                  <a:pt x="400" y="290"/>
                  <a:pt x="400" y="290"/>
                </a:cubicBezTo>
                <a:cubicBezTo>
                  <a:pt x="404" y="291"/>
                  <a:pt x="404" y="291"/>
                  <a:pt x="404" y="291"/>
                </a:cubicBezTo>
                <a:cubicBezTo>
                  <a:pt x="414" y="296"/>
                  <a:pt x="414" y="296"/>
                  <a:pt x="414" y="296"/>
                </a:cubicBezTo>
                <a:cubicBezTo>
                  <a:pt x="420" y="298"/>
                  <a:pt x="420" y="298"/>
                  <a:pt x="420" y="298"/>
                </a:cubicBezTo>
                <a:cubicBezTo>
                  <a:pt x="420" y="295"/>
                  <a:pt x="420" y="295"/>
                  <a:pt x="420" y="295"/>
                </a:cubicBezTo>
                <a:cubicBezTo>
                  <a:pt x="419" y="294"/>
                  <a:pt x="419" y="294"/>
                  <a:pt x="419" y="294"/>
                </a:cubicBezTo>
                <a:cubicBezTo>
                  <a:pt x="419" y="293"/>
                  <a:pt x="419" y="293"/>
                  <a:pt x="419" y="293"/>
                </a:cubicBezTo>
                <a:cubicBezTo>
                  <a:pt x="419" y="290"/>
                  <a:pt x="420" y="288"/>
                  <a:pt x="423" y="286"/>
                </a:cubicBezTo>
                <a:cubicBezTo>
                  <a:pt x="430" y="281"/>
                  <a:pt x="430" y="281"/>
                  <a:pt x="430" y="281"/>
                </a:cubicBezTo>
                <a:cubicBezTo>
                  <a:pt x="430" y="281"/>
                  <a:pt x="430" y="281"/>
                  <a:pt x="430" y="281"/>
                </a:cubicBezTo>
                <a:cubicBezTo>
                  <a:pt x="430" y="281"/>
                  <a:pt x="430" y="281"/>
                  <a:pt x="430" y="281"/>
                </a:cubicBezTo>
                <a:cubicBezTo>
                  <a:pt x="430" y="280"/>
                  <a:pt x="430" y="280"/>
                  <a:pt x="430" y="280"/>
                </a:cubicBezTo>
                <a:cubicBezTo>
                  <a:pt x="434" y="279"/>
                  <a:pt x="437" y="278"/>
                  <a:pt x="438" y="278"/>
                </a:cubicBezTo>
                <a:cubicBezTo>
                  <a:pt x="445" y="278"/>
                  <a:pt x="445" y="278"/>
                  <a:pt x="445" y="278"/>
                </a:cubicBezTo>
                <a:cubicBezTo>
                  <a:pt x="446" y="278"/>
                  <a:pt x="446" y="278"/>
                  <a:pt x="446" y="278"/>
                </a:cubicBezTo>
                <a:cubicBezTo>
                  <a:pt x="446" y="278"/>
                  <a:pt x="446" y="278"/>
                  <a:pt x="446" y="278"/>
                </a:cubicBezTo>
                <a:cubicBezTo>
                  <a:pt x="450" y="278"/>
                  <a:pt x="450" y="278"/>
                  <a:pt x="450" y="278"/>
                </a:cubicBezTo>
                <a:cubicBezTo>
                  <a:pt x="452" y="268"/>
                  <a:pt x="452" y="268"/>
                  <a:pt x="452" y="268"/>
                </a:cubicBezTo>
                <a:cubicBezTo>
                  <a:pt x="452" y="262"/>
                  <a:pt x="452" y="262"/>
                  <a:pt x="452" y="262"/>
                </a:cubicBezTo>
                <a:cubicBezTo>
                  <a:pt x="452" y="257"/>
                  <a:pt x="452" y="254"/>
                  <a:pt x="454" y="254"/>
                </a:cubicBezTo>
                <a:cubicBezTo>
                  <a:pt x="456" y="248"/>
                  <a:pt x="456" y="248"/>
                  <a:pt x="456" y="248"/>
                </a:cubicBezTo>
                <a:cubicBezTo>
                  <a:pt x="453" y="244"/>
                  <a:pt x="453" y="244"/>
                  <a:pt x="453" y="244"/>
                </a:cubicBezTo>
                <a:cubicBezTo>
                  <a:pt x="448" y="240"/>
                  <a:pt x="448" y="240"/>
                  <a:pt x="448" y="240"/>
                </a:cubicBezTo>
                <a:cubicBezTo>
                  <a:pt x="438" y="238"/>
                  <a:pt x="438" y="238"/>
                  <a:pt x="438" y="238"/>
                </a:cubicBezTo>
                <a:cubicBezTo>
                  <a:pt x="436" y="238"/>
                  <a:pt x="432" y="236"/>
                  <a:pt x="426" y="230"/>
                </a:cubicBezTo>
                <a:cubicBezTo>
                  <a:pt x="420" y="228"/>
                  <a:pt x="420" y="228"/>
                  <a:pt x="420" y="228"/>
                </a:cubicBezTo>
                <a:cubicBezTo>
                  <a:pt x="420" y="228"/>
                  <a:pt x="420" y="228"/>
                  <a:pt x="420" y="228"/>
                </a:cubicBezTo>
                <a:cubicBezTo>
                  <a:pt x="420" y="227"/>
                  <a:pt x="420" y="227"/>
                  <a:pt x="420" y="227"/>
                </a:cubicBezTo>
                <a:cubicBezTo>
                  <a:pt x="412" y="218"/>
                  <a:pt x="412" y="218"/>
                  <a:pt x="412" y="218"/>
                </a:cubicBezTo>
                <a:cubicBezTo>
                  <a:pt x="406" y="218"/>
                  <a:pt x="406" y="218"/>
                  <a:pt x="406" y="218"/>
                </a:cubicBezTo>
                <a:cubicBezTo>
                  <a:pt x="405" y="218"/>
                  <a:pt x="405" y="218"/>
                  <a:pt x="405" y="218"/>
                </a:cubicBezTo>
                <a:cubicBezTo>
                  <a:pt x="405" y="218"/>
                  <a:pt x="405" y="218"/>
                  <a:pt x="405" y="218"/>
                </a:cubicBezTo>
                <a:cubicBezTo>
                  <a:pt x="399" y="215"/>
                  <a:pt x="399" y="215"/>
                  <a:pt x="399" y="215"/>
                </a:cubicBezTo>
                <a:cubicBezTo>
                  <a:pt x="395" y="220"/>
                  <a:pt x="395" y="220"/>
                  <a:pt x="395" y="220"/>
                </a:cubicBezTo>
                <a:cubicBezTo>
                  <a:pt x="394" y="238"/>
                  <a:pt x="394" y="238"/>
                  <a:pt x="394" y="238"/>
                </a:cubicBezTo>
                <a:cubicBezTo>
                  <a:pt x="396" y="246"/>
                  <a:pt x="396" y="246"/>
                  <a:pt x="396" y="246"/>
                </a:cubicBezTo>
                <a:cubicBezTo>
                  <a:pt x="398" y="246"/>
                  <a:pt x="398" y="246"/>
                  <a:pt x="398" y="246"/>
                </a:cubicBezTo>
                <a:cubicBezTo>
                  <a:pt x="399" y="246"/>
                  <a:pt x="399" y="246"/>
                  <a:pt x="399" y="246"/>
                </a:cubicBezTo>
                <a:cubicBezTo>
                  <a:pt x="404" y="248"/>
                  <a:pt x="404" y="248"/>
                  <a:pt x="404" y="248"/>
                </a:cubicBezTo>
                <a:cubicBezTo>
                  <a:pt x="404" y="248"/>
                  <a:pt x="404" y="248"/>
                  <a:pt x="404" y="248"/>
                </a:cubicBezTo>
                <a:cubicBezTo>
                  <a:pt x="404" y="248"/>
                  <a:pt x="404" y="248"/>
                  <a:pt x="404" y="248"/>
                </a:cubicBezTo>
                <a:cubicBezTo>
                  <a:pt x="407" y="255"/>
                  <a:pt x="407" y="255"/>
                  <a:pt x="407" y="255"/>
                </a:cubicBezTo>
                <a:cubicBezTo>
                  <a:pt x="408" y="255"/>
                  <a:pt x="408" y="255"/>
                  <a:pt x="408" y="255"/>
                </a:cubicBezTo>
                <a:cubicBezTo>
                  <a:pt x="408" y="256"/>
                  <a:pt x="408" y="256"/>
                  <a:pt x="408" y="256"/>
                </a:cubicBezTo>
                <a:cubicBezTo>
                  <a:pt x="408" y="256"/>
                  <a:pt x="408" y="256"/>
                  <a:pt x="408" y="256"/>
                </a:cubicBezTo>
                <a:cubicBezTo>
                  <a:pt x="408" y="256"/>
                  <a:pt x="408" y="256"/>
                  <a:pt x="408" y="256"/>
                </a:cubicBezTo>
                <a:cubicBezTo>
                  <a:pt x="406" y="268"/>
                  <a:pt x="406" y="268"/>
                  <a:pt x="406" y="268"/>
                </a:cubicBezTo>
                <a:cubicBezTo>
                  <a:pt x="406" y="269"/>
                  <a:pt x="406" y="269"/>
                  <a:pt x="406" y="269"/>
                </a:cubicBezTo>
                <a:cubicBezTo>
                  <a:pt x="406" y="270"/>
                  <a:pt x="406" y="270"/>
                  <a:pt x="406" y="270"/>
                </a:cubicBezTo>
                <a:cubicBezTo>
                  <a:pt x="406" y="270"/>
                  <a:pt x="406" y="270"/>
                  <a:pt x="406" y="270"/>
                </a:cubicBezTo>
                <a:cubicBezTo>
                  <a:pt x="404" y="271"/>
                  <a:pt x="402" y="272"/>
                  <a:pt x="400" y="273"/>
                </a:cubicBezTo>
                <a:cubicBezTo>
                  <a:pt x="399" y="274"/>
                  <a:pt x="399" y="274"/>
                  <a:pt x="399" y="274"/>
                </a:cubicBezTo>
                <a:cubicBezTo>
                  <a:pt x="399" y="273"/>
                  <a:pt x="399" y="273"/>
                  <a:pt x="399" y="273"/>
                </a:cubicBezTo>
                <a:cubicBezTo>
                  <a:pt x="398" y="273"/>
                  <a:pt x="398" y="273"/>
                  <a:pt x="398" y="273"/>
                </a:cubicBezTo>
                <a:cubicBezTo>
                  <a:pt x="396" y="272"/>
                  <a:pt x="396" y="272"/>
                  <a:pt x="396" y="272"/>
                </a:cubicBezTo>
                <a:cubicBezTo>
                  <a:pt x="389" y="275"/>
                  <a:pt x="389" y="275"/>
                  <a:pt x="389" y="275"/>
                </a:cubicBezTo>
                <a:cubicBezTo>
                  <a:pt x="389" y="275"/>
                  <a:pt x="389" y="275"/>
                  <a:pt x="389" y="275"/>
                </a:cubicBezTo>
                <a:cubicBezTo>
                  <a:pt x="389" y="276"/>
                  <a:pt x="389" y="276"/>
                  <a:pt x="389" y="276"/>
                </a:cubicBezTo>
                <a:cubicBezTo>
                  <a:pt x="390" y="276"/>
                  <a:pt x="390" y="276"/>
                  <a:pt x="390" y="276"/>
                </a:cubicBezTo>
                <a:cubicBezTo>
                  <a:pt x="391" y="287"/>
                  <a:pt x="391" y="287"/>
                  <a:pt x="391" y="287"/>
                </a:cubicBezTo>
                <a:cubicBezTo>
                  <a:pt x="391" y="289"/>
                  <a:pt x="390" y="290"/>
                  <a:pt x="388" y="290"/>
                </a:cubicBezTo>
                <a:cubicBezTo>
                  <a:pt x="384" y="290"/>
                  <a:pt x="384" y="290"/>
                  <a:pt x="384" y="290"/>
                </a:cubicBezTo>
                <a:cubicBezTo>
                  <a:pt x="381" y="290"/>
                  <a:pt x="380" y="289"/>
                  <a:pt x="379" y="288"/>
                </a:cubicBezTo>
                <a:cubicBezTo>
                  <a:pt x="374" y="284"/>
                  <a:pt x="374" y="284"/>
                  <a:pt x="374" y="284"/>
                </a:cubicBezTo>
                <a:cubicBezTo>
                  <a:pt x="374" y="284"/>
                  <a:pt x="374" y="284"/>
                  <a:pt x="374" y="284"/>
                </a:cubicBezTo>
                <a:cubicBezTo>
                  <a:pt x="373" y="284"/>
                  <a:pt x="373" y="284"/>
                  <a:pt x="373" y="284"/>
                </a:cubicBezTo>
                <a:cubicBezTo>
                  <a:pt x="373" y="283"/>
                  <a:pt x="373" y="283"/>
                  <a:pt x="373" y="283"/>
                </a:cubicBezTo>
                <a:cubicBezTo>
                  <a:pt x="370" y="276"/>
                  <a:pt x="370" y="276"/>
                  <a:pt x="370" y="276"/>
                </a:cubicBezTo>
                <a:cubicBezTo>
                  <a:pt x="370" y="276"/>
                  <a:pt x="368" y="274"/>
                  <a:pt x="364" y="273"/>
                </a:cubicBezTo>
                <a:cubicBezTo>
                  <a:pt x="363" y="273"/>
                  <a:pt x="363" y="273"/>
                  <a:pt x="363" y="273"/>
                </a:cubicBezTo>
                <a:cubicBezTo>
                  <a:pt x="363" y="273"/>
                  <a:pt x="363" y="273"/>
                  <a:pt x="363" y="273"/>
                </a:cubicBezTo>
                <a:cubicBezTo>
                  <a:pt x="357" y="269"/>
                  <a:pt x="357" y="269"/>
                  <a:pt x="357" y="269"/>
                </a:cubicBezTo>
                <a:cubicBezTo>
                  <a:pt x="356" y="269"/>
                  <a:pt x="356" y="269"/>
                  <a:pt x="356" y="269"/>
                </a:cubicBezTo>
                <a:cubicBezTo>
                  <a:pt x="356" y="268"/>
                  <a:pt x="356" y="268"/>
                  <a:pt x="356" y="268"/>
                </a:cubicBezTo>
                <a:cubicBezTo>
                  <a:pt x="356" y="268"/>
                  <a:pt x="356" y="268"/>
                  <a:pt x="356" y="268"/>
                </a:cubicBezTo>
                <a:cubicBezTo>
                  <a:pt x="355" y="262"/>
                  <a:pt x="355" y="262"/>
                  <a:pt x="355" y="262"/>
                </a:cubicBezTo>
                <a:cubicBezTo>
                  <a:pt x="356" y="256"/>
                  <a:pt x="356" y="256"/>
                  <a:pt x="356" y="256"/>
                </a:cubicBezTo>
                <a:cubicBezTo>
                  <a:pt x="356" y="256"/>
                  <a:pt x="356" y="256"/>
                  <a:pt x="356" y="256"/>
                </a:cubicBezTo>
                <a:cubicBezTo>
                  <a:pt x="356" y="256"/>
                  <a:pt x="356" y="256"/>
                  <a:pt x="356" y="256"/>
                </a:cubicBezTo>
                <a:cubicBezTo>
                  <a:pt x="356" y="256"/>
                  <a:pt x="356" y="256"/>
                  <a:pt x="356" y="256"/>
                </a:cubicBezTo>
                <a:cubicBezTo>
                  <a:pt x="358" y="253"/>
                  <a:pt x="358" y="253"/>
                  <a:pt x="358" y="253"/>
                </a:cubicBezTo>
                <a:cubicBezTo>
                  <a:pt x="358" y="251"/>
                  <a:pt x="358" y="251"/>
                  <a:pt x="358" y="251"/>
                </a:cubicBezTo>
                <a:cubicBezTo>
                  <a:pt x="356" y="244"/>
                  <a:pt x="356" y="244"/>
                  <a:pt x="356" y="244"/>
                </a:cubicBezTo>
                <a:cubicBezTo>
                  <a:pt x="350" y="239"/>
                  <a:pt x="350" y="239"/>
                  <a:pt x="350" y="239"/>
                </a:cubicBezTo>
                <a:cubicBezTo>
                  <a:pt x="350" y="238"/>
                  <a:pt x="350" y="238"/>
                  <a:pt x="350" y="238"/>
                </a:cubicBezTo>
                <a:cubicBezTo>
                  <a:pt x="349" y="222"/>
                  <a:pt x="349" y="222"/>
                  <a:pt x="349" y="222"/>
                </a:cubicBezTo>
                <a:cubicBezTo>
                  <a:pt x="345" y="218"/>
                  <a:pt x="345" y="218"/>
                  <a:pt x="345" y="218"/>
                </a:cubicBezTo>
                <a:cubicBezTo>
                  <a:pt x="344" y="218"/>
                  <a:pt x="344" y="218"/>
                  <a:pt x="344" y="218"/>
                </a:cubicBezTo>
                <a:cubicBezTo>
                  <a:pt x="344" y="217"/>
                  <a:pt x="344" y="217"/>
                  <a:pt x="344" y="217"/>
                </a:cubicBezTo>
                <a:cubicBezTo>
                  <a:pt x="344" y="217"/>
                  <a:pt x="344" y="217"/>
                  <a:pt x="344" y="217"/>
                </a:cubicBezTo>
                <a:cubicBezTo>
                  <a:pt x="341" y="210"/>
                  <a:pt x="341" y="210"/>
                  <a:pt x="341" y="210"/>
                </a:cubicBezTo>
                <a:cubicBezTo>
                  <a:pt x="326" y="208"/>
                  <a:pt x="326" y="208"/>
                  <a:pt x="326" y="208"/>
                </a:cubicBezTo>
                <a:cubicBezTo>
                  <a:pt x="323" y="207"/>
                  <a:pt x="320" y="204"/>
                  <a:pt x="319" y="201"/>
                </a:cubicBezTo>
                <a:cubicBezTo>
                  <a:pt x="312" y="201"/>
                  <a:pt x="312" y="201"/>
                  <a:pt x="312" y="201"/>
                </a:cubicBezTo>
                <a:cubicBezTo>
                  <a:pt x="310" y="200"/>
                  <a:pt x="308" y="199"/>
                  <a:pt x="305" y="196"/>
                </a:cubicBezTo>
                <a:cubicBezTo>
                  <a:pt x="304" y="195"/>
                  <a:pt x="304" y="195"/>
                  <a:pt x="304" y="195"/>
                </a:cubicBezTo>
                <a:cubicBezTo>
                  <a:pt x="302" y="194"/>
                  <a:pt x="301" y="191"/>
                  <a:pt x="299" y="188"/>
                </a:cubicBezTo>
                <a:cubicBezTo>
                  <a:pt x="299" y="188"/>
                  <a:pt x="299" y="188"/>
                  <a:pt x="299" y="188"/>
                </a:cubicBezTo>
                <a:cubicBezTo>
                  <a:pt x="299" y="188"/>
                  <a:pt x="299" y="188"/>
                  <a:pt x="299" y="188"/>
                </a:cubicBezTo>
                <a:cubicBezTo>
                  <a:pt x="298" y="181"/>
                  <a:pt x="298" y="181"/>
                  <a:pt x="298" y="181"/>
                </a:cubicBezTo>
                <a:cubicBezTo>
                  <a:pt x="298" y="181"/>
                  <a:pt x="298" y="181"/>
                  <a:pt x="298" y="181"/>
                </a:cubicBezTo>
                <a:cubicBezTo>
                  <a:pt x="298" y="181"/>
                  <a:pt x="298" y="181"/>
                  <a:pt x="298" y="181"/>
                </a:cubicBezTo>
                <a:cubicBezTo>
                  <a:pt x="298" y="180"/>
                  <a:pt x="298" y="180"/>
                  <a:pt x="298" y="180"/>
                </a:cubicBezTo>
                <a:cubicBezTo>
                  <a:pt x="298" y="180"/>
                  <a:pt x="298" y="180"/>
                  <a:pt x="298" y="180"/>
                </a:cubicBezTo>
                <a:cubicBezTo>
                  <a:pt x="300" y="168"/>
                  <a:pt x="300" y="168"/>
                  <a:pt x="300" y="168"/>
                </a:cubicBezTo>
                <a:cubicBezTo>
                  <a:pt x="300" y="168"/>
                  <a:pt x="300" y="168"/>
                  <a:pt x="300" y="168"/>
                </a:cubicBezTo>
                <a:cubicBezTo>
                  <a:pt x="302" y="162"/>
                  <a:pt x="302" y="162"/>
                  <a:pt x="302" y="162"/>
                </a:cubicBezTo>
                <a:cubicBezTo>
                  <a:pt x="302" y="162"/>
                  <a:pt x="302" y="162"/>
                  <a:pt x="302" y="162"/>
                </a:cubicBezTo>
                <a:cubicBezTo>
                  <a:pt x="302" y="162"/>
                  <a:pt x="302" y="162"/>
                  <a:pt x="302" y="162"/>
                </a:cubicBezTo>
                <a:cubicBezTo>
                  <a:pt x="303" y="162"/>
                  <a:pt x="303" y="162"/>
                  <a:pt x="303" y="162"/>
                </a:cubicBezTo>
                <a:cubicBezTo>
                  <a:pt x="318" y="155"/>
                  <a:pt x="318" y="155"/>
                  <a:pt x="318" y="155"/>
                </a:cubicBezTo>
                <a:cubicBezTo>
                  <a:pt x="324" y="148"/>
                  <a:pt x="324" y="148"/>
                  <a:pt x="324" y="148"/>
                </a:cubicBezTo>
                <a:cubicBezTo>
                  <a:pt x="325" y="142"/>
                  <a:pt x="325" y="142"/>
                  <a:pt x="325" y="142"/>
                </a:cubicBezTo>
                <a:cubicBezTo>
                  <a:pt x="324" y="138"/>
                  <a:pt x="324" y="138"/>
                  <a:pt x="324" y="138"/>
                </a:cubicBezTo>
                <a:cubicBezTo>
                  <a:pt x="322" y="132"/>
                  <a:pt x="320" y="129"/>
                  <a:pt x="320" y="127"/>
                </a:cubicBezTo>
                <a:cubicBezTo>
                  <a:pt x="317" y="128"/>
                  <a:pt x="317" y="128"/>
                  <a:pt x="317" y="128"/>
                </a:cubicBezTo>
                <a:cubicBezTo>
                  <a:pt x="312" y="127"/>
                  <a:pt x="312" y="127"/>
                  <a:pt x="312" y="127"/>
                </a:cubicBezTo>
                <a:cubicBezTo>
                  <a:pt x="310" y="128"/>
                  <a:pt x="307" y="131"/>
                  <a:pt x="303" y="136"/>
                </a:cubicBezTo>
                <a:cubicBezTo>
                  <a:pt x="296" y="143"/>
                  <a:pt x="296" y="143"/>
                  <a:pt x="296" y="143"/>
                </a:cubicBezTo>
                <a:cubicBezTo>
                  <a:pt x="296" y="143"/>
                  <a:pt x="296" y="143"/>
                  <a:pt x="296" y="143"/>
                </a:cubicBezTo>
                <a:cubicBezTo>
                  <a:pt x="295" y="143"/>
                  <a:pt x="295" y="143"/>
                  <a:pt x="295" y="143"/>
                </a:cubicBezTo>
                <a:cubicBezTo>
                  <a:pt x="290" y="144"/>
                  <a:pt x="286" y="145"/>
                  <a:pt x="284" y="144"/>
                </a:cubicBezTo>
                <a:lnTo>
                  <a:pt x="271" y="1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7"/>
          <p:cNvSpPr/>
          <p:nvPr/>
        </p:nvSpPr>
        <p:spPr bwMode="auto">
          <a:xfrm>
            <a:off x="3294063" y="3307362"/>
            <a:ext cx="296862" cy="487363"/>
          </a:xfrm>
          <a:custGeom>
            <a:avLst/>
            <a:gdLst>
              <a:gd name="T0" fmla="*/ 2147483646 w 92"/>
              <a:gd name="T1" fmla="*/ 2147483646 h 152"/>
              <a:gd name="T2" fmla="*/ 2147483646 w 92"/>
              <a:gd name="T3" fmla="*/ 2147483646 h 152"/>
              <a:gd name="T4" fmla="*/ 2147483646 w 92"/>
              <a:gd name="T5" fmla="*/ 2147483646 h 152"/>
              <a:gd name="T6" fmla="*/ 2147483646 w 92"/>
              <a:gd name="T7" fmla="*/ 2147483646 h 152"/>
              <a:gd name="T8" fmla="*/ 2147483646 w 92"/>
              <a:gd name="T9" fmla="*/ 2147483646 h 152"/>
              <a:gd name="T10" fmla="*/ 2147483646 w 92"/>
              <a:gd name="T11" fmla="*/ 2147483646 h 152"/>
              <a:gd name="T12" fmla="*/ 2147483646 w 92"/>
              <a:gd name="T13" fmla="*/ 2147483646 h 152"/>
              <a:gd name="T14" fmla="*/ 2147483646 w 92"/>
              <a:gd name="T15" fmla="*/ 2147483646 h 152"/>
              <a:gd name="T16" fmla="*/ 2147483646 w 92"/>
              <a:gd name="T17" fmla="*/ 2147483646 h 152"/>
              <a:gd name="T18" fmla="*/ 2147483646 w 92"/>
              <a:gd name="T19" fmla="*/ 2147483646 h 152"/>
              <a:gd name="T20" fmla="*/ 2147483646 w 92"/>
              <a:gd name="T21" fmla="*/ 2147483646 h 152"/>
              <a:gd name="T22" fmla="*/ 2147483646 w 92"/>
              <a:gd name="T23" fmla="*/ 2147483646 h 152"/>
              <a:gd name="T24" fmla="*/ 2147483646 w 92"/>
              <a:gd name="T25" fmla="*/ 2147483646 h 152"/>
              <a:gd name="T26" fmla="*/ 2147483646 w 92"/>
              <a:gd name="T27" fmla="*/ 2147483646 h 152"/>
              <a:gd name="T28" fmla="*/ 2147483646 w 92"/>
              <a:gd name="T29" fmla="*/ 2147483646 h 152"/>
              <a:gd name="T30" fmla="*/ 2147483646 w 92"/>
              <a:gd name="T31" fmla="*/ 2147483646 h 152"/>
              <a:gd name="T32" fmla="*/ 2147483646 w 92"/>
              <a:gd name="T33" fmla="*/ 2147483646 h 152"/>
              <a:gd name="T34" fmla="*/ 2147483646 w 92"/>
              <a:gd name="T35" fmla="*/ 2147483646 h 152"/>
              <a:gd name="T36" fmla="*/ 2147483646 w 92"/>
              <a:gd name="T37" fmla="*/ 2147483646 h 152"/>
              <a:gd name="T38" fmla="*/ 2147483646 w 92"/>
              <a:gd name="T39" fmla="*/ 2147483646 h 152"/>
              <a:gd name="T40" fmla="*/ 2147483646 w 92"/>
              <a:gd name="T41" fmla="*/ 2147483646 h 152"/>
              <a:gd name="T42" fmla="*/ 2147483646 w 92"/>
              <a:gd name="T43" fmla="*/ 2147483646 h 152"/>
              <a:gd name="T44" fmla="*/ 2147483646 w 92"/>
              <a:gd name="T45" fmla="*/ 2147483646 h 152"/>
              <a:gd name="T46" fmla="*/ 2147483646 w 92"/>
              <a:gd name="T47" fmla="*/ 2147483646 h 152"/>
              <a:gd name="T48" fmla="*/ 2147483646 w 92"/>
              <a:gd name="T49" fmla="*/ 2147483646 h 152"/>
              <a:gd name="T50" fmla="*/ 2147483646 w 92"/>
              <a:gd name="T51" fmla="*/ 2147483646 h 152"/>
              <a:gd name="T52" fmla="*/ 2147483646 w 92"/>
              <a:gd name="T53" fmla="*/ 2147483646 h 152"/>
              <a:gd name="T54" fmla="*/ 2147483646 w 92"/>
              <a:gd name="T55" fmla="*/ 2147483646 h 152"/>
              <a:gd name="T56" fmla="*/ 2147483646 w 92"/>
              <a:gd name="T57" fmla="*/ 2147483646 h 152"/>
              <a:gd name="T58" fmla="*/ 2147483646 w 92"/>
              <a:gd name="T59" fmla="*/ 2147483646 h 152"/>
              <a:gd name="T60" fmla="*/ 2147483646 w 92"/>
              <a:gd name="T61" fmla="*/ 2147483646 h 152"/>
              <a:gd name="T62" fmla="*/ 2147483646 w 92"/>
              <a:gd name="T63" fmla="*/ 2147483646 h 152"/>
              <a:gd name="T64" fmla="*/ 2147483646 w 92"/>
              <a:gd name="T65" fmla="*/ 2147483646 h 152"/>
              <a:gd name="T66" fmla="*/ 2147483646 w 92"/>
              <a:gd name="T67" fmla="*/ 2147483646 h 152"/>
              <a:gd name="T68" fmla="*/ 2147483646 w 92"/>
              <a:gd name="T69" fmla="*/ 2147483646 h 152"/>
              <a:gd name="T70" fmla="*/ 2147483646 w 92"/>
              <a:gd name="T71" fmla="*/ 2147483646 h 152"/>
              <a:gd name="T72" fmla="*/ 2147483646 w 92"/>
              <a:gd name="T73" fmla="*/ 2147483646 h 152"/>
              <a:gd name="T74" fmla="*/ 2147483646 w 92"/>
              <a:gd name="T75" fmla="*/ 2147483646 h 152"/>
              <a:gd name="T76" fmla="*/ 2147483646 w 92"/>
              <a:gd name="T77" fmla="*/ 2147483646 h 152"/>
              <a:gd name="T78" fmla="*/ 2147483646 w 92"/>
              <a:gd name="T79" fmla="*/ 2147483646 h 152"/>
              <a:gd name="T80" fmla="*/ 2147483646 w 92"/>
              <a:gd name="T81" fmla="*/ 0 h 15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92" h="152">
                <a:moveTo>
                  <a:pt x="54" y="9"/>
                </a:moveTo>
                <a:cubicBezTo>
                  <a:pt x="46" y="29"/>
                  <a:pt x="46" y="29"/>
                  <a:pt x="46" y="29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3"/>
                  <a:pt x="46" y="43"/>
                  <a:pt x="46" y="43"/>
                </a:cubicBezTo>
                <a:cubicBezTo>
                  <a:pt x="42" y="50"/>
                  <a:pt x="42" y="50"/>
                  <a:pt x="42" y="50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7"/>
                  <a:pt x="41" y="60"/>
                  <a:pt x="38" y="61"/>
                </a:cubicBezTo>
                <a:cubicBezTo>
                  <a:pt x="38" y="62"/>
                  <a:pt x="38" y="62"/>
                  <a:pt x="38" y="62"/>
                </a:cubicBezTo>
                <a:cubicBezTo>
                  <a:pt x="37" y="62"/>
                  <a:pt x="37" y="62"/>
                  <a:pt x="37" y="62"/>
                </a:cubicBezTo>
                <a:cubicBezTo>
                  <a:pt x="37" y="61"/>
                  <a:pt x="37" y="61"/>
                  <a:pt x="37" y="61"/>
                </a:cubicBezTo>
                <a:cubicBezTo>
                  <a:pt x="27" y="60"/>
                  <a:pt x="27" y="60"/>
                  <a:pt x="27" y="60"/>
                </a:cubicBezTo>
                <a:cubicBezTo>
                  <a:pt x="22" y="65"/>
                  <a:pt x="22" y="65"/>
                  <a:pt x="22" y="65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4" y="70"/>
                  <a:pt x="4" y="70"/>
                  <a:pt x="4" y="70"/>
                </a:cubicBezTo>
                <a:cubicBezTo>
                  <a:pt x="18" y="72"/>
                  <a:pt x="18" y="72"/>
                  <a:pt x="18" y="72"/>
                </a:cubicBezTo>
                <a:cubicBezTo>
                  <a:pt x="19" y="72"/>
                  <a:pt x="19" y="72"/>
                  <a:pt x="19" y="72"/>
                </a:cubicBezTo>
                <a:cubicBezTo>
                  <a:pt x="20" y="72"/>
                  <a:pt x="20" y="72"/>
                  <a:pt x="20" y="72"/>
                </a:cubicBezTo>
                <a:cubicBezTo>
                  <a:pt x="20" y="72"/>
                  <a:pt x="20" y="72"/>
                  <a:pt x="20" y="72"/>
                </a:cubicBezTo>
                <a:cubicBezTo>
                  <a:pt x="20" y="72"/>
                  <a:pt x="20" y="72"/>
                  <a:pt x="20" y="72"/>
                </a:cubicBezTo>
                <a:cubicBezTo>
                  <a:pt x="24" y="81"/>
                  <a:pt x="24" y="81"/>
                  <a:pt x="24" y="81"/>
                </a:cubicBezTo>
                <a:cubicBezTo>
                  <a:pt x="28" y="84"/>
                  <a:pt x="28" y="84"/>
                  <a:pt x="28" y="84"/>
                </a:cubicBezTo>
                <a:cubicBezTo>
                  <a:pt x="29" y="86"/>
                  <a:pt x="30" y="88"/>
                  <a:pt x="30" y="92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35" y="108"/>
                  <a:pt x="35" y="108"/>
                  <a:pt x="35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8" y="116"/>
                  <a:pt x="38" y="116"/>
                  <a:pt x="38" y="116"/>
                </a:cubicBezTo>
                <a:cubicBezTo>
                  <a:pt x="38" y="120"/>
                  <a:pt x="38" y="120"/>
                  <a:pt x="38" y="120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35" y="128"/>
                  <a:pt x="35" y="128"/>
                  <a:pt x="35" y="128"/>
                </a:cubicBezTo>
                <a:cubicBezTo>
                  <a:pt x="36" y="132"/>
                  <a:pt x="36" y="132"/>
                  <a:pt x="36" y="132"/>
                </a:cubicBezTo>
                <a:cubicBezTo>
                  <a:pt x="41" y="135"/>
                  <a:pt x="41" y="135"/>
                  <a:pt x="41" y="135"/>
                </a:cubicBezTo>
                <a:cubicBezTo>
                  <a:pt x="46" y="137"/>
                  <a:pt x="49" y="138"/>
                  <a:pt x="50" y="140"/>
                </a:cubicBezTo>
                <a:cubicBezTo>
                  <a:pt x="53" y="146"/>
                  <a:pt x="53" y="146"/>
                  <a:pt x="53" y="146"/>
                </a:cubicBezTo>
                <a:cubicBezTo>
                  <a:pt x="56" y="148"/>
                  <a:pt x="58" y="150"/>
                  <a:pt x="58" y="151"/>
                </a:cubicBezTo>
                <a:cubicBezTo>
                  <a:pt x="62" y="152"/>
                  <a:pt x="62" y="152"/>
                  <a:pt x="62" y="152"/>
                </a:cubicBezTo>
                <a:cubicBezTo>
                  <a:pt x="62" y="152"/>
                  <a:pt x="62" y="152"/>
                  <a:pt x="62" y="152"/>
                </a:cubicBezTo>
                <a:cubicBezTo>
                  <a:pt x="61" y="144"/>
                  <a:pt x="61" y="144"/>
                  <a:pt x="61" y="144"/>
                </a:cubicBezTo>
                <a:cubicBezTo>
                  <a:pt x="60" y="142"/>
                  <a:pt x="60" y="140"/>
                  <a:pt x="61" y="139"/>
                </a:cubicBezTo>
                <a:cubicBezTo>
                  <a:pt x="62" y="138"/>
                  <a:pt x="63" y="137"/>
                  <a:pt x="64" y="136"/>
                </a:cubicBezTo>
                <a:cubicBezTo>
                  <a:pt x="70" y="134"/>
                  <a:pt x="70" y="134"/>
                  <a:pt x="70" y="134"/>
                </a:cubicBezTo>
                <a:cubicBezTo>
                  <a:pt x="70" y="134"/>
                  <a:pt x="70" y="134"/>
                  <a:pt x="70" y="134"/>
                </a:cubicBezTo>
                <a:cubicBezTo>
                  <a:pt x="71" y="134"/>
                  <a:pt x="71" y="134"/>
                  <a:pt x="71" y="134"/>
                </a:cubicBezTo>
                <a:cubicBezTo>
                  <a:pt x="71" y="134"/>
                  <a:pt x="71" y="134"/>
                  <a:pt x="71" y="134"/>
                </a:cubicBezTo>
                <a:cubicBezTo>
                  <a:pt x="72" y="134"/>
                  <a:pt x="72" y="134"/>
                  <a:pt x="72" y="134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8" y="133"/>
                  <a:pt x="78" y="133"/>
                  <a:pt x="78" y="133"/>
                </a:cubicBezTo>
                <a:cubicBezTo>
                  <a:pt x="78" y="132"/>
                  <a:pt x="78" y="132"/>
                  <a:pt x="78" y="132"/>
                </a:cubicBezTo>
                <a:cubicBezTo>
                  <a:pt x="79" y="122"/>
                  <a:pt x="79" y="122"/>
                  <a:pt x="79" y="122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0" y="116"/>
                  <a:pt x="70" y="116"/>
                  <a:pt x="70" y="116"/>
                </a:cubicBezTo>
                <a:cubicBezTo>
                  <a:pt x="69" y="116"/>
                  <a:pt x="69" y="116"/>
                  <a:pt x="69" y="116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6" y="105"/>
                  <a:pt x="66" y="105"/>
                  <a:pt x="66" y="105"/>
                </a:cubicBezTo>
                <a:cubicBezTo>
                  <a:pt x="67" y="84"/>
                  <a:pt x="67" y="84"/>
                  <a:pt x="67" y="84"/>
                </a:cubicBezTo>
                <a:cubicBezTo>
                  <a:pt x="68" y="84"/>
                  <a:pt x="68" y="84"/>
                  <a:pt x="68" y="84"/>
                </a:cubicBezTo>
                <a:cubicBezTo>
                  <a:pt x="74" y="75"/>
                  <a:pt x="74" y="75"/>
                  <a:pt x="74" y="75"/>
                </a:cubicBezTo>
                <a:cubicBezTo>
                  <a:pt x="82" y="80"/>
                  <a:pt x="82" y="80"/>
                  <a:pt x="82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92" y="54"/>
                  <a:pt x="92" y="54"/>
                  <a:pt x="92" y="54"/>
                </a:cubicBezTo>
                <a:cubicBezTo>
                  <a:pt x="90" y="51"/>
                  <a:pt x="89" y="49"/>
                  <a:pt x="87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3" y="48"/>
                  <a:pt x="83" y="48"/>
                  <a:pt x="83" y="48"/>
                </a:cubicBezTo>
                <a:cubicBezTo>
                  <a:pt x="77" y="49"/>
                  <a:pt x="77" y="49"/>
                  <a:pt x="77" y="49"/>
                </a:cubicBezTo>
                <a:cubicBezTo>
                  <a:pt x="76" y="48"/>
                  <a:pt x="76" y="48"/>
                  <a:pt x="76" y="48"/>
                </a:cubicBezTo>
                <a:cubicBezTo>
                  <a:pt x="76" y="48"/>
                  <a:pt x="76" y="48"/>
                  <a:pt x="76" y="48"/>
                </a:cubicBezTo>
                <a:cubicBezTo>
                  <a:pt x="72" y="42"/>
                  <a:pt x="72" y="42"/>
                  <a:pt x="72" y="42"/>
                </a:cubicBezTo>
                <a:cubicBezTo>
                  <a:pt x="72" y="42"/>
                  <a:pt x="72" y="42"/>
                  <a:pt x="72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32"/>
                  <a:pt x="71" y="32"/>
                  <a:pt x="71" y="32"/>
                </a:cubicBezTo>
                <a:cubicBezTo>
                  <a:pt x="73" y="26"/>
                  <a:pt x="73" y="26"/>
                  <a:pt x="73" y="26"/>
                </a:cubicBezTo>
                <a:cubicBezTo>
                  <a:pt x="74" y="24"/>
                  <a:pt x="74" y="24"/>
                  <a:pt x="74" y="24"/>
                </a:cubicBezTo>
                <a:cubicBezTo>
                  <a:pt x="74" y="22"/>
                  <a:pt x="75" y="20"/>
                  <a:pt x="76" y="18"/>
                </a:cubicBezTo>
                <a:cubicBezTo>
                  <a:pt x="78" y="16"/>
                  <a:pt x="78" y="16"/>
                  <a:pt x="78" y="16"/>
                </a:cubicBezTo>
                <a:cubicBezTo>
                  <a:pt x="78" y="10"/>
                  <a:pt x="78" y="10"/>
                  <a:pt x="78" y="10"/>
                </a:cubicBezTo>
                <a:cubicBezTo>
                  <a:pt x="72" y="4"/>
                  <a:pt x="72" y="4"/>
                  <a:pt x="72" y="4"/>
                </a:cubicBezTo>
                <a:cubicBezTo>
                  <a:pt x="64" y="0"/>
                  <a:pt x="64" y="0"/>
                  <a:pt x="64" y="0"/>
                </a:cubicBezTo>
                <a:lnTo>
                  <a:pt x="54" y="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8"/>
          <p:cNvSpPr/>
          <p:nvPr/>
        </p:nvSpPr>
        <p:spPr bwMode="auto">
          <a:xfrm>
            <a:off x="496888" y="2021487"/>
            <a:ext cx="2095500" cy="1584325"/>
          </a:xfrm>
          <a:custGeom>
            <a:avLst/>
            <a:gdLst>
              <a:gd name="T0" fmla="*/ 2147483646 w 652"/>
              <a:gd name="T1" fmla="*/ 2147483646 h 493"/>
              <a:gd name="T2" fmla="*/ 2147483646 w 652"/>
              <a:gd name="T3" fmla="*/ 2147483646 h 493"/>
              <a:gd name="T4" fmla="*/ 2147483646 w 652"/>
              <a:gd name="T5" fmla="*/ 2147483646 h 493"/>
              <a:gd name="T6" fmla="*/ 2147483646 w 652"/>
              <a:gd name="T7" fmla="*/ 2147483646 h 493"/>
              <a:gd name="T8" fmla="*/ 2147483646 w 652"/>
              <a:gd name="T9" fmla="*/ 2147483646 h 493"/>
              <a:gd name="T10" fmla="*/ 2147483646 w 652"/>
              <a:gd name="T11" fmla="*/ 2147483646 h 493"/>
              <a:gd name="T12" fmla="*/ 2147483646 w 652"/>
              <a:gd name="T13" fmla="*/ 2147483646 h 493"/>
              <a:gd name="T14" fmla="*/ 2147483646 w 652"/>
              <a:gd name="T15" fmla="*/ 2147483646 h 493"/>
              <a:gd name="T16" fmla="*/ 2147483646 w 652"/>
              <a:gd name="T17" fmla="*/ 2147483646 h 493"/>
              <a:gd name="T18" fmla="*/ 2147483646 w 652"/>
              <a:gd name="T19" fmla="*/ 2147483646 h 493"/>
              <a:gd name="T20" fmla="*/ 2147483646 w 652"/>
              <a:gd name="T21" fmla="*/ 2147483646 h 493"/>
              <a:gd name="T22" fmla="*/ 2147483646 w 652"/>
              <a:gd name="T23" fmla="*/ 2147483646 h 493"/>
              <a:gd name="T24" fmla="*/ 2147483646 w 652"/>
              <a:gd name="T25" fmla="*/ 2147483646 h 493"/>
              <a:gd name="T26" fmla="*/ 2147483646 w 652"/>
              <a:gd name="T27" fmla="*/ 2147483646 h 493"/>
              <a:gd name="T28" fmla="*/ 2147483646 w 652"/>
              <a:gd name="T29" fmla="*/ 2147483646 h 493"/>
              <a:gd name="T30" fmla="*/ 2147483646 w 652"/>
              <a:gd name="T31" fmla="*/ 2147483646 h 493"/>
              <a:gd name="T32" fmla="*/ 2147483646 w 652"/>
              <a:gd name="T33" fmla="*/ 2147483646 h 493"/>
              <a:gd name="T34" fmla="*/ 2147483646 w 652"/>
              <a:gd name="T35" fmla="*/ 2147483646 h 493"/>
              <a:gd name="T36" fmla="*/ 2147483646 w 652"/>
              <a:gd name="T37" fmla="*/ 2147483646 h 493"/>
              <a:gd name="T38" fmla="*/ 2147483646 w 652"/>
              <a:gd name="T39" fmla="*/ 2147483646 h 493"/>
              <a:gd name="T40" fmla="*/ 2147483646 w 652"/>
              <a:gd name="T41" fmla="*/ 2147483646 h 493"/>
              <a:gd name="T42" fmla="*/ 2147483646 w 652"/>
              <a:gd name="T43" fmla="*/ 2147483646 h 493"/>
              <a:gd name="T44" fmla="*/ 2147483646 w 652"/>
              <a:gd name="T45" fmla="*/ 2147483646 h 493"/>
              <a:gd name="T46" fmla="*/ 2147483646 w 652"/>
              <a:gd name="T47" fmla="*/ 2147483646 h 493"/>
              <a:gd name="T48" fmla="*/ 2147483646 w 652"/>
              <a:gd name="T49" fmla="*/ 2147483646 h 493"/>
              <a:gd name="T50" fmla="*/ 2147483646 w 652"/>
              <a:gd name="T51" fmla="*/ 2147483646 h 493"/>
              <a:gd name="T52" fmla="*/ 2147483646 w 652"/>
              <a:gd name="T53" fmla="*/ 2147483646 h 493"/>
              <a:gd name="T54" fmla="*/ 2147483646 w 652"/>
              <a:gd name="T55" fmla="*/ 2147483646 h 493"/>
              <a:gd name="T56" fmla="*/ 2147483646 w 652"/>
              <a:gd name="T57" fmla="*/ 2147483646 h 493"/>
              <a:gd name="T58" fmla="*/ 2147483646 w 652"/>
              <a:gd name="T59" fmla="*/ 2147483646 h 493"/>
              <a:gd name="T60" fmla="*/ 2147483646 w 652"/>
              <a:gd name="T61" fmla="*/ 2147483646 h 493"/>
              <a:gd name="T62" fmla="*/ 2147483646 w 652"/>
              <a:gd name="T63" fmla="*/ 2147483646 h 493"/>
              <a:gd name="T64" fmla="*/ 2147483646 w 652"/>
              <a:gd name="T65" fmla="*/ 2147483646 h 493"/>
              <a:gd name="T66" fmla="*/ 2147483646 w 652"/>
              <a:gd name="T67" fmla="*/ 2147483646 h 493"/>
              <a:gd name="T68" fmla="*/ 2147483646 w 652"/>
              <a:gd name="T69" fmla="*/ 2147483646 h 493"/>
              <a:gd name="T70" fmla="*/ 2147483646 w 652"/>
              <a:gd name="T71" fmla="*/ 2147483646 h 493"/>
              <a:gd name="T72" fmla="*/ 2147483646 w 652"/>
              <a:gd name="T73" fmla="*/ 2147483646 h 493"/>
              <a:gd name="T74" fmla="*/ 2147483646 w 652"/>
              <a:gd name="T75" fmla="*/ 2147483646 h 493"/>
              <a:gd name="T76" fmla="*/ 2147483646 w 652"/>
              <a:gd name="T77" fmla="*/ 2147483646 h 493"/>
              <a:gd name="T78" fmla="*/ 2147483646 w 652"/>
              <a:gd name="T79" fmla="*/ 2147483646 h 493"/>
              <a:gd name="T80" fmla="*/ 2147483646 w 652"/>
              <a:gd name="T81" fmla="*/ 2147483646 h 493"/>
              <a:gd name="T82" fmla="*/ 2147483646 w 652"/>
              <a:gd name="T83" fmla="*/ 2147483646 h 493"/>
              <a:gd name="T84" fmla="*/ 2147483646 w 652"/>
              <a:gd name="T85" fmla="*/ 2147483646 h 493"/>
              <a:gd name="T86" fmla="*/ 2147483646 w 652"/>
              <a:gd name="T87" fmla="*/ 2147483646 h 493"/>
              <a:gd name="T88" fmla="*/ 2147483646 w 652"/>
              <a:gd name="T89" fmla="*/ 2147483646 h 493"/>
              <a:gd name="T90" fmla="*/ 2147483646 w 652"/>
              <a:gd name="T91" fmla="*/ 2147483646 h 493"/>
              <a:gd name="T92" fmla="*/ 2147483646 w 652"/>
              <a:gd name="T93" fmla="*/ 2147483646 h 493"/>
              <a:gd name="T94" fmla="*/ 2147483646 w 652"/>
              <a:gd name="T95" fmla="*/ 2147483646 h 493"/>
              <a:gd name="T96" fmla="*/ 2147483646 w 652"/>
              <a:gd name="T97" fmla="*/ 2147483646 h 493"/>
              <a:gd name="T98" fmla="*/ 2147483646 w 652"/>
              <a:gd name="T99" fmla="*/ 2147483646 h 493"/>
              <a:gd name="T100" fmla="*/ 2147483646 w 652"/>
              <a:gd name="T101" fmla="*/ 2147483646 h 49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652" h="493">
                <a:moveTo>
                  <a:pt x="651" y="265"/>
                </a:moveTo>
                <a:cubicBezTo>
                  <a:pt x="652" y="265"/>
                  <a:pt x="652" y="265"/>
                  <a:pt x="652" y="265"/>
                </a:cubicBezTo>
                <a:cubicBezTo>
                  <a:pt x="652" y="265"/>
                  <a:pt x="652" y="265"/>
                  <a:pt x="652" y="265"/>
                </a:cubicBezTo>
                <a:cubicBezTo>
                  <a:pt x="652" y="264"/>
                  <a:pt x="652" y="264"/>
                  <a:pt x="652" y="264"/>
                </a:cubicBezTo>
                <a:cubicBezTo>
                  <a:pt x="639" y="228"/>
                  <a:pt x="639" y="228"/>
                  <a:pt x="639" y="228"/>
                </a:cubicBezTo>
                <a:cubicBezTo>
                  <a:pt x="631" y="222"/>
                  <a:pt x="631" y="222"/>
                  <a:pt x="631" y="222"/>
                </a:cubicBezTo>
                <a:cubicBezTo>
                  <a:pt x="631" y="221"/>
                  <a:pt x="631" y="221"/>
                  <a:pt x="631" y="221"/>
                </a:cubicBezTo>
                <a:cubicBezTo>
                  <a:pt x="629" y="206"/>
                  <a:pt x="629" y="206"/>
                  <a:pt x="629" y="206"/>
                </a:cubicBezTo>
                <a:cubicBezTo>
                  <a:pt x="613" y="204"/>
                  <a:pt x="613" y="204"/>
                  <a:pt x="613" y="204"/>
                </a:cubicBezTo>
                <a:cubicBezTo>
                  <a:pt x="612" y="204"/>
                  <a:pt x="612" y="204"/>
                  <a:pt x="612" y="204"/>
                </a:cubicBezTo>
                <a:cubicBezTo>
                  <a:pt x="611" y="204"/>
                  <a:pt x="611" y="204"/>
                  <a:pt x="611" y="204"/>
                </a:cubicBezTo>
                <a:cubicBezTo>
                  <a:pt x="611" y="203"/>
                  <a:pt x="611" y="203"/>
                  <a:pt x="611" y="203"/>
                </a:cubicBezTo>
                <a:cubicBezTo>
                  <a:pt x="611" y="202"/>
                  <a:pt x="611" y="202"/>
                  <a:pt x="611" y="202"/>
                </a:cubicBezTo>
                <a:cubicBezTo>
                  <a:pt x="611" y="202"/>
                  <a:pt x="611" y="202"/>
                  <a:pt x="611" y="202"/>
                </a:cubicBezTo>
                <a:cubicBezTo>
                  <a:pt x="609" y="196"/>
                  <a:pt x="604" y="190"/>
                  <a:pt x="596" y="184"/>
                </a:cubicBezTo>
                <a:cubicBezTo>
                  <a:pt x="591" y="180"/>
                  <a:pt x="587" y="178"/>
                  <a:pt x="583" y="177"/>
                </a:cubicBezTo>
                <a:cubicBezTo>
                  <a:pt x="581" y="176"/>
                  <a:pt x="578" y="174"/>
                  <a:pt x="576" y="173"/>
                </a:cubicBezTo>
                <a:cubicBezTo>
                  <a:pt x="571" y="169"/>
                  <a:pt x="553" y="166"/>
                  <a:pt x="521" y="166"/>
                </a:cubicBezTo>
                <a:cubicBezTo>
                  <a:pt x="520" y="166"/>
                  <a:pt x="520" y="166"/>
                  <a:pt x="520" y="166"/>
                </a:cubicBezTo>
                <a:cubicBezTo>
                  <a:pt x="520" y="166"/>
                  <a:pt x="520" y="166"/>
                  <a:pt x="520" y="166"/>
                </a:cubicBezTo>
                <a:cubicBezTo>
                  <a:pt x="516" y="160"/>
                  <a:pt x="516" y="160"/>
                  <a:pt x="516" y="160"/>
                </a:cubicBezTo>
                <a:cubicBezTo>
                  <a:pt x="515" y="156"/>
                  <a:pt x="513" y="153"/>
                  <a:pt x="513" y="150"/>
                </a:cubicBezTo>
                <a:cubicBezTo>
                  <a:pt x="513" y="145"/>
                  <a:pt x="518" y="131"/>
                  <a:pt x="529" y="107"/>
                </a:cubicBezTo>
                <a:cubicBezTo>
                  <a:pt x="524" y="90"/>
                  <a:pt x="524" y="90"/>
                  <a:pt x="524" y="90"/>
                </a:cubicBezTo>
                <a:cubicBezTo>
                  <a:pt x="524" y="90"/>
                  <a:pt x="524" y="90"/>
                  <a:pt x="524" y="90"/>
                </a:cubicBezTo>
                <a:cubicBezTo>
                  <a:pt x="518" y="62"/>
                  <a:pt x="518" y="62"/>
                  <a:pt x="518" y="62"/>
                </a:cubicBezTo>
                <a:cubicBezTo>
                  <a:pt x="517" y="58"/>
                  <a:pt x="510" y="54"/>
                  <a:pt x="498" y="50"/>
                </a:cubicBezTo>
                <a:cubicBezTo>
                  <a:pt x="496" y="50"/>
                  <a:pt x="493" y="49"/>
                  <a:pt x="491" y="47"/>
                </a:cubicBezTo>
                <a:cubicBezTo>
                  <a:pt x="487" y="45"/>
                  <a:pt x="483" y="42"/>
                  <a:pt x="482" y="37"/>
                </a:cubicBezTo>
                <a:cubicBezTo>
                  <a:pt x="479" y="32"/>
                  <a:pt x="475" y="28"/>
                  <a:pt x="470" y="25"/>
                </a:cubicBezTo>
                <a:cubicBezTo>
                  <a:pt x="469" y="25"/>
                  <a:pt x="469" y="25"/>
                  <a:pt x="469" y="25"/>
                </a:cubicBezTo>
                <a:cubicBezTo>
                  <a:pt x="469" y="24"/>
                  <a:pt x="469" y="24"/>
                  <a:pt x="469" y="24"/>
                </a:cubicBezTo>
                <a:cubicBezTo>
                  <a:pt x="464" y="0"/>
                  <a:pt x="464" y="0"/>
                  <a:pt x="464" y="0"/>
                </a:cubicBezTo>
                <a:cubicBezTo>
                  <a:pt x="445" y="2"/>
                  <a:pt x="445" y="2"/>
                  <a:pt x="445" y="2"/>
                </a:cubicBezTo>
                <a:cubicBezTo>
                  <a:pt x="443" y="7"/>
                  <a:pt x="443" y="7"/>
                  <a:pt x="443" y="7"/>
                </a:cubicBezTo>
                <a:cubicBezTo>
                  <a:pt x="441" y="15"/>
                  <a:pt x="438" y="19"/>
                  <a:pt x="435" y="19"/>
                </a:cubicBezTo>
                <a:cubicBezTo>
                  <a:pt x="423" y="23"/>
                  <a:pt x="423" y="23"/>
                  <a:pt x="423" y="23"/>
                </a:cubicBezTo>
                <a:cubicBezTo>
                  <a:pt x="415" y="26"/>
                  <a:pt x="411" y="29"/>
                  <a:pt x="408" y="33"/>
                </a:cubicBezTo>
                <a:cubicBezTo>
                  <a:pt x="407" y="34"/>
                  <a:pt x="406" y="39"/>
                  <a:pt x="405" y="46"/>
                </a:cubicBezTo>
                <a:cubicBezTo>
                  <a:pt x="404" y="53"/>
                  <a:pt x="403" y="58"/>
                  <a:pt x="401" y="61"/>
                </a:cubicBezTo>
                <a:cubicBezTo>
                  <a:pt x="399" y="66"/>
                  <a:pt x="395" y="70"/>
                  <a:pt x="389" y="72"/>
                </a:cubicBezTo>
                <a:cubicBezTo>
                  <a:pt x="379" y="76"/>
                  <a:pt x="361" y="70"/>
                  <a:pt x="337" y="52"/>
                </a:cubicBezTo>
                <a:cubicBezTo>
                  <a:pt x="304" y="94"/>
                  <a:pt x="304" y="94"/>
                  <a:pt x="304" y="94"/>
                </a:cubicBezTo>
                <a:cubicBezTo>
                  <a:pt x="308" y="112"/>
                  <a:pt x="308" y="112"/>
                  <a:pt x="308" y="112"/>
                </a:cubicBezTo>
                <a:cubicBezTo>
                  <a:pt x="309" y="112"/>
                  <a:pt x="309" y="112"/>
                  <a:pt x="309" y="112"/>
                </a:cubicBezTo>
                <a:cubicBezTo>
                  <a:pt x="309" y="112"/>
                  <a:pt x="309" y="112"/>
                  <a:pt x="309" y="112"/>
                </a:cubicBezTo>
                <a:cubicBezTo>
                  <a:pt x="308" y="113"/>
                  <a:pt x="308" y="113"/>
                  <a:pt x="308" y="113"/>
                </a:cubicBezTo>
                <a:cubicBezTo>
                  <a:pt x="308" y="113"/>
                  <a:pt x="308" y="113"/>
                  <a:pt x="308" y="113"/>
                </a:cubicBezTo>
                <a:cubicBezTo>
                  <a:pt x="307" y="116"/>
                  <a:pt x="304" y="117"/>
                  <a:pt x="301" y="118"/>
                </a:cubicBezTo>
                <a:cubicBezTo>
                  <a:pt x="298" y="118"/>
                  <a:pt x="295" y="117"/>
                  <a:pt x="291" y="115"/>
                </a:cubicBezTo>
                <a:cubicBezTo>
                  <a:pt x="288" y="112"/>
                  <a:pt x="279" y="110"/>
                  <a:pt x="264" y="110"/>
                </a:cubicBezTo>
                <a:cubicBezTo>
                  <a:pt x="257" y="109"/>
                  <a:pt x="257" y="109"/>
                  <a:pt x="257" y="109"/>
                </a:cubicBezTo>
                <a:cubicBezTo>
                  <a:pt x="257" y="109"/>
                  <a:pt x="257" y="109"/>
                  <a:pt x="257" y="109"/>
                </a:cubicBezTo>
                <a:cubicBezTo>
                  <a:pt x="247" y="108"/>
                  <a:pt x="247" y="108"/>
                  <a:pt x="247" y="108"/>
                </a:cubicBezTo>
                <a:cubicBezTo>
                  <a:pt x="237" y="110"/>
                  <a:pt x="237" y="110"/>
                  <a:pt x="237" y="110"/>
                </a:cubicBezTo>
                <a:cubicBezTo>
                  <a:pt x="241" y="117"/>
                  <a:pt x="241" y="117"/>
                  <a:pt x="241" y="117"/>
                </a:cubicBezTo>
                <a:cubicBezTo>
                  <a:pt x="245" y="122"/>
                  <a:pt x="247" y="126"/>
                  <a:pt x="247" y="128"/>
                </a:cubicBezTo>
                <a:cubicBezTo>
                  <a:pt x="242" y="154"/>
                  <a:pt x="242" y="154"/>
                  <a:pt x="242" y="154"/>
                </a:cubicBezTo>
                <a:cubicBezTo>
                  <a:pt x="244" y="168"/>
                  <a:pt x="244" y="168"/>
                  <a:pt x="244" y="168"/>
                </a:cubicBezTo>
                <a:cubicBezTo>
                  <a:pt x="245" y="168"/>
                  <a:pt x="245" y="168"/>
                  <a:pt x="245" y="168"/>
                </a:cubicBezTo>
                <a:cubicBezTo>
                  <a:pt x="245" y="168"/>
                  <a:pt x="245" y="168"/>
                  <a:pt x="245" y="168"/>
                </a:cubicBezTo>
                <a:cubicBezTo>
                  <a:pt x="244" y="168"/>
                  <a:pt x="244" y="168"/>
                  <a:pt x="244" y="168"/>
                </a:cubicBezTo>
                <a:cubicBezTo>
                  <a:pt x="244" y="168"/>
                  <a:pt x="244" y="168"/>
                  <a:pt x="244" y="168"/>
                </a:cubicBezTo>
                <a:cubicBezTo>
                  <a:pt x="236" y="194"/>
                  <a:pt x="236" y="194"/>
                  <a:pt x="236" y="194"/>
                </a:cubicBezTo>
                <a:cubicBezTo>
                  <a:pt x="236" y="197"/>
                  <a:pt x="235" y="198"/>
                  <a:pt x="234" y="198"/>
                </a:cubicBezTo>
                <a:cubicBezTo>
                  <a:pt x="233" y="198"/>
                  <a:pt x="233" y="198"/>
                  <a:pt x="233" y="198"/>
                </a:cubicBezTo>
                <a:cubicBezTo>
                  <a:pt x="233" y="197"/>
                  <a:pt x="233" y="197"/>
                  <a:pt x="233" y="197"/>
                </a:cubicBezTo>
                <a:cubicBezTo>
                  <a:pt x="232" y="195"/>
                  <a:pt x="232" y="195"/>
                  <a:pt x="232" y="195"/>
                </a:cubicBezTo>
                <a:cubicBezTo>
                  <a:pt x="231" y="192"/>
                  <a:pt x="230" y="190"/>
                  <a:pt x="229" y="191"/>
                </a:cubicBezTo>
                <a:cubicBezTo>
                  <a:pt x="228" y="191"/>
                  <a:pt x="227" y="193"/>
                  <a:pt x="226" y="196"/>
                </a:cubicBezTo>
                <a:cubicBezTo>
                  <a:pt x="225" y="204"/>
                  <a:pt x="220" y="210"/>
                  <a:pt x="213" y="216"/>
                </a:cubicBezTo>
                <a:cubicBezTo>
                  <a:pt x="206" y="222"/>
                  <a:pt x="206" y="222"/>
                  <a:pt x="206" y="222"/>
                </a:cubicBezTo>
                <a:cubicBezTo>
                  <a:pt x="203" y="224"/>
                  <a:pt x="203" y="224"/>
                  <a:pt x="203" y="224"/>
                </a:cubicBezTo>
                <a:cubicBezTo>
                  <a:pt x="203" y="224"/>
                  <a:pt x="203" y="224"/>
                  <a:pt x="203" y="224"/>
                </a:cubicBezTo>
                <a:cubicBezTo>
                  <a:pt x="202" y="224"/>
                  <a:pt x="202" y="224"/>
                  <a:pt x="202" y="224"/>
                </a:cubicBezTo>
                <a:cubicBezTo>
                  <a:pt x="176" y="224"/>
                  <a:pt x="176" y="224"/>
                  <a:pt x="176" y="224"/>
                </a:cubicBezTo>
                <a:cubicBezTo>
                  <a:pt x="166" y="234"/>
                  <a:pt x="166" y="234"/>
                  <a:pt x="166" y="234"/>
                </a:cubicBezTo>
                <a:cubicBezTo>
                  <a:pt x="166" y="234"/>
                  <a:pt x="166" y="234"/>
                  <a:pt x="166" y="234"/>
                </a:cubicBezTo>
                <a:cubicBezTo>
                  <a:pt x="165" y="234"/>
                  <a:pt x="165" y="234"/>
                  <a:pt x="165" y="234"/>
                </a:cubicBezTo>
                <a:cubicBezTo>
                  <a:pt x="165" y="234"/>
                  <a:pt x="165" y="234"/>
                  <a:pt x="165" y="234"/>
                </a:cubicBezTo>
                <a:cubicBezTo>
                  <a:pt x="137" y="230"/>
                  <a:pt x="137" y="230"/>
                  <a:pt x="137" y="230"/>
                </a:cubicBezTo>
                <a:cubicBezTo>
                  <a:pt x="133" y="234"/>
                  <a:pt x="128" y="236"/>
                  <a:pt x="124" y="235"/>
                </a:cubicBezTo>
                <a:cubicBezTo>
                  <a:pt x="120" y="234"/>
                  <a:pt x="113" y="236"/>
                  <a:pt x="103" y="239"/>
                </a:cubicBezTo>
                <a:cubicBezTo>
                  <a:pt x="92" y="252"/>
                  <a:pt x="92" y="252"/>
                  <a:pt x="92" y="252"/>
                </a:cubicBezTo>
                <a:cubicBezTo>
                  <a:pt x="92" y="253"/>
                  <a:pt x="92" y="253"/>
                  <a:pt x="92" y="253"/>
                </a:cubicBezTo>
                <a:cubicBezTo>
                  <a:pt x="74" y="254"/>
                  <a:pt x="74" y="254"/>
                  <a:pt x="74" y="254"/>
                </a:cubicBezTo>
                <a:cubicBezTo>
                  <a:pt x="74" y="239"/>
                  <a:pt x="74" y="239"/>
                  <a:pt x="74" y="239"/>
                </a:cubicBezTo>
                <a:cubicBezTo>
                  <a:pt x="63" y="239"/>
                  <a:pt x="63" y="239"/>
                  <a:pt x="63" y="239"/>
                </a:cubicBezTo>
                <a:cubicBezTo>
                  <a:pt x="61" y="245"/>
                  <a:pt x="61" y="245"/>
                  <a:pt x="61" y="245"/>
                </a:cubicBezTo>
                <a:cubicBezTo>
                  <a:pt x="53" y="247"/>
                  <a:pt x="53" y="247"/>
                  <a:pt x="53" y="247"/>
                </a:cubicBezTo>
                <a:cubicBezTo>
                  <a:pt x="52" y="247"/>
                  <a:pt x="52" y="247"/>
                  <a:pt x="52" y="247"/>
                </a:cubicBezTo>
                <a:cubicBezTo>
                  <a:pt x="52" y="247"/>
                  <a:pt x="52" y="247"/>
                  <a:pt x="52" y="247"/>
                </a:cubicBezTo>
                <a:cubicBezTo>
                  <a:pt x="51" y="247"/>
                  <a:pt x="51" y="247"/>
                  <a:pt x="51" y="247"/>
                </a:cubicBezTo>
                <a:cubicBezTo>
                  <a:pt x="51" y="247"/>
                  <a:pt x="51" y="247"/>
                  <a:pt x="51" y="247"/>
                </a:cubicBezTo>
                <a:cubicBezTo>
                  <a:pt x="46" y="244"/>
                  <a:pt x="39" y="241"/>
                  <a:pt x="33" y="240"/>
                </a:cubicBezTo>
                <a:cubicBezTo>
                  <a:pt x="29" y="240"/>
                  <a:pt x="25" y="242"/>
                  <a:pt x="19" y="248"/>
                </a:cubicBezTo>
                <a:cubicBezTo>
                  <a:pt x="12" y="254"/>
                  <a:pt x="7" y="259"/>
                  <a:pt x="5" y="264"/>
                </a:cubicBezTo>
                <a:cubicBezTo>
                  <a:pt x="6" y="264"/>
                  <a:pt x="7" y="266"/>
                  <a:pt x="7" y="268"/>
                </a:cubicBezTo>
                <a:cubicBezTo>
                  <a:pt x="7" y="271"/>
                  <a:pt x="8" y="274"/>
                  <a:pt x="8" y="277"/>
                </a:cubicBezTo>
                <a:cubicBezTo>
                  <a:pt x="7" y="280"/>
                  <a:pt x="6" y="282"/>
                  <a:pt x="5" y="284"/>
                </a:cubicBezTo>
                <a:cubicBezTo>
                  <a:pt x="3" y="285"/>
                  <a:pt x="1" y="288"/>
                  <a:pt x="0" y="295"/>
                </a:cubicBezTo>
                <a:cubicBezTo>
                  <a:pt x="7" y="299"/>
                  <a:pt x="7" y="299"/>
                  <a:pt x="7" y="299"/>
                </a:cubicBezTo>
                <a:cubicBezTo>
                  <a:pt x="15" y="290"/>
                  <a:pt x="15" y="290"/>
                  <a:pt x="15" y="290"/>
                </a:cubicBezTo>
                <a:cubicBezTo>
                  <a:pt x="27" y="302"/>
                  <a:pt x="27" y="302"/>
                  <a:pt x="27" y="302"/>
                </a:cubicBezTo>
                <a:cubicBezTo>
                  <a:pt x="27" y="303"/>
                  <a:pt x="27" y="303"/>
                  <a:pt x="27" y="303"/>
                </a:cubicBezTo>
                <a:cubicBezTo>
                  <a:pt x="29" y="325"/>
                  <a:pt x="29" y="325"/>
                  <a:pt x="29" y="325"/>
                </a:cubicBezTo>
                <a:cubicBezTo>
                  <a:pt x="29" y="326"/>
                  <a:pt x="29" y="326"/>
                  <a:pt x="29" y="326"/>
                </a:cubicBezTo>
                <a:cubicBezTo>
                  <a:pt x="29" y="326"/>
                  <a:pt x="29" y="326"/>
                  <a:pt x="29" y="326"/>
                </a:cubicBezTo>
                <a:cubicBezTo>
                  <a:pt x="22" y="356"/>
                  <a:pt x="22" y="356"/>
                  <a:pt x="22" y="356"/>
                </a:cubicBezTo>
                <a:cubicBezTo>
                  <a:pt x="21" y="356"/>
                  <a:pt x="21" y="356"/>
                  <a:pt x="21" y="356"/>
                </a:cubicBezTo>
                <a:cubicBezTo>
                  <a:pt x="11" y="356"/>
                  <a:pt x="5" y="356"/>
                  <a:pt x="3" y="358"/>
                </a:cubicBezTo>
                <a:cubicBezTo>
                  <a:pt x="3" y="360"/>
                  <a:pt x="7" y="363"/>
                  <a:pt x="14" y="368"/>
                </a:cubicBezTo>
                <a:cubicBezTo>
                  <a:pt x="20" y="367"/>
                  <a:pt x="20" y="367"/>
                  <a:pt x="20" y="367"/>
                </a:cubicBezTo>
                <a:cubicBezTo>
                  <a:pt x="21" y="367"/>
                  <a:pt x="21" y="367"/>
                  <a:pt x="21" y="367"/>
                </a:cubicBezTo>
                <a:cubicBezTo>
                  <a:pt x="21" y="367"/>
                  <a:pt x="21" y="367"/>
                  <a:pt x="21" y="367"/>
                </a:cubicBezTo>
                <a:cubicBezTo>
                  <a:pt x="35" y="380"/>
                  <a:pt x="35" y="380"/>
                  <a:pt x="35" y="380"/>
                </a:cubicBezTo>
                <a:cubicBezTo>
                  <a:pt x="40" y="384"/>
                  <a:pt x="39" y="392"/>
                  <a:pt x="33" y="403"/>
                </a:cubicBezTo>
                <a:cubicBezTo>
                  <a:pt x="35" y="416"/>
                  <a:pt x="35" y="416"/>
                  <a:pt x="35" y="416"/>
                </a:cubicBezTo>
                <a:cubicBezTo>
                  <a:pt x="40" y="417"/>
                  <a:pt x="40" y="417"/>
                  <a:pt x="40" y="417"/>
                </a:cubicBezTo>
                <a:cubicBezTo>
                  <a:pt x="60" y="417"/>
                  <a:pt x="60" y="417"/>
                  <a:pt x="60" y="417"/>
                </a:cubicBezTo>
                <a:cubicBezTo>
                  <a:pt x="50" y="426"/>
                  <a:pt x="50" y="426"/>
                  <a:pt x="50" y="426"/>
                </a:cubicBezTo>
                <a:cubicBezTo>
                  <a:pt x="56" y="430"/>
                  <a:pt x="56" y="430"/>
                  <a:pt x="56" y="430"/>
                </a:cubicBezTo>
                <a:cubicBezTo>
                  <a:pt x="56" y="430"/>
                  <a:pt x="56" y="430"/>
                  <a:pt x="56" y="430"/>
                </a:cubicBezTo>
                <a:cubicBezTo>
                  <a:pt x="64" y="434"/>
                  <a:pt x="64" y="434"/>
                  <a:pt x="64" y="434"/>
                </a:cubicBezTo>
                <a:cubicBezTo>
                  <a:pt x="85" y="443"/>
                  <a:pt x="85" y="443"/>
                  <a:pt x="85" y="443"/>
                </a:cubicBezTo>
                <a:cubicBezTo>
                  <a:pt x="86" y="444"/>
                  <a:pt x="86" y="444"/>
                  <a:pt x="86" y="444"/>
                </a:cubicBezTo>
                <a:cubicBezTo>
                  <a:pt x="87" y="444"/>
                  <a:pt x="87" y="444"/>
                  <a:pt x="87" y="444"/>
                </a:cubicBezTo>
                <a:cubicBezTo>
                  <a:pt x="89" y="476"/>
                  <a:pt x="89" y="476"/>
                  <a:pt x="89" y="476"/>
                </a:cubicBezTo>
                <a:cubicBezTo>
                  <a:pt x="89" y="483"/>
                  <a:pt x="94" y="488"/>
                  <a:pt x="103" y="491"/>
                </a:cubicBezTo>
                <a:cubicBezTo>
                  <a:pt x="105" y="490"/>
                  <a:pt x="105" y="490"/>
                  <a:pt x="105" y="490"/>
                </a:cubicBezTo>
                <a:cubicBezTo>
                  <a:pt x="105" y="490"/>
                  <a:pt x="105" y="490"/>
                  <a:pt x="105" y="490"/>
                </a:cubicBezTo>
                <a:cubicBezTo>
                  <a:pt x="106" y="490"/>
                  <a:pt x="106" y="490"/>
                  <a:pt x="106" y="490"/>
                </a:cubicBezTo>
                <a:cubicBezTo>
                  <a:pt x="128" y="493"/>
                  <a:pt x="128" y="493"/>
                  <a:pt x="128" y="493"/>
                </a:cubicBezTo>
                <a:cubicBezTo>
                  <a:pt x="130" y="493"/>
                  <a:pt x="130" y="493"/>
                  <a:pt x="130" y="493"/>
                </a:cubicBezTo>
                <a:cubicBezTo>
                  <a:pt x="130" y="493"/>
                  <a:pt x="130" y="493"/>
                  <a:pt x="130" y="493"/>
                </a:cubicBezTo>
                <a:cubicBezTo>
                  <a:pt x="130" y="492"/>
                  <a:pt x="130" y="492"/>
                  <a:pt x="130" y="492"/>
                </a:cubicBezTo>
                <a:cubicBezTo>
                  <a:pt x="133" y="488"/>
                  <a:pt x="134" y="484"/>
                  <a:pt x="134" y="484"/>
                </a:cubicBezTo>
                <a:cubicBezTo>
                  <a:pt x="134" y="483"/>
                  <a:pt x="134" y="483"/>
                  <a:pt x="134" y="483"/>
                </a:cubicBezTo>
                <a:cubicBezTo>
                  <a:pt x="134" y="479"/>
                  <a:pt x="135" y="476"/>
                  <a:pt x="139" y="474"/>
                </a:cubicBezTo>
                <a:cubicBezTo>
                  <a:pt x="142" y="471"/>
                  <a:pt x="144" y="469"/>
                  <a:pt x="145" y="466"/>
                </a:cubicBezTo>
                <a:cubicBezTo>
                  <a:pt x="145" y="466"/>
                  <a:pt x="145" y="466"/>
                  <a:pt x="145" y="466"/>
                </a:cubicBezTo>
                <a:cubicBezTo>
                  <a:pt x="147" y="462"/>
                  <a:pt x="151" y="462"/>
                  <a:pt x="157" y="464"/>
                </a:cubicBezTo>
                <a:cubicBezTo>
                  <a:pt x="158" y="464"/>
                  <a:pt x="158" y="464"/>
                  <a:pt x="158" y="464"/>
                </a:cubicBezTo>
                <a:cubicBezTo>
                  <a:pt x="158" y="464"/>
                  <a:pt x="158" y="464"/>
                  <a:pt x="158" y="464"/>
                </a:cubicBezTo>
                <a:cubicBezTo>
                  <a:pt x="165" y="468"/>
                  <a:pt x="165" y="468"/>
                  <a:pt x="165" y="468"/>
                </a:cubicBezTo>
                <a:cubicBezTo>
                  <a:pt x="191" y="473"/>
                  <a:pt x="191" y="473"/>
                  <a:pt x="191" y="473"/>
                </a:cubicBezTo>
                <a:cubicBezTo>
                  <a:pt x="206" y="472"/>
                  <a:pt x="206" y="472"/>
                  <a:pt x="206" y="472"/>
                </a:cubicBezTo>
                <a:cubicBezTo>
                  <a:pt x="217" y="467"/>
                  <a:pt x="217" y="467"/>
                  <a:pt x="217" y="467"/>
                </a:cubicBezTo>
                <a:cubicBezTo>
                  <a:pt x="219" y="464"/>
                  <a:pt x="221" y="463"/>
                  <a:pt x="222" y="462"/>
                </a:cubicBezTo>
                <a:cubicBezTo>
                  <a:pt x="224" y="462"/>
                  <a:pt x="227" y="462"/>
                  <a:pt x="230" y="465"/>
                </a:cubicBezTo>
                <a:cubicBezTo>
                  <a:pt x="232" y="466"/>
                  <a:pt x="232" y="466"/>
                  <a:pt x="232" y="466"/>
                </a:cubicBezTo>
                <a:cubicBezTo>
                  <a:pt x="233" y="467"/>
                  <a:pt x="235" y="470"/>
                  <a:pt x="236" y="474"/>
                </a:cubicBezTo>
                <a:cubicBezTo>
                  <a:pt x="244" y="480"/>
                  <a:pt x="244" y="480"/>
                  <a:pt x="244" y="480"/>
                </a:cubicBezTo>
                <a:cubicBezTo>
                  <a:pt x="250" y="480"/>
                  <a:pt x="250" y="480"/>
                  <a:pt x="250" y="480"/>
                </a:cubicBezTo>
                <a:cubicBezTo>
                  <a:pt x="251" y="480"/>
                  <a:pt x="251" y="480"/>
                  <a:pt x="251" y="480"/>
                </a:cubicBezTo>
                <a:cubicBezTo>
                  <a:pt x="251" y="480"/>
                  <a:pt x="251" y="480"/>
                  <a:pt x="251" y="480"/>
                </a:cubicBezTo>
                <a:cubicBezTo>
                  <a:pt x="252" y="480"/>
                  <a:pt x="252" y="480"/>
                  <a:pt x="252" y="480"/>
                </a:cubicBezTo>
                <a:cubicBezTo>
                  <a:pt x="260" y="484"/>
                  <a:pt x="260" y="484"/>
                  <a:pt x="260" y="484"/>
                </a:cubicBezTo>
                <a:cubicBezTo>
                  <a:pt x="276" y="482"/>
                  <a:pt x="276" y="482"/>
                  <a:pt x="276" y="482"/>
                </a:cubicBezTo>
                <a:cubicBezTo>
                  <a:pt x="285" y="480"/>
                  <a:pt x="285" y="480"/>
                  <a:pt x="285" y="480"/>
                </a:cubicBezTo>
                <a:cubicBezTo>
                  <a:pt x="307" y="482"/>
                  <a:pt x="307" y="482"/>
                  <a:pt x="307" y="482"/>
                </a:cubicBezTo>
                <a:cubicBezTo>
                  <a:pt x="317" y="479"/>
                  <a:pt x="317" y="479"/>
                  <a:pt x="317" y="479"/>
                </a:cubicBezTo>
                <a:cubicBezTo>
                  <a:pt x="329" y="474"/>
                  <a:pt x="329" y="474"/>
                  <a:pt x="329" y="474"/>
                </a:cubicBezTo>
                <a:cubicBezTo>
                  <a:pt x="331" y="472"/>
                  <a:pt x="334" y="471"/>
                  <a:pt x="338" y="470"/>
                </a:cubicBezTo>
                <a:cubicBezTo>
                  <a:pt x="360" y="470"/>
                  <a:pt x="360" y="470"/>
                  <a:pt x="360" y="470"/>
                </a:cubicBezTo>
                <a:cubicBezTo>
                  <a:pt x="368" y="467"/>
                  <a:pt x="368" y="467"/>
                  <a:pt x="368" y="467"/>
                </a:cubicBezTo>
                <a:cubicBezTo>
                  <a:pt x="371" y="465"/>
                  <a:pt x="374" y="464"/>
                  <a:pt x="377" y="464"/>
                </a:cubicBezTo>
                <a:cubicBezTo>
                  <a:pt x="389" y="464"/>
                  <a:pt x="389" y="464"/>
                  <a:pt x="389" y="464"/>
                </a:cubicBezTo>
                <a:cubicBezTo>
                  <a:pt x="395" y="468"/>
                  <a:pt x="395" y="468"/>
                  <a:pt x="395" y="468"/>
                </a:cubicBezTo>
                <a:cubicBezTo>
                  <a:pt x="413" y="472"/>
                  <a:pt x="413" y="472"/>
                  <a:pt x="413" y="472"/>
                </a:cubicBezTo>
                <a:cubicBezTo>
                  <a:pt x="415" y="472"/>
                  <a:pt x="417" y="474"/>
                  <a:pt x="421" y="478"/>
                </a:cubicBezTo>
                <a:cubicBezTo>
                  <a:pt x="429" y="482"/>
                  <a:pt x="429" y="482"/>
                  <a:pt x="429" y="482"/>
                </a:cubicBezTo>
                <a:cubicBezTo>
                  <a:pt x="429" y="483"/>
                  <a:pt x="429" y="483"/>
                  <a:pt x="429" y="483"/>
                </a:cubicBezTo>
                <a:cubicBezTo>
                  <a:pt x="446" y="484"/>
                  <a:pt x="446" y="484"/>
                  <a:pt x="446" y="484"/>
                </a:cubicBezTo>
                <a:cubicBezTo>
                  <a:pt x="446" y="484"/>
                  <a:pt x="446" y="484"/>
                  <a:pt x="446" y="484"/>
                </a:cubicBezTo>
                <a:cubicBezTo>
                  <a:pt x="446" y="484"/>
                  <a:pt x="446" y="484"/>
                  <a:pt x="446" y="484"/>
                </a:cubicBezTo>
                <a:cubicBezTo>
                  <a:pt x="454" y="488"/>
                  <a:pt x="454" y="488"/>
                  <a:pt x="454" y="488"/>
                </a:cubicBezTo>
                <a:cubicBezTo>
                  <a:pt x="464" y="490"/>
                  <a:pt x="464" y="490"/>
                  <a:pt x="464" y="490"/>
                </a:cubicBezTo>
                <a:cubicBezTo>
                  <a:pt x="464" y="490"/>
                  <a:pt x="464" y="490"/>
                  <a:pt x="464" y="490"/>
                </a:cubicBezTo>
                <a:cubicBezTo>
                  <a:pt x="473" y="491"/>
                  <a:pt x="473" y="491"/>
                  <a:pt x="473" y="491"/>
                </a:cubicBezTo>
                <a:cubicBezTo>
                  <a:pt x="475" y="486"/>
                  <a:pt x="475" y="486"/>
                  <a:pt x="475" y="486"/>
                </a:cubicBezTo>
                <a:cubicBezTo>
                  <a:pt x="471" y="478"/>
                  <a:pt x="471" y="478"/>
                  <a:pt x="471" y="478"/>
                </a:cubicBezTo>
                <a:cubicBezTo>
                  <a:pt x="470" y="470"/>
                  <a:pt x="470" y="470"/>
                  <a:pt x="470" y="470"/>
                </a:cubicBezTo>
                <a:cubicBezTo>
                  <a:pt x="470" y="470"/>
                  <a:pt x="470" y="470"/>
                  <a:pt x="470" y="470"/>
                </a:cubicBezTo>
                <a:cubicBezTo>
                  <a:pt x="469" y="470"/>
                  <a:pt x="469" y="470"/>
                  <a:pt x="469" y="470"/>
                </a:cubicBezTo>
                <a:cubicBezTo>
                  <a:pt x="471" y="468"/>
                  <a:pt x="471" y="468"/>
                  <a:pt x="471" y="468"/>
                </a:cubicBezTo>
                <a:cubicBezTo>
                  <a:pt x="476" y="461"/>
                  <a:pt x="476" y="461"/>
                  <a:pt x="476" y="461"/>
                </a:cubicBezTo>
                <a:cubicBezTo>
                  <a:pt x="476" y="460"/>
                  <a:pt x="476" y="460"/>
                  <a:pt x="476" y="460"/>
                </a:cubicBezTo>
                <a:cubicBezTo>
                  <a:pt x="476" y="460"/>
                  <a:pt x="476" y="460"/>
                  <a:pt x="476" y="460"/>
                </a:cubicBezTo>
                <a:cubicBezTo>
                  <a:pt x="477" y="460"/>
                  <a:pt x="477" y="460"/>
                  <a:pt x="477" y="460"/>
                </a:cubicBezTo>
                <a:cubicBezTo>
                  <a:pt x="477" y="460"/>
                  <a:pt x="477" y="460"/>
                  <a:pt x="477" y="460"/>
                </a:cubicBezTo>
                <a:cubicBezTo>
                  <a:pt x="482" y="456"/>
                  <a:pt x="482" y="456"/>
                  <a:pt x="482" y="456"/>
                </a:cubicBezTo>
                <a:cubicBezTo>
                  <a:pt x="482" y="456"/>
                  <a:pt x="482" y="456"/>
                  <a:pt x="482" y="456"/>
                </a:cubicBezTo>
                <a:cubicBezTo>
                  <a:pt x="481" y="454"/>
                  <a:pt x="481" y="454"/>
                  <a:pt x="481" y="454"/>
                </a:cubicBezTo>
                <a:cubicBezTo>
                  <a:pt x="479" y="446"/>
                  <a:pt x="479" y="446"/>
                  <a:pt x="479" y="446"/>
                </a:cubicBezTo>
                <a:cubicBezTo>
                  <a:pt x="479" y="444"/>
                  <a:pt x="477" y="444"/>
                  <a:pt x="475" y="442"/>
                </a:cubicBezTo>
                <a:cubicBezTo>
                  <a:pt x="475" y="442"/>
                  <a:pt x="475" y="442"/>
                  <a:pt x="475" y="442"/>
                </a:cubicBezTo>
                <a:cubicBezTo>
                  <a:pt x="469" y="436"/>
                  <a:pt x="469" y="436"/>
                  <a:pt x="469" y="436"/>
                </a:cubicBezTo>
                <a:cubicBezTo>
                  <a:pt x="461" y="429"/>
                  <a:pt x="461" y="429"/>
                  <a:pt x="461" y="429"/>
                </a:cubicBezTo>
                <a:cubicBezTo>
                  <a:pt x="461" y="428"/>
                  <a:pt x="461" y="428"/>
                  <a:pt x="461" y="428"/>
                </a:cubicBezTo>
                <a:cubicBezTo>
                  <a:pt x="460" y="428"/>
                  <a:pt x="460" y="428"/>
                  <a:pt x="460" y="428"/>
                </a:cubicBezTo>
                <a:cubicBezTo>
                  <a:pt x="461" y="428"/>
                  <a:pt x="461" y="428"/>
                  <a:pt x="461" y="428"/>
                </a:cubicBezTo>
                <a:cubicBezTo>
                  <a:pt x="461" y="427"/>
                  <a:pt x="461" y="427"/>
                  <a:pt x="461" y="427"/>
                </a:cubicBezTo>
                <a:cubicBezTo>
                  <a:pt x="462" y="419"/>
                  <a:pt x="462" y="419"/>
                  <a:pt x="462" y="419"/>
                </a:cubicBezTo>
                <a:cubicBezTo>
                  <a:pt x="462" y="414"/>
                  <a:pt x="462" y="414"/>
                  <a:pt x="462" y="414"/>
                </a:cubicBezTo>
                <a:cubicBezTo>
                  <a:pt x="458" y="404"/>
                  <a:pt x="458" y="404"/>
                  <a:pt x="458" y="404"/>
                </a:cubicBezTo>
                <a:cubicBezTo>
                  <a:pt x="467" y="402"/>
                  <a:pt x="467" y="402"/>
                  <a:pt x="467" y="402"/>
                </a:cubicBezTo>
                <a:cubicBezTo>
                  <a:pt x="472" y="398"/>
                  <a:pt x="472" y="398"/>
                  <a:pt x="472" y="398"/>
                </a:cubicBezTo>
                <a:cubicBezTo>
                  <a:pt x="483" y="398"/>
                  <a:pt x="483" y="398"/>
                  <a:pt x="483" y="398"/>
                </a:cubicBezTo>
                <a:cubicBezTo>
                  <a:pt x="494" y="396"/>
                  <a:pt x="494" y="396"/>
                  <a:pt x="494" y="396"/>
                </a:cubicBezTo>
                <a:cubicBezTo>
                  <a:pt x="495" y="396"/>
                  <a:pt x="495" y="396"/>
                  <a:pt x="495" y="396"/>
                </a:cubicBezTo>
                <a:cubicBezTo>
                  <a:pt x="502" y="397"/>
                  <a:pt x="502" y="397"/>
                  <a:pt x="502" y="397"/>
                </a:cubicBezTo>
                <a:cubicBezTo>
                  <a:pt x="511" y="394"/>
                  <a:pt x="511" y="394"/>
                  <a:pt x="511" y="394"/>
                </a:cubicBezTo>
                <a:cubicBezTo>
                  <a:pt x="521" y="392"/>
                  <a:pt x="521" y="392"/>
                  <a:pt x="521" y="392"/>
                </a:cubicBezTo>
                <a:cubicBezTo>
                  <a:pt x="527" y="390"/>
                  <a:pt x="527" y="390"/>
                  <a:pt x="527" y="390"/>
                </a:cubicBezTo>
                <a:cubicBezTo>
                  <a:pt x="528" y="390"/>
                  <a:pt x="528" y="390"/>
                  <a:pt x="528" y="390"/>
                </a:cubicBezTo>
                <a:cubicBezTo>
                  <a:pt x="545" y="386"/>
                  <a:pt x="545" y="386"/>
                  <a:pt x="545" y="386"/>
                </a:cubicBezTo>
                <a:cubicBezTo>
                  <a:pt x="548" y="384"/>
                  <a:pt x="548" y="384"/>
                  <a:pt x="548" y="384"/>
                </a:cubicBezTo>
                <a:cubicBezTo>
                  <a:pt x="547" y="380"/>
                  <a:pt x="547" y="380"/>
                  <a:pt x="547" y="380"/>
                </a:cubicBezTo>
                <a:cubicBezTo>
                  <a:pt x="544" y="375"/>
                  <a:pt x="544" y="375"/>
                  <a:pt x="544" y="375"/>
                </a:cubicBezTo>
                <a:cubicBezTo>
                  <a:pt x="544" y="374"/>
                  <a:pt x="544" y="374"/>
                  <a:pt x="544" y="374"/>
                </a:cubicBezTo>
                <a:cubicBezTo>
                  <a:pt x="543" y="374"/>
                  <a:pt x="543" y="374"/>
                  <a:pt x="543" y="374"/>
                </a:cubicBezTo>
                <a:cubicBezTo>
                  <a:pt x="543" y="374"/>
                  <a:pt x="543" y="374"/>
                  <a:pt x="543" y="374"/>
                </a:cubicBezTo>
                <a:cubicBezTo>
                  <a:pt x="544" y="368"/>
                  <a:pt x="544" y="368"/>
                  <a:pt x="544" y="368"/>
                </a:cubicBezTo>
                <a:cubicBezTo>
                  <a:pt x="545" y="367"/>
                  <a:pt x="545" y="367"/>
                  <a:pt x="545" y="367"/>
                </a:cubicBezTo>
                <a:cubicBezTo>
                  <a:pt x="545" y="359"/>
                  <a:pt x="545" y="359"/>
                  <a:pt x="545" y="359"/>
                </a:cubicBezTo>
                <a:cubicBezTo>
                  <a:pt x="543" y="352"/>
                  <a:pt x="543" y="352"/>
                  <a:pt x="543" y="352"/>
                </a:cubicBezTo>
                <a:cubicBezTo>
                  <a:pt x="543" y="352"/>
                  <a:pt x="543" y="352"/>
                  <a:pt x="543" y="352"/>
                </a:cubicBezTo>
                <a:cubicBezTo>
                  <a:pt x="543" y="351"/>
                  <a:pt x="543" y="351"/>
                  <a:pt x="543" y="351"/>
                </a:cubicBezTo>
                <a:cubicBezTo>
                  <a:pt x="547" y="343"/>
                  <a:pt x="547" y="343"/>
                  <a:pt x="547" y="343"/>
                </a:cubicBezTo>
                <a:cubicBezTo>
                  <a:pt x="549" y="340"/>
                  <a:pt x="551" y="338"/>
                  <a:pt x="553" y="338"/>
                </a:cubicBezTo>
                <a:cubicBezTo>
                  <a:pt x="563" y="338"/>
                  <a:pt x="563" y="338"/>
                  <a:pt x="563" y="338"/>
                </a:cubicBezTo>
                <a:cubicBezTo>
                  <a:pt x="565" y="338"/>
                  <a:pt x="567" y="338"/>
                  <a:pt x="569" y="336"/>
                </a:cubicBezTo>
                <a:cubicBezTo>
                  <a:pt x="585" y="315"/>
                  <a:pt x="585" y="315"/>
                  <a:pt x="585" y="315"/>
                </a:cubicBezTo>
                <a:cubicBezTo>
                  <a:pt x="585" y="314"/>
                  <a:pt x="585" y="314"/>
                  <a:pt x="585" y="314"/>
                </a:cubicBezTo>
                <a:cubicBezTo>
                  <a:pt x="585" y="314"/>
                  <a:pt x="585" y="314"/>
                  <a:pt x="585" y="314"/>
                </a:cubicBezTo>
                <a:cubicBezTo>
                  <a:pt x="593" y="307"/>
                  <a:pt x="593" y="307"/>
                  <a:pt x="593" y="307"/>
                </a:cubicBezTo>
                <a:cubicBezTo>
                  <a:pt x="594" y="306"/>
                  <a:pt x="594" y="306"/>
                  <a:pt x="594" y="306"/>
                </a:cubicBezTo>
                <a:cubicBezTo>
                  <a:pt x="597" y="306"/>
                  <a:pt x="599" y="304"/>
                  <a:pt x="601" y="304"/>
                </a:cubicBezTo>
                <a:cubicBezTo>
                  <a:pt x="603" y="302"/>
                  <a:pt x="603" y="302"/>
                  <a:pt x="603" y="302"/>
                </a:cubicBezTo>
                <a:cubicBezTo>
                  <a:pt x="605" y="298"/>
                  <a:pt x="608" y="296"/>
                  <a:pt x="609" y="296"/>
                </a:cubicBezTo>
                <a:cubicBezTo>
                  <a:pt x="623" y="299"/>
                  <a:pt x="623" y="299"/>
                  <a:pt x="623" y="299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42" y="293"/>
                  <a:pt x="642" y="293"/>
                  <a:pt x="642" y="293"/>
                </a:cubicBezTo>
                <a:cubicBezTo>
                  <a:pt x="648" y="290"/>
                  <a:pt x="648" y="290"/>
                  <a:pt x="648" y="290"/>
                </a:cubicBezTo>
                <a:cubicBezTo>
                  <a:pt x="648" y="281"/>
                  <a:pt x="648" y="281"/>
                  <a:pt x="648" y="281"/>
                </a:cubicBezTo>
                <a:cubicBezTo>
                  <a:pt x="649" y="270"/>
                  <a:pt x="649" y="270"/>
                  <a:pt x="649" y="270"/>
                </a:cubicBezTo>
                <a:cubicBezTo>
                  <a:pt x="649" y="269"/>
                  <a:pt x="649" y="269"/>
                  <a:pt x="649" y="269"/>
                </a:cubicBezTo>
                <a:cubicBezTo>
                  <a:pt x="649" y="269"/>
                  <a:pt x="649" y="269"/>
                  <a:pt x="649" y="269"/>
                </a:cubicBezTo>
                <a:cubicBezTo>
                  <a:pt x="649" y="269"/>
                  <a:pt x="649" y="269"/>
                  <a:pt x="649" y="269"/>
                </a:cubicBezTo>
                <a:cubicBezTo>
                  <a:pt x="651" y="266"/>
                  <a:pt x="651" y="266"/>
                  <a:pt x="651" y="266"/>
                </a:cubicBezTo>
                <a:lnTo>
                  <a:pt x="651" y="2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9"/>
          <p:cNvSpPr/>
          <p:nvPr/>
        </p:nvSpPr>
        <p:spPr bwMode="auto">
          <a:xfrm>
            <a:off x="1857375" y="3264500"/>
            <a:ext cx="1303338" cy="935037"/>
          </a:xfrm>
          <a:custGeom>
            <a:avLst/>
            <a:gdLst>
              <a:gd name="T0" fmla="*/ 2147483646 w 406"/>
              <a:gd name="T1" fmla="*/ 2147483646 h 291"/>
              <a:gd name="T2" fmla="*/ 2147483646 w 406"/>
              <a:gd name="T3" fmla="*/ 2147483646 h 291"/>
              <a:gd name="T4" fmla="*/ 2147483646 w 406"/>
              <a:gd name="T5" fmla="*/ 2147483646 h 291"/>
              <a:gd name="T6" fmla="*/ 2147483646 w 406"/>
              <a:gd name="T7" fmla="*/ 2147483646 h 291"/>
              <a:gd name="T8" fmla="*/ 2147483646 w 406"/>
              <a:gd name="T9" fmla="*/ 2147483646 h 291"/>
              <a:gd name="T10" fmla="*/ 2147483646 w 406"/>
              <a:gd name="T11" fmla="*/ 2147483646 h 291"/>
              <a:gd name="T12" fmla="*/ 2147483646 w 406"/>
              <a:gd name="T13" fmla="*/ 2147483646 h 291"/>
              <a:gd name="T14" fmla="*/ 2147483646 w 406"/>
              <a:gd name="T15" fmla="*/ 2147483646 h 291"/>
              <a:gd name="T16" fmla="*/ 2147483646 w 406"/>
              <a:gd name="T17" fmla="*/ 2147483646 h 291"/>
              <a:gd name="T18" fmla="*/ 2147483646 w 406"/>
              <a:gd name="T19" fmla="*/ 2147483646 h 291"/>
              <a:gd name="T20" fmla="*/ 2147483646 w 406"/>
              <a:gd name="T21" fmla="*/ 2147483646 h 291"/>
              <a:gd name="T22" fmla="*/ 2147483646 w 406"/>
              <a:gd name="T23" fmla="*/ 2147483646 h 291"/>
              <a:gd name="T24" fmla="*/ 2147483646 w 406"/>
              <a:gd name="T25" fmla="*/ 2147483646 h 291"/>
              <a:gd name="T26" fmla="*/ 2147483646 w 406"/>
              <a:gd name="T27" fmla="*/ 2147483646 h 291"/>
              <a:gd name="T28" fmla="*/ 2147483646 w 406"/>
              <a:gd name="T29" fmla="*/ 2147483646 h 291"/>
              <a:gd name="T30" fmla="*/ 2147483646 w 406"/>
              <a:gd name="T31" fmla="*/ 2147483646 h 291"/>
              <a:gd name="T32" fmla="*/ 2147483646 w 406"/>
              <a:gd name="T33" fmla="*/ 2147483646 h 291"/>
              <a:gd name="T34" fmla="*/ 2147483646 w 406"/>
              <a:gd name="T35" fmla="*/ 2147483646 h 291"/>
              <a:gd name="T36" fmla="*/ 2147483646 w 406"/>
              <a:gd name="T37" fmla="*/ 2147483646 h 291"/>
              <a:gd name="T38" fmla="*/ 2147483646 w 406"/>
              <a:gd name="T39" fmla="*/ 2147483646 h 291"/>
              <a:gd name="T40" fmla="*/ 2147483646 w 406"/>
              <a:gd name="T41" fmla="*/ 2147483646 h 291"/>
              <a:gd name="T42" fmla="*/ 2147483646 w 406"/>
              <a:gd name="T43" fmla="*/ 2147483646 h 291"/>
              <a:gd name="T44" fmla="*/ 2147483646 w 406"/>
              <a:gd name="T45" fmla="*/ 2147483646 h 291"/>
              <a:gd name="T46" fmla="*/ 2147483646 w 406"/>
              <a:gd name="T47" fmla="*/ 2147483646 h 291"/>
              <a:gd name="T48" fmla="*/ 2147483646 w 406"/>
              <a:gd name="T49" fmla="*/ 2147483646 h 291"/>
              <a:gd name="T50" fmla="*/ 2147483646 w 406"/>
              <a:gd name="T51" fmla="*/ 2147483646 h 291"/>
              <a:gd name="T52" fmla="*/ 2147483646 w 406"/>
              <a:gd name="T53" fmla="*/ 2147483646 h 291"/>
              <a:gd name="T54" fmla="*/ 2147483646 w 406"/>
              <a:gd name="T55" fmla="*/ 2147483646 h 291"/>
              <a:gd name="T56" fmla="*/ 2147483646 w 406"/>
              <a:gd name="T57" fmla="*/ 2147483646 h 291"/>
              <a:gd name="T58" fmla="*/ 2147483646 w 406"/>
              <a:gd name="T59" fmla="*/ 2147483646 h 291"/>
              <a:gd name="T60" fmla="*/ 2147483646 w 406"/>
              <a:gd name="T61" fmla="*/ 2147483646 h 291"/>
              <a:gd name="T62" fmla="*/ 2147483646 w 406"/>
              <a:gd name="T63" fmla="*/ 2147483646 h 291"/>
              <a:gd name="T64" fmla="*/ 2147483646 w 406"/>
              <a:gd name="T65" fmla="*/ 2147483646 h 291"/>
              <a:gd name="T66" fmla="*/ 2147483646 w 406"/>
              <a:gd name="T67" fmla="*/ 2147483646 h 291"/>
              <a:gd name="T68" fmla="*/ 2147483646 w 406"/>
              <a:gd name="T69" fmla="*/ 2147483646 h 291"/>
              <a:gd name="T70" fmla="*/ 2147483646 w 406"/>
              <a:gd name="T71" fmla="*/ 2147483646 h 291"/>
              <a:gd name="T72" fmla="*/ 2147483646 w 406"/>
              <a:gd name="T73" fmla="*/ 2147483646 h 291"/>
              <a:gd name="T74" fmla="*/ 2147483646 w 406"/>
              <a:gd name="T75" fmla="*/ 2147483646 h 291"/>
              <a:gd name="T76" fmla="*/ 2147483646 w 406"/>
              <a:gd name="T77" fmla="*/ 2147483646 h 291"/>
              <a:gd name="T78" fmla="*/ 2147483646 w 406"/>
              <a:gd name="T79" fmla="*/ 2147483646 h 291"/>
              <a:gd name="T80" fmla="*/ 2147483646 w 406"/>
              <a:gd name="T81" fmla="*/ 2147483646 h 291"/>
              <a:gd name="T82" fmla="*/ 2147483646 w 406"/>
              <a:gd name="T83" fmla="*/ 2147483646 h 291"/>
              <a:gd name="T84" fmla="*/ 2147483646 w 406"/>
              <a:gd name="T85" fmla="*/ 2147483646 h 291"/>
              <a:gd name="T86" fmla="*/ 2147483646 w 406"/>
              <a:gd name="T87" fmla="*/ 2147483646 h 291"/>
              <a:gd name="T88" fmla="*/ 2147483646 w 406"/>
              <a:gd name="T89" fmla="*/ 2147483646 h 291"/>
              <a:gd name="T90" fmla="*/ 2147483646 w 406"/>
              <a:gd name="T91" fmla="*/ 2147483646 h 291"/>
              <a:gd name="T92" fmla="*/ 2147483646 w 406"/>
              <a:gd name="T93" fmla="*/ 2147483646 h 291"/>
              <a:gd name="T94" fmla="*/ 2147483646 w 406"/>
              <a:gd name="T95" fmla="*/ 2147483646 h 291"/>
              <a:gd name="T96" fmla="*/ 2147483646 w 406"/>
              <a:gd name="T97" fmla="*/ 2147483646 h 291"/>
              <a:gd name="T98" fmla="*/ 2147483646 w 406"/>
              <a:gd name="T99" fmla="*/ 2147483646 h 291"/>
              <a:gd name="T100" fmla="*/ 2147483646 w 406"/>
              <a:gd name="T101" fmla="*/ 2147483646 h 291"/>
              <a:gd name="T102" fmla="*/ 2147483646 w 406"/>
              <a:gd name="T103" fmla="*/ 2147483646 h 291"/>
              <a:gd name="T104" fmla="*/ 2147483646 w 406"/>
              <a:gd name="T105" fmla="*/ 2147483646 h 291"/>
              <a:gd name="T106" fmla="*/ 2147483646 w 406"/>
              <a:gd name="T107" fmla="*/ 2147483646 h 29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06" h="291">
                <a:moveTo>
                  <a:pt x="242" y="15"/>
                </a:moveTo>
                <a:cubicBezTo>
                  <a:pt x="238" y="18"/>
                  <a:pt x="238" y="18"/>
                  <a:pt x="238" y="18"/>
                </a:cubicBezTo>
                <a:cubicBezTo>
                  <a:pt x="238" y="19"/>
                  <a:pt x="239" y="23"/>
                  <a:pt x="240" y="28"/>
                </a:cubicBezTo>
                <a:cubicBezTo>
                  <a:pt x="240" y="29"/>
                  <a:pt x="240" y="29"/>
                  <a:pt x="240" y="29"/>
                </a:cubicBezTo>
                <a:cubicBezTo>
                  <a:pt x="241" y="29"/>
                  <a:pt x="241" y="29"/>
                  <a:pt x="241" y="29"/>
                </a:cubicBezTo>
                <a:cubicBezTo>
                  <a:pt x="240" y="29"/>
                  <a:pt x="240" y="29"/>
                  <a:pt x="240" y="29"/>
                </a:cubicBezTo>
                <a:cubicBezTo>
                  <a:pt x="236" y="39"/>
                  <a:pt x="236" y="39"/>
                  <a:pt x="236" y="39"/>
                </a:cubicBezTo>
                <a:cubicBezTo>
                  <a:pt x="230" y="41"/>
                  <a:pt x="230" y="41"/>
                  <a:pt x="230" y="41"/>
                </a:cubicBezTo>
                <a:cubicBezTo>
                  <a:pt x="229" y="42"/>
                  <a:pt x="229" y="42"/>
                  <a:pt x="229" y="42"/>
                </a:cubicBezTo>
                <a:cubicBezTo>
                  <a:pt x="228" y="42"/>
                  <a:pt x="228" y="42"/>
                  <a:pt x="228" y="42"/>
                </a:cubicBezTo>
                <a:cubicBezTo>
                  <a:pt x="218" y="37"/>
                  <a:pt x="218" y="37"/>
                  <a:pt x="218" y="37"/>
                </a:cubicBezTo>
                <a:cubicBezTo>
                  <a:pt x="218" y="37"/>
                  <a:pt x="218" y="37"/>
                  <a:pt x="218" y="37"/>
                </a:cubicBezTo>
                <a:cubicBezTo>
                  <a:pt x="218" y="37"/>
                  <a:pt x="218" y="37"/>
                  <a:pt x="218" y="37"/>
                </a:cubicBezTo>
                <a:cubicBezTo>
                  <a:pt x="198" y="19"/>
                  <a:pt x="198" y="19"/>
                  <a:pt x="198" y="19"/>
                </a:cubicBezTo>
                <a:cubicBezTo>
                  <a:pt x="190" y="14"/>
                  <a:pt x="190" y="14"/>
                  <a:pt x="190" y="14"/>
                </a:cubicBezTo>
                <a:cubicBezTo>
                  <a:pt x="178" y="10"/>
                  <a:pt x="178" y="10"/>
                  <a:pt x="178" y="10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9"/>
                  <a:pt x="178" y="9"/>
                  <a:pt x="178" y="9"/>
                </a:cubicBezTo>
                <a:cubicBezTo>
                  <a:pt x="172" y="5"/>
                  <a:pt x="172" y="5"/>
                  <a:pt x="172" y="5"/>
                </a:cubicBezTo>
                <a:cubicBezTo>
                  <a:pt x="162" y="2"/>
                  <a:pt x="162" y="2"/>
                  <a:pt x="162" y="2"/>
                </a:cubicBezTo>
                <a:cubicBezTo>
                  <a:pt x="157" y="3"/>
                  <a:pt x="157" y="3"/>
                  <a:pt x="157" y="3"/>
                </a:cubicBezTo>
                <a:cubicBezTo>
                  <a:pt x="156" y="3"/>
                  <a:pt x="156" y="3"/>
                  <a:pt x="156" y="3"/>
                </a:cubicBezTo>
                <a:cubicBezTo>
                  <a:pt x="144" y="2"/>
                  <a:pt x="144" y="2"/>
                  <a:pt x="144" y="2"/>
                </a:cubicBezTo>
                <a:cubicBezTo>
                  <a:pt x="143" y="2"/>
                  <a:pt x="143" y="2"/>
                  <a:pt x="143" y="2"/>
                </a:cubicBezTo>
                <a:cubicBezTo>
                  <a:pt x="134" y="0"/>
                  <a:pt x="134" y="0"/>
                  <a:pt x="134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24" y="3"/>
                  <a:pt x="124" y="3"/>
                  <a:pt x="124" y="3"/>
                </a:cubicBezTo>
                <a:cubicBezTo>
                  <a:pt x="122" y="4"/>
                  <a:pt x="118" y="5"/>
                  <a:pt x="114" y="5"/>
                </a:cubicBezTo>
                <a:cubicBezTo>
                  <a:pt x="106" y="7"/>
                  <a:pt x="106" y="7"/>
                  <a:pt x="106" y="7"/>
                </a:cubicBezTo>
                <a:cubicBezTo>
                  <a:pt x="99" y="9"/>
                  <a:pt x="99" y="9"/>
                  <a:pt x="99" y="9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10"/>
                  <a:pt x="98" y="10"/>
                  <a:pt x="98" y="10"/>
                </a:cubicBezTo>
                <a:cubicBezTo>
                  <a:pt x="90" y="11"/>
                  <a:pt x="90" y="11"/>
                  <a:pt x="90" y="11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79" y="14"/>
                  <a:pt x="79" y="14"/>
                  <a:pt x="79" y="14"/>
                </a:cubicBezTo>
                <a:cubicBezTo>
                  <a:pt x="72" y="13"/>
                  <a:pt x="72" y="13"/>
                  <a:pt x="72" y="13"/>
                </a:cubicBezTo>
                <a:cubicBezTo>
                  <a:pt x="60" y="15"/>
                  <a:pt x="60" y="15"/>
                  <a:pt x="60" y="15"/>
                </a:cubicBezTo>
                <a:cubicBezTo>
                  <a:pt x="50" y="15"/>
                  <a:pt x="50" y="15"/>
                  <a:pt x="50" y="15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1" y="20"/>
                  <a:pt x="41" y="20"/>
                  <a:pt x="41" y="20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33"/>
                  <a:pt x="43" y="33"/>
                  <a:pt x="43" y="33"/>
                </a:cubicBezTo>
                <a:cubicBezTo>
                  <a:pt x="42" y="39"/>
                  <a:pt x="42" y="39"/>
                  <a:pt x="42" y="39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55" y="51"/>
                  <a:pt x="55" y="51"/>
                  <a:pt x="55" y="51"/>
                </a:cubicBezTo>
                <a:cubicBezTo>
                  <a:pt x="58" y="54"/>
                  <a:pt x="60" y="56"/>
                  <a:pt x="60" y="59"/>
                </a:cubicBezTo>
                <a:cubicBezTo>
                  <a:pt x="62" y="65"/>
                  <a:pt x="62" y="65"/>
                  <a:pt x="62" y="65"/>
                </a:cubicBezTo>
                <a:cubicBezTo>
                  <a:pt x="65" y="71"/>
                  <a:pt x="65" y="71"/>
                  <a:pt x="65" y="71"/>
                </a:cubicBezTo>
                <a:cubicBezTo>
                  <a:pt x="64" y="71"/>
                  <a:pt x="64" y="71"/>
                  <a:pt x="64" y="71"/>
                </a:cubicBezTo>
                <a:cubicBezTo>
                  <a:pt x="56" y="77"/>
                  <a:pt x="56" y="77"/>
                  <a:pt x="56" y="77"/>
                </a:cubicBezTo>
                <a:cubicBezTo>
                  <a:pt x="51" y="83"/>
                  <a:pt x="51" y="83"/>
                  <a:pt x="51" y="83"/>
                </a:cubicBezTo>
                <a:cubicBezTo>
                  <a:pt x="52" y="89"/>
                  <a:pt x="52" y="89"/>
                  <a:pt x="52" y="89"/>
                </a:cubicBezTo>
                <a:cubicBezTo>
                  <a:pt x="56" y="98"/>
                  <a:pt x="56" y="98"/>
                  <a:pt x="56" y="98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02"/>
                  <a:pt x="56" y="102"/>
                  <a:pt x="56" y="102"/>
                </a:cubicBezTo>
                <a:cubicBezTo>
                  <a:pt x="55" y="104"/>
                  <a:pt x="54" y="106"/>
                  <a:pt x="53" y="107"/>
                </a:cubicBezTo>
                <a:cubicBezTo>
                  <a:pt x="50" y="109"/>
                  <a:pt x="46" y="109"/>
                  <a:pt x="40" y="107"/>
                </a:cubicBezTo>
                <a:cubicBezTo>
                  <a:pt x="30" y="105"/>
                  <a:pt x="30" y="105"/>
                  <a:pt x="30" y="105"/>
                </a:cubicBezTo>
                <a:cubicBezTo>
                  <a:pt x="30" y="105"/>
                  <a:pt x="30" y="105"/>
                  <a:pt x="30" y="105"/>
                </a:cubicBezTo>
                <a:cubicBezTo>
                  <a:pt x="30" y="105"/>
                  <a:pt x="30" y="105"/>
                  <a:pt x="30" y="105"/>
                </a:cubicBezTo>
                <a:cubicBezTo>
                  <a:pt x="29" y="105"/>
                  <a:pt x="29" y="105"/>
                  <a:pt x="29" y="105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0" y="101"/>
                  <a:pt x="10" y="101"/>
                  <a:pt x="10" y="101"/>
                </a:cubicBezTo>
                <a:cubicBezTo>
                  <a:pt x="11" y="101"/>
                  <a:pt x="11" y="101"/>
                  <a:pt x="11" y="101"/>
                </a:cubicBezTo>
                <a:cubicBezTo>
                  <a:pt x="10" y="121"/>
                  <a:pt x="10" y="121"/>
                  <a:pt x="10" y="121"/>
                </a:cubicBezTo>
                <a:cubicBezTo>
                  <a:pt x="9" y="124"/>
                  <a:pt x="7" y="125"/>
                  <a:pt x="4" y="125"/>
                </a:cubicBezTo>
                <a:cubicBezTo>
                  <a:pt x="3" y="126"/>
                  <a:pt x="2" y="127"/>
                  <a:pt x="3" y="131"/>
                </a:cubicBezTo>
                <a:cubicBezTo>
                  <a:pt x="3" y="131"/>
                  <a:pt x="3" y="131"/>
                  <a:pt x="3" y="131"/>
                </a:cubicBezTo>
                <a:cubicBezTo>
                  <a:pt x="2" y="131"/>
                  <a:pt x="2" y="131"/>
                  <a:pt x="2" y="131"/>
                </a:cubicBezTo>
                <a:cubicBezTo>
                  <a:pt x="2" y="136"/>
                  <a:pt x="2" y="136"/>
                  <a:pt x="2" y="136"/>
                </a:cubicBezTo>
                <a:cubicBezTo>
                  <a:pt x="4" y="139"/>
                  <a:pt x="6" y="141"/>
                  <a:pt x="7" y="142"/>
                </a:cubicBezTo>
                <a:cubicBezTo>
                  <a:pt x="9" y="152"/>
                  <a:pt x="9" y="152"/>
                  <a:pt x="9" y="152"/>
                </a:cubicBezTo>
                <a:cubicBezTo>
                  <a:pt x="9" y="155"/>
                  <a:pt x="9" y="155"/>
                  <a:pt x="9" y="155"/>
                </a:cubicBezTo>
                <a:cubicBezTo>
                  <a:pt x="9" y="157"/>
                  <a:pt x="8" y="159"/>
                  <a:pt x="8" y="161"/>
                </a:cubicBezTo>
                <a:cubicBezTo>
                  <a:pt x="5" y="169"/>
                  <a:pt x="5" y="169"/>
                  <a:pt x="5" y="169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85"/>
                  <a:pt x="0" y="185"/>
                  <a:pt x="0" y="185"/>
                </a:cubicBezTo>
                <a:cubicBezTo>
                  <a:pt x="6" y="192"/>
                  <a:pt x="6" y="192"/>
                  <a:pt x="6" y="192"/>
                </a:cubicBezTo>
                <a:cubicBezTo>
                  <a:pt x="7" y="194"/>
                  <a:pt x="8" y="195"/>
                  <a:pt x="8" y="197"/>
                </a:cubicBezTo>
                <a:cubicBezTo>
                  <a:pt x="13" y="203"/>
                  <a:pt x="13" y="203"/>
                  <a:pt x="13" y="203"/>
                </a:cubicBezTo>
                <a:cubicBezTo>
                  <a:pt x="20" y="211"/>
                  <a:pt x="20" y="211"/>
                  <a:pt x="20" y="211"/>
                </a:cubicBezTo>
                <a:cubicBezTo>
                  <a:pt x="23" y="214"/>
                  <a:pt x="25" y="215"/>
                  <a:pt x="26" y="215"/>
                </a:cubicBezTo>
                <a:cubicBezTo>
                  <a:pt x="34" y="211"/>
                  <a:pt x="34" y="211"/>
                  <a:pt x="34" y="211"/>
                </a:cubicBezTo>
                <a:cubicBezTo>
                  <a:pt x="35" y="209"/>
                  <a:pt x="36" y="209"/>
                  <a:pt x="38" y="209"/>
                </a:cubicBezTo>
                <a:cubicBezTo>
                  <a:pt x="40" y="209"/>
                  <a:pt x="42" y="210"/>
                  <a:pt x="46" y="212"/>
                </a:cubicBezTo>
                <a:cubicBezTo>
                  <a:pt x="46" y="212"/>
                  <a:pt x="46" y="212"/>
                  <a:pt x="46" y="212"/>
                </a:cubicBezTo>
                <a:cubicBezTo>
                  <a:pt x="46" y="212"/>
                  <a:pt x="46" y="212"/>
                  <a:pt x="46" y="212"/>
                </a:cubicBezTo>
                <a:cubicBezTo>
                  <a:pt x="46" y="213"/>
                  <a:pt x="46" y="213"/>
                  <a:pt x="46" y="213"/>
                </a:cubicBezTo>
                <a:cubicBezTo>
                  <a:pt x="50" y="217"/>
                  <a:pt x="50" y="217"/>
                  <a:pt x="50" y="217"/>
                </a:cubicBezTo>
                <a:cubicBezTo>
                  <a:pt x="52" y="222"/>
                  <a:pt x="52" y="222"/>
                  <a:pt x="52" y="222"/>
                </a:cubicBezTo>
                <a:cubicBezTo>
                  <a:pt x="54" y="224"/>
                  <a:pt x="54" y="224"/>
                  <a:pt x="54" y="224"/>
                </a:cubicBezTo>
                <a:cubicBezTo>
                  <a:pt x="55" y="225"/>
                  <a:pt x="55" y="225"/>
                  <a:pt x="55" y="225"/>
                </a:cubicBezTo>
                <a:cubicBezTo>
                  <a:pt x="60" y="229"/>
                  <a:pt x="60" y="229"/>
                  <a:pt x="60" y="229"/>
                </a:cubicBezTo>
                <a:cubicBezTo>
                  <a:pt x="63" y="229"/>
                  <a:pt x="63" y="229"/>
                  <a:pt x="63" y="229"/>
                </a:cubicBezTo>
                <a:cubicBezTo>
                  <a:pt x="65" y="229"/>
                  <a:pt x="66" y="231"/>
                  <a:pt x="68" y="232"/>
                </a:cubicBezTo>
                <a:cubicBezTo>
                  <a:pt x="68" y="233"/>
                  <a:pt x="73" y="235"/>
                  <a:pt x="80" y="237"/>
                </a:cubicBezTo>
                <a:cubicBezTo>
                  <a:pt x="81" y="237"/>
                  <a:pt x="81" y="237"/>
                  <a:pt x="81" y="237"/>
                </a:cubicBezTo>
                <a:cubicBezTo>
                  <a:pt x="93" y="241"/>
                  <a:pt x="93" y="241"/>
                  <a:pt x="93" y="241"/>
                </a:cubicBezTo>
                <a:cubicBezTo>
                  <a:pt x="93" y="241"/>
                  <a:pt x="93" y="241"/>
                  <a:pt x="93" y="241"/>
                </a:cubicBezTo>
                <a:cubicBezTo>
                  <a:pt x="94" y="241"/>
                  <a:pt x="94" y="241"/>
                  <a:pt x="94" y="241"/>
                </a:cubicBezTo>
                <a:cubicBezTo>
                  <a:pt x="102" y="245"/>
                  <a:pt x="102" y="245"/>
                  <a:pt x="102" y="245"/>
                </a:cubicBezTo>
                <a:cubicBezTo>
                  <a:pt x="116" y="249"/>
                  <a:pt x="116" y="249"/>
                  <a:pt x="116" y="249"/>
                </a:cubicBezTo>
                <a:cubicBezTo>
                  <a:pt x="117" y="249"/>
                  <a:pt x="117" y="249"/>
                  <a:pt x="117" y="249"/>
                </a:cubicBezTo>
                <a:cubicBezTo>
                  <a:pt x="136" y="250"/>
                  <a:pt x="136" y="250"/>
                  <a:pt x="136" y="250"/>
                </a:cubicBezTo>
                <a:cubicBezTo>
                  <a:pt x="144" y="247"/>
                  <a:pt x="144" y="247"/>
                  <a:pt x="144" y="247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52" y="248"/>
                  <a:pt x="152" y="248"/>
                  <a:pt x="152" y="248"/>
                </a:cubicBezTo>
                <a:cubicBezTo>
                  <a:pt x="158" y="256"/>
                  <a:pt x="158" y="256"/>
                  <a:pt x="158" y="256"/>
                </a:cubicBezTo>
                <a:cubicBezTo>
                  <a:pt x="158" y="256"/>
                  <a:pt x="158" y="256"/>
                  <a:pt x="158" y="256"/>
                </a:cubicBezTo>
                <a:cubicBezTo>
                  <a:pt x="158" y="256"/>
                  <a:pt x="158" y="256"/>
                  <a:pt x="158" y="256"/>
                </a:cubicBezTo>
                <a:cubicBezTo>
                  <a:pt x="162" y="263"/>
                  <a:pt x="162" y="263"/>
                  <a:pt x="162" y="263"/>
                </a:cubicBezTo>
                <a:cubicBezTo>
                  <a:pt x="166" y="266"/>
                  <a:pt x="166" y="266"/>
                  <a:pt x="166" y="266"/>
                </a:cubicBezTo>
                <a:cubicBezTo>
                  <a:pt x="170" y="268"/>
                  <a:pt x="170" y="268"/>
                  <a:pt x="170" y="268"/>
                </a:cubicBezTo>
                <a:cubicBezTo>
                  <a:pt x="170" y="269"/>
                  <a:pt x="170" y="269"/>
                  <a:pt x="170" y="269"/>
                </a:cubicBezTo>
                <a:cubicBezTo>
                  <a:pt x="170" y="269"/>
                  <a:pt x="170" y="269"/>
                  <a:pt x="170" y="269"/>
                </a:cubicBezTo>
                <a:cubicBezTo>
                  <a:pt x="171" y="269"/>
                  <a:pt x="171" y="269"/>
                  <a:pt x="171" y="269"/>
                </a:cubicBezTo>
                <a:cubicBezTo>
                  <a:pt x="174" y="277"/>
                  <a:pt x="174" y="277"/>
                  <a:pt x="174" y="277"/>
                </a:cubicBezTo>
                <a:cubicBezTo>
                  <a:pt x="174" y="277"/>
                  <a:pt x="174" y="277"/>
                  <a:pt x="174" y="277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75" y="278"/>
                  <a:pt x="175" y="278"/>
                  <a:pt x="175" y="278"/>
                </a:cubicBezTo>
                <a:cubicBezTo>
                  <a:pt x="177" y="287"/>
                  <a:pt x="177" y="287"/>
                  <a:pt x="177" y="287"/>
                </a:cubicBezTo>
                <a:cubicBezTo>
                  <a:pt x="182" y="289"/>
                  <a:pt x="182" y="289"/>
                  <a:pt x="182" y="289"/>
                </a:cubicBezTo>
                <a:cubicBezTo>
                  <a:pt x="183" y="289"/>
                  <a:pt x="183" y="289"/>
                  <a:pt x="183" y="289"/>
                </a:cubicBezTo>
                <a:cubicBezTo>
                  <a:pt x="183" y="289"/>
                  <a:pt x="183" y="289"/>
                  <a:pt x="183" y="289"/>
                </a:cubicBezTo>
                <a:cubicBezTo>
                  <a:pt x="183" y="289"/>
                  <a:pt x="183" y="289"/>
                  <a:pt x="183" y="289"/>
                </a:cubicBezTo>
                <a:cubicBezTo>
                  <a:pt x="188" y="291"/>
                  <a:pt x="188" y="291"/>
                  <a:pt x="188" y="291"/>
                </a:cubicBezTo>
                <a:cubicBezTo>
                  <a:pt x="194" y="290"/>
                  <a:pt x="194" y="290"/>
                  <a:pt x="194" y="290"/>
                </a:cubicBezTo>
                <a:cubicBezTo>
                  <a:pt x="195" y="284"/>
                  <a:pt x="195" y="284"/>
                  <a:pt x="195" y="284"/>
                </a:cubicBezTo>
                <a:cubicBezTo>
                  <a:pt x="195" y="284"/>
                  <a:pt x="195" y="284"/>
                  <a:pt x="195" y="284"/>
                </a:cubicBezTo>
                <a:cubicBezTo>
                  <a:pt x="196" y="283"/>
                  <a:pt x="196" y="283"/>
                  <a:pt x="196" y="283"/>
                </a:cubicBezTo>
                <a:cubicBezTo>
                  <a:pt x="202" y="277"/>
                  <a:pt x="202" y="277"/>
                  <a:pt x="202" y="277"/>
                </a:cubicBezTo>
                <a:cubicBezTo>
                  <a:pt x="210" y="279"/>
                  <a:pt x="210" y="279"/>
                  <a:pt x="210" y="279"/>
                </a:cubicBezTo>
                <a:cubicBezTo>
                  <a:pt x="210" y="279"/>
                  <a:pt x="210" y="279"/>
                  <a:pt x="210" y="279"/>
                </a:cubicBezTo>
                <a:cubicBezTo>
                  <a:pt x="214" y="287"/>
                  <a:pt x="214" y="287"/>
                  <a:pt x="214" y="287"/>
                </a:cubicBezTo>
                <a:cubicBezTo>
                  <a:pt x="221" y="285"/>
                  <a:pt x="221" y="285"/>
                  <a:pt x="221" y="285"/>
                </a:cubicBezTo>
                <a:cubicBezTo>
                  <a:pt x="222" y="277"/>
                  <a:pt x="222" y="277"/>
                  <a:pt x="222" y="277"/>
                </a:cubicBezTo>
                <a:cubicBezTo>
                  <a:pt x="222" y="277"/>
                  <a:pt x="222" y="277"/>
                  <a:pt x="222" y="277"/>
                </a:cubicBezTo>
                <a:cubicBezTo>
                  <a:pt x="222" y="276"/>
                  <a:pt x="222" y="276"/>
                  <a:pt x="222" y="276"/>
                </a:cubicBezTo>
                <a:cubicBezTo>
                  <a:pt x="222" y="276"/>
                  <a:pt x="222" y="276"/>
                  <a:pt x="222" y="276"/>
                </a:cubicBezTo>
                <a:cubicBezTo>
                  <a:pt x="228" y="273"/>
                  <a:pt x="228" y="273"/>
                  <a:pt x="228" y="273"/>
                </a:cubicBezTo>
                <a:cubicBezTo>
                  <a:pt x="226" y="262"/>
                  <a:pt x="226" y="262"/>
                  <a:pt x="226" y="262"/>
                </a:cubicBezTo>
                <a:cubicBezTo>
                  <a:pt x="226" y="261"/>
                  <a:pt x="226" y="261"/>
                  <a:pt x="226" y="261"/>
                </a:cubicBezTo>
                <a:cubicBezTo>
                  <a:pt x="226" y="261"/>
                  <a:pt x="226" y="261"/>
                  <a:pt x="226" y="261"/>
                </a:cubicBezTo>
                <a:cubicBezTo>
                  <a:pt x="226" y="261"/>
                  <a:pt x="226" y="261"/>
                  <a:pt x="226" y="261"/>
                </a:cubicBezTo>
                <a:cubicBezTo>
                  <a:pt x="232" y="248"/>
                  <a:pt x="232" y="248"/>
                  <a:pt x="232" y="248"/>
                </a:cubicBezTo>
                <a:cubicBezTo>
                  <a:pt x="238" y="246"/>
                  <a:pt x="238" y="246"/>
                  <a:pt x="238" y="246"/>
                </a:cubicBezTo>
                <a:cubicBezTo>
                  <a:pt x="236" y="235"/>
                  <a:pt x="236" y="235"/>
                  <a:pt x="236" y="235"/>
                </a:cubicBezTo>
                <a:cubicBezTo>
                  <a:pt x="242" y="235"/>
                  <a:pt x="242" y="235"/>
                  <a:pt x="242" y="235"/>
                </a:cubicBezTo>
                <a:cubicBezTo>
                  <a:pt x="242" y="229"/>
                  <a:pt x="242" y="229"/>
                  <a:pt x="242" y="229"/>
                </a:cubicBezTo>
                <a:cubicBezTo>
                  <a:pt x="238" y="219"/>
                  <a:pt x="238" y="219"/>
                  <a:pt x="238" y="219"/>
                </a:cubicBezTo>
                <a:cubicBezTo>
                  <a:pt x="238" y="219"/>
                  <a:pt x="238" y="219"/>
                  <a:pt x="238" y="219"/>
                </a:cubicBezTo>
                <a:cubicBezTo>
                  <a:pt x="238" y="218"/>
                  <a:pt x="238" y="218"/>
                  <a:pt x="238" y="218"/>
                </a:cubicBezTo>
                <a:cubicBezTo>
                  <a:pt x="239" y="210"/>
                  <a:pt x="239" y="210"/>
                  <a:pt x="239" y="210"/>
                </a:cubicBezTo>
                <a:cubicBezTo>
                  <a:pt x="239" y="209"/>
                  <a:pt x="239" y="209"/>
                  <a:pt x="239" y="209"/>
                </a:cubicBezTo>
                <a:cubicBezTo>
                  <a:pt x="240" y="209"/>
                  <a:pt x="240" y="209"/>
                  <a:pt x="240" y="209"/>
                </a:cubicBezTo>
                <a:cubicBezTo>
                  <a:pt x="244" y="203"/>
                  <a:pt x="244" y="203"/>
                  <a:pt x="244" y="203"/>
                </a:cubicBezTo>
                <a:cubicBezTo>
                  <a:pt x="245" y="203"/>
                  <a:pt x="245" y="203"/>
                  <a:pt x="245" y="203"/>
                </a:cubicBezTo>
                <a:cubicBezTo>
                  <a:pt x="246" y="203"/>
                  <a:pt x="246" y="203"/>
                  <a:pt x="246" y="203"/>
                </a:cubicBezTo>
                <a:cubicBezTo>
                  <a:pt x="257" y="205"/>
                  <a:pt x="257" y="205"/>
                  <a:pt x="257" y="205"/>
                </a:cubicBezTo>
                <a:cubicBezTo>
                  <a:pt x="257" y="205"/>
                  <a:pt x="257" y="205"/>
                  <a:pt x="257" y="205"/>
                </a:cubicBezTo>
                <a:cubicBezTo>
                  <a:pt x="266" y="207"/>
                  <a:pt x="266" y="207"/>
                  <a:pt x="266" y="207"/>
                </a:cubicBezTo>
                <a:cubicBezTo>
                  <a:pt x="274" y="205"/>
                  <a:pt x="274" y="205"/>
                  <a:pt x="274" y="205"/>
                </a:cubicBezTo>
                <a:cubicBezTo>
                  <a:pt x="278" y="213"/>
                  <a:pt x="278" y="213"/>
                  <a:pt x="278" y="213"/>
                </a:cubicBezTo>
                <a:cubicBezTo>
                  <a:pt x="278" y="214"/>
                  <a:pt x="278" y="214"/>
                  <a:pt x="278" y="214"/>
                </a:cubicBezTo>
                <a:cubicBezTo>
                  <a:pt x="278" y="220"/>
                  <a:pt x="278" y="220"/>
                  <a:pt x="278" y="220"/>
                </a:cubicBezTo>
                <a:cubicBezTo>
                  <a:pt x="280" y="226"/>
                  <a:pt x="280" y="226"/>
                  <a:pt x="280" y="226"/>
                </a:cubicBezTo>
                <a:cubicBezTo>
                  <a:pt x="280" y="229"/>
                  <a:pt x="282" y="230"/>
                  <a:pt x="284" y="231"/>
                </a:cubicBezTo>
                <a:cubicBezTo>
                  <a:pt x="284" y="231"/>
                  <a:pt x="284" y="231"/>
                  <a:pt x="284" y="231"/>
                </a:cubicBezTo>
                <a:cubicBezTo>
                  <a:pt x="288" y="231"/>
                  <a:pt x="290" y="233"/>
                  <a:pt x="290" y="235"/>
                </a:cubicBezTo>
                <a:cubicBezTo>
                  <a:pt x="291" y="237"/>
                  <a:pt x="292" y="240"/>
                  <a:pt x="295" y="243"/>
                </a:cubicBezTo>
                <a:cubicBezTo>
                  <a:pt x="299" y="249"/>
                  <a:pt x="299" y="249"/>
                  <a:pt x="299" y="249"/>
                </a:cubicBezTo>
                <a:cubicBezTo>
                  <a:pt x="299" y="249"/>
                  <a:pt x="299" y="249"/>
                  <a:pt x="299" y="249"/>
                </a:cubicBezTo>
                <a:cubicBezTo>
                  <a:pt x="299" y="249"/>
                  <a:pt x="299" y="249"/>
                  <a:pt x="299" y="249"/>
                </a:cubicBezTo>
                <a:cubicBezTo>
                  <a:pt x="301" y="253"/>
                  <a:pt x="301" y="253"/>
                  <a:pt x="301" y="253"/>
                </a:cubicBezTo>
                <a:cubicBezTo>
                  <a:pt x="305" y="253"/>
                  <a:pt x="305" y="253"/>
                  <a:pt x="305" y="253"/>
                </a:cubicBezTo>
                <a:cubicBezTo>
                  <a:pt x="312" y="247"/>
                  <a:pt x="312" y="247"/>
                  <a:pt x="312" y="247"/>
                </a:cubicBezTo>
                <a:cubicBezTo>
                  <a:pt x="316" y="256"/>
                  <a:pt x="316" y="256"/>
                  <a:pt x="316" y="256"/>
                </a:cubicBezTo>
                <a:cubicBezTo>
                  <a:pt x="325" y="259"/>
                  <a:pt x="325" y="259"/>
                  <a:pt x="325" y="259"/>
                </a:cubicBezTo>
                <a:cubicBezTo>
                  <a:pt x="325" y="259"/>
                  <a:pt x="325" y="259"/>
                  <a:pt x="325" y="259"/>
                </a:cubicBezTo>
                <a:cubicBezTo>
                  <a:pt x="326" y="259"/>
                  <a:pt x="326" y="259"/>
                  <a:pt x="326" y="259"/>
                </a:cubicBezTo>
                <a:cubicBezTo>
                  <a:pt x="330" y="267"/>
                  <a:pt x="330" y="267"/>
                  <a:pt x="330" y="267"/>
                </a:cubicBezTo>
                <a:cubicBezTo>
                  <a:pt x="332" y="269"/>
                  <a:pt x="332" y="269"/>
                  <a:pt x="332" y="269"/>
                </a:cubicBezTo>
                <a:cubicBezTo>
                  <a:pt x="332" y="261"/>
                  <a:pt x="332" y="261"/>
                  <a:pt x="332" y="261"/>
                </a:cubicBezTo>
                <a:cubicBezTo>
                  <a:pt x="332" y="261"/>
                  <a:pt x="332" y="261"/>
                  <a:pt x="332" y="261"/>
                </a:cubicBezTo>
                <a:cubicBezTo>
                  <a:pt x="332" y="259"/>
                  <a:pt x="332" y="259"/>
                  <a:pt x="332" y="259"/>
                </a:cubicBezTo>
                <a:cubicBezTo>
                  <a:pt x="350" y="259"/>
                  <a:pt x="350" y="259"/>
                  <a:pt x="350" y="259"/>
                </a:cubicBezTo>
                <a:cubicBezTo>
                  <a:pt x="350" y="257"/>
                  <a:pt x="350" y="257"/>
                  <a:pt x="350" y="257"/>
                </a:cubicBezTo>
                <a:cubicBezTo>
                  <a:pt x="351" y="257"/>
                  <a:pt x="351" y="255"/>
                  <a:pt x="350" y="254"/>
                </a:cubicBezTo>
                <a:cubicBezTo>
                  <a:pt x="349" y="251"/>
                  <a:pt x="348" y="249"/>
                  <a:pt x="348" y="247"/>
                </a:cubicBezTo>
                <a:cubicBezTo>
                  <a:pt x="348" y="243"/>
                  <a:pt x="348" y="241"/>
                  <a:pt x="349" y="240"/>
                </a:cubicBezTo>
                <a:cubicBezTo>
                  <a:pt x="350" y="239"/>
                  <a:pt x="351" y="239"/>
                  <a:pt x="353" y="239"/>
                </a:cubicBezTo>
                <a:cubicBezTo>
                  <a:pt x="360" y="241"/>
                  <a:pt x="360" y="241"/>
                  <a:pt x="360" y="241"/>
                </a:cubicBezTo>
                <a:cubicBezTo>
                  <a:pt x="361" y="236"/>
                  <a:pt x="361" y="236"/>
                  <a:pt x="361" y="236"/>
                </a:cubicBezTo>
                <a:cubicBezTo>
                  <a:pt x="348" y="230"/>
                  <a:pt x="348" y="230"/>
                  <a:pt x="348" y="230"/>
                </a:cubicBezTo>
                <a:cubicBezTo>
                  <a:pt x="347" y="230"/>
                  <a:pt x="347" y="230"/>
                  <a:pt x="347" y="230"/>
                </a:cubicBezTo>
                <a:cubicBezTo>
                  <a:pt x="346" y="229"/>
                  <a:pt x="346" y="229"/>
                  <a:pt x="346" y="229"/>
                </a:cubicBezTo>
                <a:cubicBezTo>
                  <a:pt x="346" y="229"/>
                  <a:pt x="346" y="229"/>
                  <a:pt x="346" y="229"/>
                </a:cubicBezTo>
                <a:cubicBezTo>
                  <a:pt x="346" y="229"/>
                  <a:pt x="346" y="229"/>
                  <a:pt x="346" y="229"/>
                </a:cubicBezTo>
                <a:cubicBezTo>
                  <a:pt x="344" y="213"/>
                  <a:pt x="344" y="213"/>
                  <a:pt x="344" y="213"/>
                </a:cubicBezTo>
                <a:cubicBezTo>
                  <a:pt x="345" y="203"/>
                  <a:pt x="345" y="203"/>
                  <a:pt x="345" y="203"/>
                </a:cubicBezTo>
                <a:cubicBezTo>
                  <a:pt x="345" y="201"/>
                  <a:pt x="345" y="201"/>
                  <a:pt x="345" y="201"/>
                </a:cubicBezTo>
                <a:cubicBezTo>
                  <a:pt x="345" y="201"/>
                  <a:pt x="345" y="201"/>
                  <a:pt x="345" y="201"/>
                </a:cubicBezTo>
                <a:cubicBezTo>
                  <a:pt x="367" y="203"/>
                  <a:pt x="367" y="203"/>
                  <a:pt x="367" y="203"/>
                </a:cubicBezTo>
                <a:cubicBezTo>
                  <a:pt x="372" y="198"/>
                  <a:pt x="372" y="198"/>
                  <a:pt x="372" y="198"/>
                </a:cubicBezTo>
                <a:cubicBezTo>
                  <a:pt x="374" y="196"/>
                  <a:pt x="373" y="195"/>
                  <a:pt x="372" y="194"/>
                </a:cubicBezTo>
                <a:cubicBezTo>
                  <a:pt x="367" y="192"/>
                  <a:pt x="364" y="190"/>
                  <a:pt x="364" y="187"/>
                </a:cubicBezTo>
                <a:cubicBezTo>
                  <a:pt x="364" y="186"/>
                  <a:pt x="364" y="185"/>
                  <a:pt x="366" y="184"/>
                </a:cubicBezTo>
                <a:cubicBezTo>
                  <a:pt x="376" y="175"/>
                  <a:pt x="376" y="175"/>
                  <a:pt x="376" y="175"/>
                </a:cubicBezTo>
                <a:cubicBezTo>
                  <a:pt x="386" y="174"/>
                  <a:pt x="386" y="174"/>
                  <a:pt x="386" y="174"/>
                </a:cubicBezTo>
                <a:cubicBezTo>
                  <a:pt x="391" y="165"/>
                  <a:pt x="391" y="165"/>
                  <a:pt x="391" y="165"/>
                </a:cubicBezTo>
                <a:cubicBezTo>
                  <a:pt x="391" y="157"/>
                  <a:pt x="391" y="157"/>
                  <a:pt x="391" y="157"/>
                </a:cubicBezTo>
                <a:cubicBezTo>
                  <a:pt x="398" y="155"/>
                  <a:pt x="398" y="155"/>
                  <a:pt x="398" y="155"/>
                </a:cubicBezTo>
                <a:cubicBezTo>
                  <a:pt x="400" y="149"/>
                  <a:pt x="402" y="146"/>
                  <a:pt x="402" y="145"/>
                </a:cubicBezTo>
                <a:cubicBezTo>
                  <a:pt x="406" y="138"/>
                  <a:pt x="406" y="138"/>
                  <a:pt x="406" y="138"/>
                </a:cubicBezTo>
                <a:cubicBezTo>
                  <a:pt x="400" y="128"/>
                  <a:pt x="400" y="128"/>
                  <a:pt x="400" y="128"/>
                </a:cubicBezTo>
                <a:cubicBezTo>
                  <a:pt x="400" y="128"/>
                  <a:pt x="400" y="128"/>
                  <a:pt x="400" y="128"/>
                </a:cubicBezTo>
                <a:cubicBezTo>
                  <a:pt x="400" y="128"/>
                  <a:pt x="400" y="128"/>
                  <a:pt x="400" y="128"/>
                </a:cubicBezTo>
                <a:cubicBezTo>
                  <a:pt x="400" y="127"/>
                  <a:pt x="400" y="127"/>
                  <a:pt x="400" y="127"/>
                </a:cubicBezTo>
                <a:cubicBezTo>
                  <a:pt x="396" y="114"/>
                  <a:pt x="396" y="114"/>
                  <a:pt x="396" y="114"/>
                </a:cubicBezTo>
                <a:cubicBezTo>
                  <a:pt x="396" y="113"/>
                  <a:pt x="396" y="113"/>
                  <a:pt x="396" y="113"/>
                </a:cubicBezTo>
                <a:cubicBezTo>
                  <a:pt x="394" y="99"/>
                  <a:pt x="394" y="99"/>
                  <a:pt x="394" y="99"/>
                </a:cubicBezTo>
                <a:cubicBezTo>
                  <a:pt x="389" y="91"/>
                  <a:pt x="389" y="91"/>
                  <a:pt x="389" y="91"/>
                </a:cubicBezTo>
                <a:cubicBezTo>
                  <a:pt x="382" y="84"/>
                  <a:pt x="382" y="84"/>
                  <a:pt x="382" y="84"/>
                </a:cubicBezTo>
                <a:cubicBezTo>
                  <a:pt x="382" y="84"/>
                  <a:pt x="382" y="84"/>
                  <a:pt x="382" y="84"/>
                </a:cubicBezTo>
                <a:cubicBezTo>
                  <a:pt x="382" y="83"/>
                  <a:pt x="382" y="83"/>
                  <a:pt x="382" y="83"/>
                </a:cubicBezTo>
                <a:cubicBezTo>
                  <a:pt x="382" y="83"/>
                  <a:pt x="382" y="83"/>
                  <a:pt x="382" y="83"/>
                </a:cubicBezTo>
                <a:cubicBezTo>
                  <a:pt x="381" y="75"/>
                  <a:pt x="381" y="75"/>
                  <a:pt x="381" y="75"/>
                </a:cubicBezTo>
                <a:cubicBezTo>
                  <a:pt x="368" y="79"/>
                  <a:pt x="368" y="79"/>
                  <a:pt x="368" y="79"/>
                </a:cubicBezTo>
                <a:cubicBezTo>
                  <a:pt x="368" y="79"/>
                  <a:pt x="368" y="79"/>
                  <a:pt x="368" y="79"/>
                </a:cubicBezTo>
                <a:cubicBezTo>
                  <a:pt x="362" y="72"/>
                  <a:pt x="362" y="72"/>
                  <a:pt x="362" y="72"/>
                </a:cubicBezTo>
                <a:cubicBezTo>
                  <a:pt x="344" y="59"/>
                  <a:pt x="344" y="59"/>
                  <a:pt x="344" y="59"/>
                </a:cubicBezTo>
                <a:cubicBezTo>
                  <a:pt x="343" y="59"/>
                  <a:pt x="343" y="59"/>
                  <a:pt x="343" y="59"/>
                </a:cubicBezTo>
                <a:cubicBezTo>
                  <a:pt x="336" y="50"/>
                  <a:pt x="336" y="50"/>
                  <a:pt x="336" y="50"/>
                </a:cubicBezTo>
                <a:cubicBezTo>
                  <a:pt x="332" y="47"/>
                  <a:pt x="332" y="47"/>
                  <a:pt x="332" y="47"/>
                </a:cubicBezTo>
                <a:cubicBezTo>
                  <a:pt x="329" y="51"/>
                  <a:pt x="329" y="51"/>
                  <a:pt x="329" y="51"/>
                </a:cubicBezTo>
                <a:cubicBezTo>
                  <a:pt x="329" y="52"/>
                  <a:pt x="329" y="52"/>
                  <a:pt x="329" y="52"/>
                </a:cubicBezTo>
                <a:cubicBezTo>
                  <a:pt x="329" y="53"/>
                  <a:pt x="329" y="53"/>
                  <a:pt x="329" y="53"/>
                </a:cubicBezTo>
                <a:cubicBezTo>
                  <a:pt x="328" y="53"/>
                  <a:pt x="328" y="53"/>
                  <a:pt x="328" y="53"/>
                </a:cubicBezTo>
                <a:cubicBezTo>
                  <a:pt x="328" y="53"/>
                  <a:pt x="328" y="53"/>
                  <a:pt x="328" y="53"/>
                </a:cubicBezTo>
                <a:cubicBezTo>
                  <a:pt x="322" y="53"/>
                  <a:pt x="322" y="53"/>
                  <a:pt x="322" y="53"/>
                </a:cubicBezTo>
                <a:cubicBezTo>
                  <a:pt x="321" y="53"/>
                  <a:pt x="321" y="53"/>
                  <a:pt x="321" y="53"/>
                </a:cubicBezTo>
                <a:cubicBezTo>
                  <a:pt x="321" y="53"/>
                  <a:pt x="321" y="53"/>
                  <a:pt x="321" y="53"/>
                </a:cubicBezTo>
                <a:cubicBezTo>
                  <a:pt x="308" y="39"/>
                  <a:pt x="308" y="39"/>
                  <a:pt x="308" y="39"/>
                </a:cubicBezTo>
                <a:cubicBezTo>
                  <a:pt x="305" y="38"/>
                  <a:pt x="302" y="35"/>
                  <a:pt x="298" y="31"/>
                </a:cubicBezTo>
                <a:cubicBezTo>
                  <a:pt x="292" y="27"/>
                  <a:pt x="292" y="27"/>
                  <a:pt x="292" y="27"/>
                </a:cubicBezTo>
                <a:cubicBezTo>
                  <a:pt x="292" y="26"/>
                  <a:pt x="292" y="26"/>
                  <a:pt x="292" y="26"/>
                </a:cubicBezTo>
                <a:cubicBezTo>
                  <a:pt x="285" y="22"/>
                  <a:pt x="285" y="22"/>
                  <a:pt x="285" y="22"/>
                </a:cubicBezTo>
                <a:cubicBezTo>
                  <a:pt x="281" y="25"/>
                  <a:pt x="281" y="25"/>
                  <a:pt x="281" y="25"/>
                </a:cubicBezTo>
                <a:cubicBezTo>
                  <a:pt x="280" y="26"/>
                  <a:pt x="280" y="26"/>
                  <a:pt x="280" y="26"/>
                </a:cubicBezTo>
                <a:cubicBezTo>
                  <a:pt x="280" y="26"/>
                  <a:pt x="280" y="26"/>
                  <a:pt x="280" y="26"/>
                </a:cubicBezTo>
                <a:cubicBezTo>
                  <a:pt x="280" y="26"/>
                  <a:pt x="280" y="26"/>
                  <a:pt x="280" y="26"/>
                </a:cubicBezTo>
                <a:cubicBezTo>
                  <a:pt x="276" y="25"/>
                  <a:pt x="276" y="25"/>
                  <a:pt x="276" y="25"/>
                </a:cubicBezTo>
                <a:cubicBezTo>
                  <a:pt x="272" y="27"/>
                  <a:pt x="272" y="27"/>
                  <a:pt x="272" y="27"/>
                </a:cubicBezTo>
                <a:cubicBezTo>
                  <a:pt x="272" y="27"/>
                  <a:pt x="272" y="27"/>
                  <a:pt x="272" y="27"/>
                </a:cubicBezTo>
                <a:cubicBezTo>
                  <a:pt x="271" y="28"/>
                  <a:pt x="271" y="28"/>
                  <a:pt x="271" y="28"/>
                </a:cubicBezTo>
                <a:cubicBezTo>
                  <a:pt x="271" y="28"/>
                  <a:pt x="271" y="28"/>
                  <a:pt x="271" y="28"/>
                </a:cubicBezTo>
                <a:cubicBezTo>
                  <a:pt x="265" y="29"/>
                  <a:pt x="265" y="29"/>
                  <a:pt x="265" y="29"/>
                </a:cubicBezTo>
                <a:cubicBezTo>
                  <a:pt x="258" y="24"/>
                  <a:pt x="250" y="20"/>
                  <a:pt x="242" y="1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0"/>
          <p:cNvSpPr/>
          <p:nvPr/>
        </p:nvSpPr>
        <p:spPr bwMode="auto">
          <a:xfrm>
            <a:off x="2603500" y="3920137"/>
            <a:ext cx="1128713" cy="990600"/>
          </a:xfrm>
          <a:custGeom>
            <a:avLst/>
            <a:gdLst>
              <a:gd name="T0" fmla="*/ 2147483646 w 351"/>
              <a:gd name="T1" fmla="*/ 2147483646 h 308"/>
              <a:gd name="T2" fmla="*/ 2147483646 w 351"/>
              <a:gd name="T3" fmla="*/ 2147483646 h 308"/>
              <a:gd name="T4" fmla="*/ 2147483646 w 351"/>
              <a:gd name="T5" fmla="*/ 2147483646 h 308"/>
              <a:gd name="T6" fmla="*/ 2147483646 w 351"/>
              <a:gd name="T7" fmla="*/ 2147483646 h 308"/>
              <a:gd name="T8" fmla="*/ 2147483646 w 351"/>
              <a:gd name="T9" fmla="*/ 2147483646 h 308"/>
              <a:gd name="T10" fmla="*/ 2147483646 w 351"/>
              <a:gd name="T11" fmla="*/ 2147483646 h 308"/>
              <a:gd name="T12" fmla="*/ 2147483646 w 351"/>
              <a:gd name="T13" fmla="*/ 2147483646 h 308"/>
              <a:gd name="T14" fmla="*/ 2147483646 w 351"/>
              <a:gd name="T15" fmla="*/ 2147483646 h 308"/>
              <a:gd name="T16" fmla="*/ 2147483646 w 351"/>
              <a:gd name="T17" fmla="*/ 2147483646 h 308"/>
              <a:gd name="T18" fmla="*/ 2147483646 w 351"/>
              <a:gd name="T19" fmla="*/ 2147483646 h 308"/>
              <a:gd name="T20" fmla="*/ 2147483646 w 351"/>
              <a:gd name="T21" fmla="*/ 2147483646 h 308"/>
              <a:gd name="T22" fmla="*/ 2147483646 w 351"/>
              <a:gd name="T23" fmla="*/ 2147483646 h 308"/>
              <a:gd name="T24" fmla="*/ 2147483646 w 351"/>
              <a:gd name="T25" fmla="*/ 2147483646 h 308"/>
              <a:gd name="T26" fmla="*/ 2147483646 w 351"/>
              <a:gd name="T27" fmla="*/ 2147483646 h 308"/>
              <a:gd name="T28" fmla="*/ 2147483646 w 351"/>
              <a:gd name="T29" fmla="*/ 2147483646 h 308"/>
              <a:gd name="T30" fmla="*/ 2147483646 w 351"/>
              <a:gd name="T31" fmla="*/ 2147483646 h 308"/>
              <a:gd name="T32" fmla="*/ 2147483646 w 351"/>
              <a:gd name="T33" fmla="*/ 2147483646 h 308"/>
              <a:gd name="T34" fmla="*/ 2147483646 w 351"/>
              <a:gd name="T35" fmla="*/ 2147483646 h 308"/>
              <a:gd name="T36" fmla="*/ 2147483646 w 351"/>
              <a:gd name="T37" fmla="*/ 2147483646 h 308"/>
              <a:gd name="T38" fmla="*/ 2147483646 w 351"/>
              <a:gd name="T39" fmla="*/ 2147483646 h 308"/>
              <a:gd name="T40" fmla="*/ 2147483646 w 351"/>
              <a:gd name="T41" fmla="*/ 2147483646 h 308"/>
              <a:gd name="T42" fmla="*/ 2147483646 w 351"/>
              <a:gd name="T43" fmla="*/ 2147483646 h 308"/>
              <a:gd name="T44" fmla="*/ 2147483646 w 351"/>
              <a:gd name="T45" fmla="*/ 2147483646 h 308"/>
              <a:gd name="T46" fmla="*/ 2147483646 w 351"/>
              <a:gd name="T47" fmla="*/ 2147483646 h 308"/>
              <a:gd name="T48" fmla="*/ 2147483646 w 351"/>
              <a:gd name="T49" fmla="*/ 2147483646 h 308"/>
              <a:gd name="T50" fmla="*/ 2147483646 w 351"/>
              <a:gd name="T51" fmla="*/ 2147483646 h 308"/>
              <a:gd name="T52" fmla="*/ 2147483646 w 351"/>
              <a:gd name="T53" fmla="*/ 2147483646 h 308"/>
              <a:gd name="T54" fmla="*/ 2147483646 w 351"/>
              <a:gd name="T55" fmla="*/ 2147483646 h 308"/>
              <a:gd name="T56" fmla="*/ 2147483646 w 351"/>
              <a:gd name="T57" fmla="*/ 2147483646 h 308"/>
              <a:gd name="T58" fmla="*/ 2147483646 w 351"/>
              <a:gd name="T59" fmla="*/ 2147483646 h 308"/>
              <a:gd name="T60" fmla="*/ 2147483646 w 351"/>
              <a:gd name="T61" fmla="*/ 2147483646 h 308"/>
              <a:gd name="T62" fmla="*/ 2147483646 w 351"/>
              <a:gd name="T63" fmla="*/ 2147483646 h 308"/>
              <a:gd name="T64" fmla="*/ 2147483646 w 351"/>
              <a:gd name="T65" fmla="*/ 2147483646 h 308"/>
              <a:gd name="T66" fmla="*/ 2147483646 w 351"/>
              <a:gd name="T67" fmla="*/ 2147483646 h 308"/>
              <a:gd name="T68" fmla="*/ 2147483646 w 351"/>
              <a:gd name="T69" fmla="*/ 2147483646 h 308"/>
              <a:gd name="T70" fmla="*/ 2147483646 w 351"/>
              <a:gd name="T71" fmla="*/ 2147483646 h 308"/>
              <a:gd name="T72" fmla="*/ 2147483646 w 351"/>
              <a:gd name="T73" fmla="*/ 2147483646 h 308"/>
              <a:gd name="T74" fmla="*/ 2147483646 w 351"/>
              <a:gd name="T75" fmla="*/ 2147483646 h 308"/>
              <a:gd name="T76" fmla="*/ 2147483646 w 351"/>
              <a:gd name="T77" fmla="*/ 2147483646 h 308"/>
              <a:gd name="T78" fmla="*/ 2147483646 w 351"/>
              <a:gd name="T79" fmla="*/ 2147483646 h 308"/>
              <a:gd name="T80" fmla="*/ 2147483646 w 351"/>
              <a:gd name="T81" fmla="*/ 2147483646 h 308"/>
              <a:gd name="T82" fmla="*/ 2147483646 w 351"/>
              <a:gd name="T83" fmla="*/ 2147483646 h 308"/>
              <a:gd name="T84" fmla="*/ 2147483646 w 351"/>
              <a:gd name="T85" fmla="*/ 2147483646 h 308"/>
              <a:gd name="T86" fmla="*/ 2147483646 w 351"/>
              <a:gd name="T87" fmla="*/ 2147483646 h 308"/>
              <a:gd name="T88" fmla="*/ 2147483646 w 351"/>
              <a:gd name="T89" fmla="*/ 2147483646 h 308"/>
              <a:gd name="T90" fmla="*/ 2147483646 w 351"/>
              <a:gd name="T91" fmla="*/ 2147483646 h 308"/>
              <a:gd name="T92" fmla="*/ 2147483646 w 351"/>
              <a:gd name="T93" fmla="*/ 2147483646 h 308"/>
              <a:gd name="T94" fmla="*/ 2147483646 w 351"/>
              <a:gd name="T95" fmla="*/ 2147483646 h 308"/>
              <a:gd name="T96" fmla="*/ 2147483646 w 351"/>
              <a:gd name="T97" fmla="*/ 2147483646 h 308"/>
              <a:gd name="T98" fmla="*/ 2147483646 w 351"/>
              <a:gd name="T99" fmla="*/ 2147483646 h 308"/>
              <a:gd name="T100" fmla="*/ 2147483646 w 351"/>
              <a:gd name="T101" fmla="*/ 2147483646 h 308"/>
              <a:gd name="T102" fmla="*/ 2147483646 w 351"/>
              <a:gd name="T103" fmla="*/ 2147483646 h 308"/>
              <a:gd name="T104" fmla="*/ 2147483646 w 351"/>
              <a:gd name="T105" fmla="*/ 2147483646 h 308"/>
              <a:gd name="T106" fmla="*/ 2147483646 w 351"/>
              <a:gd name="T107" fmla="*/ 2147483646 h 308"/>
              <a:gd name="T108" fmla="*/ 2147483646 w 351"/>
              <a:gd name="T109" fmla="*/ 2147483646 h 308"/>
              <a:gd name="T110" fmla="*/ 2147483646 w 351"/>
              <a:gd name="T111" fmla="*/ 2147483646 h 30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51" h="308">
                <a:moveTo>
                  <a:pt x="33" y="7"/>
                </a:moveTo>
                <a:cubicBezTo>
                  <a:pt x="23" y="5"/>
                  <a:pt x="23" y="5"/>
                  <a:pt x="23" y="5"/>
                </a:cubicBezTo>
                <a:cubicBezTo>
                  <a:pt x="14" y="3"/>
                  <a:pt x="14" y="3"/>
                  <a:pt x="14" y="3"/>
                </a:cubicBezTo>
                <a:cubicBezTo>
                  <a:pt x="11" y="7"/>
                  <a:pt x="11" y="7"/>
                  <a:pt x="11" y="7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33"/>
                  <a:pt x="13" y="33"/>
                  <a:pt x="13" y="33"/>
                </a:cubicBezTo>
                <a:cubicBezTo>
                  <a:pt x="13" y="35"/>
                  <a:pt x="13" y="35"/>
                  <a:pt x="13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11" y="45"/>
                  <a:pt x="11" y="45"/>
                  <a:pt x="11" y="45"/>
                </a:cubicBezTo>
                <a:cubicBezTo>
                  <a:pt x="3" y="47"/>
                  <a:pt x="3" y="47"/>
                  <a:pt x="3" y="47"/>
                </a:cubicBezTo>
                <a:cubicBezTo>
                  <a:pt x="0" y="53"/>
                  <a:pt x="0" y="53"/>
                  <a:pt x="0" y="53"/>
                </a:cubicBezTo>
                <a:cubicBezTo>
                  <a:pt x="4" y="57"/>
                  <a:pt x="4" y="57"/>
                  <a:pt x="4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19" y="68"/>
                  <a:pt x="19" y="68"/>
                  <a:pt x="19" y="68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79"/>
                  <a:pt x="21" y="79"/>
                  <a:pt x="21" y="79"/>
                </a:cubicBezTo>
                <a:cubicBezTo>
                  <a:pt x="28" y="89"/>
                  <a:pt x="28" y="89"/>
                  <a:pt x="28" y="89"/>
                </a:cubicBezTo>
                <a:cubicBezTo>
                  <a:pt x="29" y="91"/>
                  <a:pt x="31" y="93"/>
                  <a:pt x="35" y="97"/>
                </a:cubicBezTo>
                <a:cubicBezTo>
                  <a:pt x="35" y="97"/>
                  <a:pt x="35" y="97"/>
                  <a:pt x="35" y="97"/>
                </a:cubicBezTo>
                <a:cubicBezTo>
                  <a:pt x="36" y="97"/>
                  <a:pt x="36" y="97"/>
                  <a:pt x="36" y="97"/>
                </a:cubicBezTo>
                <a:cubicBezTo>
                  <a:pt x="36" y="97"/>
                  <a:pt x="36" y="97"/>
                  <a:pt x="36" y="97"/>
                </a:cubicBezTo>
                <a:cubicBezTo>
                  <a:pt x="35" y="98"/>
                  <a:pt x="35" y="98"/>
                  <a:pt x="35" y="98"/>
                </a:cubicBezTo>
                <a:cubicBezTo>
                  <a:pt x="35" y="107"/>
                  <a:pt x="35" y="107"/>
                  <a:pt x="35" y="107"/>
                </a:cubicBezTo>
                <a:cubicBezTo>
                  <a:pt x="37" y="109"/>
                  <a:pt x="37" y="115"/>
                  <a:pt x="37" y="122"/>
                </a:cubicBezTo>
                <a:cubicBezTo>
                  <a:pt x="41" y="127"/>
                  <a:pt x="42" y="131"/>
                  <a:pt x="42" y="133"/>
                </a:cubicBezTo>
                <a:cubicBezTo>
                  <a:pt x="42" y="135"/>
                  <a:pt x="43" y="138"/>
                  <a:pt x="45" y="143"/>
                </a:cubicBezTo>
                <a:cubicBezTo>
                  <a:pt x="45" y="143"/>
                  <a:pt x="45" y="143"/>
                  <a:pt x="45" y="143"/>
                </a:cubicBezTo>
                <a:cubicBezTo>
                  <a:pt x="45" y="143"/>
                  <a:pt x="45" y="143"/>
                  <a:pt x="45" y="143"/>
                </a:cubicBezTo>
                <a:cubicBezTo>
                  <a:pt x="45" y="143"/>
                  <a:pt x="45" y="143"/>
                  <a:pt x="45" y="143"/>
                </a:cubicBezTo>
                <a:cubicBezTo>
                  <a:pt x="46" y="149"/>
                  <a:pt x="46" y="153"/>
                  <a:pt x="45" y="157"/>
                </a:cubicBezTo>
                <a:cubicBezTo>
                  <a:pt x="43" y="160"/>
                  <a:pt x="45" y="165"/>
                  <a:pt x="49" y="173"/>
                </a:cubicBezTo>
                <a:cubicBezTo>
                  <a:pt x="50" y="173"/>
                  <a:pt x="50" y="173"/>
                  <a:pt x="50" y="173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50" y="175"/>
                  <a:pt x="50" y="175"/>
                  <a:pt x="50" y="175"/>
                </a:cubicBezTo>
                <a:cubicBezTo>
                  <a:pt x="43" y="189"/>
                  <a:pt x="43" y="189"/>
                  <a:pt x="43" y="189"/>
                </a:cubicBezTo>
                <a:cubicBezTo>
                  <a:pt x="45" y="192"/>
                  <a:pt x="45" y="194"/>
                  <a:pt x="45" y="196"/>
                </a:cubicBezTo>
                <a:cubicBezTo>
                  <a:pt x="43" y="209"/>
                  <a:pt x="43" y="209"/>
                  <a:pt x="43" y="209"/>
                </a:cubicBezTo>
                <a:cubicBezTo>
                  <a:pt x="43" y="213"/>
                  <a:pt x="43" y="216"/>
                  <a:pt x="45" y="217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51" y="220"/>
                  <a:pt x="52" y="222"/>
                  <a:pt x="52" y="224"/>
                </a:cubicBezTo>
                <a:cubicBezTo>
                  <a:pt x="51" y="231"/>
                  <a:pt x="51" y="231"/>
                  <a:pt x="51" y="231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4" y="232"/>
                  <a:pt x="54" y="232"/>
                  <a:pt x="54" y="232"/>
                </a:cubicBezTo>
                <a:cubicBezTo>
                  <a:pt x="55" y="231"/>
                  <a:pt x="55" y="231"/>
                  <a:pt x="55" y="231"/>
                </a:cubicBezTo>
                <a:cubicBezTo>
                  <a:pt x="56" y="229"/>
                  <a:pt x="57" y="228"/>
                  <a:pt x="58" y="226"/>
                </a:cubicBezTo>
                <a:cubicBezTo>
                  <a:pt x="59" y="225"/>
                  <a:pt x="59" y="225"/>
                  <a:pt x="59" y="225"/>
                </a:cubicBezTo>
                <a:cubicBezTo>
                  <a:pt x="59" y="224"/>
                  <a:pt x="59" y="224"/>
                  <a:pt x="59" y="224"/>
                </a:cubicBezTo>
                <a:cubicBezTo>
                  <a:pt x="61" y="223"/>
                  <a:pt x="61" y="222"/>
                  <a:pt x="63" y="220"/>
                </a:cubicBezTo>
                <a:cubicBezTo>
                  <a:pt x="63" y="218"/>
                  <a:pt x="63" y="215"/>
                  <a:pt x="62" y="213"/>
                </a:cubicBezTo>
                <a:cubicBezTo>
                  <a:pt x="61" y="211"/>
                  <a:pt x="61" y="211"/>
                  <a:pt x="61" y="211"/>
                </a:cubicBezTo>
                <a:cubicBezTo>
                  <a:pt x="63" y="210"/>
                  <a:pt x="63" y="210"/>
                  <a:pt x="63" y="210"/>
                </a:cubicBezTo>
                <a:cubicBezTo>
                  <a:pt x="70" y="209"/>
                  <a:pt x="73" y="209"/>
                  <a:pt x="75" y="212"/>
                </a:cubicBezTo>
                <a:cubicBezTo>
                  <a:pt x="78" y="220"/>
                  <a:pt x="78" y="220"/>
                  <a:pt x="78" y="220"/>
                </a:cubicBezTo>
                <a:cubicBezTo>
                  <a:pt x="78" y="220"/>
                  <a:pt x="78" y="220"/>
                  <a:pt x="78" y="220"/>
                </a:cubicBezTo>
                <a:cubicBezTo>
                  <a:pt x="78" y="221"/>
                  <a:pt x="78" y="221"/>
                  <a:pt x="78" y="221"/>
                </a:cubicBezTo>
                <a:cubicBezTo>
                  <a:pt x="79" y="234"/>
                  <a:pt x="79" y="234"/>
                  <a:pt x="79" y="234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9" y="239"/>
                  <a:pt x="89" y="239"/>
                  <a:pt x="89" y="239"/>
                </a:cubicBezTo>
                <a:cubicBezTo>
                  <a:pt x="92" y="236"/>
                  <a:pt x="92" y="236"/>
                  <a:pt x="92" y="236"/>
                </a:cubicBezTo>
                <a:cubicBezTo>
                  <a:pt x="95" y="233"/>
                  <a:pt x="95" y="233"/>
                  <a:pt x="95" y="233"/>
                </a:cubicBezTo>
                <a:cubicBezTo>
                  <a:pt x="97" y="233"/>
                  <a:pt x="97" y="233"/>
                  <a:pt x="97" y="233"/>
                </a:cubicBezTo>
                <a:cubicBezTo>
                  <a:pt x="99" y="234"/>
                  <a:pt x="101" y="236"/>
                  <a:pt x="102" y="239"/>
                </a:cubicBezTo>
                <a:cubicBezTo>
                  <a:pt x="103" y="249"/>
                  <a:pt x="103" y="249"/>
                  <a:pt x="103" y="249"/>
                </a:cubicBezTo>
                <a:cubicBezTo>
                  <a:pt x="104" y="251"/>
                  <a:pt x="104" y="251"/>
                  <a:pt x="104" y="251"/>
                </a:cubicBezTo>
                <a:cubicBezTo>
                  <a:pt x="115" y="274"/>
                  <a:pt x="115" y="274"/>
                  <a:pt x="115" y="274"/>
                </a:cubicBezTo>
                <a:cubicBezTo>
                  <a:pt x="119" y="278"/>
                  <a:pt x="119" y="278"/>
                  <a:pt x="119" y="278"/>
                </a:cubicBezTo>
                <a:cubicBezTo>
                  <a:pt x="119" y="279"/>
                  <a:pt x="119" y="279"/>
                  <a:pt x="119" y="279"/>
                </a:cubicBezTo>
                <a:cubicBezTo>
                  <a:pt x="119" y="279"/>
                  <a:pt x="119" y="279"/>
                  <a:pt x="119" y="279"/>
                </a:cubicBezTo>
                <a:cubicBezTo>
                  <a:pt x="121" y="289"/>
                  <a:pt x="121" y="289"/>
                  <a:pt x="121" y="289"/>
                </a:cubicBezTo>
                <a:cubicBezTo>
                  <a:pt x="121" y="289"/>
                  <a:pt x="121" y="289"/>
                  <a:pt x="121" y="289"/>
                </a:cubicBezTo>
                <a:cubicBezTo>
                  <a:pt x="122" y="298"/>
                  <a:pt x="122" y="298"/>
                  <a:pt x="122" y="298"/>
                </a:cubicBezTo>
                <a:cubicBezTo>
                  <a:pt x="123" y="299"/>
                  <a:pt x="123" y="299"/>
                  <a:pt x="123" y="299"/>
                </a:cubicBezTo>
                <a:cubicBezTo>
                  <a:pt x="125" y="295"/>
                  <a:pt x="128" y="293"/>
                  <a:pt x="129" y="293"/>
                </a:cubicBezTo>
                <a:cubicBezTo>
                  <a:pt x="131" y="294"/>
                  <a:pt x="131" y="295"/>
                  <a:pt x="131" y="296"/>
                </a:cubicBezTo>
                <a:cubicBezTo>
                  <a:pt x="131" y="299"/>
                  <a:pt x="131" y="299"/>
                  <a:pt x="131" y="299"/>
                </a:cubicBezTo>
                <a:cubicBezTo>
                  <a:pt x="131" y="306"/>
                  <a:pt x="131" y="306"/>
                  <a:pt x="131" y="306"/>
                </a:cubicBezTo>
                <a:cubicBezTo>
                  <a:pt x="131" y="308"/>
                  <a:pt x="131" y="308"/>
                  <a:pt x="131" y="308"/>
                </a:cubicBezTo>
                <a:cubicBezTo>
                  <a:pt x="133" y="308"/>
                  <a:pt x="135" y="308"/>
                  <a:pt x="135" y="307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44" y="297"/>
                  <a:pt x="144" y="297"/>
                  <a:pt x="144" y="297"/>
                </a:cubicBezTo>
                <a:cubicBezTo>
                  <a:pt x="147" y="295"/>
                  <a:pt x="149" y="293"/>
                  <a:pt x="153" y="293"/>
                </a:cubicBezTo>
                <a:cubicBezTo>
                  <a:pt x="153" y="293"/>
                  <a:pt x="153" y="293"/>
                  <a:pt x="153" y="293"/>
                </a:cubicBezTo>
                <a:cubicBezTo>
                  <a:pt x="161" y="295"/>
                  <a:pt x="161" y="295"/>
                  <a:pt x="161" y="295"/>
                </a:cubicBezTo>
                <a:cubicBezTo>
                  <a:pt x="164" y="294"/>
                  <a:pt x="164" y="294"/>
                  <a:pt x="164" y="294"/>
                </a:cubicBezTo>
                <a:cubicBezTo>
                  <a:pt x="168" y="288"/>
                  <a:pt x="168" y="288"/>
                  <a:pt x="168" y="288"/>
                </a:cubicBezTo>
                <a:cubicBezTo>
                  <a:pt x="167" y="279"/>
                  <a:pt x="167" y="279"/>
                  <a:pt x="167" y="279"/>
                </a:cubicBezTo>
                <a:cubicBezTo>
                  <a:pt x="165" y="275"/>
                  <a:pt x="163" y="271"/>
                  <a:pt x="164" y="268"/>
                </a:cubicBezTo>
                <a:cubicBezTo>
                  <a:pt x="165" y="261"/>
                  <a:pt x="165" y="261"/>
                  <a:pt x="165" y="261"/>
                </a:cubicBezTo>
                <a:cubicBezTo>
                  <a:pt x="165" y="260"/>
                  <a:pt x="165" y="260"/>
                  <a:pt x="165" y="260"/>
                </a:cubicBezTo>
                <a:cubicBezTo>
                  <a:pt x="166" y="259"/>
                  <a:pt x="166" y="259"/>
                  <a:pt x="166" y="259"/>
                </a:cubicBezTo>
                <a:cubicBezTo>
                  <a:pt x="166" y="259"/>
                  <a:pt x="166" y="259"/>
                  <a:pt x="166" y="259"/>
                </a:cubicBezTo>
                <a:cubicBezTo>
                  <a:pt x="173" y="255"/>
                  <a:pt x="173" y="255"/>
                  <a:pt x="173" y="255"/>
                </a:cubicBezTo>
                <a:cubicBezTo>
                  <a:pt x="174" y="255"/>
                  <a:pt x="174" y="255"/>
                  <a:pt x="174" y="255"/>
                </a:cubicBezTo>
                <a:cubicBezTo>
                  <a:pt x="174" y="255"/>
                  <a:pt x="174" y="255"/>
                  <a:pt x="174" y="255"/>
                </a:cubicBezTo>
                <a:cubicBezTo>
                  <a:pt x="179" y="251"/>
                  <a:pt x="179" y="251"/>
                  <a:pt x="179" y="251"/>
                </a:cubicBezTo>
                <a:cubicBezTo>
                  <a:pt x="186" y="242"/>
                  <a:pt x="186" y="242"/>
                  <a:pt x="186" y="242"/>
                </a:cubicBezTo>
                <a:cubicBezTo>
                  <a:pt x="187" y="235"/>
                  <a:pt x="187" y="235"/>
                  <a:pt x="187" y="235"/>
                </a:cubicBezTo>
                <a:cubicBezTo>
                  <a:pt x="179" y="218"/>
                  <a:pt x="179" y="218"/>
                  <a:pt x="179" y="218"/>
                </a:cubicBezTo>
                <a:cubicBezTo>
                  <a:pt x="195" y="225"/>
                  <a:pt x="195" y="225"/>
                  <a:pt x="195" y="225"/>
                </a:cubicBezTo>
                <a:cubicBezTo>
                  <a:pt x="195" y="219"/>
                  <a:pt x="195" y="219"/>
                  <a:pt x="195" y="219"/>
                </a:cubicBezTo>
                <a:cubicBezTo>
                  <a:pt x="195" y="219"/>
                  <a:pt x="195" y="219"/>
                  <a:pt x="195" y="219"/>
                </a:cubicBezTo>
                <a:cubicBezTo>
                  <a:pt x="195" y="218"/>
                  <a:pt x="195" y="218"/>
                  <a:pt x="195" y="218"/>
                </a:cubicBezTo>
                <a:cubicBezTo>
                  <a:pt x="201" y="213"/>
                  <a:pt x="201" y="213"/>
                  <a:pt x="201" y="213"/>
                </a:cubicBezTo>
                <a:cubicBezTo>
                  <a:pt x="213" y="210"/>
                  <a:pt x="213" y="210"/>
                  <a:pt x="213" y="210"/>
                </a:cubicBezTo>
                <a:cubicBezTo>
                  <a:pt x="214" y="210"/>
                  <a:pt x="214" y="210"/>
                  <a:pt x="214" y="210"/>
                </a:cubicBezTo>
                <a:cubicBezTo>
                  <a:pt x="221" y="225"/>
                  <a:pt x="221" y="225"/>
                  <a:pt x="221" y="225"/>
                </a:cubicBezTo>
                <a:cubicBezTo>
                  <a:pt x="221" y="225"/>
                  <a:pt x="221" y="225"/>
                  <a:pt x="221" y="225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21" y="236"/>
                  <a:pt x="221" y="236"/>
                  <a:pt x="221" y="236"/>
                </a:cubicBezTo>
                <a:cubicBezTo>
                  <a:pt x="221" y="239"/>
                  <a:pt x="223" y="240"/>
                  <a:pt x="224" y="240"/>
                </a:cubicBezTo>
                <a:cubicBezTo>
                  <a:pt x="226" y="240"/>
                  <a:pt x="227" y="239"/>
                  <a:pt x="229" y="237"/>
                </a:cubicBezTo>
                <a:cubicBezTo>
                  <a:pt x="229" y="236"/>
                  <a:pt x="229" y="236"/>
                  <a:pt x="229" y="236"/>
                </a:cubicBezTo>
                <a:cubicBezTo>
                  <a:pt x="229" y="236"/>
                  <a:pt x="229" y="236"/>
                  <a:pt x="229" y="236"/>
                </a:cubicBezTo>
                <a:cubicBezTo>
                  <a:pt x="230" y="236"/>
                  <a:pt x="230" y="236"/>
                  <a:pt x="230" y="236"/>
                </a:cubicBezTo>
                <a:cubicBezTo>
                  <a:pt x="239" y="233"/>
                  <a:pt x="239" y="233"/>
                  <a:pt x="239" y="233"/>
                </a:cubicBezTo>
                <a:cubicBezTo>
                  <a:pt x="239" y="233"/>
                  <a:pt x="239" y="233"/>
                  <a:pt x="239" y="233"/>
                </a:cubicBezTo>
                <a:cubicBezTo>
                  <a:pt x="240" y="233"/>
                  <a:pt x="240" y="233"/>
                  <a:pt x="240" y="233"/>
                </a:cubicBezTo>
                <a:cubicBezTo>
                  <a:pt x="245" y="233"/>
                  <a:pt x="247" y="234"/>
                  <a:pt x="249" y="236"/>
                </a:cubicBezTo>
                <a:cubicBezTo>
                  <a:pt x="249" y="247"/>
                  <a:pt x="249" y="247"/>
                  <a:pt x="249" y="247"/>
                </a:cubicBezTo>
                <a:cubicBezTo>
                  <a:pt x="249" y="247"/>
                  <a:pt x="249" y="247"/>
                  <a:pt x="249" y="247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5" y="249"/>
                  <a:pt x="255" y="249"/>
                  <a:pt x="255" y="249"/>
                </a:cubicBezTo>
                <a:cubicBezTo>
                  <a:pt x="261" y="249"/>
                  <a:pt x="261" y="249"/>
                  <a:pt x="261" y="249"/>
                </a:cubicBezTo>
                <a:cubicBezTo>
                  <a:pt x="271" y="246"/>
                  <a:pt x="271" y="246"/>
                  <a:pt x="271" y="246"/>
                </a:cubicBezTo>
                <a:cubicBezTo>
                  <a:pt x="277" y="241"/>
                  <a:pt x="277" y="241"/>
                  <a:pt x="277" y="241"/>
                </a:cubicBezTo>
                <a:cubicBezTo>
                  <a:pt x="278" y="236"/>
                  <a:pt x="278" y="236"/>
                  <a:pt x="278" y="236"/>
                </a:cubicBezTo>
                <a:cubicBezTo>
                  <a:pt x="275" y="233"/>
                  <a:pt x="275" y="233"/>
                  <a:pt x="275" y="233"/>
                </a:cubicBezTo>
                <a:cubicBezTo>
                  <a:pt x="265" y="229"/>
                  <a:pt x="265" y="229"/>
                  <a:pt x="265" y="229"/>
                </a:cubicBezTo>
                <a:cubicBezTo>
                  <a:pt x="265" y="229"/>
                  <a:pt x="265" y="229"/>
                  <a:pt x="265" y="229"/>
                </a:cubicBezTo>
                <a:cubicBezTo>
                  <a:pt x="264" y="229"/>
                  <a:pt x="264" y="229"/>
                  <a:pt x="264" y="229"/>
                </a:cubicBezTo>
                <a:cubicBezTo>
                  <a:pt x="264" y="229"/>
                  <a:pt x="264" y="229"/>
                  <a:pt x="264" y="229"/>
                </a:cubicBezTo>
                <a:cubicBezTo>
                  <a:pt x="264" y="229"/>
                  <a:pt x="264" y="229"/>
                  <a:pt x="264" y="229"/>
                </a:cubicBezTo>
                <a:cubicBezTo>
                  <a:pt x="252" y="217"/>
                  <a:pt x="252" y="217"/>
                  <a:pt x="252" y="217"/>
                </a:cubicBezTo>
                <a:cubicBezTo>
                  <a:pt x="253" y="216"/>
                  <a:pt x="253" y="216"/>
                  <a:pt x="253" y="216"/>
                </a:cubicBezTo>
                <a:cubicBezTo>
                  <a:pt x="259" y="211"/>
                  <a:pt x="259" y="211"/>
                  <a:pt x="259" y="211"/>
                </a:cubicBezTo>
                <a:cubicBezTo>
                  <a:pt x="259" y="210"/>
                  <a:pt x="259" y="210"/>
                  <a:pt x="259" y="210"/>
                </a:cubicBezTo>
                <a:cubicBezTo>
                  <a:pt x="259" y="210"/>
                  <a:pt x="259" y="210"/>
                  <a:pt x="259" y="210"/>
                </a:cubicBezTo>
                <a:cubicBezTo>
                  <a:pt x="265" y="208"/>
                  <a:pt x="265" y="208"/>
                  <a:pt x="265" y="208"/>
                </a:cubicBezTo>
                <a:cubicBezTo>
                  <a:pt x="265" y="208"/>
                  <a:pt x="265" y="208"/>
                  <a:pt x="265" y="208"/>
                </a:cubicBezTo>
                <a:cubicBezTo>
                  <a:pt x="267" y="208"/>
                  <a:pt x="267" y="208"/>
                  <a:pt x="267" y="208"/>
                </a:cubicBezTo>
                <a:cubicBezTo>
                  <a:pt x="275" y="209"/>
                  <a:pt x="275" y="209"/>
                  <a:pt x="275" y="209"/>
                </a:cubicBezTo>
                <a:cubicBezTo>
                  <a:pt x="275" y="209"/>
                  <a:pt x="275" y="209"/>
                  <a:pt x="275" y="209"/>
                </a:cubicBezTo>
                <a:cubicBezTo>
                  <a:pt x="275" y="210"/>
                  <a:pt x="275" y="210"/>
                  <a:pt x="275" y="210"/>
                </a:cubicBezTo>
                <a:cubicBezTo>
                  <a:pt x="275" y="207"/>
                  <a:pt x="275" y="207"/>
                  <a:pt x="275" y="207"/>
                </a:cubicBezTo>
                <a:cubicBezTo>
                  <a:pt x="272" y="201"/>
                  <a:pt x="272" y="201"/>
                  <a:pt x="272" y="201"/>
                </a:cubicBezTo>
                <a:cubicBezTo>
                  <a:pt x="266" y="198"/>
                  <a:pt x="266" y="198"/>
                  <a:pt x="266" y="198"/>
                </a:cubicBezTo>
                <a:cubicBezTo>
                  <a:pt x="259" y="187"/>
                  <a:pt x="259" y="187"/>
                  <a:pt x="259" y="187"/>
                </a:cubicBezTo>
                <a:cubicBezTo>
                  <a:pt x="259" y="187"/>
                  <a:pt x="259" y="187"/>
                  <a:pt x="259" y="187"/>
                </a:cubicBezTo>
                <a:cubicBezTo>
                  <a:pt x="258" y="186"/>
                  <a:pt x="258" y="186"/>
                  <a:pt x="258" y="186"/>
                </a:cubicBezTo>
                <a:cubicBezTo>
                  <a:pt x="258" y="186"/>
                  <a:pt x="258" y="186"/>
                  <a:pt x="258" y="186"/>
                </a:cubicBezTo>
                <a:cubicBezTo>
                  <a:pt x="255" y="173"/>
                  <a:pt x="255" y="173"/>
                  <a:pt x="255" y="173"/>
                </a:cubicBezTo>
                <a:cubicBezTo>
                  <a:pt x="255" y="163"/>
                  <a:pt x="255" y="163"/>
                  <a:pt x="255" y="163"/>
                </a:cubicBezTo>
                <a:cubicBezTo>
                  <a:pt x="261" y="157"/>
                  <a:pt x="261" y="157"/>
                  <a:pt x="261" y="157"/>
                </a:cubicBezTo>
                <a:cubicBezTo>
                  <a:pt x="271" y="157"/>
                  <a:pt x="271" y="157"/>
                  <a:pt x="271" y="157"/>
                </a:cubicBezTo>
                <a:cubicBezTo>
                  <a:pt x="293" y="159"/>
                  <a:pt x="293" y="159"/>
                  <a:pt x="293" y="159"/>
                </a:cubicBezTo>
                <a:cubicBezTo>
                  <a:pt x="303" y="144"/>
                  <a:pt x="303" y="144"/>
                  <a:pt x="303" y="144"/>
                </a:cubicBezTo>
                <a:cubicBezTo>
                  <a:pt x="303" y="143"/>
                  <a:pt x="303" y="143"/>
                  <a:pt x="303" y="143"/>
                </a:cubicBezTo>
                <a:cubicBezTo>
                  <a:pt x="304" y="143"/>
                  <a:pt x="304" y="143"/>
                  <a:pt x="304" y="143"/>
                </a:cubicBezTo>
                <a:cubicBezTo>
                  <a:pt x="313" y="139"/>
                  <a:pt x="313" y="139"/>
                  <a:pt x="313" y="139"/>
                </a:cubicBezTo>
                <a:cubicBezTo>
                  <a:pt x="317" y="130"/>
                  <a:pt x="317" y="130"/>
                  <a:pt x="317" y="130"/>
                </a:cubicBezTo>
                <a:cubicBezTo>
                  <a:pt x="317" y="129"/>
                  <a:pt x="317" y="129"/>
                  <a:pt x="317" y="129"/>
                </a:cubicBezTo>
                <a:cubicBezTo>
                  <a:pt x="327" y="121"/>
                  <a:pt x="327" y="121"/>
                  <a:pt x="327" y="121"/>
                </a:cubicBezTo>
                <a:cubicBezTo>
                  <a:pt x="332" y="112"/>
                  <a:pt x="332" y="112"/>
                  <a:pt x="332" y="112"/>
                </a:cubicBezTo>
                <a:cubicBezTo>
                  <a:pt x="332" y="112"/>
                  <a:pt x="332" y="112"/>
                  <a:pt x="332" y="112"/>
                </a:cubicBezTo>
                <a:cubicBezTo>
                  <a:pt x="333" y="112"/>
                  <a:pt x="333" y="112"/>
                  <a:pt x="333" y="112"/>
                </a:cubicBezTo>
                <a:cubicBezTo>
                  <a:pt x="333" y="111"/>
                  <a:pt x="333" y="111"/>
                  <a:pt x="333" y="111"/>
                </a:cubicBezTo>
                <a:cubicBezTo>
                  <a:pt x="333" y="111"/>
                  <a:pt x="333" y="111"/>
                  <a:pt x="333" y="111"/>
                </a:cubicBezTo>
                <a:cubicBezTo>
                  <a:pt x="337" y="107"/>
                  <a:pt x="337" y="107"/>
                  <a:pt x="337" y="107"/>
                </a:cubicBezTo>
                <a:cubicBezTo>
                  <a:pt x="341" y="99"/>
                  <a:pt x="341" y="99"/>
                  <a:pt x="341" y="99"/>
                </a:cubicBezTo>
                <a:cubicBezTo>
                  <a:pt x="343" y="87"/>
                  <a:pt x="343" y="87"/>
                  <a:pt x="343" y="87"/>
                </a:cubicBezTo>
                <a:cubicBezTo>
                  <a:pt x="343" y="86"/>
                  <a:pt x="343" y="86"/>
                  <a:pt x="343" y="86"/>
                </a:cubicBezTo>
                <a:cubicBezTo>
                  <a:pt x="343" y="85"/>
                  <a:pt x="343" y="85"/>
                  <a:pt x="343" y="85"/>
                </a:cubicBezTo>
                <a:cubicBezTo>
                  <a:pt x="350" y="81"/>
                  <a:pt x="350" y="81"/>
                  <a:pt x="350" y="81"/>
                </a:cubicBezTo>
                <a:cubicBezTo>
                  <a:pt x="351" y="79"/>
                  <a:pt x="351" y="79"/>
                  <a:pt x="351" y="79"/>
                </a:cubicBezTo>
                <a:cubicBezTo>
                  <a:pt x="342" y="78"/>
                  <a:pt x="342" y="78"/>
                  <a:pt x="342" y="78"/>
                </a:cubicBezTo>
                <a:cubicBezTo>
                  <a:pt x="326" y="79"/>
                  <a:pt x="326" y="79"/>
                  <a:pt x="326" y="79"/>
                </a:cubicBezTo>
                <a:cubicBezTo>
                  <a:pt x="325" y="78"/>
                  <a:pt x="325" y="78"/>
                  <a:pt x="325" y="78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5" y="68"/>
                  <a:pt x="315" y="68"/>
                  <a:pt x="315" y="68"/>
                </a:cubicBezTo>
                <a:cubicBezTo>
                  <a:pt x="315" y="69"/>
                  <a:pt x="315" y="69"/>
                  <a:pt x="315" y="69"/>
                </a:cubicBezTo>
                <a:cubicBezTo>
                  <a:pt x="314" y="69"/>
                  <a:pt x="314" y="69"/>
                  <a:pt x="314" y="69"/>
                </a:cubicBezTo>
                <a:cubicBezTo>
                  <a:pt x="313" y="71"/>
                  <a:pt x="311" y="71"/>
                  <a:pt x="309" y="71"/>
                </a:cubicBezTo>
                <a:cubicBezTo>
                  <a:pt x="307" y="72"/>
                  <a:pt x="307" y="72"/>
                  <a:pt x="307" y="72"/>
                </a:cubicBezTo>
                <a:cubicBezTo>
                  <a:pt x="306" y="73"/>
                  <a:pt x="305" y="73"/>
                  <a:pt x="304" y="73"/>
                </a:cubicBezTo>
                <a:cubicBezTo>
                  <a:pt x="303" y="73"/>
                  <a:pt x="303" y="71"/>
                  <a:pt x="302" y="69"/>
                </a:cubicBezTo>
                <a:cubicBezTo>
                  <a:pt x="302" y="67"/>
                  <a:pt x="301" y="65"/>
                  <a:pt x="299" y="63"/>
                </a:cubicBezTo>
                <a:cubicBezTo>
                  <a:pt x="298" y="63"/>
                  <a:pt x="298" y="63"/>
                  <a:pt x="298" y="63"/>
                </a:cubicBezTo>
                <a:cubicBezTo>
                  <a:pt x="298" y="63"/>
                  <a:pt x="298" y="63"/>
                  <a:pt x="298" y="63"/>
                </a:cubicBezTo>
                <a:cubicBezTo>
                  <a:pt x="298" y="63"/>
                  <a:pt x="298" y="63"/>
                  <a:pt x="298" y="63"/>
                </a:cubicBezTo>
                <a:cubicBezTo>
                  <a:pt x="296" y="57"/>
                  <a:pt x="296" y="57"/>
                  <a:pt x="296" y="57"/>
                </a:cubicBezTo>
                <a:cubicBezTo>
                  <a:pt x="294" y="57"/>
                  <a:pt x="294" y="57"/>
                  <a:pt x="294" y="57"/>
                </a:cubicBezTo>
                <a:cubicBezTo>
                  <a:pt x="288" y="61"/>
                  <a:pt x="288" y="61"/>
                  <a:pt x="288" y="61"/>
                </a:cubicBezTo>
                <a:cubicBezTo>
                  <a:pt x="288" y="62"/>
                  <a:pt x="288" y="62"/>
                  <a:pt x="288" y="62"/>
                </a:cubicBezTo>
                <a:cubicBezTo>
                  <a:pt x="287" y="62"/>
                  <a:pt x="287" y="62"/>
                  <a:pt x="287" y="62"/>
                </a:cubicBezTo>
                <a:cubicBezTo>
                  <a:pt x="273" y="65"/>
                  <a:pt x="273" y="65"/>
                  <a:pt x="273" y="65"/>
                </a:cubicBezTo>
                <a:cubicBezTo>
                  <a:pt x="273" y="65"/>
                  <a:pt x="273" y="65"/>
                  <a:pt x="273" y="65"/>
                </a:cubicBezTo>
                <a:cubicBezTo>
                  <a:pt x="272" y="64"/>
                  <a:pt x="272" y="64"/>
                  <a:pt x="272" y="64"/>
                </a:cubicBezTo>
                <a:cubicBezTo>
                  <a:pt x="263" y="58"/>
                  <a:pt x="263" y="58"/>
                  <a:pt x="263" y="58"/>
                </a:cubicBezTo>
                <a:cubicBezTo>
                  <a:pt x="263" y="58"/>
                  <a:pt x="263" y="58"/>
                  <a:pt x="263" y="58"/>
                </a:cubicBezTo>
                <a:cubicBezTo>
                  <a:pt x="262" y="57"/>
                  <a:pt x="262" y="57"/>
                  <a:pt x="262" y="57"/>
                </a:cubicBezTo>
                <a:cubicBezTo>
                  <a:pt x="262" y="57"/>
                  <a:pt x="262" y="57"/>
                  <a:pt x="262" y="57"/>
                </a:cubicBezTo>
                <a:cubicBezTo>
                  <a:pt x="262" y="57"/>
                  <a:pt x="262" y="57"/>
                  <a:pt x="262" y="57"/>
                </a:cubicBezTo>
                <a:cubicBezTo>
                  <a:pt x="259" y="52"/>
                  <a:pt x="259" y="52"/>
                  <a:pt x="259" y="52"/>
                </a:cubicBezTo>
                <a:cubicBezTo>
                  <a:pt x="253" y="59"/>
                  <a:pt x="253" y="59"/>
                  <a:pt x="253" y="59"/>
                </a:cubicBezTo>
                <a:cubicBezTo>
                  <a:pt x="248" y="65"/>
                  <a:pt x="244" y="67"/>
                  <a:pt x="242" y="65"/>
                </a:cubicBezTo>
                <a:cubicBezTo>
                  <a:pt x="233" y="60"/>
                  <a:pt x="233" y="60"/>
                  <a:pt x="233" y="60"/>
                </a:cubicBezTo>
                <a:cubicBezTo>
                  <a:pt x="226" y="59"/>
                  <a:pt x="226" y="59"/>
                  <a:pt x="226" y="59"/>
                </a:cubicBezTo>
                <a:cubicBezTo>
                  <a:pt x="225" y="60"/>
                  <a:pt x="225" y="60"/>
                  <a:pt x="225" y="60"/>
                </a:cubicBezTo>
                <a:cubicBezTo>
                  <a:pt x="219" y="55"/>
                  <a:pt x="219" y="55"/>
                  <a:pt x="219" y="55"/>
                </a:cubicBezTo>
                <a:cubicBezTo>
                  <a:pt x="219" y="55"/>
                  <a:pt x="219" y="55"/>
                  <a:pt x="219" y="55"/>
                </a:cubicBezTo>
                <a:cubicBezTo>
                  <a:pt x="218" y="55"/>
                  <a:pt x="218" y="55"/>
                  <a:pt x="218" y="55"/>
                </a:cubicBezTo>
                <a:cubicBezTo>
                  <a:pt x="221" y="44"/>
                  <a:pt x="221" y="44"/>
                  <a:pt x="221" y="44"/>
                </a:cubicBezTo>
                <a:cubicBezTo>
                  <a:pt x="221" y="40"/>
                  <a:pt x="221" y="40"/>
                  <a:pt x="221" y="40"/>
                </a:cubicBezTo>
                <a:cubicBezTo>
                  <a:pt x="217" y="39"/>
                  <a:pt x="217" y="39"/>
                  <a:pt x="217" y="39"/>
                </a:cubicBezTo>
                <a:cubicBezTo>
                  <a:pt x="217" y="39"/>
                  <a:pt x="217" y="39"/>
                  <a:pt x="217" y="39"/>
                </a:cubicBezTo>
                <a:cubicBezTo>
                  <a:pt x="208" y="29"/>
                  <a:pt x="208" y="29"/>
                  <a:pt x="208" y="29"/>
                </a:cubicBezTo>
                <a:cubicBezTo>
                  <a:pt x="209" y="23"/>
                  <a:pt x="209" y="23"/>
                  <a:pt x="209" y="23"/>
                </a:cubicBezTo>
                <a:cubicBezTo>
                  <a:pt x="188" y="21"/>
                  <a:pt x="188" y="21"/>
                  <a:pt x="188" y="21"/>
                </a:cubicBezTo>
                <a:cubicBezTo>
                  <a:pt x="180" y="16"/>
                  <a:pt x="180" y="16"/>
                  <a:pt x="180" y="16"/>
                </a:cubicBezTo>
                <a:cubicBezTo>
                  <a:pt x="178" y="15"/>
                  <a:pt x="176" y="13"/>
                  <a:pt x="175" y="9"/>
                </a:cubicBezTo>
                <a:cubicBezTo>
                  <a:pt x="174" y="6"/>
                  <a:pt x="174" y="6"/>
                  <a:pt x="174" y="6"/>
                </a:cubicBezTo>
                <a:cubicBezTo>
                  <a:pt x="172" y="0"/>
                  <a:pt x="172" y="0"/>
                  <a:pt x="172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5"/>
                  <a:pt x="163" y="5"/>
                  <a:pt x="163" y="5"/>
                </a:cubicBezTo>
                <a:cubicBezTo>
                  <a:pt x="155" y="15"/>
                  <a:pt x="155" y="15"/>
                  <a:pt x="155" y="15"/>
                </a:cubicBezTo>
                <a:cubicBezTo>
                  <a:pt x="157" y="21"/>
                  <a:pt x="157" y="21"/>
                  <a:pt x="157" y="21"/>
                </a:cubicBezTo>
                <a:cubicBezTo>
                  <a:pt x="159" y="30"/>
                  <a:pt x="159" y="30"/>
                  <a:pt x="159" y="30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60" y="31"/>
                  <a:pt x="160" y="31"/>
                  <a:pt x="160" y="31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59" y="34"/>
                  <a:pt x="156" y="35"/>
                  <a:pt x="153" y="35"/>
                </a:cubicBezTo>
                <a:cubicBezTo>
                  <a:pt x="145" y="35"/>
                  <a:pt x="145" y="35"/>
                  <a:pt x="145" y="35"/>
                </a:cubicBezTo>
                <a:cubicBezTo>
                  <a:pt x="140" y="33"/>
                  <a:pt x="140" y="33"/>
                  <a:pt x="140" y="33"/>
                </a:cubicBezTo>
                <a:cubicBezTo>
                  <a:pt x="134" y="35"/>
                  <a:pt x="134" y="35"/>
                  <a:pt x="134" y="35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2" y="35"/>
                  <a:pt x="132" y="35"/>
                  <a:pt x="132" y="35"/>
                </a:cubicBezTo>
                <a:cubicBezTo>
                  <a:pt x="131" y="41"/>
                  <a:pt x="131" y="41"/>
                  <a:pt x="131" y="41"/>
                </a:cubicBezTo>
                <a:cubicBezTo>
                  <a:pt x="131" y="41"/>
                  <a:pt x="131" y="41"/>
                  <a:pt x="131" y="41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29" y="43"/>
                  <a:pt x="129" y="43"/>
                  <a:pt x="129" y="43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19" y="43"/>
                  <a:pt x="120" y="45"/>
                  <a:pt x="121" y="48"/>
                </a:cubicBezTo>
                <a:cubicBezTo>
                  <a:pt x="123" y="51"/>
                  <a:pt x="123" y="53"/>
                  <a:pt x="122" y="55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19" y="59"/>
                  <a:pt x="116" y="60"/>
                  <a:pt x="111" y="59"/>
                </a:cubicBezTo>
                <a:cubicBezTo>
                  <a:pt x="104" y="59"/>
                  <a:pt x="104" y="59"/>
                  <a:pt x="104" y="59"/>
                </a:cubicBezTo>
                <a:cubicBezTo>
                  <a:pt x="103" y="71"/>
                  <a:pt x="103" y="71"/>
                  <a:pt x="103" y="71"/>
                </a:cubicBezTo>
                <a:cubicBezTo>
                  <a:pt x="95" y="67"/>
                  <a:pt x="95" y="67"/>
                  <a:pt x="95" y="67"/>
                </a:cubicBezTo>
                <a:cubicBezTo>
                  <a:pt x="94" y="67"/>
                  <a:pt x="94" y="67"/>
                  <a:pt x="94" y="67"/>
                </a:cubicBezTo>
                <a:cubicBezTo>
                  <a:pt x="94" y="67"/>
                  <a:pt x="94" y="67"/>
                  <a:pt x="94" y="67"/>
                </a:cubicBezTo>
                <a:cubicBezTo>
                  <a:pt x="89" y="59"/>
                  <a:pt x="89" y="59"/>
                  <a:pt x="89" y="59"/>
                </a:cubicBezTo>
                <a:cubicBezTo>
                  <a:pt x="80" y="55"/>
                  <a:pt x="80" y="55"/>
                  <a:pt x="80" y="55"/>
                </a:cubicBezTo>
                <a:cubicBezTo>
                  <a:pt x="77" y="50"/>
                  <a:pt x="77" y="50"/>
                  <a:pt x="77" y="50"/>
                </a:cubicBezTo>
                <a:cubicBezTo>
                  <a:pt x="74" y="53"/>
                  <a:pt x="74" y="53"/>
                  <a:pt x="74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67" y="54"/>
                  <a:pt x="67" y="54"/>
                  <a:pt x="67" y="54"/>
                </a:cubicBezTo>
                <a:cubicBezTo>
                  <a:pt x="66" y="54"/>
                  <a:pt x="66" y="54"/>
                  <a:pt x="66" y="54"/>
                </a:cubicBezTo>
                <a:cubicBezTo>
                  <a:pt x="63" y="47"/>
                  <a:pt x="63" y="47"/>
                  <a:pt x="63" y="47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42"/>
                  <a:pt x="59" y="42"/>
                  <a:pt x="59" y="42"/>
                </a:cubicBezTo>
                <a:cubicBezTo>
                  <a:pt x="56" y="38"/>
                  <a:pt x="54" y="35"/>
                  <a:pt x="53" y="33"/>
                </a:cubicBezTo>
                <a:cubicBezTo>
                  <a:pt x="53" y="32"/>
                  <a:pt x="53" y="31"/>
                  <a:pt x="51" y="31"/>
                </a:cubicBezTo>
                <a:cubicBezTo>
                  <a:pt x="49" y="31"/>
                  <a:pt x="49" y="31"/>
                  <a:pt x="49" y="31"/>
                </a:cubicBezTo>
                <a:cubicBezTo>
                  <a:pt x="46" y="29"/>
                  <a:pt x="44" y="27"/>
                  <a:pt x="43" y="23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1"/>
                  <a:pt x="41" y="11"/>
                  <a:pt x="41" y="11"/>
                </a:cubicBezTo>
                <a:cubicBezTo>
                  <a:pt x="39" y="6"/>
                  <a:pt x="39" y="6"/>
                  <a:pt x="39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>
            <a:off x="728663" y="3520087"/>
            <a:ext cx="2020887" cy="1225550"/>
          </a:xfrm>
          <a:custGeom>
            <a:avLst/>
            <a:gdLst>
              <a:gd name="T0" fmla="*/ 2147483646 w 629"/>
              <a:gd name="T1" fmla="*/ 2147483646 h 382"/>
              <a:gd name="T2" fmla="*/ 2147483646 w 629"/>
              <a:gd name="T3" fmla="*/ 2147483646 h 382"/>
              <a:gd name="T4" fmla="*/ 2147483646 w 629"/>
              <a:gd name="T5" fmla="*/ 2147483646 h 382"/>
              <a:gd name="T6" fmla="*/ 2147483646 w 629"/>
              <a:gd name="T7" fmla="*/ 2147483646 h 382"/>
              <a:gd name="T8" fmla="*/ 2147483646 w 629"/>
              <a:gd name="T9" fmla="*/ 2147483646 h 382"/>
              <a:gd name="T10" fmla="*/ 2147483646 w 629"/>
              <a:gd name="T11" fmla="*/ 2147483646 h 382"/>
              <a:gd name="T12" fmla="*/ 2147483646 w 629"/>
              <a:gd name="T13" fmla="*/ 2147483646 h 382"/>
              <a:gd name="T14" fmla="*/ 2147483646 w 629"/>
              <a:gd name="T15" fmla="*/ 2147483646 h 382"/>
              <a:gd name="T16" fmla="*/ 2147483646 w 629"/>
              <a:gd name="T17" fmla="*/ 2147483646 h 382"/>
              <a:gd name="T18" fmla="*/ 2147483646 w 629"/>
              <a:gd name="T19" fmla="*/ 2147483646 h 382"/>
              <a:gd name="T20" fmla="*/ 2147483646 w 629"/>
              <a:gd name="T21" fmla="*/ 2147483646 h 382"/>
              <a:gd name="T22" fmla="*/ 2147483646 w 629"/>
              <a:gd name="T23" fmla="*/ 2147483646 h 382"/>
              <a:gd name="T24" fmla="*/ 2147483646 w 629"/>
              <a:gd name="T25" fmla="*/ 2147483646 h 382"/>
              <a:gd name="T26" fmla="*/ 2147483646 w 629"/>
              <a:gd name="T27" fmla="*/ 2147483646 h 382"/>
              <a:gd name="T28" fmla="*/ 2147483646 w 629"/>
              <a:gd name="T29" fmla="*/ 2147483646 h 382"/>
              <a:gd name="T30" fmla="*/ 2147483646 w 629"/>
              <a:gd name="T31" fmla="*/ 2147483646 h 382"/>
              <a:gd name="T32" fmla="*/ 2147483646 w 629"/>
              <a:gd name="T33" fmla="*/ 2147483646 h 382"/>
              <a:gd name="T34" fmla="*/ 2147483646 w 629"/>
              <a:gd name="T35" fmla="*/ 2147483646 h 382"/>
              <a:gd name="T36" fmla="*/ 2147483646 w 629"/>
              <a:gd name="T37" fmla="*/ 2147483646 h 382"/>
              <a:gd name="T38" fmla="*/ 2147483646 w 629"/>
              <a:gd name="T39" fmla="*/ 2147483646 h 382"/>
              <a:gd name="T40" fmla="*/ 2147483646 w 629"/>
              <a:gd name="T41" fmla="*/ 2147483646 h 382"/>
              <a:gd name="T42" fmla="*/ 2147483646 w 629"/>
              <a:gd name="T43" fmla="*/ 2147483646 h 382"/>
              <a:gd name="T44" fmla="*/ 2147483646 w 629"/>
              <a:gd name="T45" fmla="*/ 2147483646 h 382"/>
              <a:gd name="T46" fmla="*/ 2147483646 w 629"/>
              <a:gd name="T47" fmla="*/ 2147483646 h 382"/>
              <a:gd name="T48" fmla="*/ 2147483646 w 629"/>
              <a:gd name="T49" fmla="*/ 2147483646 h 382"/>
              <a:gd name="T50" fmla="*/ 2147483646 w 629"/>
              <a:gd name="T51" fmla="*/ 2147483646 h 382"/>
              <a:gd name="T52" fmla="*/ 2147483646 w 629"/>
              <a:gd name="T53" fmla="*/ 2147483646 h 382"/>
              <a:gd name="T54" fmla="*/ 2147483646 w 629"/>
              <a:gd name="T55" fmla="*/ 2147483646 h 382"/>
              <a:gd name="T56" fmla="*/ 2147483646 w 629"/>
              <a:gd name="T57" fmla="*/ 2147483646 h 382"/>
              <a:gd name="T58" fmla="*/ 2147483646 w 629"/>
              <a:gd name="T59" fmla="*/ 2147483646 h 382"/>
              <a:gd name="T60" fmla="*/ 2147483646 w 629"/>
              <a:gd name="T61" fmla="*/ 2147483646 h 382"/>
              <a:gd name="T62" fmla="*/ 2147483646 w 629"/>
              <a:gd name="T63" fmla="*/ 2147483646 h 382"/>
              <a:gd name="T64" fmla="*/ 2147483646 w 629"/>
              <a:gd name="T65" fmla="*/ 2147483646 h 382"/>
              <a:gd name="T66" fmla="*/ 2147483646 w 629"/>
              <a:gd name="T67" fmla="*/ 2147483646 h 382"/>
              <a:gd name="T68" fmla="*/ 2147483646 w 629"/>
              <a:gd name="T69" fmla="*/ 2147483646 h 382"/>
              <a:gd name="T70" fmla="*/ 2147483646 w 629"/>
              <a:gd name="T71" fmla="*/ 2147483646 h 382"/>
              <a:gd name="T72" fmla="*/ 2147483646 w 629"/>
              <a:gd name="T73" fmla="*/ 2147483646 h 382"/>
              <a:gd name="T74" fmla="*/ 2147483646 w 629"/>
              <a:gd name="T75" fmla="*/ 2147483646 h 382"/>
              <a:gd name="T76" fmla="*/ 2147483646 w 629"/>
              <a:gd name="T77" fmla="*/ 2147483646 h 382"/>
              <a:gd name="T78" fmla="*/ 2147483646 w 629"/>
              <a:gd name="T79" fmla="*/ 2147483646 h 382"/>
              <a:gd name="T80" fmla="*/ 2147483646 w 629"/>
              <a:gd name="T81" fmla="*/ 2147483646 h 382"/>
              <a:gd name="T82" fmla="*/ 2147483646 w 629"/>
              <a:gd name="T83" fmla="*/ 2147483646 h 382"/>
              <a:gd name="T84" fmla="*/ 2147483646 w 629"/>
              <a:gd name="T85" fmla="*/ 2147483646 h 382"/>
              <a:gd name="T86" fmla="*/ 2147483646 w 629"/>
              <a:gd name="T87" fmla="*/ 2147483646 h 382"/>
              <a:gd name="T88" fmla="*/ 2147483646 w 629"/>
              <a:gd name="T89" fmla="*/ 2147483646 h 382"/>
              <a:gd name="T90" fmla="*/ 2147483646 w 629"/>
              <a:gd name="T91" fmla="*/ 2147483646 h 382"/>
              <a:gd name="T92" fmla="*/ 2147483646 w 629"/>
              <a:gd name="T93" fmla="*/ 2147483646 h 382"/>
              <a:gd name="T94" fmla="*/ 2147483646 w 629"/>
              <a:gd name="T95" fmla="*/ 2147483646 h 382"/>
              <a:gd name="T96" fmla="*/ 2147483646 w 629"/>
              <a:gd name="T97" fmla="*/ 0 h 382"/>
              <a:gd name="T98" fmla="*/ 2147483646 w 629"/>
              <a:gd name="T99" fmla="*/ 2147483646 h 382"/>
              <a:gd name="T100" fmla="*/ 2147483646 w 629"/>
              <a:gd name="T101" fmla="*/ 2147483646 h 38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629" h="382">
                <a:moveTo>
                  <a:pt x="77" y="2"/>
                </a:moveTo>
                <a:cubicBezTo>
                  <a:pt x="77" y="2"/>
                  <a:pt x="77" y="2"/>
                  <a:pt x="77" y="2"/>
                </a:cubicBezTo>
                <a:cubicBezTo>
                  <a:pt x="76" y="6"/>
                  <a:pt x="73" y="8"/>
                  <a:pt x="70" y="11"/>
                </a:cubicBezTo>
                <a:cubicBezTo>
                  <a:pt x="67" y="12"/>
                  <a:pt x="67" y="14"/>
                  <a:pt x="67" y="16"/>
                </a:cubicBezTo>
                <a:cubicBezTo>
                  <a:pt x="67" y="18"/>
                  <a:pt x="67" y="18"/>
                  <a:pt x="67" y="18"/>
                </a:cubicBezTo>
                <a:cubicBezTo>
                  <a:pt x="67" y="20"/>
                  <a:pt x="65" y="23"/>
                  <a:pt x="62" y="28"/>
                </a:cubicBezTo>
                <a:cubicBezTo>
                  <a:pt x="62" y="30"/>
                  <a:pt x="62" y="30"/>
                  <a:pt x="62" y="30"/>
                </a:cubicBezTo>
                <a:cubicBezTo>
                  <a:pt x="61" y="31"/>
                  <a:pt x="59" y="32"/>
                  <a:pt x="57" y="32"/>
                </a:cubicBezTo>
                <a:cubicBezTo>
                  <a:pt x="34" y="29"/>
                  <a:pt x="34" y="29"/>
                  <a:pt x="34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26" y="44"/>
                  <a:pt x="22" y="50"/>
                  <a:pt x="21" y="54"/>
                </a:cubicBezTo>
                <a:cubicBezTo>
                  <a:pt x="21" y="56"/>
                  <a:pt x="23" y="63"/>
                  <a:pt x="29" y="75"/>
                </a:cubicBezTo>
                <a:cubicBezTo>
                  <a:pt x="32" y="84"/>
                  <a:pt x="32" y="84"/>
                  <a:pt x="32" y="84"/>
                </a:cubicBezTo>
                <a:cubicBezTo>
                  <a:pt x="34" y="88"/>
                  <a:pt x="33" y="92"/>
                  <a:pt x="29" y="98"/>
                </a:cubicBezTo>
                <a:cubicBezTo>
                  <a:pt x="22" y="105"/>
                  <a:pt x="22" y="105"/>
                  <a:pt x="22" y="105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7" y="92"/>
                  <a:pt x="7" y="92"/>
                  <a:pt x="7" y="92"/>
                </a:cubicBezTo>
                <a:cubicBezTo>
                  <a:pt x="4" y="108"/>
                  <a:pt x="4" y="108"/>
                  <a:pt x="4" y="108"/>
                </a:cubicBezTo>
                <a:cubicBezTo>
                  <a:pt x="9" y="116"/>
                  <a:pt x="9" y="116"/>
                  <a:pt x="9" y="116"/>
                </a:cubicBezTo>
                <a:cubicBezTo>
                  <a:pt x="10" y="117"/>
                  <a:pt x="10" y="118"/>
                  <a:pt x="9" y="118"/>
                </a:cubicBezTo>
                <a:cubicBezTo>
                  <a:pt x="9" y="119"/>
                  <a:pt x="9" y="119"/>
                  <a:pt x="9" y="119"/>
                </a:cubicBezTo>
                <a:cubicBezTo>
                  <a:pt x="7" y="120"/>
                  <a:pt x="5" y="124"/>
                  <a:pt x="2" y="131"/>
                </a:cubicBezTo>
                <a:cubicBezTo>
                  <a:pt x="0" y="137"/>
                  <a:pt x="1" y="143"/>
                  <a:pt x="6" y="150"/>
                </a:cubicBezTo>
                <a:cubicBezTo>
                  <a:pt x="15" y="150"/>
                  <a:pt x="15" y="150"/>
                  <a:pt x="15" y="150"/>
                </a:cubicBezTo>
                <a:cubicBezTo>
                  <a:pt x="19" y="150"/>
                  <a:pt x="23" y="156"/>
                  <a:pt x="30" y="165"/>
                </a:cubicBezTo>
                <a:cubicBezTo>
                  <a:pt x="31" y="166"/>
                  <a:pt x="31" y="166"/>
                  <a:pt x="31" y="166"/>
                </a:cubicBezTo>
                <a:cubicBezTo>
                  <a:pt x="31" y="166"/>
                  <a:pt x="31" y="166"/>
                  <a:pt x="31" y="166"/>
                </a:cubicBezTo>
                <a:cubicBezTo>
                  <a:pt x="31" y="168"/>
                  <a:pt x="32" y="170"/>
                  <a:pt x="34" y="172"/>
                </a:cubicBezTo>
                <a:cubicBezTo>
                  <a:pt x="55" y="192"/>
                  <a:pt x="55" y="192"/>
                  <a:pt x="55" y="192"/>
                </a:cubicBezTo>
                <a:cubicBezTo>
                  <a:pt x="55" y="192"/>
                  <a:pt x="55" y="192"/>
                  <a:pt x="55" y="192"/>
                </a:cubicBezTo>
                <a:cubicBezTo>
                  <a:pt x="65" y="204"/>
                  <a:pt x="65" y="204"/>
                  <a:pt x="65" y="204"/>
                </a:cubicBezTo>
                <a:cubicBezTo>
                  <a:pt x="70" y="204"/>
                  <a:pt x="70" y="204"/>
                  <a:pt x="70" y="204"/>
                </a:cubicBezTo>
                <a:cubicBezTo>
                  <a:pt x="76" y="193"/>
                  <a:pt x="76" y="193"/>
                  <a:pt x="76" y="193"/>
                </a:cubicBezTo>
                <a:cubicBezTo>
                  <a:pt x="77" y="192"/>
                  <a:pt x="77" y="192"/>
                  <a:pt x="77" y="192"/>
                </a:cubicBezTo>
                <a:cubicBezTo>
                  <a:pt x="77" y="192"/>
                  <a:pt x="77" y="192"/>
                  <a:pt x="77" y="192"/>
                </a:cubicBezTo>
                <a:cubicBezTo>
                  <a:pt x="92" y="196"/>
                  <a:pt x="92" y="196"/>
                  <a:pt x="92" y="196"/>
                </a:cubicBezTo>
                <a:cubicBezTo>
                  <a:pt x="92" y="196"/>
                  <a:pt x="92" y="196"/>
                  <a:pt x="92" y="196"/>
                </a:cubicBezTo>
                <a:cubicBezTo>
                  <a:pt x="92" y="197"/>
                  <a:pt x="92" y="197"/>
                  <a:pt x="92" y="197"/>
                </a:cubicBezTo>
                <a:cubicBezTo>
                  <a:pt x="94" y="207"/>
                  <a:pt x="94" y="207"/>
                  <a:pt x="94" y="207"/>
                </a:cubicBezTo>
                <a:cubicBezTo>
                  <a:pt x="112" y="227"/>
                  <a:pt x="112" y="227"/>
                  <a:pt x="112" y="227"/>
                </a:cubicBezTo>
                <a:cubicBezTo>
                  <a:pt x="118" y="230"/>
                  <a:pt x="118" y="230"/>
                  <a:pt x="118" y="230"/>
                </a:cubicBezTo>
                <a:cubicBezTo>
                  <a:pt x="118" y="230"/>
                  <a:pt x="118" y="230"/>
                  <a:pt x="118" y="230"/>
                </a:cubicBezTo>
                <a:cubicBezTo>
                  <a:pt x="121" y="232"/>
                  <a:pt x="121" y="232"/>
                  <a:pt x="121" y="232"/>
                </a:cubicBezTo>
                <a:cubicBezTo>
                  <a:pt x="121" y="232"/>
                  <a:pt x="121" y="232"/>
                  <a:pt x="121" y="232"/>
                </a:cubicBezTo>
                <a:cubicBezTo>
                  <a:pt x="135" y="252"/>
                  <a:pt x="135" y="252"/>
                  <a:pt x="135" y="252"/>
                </a:cubicBezTo>
                <a:cubicBezTo>
                  <a:pt x="145" y="250"/>
                  <a:pt x="145" y="250"/>
                  <a:pt x="145" y="250"/>
                </a:cubicBezTo>
                <a:cubicBezTo>
                  <a:pt x="146" y="250"/>
                  <a:pt x="146" y="250"/>
                  <a:pt x="146" y="250"/>
                </a:cubicBezTo>
                <a:cubicBezTo>
                  <a:pt x="147" y="250"/>
                  <a:pt x="147" y="250"/>
                  <a:pt x="147" y="250"/>
                </a:cubicBezTo>
                <a:cubicBezTo>
                  <a:pt x="147" y="251"/>
                  <a:pt x="147" y="251"/>
                  <a:pt x="147" y="251"/>
                </a:cubicBezTo>
                <a:cubicBezTo>
                  <a:pt x="148" y="252"/>
                  <a:pt x="148" y="252"/>
                  <a:pt x="148" y="252"/>
                </a:cubicBezTo>
                <a:cubicBezTo>
                  <a:pt x="157" y="271"/>
                  <a:pt x="157" y="271"/>
                  <a:pt x="157" y="271"/>
                </a:cubicBezTo>
                <a:cubicBezTo>
                  <a:pt x="168" y="278"/>
                  <a:pt x="168" y="278"/>
                  <a:pt x="168" y="278"/>
                </a:cubicBezTo>
                <a:cubicBezTo>
                  <a:pt x="177" y="280"/>
                  <a:pt x="177" y="280"/>
                  <a:pt x="177" y="280"/>
                </a:cubicBezTo>
                <a:cubicBezTo>
                  <a:pt x="182" y="292"/>
                  <a:pt x="182" y="292"/>
                  <a:pt x="182" y="292"/>
                </a:cubicBezTo>
                <a:cubicBezTo>
                  <a:pt x="189" y="292"/>
                  <a:pt x="189" y="292"/>
                  <a:pt x="189" y="292"/>
                </a:cubicBezTo>
                <a:cubicBezTo>
                  <a:pt x="189" y="293"/>
                  <a:pt x="189" y="293"/>
                  <a:pt x="189" y="293"/>
                </a:cubicBezTo>
                <a:cubicBezTo>
                  <a:pt x="189" y="293"/>
                  <a:pt x="189" y="293"/>
                  <a:pt x="189" y="293"/>
                </a:cubicBezTo>
                <a:cubicBezTo>
                  <a:pt x="203" y="301"/>
                  <a:pt x="203" y="301"/>
                  <a:pt x="203" y="301"/>
                </a:cubicBezTo>
                <a:cubicBezTo>
                  <a:pt x="203" y="301"/>
                  <a:pt x="203" y="301"/>
                  <a:pt x="203" y="301"/>
                </a:cubicBezTo>
                <a:cubicBezTo>
                  <a:pt x="203" y="301"/>
                  <a:pt x="203" y="301"/>
                  <a:pt x="203" y="301"/>
                </a:cubicBezTo>
                <a:cubicBezTo>
                  <a:pt x="204" y="302"/>
                  <a:pt x="204" y="302"/>
                  <a:pt x="204" y="302"/>
                </a:cubicBezTo>
                <a:cubicBezTo>
                  <a:pt x="214" y="314"/>
                  <a:pt x="214" y="314"/>
                  <a:pt x="214" y="314"/>
                </a:cubicBezTo>
                <a:cubicBezTo>
                  <a:pt x="229" y="312"/>
                  <a:pt x="229" y="312"/>
                  <a:pt x="229" y="312"/>
                </a:cubicBezTo>
                <a:cubicBezTo>
                  <a:pt x="230" y="312"/>
                  <a:pt x="230" y="312"/>
                  <a:pt x="230" y="312"/>
                </a:cubicBezTo>
                <a:cubicBezTo>
                  <a:pt x="236" y="314"/>
                  <a:pt x="236" y="314"/>
                  <a:pt x="236" y="314"/>
                </a:cubicBezTo>
                <a:cubicBezTo>
                  <a:pt x="236" y="314"/>
                  <a:pt x="236" y="314"/>
                  <a:pt x="236" y="314"/>
                </a:cubicBezTo>
                <a:cubicBezTo>
                  <a:pt x="246" y="322"/>
                  <a:pt x="246" y="322"/>
                  <a:pt x="246" y="322"/>
                </a:cubicBezTo>
                <a:cubicBezTo>
                  <a:pt x="263" y="324"/>
                  <a:pt x="263" y="324"/>
                  <a:pt x="263" y="324"/>
                </a:cubicBezTo>
                <a:cubicBezTo>
                  <a:pt x="273" y="322"/>
                  <a:pt x="273" y="322"/>
                  <a:pt x="273" y="322"/>
                </a:cubicBezTo>
                <a:cubicBezTo>
                  <a:pt x="273" y="322"/>
                  <a:pt x="273" y="322"/>
                  <a:pt x="273" y="322"/>
                </a:cubicBezTo>
                <a:cubicBezTo>
                  <a:pt x="287" y="320"/>
                  <a:pt x="296" y="321"/>
                  <a:pt x="299" y="324"/>
                </a:cubicBezTo>
                <a:cubicBezTo>
                  <a:pt x="301" y="328"/>
                  <a:pt x="300" y="331"/>
                  <a:pt x="295" y="335"/>
                </a:cubicBezTo>
                <a:cubicBezTo>
                  <a:pt x="291" y="339"/>
                  <a:pt x="291" y="339"/>
                  <a:pt x="291" y="339"/>
                </a:cubicBezTo>
                <a:cubicBezTo>
                  <a:pt x="290" y="341"/>
                  <a:pt x="292" y="344"/>
                  <a:pt x="297" y="349"/>
                </a:cubicBezTo>
                <a:cubicBezTo>
                  <a:pt x="297" y="350"/>
                  <a:pt x="297" y="350"/>
                  <a:pt x="297" y="350"/>
                </a:cubicBezTo>
                <a:cubicBezTo>
                  <a:pt x="297" y="350"/>
                  <a:pt x="297" y="350"/>
                  <a:pt x="297" y="350"/>
                </a:cubicBezTo>
                <a:cubicBezTo>
                  <a:pt x="300" y="352"/>
                  <a:pt x="300" y="352"/>
                  <a:pt x="300" y="352"/>
                </a:cubicBezTo>
                <a:cubicBezTo>
                  <a:pt x="301" y="351"/>
                  <a:pt x="301" y="351"/>
                  <a:pt x="301" y="351"/>
                </a:cubicBezTo>
                <a:cubicBezTo>
                  <a:pt x="311" y="332"/>
                  <a:pt x="319" y="322"/>
                  <a:pt x="325" y="320"/>
                </a:cubicBezTo>
                <a:cubicBezTo>
                  <a:pt x="331" y="318"/>
                  <a:pt x="343" y="323"/>
                  <a:pt x="363" y="335"/>
                </a:cubicBezTo>
                <a:cubicBezTo>
                  <a:pt x="387" y="339"/>
                  <a:pt x="387" y="339"/>
                  <a:pt x="387" y="339"/>
                </a:cubicBezTo>
                <a:cubicBezTo>
                  <a:pt x="387" y="340"/>
                  <a:pt x="387" y="340"/>
                  <a:pt x="387" y="340"/>
                </a:cubicBezTo>
                <a:cubicBezTo>
                  <a:pt x="387" y="341"/>
                  <a:pt x="387" y="341"/>
                  <a:pt x="387" y="341"/>
                </a:cubicBezTo>
                <a:cubicBezTo>
                  <a:pt x="385" y="352"/>
                  <a:pt x="385" y="352"/>
                  <a:pt x="385" y="352"/>
                </a:cubicBezTo>
                <a:cubicBezTo>
                  <a:pt x="397" y="354"/>
                  <a:pt x="397" y="354"/>
                  <a:pt x="397" y="354"/>
                </a:cubicBezTo>
                <a:cubicBezTo>
                  <a:pt x="397" y="369"/>
                  <a:pt x="397" y="369"/>
                  <a:pt x="397" y="369"/>
                </a:cubicBezTo>
                <a:cubicBezTo>
                  <a:pt x="401" y="376"/>
                  <a:pt x="403" y="380"/>
                  <a:pt x="405" y="381"/>
                </a:cubicBezTo>
                <a:cubicBezTo>
                  <a:pt x="407" y="382"/>
                  <a:pt x="419" y="382"/>
                  <a:pt x="441" y="381"/>
                </a:cubicBezTo>
                <a:cubicBezTo>
                  <a:pt x="453" y="374"/>
                  <a:pt x="453" y="374"/>
                  <a:pt x="453" y="374"/>
                </a:cubicBezTo>
                <a:cubicBezTo>
                  <a:pt x="465" y="358"/>
                  <a:pt x="465" y="358"/>
                  <a:pt x="465" y="358"/>
                </a:cubicBezTo>
                <a:cubicBezTo>
                  <a:pt x="479" y="357"/>
                  <a:pt x="479" y="357"/>
                  <a:pt x="479" y="357"/>
                </a:cubicBezTo>
                <a:cubicBezTo>
                  <a:pt x="486" y="355"/>
                  <a:pt x="486" y="355"/>
                  <a:pt x="486" y="355"/>
                </a:cubicBezTo>
                <a:cubicBezTo>
                  <a:pt x="512" y="340"/>
                  <a:pt x="512" y="340"/>
                  <a:pt x="512" y="340"/>
                </a:cubicBezTo>
                <a:cubicBezTo>
                  <a:pt x="513" y="340"/>
                  <a:pt x="513" y="340"/>
                  <a:pt x="513" y="340"/>
                </a:cubicBezTo>
                <a:cubicBezTo>
                  <a:pt x="513" y="340"/>
                  <a:pt x="513" y="340"/>
                  <a:pt x="513" y="340"/>
                </a:cubicBezTo>
                <a:cubicBezTo>
                  <a:pt x="513" y="340"/>
                  <a:pt x="513" y="340"/>
                  <a:pt x="513" y="340"/>
                </a:cubicBezTo>
                <a:cubicBezTo>
                  <a:pt x="528" y="338"/>
                  <a:pt x="537" y="338"/>
                  <a:pt x="539" y="340"/>
                </a:cubicBezTo>
                <a:cubicBezTo>
                  <a:pt x="557" y="354"/>
                  <a:pt x="557" y="354"/>
                  <a:pt x="557" y="354"/>
                </a:cubicBezTo>
                <a:cubicBezTo>
                  <a:pt x="562" y="356"/>
                  <a:pt x="562" y="356"/>
                  <a:pt x="562" y="356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9" y="360"/>
                  <a:pt x="569" y="360"/>
                  <a:pt x="569" y="360"/>
                </a:cubicBezTo>
                <a:cubicBezTo>
                  <a:pt x="570" y="360"/>
                  <a:pt x="570" y="360"/>
                  <a:pt x="570" y="360"/>
                </a:cubicBezTo>
                <a:cubicBezTo>
                  <a:pt x="570" y="359"/>
                  <a:pt x="570" y="359"/>
                  <a:pt x="570" y="359"/>
                </a:cubicBezTo>
                <a:cubicBezTo>
                  <a:pt x="570" y="358"/>
                  <a:pt x="570" y="358"/>
                  <a:pt x="570" y="358"/>
                </a:cubicBezTo>
                <a:cubicBezTo>
                  <a:pt x="570" y="358"/>
                  <a:pt x="570" y="358"/>
                  <a:pt x="570" y="358"/>
                </a:cubicBezTo>
                <a:cubicBezTo>
                  <a:pt x="570" y="358"/>
                  <a:pt x="570" y="358"/>
                  <a:pt x="570" y="358"/>
                </a:cubicBezTo>
                <a:cubicBezTo>
                  <a:pt x="573" y="346"/>
                  <a:pt x="573" y="346"/>
                  <a:pt x="573" y="346"/>
                </a:cubicBezTo>
                <a:cubicBezTo>
                  <a:pt x="571" y="342"/>
                  <a:pt x="571" y="339"/>
                  <a:pt x="573" y="337"/>
                </a:cubicBezTo>
                <a:cubicBezTo>
                  <a:pt x="573" y="335"/>
                  <a:pt x="575" y="334"/>
                  <a:pt x="579" y="333"/>
                </a:cubicBezTo>
                <a:cubicBezTo>
                  <a:pt x="585" y="332"/>
                  <a:pt x="590" y="337"/>
                  <a:pt x="596" y="348"/>
                </a:cubicBezTo>
                <a:cubicBezTo>
                  <a:pt x="597" y="348"/>
                  <a:pt x="597" y="348"/>
                  <a:pt x="597" y="348"/>
                </a:cubicBezTo>
                <a:cubicBezTo>
                  <a:pt x="597" y="348"/>
                  <a:pt x="597" y="348"/>
                  <a:pt x="597" y="348"/>
                </a:cubicBezTo>
                <a:cubicBezTo>
                  <a:pt x="607" y="344"/>
                  <a:pt x="607" y="344"/>
                  <a:pt x="607" y="344"/>
                </a:cubicBezTo>
                <a:cubicBezTo>
                  <a:pt x="609" y="344"/>
                  <a:pt x="610" y="342"/>
                  <a:pt x="610" y="340"/>
                </a:cubicBezTo>
                <a:cubicBezTo>
                  <a:pt x="608" y="332"/>
                  <a:pt x="608" y="332"/>
                  <a:pt x="608" y="332"/>
                </a:cubicBezTo>
                <a:cubicBezTo>
                  <a:pt x="608" y="332"/>
                  <a:pt x="608" y="332"/>
                  <a:pt x="608" y="332"/>
                </a:cubicBezTo>
                <a:cubicBezTo>
                  <a:pt x="607" y="329"/>
                  <a:pt x="608" y="326"/>
                  <a:pt x="611" y="325"/>
                </a:cubicBezTo>
                <a:cubicBezTo>
                  <a:pt x="615" y="322"/>
                  <a:pt x="615" y="322"/>
                  <a:pt x="615" y="322"/>
                </a:cubicBezTo>
                <a:cubicBezTo>
                  <a:pt x="623" y="312"/>
                  <a:pt x="623" y="312"/>
                  <a:pt x="623" y="312"/>
                </a:cubicBezTo>
                <a:cubicBezTo>
                  <a:pt x="629" y="299"/>
                  <a:pt x="629" y="299"/>
                  <a:pt x="629" y="299"/>
                </a:cubicBezTo>
                <a:cubicBezTo>
                  <a:pt x="624" y="291"/>
                  <a:pt x="623" y="285"/>
                  <a:pt x="624" y="281"/>
                </a:cubicBezTo>
                <a:cubicBezTo>
                  <a:pt x="625" y="270"/>
                  <a:pt x="625" y="270"/>
                  <a:pt x="625" y="270"/>
                </a:cubicBezTo>
                <a:cubicBezTo>
                  <a:pt x="623" y="265"/>
                  <a:pt x="622" y="262"/>
                  <a:pt x="622" y="259"/>
                </a:cubicBezTo>
                <a:cubicBezTo>
                  <a:pt x="622" y="258"/>
                  <a:pt x="620" y="254"/>
                  <a:pt x="617" y="249"/>
                </a:cubicBezTo>
                <a:cubicBezTo>
                  <a:pt x="617" y="249"/>
                  <a:pt x="617" y="249"/>
                  <a:pt x="617" y="249"/>
                </a:cubicBezTo>
                <a:cubicBezTo>
                  <a:pt x="617" y="248"/>
                  <a:pt x="617" y="248"/>
                  <a:pt x="617" y="248"/>
                </a:cubicBezTo>
                <a:cubicBezTo>
                  <a:pt x="615" y="234"/>
                  <a:pt x="615" y="234"/>
                  <a:pt x="615" y="234"/>
                </a:cubicBezTo>
                <a:cubicBezTo>
                  <a:pt x="615" y="231"/>
                  <a:pt x="615" y="228"/>
                  <a:pt x="615" y="224"/>
                </a:cubicBezTo>
                <a:cubicBezTo>
                  <a:pt x="612" y="221"/>
                  <a:pt x="609" y="218"/>
                  <a:pt x="608" y="216"/>
                </a:cubicBezTo>
                <a:cubicBezTo>
                  <a:pt x="602" y="208"/>
                  <a:pt x="602" y="208"/>
                  <a:pt x="602" y="208"/>
                </a:cubicBezTo>
                <a:cubicBezTo>
                  <a:pt x="601" y="207"/>
                  <a:pt x="601" y="207"/>
                  <a:pt x="601" y="207"/>
                </a:cubicBezTo>
                <a:cubicBezTo>
                  <a:pt x="601" y="206"/>
                  <a:pt x="601" y="206"/>
                  <a:pt x="601" y="206"/>
                </a:cubicBezTo>
                <a:cubicBezTo>
                  <a:pt x="601" y="206"/>
                  <a:pt x="601" y="206"/>
                  <a:pt x="601" y="206"/>
                </a:cubicBezTo>
                <a:cubicBezTo>
                  <a:pt x="599" y="196"/>
                  <a:pt x="599" y="196"/>
                  <a:pt x="599" y="196"/>
                </a:cubicBezTo>
                <a:cubicBezTo>
                  <a:pt x="593" y="191"/>
                  <a:pt x="593" y="191"/>
                  <a:pt x="593" y="191"/>
                </a:cubicBezTo>
                <a:cubicBezTo>
                  <a:pt x="593" y="192"/>
                  <a:pt x="593" y="192"/>
                  <a:pt x="593" y="192"/>
                </a:cubicBezTo>
                <a:cubicBezTo>
                  <a:pt x="582" y="182"/>
                  <a:pt x="582" y="182"/>
                  <a:pt x="582" y="182"/>
                </a:cubicBezTo>
                <a:cubicBezTo>
                  <a:pt x="582" y="183"/>
                  <a:pt x="582" y="183"/>
                  <a:pt x="582" y="183"/>
                </a:cubicBezTo>
                <a:cubicBezTo>
                  <a:pt x="583" y="196"/>
                  <a:pt x="583" y="196"/>
                  <a:pt x="583" y="196"/>
                </a:cubicBezTo>
                <a:cubicBezTo>
                  <a:pt x="583" y="196"/>
                  <a:pt x="583" y="196"/>
                  <a:pt x="583" y="196"/>
                </a:cubicBezTo>
                <a:cubicBezTo>
                  <a:pt x="583" y="197"/>
                  <a:pt x="583" y="197"/>
                  <a:pt x="583" y="197"/>
                </a:cubicBezTo>
                <a:cubicBezTo>
                  <a:pt x="577" y="200"/>
                  <a:pt x="577" y="200"/>
                  <a:pt x="577" y="200"/>
                </a:cubicBezTo>
                <a:cubicBezTo>
                  <a:pt x="577" y="208"/>
                  <a:pt x="577" y="208"/>
                  <a:pt x="577" y="208"/>
                </a:cubicBezTo>
                <a:cubicBezTo>
                  <a:pt x="577" y="209"/>
                  <a:pt x="577" y="209"/>
                  <a:pt x="577" y="209"/>
                </a:cubicBezTo>
                <a:cubicBezTo>
                  <a:pt x="563" y="214"/>
                  <a:pt x="563" y="214"/>
                  <a:pt x="563" y="214"/>
                </a:cubicBezTo>
                <a:cubicBezTo>
                  <a:pt x="558" y="203"/>
                  <a:pt x="558" y="203"/>
                  <a:pt x="558" y="203"/>
                </a:cubicBezTo>
                <a:cubicBezTo>
                  <a:pt x="555" y="202"/>
                  <a:pt x="555" y="202"/>
                  <a:pt x="555" y="202"/>
                </a:cubicBezTo>
                <a:cubicBezTo>
                  <a:pt x="551" y="207"/>
                  <a:pt x="551" y="207"/>
                  <a:pt x="551" y="207"/>
                </a:cubicBezTo>
                <a:cubicBezTo>
                  <a:pt x="548" y="215"/>
                  <a:pt x="548" y="215"/>
                  <a:pt x="548" y="215"/>
                </a:cubicBezTo>
                <a:cubicBezTo>
                  <a:pt x="538" y="218"/>
                  <a:pt x="538" y="218"/>
                  <a:pt x="538" y="218"/>
                </a:cubicBezTo>
                <a:cubicBezTo>
                  <a:pt x="532" y="214"/>
                  <a:pt x="532" y="214"/>
                  <a:pt x="532" y="214"/>
                </a:cubicBezTo>
                <a:cubicBezTo>
                  <a:pt x="524" y="211"/>
                  <a:pt x="524" y="211"/>
                  <a:pt x="524" y="211"/>
                </a:cubicBezTo>
                <a:cubicBezTo>
                  <a:pt x="522" y="200"/>
                  <a:pt x="522" y="200"/>
                  <a:pt x="522" y="200"/>
                </a:cubicBezTo>
                <a:cubicBezTo>
                  <a:pt x="519" y="193"/>
                  <a:pt x="519" y="193"/>
                  <a:pt x="519" y="193"/>
                </a:cubicBezTo>
                <a:cubicBezTo>
                  <a:pt x="514" y="191"/>
                  <a:pt x="514" y="191"/>
                  <a:pt x="514" y="191"/>
                </a:cubicBezTo>
                <a:cubicBezTo>
                  <a:pt x="513" y="190"/>
                  <a:pt x="513" y="190"/>
                  <a:pt x="513" y="190"/>
                </a:cubicBezTo>
                <a:cubicBezTo>
                  <a:pt x="510" y="186"/>
                  <a:pt x="510" y="186"/>
                  <a:pt x="510" y="186"/>
                </a:cubicBezTo>
                <a:cubicBezTo>
                  <a:pt x="510" y="186"/>
                  <a:pt x="510" y="186"/>
                  <a:pt x="510" y="186"/>
                </a:cubicBezTo>
                <a:cubicBezTo>
                  <a:pt x="506" y="180"/>
                  <a:pt x="506" y="180"/>
                  <a:pt x="506" y="180"/>
                </a:cubicBezTo>
                <a:cubicBezTo>
                  <a:pt x="501" y="172"/>
                  <a:pt x="501" y="172"/>
                  <a:pt x="501" y="172"/>
                </a:cubicBezTo>
                <a:cubicBezTo>
                  <a:pt x="496" y="172"/>
                  <a:pt x="496" y="172"/>
                  <a:pt x="496" y="172"/>
                </a:cubicBezTo>
                <a:cubicBezTo>
                  <a:pt x="488" y="175"/>
                  <a:pt x="488" y="175"/>
                  <a:pt x="488" y="175"/>
                </a:cubicBezTo>
                <a:cubicBezTo>
                  <a:pt x="487" y="176"/>
                  <a:pt x="487" y="176"/>
                  <a:pt x="487" y="176"/>
                </a:cubicBezTo>
                <a:cubicBezTo>
                  <a:pt x="467" y="174"/>
                  <a:pt x="467" y="174"/>
                  <a:pt x="467" y="174"/>
                </a:cubicBezTo>
                <a:cubicBezTo>
                  <a:pt x="451" y="171"/>
                  <a:pt x="451" y="171"/>
                  <a:pt x="451" y="171"/>
                </a:cubicBezTo>
                <a:cubicBezTo>
                  <a:pt x="450" y="170"/>
                  <a:pt x="447" y="169"/>
                  <a:pt x="443" y="166"/>
                </a:cubicBezTo>
                <a:cubicBezTo>
                  <a:pt x="431" y="162"/>
                  <a:pt x="431" y="162"/>
                  <a:pt x="431" y="162"/>
                </a:cubicBezTo>
                <a:cubicBezTo>
                  <a:pt x="422" y="160"/>
                  <a:pt x="417" y="158"/>
                  <a:pt x="415" y="156"/>
                </a:cubicBezTo>
                <a:cubicBezTo>
                  <a:pt x="413" y="154"/>
                  <a:pt x="413" y="154"/>
                  <a:pt x="413" y="154"/>
                </a:cubicBezTo>
                <a:cubicBezTo>
                  <a:pt x="411" y="154"/>
                  <a:pt x="411" y="154"/>
                  <a:pt x="411" y="154"/>
                </a:cubicBezTo>
                <a:cubicBezTo>
                  <a:pt x="403" y="150"/>
                  <a:pt x="403" y="150"/>
                  <a:pt x="403" y="150"/>
                </a:cubicBezTo>
                <a:cubicBezTo>
                  <a:pt x="403" y="149"/>
                  <a:pt x="403" y="149"/>
                  <a:pt x="403" y="149"/>
                </a:cubicBezTo>
                <a:cubicBezTo>
                  <a:pt x="401" y="148"/>
                  <a:pt x="400" y="146"/>
                  <a:pt x="399" y="145"/>
                </a:cubicBezTo>
                <a:cubicBezTo>
                  <a:pt x="398" y="141"/>
                  <a:pt x="398" y="141"/>
                  <a:pt x="398" y="141"/>
                </a:cubicBezTo>
                <a:cubicBezTo>
                  <a:pt x="395" y="136"/>
                  <a:pt x="395" y="136"/>
                  <a:pt x="395" y="136"/>
                </a:cubicBezTo>
                <a:cubicBezTo>
                  <a:pt x="389" y="134"/>
                  <a:pt x="389" y="134"/>
                  <a:pt x="389" y="134"/>
                </a:cubicBezTo>
                <a:cubicBezTo>
                  <a:pt x="387" y="135"/>
                  <a:pt x="387" y="135"/>
                  <a:pt x="387" y="135"/>
                </a:cubicBezTo>
                <a:cubicBezTo>
                  <a:pt x="385" y="137"/>
                  <a:pt x="385" y="137"/>
                  <a:pt x="385" y="137"/>
                </a:cubicBezTo>
                <a:cubicBezTo>
                  <a:pt x="384" y="138"/>
                  <a:pt x="384" y="138"/>
                  <a:pt x="384" y="138"/>
                </a:cubicBezTo>
                <a:cubicBezTo>
                  <a:pt x="382" y="139"/>
                  <a:pt x="380" y="140"/>
                  <a:pt x="379" y="140"/>
                </a:cubicBezTo>
                <a:cubicBezTo>
                  <a:pt x="375" y="141"/>
                  <a:pt x="372" y="140"/>
                  <a:pt x="369" y="136"/>
                </a:cubicBezTo>
                <a:cubicBezTo>
                  <a:pt x="361" y="128"/>
                  <a:pt x="361" y="128"/>
                  <a:pt x="361" y="128"/>
                </a:cubicBezTo>
                <a:cubicBezTo>
                  <a:pt x="358" y="124"/>
                  <a:pt x="356" y="121"/>
                  <a:pt x="355" y="119"/>
                </a:cubicBezTo>
                <a:cubicBezTo>
                  <a:pt x="353" y="116"/>
                  <a:pt x="353" y="116"/>
                  <a:pt x="353" y="116"/>
                </a:cubicBezTo>
                <a:cubicBezTo>
                  <a:pt x="351" y="113"/>
                  <a:pt x="349" y="110"/>
                  <a:pt x="347" y="108"/>
                </a:cubicBezTo>
                <a:cubicBezTo>
                  <a:pt x="346" y="104"/>
                  <a:pt x="346" y="101"/>
                  <a:pt x="347" y="98"/>
                </a:cubicBezTo>
                <a:cubicBezTo>
                  <a:pt x="347" y="98"/>
                  <a:pt x="347" y="98"/>
                  <a:pt x="347" y="98"/>
                </a:cubicBezTo>
                <a:cubicBezTo>
                  <a:pt x="347" y="98"/>
                  <a:pt x="347" y="98"/>
                  <a:pt x="347" y="98"/>
                </a:cubicBezTo>
                <a:cubicBezTo>
                  <a:pt x="352" y="89"/>
                  <a:pt x="352" y="89"/>
                  <a:pt x="352" y="89"/>
                </a:cubicBezTo>
                <a:cubicBezTo>
                  <a:pt x="355" y="80"/>
                  <a:pt x="355" y="80"/>
                  <a:pt x="355" y="80"/>
                </a:cubicBezTo>
                <a:cubicBezTo>
                  <a:pt x="356" y="74"/>
                  <a:pt x="356" y="74"/>
                  <a:pt x="356" y="74"/>
                </a:cubicBezTo>
                <a:cubicBezTo>
                  <a:pt x="354" y="64"/>
                  <a:pt x="354" y="64"/>
                  <a:pt x="354" y="64"/>
                </a:cubicBezTo>
                <a:cubicBezTo>
                  <a:pt x="348" y="59"/>
                  <a:pt x="348" y="59"/>
                  <a:pt x="348" y="59"/>
                </a:cubicBezTo>
                <a:cubicBezTo>
                  <a:pt x="349" y="52"/>
                  <a:pt x="349" y="52"/>
                  <a:pt x="349" y="52"/>
                </a:cubicBezTo>
                <a:cubicBezTo>
                  <a:pt x="349" y="46"/>
                  <a:pt x="351" y="43"/>
                  <a:pt x="355" y="42"/>
                </a:cubicBezTo>
                <a:cubicBezTo>
                  <a:pt x="357" y="42"/>
                  <a:pt x="357" y="41"/>
                  <a:pt x="357" y="40"/>
                </a:cubicBezTo>
                <a:cubicBezTo>
                  <a:pt x="357" y="39"/>
                  <a:pt x="357" y="39"/>
                  <a:pt x="357" y="39"/>
                </a:cubicBezTo>
                <a:cubicBezTo>
                  <a:pt x="357" y="31"/>
                  <a:pt x="357" y="31"/>
                  <a:pt x="357" y="31"/>
                </a:cubicBezTo>
                <a:cubicBezTo>
                  <a:pt x="357" y="31"/>
                  <a:pt x="357" y="31"/>
                  <a:pt x="357" y="31"/>
                </a:cubicBezTo>
                <a:cubicBezTo>
                  <a:pt x="357" y="31"/>
                  <a:pt x="357" y="31"/>
                  <a:pt x="357" y="31"/>
                </a:cubicBezTo>
                <a:cubicBezTo>
                  <a:pt x="357" y="22"/>
                  <a:pt x="357" y="22"/>
                  <a:pt x="357" y="22"/>
                </a:cubicBezTo>
                <a:cubicBezTo>
                  <a:pt x="357" y="22"/>
                  <a:pt x="357" y="22"/>
                  <a:pt x="357" y="22"/>
                </a:cubicBezTo>
                <a:cubicBezTo>
                  <a:pt x="356" y="21"/>
                  <a:pt x="356" y="21"/>
                  <a:pt x="356" y="21"/>
                </a:cubicBezTo>
                <a:cubicBezTo>
                  <a:pt x="356" y="21"/>
                  <a:pt x="356" y="21"/>
                  <a:pt x="356" y="21"/>
                </a:cubicBezTo>
                <a:cubicBezTo>
                  <a:pt x="356" y="21"/>
                  <a:pt x="356" y="21"/>
                  <a:pt x="356" y="21"/>
                </a:cubicBezTo>
                <a:cubicBezTo>
                  <a:pt x="355" y="20"/>
                  <a:pt x="355" y="20"/>
                  <a:pt x="355" y="20"/>
                </a:cubicBezTo>
                <a:cubicBezTo>
                  <a:pt x="355" y="20"/>
                  <a:pt x="355" y="20"/>
                  <a:pt x="355" y="20"/>
                </a:cubicBezTo>
                <a:cubicBezTo>
                  <a:pt x="354" y="20"/>
                  <a:pt x="354" y="20"/>
                  <a:pt x="354" y="20"/>
                </a:cubicBezTo>
                <a:cubicBezTo>
                  <a:pt x="347" y="15"/>
                  <a:pt x="347" y="15"/>
                  <a:pt x="347" y="15"/>
                </a:cubicBezTo>
                <a:cubicBezTo>
                  <a:pt x="347" y="15"/>
                  <a:pt x="347" y="15"/>
                  <a:pt x="347" y="15"/>
                </a:cubicBezTo>
                <a:cubicBezTo>
                  <a:pt x="347" y="15"/>
                  <a:pt x="347" y="15"/>
                  <a:pt x="347" y="15"/>
                </a:cubicBezTo>
                <a:cubicBezTo>
                  <a:pt x="341" y="10"/>
                  <a:pt x="341" y="10"/>
                  <a:pt x="341" y="10"/>
                </a:cubicBezTo>
                <a:cubicBezTo>
                  <a:pt x="322" y="7"/>
                  <a:pt x="322" y="7"/>
                  <a:pt x="322" y="7"/>
                </a:cubicBezTo>
                <a:cubicBezTo>
                  <a:pt x="322" y="7"/>
                  <a:pt x="322" y="7"/>
                  <a:pt x="322" y="7"/>
                </a:cubicBezTo>
                <a:cubicBezTo>
                  <a:pt x="316" y="2"/>
                  <a:pt x="316" y="2"/>
                  <a:pt x="316" y="2"/>
                </a:cubicBezTo>
                <a:cubicBezTo>
                  <a:pt x="305" y="2"/>
                  <a:pt x="305" y="2"/>
                  <a:pt x="305" y="2"/>
                </a:cubicBezTo>
                <a:cubicBezTo>
                  <a:pt x="303" y="2"/>
                  <a:pt x="301" y="4"/>
                  <a:pt x="299" y="5"/>
                </a:cubicBezTo>
                <a:cubicBezTo>
                  <a:pt x="298" y="5"/>
                  <a:pt x="298" y="5"/>
                  <a:pt x="298" y="5"/>
                </a:cubicBezTo>
                <a:cubicBezTo>
                  <a:pt x="289" y="8"/>
                  <a:pt x="289" y="8"/>
                  <a:pt x="289" y="8"/>
                </a:cubicBezTo>
                <a:cubicBezTo>
                  <a:pt x="267" y="8"/>
                  <a:pt x="267" y="8"/>
                  <a:pt x="267" y="8"/>
                </a:cubicBezTo>
                <a:cubicBezTo>
                  <a:pt x="264" y="9"/>
                  <a:pt x="261" y="10"/>
                  <a:pt x="260" y="12"/>
                </a:cubicBezTo>
                <a:cubicBezTo>
                  <a:pt x="257" y="14"/>
                  <a:pt x="253" y="15"/>
                  <a:pt x="247" y="17"/>
                </a:cubicBezTo>
                <a:cubicBezTo>
                  <a:pt x="237" y="20"/>
                  <a:pt x="237" y="20"/>
                  <a:pt x="237" y="20"/>
                </a:cubicBezTo>
                <a:cubicBezTo>
                  <a:pt x="237" y="20"/>
                  <a:pt x="237" y="20"/>
                  <a:pt x="237" y="20"/>
                </a:cubicBezTo>
                <a:cubicBezTo>
                  <a:pt x="236" y="20"/>
                  <a:pt x="236" y="20"/>
                  <a:pt x="236" y="20"/>
                </a:cubicBezTo>
                <a:cubicBezTo>
                  <a:pt x="221" y="18"/>
                  <a:pt x="221" y="18"/>
                  <a:pt x="221" y="18"/>
                </a:cubicBezTo>
                <a:cubicBezTo>
                  <a:pt x="220" y="18"/>
                  <a:pt x="220" y="18"/>
                  <a:pt x="220" y="18"/>
                </a:cubicBezTo>
                <a:cubicBezTo>
                  <a:pt x="220" y="18"/>
                  <a:pt x="220" y="18"/>
                  <a:pt x="220" y="18"/>
                </a:cubicBezTo>
                <a:cubicBezTo>
                  <a:pt x="220" y="18"/>
                  <a:pt x="220" y="18"/>
                  <a:pt x="220" y="18"/>
                </a:cubicBezTo>
                <a:cubicBezTo>
                  <a:pt x="215" y="18"/>
                  <a:pt x="215" y="18"/>
                  <a:pt x="215" y="18"/>
                </a:cubicBezTo>
                <a:cubicBezTo>
                  <a:pt x="206" y="20"/>
                  <a:pt x="206" y="20"/>
                  <a:pt x="206" y="20"/>
                </a:cubicBezTo>
                <a:cubicBezTo>
                  <a:pt x="188" y="22"/>
                  <a:pt x="188" y="22"/>
                  <a:pt x="188" y="22"/>
                </a:cubicBezTo>
                <a:cubicBezTo>
                  <a:pt x="188" y="22"/>
                  <a:pt x="188" y="22"/>
                  <a:pt x="188" y="22"/>
                </a:cubicBezTo>
                <a:cubicBezTo>
                  <a:pt x="187" y="22"/>
                  <a:pt x="187" y="22"/>
                  <a:pt x="187" y="22"/>
                </a:cubicBezTo>
                <a:cubicBezTo>
                  <a:pt x="179" y="18"/>
                  <a:pt x="179" y="18"/>
                  <a:pt x="179" y="18"/>
                </a:cubicBezTo>
                <a:cubicBezTo>
                  <a:pt x="171" y="18"/>
                  <a:pt x="171" y="18"/>
                  <a:pt x="171" y="18"/>
                </a:cubicBezTo>
                <a:cubicBezTo>
                  <a:pt x="168" y="18"/>
                  <a:pt x="165" y="15"/>
                  <a:pt x="161" y="10"/>
                </a:cubicBezTo>
                <a:cubicBezTo>
                  <a:pt x="160" y="10"/>
                  <a:pt x="160" y="10"/>
                  <a:pt x="160" y="10"/>
                </a:cubicBezTo>
                <a:cubicBezTo>
                  <a:pt x="159" y="6"/>
                  <a:pt x="158" y="4"/>
                  <a:pt x="158" y="4"/>
                </a:cubicBezTo>
                <a:cubicBezTo>
                  <a:pt x="156" y="2"/>
                  <a:pt x="156" y="2"/>
                  <a:pt x="156" y="2"/>
                </a:cubicBezTo>
                <a:cubicBezTo>
                  <a:pt x="152" y="0"/>
                  <a:pt x="152" y="0"/>
                  <a:pt x="152" y="0"/>
                </a:cubicBezTo>
                <a:cubicBezTo>
                  <a:pt x="149" y="4"/>
                  <a:pt x="149" y="4"/>
                  <a:pt x="149" y="4"/>
                </a:cubicBezTo>
                <a:cubicBezTo>
                  <a:pt x="149" y="4"/>
                  <a:pt x="149" y="4"/>
                  <a:pt x="149" y="4"/>
                </a:cubicBezTo>
                <a:cubicBezTo>
                  <a:pt x="136" y="10"/>
                  <a:pt x="136" y="10"/>
                  <a:pt x="136" y="10"/>
                </a:cubicBezTo>
                <a:cubicBezTo>
                  <a:pt x="135" y="10"/>
                  <a:pt x="135" y="10"/>
                  <a:pt x="135" y="10"/>
                </a:cubicBezTo>
                <a:cubicBezTo>
                  <a:pt x="135" y="10"/>
                  <a:pt x="135" y="10"/>
                  <a:pt x="135" y="10"/>
                </a:cubicBezTo>
                <a:cubicBezTo>
                  <a:pt x="119" y="11"/>
                  <a:pt x="119" y="11"/>
                  <a:pt x="119" y="11"/>
                </a:cubicBezTo>
                <a:cubicBezTo>
                  <a:pt x="117" y="11"/>
                  <a:pt x="112" y="10"/>
                  <a:pt x="106" y="8"/>
                </a:cubicBezTo>
                <a:cubicBezTo>
                  <a:pt x="93" y="6"/>
                  <a:pt x="93" y="6"/>
                  <a:pt x="93" y="6"/>
                </a:cubicBezTo>
                <a:cubicBezTo>
                  <a:pt x="92" y="6"/>
                  <a:pt x="92" y="6"/>
                  <a:pt x="92" y="6"/>
                </a:cubicBezTo>
                <a:cubicBezTo>
                  <a:pt x="92" y="6"/>
                  <a:pt x="92" y="6"/>
                  <a:pt x="92" y="6"/>
                </a:cubicBezTo>
                <a:cubicBezTo>
                  <a:pt x="84" y="2"/>
                  <a:pt x="84" y="2"/>
                  <a:pt x="84" y="2"/>
                </a:cubicBezTo>
                <a:lnTo>
                  <a:pt x="77" y="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12"/>
          <p:cNvSpPr/>
          <p:nvPr/>
        </p:nvSpPr>
        <p:spPr bwMode="auto">
          <a:xfrm>
            <a:off x="2568575" y="4539262"/>
            <a:ext cx="912813" cy="950913"/>
          </a:xfrm>
          <a:custGeom>
            <a:avLst/>
            <a:gdLst>
              <a:gd name="T0" fmla="*/ 2147483646 w 284"/>
              <a:gd name="T1" fmla="*/ 2147483646 h 296"/>
              <a:gd name="T2" fmla="*/ 2147483646 w 284"/>
              <a:gd name="T3" fmla="*/ 2147483646 h 296"/>
              <a:gd name="T4" fmla="*/ 2147483646 w 284"/>
              <a:gd name="T5" fmla="*/ 2147483646 h 296"/>
              <a:gd name="T6" fmla="*/ 2147483646 w 284"/>
              <a:gd name="T7" fmla="*/ 2147483646 h 296"/>
              <a:gd name="T8" fmla="*/ 2147483646 w 284"/>
              <a:gd name="T9" fmla="*/ 2147483646 h 296"/>
              <a:gd name="T10" fmla="*/ 2147483646 w 284"/>
              <a:gd name="T11" fmla="*/ 2147483646 h 296"/>
              <a:gd name="T12" fmla="*/ 2147483646 w 284"/>
              <a:gd name="T13" fmla="*/ 2147483646 h 296"/>
              <a:gd name="T14" fmla="*/ 2147483646 w 284"/>
              <a:gd name="T15" fmla="*/ 2147483646 h 296"/>
              <a:gd name="T16" fmla="*/ 2147483646 w 284"/>
              <a:gd name="T17" fmla="*/ 2147483646 h 296"/>
              <a:gd name="T18" fmla="*/ 2147483646 w 284"/>
              <a:gd name="T19" fmla="*/ 2147483646 h 296"/>
              <a:gd name="T20" fmla="*/ 2147483646 w 284"/>
              <a:gd name="T21" fmla="*/ 2147483646 h 296"/>
              <a:gd name="T22" fmla="*/ 2147483646 w 284"/>
              <a:gd name="T23" fmla="*/ 2147483646 h 296"/>
              <a:gd name="T24" fmla="*/ 2147483646 w 284"/>
              <a:gd name="T25" fmla="*/ 2147483646 h 296"/>
              <a:gd name="T26" fmla="*/ 2147483646 w 284"/>
              <a:gd name="T27" fmla="*/ 2147483646 h 296"/>
              <a:gd name="T28" fmla="*/ 2147483646 w 284"/>
              <a:gd name="T29" fmla="*/ 2147483646 h 296"/>
              <a:gd name="T30" fmla="*/ 2147483646 w 284"/>
              <a:gd name="T31" fmla="*/ 2147483646 h 296"/>
              <a:gd name="T32" fmla="*/ 2147483646 w 284"/>
              <a:gd name="T33" fmla="*/ 2147483646 h 296"/>
              <a:gd name="T34" fmla="*/ 2147483646 w 284"/>
              <a:gd name="T35" fmla="*/ 2147483646 h 296"/>
              <a:gd name="T36" fmla="*/ 2147483646 w 284"/>
              <a:gd name="T37" fmla="*/ 2147483646 h 296"/>
              <a:gd name="T38" fmla="*/ 2147483646 w 284"/>
              <a:gd name="T39" fmla="*/ 2147483646 h 296"/>
              <a:gd name="T40" fmla="*/ 2147483646 w 284"/>
              <a:gd name="T41" fmla="*/ 2147483646 h 296"/>
              <a:gd name="T42" fmla="*/ 2147483646 w 284"/>
              <a:gd name="T43" fmla="*/ 2147483646 h 296"/>
              <a:gd name="T44" fmla="*/ 2147483646 w 284"/>
              <a:gd name="T45" fmla="*/ 2147483646 h 296"/>
              <a:gd name="T46" fmla="*/ 2147483646 w 284"/>
              <a:gd name="T47" fmla="*/ 2147483646 h 296"/>
              <a:gd name="T48" fmla="*/ 2147483646 w 284"/>
              <a:gd name="T49" fmla="*/ 2147483646 h 296"/>
              <a:gd name="T50" fmla="*/ 2147483646 w 284"/>
              <a:gd name="T51" fmla="*/ 2147483646 h 296"/>
              <a:gd name="T52" fmla="*/ 2147483646 w 284"/>
              <a:gd name="T53" fmla="*/ 2147483646 h 296"/>
              <a:gd name="T54" fmla="*/ 2147483646 w 284"/>
              <a:gd name="T55" fmla="*/ 2147483646 h 296"/>
              <a:gd name="T56" fmla="*/ 2147483646 w 284"/>
              <a:gd name="T57" fmla="*/ 2147483646 h 296"/>
              <a:gd name="T58" fmla="*/ 2147483646 w 284"/>
              <a:gd name="T59" fmla="*/ 2147483646 h 296"/>
              <a:gd name="T60" fmla="*/ 2147483646 w 284"/>
              <a:gd name="T61" fmla="*/ 2147483646 h 296"/>
              <a:gd name="T62" fmla="*/ 2147483646 w 284"/>
              <a:gd name="T63" fmla="*/ 2147483646 h 296"/>
              <a:gd name="T64" fmla="*/ 2147483646 w 284"/>
              <a:gd name="T65" fmla="*/ 2147483646 h 296"/>
              <a:gd name="T66" fmla="*/ 2147483646 w 284"/>
              <a:gd name="T67" fmla="*/ 2147483646 h 296"/>
              <a:gd name="T68" fmla="*/ 2147483646 w 284"/>
              <a:gd name="T69" fmla="*/ 2147483646 h 296"/>
              <a:gd name="T70" fmla="*/ 2147483646 w 284"/>
              <a:gd name="T71" fmla="*/ 2147483646 h 296"/>
              <a:gd name="T72" fmla="*/ 2147483646 w 284"/>
              <a:gd name="T73" fmla="*/ 2147483646 h 296"/>
              <a:gd name="T74" fmla="*/ 2147483646 w 284"/>
              <a:gd name="T75" fmla="*/ 2147483646 h 296"/>
              <a:gd name="T76" fmla="*/ 2147483646 w 284"/>
              <a:gd name="T77" fmla="*/ 2147483646 h 296"/>
              <a:gd name="T78" fmla="*/ 2147483646 w 284"/>
              <a:gd name="T79" fmla="*/ 2147483646 h 296"/>
              <a:gd name="T80" fmla="*/ 2147483646 w 284"/>
              <a:gd name="T81" fmla="*/ 2147483646 h 296"/>
              <a:gd name="T82" fmla="*/ 2147483646 w 284"/>
              <a:gd name="T83" fmla="*/ 2147483646 h 296"/>
              <a:gd name="T84" fmla="*/ 2147483646 w 284"/>
              <a:gd name="T85" fmla="*/ 2147483646 h 296"/>
              <a:gd name="T86" fmla="*/ 2147483646 w 284"/>
              <a:gd name="T87" fmla="*/ 2147483646 h 296"/>
              <a:gd name="T88" fmla="*/ 2147483646 w 284"/>
              <a:gd name="T89" fmla="*/ 2147483646 h 296"/>
              <a:gd name="T90" fmla="*/ 2147483646 w 284"/>
              <a:gd name="T91" fmla="*/ 2147483646 h 296"/>
              <a:gd name="T92" fmla="*/ 2147483646 w 284"/>
              <a:gd name="T93" fmla="*/ 2147483646 h 296"/>
              <a:gd name="T94" fmla="*/ 2147483646 w 284"/>
              <a:gd name="T95" fmla="*/ 2147483646 h 296"/>
              <a:gd name="T96" fmla="*/ 2147483646 w 284"/>
              <a:gd name="T97" fmla="*/ 2147483646 h 296"/>
              <a:gd name="T98" fmla="*/ 2147483646 w 284"/>
              <a:gd name="T99" fmla="*/ 2147483646 h 296"/>
              <a:gd name="T100" fmla="*/ 2147483646 w 284"/>
              <a:gd name="T101" fmla="*/ 2147483646 h 296"/>
              <a:gd name="T102" fmla="*/ 2147483646 w 284"/>
              <a:gd name="T103" fmla="*/ 2147483646 h 296"/>
              <a:gd name="T104" fmla="*/ 2147483646 w 284"/>
              <a:gd name="T105" fmla="*/ 2147483646 h 296"/>
              <a:gd name="T106" fmla="*/ 2147483646 w 284"/>
              <a:gd name="T107" fmla="*/ 2147483646 h 296"/>
              <a:gd name="T108" fmla="*/ 2147483646 w 284"/>
              <a:gd name="T109" fmla="*/ 2147483646 h 296"/>
              <a:gd name="T110" fmla="*/ 2147483646 w 284"/>
              <a:gd name="T111" fmla="*/ 2147483646 h 296"/>
              <a:gd name="T112" fmla="*/ 2147483646 w 284"/>
              <a:gd name="T113" fmla="*/ 2147483646 h 296"/>
              <a:gd name="T114" fmla="*/ 2147483646 w 284"/>
              <a:gd name="T115" fmla="*/ 2147483646 h 296"/>
              <a:gd name="T116" fmla="*/ 2147483646 w 284"/>
              <a:gd name="T117" fmla="*/ 2147483646 h 296"/>
              <a:gd name="T118" fmla="*/ 2147483646 w 284"/>
              <a:gd name="T119" fmla="*/ 2147483646 h 29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84" h="296">
                <a:moveTo>
                  <a:pt x="2" y="182"/>
                </a:moveTo>
                <a:cubicBezTo>
                  <a:pt x="0" y="187"/>
                  <a:pt x="0" y="187"/>
                  <a:pt x="0" y="187"/>
                </a:cubicBezTo>
                <a:cubicBezTo>
                  <a:pt x="3" y="187"/>
                  <a:pt x="6" y="185"/>
                  <a:pt x="9" y="183"/>
                </a:cubicBezTo>
                <a:cubicBezTo>
                  <a:pt x="10" y="182"/>
                  <a:pt x="10" y="182"/>
                  <a:pt x="10" y="182"/>
                </a:cubicBezTo>
                <a:cubicBezTo>
                  <a:pt x="10" y="182"/>
                  <a:pt x="10" y="182"/>
                  <a:pt x="10" y="182"/>
                </a:cubicBezTo>
                <a:cubicBezTo>
                  <a:pt x="26" y="180"/>
                  <a:pt x="26" y="180"/>
                  <a:pt x="26" y="180"/>
                </a:cubicBezTo>
                <a:cubicBezTo>
                  <a:pt x="37" y="175"/>
                  <a:pt x="37" y="175"/>
                  <a:pt x="37" y="175"/>
                </a:cubicBezTo>
                <a:cubicBezTo>
                  <a:pt x="41" y="181"/>
                  <a:pt x="41" y="181"/>
                  <a:pt x="41" y="181"/>
                </a:cubicBezTo>
                <a:cubicBezTo>
                  <a:pt x="42" y="181"/>
                  <a:pt x="42" y="181"/>
                  <a:pt x="42" y="181"/>
                </a:cubicBezTo>
                <a:cubicBezTo>
                  <a:pt x="37" y="189"/>
                  <a:pt x="37" y="189"/>
                  <a:pt x="37" y="189"/>
                </a:cubicBezTo>
                <a:cubicBezTo>
                  <a:pt x="42" y="194"/>
                  <a:pt x="42" y="194"/>
                  <a:pt x="42" y="194"/>
                </a:cubicBezTo>
                <a:cubicBezTo>
                  <a:pt x="42" y="195"/>
                  <a:pt x="42" y="195"/>
                  <a:pt x="42" y="195"/>
                </a:cubicBezTo>
                <a:cubicBezTo>
                  <a:pt x="42" y="196"/>
                  <a:pt x="42" y="196"/>
                  <a:pt x="42" y="196"/>
                </a:cubicBezTo>
                <a:cubicBezTo>
                  <a:pt x="38" y="213"/>
                  <a:pt x="38" y="213"/>
                  <a:pt x="38" y="213"/>
                </a:cubicBezTo>
                <a:cubicBezTo>
                  <a:pt x="49" y="220"/>
                  <a:pt x="49" y="220"/>
                  <a:pt x="49" y="220"/>
                </a:cubicBezTo>
                <a:cubicBezTo>
                  <a:pt x="68" y="221"/>
                  <a:pt x="68" y="221"/>
                  <a:pt x="68" y="221"/>
                </a:cubicBezTo>
                <a:cubicBezTo>
                  <a:pt x="65" y="225"/>
                  <a:pt x="65" y="225"/>
                  <a:pt x="65" y="225"/>
                </a:cubicBezTo>
                <a:cubicBezTo>
                  <a:pt x="53" y="240"/>
                  <a:pt x="47" y="248"/>
                  <a:pt x="48" y="251"/>
                </a:cubicBezTo>
                <a:cubicBezTo>
                  <a:pt x="55" y="253"/>
                  <a:pt x="55" y="253"/>
                  <a:pt x="55" y="253"/>
                </a:cubicBezTo>
                <a:cubicBezTo>
                  <a:pt x="64" y="254"/>
                  <a:pt x="70" y="256"/>
                  <a:pt x="72" y="260"/>
                </a:cubicBezTo>
                <a:cubicBezTo>
                  <a:pt x="74" y="265"/>
                  <a:pt x="77" y="270"/>
                  <a:pt x="79" y="275"/>
                </a:cubicBezTo>
                <a:cubicBezTo>
                  <a:pt x="90" y="281"/>
                  <a:pt x="90" y="281"/>
                  <a:pt x="90" y="281"/>
                </a:cubicBezTo>
                <a:cubicBezTo>
                  <a:pt x="96" y="282"/>
                  <a:pt x="96" y="282"/>
                  <a:pt x="96" y="282"/>
                </a:cubicBezTo>
                <a:cubicBezTo>
                  <a:pt x="110" y="270"/>
                  <a:pt x="110" y="270"/>
                  <a:pt x="110" y="270"/>
                </a:cubicBezTo>
                <a:cubicBezTo>
                  <a:pt x="118" y="281"/>
                  <a:pt x="118" y="281"/>
                  <a:pt x="118" y="281"/>
                </a:cubicBezTo>
                <a:cubicBezTo>
                  <a:pt x="118" y="282"/>
                  <a:pt x="118" y="282"/>
                  <a:pt x="118" y="282"/>
                </a:cubicBezTo>
                <a:cubicBezTo>
                  <a:pt x="118" y="282"/>
                  <a:pt x="118" y="282"/>
                  <a:pt x="118" y="282"/>
                </a:cubicBezTo>
                <a:cubicBezTo>
                  <a:pt x="118" y="282"/>
                  <a:pt x="118" y="282"/>
                  <a:pt x="118" y="282"/>
                </a:cubicBezTo>
                <a:cubicBezTo>
                  <a:pt x="120" y="292"/>
                  <a:pt x="120" y="292"/>
                  <a:pt x="120" y="292"/>
                </a:cubicBezTo>
                <a:cubicBezTo>
                  <a:pt x="126" y="293"/>
                  <a:pt x="126" y="293"/>
                  <a:pt x="126" y="293"/>
                </a:cubicBezTo>
                <a:cubicBezTo>
                  <a:pt x="126" y="293"/>
                  <a:pt x="126" y="293"/>
                  <a:pt x="126" y="293"/>
                </a:cubicBezTo>
                <a:cubicBezTo>
                  <a:pt x="136" y="296"/>
                  <a:pt x="136" y="296"/>
                  <a:pt x="136" y="296"/>
                </a:cubicBezTo>
                <a:cubicBezTo>
                  <a:pt x="138" y="296"/>
                  <a:pt x="138" y="296"/>
                  <a:pt x="138" y="296"/>
                </a:cubicBezTo>
                <a:cubicBezTo>
                  <a:pt x="138" y="295"/>
                  <a:pt x="138" y="295"/>
                  <a:pt x="138" y="295"/>
                </a:cubicBezTo>
                <a:cubicBezTo>
                  <a:pt x="136" y="285"/>
                  <a:pt x="136" y="285"/>
                  <a:pt x="136" y="285"/>
                </a:cubicBezTo>
                <a:cubicBezTo>
                  <a:pt x="136" y="284"/>
                  <a:pt x="136" y="284"/>
                  <a:pt x="136" y="284"/>
                </a:cubicBezTo>
                <a:cubicBezTo>
                  <a:pt x="131" y="261"/>
                  <a:pt x="131" y="261"/>
                  <a:pt x="131" y="261"/>
                </a:cubicBezTo>
                <a:cubicBezTo>
                  <a:pt x="131" y="260"/>
                  <a:pt x="131" y="260"/>
                  <a:pt x="131" y="260"/>
                </a:cubicBezTo>
                <a:cubicBezTo>
                  <a:pt x="134" y="244"/>
                  <a:pt x="134" y="244"/>
                  <a:pt x="134" y="244"/>
                </a:cubicBezTo>
                <a:cubicBezTo>
                  <a:pt x="135" y="244"/>
                  <a:pt x="135" y="244"/>
                  <a:pt x="135" y="244"/>
                </a:cubicBezTo>
                <a:cubicBezTo>
                  <a:pt x="136" y="244"/>
                  <a:pt x="136" y="244"/>
                  <a:pt x="136" y="244"/>
                </a:cubicBezTo>
                <a:cubicBezTo>
                  <a:pt x="147" y="245"/>
                  <a:pt x="147" y="245"/>
                  <a:pt x="147" y="245"/>
                </a:cubicBezTo>
                <a:cubicBezTo>
                  <a:pt x="160" y="235"/>
                  <a:pt x="160" y="235"/>
                  <a:pt x="160" y="235"/>
                </a:cubicBezTo>
                <a:cubicBezTo>
                  <a:pt x="162" y="236"/>
                  <a:pt x="162" y="236"/>
                  <a:pt x="162" y="236"/>
                </a:cubicBezTo>
                <a:cubicBezTo>
                  <a:pt x="169" y="241"/>
                  <a:pt x="174" y="246"/>
                  <a:pt x="176" y="249"/>
                </a:cubicBezTo>
                <a:cubicBezTo>
                  <a:pt x="178" y="248"/>
                  <a:pt x="183" y="244"/>
                  <a:pt x="189" y="237"/>
                </a:cubicBezTo>
                <a:cubicBezTo>
                  <a:pt x="189" y="236"/>
                  <a:pt x="189" y="236"/>
                  <a:pt x="189" y="236"/>
                </a:cubicBezTo>
                <a:cubicBezTo>
                  <a:pt x="190" y="236"/>
                  <a:pt x="190" y="236"/>
                  <a:pt x="190" y="236"/>
                </a:cubicBezTo>
                <a:cubicBezTo>
                  <a:pt x="210" y="241"/>
                  <a:pt x="210" y="241"/>
                  <a:pt x="210" y="241"/>
                </a:cubicBezTo>
                <a:cubicBezTo>
                  <a:pt x="219" y="234"/>
                  <a:pt x="219" y="234"/>
                  <a:pt x="219" y="234"/>
                </a:cubicBezTo>
                <a:cubicBezTo>
                  <a:pt x="219" y="233"/>
                  <a:pt x="219" y="233"/>
                  <a:pt x="219" y="233"/>
                </a:cubicBezTo>
                <a:cubicBezTo>
                  <a:pt x="220" y="233"/>
                  <a:pt x="220" y="233"/>
                  <a:pt x="220" y="233"/>
                </a:cubicBezTo>
                <a:cubicBezTo>
                  <a:pt x="220" y="233"/>
                  <a:pt x="220" y="233"/>
                  <a:pt x="220" y="233"/>
                </a:cubicBezTo>
                <a:cubicBezTo>
                  <a:pt x="220" y="233"/>
                  <a:pt x="220" y="233"/>
                  <a:pt x="220" y="233"/>
                </a:cubicBezTo>
                <a:cubicBezTo>
                  <a:pt x="229" y="235"/>
                  <a:pt x="229" y="235"/>
                  <a:pt x="229" y="235"/>
                </a:cubicBezTo>
                <a:cubicBezTo>
                  <a:pt x="256" y="211"/>
                  <a:pt x="256" y="211"/>
                  <a:pt x="256" y="211"/>
                </a:cubicBezTo>
                <a:cubicBezTo>
                  <a:pt x="264" y="213"/>
                  <a:pt x="264" y="213"/>
                  <a:pt x="264" y="213"/>
                </a:cubicBezTo>
                <a:cubicBezTo>
                  <a:pt x="264" y="213"/>
                  <a:pt x="264" y="213"/>
                  <a:pt x="264" y="213"/>
                </a:cubicBezTo>
                <a:cubicBezTo>
                  <a:pt x="265" y="214"/>
                  <a:pt x="265" y="214"/>
                  <a:pt x="265" y="214"/>
                </a:cubicBezTo>
                <a:cubicBezTo>
                  <a:pt x="265" y="214"/>
                  <a:pt x="265" y="214"/>
                  <a:pt x="265" y="214"/>
                </a:cubicBezTo>
                <a:cubicBezTo>
                  <a:pt x="266" y="214"/>
                  <a:pt x="266" y="214"/>
                  <a:pt x="266" y="214"/>
                </a:cubicBezTo>
                <a:cubicBezTo>
                  <a:pt x="268" y="218"/>
                  <a:pt x="268" y="218"/>
                  <a:pt x="268" y="218"/>
                </a:cubicBezTo>
                <a:cubicBezTo>
                  <a:pt x="270" y="216"/>
                  <a:pt x="270" y="216"/>
                  <a:pt x="270" y="216"/>
                </a:cubicBezTo>
                <a:cubicBezTo>
                  <a:pt x="270" y="216"/>
                  <a:pt x="270" y="216"/>
                  <a:pt x="270" y="216"/>
                </a:cubicBezTo>
                <a:cubicBezTo>
                  <a:pt x="270" y="215"/>
                  <a:pt x="270" y="215"/>
                  <a:pt x="270" y="215"/>
                </a:cubicBezTo>
                <a:cubicBezTo>
                  <a:pt x="270" y="215"/>
                  <a:pt x="270" y="215"/>
                  <a:pt x="270" y="215"/>
                </a:cubicBezTo>
                <a:cubicBezTo>
                  <a:pt x="278" y="211"/>
                  <a:pt x="278" y="211"/>
                  <a:pt x="278" y="211"/>
                </a:cubicBezTo>
                <a:cubicBezTo>
                  <a:pt x="284" y="205"/>
                  <a:pt x="284" y="205"/>
                  <a:pt x="284" y="205"/>
                </a:cubicBezTo>
                <a:cubicBezTo>
                  <a:pt x="283" y="193"/>
                  <a:pt x="283" y="193"/>
                  <a:pt x="283" y="193"/>
                </a:cubicBezTo>
                <a:cubicBezTo>
                  <a:pt x="282" y="191"/>
                  <a:pt x="282" y="191"/>
                  <a:pt x="282" y="191"/>
                </a:cubicBezTo>
                <a:cubicBezTo>
                  <a:pt x="274" y="194"/>
                  <a:pt x="274" y="194"/>
                  <a:pt x="274" y="194"/>
                </a:cubicBezTo>
                <a:cubicBezTo>
                  <a:pt x="274" y="194"/>
                  <a:pt x="274" y="194"/>
                  <a:pt x="274" y="194"/>
                </a:cubicBezTo>
                <a:cubicBezTo>
                  <a:pt x="272" y="195"/>
                  <a:pt x="270" y="196"/>
                  <a:pt x="267" y="196"/>
                </a:cubicBezTo>
                <a:cubicBezTo>
                  <a:pt x="258" y="196"/>
                  <a:pt x="258" y="196"/>
                  <a:pt x="258" y="196"/>
                </a:cubicBezTo>
                <a:cubicBezTo>
                  <a:pt x="255" y="196"/>
                  <a:pt x="254" y="195"/>
                  <a:pt x="252" y="193"/>
                </a:cubicBezTo>
                <a:cubicBezTo>
                  <a:pt x="252" y="180"/>
                  <a:pt x="252" y="180"/>
                  <a:pt x="252" y="180"/>
                </a:cubicBezTo>
                <a:cubicBezTo>
                  <a:pt x="249" y="179"/>
                  <a:pt x="248" y="178"/>
                  <a:pt x="246" y="178"/>
                </a:cubicBezTo>
                <a:cubicBezTo>
                  <a:pt x="244" y="179"/>
                  <a:pt x="244" y="179"/>
                  <a:pt x="244" y="179"/>
                </a:cubicBezTo>
                <a:cubicBezTo>
                  <a:pt x="242" y="180"/>
                  <a:pt x="242" y="180"/>
                  <a:pt x="242" y="180"/>
                </a:cubicBezTo>
                <a:cubicBezTo>
                  <a:pt x="236" y="182"/>
                  <a:pt x="236" y="182"/>
                  <a:pt x="236" y="182"/>
                </a:cubicBezTo>
                <a:cubicBezTo>
                  <a:pt x="234" y="182"/>
                  <a:pt x="234" y="182"/>
                  <a:pt x="234" y="182"/>
                </a:cubicBezTo>
                <a:cubicBezTo>
                  <a:pt x="234" y="181"/>
                  <a:pt x="234" y="181"/>
                  <a:pt x="234" y="181"/>
                </a:cubicBezTo>
                <a:cubicBezTo>
                  <a:pt x="231" y="175"/>
                  <a:pt x="231" y="175"/>
                  <a:pt x="231" y="175"/>
                </a:cubicBezTo>
                <a:cubicBezTo>
                  <a:pt x="230" y="170"/>
                  <a:pt x="230" y="170"/>
                  <a:pt x="230" y="170"/>
                </a:cubicBezTo>
                <a:cubicBezTo>
                  <a:pt x="230" y="170"/>
                  <a:pt x="230" y="170"/>
                  <a:pt x="230" y="170"/>
                </a:cubicBezTo>
                <a:cubicBezTo>
                  <a:pt x="234" y="155"/>
                  <a:pt x="234" y="155"/>
                  <a:pt x="234" y="155"/>
                </a:cubicBezTo>
                <a:cubicBezTo>
                  <a:pt x="234" y="155"/>
                  <a:pt x="234" y="155"/>
                  <a:pt x="234" y="155"/>
                </a:cubicBezTo>
                <a:cubicBezTo>
                  <a:pt x="234" y="155"/>
                  <a:pt x="234" y="155"/>
                  <a:pt x="234" y="155"/>
                </a:cubicBezTo>
                <a:cubicBezTo>
                  <a:pt x="234" y="154"/>
                  <a:pt x="234" y="154"/>
                  <a:pt x="234" y="154"/>
                </a:cubicBezTo>
                <a:cubicBezTo>
                  <a:pt x="238" y="147"/>
                  <a:pt x="238" y="147"/>
                  <a:pt x="238" y="147"/>
                </a:cubicBezTo>
                <a:cubicBezTo>
                  <a:pt x="226" y="137"/>
                  <a:pt x="226" y="137"/>
                  <a:pt x="226" y="137"/>
                </a:cubicBezTo>
                <a:cubicBezTo>
                  <a:pt x="226" y="136"/>
                  <a:pt x="226" y="136"/>
                  <a:pt x="226" y="136"/>
                </a:cubicBezTo>
                <a:cubicBezTo>
                  <a:pt x="226" y="136"/>
                  <a:pt x="226" y="136"/>
                  <a:pt x="226" y="136"/>
                </a:cubicBezTo>
                <a:cubicBezTo>
                  <a:pt x="226" y="124"/>
                  <a:pt x="226" y="124"/>
                  <a:pt x="226" y="124"/>
                </a:cubicBezTo>
                <a:cubicBezTo>
                  <a:pt x="226" y="124"/>
                  <a:pt x="226" y="124"/>
                  <a:pt x="226" y="124"/>
                </a:cubicBezTo>
                <a:cubicBezTo>
                  <a:pt x="232" y="106"/>
                  <a:pt x="232" y="106"/>
                  <a:pt x="232" y="106"/>
                </a:cubicBezTo>
                <a:cubicBezTo>
                  <a:pt x="228" y="96"/>
                  <a:pt x="228" y="96"/>
                  <a:pt x="228" y="96"/>
                </a:cubicBezTo>
                <a:cubicBezTo>
                  <a:pt x="225" y="95"/>
                  <a:pt x="225" y="95"/>
                  <a:pt x="225" y="95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6" y="102"/>
                  <a:pt x="216" y="102"/>
                  <a:pt x="216" y="102"/>
                </a:cubicBezTo>
                <a:cubicBezTo>
                  <a:pt x="210" y="98"/>
                  <a:pt x="210" y="98"/>
                  <a:pt x="210" y="98"/>
                </a:cubicBezTo>
                <a:cubicBezTo>
                  <a:pt x="205" y="95"/>
                  <a:pt x="205" y="95"/>
                  <a:pt x="205" y="95"/>
                </a:cubicBezTo>
                <a:cubicBezTo>
                  <a:pt x="200" y="84"/>
                  <a:pt x="200" y="84"/>
                  <a:pt x="200" y="84"/>
                </a:cubicBezTo>
                <a:cubicBezTo>
                  <a:pt x="200" y="84"/>
                  <a:pt x="200" y="84"/>
                  <a:pt x="200" y="84"/>
                </a:cubicBezTo>
                <a:cubicBezTo>
                  <a:pt x="200" y="84"/>
                  <a:pt x="200" y="84"/>
                  <a:pt x="200" y="84"/>
                </a:cubicBezTo>
                <a:cubicBezTo>
                  <a:pt x="199" y="76"/>
                  <a:pt x="199" y="76"/>
                  <a:pt x="199" y="76"/>
                </a:cubicBezTo>
                <a:cubicBezTo>
                  <a:pt x="199" y="75"/>
                  <a:pt x="199" y="75"/>
                  <a:pt x="199" y="75"/>
                </a:cubicBezTo>
                <a:cubicBezTo>
                  <a:pt x="198" y="74"/>
                  <a:pt x="198" y="74"/>
                  <a:pt x="198" y="74"/>
                </a:cubicBezTo>
                <a:cubicBezTo>
                  <a:pt x="200" y="74"/>
                  <a:pt x="200" y="74"/>
                  <a:pt x="200" y="74"/>
                </a:cubicBezTo>
                <a:cubicBezTo>
                  <a:pt x="205" y="66"/>
                  <a:pt x="205" y="66"/>
                  <a:pt x="205" y="66"/>
                </a:cubicBezTo>
                <a:cubicBezTo>
                  <a:pt x="206" y="66"/>
                  <a:pt x="206" y="66"/>
                  <a:pt x="206" y="66"/>
                </a:cubicBezTo>
                <a:cubicBezTo>
                  <a:pt x="206" y="66"/>
                  <a:pt x="206" y="66"/>
                  <a:pt x="206" y="66"/>
                </a:cubicBezTo>
                <a:cubicBezTo>
                  <a:pt x="206" y="66"/>
                  <a:pt x="206" y="66"/>
                  <a:pt x="206" y="66"/>
                </a:cubicBezTo>
                <a:cubicBezTo>
                  <a:pt x="210" y="65"/>
                  <a:pt x="210" y="65"/>
                  <a:pt x="210" y="65"/>
                </a:cubicBezTo>
                <a:cubicBezTo>
                  <a:pt x="215" y="64"/>
                  <a:pt x="215" y="64"/>
                  <a:pt x="215" y="64"/>
                </a:cubicBezTo>
                <a:cubicBezTo>
                  <a:pt x="236" y="63"/>
                  <a:pt x="236" y="63"/>
                  <a:pt x="236" y="63"/>
                </a:cubicBezTo>
                <a:cubicBezTo>
                  <a:pt x="236" y="63"/>
                  <a:pt x="236" y="63"/>
                  <a:pt x="236" y="63"/>
                </a:cubicBezTo>
                <a:cubicBezTo>
                  <a:pt x="239" y="64"/>
                  <a:pt x="239" y="64"/>
                  <a:pt x="239" y="64"/>
                </a:cubicBezTo>
                <a:cubicBezTo>
                  <a:pt x="240" y="64"/>
                  <a:pt x="240" y="64"/>
                  <a:pt x="240" y="64"/>
                </a:cubicBezTo>
                <a:cubicBezTo>
                  <a:pt x="243" y="66"/>
                  <a:pt x="243" y="66"/>
                  <a:pt x="243" y="66"/>
                </a:cubicBezTo>
                <a:cubicBezTo>
                  <a:pt x="248" y="63"/>
                  <a:pt x="248" y="63"/>
                  <a:pt x="248" y="63"/>
                </a:cubicBezTo>
                <a:cubicBezTo>
                  <a:pt x="253" y="60"/>
                  <a:pt x="253" y="60"/>
                  <a:pt x="253" y="60"/>
                </a:cubicBezTo>
                <a:cubicBezTo>
                  <a:pt x="256" y="56"/>
                  <a:pt x="256" y="56"/>
                  <a:pt x="256" y="56"/>
                </a:cubicBezTo>
                <a:cubicBezTo>
                  <a:pt x="256" y="54"/>
                  <a:pt x="256" y="54"/>
                  <a:pt x="256" y="54"/>
                </a:cubicBezTo>
                <a:cubicBezTo>
                  <a:pt x="256" y="45"/>
                  <a:pt x="256" y="45"/>
                  <a:pt x="256" y="45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43" y="47"/>
                  <a:pt x="243" y="47"/>
                  <a:pt x="243" y="47"/>
                </a:cubicBezTo>
                <a:cubicBezTo>
                  <a:pt x="240" y="50"/>
                  <a:pt x="238" y="52"/>
                  <a:pt x="235" y="52"/>
                </a:cubicBezTo>
                <a:cubicBezTo>
                  <a:pt x="232" y="52"/>
                  <a:pt x="230" y="49"/>
                  <a:pt x="227" y="45"/>
                </a:cubicBezTo>
                <a:cubicBezTo>
                  <a:pt x="227" y="45"/>
                  <a:pt x="227" y="45"/>
                  <a:pt x="227" y="45"/>
                </a:cubicBezTo>
                <a:cubicBezTo>
                  <a:pt x="227" y="45"/>
                  <a:pt x="227" y="45"/>
                  <a:pt x="227" y="45"/>
                </a:cubicBezTo>
                <a:cubicBezTo>
                  <a:pt x="227" y="44"/>
                  <a:pt x="227" y="44"/>
                  <a:pt x="227" y="44"/>
                </a:cubicBezTo>
                <a:cubicBezTo>
                  <a:pt x="226" y="39"/>
                  <a:pt x="226" y="39"/>
                  <a:pt x="226" y="39"/>
                </a:cubicBezTo>
                <a:cubicBezTo>
                  <a:pt x="226" y="38"/>
                  <a:pt x="226" y="38"/>
                  <a:pt x="226" y="38"/>
                </a:cubicBezTo>
                <a:cubicBezTo>
                  <a:pt x="227" y="33"/>
                  <a:pt x="227" y="33"/>
                  <a:pt x="227" y="33"/>
                </a:cubicBezTo>
                <a:cubicBezTo>
                  <a:pt x="222" y="22"/>
                  <a:pt x="222" y="22"/>
                  <a:pt x="222" y="22"/>
                </a:cubicBezTo>
                <a:cubicBezTo>
                  <a:pt x="214" y="24"/>
                  <a:pt x="214" y="24"/>
                  <a:pt x="214" y="24"/>
                </a:cubicBezTo>
                <a:cubicBezTo>
                  <a:pt x="210" y="28"/>
                  <a:pt x="210" y="28"/>
                  <a:pt x="210" y="28"/>
                </a:cubicBezTo>
                <a:cubicBezTo>
                  <a:pt x="212" y="40"/>
                  <a:pt x="212" y="40"/>
                  <a:pt x="212" y="40"/>
                </a:cubicBezTo>
                <a:cubicBezTo>
                  <a:pt x="198" y="34"/>
                  <a:pt x="198" y="34"/>
                  <a:pt x="198" y="34"/>
                </a:cubicBezTo>
                <a:cubicBezTo>
                  <a:pt x="202" y="41"/>
                  <a:pt x="202" y="41"/>
                  <a:pt x="202" y="41"/>
                </a:cubicBezTo>
                <a:cubicBezTo>
                  <a:pt x="202" y="41"/>
                  <a:pt x="202" y="41"/>
                  <a:pt x="202" y="41"/>
                </a:cubicBezTo>
                <a:cubicBezTo>
                  <a:pt x="202" y="42"/>
                  <a:pt x="202" y="42"/>
                  <a:pt x="202" y="42"/>
                </a:cubicBezTo>
                <a:cubicBezTo>
                  <a:pt x="201" y="50"/>
                  <a:pt x="201" y="50"/>
                  <a:pt x="201" y="50"/>
                </a:cubicBezTo>
                <a:cubicBezTo>
                  <a:pt x="201" y="51"/>
                  <a:pt x="201" y="51"/>
                  <a:pt x="201" y="51"/>
                </a:cubicBezTo>
                <a:cubicBezTo>
                  <a:pt x="200" y="51"/>
                  <a:pt x="200" y="51"/>
                  <a:pt x="200" y="51"/>
                </a:cubicBezTo>
                <a:cubicBezTo>
                  <a:pt x="193" y="62"/>
                  <a:pt x="193" y="62"/>
                  <a:pt x="193" y="62"/>
                </a:cubicBezTo>
                <a:cubicBezTo>
                  <a:pt x="193" y="62"/>
                  <a:pt x="193" y="62"/>
                  <a:pt x="193" y="62"/>
                </a:cubicBezTo>
                <a:cubicBezTo>
                  <a:pt x="180" y="69"/>
                  <a:pt x="180" y="69"/>
                  <a:pt x="180" y="69"/>
                </a:cubicBezTo>
                <a:cubicBezTo>
                  <a:pt x="179" y="76"/>
                  <a:pt x="179" y="76"/>
                  <a:pt x="179" y="76"/>
                </a:cubicBezTo>
                <a:cubicBezTo>
                  <a:pt x="179" y="78"/>
                  <a:pt x="180" y="81"/>
                  <a:pt x="182" y="85"/>
                </a:cubicBezTo>
                <a:cubicBezTo>
                  <a:pt x="183" y="85"/>
                  <a:pt x="183" y="85"/>
                  <a:pt x="183" y="85"/>
                </a:cubicBezTo>
                <a:cubicBezTo>
                  <a:pt x="183" y="86"/>
                  <a:pt x="183" y="86"/>
                  <a:pt x="183" y="86"/>
                </a:cubicBezTo>
                <a:cubicBezTo>
                  <a:pt x="184" y="96"/>
                  <a:pt x="184" y="96"/>
                  <a:pt x="184" y="96"/>
                </a:cubicBezTo>
                <a:cubicBezTo>
                  <a:pt x="184" y="97"/>
                  <a:pt x="184" y="97"/>
                  <a:pt x="184" y="97"/>
                </a:cubicBezTo>
                <a:cubicBezTo>
                  <a:pt x="183" y="98"/>
                  <a:pt x="183" y="98"/>
                  <a:pt x="183" y="98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74" y="107"/>
                  <a:pt x="174" y="107"/>
                  <a:pt x="174" y="107"/>
                </a:cubicBezTo>
                <a:cubicBezTo>
                  <a:pt x="174" y="107"/>
                  <a:pt x="174" y="107"/>
                  <a:pt x="174" y="107"/>
                </a:cubicBezTo>
                <a:cubicBezTo>
                  <a:pt x="173" y="107"/>
                  <a:pt x="173" y="107"/>
                  <a:pt x="173" y="107"/>
                </a:cubicBezTo>
                <a:cubicBezTo>
                  <a:pt x="173" y="107"/>
                  <a:pt x="173" y="107"/>
                  <a:pt x="173" y="107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63" y="105"/>
                  <a:pt x="163" y="105"/>
                  <a:pt x="163" y="105"/>
                </a:cubicBezTo>
                <a:cubicBezTo>
                  <a:pt x="162" y="105"/>
                  <a:pt x="160" y="106"/>
                  <a:pt x="158" y="107"/>
                </a:cubicBezTo>
                <a:cubicBezTo>
                  <a:pt x="154" y="112"/>
                  <a:pt x="154" y="112"/>
                  <a:pt x="154" y="112"/>
                </a:cubicBezTo>
                <a:cubicBezTo>
                  <a:pt x="150" y="116"/>
                  <a:pt x="150" y="116"/>
                  <a:pt x="150" y="116"/>
                </a:cubicBezTo>
                <a:cubicBezTo>
                  <a:pt x="148" y="119"/>
                  <a:pt x="146" y="120"/>
                  <a:pt x="141" y="119"/>
                </a:cubicBezTo>
                <a:cubicBezTo>
                  <a:pt x="138" y="119"/>
                  <a:pt x="138" y="116"/>
                  <a:pt x="138" y="112"/>
                </a:cubicBezTo>
                <a:cubicBezTo>
                  <a:pt x="138" y="110"/>
                  <a:pt x="138" y="110"/>
                  <a:pt x="138" y="110"/>
                </a:cubicBezTo>
                <a:cubicBezTo>
                  <a:pt x="138" y="107"/>
                  <a:pt x="138" y="107"/>
                  <a:pt x="138" y="107"/>
                </a:cubicBezTo>
                <a:cubicBezTo>
                  <a:pt x="136" y="109"/>
                  <a:pt x="136" y="109"/>
                  <a:pt x="136" y="109"/>
                </a:cubicBezTo>
                <a:cubicBezTo>
                  <a:pt x="135" y="110"/>
                  <a:pt x="134" y="111"/>
                  <a:pt x="132" y="111"/>
                </a:cubicBezTo>
                <a:cubicBezTo>
                  <a:pt x="131" y="110"/>
                  <a:pt x="130" y="109"/>
                  <a:pt x="129" y="106"/>
                </a:cubicBezTo>
                <a:cubicBezTo>
                  <a:pt x="129" y="106"/>
                  <a:pt x="129" y="106"/>
                  <a:pt x="129" y="106"/>
                </a:cubicBezTo>
                <a:cubicBezTo>
                  <a:pt x="128" y="96"/>
                  <a:pt x="128" y="96"/>
                  <a:pt x="128" y="96"/>
                </a:cubicBezTo>
                <a:cubicBezTo>
                  <a:pt x="126" y="88"/>
                  <a:pt x="126" y="88"/>
                  <a:pt x="126" y="88"/>
                </a:cubicBezTo>
                <a:cubicBezTo>
                  <a:pt x="122" y="84"/>
                  <a:pt x="122" y="84"/>
                  <a:pt x="122" y="84"/>
                </a:cubicBezTo>
                <a:cubicBezTo>
                  <a:pt x="122" y="84"/>
                  <a:pt x="122" y="84"/>
                  <a:pt x="122" y="84"/>
                </a:cubicBezTo>
                <a:cubicBezTo>
                  <a:pt x="122" y="83"/>
                  <a:pt x="122" y="83"/>
                  <a:pt x="122" y="83"/>
                </a:cubicBezTo>
                <a:cubicBezTo>
                  <a:pt x="113" y="64"/>
                  <a:pt x="113" y="64"/>
                  <a:pt x="113" y="64"/>
                </a:cubicBezTo>
                <a:cubicBezTo>
                  <a:pt x="113" y="64"/>
                  <a:pt x="113" y="64"/>
                  <a:pt x="113" y="64"/>
                </a:cubicBezTo>
                <a:cubicBezTo>
                  <a:pt x="110" y="58"/>
                  <a:pt x="110" y="58"/>
                  <a:pt x="110" y="58"/>
                </a:cubicBezTo>
                <a:cubicBezTo>
                  <a:pt x="110" y="58"/>
                  <a:pt x="110" y="58"/>
                  <a:pt x="110" y="58"/>
                </a:cubicBezTo>
                <a:cubicBezTo>
                  <a:pt x="110" y="58"/>
                  <a:pt x="110" y="58"/>
                  <a:pt x="110" y="58"/>
                </a:cubicBezTo>
                <a:cubicBezTo>
                  <a:pt x="110" y="57"/>
                  <a:pt x="110" y="57"/>
                  <a:pt x="110" y="5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6" y="46"/>
                  <a:pt x="106" y="46"/>
                  <a:pt x="106" y="46"/>
                </a:cubicBezTo>
                <a:cubicBezTo>
                  <a:pt x="103" y="50"/>
                  <a:pt x="101" y="52"/>
                  <a:pt x="100" y="52"/>
                </a:cubicBezTo>
                <a:cubicBezTo>
                  <a:pt x="99" y="52"/>
                  <a:pt x="97" y="50"/>
                  <a:pt x="94" y="48"/>
                </a:cubicBezTo>
                <a:cubicBezTo>
                  <a:pt x="88" y="45"/>
                  <a:pt x="88" y="45"/>
                  <a:pt x="88" y="45"/>
                </a:cubicBezTo>
                <a:cubicBezTo>
                  <a:pt x="87" y="44"/>
                  <a:pt x="87" y="44"/>
                  <a:pt x="87" y="44"/>
                </a:cubicBezTo>
                <a:cubicBezTo>
                  <a:pt x="86" y="44"/>
                  <a:pt x="86" y="44"/>
                  <a:pt x="86" y="44"/>
                </a:cubicBezTo>
                <a:cubicBezTo>
                  <a:pt x="86" y="44"/>
                  <a:pt x="86" y="44"/>
                  <a:pt x="86" y="44"/>
                </a:cubicBezTo>
                <a:cubicBezTo>
                  <a:pt x="86" y="43"/>
                  <a:pt x="86" y="43"/>
                  <a:pt x="86" y="43"/>
                </a:cubicBezTo>
                <a:cubicBezTo>
                  <a:pt x="86" y="35"/>
                  <a:pt x="86" y="35"/>
                  <a:pt x="86" y="35"/>
                </a:cubicBezTo>
                <a:cubicBezTo>
                  <a:pt x="86" y="35"/>
                  <a:pt x="86" y="35"/>
                  <a:pt x="86" y="35"/>
                </a:cubicBezTo>
                <a:cubicBezTo>
                  <a:pt x="84" y="29"/>
                  <a:pt x="84" y="29"/>
                  <a:pt x="84" y="29"/>
                </a:cubicBezTo>
                <a:cubicBezTo>
                  <a:pt x="81" y="21"/>
                  <a:pt x="81" y="21"/>
                  <a:pt x="81" y="21"/>
                </a:cubicBezTo>
                <a:cubicBezTo>
                  <a:pt x="78" y="21"/>
                  <a:pt x="78" y="21"/>
                  <a:pt x="78" y="21"/>
                </a:cubicBezTo>
                <a:cubicBezTo>
                  <a:pt x="78" y="24"/>
                  <a:pt x="78" y="27"/>
                  <a:pt x="77" y="29"/>
                </a:cubicBezTo>
                <a:cubicBezTo>
                  <a:pt x="76" y="31"/>
                  <a:pt x="75" y="33"/>
                  <a:pt x="72" y="35"/>
                </a:cubicBezTo>
                <a:cubicBezTo>
                  <a:pt x="72" y="38"/>
                  <a:pt x="70" y="40"/>
                  <a:pt x="69" y="41"/>
                </a:cubicBezTo>
                <a:cubicBezTo>
                  <a:pt x="66" y="44"/>
                  <a:pt x="64" y="44"/>
                  <a:pt x="62" y="42"/>
                </a:cubicBezTo>
                <a:cubicBezTo>
                  <a:pt x="61" y="42"/>
                  <a:pt x="61" y="42"/>
                  <a:pt x="61" y="42"/>
                </a:cubicBezTo>
                <a:cubicBezTo>
                  <a:pt x="58" y="41"/>
                  <a:pt x="58" y="38"/>
                  <a:pt x="58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3" y="28"/>
                  <a:pt x="53" y="28"/>
                  <a:pt x="53" y="28"/>
                </a:cubicBezTo>
                <a:cubicBezTo>
                  <a:pt x="51" y="27"/>
                  <a:pt x="50" y="24"/>
                  <a:pt x="50" y="21"/>
                </a:cubicBezTo>
                <a:cubicBezTo>
                  <a:pt x="52" y="3"/>
                  <a:pt x="52" y="3"/>
                  <a:pt x="52" y="3"/>
                </a:cubicBezTo>
                <a:cubicBezTo>
                  <a:pt x="51" y="0"/>
                  <a:pt x="51" y="0"/>
                  <a:pt x="51" y="0"/>
                </a:cubicBezTo>
                <a:cubicBezTo>
                  <a:pt x="44" y="7"/>
                  <a:pt x="44" y="7"/>
                  <a:pt x="44" y="7"/>
                </a:cubicBezTo>
                <a:cubicBezTo>
                  <a:pt x="40" y="10"/>
                  <a:pt x="40" y="10"/>
                  <a:pt x="40" y="10"/>
                </a:cubicBezTo>
                <a:cubicBezTo>
                  <a:pt x="39" y="13"/>
                  <a:pt x="39" y="13"/>
                  <a:pt x="39" y="13"/>
                </a:cubicBezTo>
                <a:cubicBezTo>
                  <a:pt x="40" y="17"/>
                  <a:pt x="41" y="20"/>
                  <a:pt x="41" y="22"/>
                </a:cubicBezTo>
                <a:cubicBezTo>
                  <a:pt x="41" y="26"/>
                  <a:pt x="39" y="29"/>
                  <a:pt x="36" y="30"/>
                </a:cubicBezTo>
                <a:cubicBezTo>
                  <a:pt x="28" y="33"/>
                  <a:pt x="28" y="33"/>
                  <a:pt x="28" y="33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52"/>
                  <a:pt x="27" y="54"/>
                  <a:pt x="28" y="54"/>
                </a:cubicBezTo>
                <a:cubicBezTo>
                  <a:pt x="30" y="55"/>
                  <a:pt x="33" y="55"/>
                  <a:pt x="36" y="53"/>
                </a:cubicBezTo>
                <a:cubicBezTo>
                  <a:pt x="38" y="52"/>
                  <a:pt x="38" y="52"/>
                  <a:pt x="38" y="52"/>
                </a:cubicBezTo>
                <a:cubicBezTo>
                  <a:pt x="46" y="69"/>
                  <a:pt x="46" y="69"/>
                  <a:pt x="46" y="69"/>
                </a:cubicBezTo>
                <a:cubicBezTo>
                  <a:pt x="46" y="70"/>
                  <a:pt x="46" y="70"/>
                  <a:pt x="46" y="70"/>
                </a:cubicBezTo>
                <a:cubicBezTo>
                  <a:pt x="46" y="70"/>
                  <a:pt x="46" y="70"/>
                  <a:pt x="46" y="70"/>
                </a:cubicBezTo>
                <a:cubicBezTo>
                  <a:pt x="46" y="70"/>
                  <a:pt x="46" y="70"/>
                  <a:pt x="46" y="70"/>
                </a:cubicBezTo>
                <a:cubicBezTo>
                  <a:pt x="43" y="102"/>
                  <a:pt x="40" y="120"/>
                  <a:pt x="36" y="125"/>
                </a:cubicBezTo>
                <a:cubicBezTo>
                  <a:pt x="35" y="126"/>
                  <a:pt x="34" y="127"/>
                  <a:pt x="31" y="128"/>
                </a:cubicBezTo>
                <a:cubicBezTo>
                  <a:pt x="28" y="128"/>
                  <a:pt x="26" y="127"/>
                  <a:pt x="24" y="126"/>
                </a:cubicBezTo>
                <a:cubicBezTo>
                  <a:pt x="13" y="146"/>
                  <a:pt x="6" y="157"/>
                  <a:pt x="3" y="159"/>
                </a:cubicBezTo>
                <a:cubicBezTo>
                  <a:pt x="4" y="159"/>
                  <a:pt x="4" y="159"/>
                  <a:pt x="4" y="159"/>
                </a:cubicBezTo>
                <a:cubicBezTo>
                  <a:pt x="2" y="159"/>
                  <a:pt x="1" y="164"/>
                  <a:pt x="2" y="174"/>
                </a:cubicBezTo>
                <a:cubicBezTo>
                  <a:pt x="4" y="176"/>
                  <a:pt x="4" y="176"/>
                  <a:pt x="4" y="176"/>
                </a:cubicBezTo>
                <a:cubicBezTo>
                  <a:pt x="5" y="176"/>
                  <a:pt x="5" y="176"/>
                  <a:pt x="5" y="176"/>
                </a:cubicBezTo>
                <a:cubicBezTo>
                  <a:pt x="6" y="177"/>
                  <a:pt x="6" y="177"/>
                  <a:pt x="6" y="177"/>
                </a:cubicBezTo>
                <a:lnTo>
                  <a:pt x="2" y="1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13"/>
          <p:cNvSpPr/>
          <p:nvPr/>
        </p:nvSpPr>
        <p:spPr bwMode="auto">
          <a:xfrm>
            <a:off x="3224213" y="4528150"/>
            <a:ext cx="617537" cy="533400"/>
          </a:xfrm>
          <a:custGeom>
            <a:avLst/>
            <a:gdLst>
              <a:gd name="T0" fmla="*/ 2147483646 w 192"/>
              <a:gd name="T1" fmla="*/ 2147483646 h 166"/>
              <a:gd name="T2" fmla="*/ 2147483646 w 192"/>
              <a:gd name="T3" fmla="*/ 2147483646 h 166"/>
              <a:gd name="T4" fmla="*/ 2147483646 w 192"/>
              <a:gd name="T5" fmla="*/ 0 h 166"/>
              <a:gd name="T6" fmla="*/ 2147483646 w 192"/>
              <a:gd name="T7" fmla="*/ 2147483646 h 166"/>
              <a:gd name="T8" fmla="*/ 2147483646 w 192"/>
              <a:gd name="T9" fmla="*/ 2147483646 h 166"/>
              <a:gd name="T10" fmla="*/ 2147483646 w 192"/>
              <a:gd name="T11" fmla="*/ 2147483646 h 166"/>
              <a:gd name="T12" fmla="*/ 2147483646 w 192"/>
              <a:gd name="T13" fmla="*/ 2147483646 h 166"/>
              <a:gd name="T14" fmla="*/ 2147483646 w 192"/>
              <a:gd name="T15" fmla="*/ 2147483646 h 166"/>
              <a:gd name="T16" fmla="*/ 2147483646 w 192"/>
              <a:gd name="T17" fmla="*/ 2147483646 h 166"/>
              <a:gd name="T18" fmla="*/ 2147483646 w 192"/>
              <a:gd name="T19" fmla="*/ 2147483646 h 166"/>
              <a:gd name="T20" fmla="*/ 2147483646 w 192"/>
              <a:gd name="T21" fmla="*/ 2147483646 h 166"/>
              <a:gd name="T22" fmla="*/ 2147483646 w 192"/>
              <a:gd name="T23" fmla="*/ 2147483646 h 166"/>
              <a:gd name="T24" fmla="*/ 2147483646 w 192"/>
              <a:gd name="T25" fmla="*/ 2147483646 h 166"/>
              <a:gd name="T26" fmla="*/ 2147483646 w 192"/>
              <a:gd name="T27" fmla="*/ 2147483646 h 166"/>
              <a:gd name="T28" fmla="*/ 2147483646 w 192"/>
              <a:gd name="T29" fmla="*/ 2147483646 h 166"/>
              <a:gd name="T30" fmla="*/ 2147483646 w 192"/>
              <a:gd name="T31" fmla="*/ 2147483646 h 166"/>
              <a:gd name="T32" fmla="*/ 2147483646 w 192"/>
              <a:gd name="T33" fmla="*/ 2147483646 h 166"/>
              <a:gd name="T34" fmla="*/ 2147483646 w 192"/>
              <a:gd name="T35" fmla="*/ 2147483646 h 166"/>
              <a:gd name="T36" fmla="*/ 2147483646 w 192"/>
              <a:gd name="T37" fmla="*/ 2147483646 h 166"/>
              <a:gd name="T38" fmla="*/ 2147483646 w 192"/>
              <a:gd name="T39" fmla="*/ 2147483646 h 166"/>
              <a:gd name="T40" fmla="*/ 2147483646 w 192"/>
              <a:gd name="T41" fmla="*/ 2147483646 h 166"/>
              <a:gd name="T42" fmla="*/ 2147483646 w 192"/>
              <a:gd name="T43" fmla="*/ 2147483646 h 166"/>
              <a:gd name="T44" fmla="*/ 2147483646 w 192"/>
              <a:gd name="T45" fmla="*/ 2147483646 h 166"/>
              <a:gd name="T46" fmla="*/ 2147483646 w 192"/>
              <a:gd name="T47" fmla="*/ 2147483646 h 166"/>
              <a:gd name="T48" fmla="*/ 2147483646 w 192"/>
              <a:gd name="T49" fmla="*/ 2147483646 h 166"/>
              <a:gd name="T50" fmla="*/ 2147483646 w 192"/>
              <a:gd name="T51" fmla="*/ 2147483646 h 166"/>
              <a:gd name="T52" fmla="*/ 2147483646 w 192"/>
              <a:gd name="T53" fmla="*/ 2147483646 h 166"/>
              <a:gd name="T54" fmla="*/ 2147483646 w 192"/>
              <a:gd name="T55" fmla="*/ 2147483646 h 166"/>
              <a:gd name="T56" fmla="*/ 2147483646 w 192"/>
              <a:gd name="T57" fmla="*/ 2147483646 h 166"/>
              <a:gd name="T58" fmla="*/ 2147483646 w 192"/>
              <a:gd name="T59" fmla="*/ 2147483646 h 166"/>
              <a:gd name="T60" fmla="*/ 2147483646 w 192"/>
              <a:gd name="T61" fmla="*/ 2147483646 h 166"/>
              <a:gd name="T62" fmla="*/ 2147483646 w 192"/>
              <a:gd name="T63" fmla="*/ 2147483646 h 166"/>
              <a:gd name="T64" fmla="*/ 2147483646 w 192"/>
              <a:gd name="T65" fmla="*/ 2147483646 h 166"/>
              <a:gd name="T66" fmla="*/ 2147483646 w 192"/>
              <a:gd name="T67" fmla="*/ 2147483646 h 166"/>
              <a:gd name="T68" fmla="*/ 2147483646 w 192"/>
              <a:gd name="T69" fmla="*/ 2147483646 h 166"/>
              <a:gd name="T70" fmla="*/ 2147483646 w 192"/>
              <a:gd name="T71" fmla="*/ 2147483646 h 166"/>
              <a:gd name="T72" fmla="*/ 2147483646 w 192"/>
              <a:gd name="T73" fmla="*/ 2147483646 h 166"/>
              <a:gd name="T74" fmla="*/ 2147483646 w 192"/>
              <a:gd name="T75" fmla="*/ 2147483646 h 166"/>
              <a:gd name="T76" fmla="*/ 2147483646 w 192"/>
              <a:gd name="T77" fmla="*/ 2147483646 h 166"/>
              <a:gd name="T78" fmla="*/ 2147483646 w 192"/>
              <a:gd name="T79" fmla="*/ 2147483646 h 166"/>
              <a:gd name="T80" fmla="*/ 2147483646 w 192"/>
              <a:gd name="T81" fmla="*/ 2147483646 h 166"/>
              <a:gd name="T82" fmla="*/ 2147483646 w 192"/>
              <a:gd name="T83" fmla="*/ 2147483646 h 166"/>
              <a:gd name="T84" fmla="*/ 2147483646 w 192"/>
              <a:gd name="T85" fmla="*/ 2147483646 h 166"/>
              <a:gd name="T86" fmla="*/ 2147483646 w 192"/>
              <a:gd name="T87" fmla="*/ 2147483646 h 166"/>
              <a:gd name="T88" fmla="*/ 2147483646 w 192"/>
              <a:gd name="T89" fmla="*/ 2147483646 h 166"/>
              <a:gd name="T90" fmla="*/ 2147483646 w 192"/>
              <a:gd name="T91" fmla="*/ 2147483646 h 166"/>
              <a:gd name="T92" fmla="*/ 2147483646 w 192"/>
              <a:gd name="T93" fmla="*/ 2147483646 h 166"/>
              <a:gd name="T94" fmla="*/ 2147483646 w 192"/>
              <a:gd name="T95" fmla="*/ 2147483646 h 166"/>
              <a:gd name="T96" fmla="*/ 2147483646 w 192"/>
              <a:gd name="T97" fmla="*/ 2147483646 h 166"/>
              <a:gd name="T98" fmla="*/ 2147483646 w 192"/>
              <a:gd name="T99" fmla="*/ 2147483646 h 166"/>
              <a:gd name="T100" fmla="*/ 2147483646 w 192"/>
              <a:gd name="T101" fmla="*/ 2147483646 h 166"/>
              <a:gd name="T102" fmla="*/ 2147483646 w 192"/>
              <a:gd name="T103" fmla="*/ 2147483646 h 16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92" h="166">
                <a:moveTo>
                  <a:pt x="150" y="3"/>
                </a:moveTo>
                <a:cubicBezTo>
                  <a:pt x="148" y="2"/>
                  <a:pt x="148" y="2"/>
                  <a:pt x="148" y="2"/>
                </a:cubicBezTo>
                <a:cubicBezTo>
                  <a:pt x="144" y="4"/>
                  <a:pt x="144" y="4"/>
                  <a:pt x="144" y="4"/>
                </a:cubicBezTo>
                <a:cubicBezTo>
                  <a:pt x="142" y="7"/>
                  <a:pt x="142" y="7"/>
                  <a:pt x="142" y="7"/>
                </a:cubicBezTo>
                <a:cubicBezTo>
                  <a:pt x="141" y="11"/>
                  <a:pt x="139" y="13"/>
                  <a:pt x="136" y="13"/>
                </a:cubicBezTo>
                <a:cubicBezTo>
                  <a:pt x="135" y="13"/>
                  <a:pt x="133" y="12"/>
                  <a:pt x="132" y="10"/>
                </a:cubicBezTo>
                <a:cubicBezTo>
                  <a:pt x="131" y="10"/>
                  <a:pt x="131" y="10"/>
                  <a:pt x="131" y="10"/>
                </a:cubicBezTo>
                <a:cubicBezTo>
                  <a:pt x="131" y="10"/>
                  <a:pt x="131" y="10"/>
                  <a:pt x="131" y="10"/>
                </a:cubicBezTo>
                <a:cubicBezTo>
                  <a:pt x="131" y="10"/>
                  <a:pt x="131" y="10"/>
                  <a:pt x="131" y="10"/>
                </a:cubicBezTo>
                <a:cubicBezTo>
                  <a:pt x="130" y="6"/>
                  <a:pt x="130" y="6"/>
                  <a:pt x="130" y="6"/>
                </a:cubicBezTo>
                <a:cubicBezTo>
                  <a:pt x="130" y="5"/>
                  <a:pt x="130" y="5"/>
                  <a:pt x="130" y="5"/>
                </a:cubicBezTo>
                <a:cubicBezTo>
                  <a:pt x="129" y="0"/>
                  <a:pt x="129" y="0"/>
                  <a:pt x="129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5" y="4"/>
                  <a:pt x="125" y="4"/>
                  <a:pt x="125" y="4"/>
                </a:cubicBezTo>
                <a:cubicBezTo>
                  <a:pt x="125" y="10"/>
                  <a:pt x="125" y="10"/>
                  <a:pt x="125" y="10"/>
                </a:cubicBezTo>
                <a:cubicBezTo>
                  <a:pt x="125" y="10"/>
                  <a:pt x="125" y="10"/>
                  <a:pt x="125" y="10"/>
                </a:cubicBezTo>
                <a:cubicBezTo>
                  <a:pt x="124" y="10"/>
                  <a:pt x="124" y="10"/>
                  <a:pt x="124" y="10"/>
                </a:cubicBezTo>
                <a:cubicBezTo>
                  <a:pt x="120" y="17"/>
                  <a:pt x="120" y="17"/>
                  <a:pt x="120" y="17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18"/>
                  <a:pt x="108" y="18"/>
                  <a:pt x="108" y="18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3" y="29"/>
                  <a:pt x="103" y="29"/>
                  <a:pt x="103" y="29"/>
                </a:cubicBezTo>
                <a:cubicBezTo>
                  <a:pt x="94" y="29"/>
                  <a:pt x="94" y="29"/>
                  <a:pt x="94" y="29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7"/>
                  <a:pt x="94" y="27"/>
                  <a:pt x="94" y="27"/>
                </a:cubicBezTo>
                <a:cubicBezTo>
                  <a:pt x="92" y="26"/>
                  <a:pt x="92" y="26"/>
                  <a:pt x="92" y="26"/>
                </a:cubicBezTo>
                <a:cubicBezTo>
                  <a:pt x="91" y="29"/>
                  <a:pt x="91" y="29"/>
                  <a:pt x="91" y="29"/>
                </a:cubicBezTo>
                <a:cubicBezTo>
                  <a:pt x="90" y="30"/>
                  <a:pt x="90" y="30"/>
                  <a:pt x="90" y="30"/>
                </a:cubicBezTo>
                <a:cubicBezTo>
                  <a:pt x="84" y="30"/>
                  <a:pt x="84" y="30"/>
                  <a:pt x="84" y="30"/>
                </a:cubicBezTo>
                <a:cubicBezTo>
                  <a:pt x="84" y="30"/>
                  <a:pt x="84" y="30"/>
                  <a:pt x="84" y="30"/>
                </a:cubicBezTo>
                <a:cubicBezTo>
                  <a:pt x="80" y="27"/>
                  <a:pt x="80" y="27"/>
                  <a:pt x="80" y="27"/>
                </a:cubicBezTo>
                <a:cubicBezTo>
                  <a:pt x="80" y="26"/>
                  <a:pt x="80" y="26"/>
                  <a:pt x="80" y="26"/>
                </a:cubicBezTo>
                <a:cubicBezTo>
                  <a:pt x="80" y="26"/>
                  <a:pt x="80" y="26"/>
                  <a:pt x="80" y="26"/>
                </a:cubicBezTo>
                <a:cubicBezTo>
                  <a:pt x="80" y="26"/>
                  <a:pt x="80" y="26"/>
                  <a:pt x="80" y="26"/>
                </a:cubicBezTo>
                <a:cubicBezTo>
                  <a:pt x="80" y="25"/>
                  <a:pt x="80" y="25"/>
                  <a:pt x="80" y="25"/>
                </a:cubicBezTo>
                <a:cubicBezTo>
                  <a:pt x="73" y="24"/>
                  <a:pt x="73" y="24"/>
                  <a:pt x="73" y="24"/>
                </a:cubicBezTo>
                <a:cubicBezTo>
                  <a:pt x="68" y="26"/>
                  <a:pt x="68" y="26"/>
                  <a:pt x="68" y="26"/>
                </a:cubicBezTo>
                <a:cubicBezTo>
                  <a:pt x="66" y="28"/>
                  <a:pt x="66" y="28"/>
                  <a:pt x="66" y="28"/>
                </a:cubicBezTo>
                <a:cubicBezTo>
                  <a:pt x="74" y="37"/>
                  <a:pt x="74" y="37"/>
                  <a:pt x="74" y="37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5" y="41"/>
                  <a:pt x="85" y="41"/>
                  <a:pt x="85" y="41"/>
                </a:cubicBezTo>
                <a:cubicBezTo>
                  <a:pt x="90" y="46"/>
                  <a:pt x="90" y="46"/>
                  <a:pt x="90" y="46"/>
                </a:cubicBezTo>
                <a:cubicBezTo>
                  <a:pt x="88" y="54"/>
                  <a:pt x="88" y="54"/>
                  <a:pt x="88" y="54"/>
                </a:cubicBezTo>
                <a:cubicBezTo>
                  <a:pt x="88" y="54"/>
                  <a:pt x="88" y="54"/>
                  <a:pt x="88" y="54"/>
                </a:cubicBezTo>
                <a:cubicBezTo>
                  <a:pt x="88" y="55"/>
                  <a:pt x="88" y="55"/>
                  <a:pt x="88" y="55"/>
                </a:cubicBezTo>
                <a:cubicBezTo>
                  <a:pt x="88" y="55"/>
                  <a:pt x="88" y="55"/>
                  <a:pt x="88" y="55"/>
                </a:cubicBezTo>
                <a:cubicBezTo>
                  <a:pt x="81" y="60"/>
                  <a:pt x="81" y="60"/>
                  <a:pt x="81" y="60"/>
                </a:cubicBezTo>
                <a:cubicBezTo>
                  <a:pt x="81" y="61"/>
                  <a:pt x="81" y="61"/>
                  <a:pt x="81" y="61"/>
                </a:cubicBezTo>
                <a:cubicBezTo>
                  <a:pt x="80" y="61"/>
                  <a:pt x="80" y="61"/>
                  <a:pt x="80" y="61"/>
                </a:cubicBezTo>
                <a:cubicBezTo>
                  <a:pt x="69" y="64"/>
                  <a:pt x="69" y="64"/>
                  <a:pt x="69" y="64"/>
                </a:cubicBezTo>
                <a:cubicBezTo>
                  <a:pt x="69" y="64"/>
                  <a:pt x="69" y="64"/>
                  <a:pt x="69" y="64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57" y="63"/>
                  <a:pt x="57" y="63"/>
                  <a:pt x="57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2" y="67"/>
                  <a:pt x="52" y="67"/>
                  <a:pt x="52" y="67"/>
                </a:cubicBezTo>
                <a:cubicBezTo>
                  <a:pt x="52" y="67"/>
                  <a:pt x="52" y="67"/>
                  <a:pt x="52" y="67"/>
                </a:cubicBezTo>
                <a:cubicBezTo>
                  <a:pt x="52" y="67"/>
                  <a:pt x="52" y="67"/>
                  <a:pt x="52" y="67"/>
                </a:cubicBezTo>
                <a:cubicBezTo>
                  <a:pt x="47" y="71"/>
                  <a:pt x="47" y="71"/>
                  <a:pt x="47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39" y="74"/>
                  <a:pt x="39" y="74"/>
                  <a:pt x="39" y="74"/>
                </a:cubicBezTo>
                <a:cubicBezTo>
                  <a:pt x="39" y="74"/>
                  <a:pt x="39" y="74"/>
                  <a:pt x="39" y="74"/>
                </a:cubicBezTo>
                <a:cubicBezTo>
                  <a:pt x="30" y="71"/>
                  <a:pt x="30" y="71"/>
                  <a:pt x="30" y="71"/>
                </a:cubicBezTo>
                <a:cubicBezTo>
                  <a:pt x="12" y="72"/>
                  <a:pt x="12" y="72"/>
                  <a:pt x="12" y="72"/>
                </a:cubicBezTo>
                <a:cubicBezTo>
                  <a:pt x="8" y="73"/>
                  <a:pt x="8" y="73"/>
                  <a:pt x="8" y="73"/>
                </a:cubicBezTo>
                <a:cubicBezTo>
                  <a:pt x="8" y="74"/>
                  <a:pt x="8" y="74"/>
                  <a:pt x="8" y="74"/>
                </a:cubicBezTo>
                <a:cubicBezTo>
                  <a:pt x="4" y="74"/>
                  <a:pt x="4" y="74"/>
                  <a:pt x="4" y="7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6"/>
                  <a:pt x="0" y="86"/>
                  <a:pt x="0" y="86"/>
                </a:cubicBezTo>
                <a:cubicBezTo>
                  <a:pt x="4" y="96"/>
                  <a:pt x="4" y="96"/>
                  <a:pt x="4" y="96"/>
                </a:cubicBezTo>
                <a:cubicBezTo>
                  <a:pt x="9" y="98"/>
                  <a:pt x="9" y="98"/>
                  <a:pt x="9" y="98"/>
                </a:cubicBezTo>
                <a:cubicBezTo>
                  <a:pt x="9" y="98"/>
                  <a:pt x="9" y="98"/>
                  <a:pt x="9" y="98"/>
                </a:cubicBezTo>
                <a:cubicBezTo>
                  <a:pt x="9" y="98"/>
                  <a:pt x="9" y="98"/>
                  <a:pt x="9" y="98"/>
                </a:cubicBezTo>
                <a:cubicBezTo>
                  <a:pt x="11" y="100"/>
                  <a:pt x="11" y="100"/>
                  <a:pt x="11" y="100"/>
                </a:cubicBezTo>
                <a:cubicBezTo>
                  <a:pt x="14" y="96"/>
                  <a:pt x="14" y="96"/>
                  <a:pt x="14" y="96"/>
                </a:cubicBezTo>
                <a:cubicBezTo>
                  <a:pt x="14" y="95"/>
                  <a:pt x="14" y="95"/>
                  <a:pt x="14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5" y="95"/>
                  <a:pt x="15" y="95"/>
                  <a:pt x="15" y="95"/>
                </a:cubicBezTo>
                <a:cubicBezTo>
                  <a:pt x="21" y="94"/>
                  <a:pt x="21" y="94"/>
                  <a:pt x="21" y="94"/>
                </a:cubicBezTo>
                <a:cubicBezTo>
                  <a:pt x="22" y="94"/>
                  <a:pt x="22" y="94"/>
                  <a:pt x="22" y="94"/>
                </a:cubicBezTo>
                <a:cubicBezTo>
                  <a:pt x="22" y="94"/>
                  <a:pt x="22" y="94"/>
                  <a:pt x="22" y="94"/>
                </a:cubicBezTo>
                <a:cubicBezTo>
                  <a:pt x="28" y="96"/>
                  <a:pt x="28" y="96"/>
                  <a:pt x="28" y="96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1" y="118"/>
                  <a:pt x="31" y="118"/>
                  <a:pt x="31" y="118"/>
                </a:cubicBezTo>
                <a:cubicBezTo>
                  <a:pt x="31" y="118"/>
                  <a:pt x="31" y="118"/>
                  <a:pt x="31" y="118"/>
                </a:cubicBezTo>
                <a:cubicBezTo>
                  <a:pt x="29" y="122"/>
                  <a:pt x="29" y="122"/>
                  <a:pt x="29" y="122"/>
                </a:cubicBezTo>
                <a:cubicBezTo>
                  <a:pt x="29" y="123"/>
                  <a:pt x="29" y="123"/>
                  <a:pt x="29" y="123"/>
                </a:cubicBezTo>
                <a:cubicBezTo>
                  <a:pt x="26" y="130"/>
                  <a:pt x="26" y="130"/>
                  <a:pt x="26" y="130"/>
                </a:cubicBezTo>
                <a:cubicBezTo>
                  <a:pt x="26" y="138"/>
                  <a:pt x="26" y="138"/>
                  <a:pt x="26" y="138"/>
                </a:cubicBezTo>
                <a:cubicBezTo>
                  <a:pt x="31" y="143"/>
                  <a:pt x="31" y="143"/>
                  <a:pt x="31" y="143"/>
                </a:cubicBezTo>
                <a:cubicBezTo>
                  <a:pt x="31" y="143"/>
                  <a:pt x="31" y="143"/>
                  <a:pt x="31" y="143"/>
                </a:cubicBezTo>
                <a:cubicBezTo>
                  <a:pt x="38" y="148"/>
                  <a:pt x="38" y="148"/>
                  <a:pt x="38" y="148"/>
                </a:cubicBezTo>
                <a:cubicBezTo>
                  <a:pt x="38" y="149"/>
                  <a:pt x="38" y="149"/>
                  <a:pt x="38" y="149"/>
                </a:cubicBezTo>
                <a:cubicBezTo>
                  <a:pt x="39" y="149"/>
                  <a:pt x="39" y="149"/>
                  <a:pt x="39" y="149"/>
                </a:cubicBezTo>
                <a:cubicBezTo>
                  <a:pt x="34" y="160"/>
                  <a:pt x="34" y="160"/>
                  <a:pt x="34" y="160"/>
                </a:cubicBezTo>
                <a:cubicBezTo>
                  <a:pt x="33" y="166"/>
                  <a:pt x="33" y="166"/>
                  <a:pt x="33" y="166"/>
                </a:cubicBezTo>
                <a:cubicBezTo>
                  <a:pt x="34" y="165"/>
                  <a:pt x="34" y="165"/>
                  <a:pt x="34" y="165"/>
                </a:cubicBezTo>
                <a:cubicBezTo>
                  <a:pt x="35" y="165"/>
                  <a:pt x="35" y="165"/>
                  <a:pt x="35" y="165"/>
                </a:cubicBezTo>
                <a:cubicBezTo>
                  <a:pt x="39" y="163"/>
                  <a:pt x="39" y="163"/>
                  <a:pt x="39" y="163"/>
                </a:cubicBezTo>
                <a:cubicBezTo>
                  <a:pt x="46" y="159"/>
                  <a:pt x="46" y="159"/>
                  <a:pt x="46" y="159"/>
                </a:cubicBezTo>
                <a:cubicBezTo>
                  <a:pt x="46" y="159"/>
                  <a:pt x="46" y="159"/>
                  <a:pt x="46" y="159"/>
                </a:cubicBezTo>
                <a:cubicBezTo>
                  <a:pt x="54" y="160"/>
                  <a:pt x="54" y="160"/>
                  <a:pt x="54" y="160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67" y="165"/>
                  <a:pt x="67" y="165"/>
                  <a:pt x="67" y="165"/>
                </a:cubicBezTo>
                <a:cubicBezTo>
                  <a:pt x="80" y="165"/>
                  <a:pt x="80" y="165"/>
                  <a:pt x="80" y="165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91" y="156"/>
                  <a:pt x="91" y="156"/>
                  <a:pt x="91" y="156"/>
                </a:cubicBezTo>
                <a:cubicBezTo>
                  <a:pt x="98" y="151"/>
                  <a:pt x="98" y="151"/>
                  <a:pt x="98" y="151"/>
                </a:cubicBezTo>
                <a:cubicBezTo>
                  <a:pt x="98" y="150"/>
                  <a:pt x="98" y="150"/>
                  <a:pt x="98" y="150"/>
                </a:cubicBezTo>
                <a:cubicBezTo>
                  <a:pt x="98" y="150"/>
                  <a:pt x="98" y="150"/>
                  <a:pt x="98" y="150"/>
                </a:cubicBezTo>
                <a:cubicBezTo>
                  <a:pt x="103" y="149"/>
                  <a:pt x="103" y="149"/>
                  <a:pt x="103" y="149"/>
                </a:cubicBezTo>
                <a:cubicBezTo>
                  <a:pt x="108" y="145"/>
                  <a:pt x="108" y="145"/>
                  <a:pt x="108" y="145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40"/>
                  <a:pt x="123" y="140"/>
                  <a:pt x="123" y="140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4" y="141"/>
                  <a:pt x="124" y="141"/>
                  <a:pt x="124" y="141"/>
                </a:cubicBezTo>
                <a:cubicBezTo>
                  <a:pt x="124" y="141"/>
                  <a:pt x="124" y="141"/>
                  <a:pt x="124" y="141"/>
                </a:cubicBezTo>
                <a:cubicBezTo>
                  <a:pt x="126" y="144"/>
                  <a:pt x="127" y="146"/>
                  <a:pt x="128" y="146"/>
                </a:cubicBezTo>
                <a:cubicBezTo>
                  <a:pt x="133" y="146"/>
                  <a:pt x="133" y="146"/>
                  <a:pt x="133" y="146"/>
                </a:cubicBezTo>
                <a:cubicBezTo>
                  <a:pt x="134" y="146"/>
                  <a:pt x="134" y="146"/>
                  <a:pt x="134" y="146"/>
                </a:cubicBezTo>
                <a:cubicBezTo>
                  <a:pt x="137" y="146"/>
                  <a:pt x="137" y="146"/>
                  <a:pt x="137" y="146"/>
                </a:cubicBezTo>
                <a:cubicBezTo>
                  <a:pt x="138" y="146"/>
                  <a:pt x="138" y="146"/>
                  <a:pt x="138" y="146"/>
                </a:cubicBezTo>
                <a:cubicBezTo>
                  <a:pt x="138" y="147"/>
                  <a:pt x="138" y="147"/>
                  <a:pt x="138" y="147"/>
                </a:cubicBezTo>
                <a:cubicBezTo>
                  <a:pt x="144" y="149"/>
                  <a:pt x="144" y="149"/>
                  <a:pt x="144" y="149"/>
                </a:cubicBezTo>
                <a:cubicBezTo>
                  <a:pt x="146" y="149"/>
                  <a:pt x="146" y="149"/>
                  <a:pt x="146" y="149"/>
                </a:cubicBezTo>
                <a:cubicBezTo>
                  <a:pt x="147" y="148"/>
                  <a:pt x="147" y="148"/>
                  <a:pt x="147" y="148"/>
                </a:cubicBezTo>
                <a:cubicBezTo>
                  <a:pt x="148" y="145"/>
                  <a:pt x="148" y="145"/>
                  <a:pt x="148" y="145"/>
                </a:cubicBezTo>
                <a:cubicBezTo>
                  <a:pt x="148" y="145"/>
                  <a:pt x="148" y="145"/>
                  <a:pt x="148" y="145"/>
                </a:cubicBezTo>
                <a:cubicBezTo>
                  <a:pt x="148" y="144"/>
                  <a:pt x="148" y="144"/>
                  <a:pt x="148" y="144"/>
                </a:cubicBezTo>
                <a:cubicBezTo>
                  <a:pt x="148" y="144"/>
                  <a:pt x="148" y="144"/>
                  <a:pt x="148" y="144"/>
                </a:cubicBezTo>
                <a:cubicBezTo>
                  <a:pt x="148" y="144"/>
                  <a:pt x="148" y="144"/>
                  <a:pt x="148" y="144"/>
                </a:cubicBezTo>
                <a:cubicBezTo>
                  <a:pt x="151" y="142"/>
                  <a:pt x="151" y="142"/>
                  <a:pt x="151" y="142"/>
                </a:cubicBezTo>
                <a:cubicBezTo>
                  <a:pt x="151" y="142"/>
                  <a:pt x="151" y="142"/>
                  <a:pt x="151" y="142"/>
                </a:cubicBezTo>
                <a:cubicBezTo>
                  <a:pt x="156" y="138"/>
                  <a:pt x="156" y="138"/>
                  <a:pt x="156" y="138"/>
                </a:cubicBezTo>
                <a:cubicBezTo>
                  <a:pt x="156" y="138"/>
                  <a:pt x="156" y="138"/>
                  <a:pt x="156" y="138"/>
                </a:cubicBezTo>
                <a:cubicBezTo>
                  <a:pt x="156" y="138"/>
                  <a:pt x="156" y="138"/>
                  <a:pt x="156" y="138"/>
                </a:cubicBezTo>
                <a:cubicBezTo>
                  <a:pt x="157" y="138"/>
                  <a:pt x="157" y="138"/>
                  <a:pt x="157" y="138"/>
                </a:cubicBezTo>
                <a:cubicBezTo>
                  <a:pt x="161" y="138"/>
                  <a:pt x="161" y="138"/>
                  <a:pt x="161" y="138"/>
                </a:cubicBezTo>
                <a:cubicBezTo>
                  <a:pt x="161" y="136"/>
                  <a:pt x="162" y="133"/>
                  <a:pt x="165" y="131"/>
                </a:cubicBezTo>
                <a:cubicBezTo>
                  <a:pt x="168" y="129"/>
                  <a:pt x="170" y="128"/>
                  <a:pt x="171" y="128"/>
                </a:cubicBezTo>
                <a:cubicBezTo>
                  <a:pt x="173" y="126"/>
                  <a:pt x="173" y="126"/>
                  <a:pt x="173" y="126"/>
                </a:cubicBezTo>
                <a:cubicBezTo>
                  <a:pt x="174" y="126"/>
                  <a:pt x="174" y="126"/>
                  <a:pt x="174" y="126"/>
                </a:cubicBezTo>
                <a:cubicBezTo>
                  <a:pt x="174" y="126"/>
                  <a:pt x="174" y="126"/>
                  <a:pt x="174" y="126"/>
                </a:cubicBezTo>
                <a:cubicBezTo>
                  <a:pt x="176" y="124"/>
                  <a:pt x="176" y="124"/>
                  <a:pt x="176" y="124"/>
                </a:cubicBezTo>
                <a:cubicBezTo>
                  <a:pt x="176" y="124"/>
                  <a:pt x="176" y="124"/>
                  <a:pt x="176" y="124"/>
                </a:cubicBezTo>
                <a:cubicBezTo>
                  <a:pt x="176" y="124"/>
                  <a:pt x="176" y="124"/>
                  <a:pt x="176" y="124"/>
                </a:cubicBezTo>
                <a:cubicBezTo>
                  <a:pt x="176" y="123"/>
                  <a:pt x="176" y="123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ubicBezTo>
                  <a:pt x="183" y="122"/>
                  <a:pt x="183" y="122"/>
                  <a:pt x="183" y="122"/>
                </a:cubicBezTo>
                <a:cubicBezTo>
                  <a:pt x="187" y="122"/>
                  <a:pt x="187" y="122"/>
                  <a:pt x="187" y="122"/>
                </a:cubicBezTo>
                <a:cubicBezTo>
                  <a:pt x="188" y="120"/>
                  <a:pt x="188" y="120"/>
                  <a:pt x="188" y="120"/>
                </a:cubicBezTo>
                <a:cubicBezTo>
                  <a:pt x="190" y="118"/>
                  <a:pt x="190" y="118"/>
                  <a:pt x="190" y="118"/>
                </a:cubicBezTo>
                <a:cubicBezTo>
                  <a:pt x="190" y="118"/>
                  <a:pt x="190" y="118"/>
                  <a:pt x="190" y="118"/>
                </a:cubicBezTo>
                <a:cubicBezTo>
                  <a:pt x="192" y="114"/>
                  <a:pt x="192" y="114"/>
                  <a:pt x="192" y="114"/>
                </a:cubicBezTo>
                <a:cubicBezTo>
                  <a:pt x="191" y="114"/>
                  <a:pt x="191" y="114"/>
                  <a:pt x="191" y="114"/>
                </a:cubicBezTo>
                <a:cubicBezTo>
                  <a:pt x="188" y="111"/>
                  <a:pt x="187" y="108"/>
                  <a:pt x="186" y="103"/>
                </a:cubicBezTo>
                <a:cubicBezTo>
                  <a:pt x="186" y="103"/>
                  <a:pt x="186" y="103"/>
                  <a:pt x="186" y="103"/>
                </a:cubicBezTo>
                <a:cubicBezTo>
                  <a:pt x="186" y="103"/>
                  <a:pt x="186" y="103"/>
                  <a:pt x="186" y="103"/>
                </a:cubicBezTo>
                <a:cubicBezTo>
                  <a:pt x="186" y="103"/>
                  <a:pt x="186" y="103"/>
                  <a:pt x="186" y="103"/>
                </a:cubicBezTo>
                <a:cubicBezTo>
                  <a:pt x="186" y="102"/>
                  <a:pt x="186" y="102"/>
                  <a:pt x="186" y="102"/>
                </a:cubicBezTo>
                <a:cubicBezTo>
                  <a:pt x="188" y="94"/>
                  <a:pt x="188" y="94"/>
                  <a:pt x="188" y="94"/>
                </a:cubicBezTo>
                <a:cubicBezTo>
                  <a:pt x="188" y="91"/>
                  <a:pt x="188" y="89"/>
                  <a:pt x="190" y="87"/>
                </a:cubicBezTo>
                <a:cubicBezTo>
                  <a:pt x="190" y="80"/>
                  <a:pt x="190" y="80"/>
                  <a:pt x="190" y="80"/>
                </a:cubicBezTo>
                <a:cubicBezTo>
                  <a:pt x="189" y="79"/>
                  <a:pt x="188" y="78"/>
                  <a:pt x="186" y="78"/>
                </a:cubicBezTo>
                <a:cubicBezTo>
                  <a:pt x="174" y="83"/>
                  <a:pt x="174" y="83"/>
                  <a:pt x="174" y="83"/>
                </a:cubicBezTo>
                <a:cubicBezTo>
                  <a:pt x="174" y="70"/>
                  <a:pt x="174" y="70"/>
                  <a:pt x="174" y="70"/>
                </a:cubicBezTo>
                <a:cubicBezTo>
                  <a:pt x="175" y="68"/>
                  <a:pt x="179" y="64"/>
                  <a:pt x="186" y="60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82" y="41"/>
                  <a:pt x="183" y="37"/>
                  <a:pt x="186" y="34"/>
                </a:cubicBezTo>
                <a:cubicBezTo>
                  <a:pt x="186" y="32"/>
                  <a:pt x="186" y="32"/>
                  <a:pt x="186" y="32"/>
                </a:cubicBezTo>
                <a:cubicBezTo>
                  <a:pt x="182" y="32"/>
                  <a:pt x="182" y="32"/>
                  <a:pt x="182" y="32"/>
                </a:cubicBezTo>
                <a:cubicBezTo>
                  <a:pt x="180" y="32"/>
                  <a:pt x="180" y="32"/>
                  <a:pt x="180" y="32"/>
                </a:cubicBezTo>
                <a:cubicBezTo>
                  <a:pt x="178" y="38"/>
                  <a:pt x="178" y="38"/>
                  <a:pt x="178" y="38"/>
                </a:cubicBezTo>
                <a:cubicBezTo>
                  <a:pt x="177" y="40"/>
                  <a:pt x="175" y="41"/>
                  <a:pt x="174" y="41"/>
                </a:cubicBezTo>
                <a:cubicBezTo>
                  <a:pt x="173" y="41"/>
                  <a:pt x="173" y="41"/>
                  <a:pt x="173" y="41"/>
                </a:cubicBezTo>
                <a:cubicBezTo>
                  <a:pt x="169" y="38"/>
                  <a:pt x="169" y="38"/>
                  <a:pt x="169" y="38"/>
                </a:cubicBezTo>
                <a:cubicBezTo>
                  <a:pt x="168" y="38"/>
                  <a:pt x="168" y="38"/>
                  <a:pt x="168" y="38"/>
                </a:cubicBezTo>
                <a:cubicBezTo>
                  <a:pt x="168" y="38"/>
                  <a:pt x="168" y="38"/>
                  <a:pt x="168" y="38"/>
                </a:cubicBezTo>
                <a:cubicBezTo>
                  <a:pt x="168" y="38"/>
                  <a:pt x="168" y="38"/>
                  <a:pt x="168" y="38"/>
                </a:cubicBezTo>
                <a:cubicBezTo>
                  <a:pt x="168" y="37"/>
                  <a:pt x="168" y="37"/>
                  <a:pt x="168" y="37"/>
                </a:cubicBezTo>
                <a:cubicBezTo>
                  <a:pt x="167" y="34"/>
                  <a:pt x="167" y="34"/>
                  <a:pt x="167" y="34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32"/>
                  <a:pt x="166" y="32"/>
                  <a:pt x="166" y="32"/>
                </a:cubicBezTo>
                <a:cubicBezTo>
                  <a:pt x="158" y="32"/>
                  <a:pt x="158" y="32"/>
                  <a:pt x="158" y="32"/>
                </a:cubicBezTo>
                <a:cubicBezTo>
                  <a:pt x="158" y="30"/>
                  <a:pt x="158" y="30"/>
                  <a:pt x="158" y="30"/>
                </a:cubicBezTo>
                <a:cubicBezTo>
                  <a:pt x="156" y="26"/>
                  <a:pt x="156" y="26"/>
                  <a:pt x="156" y="26"/>
                </a:cubicBezTo>
                <a:cubicBezTo>
                  <a:pt x="156" y="20"/>
                  <a:pt x="156" y="20"/>
                  <a:pt x="156" y="20"/>
                </a:cubicBezTo>
                <a:cubicBezTo>
                  <a:pt x="152" y="12"/>
                  <a:pt x="152" y="12"/>
                  <a:pt x="152" y="12"/>
                </a:cubicBezTo>
                <a:cubicBezTo>
                  <a:pt x="152" y="6"/>
                  <a:pt x="152" y="6"/>
                  <a:pt x="152" y="6"/>
                </a:cubicBezTo>
                <a:lnTo>
                  <a:pt x="150" y="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14"/>
          <p:cNvSpPr/>
          <p:nvPr/>
        </p:nvSpPr>
        <p:spPr bwMode="auto">
          <a:xfrm>
            <a:off x="3324225" y="4855175"/>
            <a:ext cx="806450" cy="614362"/>
          </a:xfrm>
          <a:custGeom>
            <a:avLst/>
            <a:gdLst>
              <a:gd name="T0" fmla="*/ 2147483646 w 251"/>
              <a:gd name="T1" fmla="*/ 2147483646 h 191"/>
              <a:gd name="T2" fmla="*/ 2147483646 w 251"/>
              <a:gd name="T3" fmla="*/ 2147483646 h 191"/>
              <a:gd name="T4" fmla="*/ 2147483646 w 251"/>
              <a:gd name="T5" fmla="*/ 2147483646 h 191"/>
              <a:gd name="T6" fmla="*/ 2147483646 w 251"/>
              <a:gd name="T7" fmla="*/ 2147483646 h 191"/>
              <a:gd name="T8" fmla="*/ 2147483646 w 251"/>
              <a:gd name="T9" fmla="*/ 2147483646 h 191"/>
              <a:gd name="T10" fmla="*/ 2147483646 w 251"/>
              <a:gd name="T11" fmla="*/ 2147483646 h 191"/>
              <a:gd name="T12" fmla="*/ 2147483646 w 251"/>
              <a:gd name="T13" fmla="*/ 2147483646 h 191"/>
              <a:gd name="T14" fmla="*/ 2147483646 w 251"/>
              <a:gd name="T15" fmla="*/ 2147483646 h 191"/>
              <a:gd name="T16" fmla="*/ 2147483646 w 251"/>
              <a:gd name="T17" fmla="*/ 2147483646 h 191"/>
              <a:gd name="T18" fmla="*/ 2147483646 w 251"/>
              <a:gd name="T19" fmla="*/ 2147483646 h 191"/>
              <a:gd name="T20" fmla="*/ 2147483646 w 251"/>
              <a:gd name="T21" fmla="*/ 2147483646 h 191"/>
              <a:gd name="T22" fmla="*/ 2147483646 w 251"/>
              <a:gd name="T23" fmla="*/ 2147483646 h 191"/>
              <a:gd name="T24" fmla="*/ 2147483646 w 251"/>
              <a:gd name="T25" fmla="*/ 2147483646 h 191"/>
              <a:gd name="T26" fmla="*/ 2147483646 w 251"/>
              <a:gd name="T27" fmla="*/ 2147483646 h 191"/>
              <a:gd name="T28" fmla="*/ 2147483646 w 251"/>
              <a:gd name="T29" fmla="*/ 2147483646 h 191"/>
              <a:gd name="T30" fmla="*/ 2147483646 w 251"/>
              <a:gd name="T31" fmla="*/ 2147483646 h 191"/>
              <a:gd name="T32" fmla="*/ 2147483646 w 251"/>
              <a:gd name="T33" fmla="*/ 2147483646 h 191"/>
              <a:gd name="T34" fmla="*/ 2147483646 w 251"/>
              <a:gd name="T35" fmla="*/ 2147483646 h 191"/>
              <a:gd name="T36" fmla="*/ 2147483646 w 251"/>
              <a:gd name="T37" fmla="*/ 2147483646 h 191"/>
              <a:gd name="T38" fmla="*/ 2147483646 w 251"/>
              <a:gd name="T39" fmla="*/ 2147483646 h 191"/>
              <a:gd name="T40" fmla="*/ 2147483646 w 251"/>
              <a:gd name="T41" fmla="*/ 2147483646 h 191"/>
              <a:gd name="T42" fmla="*/ 2147483646 w 251"/>
              <a:gd name="T43" fmla="*/ 2147483646 h 191"/>
              <a:gd name="T44" fmla="*/ 2147483646 w 251"/>
              <a:gd name="T45" fmla="*/ 2147483646 h 191"/>
              <a:gd name="T46" fmla="*/ 2147483646 w 251"/>
              <a:gd name="T47" fmla="*/ 2147483646 h 191"/>
              <a:gd name="T48" fmla="*/ 2147483646 w 251"/>
              <a:gd name="T49" fmla="*/ 2147483646 h 191"/>
              <a:gd name="T50" fmla="*/ 2147483646 w 251"/>
              <a:gd name="T51" fmla="*/ 2147483646 h 191"/>
              <a:gd name="T52" fmla="*/ 2147483646 w 251"/>
              <a:gd name="T53" fmla="*/ 2147483646 h 191"/>
              <a:gd name="T54" fmla="*/ 2147483646 w 251"/>
              <a:gd name="T55" fmla="*/ 2147483646 h 191"/>
              <a:gd name="T56" fmla="*/ 2147483646 w 251"/>
              <a:gd name="T57" fmla="*/ 2147483646 h 191"/>
              <a:gd name="T58" fmla="*/ 2147483646 w 251"/>
              <a:gd name="T59" fmla="*/ 2147483646 h 191"/>
              <a:gd name="T60" fmla="*/ 2147483646 w 251"/>
              <a:gd name="T61" fmla="*/ 2147483646 h 191"/>
              <a:gd name="T62" fmla="*/ 2147483646 w 251"/>
              <a:gd name="T63" fmla="*/ 2147483646 h 191"/>
              <a:gd name="T64" fmla="*/ 2147483646 w 251"/>
              <a:gd name="T65" fmla="*/ 2147483646 h 191"/>
              <a:gd name="T66" fmla="*/ 2147483646 w 251"/>
              <a:gd name="T67" fmla="*/ 2147483646 h 191"/>
              <a:gd name="T68" fmla="*/ 2147483646 w 251"/>
              <a:gd name="T69" fmla="*/ 2147483646 h 191"/>
              <a:gd name="T70" fmla="*/ 2147483646 w 251"/>
              <a:gd name="T71" fmla="*/ 2147483646 h 191"/>
              <a:gd name="T72" fmla="*/ 2147483646 w 251"/>
              <a:gd name="T73" fmla="*/ 2147483646 h 191"/>
              <a:gd name="T74" fmla="*/ 2147483646 w 251"/>
              <a:gd name="T75" fmla="*/ 2147483646 h 191"/>
              <a:gd name="T76" fmla="*/ 2147483646 w 251"/>
              <a:gd name="T77" fmla="*/ 2147483646 h 191"/>
              <a:gd name="T78" fmla="*/ 2147483646 w 251"/>
              <a:gd name="T79" fmla="*/ 2147483646 h 191"/>
              <a:gd name="T80" fmla="*/ 2147483646 w 251"/>
              <a:gd name="T81" fmla="*/ 2147483646 h 191"/>
              <a:gd name="T82" fmla="*/ 2147483646 w 251"/>
              <a:gd name="T83" fmla="*/ 2147483646 h 191"/>
              <a:gd name="T84" fmla="*/ 2147483646 w 251"/>
              <a:gd name="T85" fmla="*/ 2147483646 h 191"/>
              <a:gd name="T86" fmla="*/ 2147483646 w 251"/>
              <a:gd name="T87" fmla="*/ 2147483646 h 191"/>
              <a:gd name="T88" fmla="*/ 2147483646 w 251"/>
              <a:gd name="T89" fmla="*/ 2147483646 h 191"/>
              <a:gd name="T90" fmla="*/ 2147483646 w 251"/>
              <a:gd name="T91" fmla="*/ 2147483646 h 191"/>
              <a:gd name="T92" fmla="*/ 2147483646 w 251"/>
              <a:gd name="T93" fmla="*/ 2147483646 h 191"/>
              <a:gd name="T94" fmla="*/ 2147483646 w 251"/>
              <a:gd name="T95" fmla="*/ 2147483646 h 191"/>
              <a:gd name="T96" fmla="*/ 2147483646 w 251"/>
              <a:gd name="T97" fmla="*/ 2147483646 h 191"/>
              <a:gd name="T98" fmla="*/ 2147483646 w 251"/>
              <a:gd name="T99" fmla="*/ 2147483646 h 191"/>
              <a:gd name="T100" fmla="*/ 2147483646 w 251"/>
              <a:gd name="T101" fmla="*/ 2147483646 h 191"/>
              <a:gd name="T102" fmla="*/ 2147483646 w 251"/>
              <a:gd name="T103" fmla="*/ 2147483646 h 191"/>
              <a:gd name="T104" fmla="*/ 2147483646 w 251"/>
              <a:gd name="T105" fmla="*/ 2147483646 h 191"/>
              <a:gd name="T106" fmla="*/ 2147483646 w 251"/>
              <a:gd name="T107" fmla="*/ 2147483646 h 191"/>
              <a:gd name="T108" fmla="*/ 2147483646 w 251"/>
              <a:gd name="T109" fmla="*/ 2147483646 h 191"/>
              <a:gd name="T110" fmla="*/ 2147483646 w 251"/>
              <a:gd name="T111" fmla="*/ 2147483646 h 191"/>
              <a:gd name="T112" fmla="*/ 2147483646 w 251"/>
              <a:gd name="T113" fmla="*/ 2147483646 h 191"/>
              <a:gd name="T114" fmla="*/ 2147483646 w 251"/>
              <a:gd name="T115" fmla="*/ 0 h 191"/>
              <a:gd name="T116" fmla="*/ 2147483646 w 251"/>
              <a:gd name="T117" fmla="*/ 2147483646 h 19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51" h="191">
                <a:moveTo>
                  <a:pt x="201" y="4"/>
                </a:moveTo>
                <a:cubicBezTo>
                  <a:pt x="201" y="5"/>
                  <a:pt x="201" y="5"/>
                  <a:pt x="201" y="5"/>
                </a:cubicBezTo>
                <a:cubicBezTo>
                  <a:pt x="202" y="6"/>
                  <a:pt x="202" y="6"/>
                  <a:pt x="202" y="6"/>
                </a:cubicBezTo>
                <a:cubicBezTo>
                  <a:pt x="197" y="14"/>
                  <a:pt x="197" y="14"/>
                  <a:pt x="197" y="14"/>
                </a:cubicBezTo>
                <a:cubicBezTo>
                  <a:pt x="195" y="16"/>
                  <a:pt x="192" y="18"/>
                  <a:pt x="189" y="18"/>
                </a:cubicBezTo>
                <a:cubicBezTo>
                  <a:pt x="188" y="18"/>
                  <a:pt x="188" y="18"/>
                  <a:pt x="188" y="18"/>
                </a:cubicBezTo>
                <a:cubicBezTo>
                  <a:pt x="184" y="15"/>
                  <a:pt x="184" y="15"/>
                  <a:pt x="184" y="15"/>
                </a:cubicBezTo>
                <a:cubicBezTo>
                  <a:pt x="180" y="16"/>
                  <a:pt x="180" y="16"/>
                  <a:pt x="180" y="16"/>
                </a:cubicBezTo>
                <a:cubicBezTo>
                  <a:pt x="172" y="22"/>
                  <a:pt x="172" y="22"/>
                  <a:pt x="172" y="22"/>
                </a:cubicBezTo>
                <a:cubicBezTo>
                  <a:pt x="170" y="22"/>
                  <a:pt x="167" y="20"/>
                  <a:pt x="164" y="16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58" y="24"/>
                  <a:pt x="158" y="24"/>
                  <a:pt x="158" y="24"/>
                </a:cubicBezTo>
                <a:cubicBezTo>
                  <a:pt x="153" y="24"/>
                  <a:pt x="153" y="24"/>
                  <a:pt x="153" y="24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41" y="30"/>
                  <a:pt x="141" y="30"/>
                  <a:pt x="141" y="30"/>
                </a:cubicBezTo>
                <a:cubicBezTo>
                  <a:pt x="139" y="30"/>
                  <a:pt x="139" y="30"/>
                  <a:pt x="139" y="30"/>
                </a:cubicBezTo>
                <a:cubicBezTo>
                  <a:pt x="137" y="32"/>
                  <a:pt x="137" y="32"/>
                  <a:pt x="137" y="32"/>
                </a:cubicBezTo>
                <a:cubicBezTo>
                  <a:pt x="135" y="34"/>
                  <a:pt x="134" y="36"/>
                  <a:pt x="135" y="37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27" y="40"/>
                  <a:pt x="127" y="40"/>
                  <a:pt x="127" y="40"/>
                </a:cubicBezTo>
                <a:cubicBezTo>
                  <a:pt x="121" y="45"/>
                  <a:pt x="121" y="45"/>
                  <a:pt x="121" y="45"/>
                </a:cubicBezTo>
                <a:cubicBezTo>
                  <a:pt x="120" y="47"/>
                  <a:pt x="120" y="47"/>
                  <a:pt x="120" y="47"/>
                </a:cubicBezTo>
                <a:cubicBezTo>
                  <a:pt x="120" y="47"/>
                  <a:pt x="120" y="47"/>
                  <a:pt x="120" y="47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18" y="51"/>
                  <a:pt x="118" y="51"/>
                  <a:pt x="118" y="51"/>
                </a:cubicBezTo>
                <a:cubicBezTo>
                  <a:pt x="118" y="51"/>
                  <a:pt x="118" y="51"/>
                  <a:pt x="118" y="51"/>
                </a:cubicBezTo>
                <a:cubicBezTo>
                  <a:pt x="112" y="51"/>
                  <a:pt x="112" y="51"/>
                  <a:pt x="112" y="51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103" y="48"/>
                  <a:pt x="103" y="48"/>
                  <a:pt x="103" y="48"/>
                </a:cubicBezTo>
                <a:cubicBezTo>
                  <a:pt x="97" y="49"/>
                  <a:pt x="97" y="49"/>
                  <a:pt x="97" y="49"/>
                </a:cubicBezTo>
                <a:cubicBezTo>
                  <a:pt x="95" y="49"/>
                  <a:pt x="92" y="46"/>
                  <a:pt x="89" y="42"/>
                </a:cubicBezTo>
                <a:cubicBezTo>
                  <a:pt x="85" y="40"/>
                  <a:pt x="85" y="40"/>
                  <a:pt x="85" y="40"/>
                </a:cubicBezTo>
                <a:cubicBezTo>
                  <a:pt x="81" y="46"/>
                  <a:pt x="81" y="46"/>
                  <a:pt x="81" y="46"/>
                </a:cubicBezTo>
                <a:cubicBezTo>
                  <a:pt x="81" y="46"/>
                  <a:pt x="81" y="46"/>
                  <a:pt x="81" y="46"/>
                </a:cubicBezTo>
                <a:cubicBezTo>
                  <a:pt x="80" y="46"/>
                  <a:pt x="80" y="46"/>
                  <a:pt x="80" y="46"/>
                </a:cubicBezTo>
                <a:cubicBezTo>
                  <a:pt x="75" y="50"/>
                  <a:pt x="75" y="50"/>
                  <a:pt x="75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1"/>
                  <a:pt x="74" y="51"/>
                  <a:pt x="74" y="51"/>
                </a:cubicBezTo>
                <a:cubicBezTo>
                  <a:pt x="73" y="51"/>
                  <a:pt x="73" y="51"/>
                  <a:pt x="73" y="51"/>
                </a:cubicBezTo>
                <a:cubicBezTo>
                  <a:pt x="69" y="52"/>
                  <a:pt x="69" y="52"/>
                  <a:pt x="69" y="52"/>
                </a:cubicBezTo>
                <a:cubicBezTo>
                  <a:pt x="63" y="58"/>
                  <a:pt x="63" y="58"/>
                  <a:pt x="63" y="58"/>
                </a:cubicBezTo>
                <a:cubicBezTo>
                  <a:pt x="63" y="58"/>
                  <a:pt x="63" y="58"/>
                  <a:pt x="63" y="58"/>
                </a:cubicBezTo>
                <a:cubicBezTo>
                  <a:pt x="56" y="61"/>
                  <a:pt x="56" y="61"/>
                  <a:pt x="56" y="61"/>
                </a:cubicBezTo>
                <a:cubicBezTo>
                  <a:pt x="51" y="67"/>
                  <a:pt x="51" y="67"/>
                  <a:pt x="51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23" y="62"/>
                  <a:pt x="23" y="62"/>
                  <a:pt x="23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0" y="65"/>
                  <a:pt x="10" y="65"/>
                  <a:pt x="10" y="65"/>
                </a:cubicBezTo>
                <a:cubicBezTo>
                  <a:pt x="9" y="65"/>
                  <a:pt x="9" y="65"/>
                  <a:pt x="9" y="65"/>
                </a:cubicBezTo>
                <a:cubicBezTo>
                  <a:pt x="9" y="65"/>
                  <a:pt x="9" y="65"/>
                  <a:pt x="9" y="65"/>
                </a:cubicBezTo>
                <a:cubicBezTo>
                  <a:pt x="5" y="66"/>
                  <a:pt x="5" y="66"/>
                  <a:pt x="5" y="66"/>
                </a:cubicBezTo>
                <a:cubicBezTo>
                  <a:pt x="3" y="67"/>
                  <a:pt x="2" y="68"/>
                  <a:pt x="1" y="69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6"/>
                  <a:pt x="0" y="76"/>
                  <a:pt x="0" y="76"/>
                </a:cubicBezTo>
                <a:cubicBezTo>
                  <a:pt x="2" y="79"/>
                  <a:pt x="2" y="79"/>
                  <a:pt x="2" y="79"/>
                </a:cubicBezTo>
                <a:cubicBezTo>
                  <a:pt x="11" y="76"/>
                  <a:pt x="11" y="76"/>
                  <a:pt x="11" y="76"/>
                </a:cubicBezTo>
                <a:cubicBezTo>
                  <a:pt x="13" y="76"/>
                  <a:pt x="16" y="77"/>
                  <a:pt x="20" y="79"/>
                </a:cubicBezTo>
                <a:cubicBezTo>
                  <a:pt x="21" y="79"/>
                  <a:pt x="21" y="79"/>
                  <a:pt x="21" y="79"/>
                </a:cubicBezTo>
                <a:cubicBezTo>
                  <a:pt x="21" y="80"/>
                  <a:pt x="21" y="80"/>
                  <a:pt x="21" y="80"/>
                </a:cubicBezTo>
                <a:cubicBezTo>
                  <a:pt x="21" y="93"/>
                  <a:pt x="21" y="93"/>
                  <a:pt x="21" y="93"/>
                </a:cubicBezTo>
                <a:cubicBezTo>
                  <a:pt x="23" y="94"/>
                  <a:pt x="23" y="94"/>
                  <a:pt x="23" y="94"/>
                </a:cubicBezTo>
                <a:cubicBezTo>
                  <a:pt x="32" y="94"/>
                  <a:pt x="32" y="94"/>
                  <a:pt x="32" y="94"/>
                </a:cubicBezTo>
                <a:cubicBezTo>
                  <a:pt x="37" y="92"/>
                  <a:pt x="37" y="92"/>
                  <a:pt x="37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41" y="90"/>
                  <a:pt x="44" y="89"/>
                  <a:pt x="47" y="88"/>
                </a:cubicBezTo>
                <a:cubicBezTo>
                  <a:pt x="49" y="88"/>
                  <a:pt x="49" y="88"/>
                  <a:pt x="49" y="88"/>
                </a:cubicBezTo>
                <a:cubicBezTo>
                  <a:pt x="50" y="89"/>
                  <a:pt x="50" y="89"/>
                  <a:pt x="50" y="89"/>
                </a:cubicBezTo>
                <a:cubicBezTo>
                  <a:pt x="52" y="94"/>
                  <a:pt x="52" y="94"/>
                  <a:pt x="52" y="94"/>
                </a:cubicBezTo>
                <a:cubicBezTo>
                  <a:pt x="52" y="94"/>
                  <a:pt x="52" y="94"/>
                  <a:pt x="52" y="94"/>
                </a:cubicBezTo>
                <a:cubicBezTo>
                  <a:pt x="53" y="108"/>
                  <a:pt x="53" y="108"/>
                  <a:pt x="53" y="108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46" y="116"/>
                  <a:pt x="46" y="116"/>
                  <a:pt x="46" y="116"/>
                </a:cubicBezTo>
                <a:cubicBezTo>
                  <a:pt x="46" y="116"/>
                  <a:pt x="46" y="116"/>
                  <a:pt x="46" y="116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37" y="121"/>
                  <a:pt x="37" y="121"/>
                  <a:pt x="37" y="121"/>
                </a:cubicBezTo>
                <a:cubicBezTo>
                  <a:pt x="35" y="124"/>
                  <a:pt x="35" y="124"/>
                  <a:pt x="35" y="124"/>
                </a:cubicBezTo>
                <a:cubicBezTo>
                  <a:pt x="36" y="126"/>
                  <a:pt x="36" y="126"/>
                  <a:pt x="36" y="126"/>
                </a:cubicBezTo>
                <a:cubicBezTo>
                  <a:pt x="53" y="128"/>
                  <a:pt x="53" y="128"/>
                  <a:pt x="53" y="128"/>
                </a:cubicBezTo>
                <a:cubicBezTo>
                  <a:pt x="53" y="128"/>
                  <a:pt x="53" y="128"/>
                  <a:pt x="53" y="128"/>
                </a:cubicBezTo>
                <a:cubicBezTo>
                  <a:pt x="53" y="128"/>
                  <a:pt x="53" y="128"/>
                  <a:pt x="53" y="128"/>
                </a:cubicBezTo>
                <a:cubicBezTo>
                  <a:pt x="54" y="129"/>
                  <a:pt x="54" y="129"/>
                  <a:pt x="54" y="129"/>
                </a:cubicBezTo>
                <a:cubicBezTo>
                  <a:pt x="61" y="133"/>
                  <a:pt x="61" y="133"/>
                  <a:pt x="61" y="133"/>
                </a:cubicBezTo>
                <a:cubicBezTo>
                  <a:pt x="76" y="132"/>
                  <a:pt x="76" y="132"/>
                  <a:pt x="76" y="132"/>
                </a:cubicBezTo>
                <a:cubicBezTo>
                  <a:pt x="76" y="134"/>
                  <a:pt x="76" y="134"/>
                  <a:pt x="76" y="134"/>
                </a:cubicBezTo>
                <a:cubicBezTo>
                  <a:pt x="77" y="142"/>
                  <a:pt x="77" y="142"/>
                  <a:pt x="77" y="142"/>
                </a:cubicBezTo>
                <a:cubicBezTo>
                  <a:pt x="77" y="143"/>
                  <a:pt x="77" y="143"/>
                  <a:pt x="77" y="143"/>
                </a:cubicBezTo>
                <a:cubicBezTo>
                  <a:pt x="77" y="143"/>
                  <a:pt x="77" y="143"/>
                  <a:pt x="77" y="143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69" y="158"/>
                  <a:pt x="71" y="164"/>
                  <a:pt x="75" y="165"/>
                </a:cubicBezTo>
                <a:cubicBezTo>
                  <a:pt x="87" y="172"/>
                  <a:pt x="87" y="172"/>
                  <a:pt x="87" y="172"/>
                </a:cubicBezTo>
                <a:cubicBezTo>
                  <a:pt x="97" y="178"/>
                  <a:pt x="97" y="178"/>
                  <a:pt x="97" y="178"/>
                </a:cubicBezTo>
                <a:cubicBezTo>
                  <a:pt x="106" y="174"/>
                  <a:pt x="106" y="174"/>
                  <a:pt x="106" y="174"/>
                </a:cubicBezTo>
                <a:cubicBezTo>
                  <a:pt x="107" y="174"/>
                  <a:pt x="107" y="174"/>
                  <a:pt x="107" y="174"/>
                </a:cubicBezTo>
                <a:cubicBezTo>
                  <a:pt x="107" y="174"/>
                  <a:pt x="107" y="174"/>
                  <a:pt x="107" y="174"/>
                </a:cubicBezTo>
                <a:cubicBezTo>
                  <a:pt x="108" y="174"/>
                  <a:pt x="108" y="174"/>
                  <a:pt x="108" y="174"/>
                </a:cubicBezTo>
                <a:cubicBezTo>
                  <a:pt x="121" y="184"/>
                  <a:pt x="121" y="184"/>
                  <a:pt x="121" y="184"/>
                </a:cubicBezTo>
                <a:cubicBezTo>
                  <a:pt x="123" y="184"/>
                  <a:pt x="123" y="184"/>
                  <a:pt x="123" y="184"/>
                </a:cubicBezTo>
                <a:cubicBezTo>
                  <a:pt x="126" y="180"/>
                  <a:pt x="126" y="180"/>
                  <a:pt x="126" y="180"/>
                </a:cubicBezTo>
                <a:cubicBezTo>
                  <a:pt x="127" y="180"/>
                  <a:pt x="127" y="180"/>
                  <a:pt x="127" y="180"/>
                </a:cubicBezTo>
                <a:cubicBezTo>
                  <a:pt x="127" y="179"/>
                  <a:pt x="127" y="179"/>
                  <a:pt x="127" y="179"/>
                </a:cubicBezTo>
                <a:cubicBezTo>
                  <a:pt x="127" y="179"/>
                  <a:pt x="127" y="179"/>
                  <a:pt x="127" y="179"/>
                </a:cubicBezTo>
                <a:cubicBezTo>
                  <a:pt x="128" y="179"/>
                  <a:pt x="128" y="179"/>
                  <a:pt x="128" y="179"/>
                </a:cubicBezTo>
                <a:cubicBezTo>
                  <a:pt x="135" y="180"/>
                  <a:pt x="135" y="180"/>
                  <a:pt x="135" y="180"/>
                </a:cubicBezTo>
                <a:cubicBezTo>
                  <a:pt x="137" y="167"/>
                  <a:pt x="137" y="167"/>
                  <a:pt x="137" y="167"/>
                </a:cubicBezTo>
                <a:cubicBezTo>
                  <a:pt x="147" y="184"/>
                  <a:pt x="147" y="184"/>
                  <a:pt x="147" y="184"/>
                </a:cubicBezTo>
                <a:cubicBezTo>
                  <a:pt x="155" y="185"/>
                  <a:pt x="155" y="185"/>
                  <a:pt x="155" y="185"/>
                </a:cubicBezTo>
                <a:cubicBezTo>
                  <a:pt x="156" y="185"/>
                  <a:pt x="156" y="185"/>
                  <a:pt x="156" y="185"/>
                </a:cubicBezTo>
                <a:cubicBezTo>
                  <a:pt x="157" y="185"/>
                  <a:pt x="157" y="185"/>
                  <a:pt x="157" y="185"/>
                </a:cubicBezTo>
                <a:cubicBezTo>
                  <a:pt x="157" y="186"/>
                  <a:pt x="157" y="186"/>
                  <a:pt x="157" y="186"/>
                </a:cubicBezTo>
                <a:cubicBezTo>
                  <a:pt x="157" y="191"/>
                  <a:pt x="157" y="191"/>
                  <a:pt x="157" y="191"/>
                </a:cubicBezTo>
                <a:cubicBezTo>
                  <a:pt x="160" y="190"/>
                  <a:pt x="160" y="190"/>
                  <a:pt x="160" y="190"/>
                </a:cubicBezTo>
                <a:cubicBezTo>
                  <a:pt x="173" y="173"/>
                  <a:pt x="173" y="173"/>
                  <a:pt x="173" y="173"/>
                </a:cubicBezTo>
                <a:cubicBezTo>
                  <a:pt x="179" y="181"/>
                  <a:pt x="179" y="181"/>
                  <a:pt x="179" y="181"/>
                </a:cubicBezTo>
                <a:cubicBezTo>
                  <a:pt x="179" y="178"/>
                  <a:pt x="179" y="178"/>
                  <a:pt x="179" y="178"/>
                </a:cubicBezTo>
                <a:cubicBezTo>
                  <a:pt x="179" y="178"/>
                  <a:pt x="179" y="178"/>
                  <a:pt x="179" y="178"/>
                </a:cubicBezTo>
                <a:cubicBezTo>
                  <a:pt x="179" y="178"/>
                  <a:pt x="179" y="178"/>
                  <a:pt x="179" y="178"/>
                </a:cubicBezTo>
                <a:cubicBezTo>
                  <a:pt x="179" y="178"/>
                  <a:pt x="179" y="178"/>
                  <a:pt x="179" y="178"/>
                </a:cubicBezTo>
                <a:cubicBezTo>
                  <a:pt x="183" y="170"/>
                  <a:pt x="183" y="170"/>
                  <a:pt x="183" y="170"/>
                </a:cubicBezTo>
                <a:cubicBezTo>
                  <a:pt x="186" y="164"/>
                  <a:pt x="186" y="164"/>
                  <a:pt x="186" y="164"/>
                </a:cubicBezTo>
                <a:cubicBezTo>
                  <a:pt x="196" y="164"/>
                  <a:pt x="196" y="164"/>
                  <a:pt x="196" y="164"/>
                </a:cubicBezTo>
                <a:cubicBezTo>
                  <a:pt x="198" y="152"/>
                  <a:pt x="198" y="152"/>
                  <a:pt x="198" y="152"/>
                </a:cubicBezTo>
                <a:cubicBezTo>
                  <a:pt x="199" y="152"/>
                  <a:pt x="199" y="152"/>
                  <a:pt x="199" y="152"/>
                </a:cubicBezTo>
                <a:cubicBezTo>
                  <a:pt x="200" y="153"/>
                  <a:pt x="200" y="153"/>
                  <a:pt x="200" y="153"/>
                </a:cubicBezTo>
                <a:cubicBezTo>
                  <a:pt x="207" y="154"/>
                  <a:pt x="207" y="154"/>
                  <a:pt x="207" y="154"/>
                </a:cubicBezTo>
                <a:cubicBezTo>
                  <a:pt x="208" y="150"/>
                  <a:pt x="208" y="150"/>
                  <a:pt x="208" y="150"/>
                </a:cubicBezTo>
                <a:cubicBezTo>
                  <a:pt x="205" y="144"/>
                  <a:pt x="205" y="144"/>
                  <a:pt x="205" y="144"/>
                </a:cubicBezTo>
                <a:cubicBezTo>
                  <a:pt x="205" y="143"/>
                  <a:pt x="205" y="143"/>
                  <a:pt x="205" y="143"/>
                </a:cubicBezTo>
                <a:cubicBezTo>
                  <a:pt x="207" y="138"/>
                  <a:pt x="207" y="138"/>
                  <a:pt x="207" y="138"/>
                </a:cubicBezTo>
                <a:cubicBezTo>
                  <a:pt x="207" y="138"/>
                  <a:pt x="207" y="138"/>
                  <a:pt x="207" y="138"/>
                </a:cubicBezTo>
                <a:cubicBezTo>
                  <a:pt x="207" y="137"/>
                  <a:pt x="207" y="137"/>
                  <a:pt x="207" y="137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29" y="126"/>
                  <a:pt x="229" y="126"/>
                  <a:pt x="229" y="126"/>
                </a:cubicBezTo>
                <a:cubicBezTo>
                  <a:pt x="228" y="115"/>
                  <a:pt x="228" y="115"/>
                  <a:pt x="228" y="115"/>
                </a:cubicBezTo>
                <a:cubicBezTo>
                  <a:pt x="228" y="115"/>
                  <a:pt x="228" y="115"/>
                  <a:pt x="228" y="115"/>
                </a:cubicBezTo>
                <a:cubicBezTo>
                  <a:pt x="228" y="114"/>
                  <a:pt x="228" y="114"/>
                  <a:pt x="228" y="114"/>
                </a:cubicBezTo>
                <a:cubicBezTo>
                  <a:pt x="232" y="106"/>
                  <a:pt x="232" y="106"/>
                  <a:pt x="232" y="106"/>
                </a:cubicBezTo>
                <a:cubicBezTo>
                  <a:pt x="233" y="105"/>
                  <a:pt x="233" y="105"/>
                  <a:pt x="233" y="105"/>
                </a:cubicBezTo>
                <a:cubicBezTo>
                  <a:pt x="233" y="105"/>
                  <a:pt x="233" y="105"/>
                  <a:pt x="233" y="105"/>
                </a:cubicBezTo>
                <a:cubicBezTo>
                  <a:pt x="239" y="90"/>
                  <a:pt x="239" y="90"/>
                  <a:pt x="239" y="90"/>
                </a:cubicBezTo>
                <a:cubicBezTo>
                  <a:pt x="239" y="90"/>
                  <a:pt x="239" y="90"/>
                  <a:pt x="239" y="90"/>
                </a:cubicBezTo>
                <a:cubicBezTo>
                  <a:pt x="239" y="90"/>
                  <a:pt x="239" y="90"/>
                  <a:pt x="239" y="90"/>
                </a:cubicBezTo>
                <a:cubicBezTo>
                  <a:pt x="245" y="84"/>
                  <a:pt x="245" y="84"/>
                  <a:pt x="245" y="84"/>
                </a:cubicBezTo>
                <a:cubicBezTo>
                  <a:pt x="248" y="78"/>
                  <a:pt x="248" y="78"/>
                  <a:pt x="248" y="78"/>
                </a:cubicBezTo>
                <a:cubicBezTo>
                  <a:pt x="248" y="78"/>
                  <a:pt x="248" y="78"/>
                  <a:pt x="248" y="78"/>
                </a:cubicBezTo>
                <a:cubicBezTo>
                  <a:pt x="248" y="78"/>
                  <a:pt x="248" y="78"/>
                  <a:pt x="248" y="78"/>
                </a:cubicBezTo>
                <a:cubicBezTo>
                  <a:pt x="251" y="73"/>
                  <a:pt x="251" y="73"/>
                  <a:pt x="251" y="73"/>
                </a:cubicBezTo>
                <a:cubicBezTo>
                  <a:pt x="248" y="67"/>
                  <a:pt x="248" y="67"/>
                  <a:pt x="248" y="67"/>
                </a:cubicBezTo>
                <a:cubicBezTo>
                  <a:pt x="248" y="66"/>
                  <a:pt x="248" y="66"/>
                  <a:pt x="248" y="66"/>
                </a:cubicBezTo>
                <a:cubicBezTo>
                  <a:pt x="248" y="66"/>
                  <a:pt x="248" y="66"/>
                  <a:pt x="248" y="66"/>
                </a:cubicBezTo>
                <a:cubicBezTo>
                  <a:pt x="248" y="60"/>
                  <a:pt x="248" y="60"/>
                  <a:pt x="248" y="60"/>
                </a:cubicBezTo>
                <a:cubicBezTo>
                  <a:pt x="245" y="60"/>
                  <a:pt x="245" y="60"/>
                  <a:pt x="245" y="60"/>
                </a:cubicBezTo>
                <a:cubicBezTo>
                  <a:pt x="239" y="63"/>
                  <a:pt x="239" y="63"/>
                  <a:pt x="239" y="63"/>
                </a:cubicBezTo>
                <a:cubicBezTo>
                  <a:pt x="236" y="65"/>
                  <a:pt x="232" y="64"/>
                  <a:pt x="227" y="61"/>
                </a:cubicBezTo>
                <a:cubicBezTo>
                  <a:pt x="225" y="59"/>
                  <a:pt x="225" y="55"/>
                  <a:pt x="226" y="49"/>
                </a:cubicBezTo>
                <a:cubicBezTo>
                  <a:pt x="223" y="49"/>
                  <a:pt x="223" y="49"/>
                  <a:pt x="223" y="49"/>
                </a:cubicBezTo>
                <a:cubicBezTo>
                  <a:pt x="221" y="51"/>
                  <a:pt x="221" y="51"/>
                  <a:pt x="221" y="51"/>
                </a:cubicBezTo>
                <a:cubicBezTo>
                  <a:pt x="217" y="55"/>
                  <a:pt x="215" y="57"/>
                  <a:pt x="214" y="57"/>
                </a:cubicBezTo>
                <a:cubicBezTo>
                  <a:pt x="213" y="57"/>
                  <a:pt x="213" y="57"/>
                  <a:pt x="212" y="57"/>
                </a:cubicBezTo>
                <a:cubicBezTo>
                  <a:pt x="211" y="56"/>
                  <a:pt x="211" y="54"/>
                  <a:pt x="211" y="50"/>
                </a:cubicBezTo>
                <a:cubicBezTo>
                  <a:pt x="211" y="47"/>
                  <a:pt x="211" y="44"/>
                  <a:pt x="212" y="44"/>
                </a:cubicBezTo>
                <a:cubicBezTo>
                  <a:pt x="213" y="42"/>
                  <a:pt x="213" y="42"/>
                  <a:pt x="214" y="43"/>
                </a:cubicBezTo>
                <a:cubicBezTo>
                  <a:pt x="222" y="29"/>
                  <a:pt x="222" y="29"/>
                  <a:pt x="222" y="29"/>
                </a:cubicBezTo>
                <a:cubicBezTo>
                  <a:pt x="224" y="24"/>
                  <a:pt x="224" y="24"/>
                  <a:pt x="224" y="24"/>
                </a:cubicBezTo>
                <a:cubicBezTo>
                  <a:pt x="225" y="18"/>
                  <a:pt x="225" y="18"/>
                  <a:pt x="225" y="18"/>
                </a:cubicBezTo>
                <a:cubicBezTo>
                  <a:pt x="221" y="14"/>
                  <a:pt x="221" y="14"/>
                  <a:pt x="221" y="14"/>
                </a:cubicBezTo>
                <a:cubicBezTo>
                  <a:pt x="219" y="13"/>
                  <a:pt x="219" y="10"/>
                  <a:pt x="220" y="6"/>
                </a:cubicBezTo>
                <a:cubicBezTo>
                  <a:pt x="220" y="4"/>
                  <a:pt x="220" y="4"/>
                  <a:pt x="220" y="4"/>
                </a:cubicBezTo>
                <a:cubicBezTo>
                  <a:pt x="220" y="2"/>
                  <a:pt x="219" y="1"/>
                  <a:pt x="217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16" y="1"/>
                  <a:pt x="216" y="1"/>
                  <a:pt x="216" y="1"/>
                </a:cubicBezTo>
                <a:cubicBezTo>
                  <a:pt x="215" y="4"/>
                  <a:pt x="212" y="6"/>
                  <a:pt x="208" y="4"/>
                </a:cubicBezTo>
                <a:cubicBezTo>
                  <a:pt x="206" y="4"/>
                  <a:pt x="203" y="4"/>
                  <a:pt x="201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15"/>
          <p:cNvSpPr/>
          <p:nvPr/>
        </p:nvSpPr>
        <p:spPr bwMode="auto">
          <a:xfrm>
            <a:off x="3435350" y="4180487"/>
            <a:ext cx="457200" cy="461963"/>
          </a:xfrm>
          <a:custGeom>
            <a:avLst/>
            <a:gdLst>
              <a:gd name="T0" fmla="*/ 2147483646 w 142"/>
              <a:gd name="T1" fmla="*/ 2147483646 h 144"/>
              <a:gd name="T2" fmla="*/ 2147483646 w 142"/>
              <a:gd name="T3" fmla="*/ 2147483646 h 144"/>
              <a:gd name="T4" fmla="*/ 2147483646 w 142"/>
              <a:gd name="T5" fmla="*/ 2147483646 h 144"/>
              <a:gd name="T6" fmla="*/ 2147483646 w 142"/>
              <a:gd name="T7" fmla="*/ 2147483646 h 144"/>
              <a:gd name="T8" fmla="*/ 2147483646 w 142"/>
              <a:gd name="T9" fmla="*/ 2147483646 h 144"/>
              <a:gd name="T10" fmla="*/ 2147483646 w 142"/>
              <a:gd name="T11" fmla="*/ 2147483646 h 144"/>
              <a:gd name="T12" fmla="*/ 2147483646 w 142"/>
              <a:gd name="T13" fmla="*/ 2147483646 h 144"/>
              <a:gd name="T14" fmla="*/ 2147483646 w 142"/>
              <a:gd name="T15" fmla="*/ 2147483646 h 144"/>
              <a:gd name="T16" fmla="*/ 2147483646 w 142"/>
              <a:gd name="T17" fmla="*/ 2147483646 h 144"/>
              <a:gd name="T18" fmla="*/ 2147483646 w 142"/>
              <a:gd name="T19" fmla="*/ 2147483646 h 144"/>
              <a:gd name="T20" fmla="*/ 2147483646 w 142"/>
              <a:gd name="T21" fmla="*/ 2147483646 h 144"/>
              <a:gd name="T22" fmla="*/ 2147483646 w 142"/>
              <a:gd name="T23" fmla="*/ 2147483646 h 144"/>
              <a:gd name="T24" fmla="*/ 2147483646 w 142"/>
              <a:gd name="T25" fmla="*/ 2147483646 h 144"/>
              <a:gd name="T26" fmla="*/ 2147483646 w 142"/>
              <a:gd name="T27" fmla="*/ 2147483646 h 144"/>
              <a:gd name="T28" fmla="*/ 0 w 142"/>
              <a:gd name="T29" fmla="*/ 2147483646 h 144"/>
              <a:gd name="T30" fmla="*/ 2147483646 w 142"/>
              <a:gd name="T31" fmla="*/ 2147483646 h 144"/>
              <a:gd name="T32" fmla="*/ 2147483646 w 142"/>
              <a:gd name="T33" fmla="*/ 2147483646 h 144"/>
              <a:gd name="T34" fmla="*/ 2147483646 w 142"/>
              <a:gd name="T35" fmla="*/ 2147483646 h 144"/>
              <a:gd name="T36" fmla="*/ 2147483646 w 142"/>
              <a:gd name="T37" fmla="*/ 2147483646 h 144"/>
              <a:gd name="T38" fmla="*/ 2147483646 w 142"/>
              <a:gd name="T39" fmla="*/ 2147483646 h 144"/>
              <a:gd name="T40" fmla="*/ 2147483646 w 142"/>
              <a:gd name="T41" fmla="*/ 2147483646 h 144"/>
              <a:gd name="T42" fmla="*/ 2147483646 w 142"/>
              <a:gd name="T43" fmla="*/ 2147483646 h 144"/>
              <a:gd name="T44" fmla="*/ 2147483646 w 142"/>
              <a:gd name="T45" fmla="*/ 2147483646 h 144"/>
              <a:gd name="T46" fmla="*/ 2147483646 w 142"/>
              <a:gd name="T47" fmla="*/ 2147483646 h 144"/>
              <a:gd name="T48" fmla="*/ 2147483646 w 142"/>
              <a:gd name="T49" fmla="*/ 2147483646 h 144"/>
              <a:gd name="T50" fmla="*/ 2147483646 w 142"/>
              <a:gd name="T51" fmla="*/ 2147483646 h 144"/>
              <a:gd name="T52" fmla="*/ 2147483646 w 142"/>
              <a:gd name="T53" fmla="*/ 2147483646 h 144"/>
              <a:gd name="T54" fmla="*/ 2147483646 w 142"/>
              <a:gd name="T55" fmla="*/ 2147483646 h 144"/>
              <a:gd name="T56" fmla="*/ 2147483646 w 142"/>
              <a:gd name="T57" fmla="*/ 2147483646 h 144"/>
              <a:gd name="T58" fmla="*/ 2147483646 w 142"/>
              <a:gd name="T59" fmla="*/ 2147483646 h 144"/>
              <a:gd name="T60" fmla="*/ 2147483646 w 142"/>
              <a:gd name="T61" fmla="*/ 2147483646 h 144"/>
              <a:gd name="T62" fmla="*/ 2147483646 w 142"/>
              <a:gd name="T63" fmla="*/ 2147483646 h 144"/>
              <a:gd name="T64" fmla="*/ 2147483646 w 142"/>
              <a:gd name="T65" fmla="*/ 2147483646 h 144"/>
              <a:gd name="T66" fmla="*/ 2147483646 w 142"/>
              <a:gd name="T67" fmla="*/ 2147483646 h 144"/>
              <a:gd name="T68" fmla="*/ 2147483646 w 142"/>
              <a:gd name="T69" fmla="*/ 2147483646 h 144"/>
              <a:gd name="T70" fmla="*/ 2147483646 w 142"/>
              <a:gd name="T71" fmla="*/ 2147483646 h 144"/>
              <a:gd name="T72" fmla="*/ 2147483646 w 142"/>
              <a:gd name="T73" fmla="*/ 2147483646 h 144"/>
              <a:gd name="T74" fmla="*/ 2147483646 w 142"/>
              <a:gd name="T75" fmla="*/ 2147483646 h 144"/>
              <a:gd name="T76" fmla="*/ 2147483646 w 142"/>
              <a:gd name="T77" fmla="*/ 2147483646 h 144"/>
              <a:gd name="T78" fmla="*/ 2147483646 w 142"/>
              <a:gd name="T79" fmla="*/ 2147483646 h 144"/>
              <a:gd name="T80" fmla="*/ 2147483646 w 142"/>
              <a:gd name="T81" fmla="*/ 2147483646 h 144"/>
              <a:gd name="T82" fmla="*/ 2147483646 w 142"/>
              <a:gd name="T83" fmla="*/ 2147483646 h 144"/>
              <a:gd name="T84" fmla="*/ 2147483646 w 142"/>
              <a:gd name="T85" fmla="*/ 2147483646 h 144"/>
              <a:gd name="T86" fmla="*/ 2147483646 w 142"/>
              <a:gd name="T87" fmla="*/ 2147483646 h 144"/>
              <a:gd name="T88" fmla="*/ 2147483646 w 142"/>
              <a:gd name="T89" fmla="*/ 2147483646 h 144"/>
              <a:gd name="T90" fmla="*/ 2147483646 w 142"/>
              <a:gd name="T91" fmla="*/ 2147483646 h 144"/>
              <a:gd name="T92" fmla="*/ 2147483646 w 142"/>
              <a:gd name="T93" fmla="*/ 2147483646 h 14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42" h="144">
                <a:moveTo>
                  <a:pt x="142" y="29"/>
                </a:moveTo>
                <a:cubicBezTo>
                  <a:pt x="139" y="22"/>
                  <a:pt x="139" y="22"/>
                  <a:pt x="139" y="22"/>
                </a:cubicBezTo>
                <a:cubicBezTo>
                  <a:pt x="134" y="16"/>
                  <a:pt x="134" y="16"/>
                  <a:pt x="134" y="16"/>
                </a:cubicBezTo>
                <a:cubicBezTo>
                  <a:pt x="130" y="15"/>
                  <a:pt x="130" y="15"/>
                  <a:pt x="130" y="15"/>
                </a:cubicBezTo>
                <a:cubicBezTo>
                  <a:pt x="129" y="15"/>
                  <a:pt x="129" y="15"/>
                  <a:pt x="129" y="15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125" y="12"/>
                  <a:pt x="125" y="12"/>
                  <a:pt x="125" y="12"/>
                </a:cubicBezTo>
                <a:cubicBezTo>
                  <a:pt x="125" y="12"/>
                  <a:pt x="125" y="12"/>
                  <a:pt x="125" y="12"/>
                </a:cubicBezTo>
                <a:cubicBezTo>
                  <a:pt x="124" y="12"/>
                  <a:pt x="124" y="12"/>
                  <a:pt x="124" y="12"/>
                </a:cubicBezTo>
                <a:cubicBezTo>
                  <a:pt x="122" y="13"/>
                  <a:pt x="122" y="13"/>
                  <a:pt x="122" y="13"/>
                </a:cubicBezTo>
                <a:cubicBezTo>
                  <a:pt x="117" y="14"/>
                  <a:pt x="117" y="14"/>
                  <a:pt x="117" y="14"/>
                </a:cubicBezTo>
                <a:cubicBezTo>
                  <a:pt x="117" y="14"/>
                  <a:pt x="117" y="14"/>
                  <a:pt x="117" y="14"/>
                </a:cubicBezTo>
                <a:cubicBezTo>
                  <a:pt x="116" y="13"/>
                  <a:pt x="116" y="13"/>
                  <a:pt x="116" y="13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1"/>
                  <a:pt x="110" y="11"/>
                  <a:pt x="110" y="11"/>
                </a:cubicBezTo>
                <a:cubicBezTo>
                  <a:pt x="110" y="10"/>
                  <a:pt x="110" y="10"/>
                  <a:pt x="110" y="10"/>
                </a:cubicBezTo>
                <a:cubicBezTo>
                  <a:pt x="110" y="10"/>
                  <a:pt x="110" y="10"/>
                  <a:pt x="110" y="10"/>
                </a:cubicBezTo>
                <a:cubicBezTo>
                  <a:pt x="106" y="6"/>
                  <a:pt x="106" y="6"/>
                  <a:pt x="106" y="6"/>
                </a:cubicBezTo>
                <a:cubicBezTo>
                  <a:pt x="102" y="2"/>
                  <a:pt x="102" y="2"/>
                  <a:pt x="102" y="2"/>
                </a:cubicBezTo>
                <a:cubicBezTo>
                  <a:pt x="98" y="0"/>
                  <a:pt x="98" y="0"/>
                  <a:pt x="98" y="0"/>
                </a:cubicBezTo>
                <a:cubicBezTo>
                  <a:pt x="94" y="4"/>
                  <a:pt x="94" y="4"/>
                  <a:pt x="94" y="4"/>
                </a:cubicBezTo>
                <a:cubicBezTo>
                  <a:pt x="88" y="8"/>
                  <a:pt x="88" y="8"/>
                  <a:pt x="88" y="8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1" y="29"/>
                  <a:pt x="81" y="29"/>
                  <a:pt x="81" y="29"/>
                </a:cubicBezTo>
                <a:cubicBezTo>
                  <a:pt x="81" y="30"/>
                  <a:pt x="81" y="30"/>
                  <a:pt x="81" y="30"/>
                </a:cubicBezTo>
                <a:cubicBezTo>
                  <a:pt x="81" y="30"/>
                  <a:pt x="81" y="30"/>
                  <a:pt x="81" y="30"/>
                </a:cubicBezTo>
                <a:cubicBezTo>
                  <a:pt x="77" y="34"/>
                  <a:pt x="77" y="34"/>
                  <a:pt x="77" y="34"/>
                </a:cubicBezTo>
                <a:cubicBezTo>
                  <a:pt x="72" y="43"/>
                  <a:pt x="72" y="43"/>
                  <a:pt x="72" y="43"/>
                </a:cubicBezTo>
                <a:cubicBezTo>
                  <a:pt x="72" y="43"/>
                  <a:pt x="72" y="43"/>
                  <a:pt x="72" y="43"/>
                </a:cubicBezTo>
                <a:cubicBezTo>
                  <a:pt x="72" y="44"/>
                  <a:pt x="72" y="44"/>
                  <a:pt x="72" y="44"/>
                </a:cubicBezTo>
                <a:cubicBezTo>
                  <a:pt x="68" y="46"/>
                  <a:pt x="65" y="49"/>
                  <a:pt x="62" y="52"/>
                </a:cubicBezTo>
                <a:cubicBezTo>
                  <a:pt x="58" y="59"/>
                  <a:pt x="58" y="59"/>
                  <a:pt x="58" y="59"/>
                </a:cubicBezTo>
                <a:cubicBezTo>
                  <a:pt x="57" y="61"/>
                  <a:pt x="54" y="63"/>
                  <a:pt x="48" y="66"/>
                </a:cubicBezTo>
                <a:cubicBezTo>
                  <a:pt x="44" y="72"/>
                  <a:pt x="44" y="72"/>
                  <a:pt x="44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37" y="82"/>
                  <a:pt x="37" y="82"/>
                  <a:pt x="37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4" y="80"/>
                  <a:pt x="4" y="80"/>
                  <a:pt x="4" y="8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0"/>
                  <a:pt x="0" y="90"/>
                  <a:pt x="0" y="90"/>
                </a:cubicBezTo>
                <a:cubicBezTo>
                  <a:pt x="3" y="104"/>
                  <a:pt x="3" y="104"/>
                  <a:pt x="3" y="104"/>
                </a:cubicBezTo>
                <a:cubicBezTo>
                  <a:pt x="10" y="113"/>
                  <a:pt x="10" y="113"/>
                  <a:pt x="10" y="113"/>
                </a:cubicBezTo>
                <a:cubicBezTo>
                  <a:pt x="16" y="116"/>
                  <a:pt x="16" y="116"/>
                  <a:pt x="16" y="116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19" y="121"/>
                  <a:pt x="21" y="124"/>
                  <a:pt x="21" y="126"/>
                </a:cubicBezTo>
                <a:cubicBezTo>
                  <a:pt x="21" y="131"/>
                  <a:pt x="21" y="131"/>
                  <a:pt x="21" y="131"/>
                </a:cubicBezTo>
                <a:cubicBezTo>
                  <a:pt x="19" y="133"/>
                  <a:pt x="19" y="133"/>
                  <a:pt x="19" y="133"/>
                </a:cubicBezTo>
                <a:cubicBezTo>
                  <a:pt x="20" y="134"/>
                  <a:pt x="20" y="134"/>
                  <a:pt x="20" y="134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24" y="129"/>
                  <a:pt x="24" y="129"/>
                  <a:pt x="24" y="129"/>
                </a:cubicBezTo>
                <a:cubicBezTo>
                  <a:pt x="25" y="129"/>
                  <a:pt x="25" y="129"/>
                  <a:pt x="25" y="129"/>
                </a:cubicBezTo>
                <a:cubicBezTo>
                  <a:pt x="31" y="131"/>
                  <a:pt x="31" y="131"/>
                  <a:pt x="31" y="131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4" y="130"/>
                  <a:pt x="34" y="130"/>
                  <a:pt x="34" y="130"/>
                </a:cubicBezTo>
                <a:cubicBezTo>
                  <a:pt x="34" y="130"/>
                  <a:pt x="34" y="130"/>
                  <a:pt x="34" y="130"/>
                </a:cubicBezTo>
                <a:cubicBezTo>
                  <a:pt x="38" y="123"/>
                  <a:pt x="38" y="123"/>
                  <a:pt x="38" y="123"/>
                </a:cubicBezTo>
                <a:cubicBezTo>
                  <a:pt x="39" y="121"/>
                  <a:pt x="41" y="120"/>
                  <a:pt x="44" y="121"/>
                </a:cubicBezTo>
                <a:cubicBezTo>
                  <a:pt x="51" y="121"/>
                  <a:pt x="51" y="121"/>
                  <a:pt x="51" y="121"/>
                </a:cubicBezTo>
                <a:cubicBezTo>
                  <a:pt x="55" y="116"/>
                  <a:pt x="55" y="116"/>
                  <a:pt x="55" y="116"/>
                </a:cubicBezTo>
                <a:cubicBezTo>
                  <a:pt x="55" y="111"/>
                  <a:pt x="55" y="111"/>
                  <a:pt x="55" y="111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57" y="105"/>
                  <a:pt x="57" y="105"/>
                  <a:pt x="57" y="105"/>
                </a:cubicBezTo>
                <a:cubicBezTo>
                  <a:pt x="57" y="105"/>
                  <a:pt x="57" y="105"/>
                  <a:pt x="57" y="105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1" y="103"/>
                  <a:pt x="61" y="103"/>
                  <a:pt x="61" y="103"/>
                </a:cubicBezTo>
                <a:cubicBezTo>
                  <a:pt x="67" y="104"/>
                  <a:pt x="67" y="104"/>
                  <a:pt x="67" y="104"/>
                </a:cubicBezTo>
                <a:cubicBezTo>
                  <a:pt x="67" y="105"/>
                  <a:pt x="67" y="105"/>
                  <a:pt x="67" y="105"/>
                </a:cubicBezTo>
                <a:cubicBezTo>
                  <a:pt x="68" y="110"/>
                  <a:pt x="68" y="110"/>
                  <a:pt x="68" y="110"/>
                </a:cubicBezTo>
                <a:cubicBezTo>
                  <a:pt x="68" y="112"/>
                  <a:pt x="68" y="112"/>
                  <a:pt x="68" y="112"/>
                </a:cubicBezTo>
                <a:cubicBezTo>
                  <a:pt x="69" y="116"/>
                  <a:pt x="69" y="116"/>
                  <a:pt x="69" y="116"/>
                </a:cubicBezTo>
                <a:cubicBezTo>
                  <a:pt x="70" y="116"/>
                  <a:pt x="70" y="116"/>
                  <a:pt x="70" y="116"/>
                </a:cubicBezTo>
                <a:cubicBezTo>
                  <a:pt x="72" y="113"/>
                  <a:pt x="72" y="113"/>
                  <a:pt x="72" y="113"/>
                </a:cubicBezTo>
                <a:cubicBezTo>
                  <a:pt x="72" y="113"/>
                  <a:pt x="72" y="113"/>
                  <a:pt x="72" y="113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1" y="106"/>
                  <a:pt x="81" y="106"/>
                  <a:pt x="81" y="106"/>
                </a:cubicBezTo>
                <a:cubicBezTo>
                  <a:pt x="81" y="105"/>
                  <a:pt x="81" y="105"/>
                  <a:pt x="81" y="105"/>
                </a:cubicBezTo>
                <a:cubicBezTo>
                  <a:pt x="86" y="107"/>
                  <a:pt x="86" y="107"/>
                  <a:pt x="86" y="107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88" y="107"/>
                  <a:pt x="88" y="107"/>
                  <a:pt x="88" y="107"/>
                </a:cubicBezTo>
                <a:cubicBezTo>
                  <a:pt x="90" y="113"/>
                  <a:pt x="90" y="113"/>
                  <a:pt x="90" y="113"/>
                </a:cubicBezTo>
                <a:cubicBezTo>
                  <a:pt x="90" y="118"/>
                  <a:pt x="90" y="118"/>
                  <a:pt x="90" y="118"/>
                </a:cubicBezTo>
                <a:cubicBezTo>
                  <a:pt x="94" y="126"/>
                  <a:pt x="94" y="126"/>
                  <a:pt x="94" y="126"/>
                </a:cubicBezTo>
                <a:cubicBezTo>
                  <a:pt x="94" y="126"/>
                  <a:pt x="94" y="126"/>
                  <a:pt x="94" y="126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32"/>
                  <a:pt x="94" y="132"/>
                  <a:pt x="94" y="132"/>
                </a:cubicBezTo>
                <a:cubicBezTo>
                  <a:pt x="96" y="135"/>
                  <a:pt x="96" y="135"/>
                  <a:pt x="96" y="135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99" y="132"/>
                  <a:pt x="99" y="132"/>
                  <a:pt x="99" y="132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4" y="136"/>
                  <a:pt x="104" y="136"/>
                  <a:pt x="104" y="136"/>
                </a:cubicBezTo>
                <a:cubicBezTo>
                  <a:pt x="104" y="136"/>
                  <a:pt x="104" y="136"/>
                  <a:pt x="104" y="136"/>
                </a:cubicBezTo>
                <a:cubicBezTo>
                  <a:pt x="106" y="143"/>
                  <a:pt x="106" y="143"/>
                  <a:pt x="106" y="143"/>
                </a:cubicBezTo>
                <a:cubicBezTo>
                  <a:pt x="108" y="144"/>
                  <a:pt x="108" y="144"/>
                  <a:pt x="108" y="144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110" y="138"/>
                  <a:pt x="110" y="138"/>
                  <a:pt x="110" y="138"/>
                </a:cubicBezTo>
                <a:cubicBezTo>
                  <a:pt x="110" y="138"/>
                  <a:pt x="110" y="138"/>
                  <a:pt x="110" y="138"/>
                </a:cubicBezTo>
                <a:cubicBezTo>
                  <a:pt x="111" y="137"/>
                  <a:pt x="111" y="137"/>
                  <a:pt x="111" y="137"/>
                </a:cubicBezTo>
                <a:cubicBezTo>
                  <a:pt x="111" y="137"/>
                  <a:pt x="111" y="137"/>
                  <a:pt x="111" y="137"/>
                </a:cubicBezTo>
                <a:cubicBezTo>
                  <a:pt x="112" y="137"/>
                  <a:pt x="112" y="137"/>
                  <a:pt x="112" y="137"/>
                </a:cubicBezTo>
                <a:cubicBezTo>
                  <a:pt x="114" y="135"/>
                  <a:pt x="114" y="135"/>
                  <a:pt x="114" y="135"/>
                </a:cubicBezTo>
                <a:cubicBezTo>
                  <a:pt x="115" y="135"/>
                  <a:pt x="115" y="135"/>
                  <a:pt x="115" y="135"/>
                </a:cubicBezTo>
                <a:cubicBezTo>
                  <a:pt x="115" y="135"/>
                  <a:pt x="115" y="135"/>
                  <a:pt x="115" y="135"/>
                </a:cubicBezTo>
                <a:cubicBezTo>
                  <a:pt x="118" y="135"/>
                  <a:pt x="118" y="135"/>
                  <a:pt x="118" y="135"/>
                </a:cubicBezTo>
                <a:cubicBezTo>
                  <a:pt x="118" y="133"/>
                  <a:pt x="118" y="133"/>
                  <a:pt x="118" y="133"/>
                </a:cubicBezTo>
                <a:cubicBezTo>
                  <a:pt x="118" y="132"/>
                  <a:pt x="118" y="132"/>
                  <a:pt x="118" y="132"/>
                </a:cubicBezTo>
                <a:cubicBezTo>
                  <a:pt x="116" y="113"/>
                  <a:pt x="116" y="113"/>
                  <a:pt x="116" y="113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94" y="84"/>
                  <a:pt x="94" y="84"/>
                  <a:pt x="94" y="84"/>
                </a:cubicBezTo>
                <a:cubicBezTo>
                  <a:pt x="93" y="84"/>
                  <a:pt x="93" y="84"/>
                  <a:pt x="93" y="84"/>
                </a:cubicBezTo>
                <a:cubicBezTo>
                  <a:pt x="92" y="73"/>
                  <a:pt x="92" y="73"/>
                  <a:pt x="92" y="73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88" y="63"/>
                  <a:pt x="88" y="63"/>
                  <a:pt x="88" y="63"/>
                </a:cubicBezTo>
                <a:cubicBezTo>
                  <a:pt x="90" y="52"/>
                  <a:pt x="90" y="52"/>
                  <a:pt x="90" y="52"/>
                </a:cubicBezTo>
                <a:cubicBezTo>
                  <a:pt x="91" y="52"/>
                  <a:pt x="91" y="52"/>
                  <a:pt x="91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117" y="51"/>
                  <a:pt x="117" y="51"/>
                  <a:pt x="117" y="51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36" y="42"/>
                  <a:pt x="139" y="40"/>
                  <a:pt x="140" y="38"/>
                </a:cubicBezTo>
                <a:cubicBezTo>
                  <a:pt x="141" y="36"/>
                  <a:pt x="142" y="33"/>
                  <a:pt x="142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16"/>
          <p:cNvSpPr/>
          <p:nvPr/>
        </p:nvSpPr>
        <p:spPr bwMode="auto">
          <a:xfrm>
            <a:off x="3435350" y="3280375"/>
            <a:ext cx="520700" cy="930275"/>
          </a:xfrm>
          <a:custGeom>
            <a:avLst/>
            <a:gdLst>
              <a:gd name="T0" fmla="*/ 2147483646 w 162"/>
              <a:gd name="T1" fmla="*/ 2147483646 h 289"/>
              <a:gd name="T2" fmla="*/ 2147483646 w 162"/>
              <a:gd name="T3" fmla="*/ 2147483646 h 289"/>
              <a:gd name="T4" fmla="*/ 2147483646 w 162"/>
              <a:gd name="T5" fmla="*/ 2147483646 h 289"/>
              <a:gd name="T6" fmla="*/ 2147483646 w 162"/>
              <a:gd name="T7" fmla="*/ 2147483646 h 289"/>
              <a:gd name="T8" fmla="*/ 2147483646 w 162"/>
              <a:gd name="T9" fmla="*/ 2147483646 h 289"/>
              <a:gd name="T10" fmla="*/ 2147483646 w 162"/>
              <a:gd name="T11" fmla="*/ 2147483646 h 289"/>
              <a:gd name="T12" fmla="*/ 2147483646 w 162"/>
              <a:gd name="T13" fmla="*/ 2147483646 h 289"/>
              <a:gd name="T14" fmla="*/ 2147483646 w 162"/>
              <a:gd name="T15" fmla="*/ 2147483646 h 289"/>
              <a:gd name="T16" fmla="*/ 2147483646 w 162"/>
              <a:gd name="T17" fmla="*/ 2147483646 h 289"/>
              <a:gd name="T18" fmla="*/ 2147483646 w 162"/>
              <a:gd name="T19" fmla="*/ 2147483646 h 289"/>
              <a:gd name="T20" fmla="*/ 2147483646 w 162"/>
              <a:gd name="T21" fmla="*/ 2147483646 h 289"/>
              <a:gd name="T22" fmla="*/ 2147483646 w 162"/>
              <a:gd name="T23" fmla="*/ 2147483646 h 289"/>
              <a:gd name="T24" fmla="*/ 2147483646 w 162"/>
              <a:gd name="T25" fmla="*/ 2147483646 h 289"/>
              <a:gd name="T26" fmla="*/ 2147483646 w 162"/>
              <a:gd name="T27" fmla="*/ 2147483646 h 289"/>
              <a:gd name="T28" fmla="*/ 2147483646 w 162"/>
              <a:gd name="T29" fmla="*/ 2147483646 h 289"/>
              <a:gd name="T30" fmla="*/ 2147483646 w 162"/>
              <a:gd name="T31" fmla="*/ 2147483646 h 289"/>
              <a:gd name="T32" fmla="*/ 2147483646 w 162"/>
              <a:gd name="T33" fmla="*/ 2147483646 h 289"/>
              <a:gd name="T34" fmla="*/ 2147483646 w 162"/>
              <a:gd name="T35" fmla="*/ 2147483646 h 289"/>
              <a:gd name="T36" fmla="*/ 2147483646 w 162"/>
              <a:gd name="T37" fmla="*/ 2147483646 h 289"/>
              <a:gd name="T38" fmla="*/ 2147483646 w 162"/>
              <a:gd name="T39" fmla="*/ 2147483646 h 289"/>
              <a:gd name="T40" fmla="*/ 2147483646 w 162"/>
              <a:gd name="T41" fmla="*/ 2147483646 h 289"/>
              <a:gd name="T42" fmla="*/ 2147483646 w 162"/>
              <a:gd name="T43" fmla="*/ 2147483646 h 289"/>
              <a:gd name="T44" fmla="*/ 2147483646 w 162"/>
              <a:gd name="T45" fmla="*/ 2147483646 h 289"/>
              <a:gd name="T46" fmla="*/ 2147483646 w 162"/>
              <a:gd name="T47" fmla="*/ 2147483646 h 289"/>
              <a:gd name="T48" fmla="*/ 2147483646 w 162"/>
              <a:gd name="T49" fmla="*/ 2147483646 h 289"/>
              <a:gd name="T50" fmla="*/ 2147483646 w 162"/>
              <a:gd name="T51" fmla="*/ 2147483646 h 289"/>
              <a:gd name="T52" fmla="*/ 2147483646 w 162"/>
              <a:gd name="T53" fmla="*/ 2147483646 h 289"/>
              <a:gd name="T54" fmla="*/ 2147483646 w 162"/>
              <a:gd name="T55" fmla="*/ 2147483646 h 289"/>
              <a:gd name="T56" fmla="*/ 2147483646 w 162"/>
              <a:gd name="T57" fmla="*/ 2147483646 h 289"/>
              <a:gd name="T58" fmla="*/ 2147483646 w 162"/>
              <a:gd name="T59" fmla="*/ 2147483646 h 289"/>
              <a:gd name="T60" fmla="*/ 2147483646 w 162"/>
              <a:gd name="T61" fmla="*/ 2147483646 h 289"/>
              <a:gd name="T62" fmla="*/ 2147483646 w 162"/>
              <a:gd name="T63" fmla="*/ 2147483646 h 289"/>
              <a:gd name="T64" fmla="*/ 2147483646 w 162"/>
              <a:gd name="T65" fmla="*/ 2147483646 h 289"/>
              <a:gd name="T66" fmla="*/ 2147483646 w 162"/>
              <a:gd name="T67" fmla="*/ 2147483646 h 289"/>
              <a:gd name="T68" fmla="*/ 2147483646 w 162"/>
              <a:gd name="T69" fmla="*/ 2147483646 h 289"/>
              <a:gd name="T70" fmla="*/ 2147483646 w 162"/>
              <a:gd name="T71" fmla="*/ 2147483646 h 289"/>
              <a:gd name="T72" fmla="*/ 2147483646 w 162"/>
              <a:gd name="T73" fmla="*/ 2147483646 h 289"/>
              <a:gd name="T74" fmla="*/ 2147483646 w 162"/>
              <a:gd name="T75" fmla="*/ 2147483646 h 289"/>
              <a:gd name="T76" fmla="*/ 2147483646 w 162"/>
              <a:gd name="T77" fmla="*/ 2147483646 h 289"/>
              <a:gd name="T78" fmla="*/ 2147483646 w 162"/>
              <a:gd name="T79" fmla="*/ 2147483646 h 289"/>
              <a:gd name="T80" fmla="*/ 2147483646 w 162"/>
              <a:gd name="T81" fmla="*/ 2147483646 h 289"/>
              <a:gd name="T82" fmla="*/ 2147483646 w 162"/>
              <a:gd name="T83" fmla="*/ 2147483646 h 289"/>
              <a:gd name="T84" fmla="*/ 2147483646 w 162"/>
              <a:gd name="T85" fmla="*/ 2147483646 h 289"/>
              <a:gd name="T86" fmla="*/ 2147483646 w 162"/>
              <a:gd name="T87" fmla="*/ 2147483646 h 289"/>
              <a:gd name="T88" fmla="*/ 2147483646 w 162"/>
              <a:gd name="T89" fmla="*/ 2147483646 h 289"/>
              <a:gd name="T90" fmla="*/ 2147483646 w 162"/>
              <a:gd name="T91" fmla="*/ 2147483646 h 289"/>
              <a:gd name="T92" fmla="*/ 2147483646 w 162"/>
              <a:gd name="T93" fmla="*/ 2147483646 h 289"/>
              <a:gd name="T94" fmla="*/ 2147483646 w 162"/>
              <a:gd name="T95" fmla="*/ 2147483646 h 289"/>
              <a:gd name="T96" fmla="*/ 2147483646 w 162"/>
              <a:gd name="T97" fmla="*/ 2147483646 h 289"/>
              <a:gd name="T98" fmla="*/ 2147483646 w 162"/>
              <a:gd name="T99" fmla="*/ 2147483646 h 289"/>
              <a:gd name="T100" fmla="*/ 2147483646 w 162"/>
              <a:gd name="T101" fmla="*/ 2147483646 h 289"/>
              <a:gd name="T102" fmla="*/ 2147483646 w 162"/>
              <a:gd name="T103" fmla="*/ 0 h 289"/>
              <a:gd name="T104" fmla="*/ 2147483646 w 162"/>
              <a:gd name="T105" fmla="*/ 2147483646 h 289"/>
              <a:gd name="T106" fmla="*/ 2147483646 w 162"/>
              <a:gd name="T107" fmla="*/ 2147483646 h 289"/>
              <a:gd name="T108" fmla="*/ 2147483646 w 162"/>
              <a:gd name="T109" fmla="*/ 2147483646 h 289"/>
              <a:gd name="T110" fmla="*/ 2147483646 w 162"/>
              <a:gd name="T111" fmla="*/ 2147483646 h 289"/>
              <a:gd name="T112" fmla="*/ 2147483646 w 162"/>
              <a:gd name="T113" fmla="*/ 2147483646 h 289"/>
              <a:gd name="T114" fmla="*/ 2147483646 w 162"/>
              <a:gd name="T115" fmla="*/ 2147483646 h 289"/>
              <a:gd name="T116" fmla="*/ 2147483646 w 162"/>
              <a:gd name="T117" fmla="*/ 2147483646 h 289"/>
              <a:gd name="T118" fmla="*/ 2147483646 w 162"/>
              <a:gd name="T119" fmla="*/ 2147483646 h 289"/>
              <a:gd name="T120" fmla="*/ 2147483646 w 162"/>
              <a:gd name="T121" fmla="*/ 2147483646 h 289"/>
              <a:gd name="T122" fmla="*/ 2147483646 w 162"/>
              <a:gd name="T123" fmla="*/ 2147483646 h 289"/>
              <a:gd name="T124" fmla="*/ 2147483646 w 162"/>
              <a:gd name="T125" fmla="*/ 2147483646 h 28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2" h="289">
                <a:moveTo>
                  <a:pt x="54" y="66"/>
                </a:moveTo>
                <a:cubicBezTo>
                  <a:pt x="52" y="65"/>
                  <a:pt x="52" y="65"/>
                  <a:pt x="52" y="65"/>
                </a:cubicBezTo>
                <a:cubicBezTo>
                  <a:pt x="48" y="90"/>
                  <a:pt x="48" y="90"/>
                  <a:pt x="48" y="90"/>
                </a:cubicBezTo>
                <a:cubicBezTo>
                  <a:pt x="54" y="98"/>
                  <a:pt x="54" y="98"/>
                  <a:pt x="54" y="98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70" y="108"/>
                  <a:pt x="70" y="108"/>
                  <a:pt x="70" y="108"/>
                </a:cubicBezTo>
                <a:cubicBezTo>
                  <a:pt x="82" y="110"/>
                  <a:pt x="82" y="110"/>
                  <a:pt x="82" y="110"/>
                </a:cubicBezTo>
                <a:cubicBezTo>
                  <a:pt x="82" y="110"/>
                  <a:pt x="82" y="110"/>
                  <a:pt x="82" y="110"/>
                </a:cubicBezTo>
                <a:cubicBezTo>
                  <a:pt x="88" y="114"/>
                  <a:pt x="88" y="114"/>
                  <a:pt x="88" y="114"/>
                </a:cubicBezTo>
                <a:cubicBezTo>
                  <a:pt x="88" y="114"/>
                  <a:pt x="88" y="114"/>
                  <a:pt x="88" y="114"/>
                </a:cubicBezTo>
                <a:cubicBezTo>
                  <a:pt x="88" y="114"/>
                  <a:pt x="88" y="114"/>
                  <a:pt x="88" y="114"/>
                </a:cubicBezTo>
                <a:cubicBezTo>
                  <a:pt x="88" y="115"/>
                  <a:pt x="88" y="115"/>
                  <a:pt x="88" y="115"/>
                </a:cubicBezTo>
                <a:cubicBezTo>
                  <a:pt x="93" y="122"/>
                  <a:pt x="93" y="122"/>
                  <a:pt x="93" y="122"/>
                </a:cubicBezTo>
                <a:cubicBezTo>
                  <a:pt x="94" y="122"/>
                  <a:pt x="94" y="122"/>
                  <a:pt x="94" y="122"/>
                </a:cubicBezTo>
                <a:cubicBezTo>
                  <a:pt x="93" y="123"/>
                  <a:pt x="93" y="123"/>
                  <a:pt x="93" y="123"/>
                </a:cubicBezTo>
                <a:cubicBezTo>
                  <a:pt x="89" y="130"/>
                  <a:pt x="89" y="130"/>
                  <a:pt x="89" y="130"/>
                </a:cubicBezTo>
                <a:cubicBezTo>
                  <a:pt x="88" y="130"/>
                  <a:pt x="88" y="132"/>
                  <a:pt x="88" y="136"/>
                </a:cubicBezTo>
                <a:cubicBezTo>
                  <a:pt x="89" y="136"/>
                  <a:pt x="89" y="136"/>
                  <a:pt x="89" y="136"/>
                </a:cubicBezTo>
                <a:cubicBezTo>
                  <a:pt x="89" y="143"/>
                  <a:pt x="89" y="143"/>
                  <a:pt x="89" y="143"/>
                </a:cubicBezTo>
                <a:cubicBezTo>
                  <a:pt x="88" y="144"/>
                  <a:pt x="88" y="144"/>
                  <a:pt x="88" y="144"/>
                </a:cubicBezTo>
                <a:cubicBezTo>
                  <a:pt x="88" y="144"/>
                  <a:pt x="88" y="144"/>
                  <a:pt x="88" y="144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4" y="158"/>
                  <a:pt x="84" y="158"/>
                  <a:pt x="84" y="158"/>
                </a:cubicBezTo>
                <a:cubicBezTo>
                  <a:pt x="84" y="158"/>
                  <a:pt x="84" y="158"/>
                  <a:pt x="84" y="158"/>
                </a:cubicBezTo>
                <a:cubicBezTo>
                  <a:pt x="82" y="157"/>
                  <a:pt x="82" y="157"/>
                  <a:pt x="82" y="157"/>
                </a:cubicBezTo>
                <a:cubicBezTo>
                  <a:pt x="77" y="156"/>
                  <a:pt x="77" y="156"/>
                  <a:pt x="77" y="156"/>
                </a:cubicBezTo>
                <a:cubicBezTo>
                  <a:pt x="70" y="156"/>
                  <a:pt x="70" y="156"/>
                  <a:pt x="70" y="156"/>
                </a:cubicBezTo>
                <a:cubicBezTo>
                  <a:pt x="64" y="158"/>
                  <a:pt x="64" y="158"/>
                  <a:pt x="64" y="158"/>
                </a:cubicBezTo>
                <a:cubicBezTo>
                  <a:pt x="58" y="164"/>
                  <a:pt x="58" y="164"/>
                  <a:pt x="58" y="164"/>
                </a:cubicBezTo>
                <a:cubicBezTo>
                  <a:pt x="56" y="166"/>
                  <a:pt x="56" y="166"/>
                  <a:pt x="56" y="166"/>
                </a:cubicBezTo>
                <a:cubicBezTo>
                  <a:pt x="65" y="170"/>
                  <a:pt x="65" y="170"/>
                  <a:pt x="65" y="170"/>
                </a:cubicBezTo>
                <a:cubicBezTo>
                  <a:pt x="64" y="172"/>
                  <a:pt x="64" y="172"/>
                  <a:pt x="64" y="172"/>
                </a:cubicBezTo>
                <a:cubicBezTo>
                  <a:pt x="64" y="174"/>
                  <a:pt x="62" y="176"/>
                  <a:pt x="58" y="177"/>
                </a:cubicBezTo>
                <a:cubicBezTo>
                  <a:pt x="53" y="177"/>
                  <a:pt x="53" y="177"/>
                  <a:pt x="53" y="177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35" y="169"/>
                  <a:pt x="35" y="169"/>
                  <a:pt x="35" y="169"/>
                </a:cubicBezTo>
                <a:cubicBezTo>
                  <a:pt x="32" y="169"/>
                  <a:pt x="32" y="169"/>
                  <a:pt x="32" y="169"/>
                </a:cubicBezTo>
                <a:cubicBezTo>
                  <a:pt x="22" y="183"/>
                  <a:pt x="22" y="183"/>
                  <a:pt x="22" y="183"/>
                </a:cubicBezTo>
                <a:cubicBezTo>
                  <a:pt x="20" y="188"/>
                  <a:pt x="20" y="188"/>
                  <a:pt x="20" y="188"/>
                </a:cubicBezTo>
                <a:cubicBezTo>
                  <a:pt x="20" y="196"/>
                  <a:pt x="20" y="196"/>
                  <a:pt x="20" y="196"/>
                </a:cubicBezTo>
                <a:cubicBezTo>
                  <a:pt x="24" y="203"/>
                  <a:pt x="24" y="203"/>
                  <a:pt x="24" y="203"/>
                </a:cubicBezTo>
                <a:cubicBezTo>
                  <a:pt x="24" y="204"/>
                  <a:pt x="24" y="204"/>
                  <a:pt x="24" y="204"/>
                </a:cubicBezTo>
                <a:cubicBezTo>
                  <a:pt x="24" y="204"/>
                  <a:pt x="24" y="204"/>
                  <a:pt x="24" y="204"/>
                </a:cubicBezTo>
                <a:cubicBezTo>
                  <a:pt x="24" y="204"/>
                  <a:pt x="24" y="204"/>
                  <a:pt x="24" y="204"/>
                </a:cubicBezTo>
                <a:cubicBezTo>
                  <a:pt x="26" y="210"/>
                  <a:pt x="26" y="210"/>
                  <a:pt x="26" y="210"/>
                </a:cubicBezTo>
                <a:cubicBezTo>
                  <a:pt x="26" y="211"/>
                  <a:pt x="26" y="211"/>
                  <a:pt x="26" y="211"/>
                </a:cubicBezTo>
                <a:cubicBezTo>
                  <a:pt x="26" y="220"/>
                  <a:pt x="26" y="220"/>
                  <a:pt x="26" y="220"/>
                </a:cubicBezTo>
                <a:cubicBezTo>
                  <a:pt x="26" y="221"/>
                  <a:pt x="26" y="221"/>
                  <a:pt x="26" y="221"/>
                </a:cubicBezTo>
                <a:cubicBezTo>
                  <a:pt x="27" y="222"/>
                  <a:pt x="27" y="222"/>
                  <a:pt x="27" y="222"/>
                </a:cubicBezTo>
                <a:cubicBezTo>
                  <a:pt x="20" y="223"/>
                  <a:pt x="20" y="223"/>
                  <a:pt x="20" y="223"/>
                </a:cubicBezTo>
                <a:cubicBezTo>
                  <a:pt x="8" y="223"/>
                  <a:pt x="8" y="223"/>
                  <a:pt x="8" y="223"/>
                </a:cubicBezTo>
                <a:cubicBezTo>
                  <a:pt x="3" y="227"/>
                  <a:pt x="3" y="227"/>
                  <a:pt x="3" y="227"/>
                </a:cubicBezTo>
                <a:cubicBezTo>
                  <a:pt x="0" y="231"/>
                  <a:pt x="0" y="231"/>
                  <a:pt x="0" y="231"/>
                </a:cubicBezTo>
                <a:cubicBezTo>
                  <a:pt x="1" y="231"/>
                  <a:pt x="1" y="231"/>
                  <a:pt x="1" y="231"/>
                </a:cubicBezTo>
                <a:cubicBezTo>
                  <a:pt x="3" y="243"/>
                  <a:pt x="3" y="243"/>
                  <a:pt x="3" y="243"/>
                </a:cubicBezTo>
                <a:cubicBezTo>
                  <a:pt x="4" y="243"/>
                  <a:pt x="4" y="243"/>
                  <a:pt x="4" y="243"/>
                </a:cubicBezTo>
                <a:cubicBezTo>
                  <a:pt x="4" y="248"/>
                  <a:pt x="4" y="248"/>
                  <a:pt x="4" y="248"/>
                </a:cubicBezTo>
                <a:cubicBezTo>
                  <a:pt x="6" y="254"/>
                  <a:pt x="6" y="254"/>
                  <a:pt x="6" y="254"/>
                </a:cubicBezTo>
                <a:cubicBezTo>
                  <a:pt x="15" y="259"/>
                  <a:pt x="15" y="259"/>
                  <a:pt x="15" y="259"/>
                </a:cubicBezTo>
                <a:cubicBezTo>
                  <a:pt x="27" y="256"/>
                  <a:pt x="27" y="256"/>
                  <a:pt x="27" y="256"/>
                </a:cubicBezTo>
                <a:cubicBezTo>
                  <a:pt x="33" y="252"/>
                  <a:pt x="33" y="252"/>
                  <a:pt x="33" y="252"/>
                </a:cubicBezTo>
                <a:cubicBezTo>
                  <a:pt x="34" y="252"/>
                  <a:pt x="34" y="252"/>
                  <a:pt x="34" y="252"/>
                </a:cubicBezTo>
                <a:cubicBezTo>
                  <a:pt x="40" y="252"/>
                  <a:pt x="40" y="252"/>
                  <a:pt x="40" y="252"/>
                </a:cubicBezTo>
                <a:cubicBezTo>
                  <a:pt x="43" y="260"/>
                  <a:pt x="43" y="260"/>
                  <a:pt x="43" y="260"/>
                </a:cubicBezTo>
                <a:cubicBezTo>
                  <a:pt x="45" y="262"/>
                  <a:pt x="46" y="264"/>
                  <a:pt x="47" y="266"/>
                </a:cubicBezTo>
                <a:cubicBezTo>
                  <a:pt x="50" y="266"/>
                  <a:pt x="50" y="266"/>
                  <a:pt x="50" y="266"/>
                </a:cubicBezTo>
                <a:cubicBezTo>
                  <a:pt x="51" y="266"/>
                  <a:pt x="51" y="266"/>
                  <a:pt x="51" y="266"/>
                </a:cubicBezTo>
                <a:cubicBezTo>
                  <a:pt x="52" y="266"/>
                  <a:pt x="52" y="266"/>
                  <a:pt x="52" y="266"/>
                </a:cubicBezTo>
                <a:cubicBezTo>
                  <a:pt x="52" y="265"/>
                  <a:pt x="52" y="265"/>
                  <a:pt x="52" y="265"/>
                </a:cubicBezTo>
                <a:cubicBezTo>
                  <a:pt x="58" y="260"/>
                  <a:pt x="58" y="260"/>
                  <a:pt x="58" y="260"/>
                </a:cubicBezTo>
                <a:cubicBezTo>
                  <a:pt x="63" y="270"/>
                  <a:pt x="63" y="270"/>
                  <a:pt x="63" y="270"/>
                </a:cubicBezTo>
                <a:cubicBezTo>
                  <a:pt x="68" y="273"/>
                  <a:pt x="68" y="273"/>
                  <a:pt x="68" y="273"/>
                </a:cubicBezTo>
                <a:cubicBezTo>
                  <a:pt x="76" y="273"/>
                  <a:pt x="76" y="273"/>
                  <a:pt x="76" y="273"/>
                </a:cubicBezTo>
                <a:cubicBezTo>
                  <a:pt x="82" y="272"/>
                  <a:pt x="82" y="272"/>
                  <a:pt x="82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98" y="274"/>
                  <a:pt x="98" y="274"/>
                  <a:pt x="98" y="274"/>
                </a:cubicBezTo>
                <a:cubicBezTo>
                  <a:pt x="98" y="274"/>
                  <a:pt x="98" y="274"/>
                  <a:pt x="98" y="274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104" y="278"/>
                  <a:pt x="104" y="278"/>
                  <a:pt x="104" y="278"/>
                </a:cubicBezTo>
                <a:cubicBezTo>
                  <a:pt x="104" y="278"/>
                  <a:pt x="104" y="278"/>
                  <a:pt x="104" y="278"/>
                </a:cubicBezTo>
                <a:cubicBezTo>
                  <a:pt x="104" y="278"/>
                  <a:pt x="104" y="278"/>
                  <a:pt x="104" y="278"/>
                </a:cubicBezTo>
                <a:cubicBezTo>
                  <a:pt x="104" y="279"/>
                  <a:pt x="104" y="279"/>
                  <a:pt x="104" y="279"/>
                </a:cubicBezTo>
                <a:cubicBezTo>
                  <a:pt x="110" y="283"/>
                  <a:pt x="110" y="283"/>
                  <a:pt x="110" y="283"/>
                </a:cubicBezTo>
                <a:cubicBezTo>
                  <a:pt x="110" y="283"/>
                  <a:pt x="110" y="283"/>
                  <a:pt x="110" y="283"/>
                </a:cubicBezTo>
                <a:cubicBezTo>
                  <a:pt x="113" y="287"/>
                  <a:pt x="113" y="287"/>
                  <a:pt x="113" y="287"/>
                </a:cubicBezTo>
                <a:cubicBezTo>
                  <a:pt x="117" y="289"/>
                  <a:pt x="117" y="289"/>
                  <a:pt x="117" y="289"/>
                </a:cubicBezTo>
                <a:cubicBezTo>
                  <a:pt x="124" y="288"/>
                  <a:pt x="124" y="288"/>
                  <a:pt x="124" y="288"/>
                </a:cubicBezTo>
                <a:cubicBezTo>
                  <a:pt x="124" y="280"/>
                  <a:pt x="124" y="280"/>
                  <a:pt x="124" y="280"/>
                </a:cubicBezTo>
                <a:cubicBezTo>
                  <a:pt x="120" y="274"/>
                  <a:pt x="120" y="274"/>
                  <a:pt x="120" y="274"/>
                </a:cubicBezTo>
                <a:cubicBezTo>
                  <a:pt x="120" y="274"/>
                  <a:pt x="120" y="274"/>
                  <a:pt x="120" y="274"/>
                </a:cubicBezTo>
                <a:cubicBezTo>
                  <a:pt x="120" y="274"/>
                  <a:pt x="120" y="274"/>
                  <a:pt x="120" y="274"/>
                </a:cubicBezTo>
                <a:cubicBezTo>
                  <a:pt x="118" y="263"/>
                  <a:pt x="118" y="263"/>
                  <a:pt x="118" y="263"/>
                </a:cubicBezTo>
                <a:cubicBezTo>
                  <a:pt x="123" y="258"/>
                  <a:pt x="123" y="258"/>
                  <a:pt x="123" y="258"/>
                </a:cubicBezTo>
                <a:cubicBezTo>
                  <a:pt x="124" y="257"/>
                  <a:pt x="124" y="257"/>
                  <a:pt x="124" y="257"/>
                </a:cubicBezTo>
                <a:cubicBezTo>
                  <a:pt x="124" y="257"/>
                  <a:pt x="124" y="257"/>
                  <a:pt x="124" y="257"/>
                </a:cubicBezTo>
                <a:cubicBezTo>
                  <a:pt x="129" y="256"/>
                  <a:pt x="129" y="256"/>
                  <a:pt x="129" y="256"/>
                </a:cubicBezTo>
                <a:cubicBezTo>
                  <a:pt x="134" y="256"/>
                  <a:pt x="134" y="256"/>
                  <a:pt x="134" y="256"/>
                </a:cubicBezTo>
                <a:cubicBezTo>
                  <a:pt x="136" y="254"/>
                  <a:pt x="136" y="254"/>
                  <a:pt x="136" y="254"/>
                </a:cubicBezTo>
                <a:cubicBezTo>
                  <a:pt x="132" y="250"/>
                  <a:pt x="132" y="250"/>
                  <a:pt x="132" y="250"/>
                </a:cubicBezTo>
                <a:cubicBezTo>
                  <a:pt x="121" y="242"/>
                  <a:pt x="121" y="242"/>
                  <a:pt x="121" y="242"/>
                </a:cubicBezTo>
                <a:cubicBezTo>
                  <a:pt x="118" y="238"/>
                  <a:pt x="118" y="238"/>
                  <a:pt x="118" y="238"/>
                </a:cubicBezTo>
                <a:cubicBezTo>
                  <a:pt x="118" y="238"/>
                  <a:pt x="118" y="238"/>
                  <a:pt x="118" y="238"/>
                </a:cubicBezTo>
                <a:cubicBezTo>
                  <a:pt x="117" y="237"/>
                  <a:pt x="117" y="237"/>
                  <a:pt x="117" y="237"/>
                </a:cubicBezTo>
                <a:cubicBezTo>
                  <a:pt x="118" y="236"/>
                  <a:pt x="118" y="236"/>
                  <a:pt x="118" y="236"/>
                </a:cubicBezTo>
                <a:cubicBezTo>
                  <a:pt x="121" y="230"/>
                  <a:pt x="121" y="230"/>
                  <a:pt x="121" y="230"/>
                </a:cubicBezTo>
                <a:cubicBezTo>
                  <a:pt x="122" y="231"/>
                  <a:pt x="122" y="231"/>
                  <a:pt x="122" y="231"/>
                </a:cubicBezTo>
                <a:cubicBezTo>
                  <a:pt x="130" y="233"/>
                  <a:pt x="130" y="233"/>
                  <a:pt x="130" y="233"/>
                </a:cubicBezTo>
                <a:cubicBezTo>
                  <a:pt x="151" y="232"/>
                  <a:pt x="151" y="232"/>
                  <a:pt x="151" y="232"/>
                </a:cubicBezTo>
                <a:cubicBezTo>
                  <a:pt x="151" y="233"/>
                  <a:pt x="151" y="233"/>
                  <a:pt x="151" y="233"/>
                </a:cubicBezTo>
                <a:cubicBezTo>
                  <a:pt x="152" y="233"/>
                  <a:pt x="152" y="233"/>
                  <a:pt x="152" y="233"/>
                </a:cubicBezTo>
                <a:cubicBezTo>
                  <a:pt x="158" y="235"/>
                  <a:pt x="158" y="235"/>
                  <a:pt x="158" y="235"/>
                </a:cubicBezTo>
                <a:cubicBezTo>
                  <a:pt x="162" y="231"/>
                  <a:pt x="162" y="231"/>
                  <a:pt x="162" y="231"/>
                </a:cubicBezTo>
                <a:cubicBezTo>
                  <a:pt x="160" y="219"/>
                  <a:pt x="160" y="219"/>
                  <a:pt x="160" y="219"/>
                </a:cubicBezTo>
                <a:cubicBezTo>
                  <a:pt x="152" y="214"/>
                  <a:pt x="152" y="214"/>
                  <a:pt x="152" y="214"/>
                </a:cubicBezTo>
                <a:cubicBezTo>
                  <a:pt x="146" y="210"/>
                  <a:pt x="144" y="202"/>
                  <a:pt x="145" y="187"/>
                </a:cubicBezTo>
                <a:cubicBezTo>
                  <a:pt x="138" y="184"/>
                  <a:pt x="138" y="184"/>
                  <a:pt x="138" y="184"/>
                </a:cubicBezTo>
                <a:cubicBezTo>
                  <a:pt x="138" y="184"/>
                  <a:pt x="138" y="184"/>
                  <a:pt x="138" y="184"/>
                </a:cubicBezTo>
                <a:cubicBezTo>
                  <a:pt x="137" y="184"/>
                  <a:pt x="137" y="184"/>
                  <a:pt x="137" y="184"/>
                </a:cubicBezTo>
                <a:cubicBezTo>
                  <a:pt x="137" y="183"/>
                  <a:pt x="137" y="183"/>
                  <a:pt x="137" y="183"/>
                </a:cubicBezTo>
                <a:cubicBezTo>
                  <a:pt x="137" y="182"/>
                  <a:pt x="137" y="182"/>
                  <a:pt x="137" y="182"/>
                </a:cubicBezTo>
                <a:cubicBezTo>
                  <a:pt x="136" y="172"/>
                  <a:pt x="136" y="172"/>
                  <a:pt x="136" y="172"/>
                </a:cubicBezTo>
                <a:cubicBezTo>
                  <a:pt x="144" y="131"/>
                  <a:pt x="144" y="131"/>
                  <a:pt x="144" y="131"/>
                </a:cubicBezTo>
                <a:cubicBezTo>
                  <a:pt x="141" y="119"/>
                  <a:pt x="139" y="111"/>
                  <a:pt x="139" y="107"/>
                </a:cubicBezTo>
                <a:cubicBezTo>
                  <a:pt x="138" y="95"/>
                  <a:pt x="138" y="95"/>
                  <a:pt x="138" y="95"/>
                </a:cubicBezTo>
                <a:cubicBezTo>
                  <a:pt x="139" y="82"/>
                  <a:pt x="139" y="82"/>
                  <a:pt x="139" y="82"/>
                </a:cubicBezTo>
                <a:cubicBezTo>
                  <a:pt x="139" y="81"/>
                  <a:pt x="139" y="81"/>
                  <a:pt x="139" y="81"/>
                </a:cubicBezTo>
                <a:cubicBezTo>
                  <a:pt x="140" y="80"/>
                  <a:pt x="140" y="80"/>
                  <a:pt x="140" y="80"/>
                </a:cubicBezTo>
                <a:cubicBezTo>
                  <a:pt x="140" y="80"/>
                  <a:pt x="140" y="80"/>
                  <a:pt x="140" y="80"/>
                </a:cubicBezTo>
                <a:cubicBezTo>
                  <a:pt x="148" y="74"/>
                  <a:pt x="148" y="74"/>
                  <a:pt x="148" y="74"/>
                </a:cubicBezTo>
                <a:cubicBezTo>
                  <a:pt x="148" y="68"/>
                  <a:pt x="148" y="68"/>
                  <a:pt x="148" y="68"/>
                </a:cubicBezTo>
                <a:cubicBezTo>
                  <a:pt x="148" y="66"/>
                  <a:pt x="147" y="64"/>
                  <a:pt x="145" y="61"/>
                </a:cubicBezTo>
                <a:cubicBezTo>
                  <a:pt x="140" y="55"/>
                  <a:pt x="140" y="55"/>
                  <a:pt x="140" y="55"/>
                </a:cubicBezTo>
                <a:cubicBezTo>
                  <a:pt x="139" y="55"/>
                  <a:pt x="139" y="55"/>
                  <a:pt x="139" y="55"/>
                </a:cubicBezTo>
                <a:cubicBezTo>
                  <a:pt x="139" y="54"/>
                  <a:pt x="139" y="54"/>
                  <a:pt x="139" y="5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49" y="30"/>
                  <a:pt x="149" y="30"/>
                  <a:pt x="149" y="30"/>
                </a:cubicBezTo>
                <a:cubicBezTo>
                  <a:pt x="149" y="24"/>
                  <a:pt x="149" y="24"/>
                  <a:pt x="149" y="24"/>
                </a:cubicBezTo>
                <a:cubicBezTo>
                  <a:pt x="146" y="18"/>
                  <a:pt x="146" y="18"/>
                  <a:pt x="146" y="18"/>
                </a:cubicBezTo>
                <a:cubicBezTo>
                  <a:pt x="146" y="18"/>
                  <a:pt x="146" y="18"/>
                  <a:pt x="146" y="18"/>
                </a:cubicBezTo>
                <a:cubicBezTo>
                  <a:pt x="145" y="17"/>
                  <a:pt x="145" y="17"/>
                  <a:pt x="145" y="17"/>
                </a:cubicBezTo>
                <a:cubicBezTo>
                  <a:pt x="150" y="10"/>
                  <a:pt x="150" y="10"/>
                  <a:pt x="150" y="10"/>
                </a:cubicBezTo>
                <a:cubicBezTo>
                  <a:pt x="150" y="10"/>
                  <a:pt x="150" y="10"/>
                  <a:pt x="150" y="10"/>
                </a:cubicBezTo>
                <a:cubicBezTo>
                  <a:pt x="151" y="10"/>
                  <a:pt x="151" y="10"/>
                  <a:pt x="151" y="10"/>
                </a:cubicBezTo>
                <a:cubicBezTo>
                  <a:pt x="156" y="6"/>
                  <a:pt x="156" y="6"/>
                  <a:pt x="156" y="6"/>
                </a:cubicBezTo>
                <a:cubicBezTo>
                  <a:pt x="156" y="0"/>
                  <a:pt x="156" y="0"/>
                  <a:pt x="156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6" y="9"/>
                  <a:pt x="146" y="9"/>
                  <a:pt x="146" y="9"/>
                </a:cubicBezTo>
                <a:cubicBezTo>
                  <a:pt x="145" y="9"/>
                  <a:pt x="145" y="9"/>
                  <a:pt x="145" y="9"/>
                </a:cubicBezTo>
                <a:cubicBezTo>
                  <a:pt x="134" y="5"/>
                  <a:pt x="134" y="5"/>
                  <a:pt x="134" y="5"/>
                </a:cubicBezTo>
                <a:cubicBezTo>
                  <a:pt x="128" y="4"/>
                  <a:pt x="128" y="4"/>
                  <a:pt x="128" y="4"/>
                </a:cubicBezTo>
                <a:cubicBezTo>
                  <a:pt x="130" y="14"/>
                  <a:pt x="130" y="14"/>
                  <a:pt x="130" y="14"/>
                </a:cubicBezTo>
                <a:cubicBezTo>
                  <a:pt x="122" y="16"/>
                  <a:pt x="122" y="16"/>
                  <a:pt x="122" y="16"/>
                </a:cubicBezTo>
                <a:cubicBezTo>
                  <a:pt x="109" y="23"/>
                  <a:pt x="109" y="23"/>
                  <a:pt x="109" y="23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9"/>
                  <a:pt x="105" y="29"/>
                  <a:pt x="105" y="29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98" y="35"/>
                  <a:pt x="98" y="35"/>
                  <a:pt x="98" y="35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45"/>
                  <a:pt x="96" y="45"/>
                  <a:pt x="96" y="45"/>
                </a:cubicBezTo>
                <a:cubicBezTo>
                  <a:pt x="93" y="59"/>
                  <a:pt x="93" y="59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2" y="65"/>
                  <a:pt x="92" y="65"/>
                  <a:pt x="92" y="65"/>
                </a:cubicBezTo>
                <a:cubicBezTo>
                  <a:pt x="92" y="66"/>
                  <a:pt x="92" y="66"/>
                  <a:pt x="92" y="66"/>
                </a:cubicBezTo>
                <a:cubicBezTo>
                  <a:pt x="92" y="66"/>
                  <a:pt x="92" y="66"/>
                  <a:pt x="92" y="66"/>
                </a:cubicBezTo>
                <a:cubicBezTo>
                  <a:pt x="91" y="66"/>
                  <a:pt x="91" y="66"/>
                  <a:pt x="91" y="66"/>
                </a:cubicBezTo>
                <a:cubicBezTo>
                  <a:pt x="87" y="72"/>
                  <a:pt x="87" y="72"/>
                  <a:pt x="87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73"/>
                  <a:pt x="86" y="73"/>
                  <a:pt x="86" y="73"/>
                </a:cubicBezTo>
                <a:cubicBezTo>
                  <a:pt x="86" y="73"/>
                  <a:pt x="86" y="73"/>
                  <a:pt x="86" y="73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4"/>
                  <a:pt x="76" y="74"/>
                  <a:pt x="76" y="74"/>
                </a:cubicBezTo>
                <a:cubicBezTo>
                  <a:pt x="61" y="69"/>
                  <a:pt x="61" y="69"/>
                  <a:pt x="61" y="69"/>
                </a:cubicBezTo>
                <a:cubicBezTo>
                  <a:pt x="61" y="69"/>
                  <a:pt x="61" y="69"/>
                  <a:pt x="61" y="69"/>
                </a:cubicBezTo>
                <a:lnTo>
                  <a:pt x="54" y="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17"/>
          <p:cNvSpPr/>
          <p:nvPr/>
        </p:nvSpPr>
        <p:spPr bwMode="auto">
          <a:xfrm>
            <a:off x="3886200" y="3107337"/>
            <a:ext cx="347663" cy="762000"/>
          </a:xfrm>
          <a:custGeom>
            <a:avLst/>
            <a:gdLst>
              <a:gd name="T0" fmla="*/ 2147483646 w 108"/>
              <a:gd name="T1" fmla="*/ 2147483646 h 237"/>
              <a:gd name="T2" fmla="*/ 2147483646 w 108"/>
              <a:gd name="T3" fmla="*/ 2147483646 h 237"/>
              <a:gd name="T4" fmla="*/ 2147483646 w 108"/>
              <a:gd name="T5" fmla="*/ 2147483646 h 237"/>
              <a:gd name="T6" fmla="*/ 2147483646 w 108"/>
              <a:gd name="T7" fmla="*/ 2147483646 h 237"/>
              <a:gd name="T8" fmla="*/ 2147483646 w 108"/>
              <a:gd name="T9" fmla="*/ 2147483646 h 237"/>
              <a:gd name="T10" fmla="*/ 2147483646 w 108"/>
              <a:gd name="T11" fmla="*/ 2147483646 h 237"/>
              <a:gd name="T12" fmla="*/ 2147483646 w 108"/>
              <a:gd name="T13" fmla="*/ 2147483646 h 237"/>
              <a:gd name="T14" fmla="*/ 2147483646 w 108"/>
              <a:gd name="T15" fmla="*/ 2147483646 h 237"/>
              <a:gd name="T16" fmla="*/ 2147483646 w 108"/>
              <a:gd name="T17" fmla="*/ 2147483646 h 237"/>
              <a:gd name="T18" fmla="*/ 2147483646 w 108"/>
              <a:gd name="T19" fmla="*/ 2147483646 h 237"/>
              <a:gd name="T20" fmla="*/ 2147483646 w 108"/>
              <a:gd name="T21" fmla="*/ 2147483646 h 237"/>
              <a:gd name="T22" fmla="*/ 2147483646 w 108"/>
              <a:gd name="T23" fmla="*/ 2147483646 h 237"/>
              <a:gd name="T24" fmla="*/ 2147483646 w 108"/>
              <a:gd name="T25" fmla="*/ 2147483646 h 237"/>
              <a:gd name="T26" fmla="*/ 2147483646 w 108"/>
              <a:gd name="T27" fmla="*/ 2147483646 h 237"/>
              <a:gd name="T28" fmla="*/ 2147483646 w 108"/>
              <a:gd name="T29" fmla="*/ 2147483646 h 237"/>
              <a:gd name="T30" fmla="*/ 2147483646 w 108"/>
              <a:gd name="T31" fmla="*/ 2147483646 h 237"/>
              <a:gd name="T32" fmla="*/ 2147483646 w 108"/>
              <a:gd name="T33" fmla="*/ 2147483646 h 237"/>
              <a:gd name="T34" fmla="*/ 2147483646 w 108"/>
              <a:gd name="T35" fmla="*/ 2147483646 h 237"/>
              <a:gd name="T36" fmla="*/ 2147483646 w 108"/>
              <a:gd name="T37" fmla="*/ 2147483646 h 237"/>
              <a:gd name="T38" fmla="*/ 2147483646 w 108"/>
              <a:gd name="T39" fmla="*/ 2147483646 h 237"/>
              <a:gd name="T40" fmla="*/ 2147483646 w 108"/>
              <a:gd name="T41" fmla="*/ 2147483646 h 237"/>
              <a:gd name="T42" fmla="*/ 2147483646 w 108"/>
              <a:gd name="T43" fmla="*/ 2147483646 h 237"/>
              <a:gd name="T44" fmla="*/ 2147483646 w 108"/>
              <a:gd name="T45" fmla="*/ 2147483646 h 237"/>
              <a:gd name="T46" fmla="*/ 2147483646 w 108"/>
              <a:gd name="T47" fmla="*/ 2147483646 h 237"/>
              <a:gd name="T48" fmla="*/ 2147483646 w 108"/>
              <a:gd name="T49" fmla="*/ 2147483646 h 237"/>
              <a:gd name="T50" fmla="*/ 2147483646 w 108"/>
              <a:gd name="T51" fmla="*/ 2147483646 h 237"/>
              <a:gd name="T52" fmla="*/ 2147483646 w 108"/>
              <a:gd name="T53" fmla="*/ 2147483646 h 237"/>
              <a:gd name="T54" fmla="*/ 2147483646 w 108"/>
              <a:gd name="T55" fmla="*/ 2147483646 h 237"/>
              <a:gd name="T56" fmla="*/ 2147483646 w 108"/>
              <a:gd name="T57" fmla="*/ 2147483646 h 237"/>
              <a:gd name="T58" fmla="*/ 2147483646 w 108"/>
              <a:gd name="T59" fmla="*/ 2147483646 h 237"/>
              <a:gd name="T60" fmla="*/ 2147483646 w 108"/>
              <a:gd name="T61" fmla="*/ 2147483646 h 237"/>
              <a:gd name="T62" fmla="*/ 2147483646 w 108"/>
              <a:gd name="T63" fmla="*/ 2147483646 h 237"/>
              <a:gd name="T64" fmla="*/ 2147483646 w 108"/>
              <a:gd name="T65" fmla="*/ 2147483646 h 237"/>
              <a:gd name="T66" fmla="*/ 2147483646 w 108"/>
              <a:gd name="T67" fmla="*/ 2147483646 h 237"/>
              <a:gd name="T68" fmla="*/ 2147483646 w 108"/>
              <a:gd name="T69" fmla="*/ 2147483646 h 237"/>
              <a:gd name="T70" fmla="*/ 2147483646 w 108"/>
              <a:gd name="T71" fmla="*/ 2147483646 h 237"/>
              <a:gd name="T72" fmla="*/ 2147483646 w 108"/>
              <a:gd name="T73" fmla="*/ 2147483646 h 237"/>
              <a:gd name="T74" fmla="*/ 2147483646 w 108"/>
              <a:gd name="T75" fmla="*/ 2147483646 h 237"/>
              <a:gd name="T76" fmla="*/ 2147483646 w 108"/>
              <a:gd name="T77" fmla="*/ 2147483646 h 237"/>
              <a:gd name="T78" fmla="*/ 2147483646 w 108"/>
              <a:gd name="T79" fmla="*/ 2147483646 h 237"/>
              <a:gd name="T80" fmla="*/ 2147483646 w 108"/>
              <a:gd name="T81" fmla="*/ 2147483646 h 237"/>
              <a:gd name="T82" fmla="*/ 2147483646 w 108"/>
              <a:gd name="T83" fmla="*/ 2147483646 h 23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08" h="237">
                <a:moveTo>
                  <a:pt x="101" y="12"/>
                </a:moveTo>
                <a:cubicBezTo>
                  <a:pt x="102" y="10"/>
                  <a:pt x="102" y="10"/>
                  <a:pt x="102" y="10"/>
                </a:cubicBezTo>
                <a:cubicBezTo>
                  <a:pt x="100" y="4"/>
                  <a:pt x="100" y="4"/>
                  <a:pt x="100" y="4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6"/>
                  <a:pt x="94" y="6"/>
                  <a:pt x="94" y="6"/>
                </a:cubicBezTo>
                <a:cubicBezTo>
                  <a:pt x="88" y="12"/>
                  <a:pt x="88" y="12"/>
                  <a:pt x="88" y="12"/>
                </a:cubicBezTo>
                <a:cubicBezTo>
                  <a:pt x="88" y="12"/>
                  <a:pt x="88" y="12"/>
                  <a:pt x="88" y="12"/>
                </a:cubicBezTo>
                <a:cubicBezTo>
                  <a:pt x="88" y="12"/>
                  <a:pt x="88" y="12"/>
                  <a:pt x="88" y="12"/>
                </a:cubicBezTo>
                <a:cubicBezTo>
                  <a:pt x="87" y="12"/>
                  <a:pt x="87" y="12"/>
                  <a:pt x="87" y="12"/>
                </a:cubicBezTo>
                <a:cubicBezTo>
                  <a:pt x="78" y="15"/>
                  <a:pt x="78" y="15"/>
                  <a:pt x="78" y="15"/>
                </a:cubicBezTo>
                <a:cubicBezTo>
                  <a:pt x="77" y="15"/>
                  <a:pt x="77" y="15"/>
                  <a:pt x="77" y="15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20"/>
                  <a:pt x="61" y="20"/>
                  <a:pt x="61" y="20"/>
                </a:cubicBezTo>
                <a:cubicBezTo>
                  <a:pt x="61" y="20"/>
                  <a:pt x="61" y="20"/>
                  <a:pt x="61" y="20"/>
                </a:cubicBezTo>
                <a:cubicBezTo>
                  <a:pt x="61" y="20"/>
                  <a:pt x="61" y="20"/>
                  <a:pt x="61" y="20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4"/>
                  <a:pt x="56" y="24"/>
                  <a:pt x="56" y="24"/>
                </a:cubicBezTo>
                <a:cubicBezTo>
                  <a:pt x="55" y="24"/>
                  <a:pt x="55" y="24"/>
                  <a:pt x="55" y="24"/>
                </a:cubicBezTo>
                <a:cubicBezTo>
                  <a:pt x="47" y="23"/>
                  <a:pt x="47" y="23"/>
                  <a:pt x="47" y="23"/>
                </a:cubicBezTo>
                <a:cubicBezTo>
                  <a:pt x="46" y="24"/>
                  <a:pt x="46" y="24"/>
                  <a:pt x="46" y="24"/>
                </a:cubicBezTo>
                <a:cubicBezTo>
                  <a:pt x="46" y="32"/>
                  <a:pt x="46" y="32"/>
                  <a:pt x="46" y="32"/>
                </a:cubicBezTo>
                <a:cubicBezTo>
                  <a:pt x="46" y="32"/>
                  <a:pt x="46" y="32"/>
                  <a:pt x="46" y="32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1" y="38"/>
                  <a:pt x="41" y="38"/>
                  <a:pt x="41" y="38"/>
                </a:cubicBezTo>
                <a:cubicBezTo>
                  <a:pt x="34" y="46"/>
                  <a:pt x="34" y="46"/>
                  <a:pt x="34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25" y="48"/>
                  <a:pt x="25" y="48"/>
                  <a:pt x="25" y="48"/>
                </a:cubicBezTo>
                <a:cubicBezTo>
                  <a:pt x="20" y="53"/>
                  <a:pt x="20" y="53"/>
                  <a:pt x="20" y="53"/>
                </a:cubicBezTo>
                <a:cubicBezTo>
                  <a:pt x="21" y="60"/>
                  <a:pt x="21" y="60"/>
                  <a:pt x="21" y="60"/>
                </a:cubicBezTo>
                <a:cubicBezTo>
                  <a:pt x="21" y="62"/>
                  <a:pt x="21" y="62"/>
                  <a:pt x="21" y="62"/>
                </a:cubicBezTo>
                <a:cubicBezTo>
                  <a:pt x="20" y="62"/>
                  <a:pt x="20" y="62"/>
                  <a:pt x="20" y="62"/>
                </a:cubicBezTo>
                <a:cubicBezTo>
                  <a:pt x="14" y="68"/>
                  <a:pt x="14" y="68"/>
                  <a:pt x="14" y="68"/>
                </a:cubicBezTo>
                <a:cubicBezTo>
                  <a:pt x="10" y="72"/>
                  <a:pt x="10" y="72"/>
                  <a:pt x="10" y="72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8"/>
                  <a:pt x="13" y="78"/>
                  <a:pt x="13" y="78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86"/>
                  <a:pt x="13" y="86"/>
                  <a:pt x="13" y="86"/>
                </a:cubicBezTo>
                <a:cubicBezTo>
                  <a:pt x="8" y="92"/>
                  <a:pt x="8" y="92"/>
                  <a:pt x="8" y="92"/>
                </a:cubicBezTo>
                <a:cubicBezTo>
                  <a:pt x="8" y="92"/>
                  <a:pt x="8" y="92"/>
                  <a:pt x="8" y="92"/>
                </a:cubicBezTo>
                <a:cubicBezTo>
                  <a:pt x="2" y="99"/>
                  <a:pt x="2" y="99"/>
                  <a:pt x="2" y="99"/>
                </a:cubicBezTo>
                <a:cubicBezTo>
                  <a:pt x="3" y="107"/>
                  <a:pt x="3" y="107"/>
                  <a:pt x="3" y="107"/>
                </a:cubicBezTo>
                <a:cubicBezTo>
                  <a:pt x="8" y="112"/>
                  <a:pt x="8" y="112"/>
                  <a:pt x="8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11" y="116"/>
                  <a:pt x="12" y="120"/>
                  <a:pt x="12" y="122"/>
                </a:cubicBezTo>
                <a:cubicBezTo>
                  <a:pt x="12" y="131"/>
                  <a:pt x="12" y="131"/>
                  <a:pt x="12" y="131"/>
                </a:cubicBezTo>
                <a:cubicBezTo>
                  <a:pt x="12" y="131"/>
                  <a:pt x="12" y="131"/>
                  <a:pt x="12" y="131"/>
                </a:cubicBezTo>
                <a:cubicBezTo>
                  <a:pt x="11" y="132"/>
                  <a:pt x="11" y="132"/>
                  <a:pt x="11" y="132"/>
                </a:cubicBezTo>
                <a:cubicBezTo>
                  <a:pt x="3" y="138"/>
                  <a:pt x="3" y="138"/>
                  <a:pt x="3" y="138"/>
                </a:cubicBezTo>
                <a:cubicBezTo>
                  <a:pt x="2" y="150"/>
                  <a:pt x="2" y="150"/>
                  <a:pt x="2" y="150"/>
                </a:cubicBezTo>
                <a:cubicBezTo>
                  <a:pt x="3" y="162"/>
                  <a:pt x="3" y="162"/>
                  <a:pt x="3" y="162"/>
                </a:cubicBezTo>
                <a:cubicBezTo>
                  <a:pt x="3" y="166"/>
                  <a:pt x="5" y="173"/>
                  <a:pt x="9" y="184"/>
                </a:cubicBezTo>
                <a:cubicBezTo>
                  <a:pt x="9" y="185"/>
                  <a:pt x="9" y="185"/>
                  <a:pt x="9" y="185"/>
                </a:cubicBezTo>
                <a:cubicBezTo>
                  <a:pt x="9" y="186"/>
                  <a:pt x="9" y="186"/>
                  <a:pt x="9" y="186"/>
                </a:cubicBezTo>
                <a:cubicBezTo>
                  <a:pt x="0" y="226"/>
                  <a:pt x="0" y="226"/>
                  <a:pt x="0" y="226"/>
                </a:cubicBezTo>
                <a:cubicBezTo>
                  <a:pt x="1" y="234"/>
                  <a:pt x="1" y="234"/>
                  <a:pt x="1" y="234"/>
                </a:cubicBezTo>
                <a:cubicBezTo>
                  <a:pt x="7" y="237"/>
                  <a:pt x="7" y="237"/>
                  <a:pt x="7" y="237"/>
                </a:cubicBezTo>
                <a:cubicBezTo>
                  <a:pt x="16" y="228"/>
                  <a:pt x="16" y="228"/>
                  <a:pt x="16" y="228"/>
                </a:cubicBezTo>
                <a:cubicBezTo>
                  <a:pt x="16" y="228"/>
                  <a:pt x="16" y="228"/>
                  <a:pt x="16" y="228"/>
                </a:cubicBezTo>
                <a:cubicBezTo>
                  <a:pt x="17" y="228"/>
                  <a:pt x="17" y="228"/>
                  <a:pt x="17" y="228"/>
                </a:cubicBezTo>
                <a:cubicBezTo>
                  <a:pt x="48" y="216"/>
                  <a:pt x="48" y="216"/>
                  <a:pt x="48" y="216"/>
                </a:cubicBezTo>
                <a:cubicBezTo>
                  <a:pt x="56" y="208"/>
                  <a:pt x="56" y="208"/>
                  <a:pt x="56" y="208"/>
                </a:cubicBezTo>
                <a:cubicBezTo>
                  <a:pt x="56" y="208"/>
                  <a:pt x="56" y="208"/>
                  <a:pt x="56" y="208"/>
                </a:cubicBezTo>
                <a:cubicBezTo>
                  <a:pt x="57" y="208"/>
                  <a:pt x="57" y="208"/>
                  <a:pt x="57" y="208"/>
                </a:cubicBezTo>
                <a:cubicBezTo>
                  <a:pt x="58" y="208"/>
                  <a:pt x="58" y="208"/>
                  <a:pt x="58" y="208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8" y="210"/>
                  <a:pt x="83" y="208"/>
                  <a:pt x="90" y="204"/>
                </a:cubicBezTo>
                <a:cubicBezTo>
                  <a:pt x="90" y="196"/>
                  <a:pt x="90" y="196"/>
                  <a:pt x="90" y="196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96" y="191"/>
                  <a:pt x="96" y="191"/>
                  <a:pt x="96" y="191"/>
                </a:cubicBezTo>
                <a:cubicBezTo>
                  <a:pt x="95" y="186"/>
                  <a:pt x="95" y="186"/>
                  <a:pt x="95" y="186"/>
                </a:cubicBezTo>
                <a:cubicBezTo>
                  <a:pt x="95" y="186"/>
                  <a:pt x="95" y="186"/>
                  <a:pt x="95" y="186"/>
                </a:cubicBezTo>
                <a:cubicBezTo>
                  <a:pt x="95" y="185"/>
                  <a:pt x="95" y="185"/>
                  <a:pt x="95" y="185"/>
                </a:cubicBezTo>
                <a:cubicBezTo>
                  <a:pt x="95" y="184"/>
                  <a:pt x="95" y="184"/>
                  <a:pt x="95" y="184"/>
                </a:cubicBezTo>
                <a:cubicBezTo>
                  <a:pt x="95" y="184"/>
                  <a:pt x="95" y="184"/>
                  <a:pt x="95" y="184"/>
                </a:cubicBezTo>
                <a:cubicBezTo>
                  <a:pt x="97" y="182"/>
                  <a:pt x="97" y="181"/>
                  <a:pt x="96" y="180"/>
                </a:cubicBezTo>
                <a:cubicBezTo>
                  <a:pt x="94" y="177"/>
                  <a:pt x="95" y="174"/>
                  <a:pt x="97" y="170"/>
                </a:cubicBezTo>
                <a:cubicBezTo>
                  <a:pt x="99" y="168"/>
                  <a:pt x="99" y="168"/>
                  <a:pt x="99" y="168"/>
                </a:cubicBezTo>
                <a:cubicBezTo>
                  <a:pt x="99" y="168"/>
                  <a:pt x="99" y="168"/>
                  <a:pt x="99" y="168"/>
                </a:cubicBezTo>
                <a:cubicBezTo>
                  <a:pt x="98" y="162"/>
                  <a:pt x="98" y="162"/>
                  <a:pt x="98" y="162"/>
                </a:cubicBezTo>
                <a:cubicBezTo>
                  <a:pt x="92" y="155"/>
                  <a:pt x="92" y="155"/>
                  <a:pt x="92" y="155"/>
                </a:cubicBezTo>
                <a:cubicBezTo>
                  <a:pt x="90" y="153"/>
                  <a:pt x="89" y="150"/>
                  <a:pt x="91" y="147"/>
                </a:cubicBezTo>
                <a:cubicBezTo>
                  <a:pt x="92" y="145"/>
                  <a:pt x="93" y="142"/>
                  <a:pt x="95" y="140"/>
                </a:cubicBezTo>
                <a:cubicBezTo>
                  <a:pt x="96" y="134"/>
                  <a:pt x="96" y="134"/>
                  <a:pt x="96" y="134"/>
                </a:cubicBezTo>
                <a:cubicBezTo>
                  <a:pt x="96" y="134"/>
                  <a:pt x="96" y="134"/>
                  <a:pt x="96" y="134"/>
                </a:cubicBezTo>
                <a:cubicBezTo>
                  <a:pt x="96" y="134"/>
                  <a:pt x="96" y="134"/>
                  <a:pt x="96" y="134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2" y="120"/>
                  <a:pt x="102" y="120"/>
                  <a:pt x="102" y="120"/>
                </a:cubicBezTo>
                <a:cubicBezTo>
                  <a:pt x="108" y="108"/>
                  <a:pt x="108" y="108"/>
                  <a:pt x="108" y="108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92" y="92"/>
                  <a:pt x="92" y="92"/>
                  <a:pt x="92" y="92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92"/>
                  <a:pt x="91" y="92"/>
                  <a:pt x="91" y="92"/>
                </a:cubicBezTo>
                <a:cubicBezTo>
                  <a:pt x="88" y="85"/>
                  <a:pt x="88" y="85"/>
                  <a:pt x="88" y="85"/>
                </a:cubicBezTo>
                <a:cubicBezTo>
                  <a:pt x="88" y="85"/>
                  <a:pt x="88" y="85"/>
                  <a:pt x="88" y="85"/>
                </a:cubicBezTo>
                <a:cubicBezTo>
                  <a:pt x="88" y="84"/>
                  <a:pt x="88" y="84"/>
                  <a:pt x="88" y="84"/>
                </a:cubicBezTo>
                <a:cubicBezTo>
                  <a:pt x="90" y="73"/>
                  <a:pt x="90" y="73"/>
                  <a:pt x="90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2" y="65"/>
                  <a:pt x="92" y="65"/>
                  <a:pt x="92" y="65"/>
                </a:cubicBezTo>
                <a:cubicBezTo>
                  <a:pt x="92" y="62"/>
                  <a:pt x="92" y="60"/>
                  <a:pt x="94" y="58"/>
                </a:cubicBezTo>
                <a:cubicBezTo>
                  <a:pt x="94" y="58"/>
                  <a:pt x="96" y="57"/>
                  <a:pt x="97" y="57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6" y="51"/>
                  <a:pt x="106" y="51"/>
                  <a:pt x="106" y="51"/>
                </a:cubicBezTo>
                <a:cubicBezTo>
                  <a:pt x="108" y="38"/>
                  <a:pt x="108" y="38"/>
                  <a:pt x="108" y="38"/>
                </a:cubicBezTo>
                <a:cubicBezTo>
                  <a:pt x="107" y="33"/>
                  <a:pt x="107" y="33"/>
                  <a:pt x="107" y="33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92" y="28"/>
                  <a:pt x="92" y="28"/>
                  <a:pt x="92" y="28"/>
                </a:cubicBezTo>
                <a:cubicBezTo>
                  <a:pt x="91" y="27"/>
                  <a:pt x="91" y="27"/>
                  <a:pt x="91" y="27"/>
                </a:cubicBezTo>
                <a:cubicBezTo>
                  <a:pt x="91" y="26"/>
                  <a:pt x="91" y="26"/>
                  <a:pt x="91" y="26"/>
                </a:cubicBezTo>
                <a:cubicBezTo>
                  <a:pt x="91" y="26"/>
                  <a:pt x="91" y="26"/>
                  <a:pt x="91" y="26"/>
                </a:cubicBezTo>
                <a:cubicBezTo>
                  <a:pt x="90" y="16"/>
                  <a:pt x="90" y="16"/>
                  <a:pt x="90" y="16"/>
                </a:cubicBezTo>
                <a:cubicBezTo>
                  <a:pt x="90" y="16"/>
                  <a:pt x="90" y="16"/>
                  <a:pt x="90" y="16"/>
                </a:cubicBezTo>
                <a:cubicBezTo>
                  <a:pt x="90" y="14"/>
                  <a:pt x="90" y="14"/>
                  <a:pt x="90" y="14"/>
                </a:cubicBezTo>
                <a:lnTo>
                  <a:pt x="101" y="1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18"/>
          <p:cNvSpPr/>
          <p:nvPr/>
        </p:nvSpPr>
        <p:spPr bwMode="auto">
          <a:xfrm>
            <a:off x="3797300" y="4405912"/>
            <a:ext cx="554038" cy="641350"/>
          </a:xfrm>
          <a:custGeom>
            <a:avLst/>
            <a:gdLst>
              <a:gd name="T0" fmla="*/ 2147483646 w 173"/>
              <a:gd name="T1" fmla="*/ 2147483646 h 200"/>
              <a:gd name="T2" fmla="*/ 2147483646 w 173"/>
              <a:gd name="T3" fmla="*/ 2147483646 h 200"/>
              <a:gd name="T4" fmla="*/ 2147483646 w 173"/>
              <a:gd name="T5" fmla="*/ 2147483646 h 200"/>
              <a:gd name="T6" fmla="*/ 2147483646 w 173"/>
              <a:gd name="T7" fmla="*/ 2147483646 h 200"/>
              <a:gd name="T8" fmla="*/ 2147483646 w 173"/>
              <a:gd name="T9" fmla="*/ 2147483646 h 200"/>
              <a:gd name="T10" fmla="*/ 2147483646 w 173"/>
              <a:gd name="T11" fmla="*/ 2147483646 h 200"/>
              <a:gd name="T12" fmla="*/ 2147483646 w 173"/>
              <a:gd name="T13" fmla="*/ 2147483646 h 200"/>
              <a:gd name="T14" fmla="*/ 2147483646 w 173"/>
              <a:gd name="T15" fmla="*/ 2147483646 h 200"/>
              <a:gd name="T16" fmla="*/ 2147483646 w 173"/>
              <a:gd name="T17" fmla="*/ 2147483646 h 200"/>
              <a:gd name="T18" fmla="*/ 2147483646 w 173"/>
              <a:gd name="T19" fmla="*/ 2147483646 h 200"/>
              <a:gd name="T20" fmla="*/ 2147483646 w 173"/>
              <a:gd name="T21" fmla="*/ 2147483646 h 200"/>
              <a:gd name="T22" fmla="*/ 2147483646 w 173"/>
              <a:gd name="T23" fmla="*/ 2147483646 h 200"/>
              <a:gd name="T24" fmla="*/ 2147483646 w 173"/>
              <a:gd name="T25" fmla="*/ 2147483646 h 200"/>
              <a:gd name="T26" fmla="*/ 2147483646 w 173"/>
              <a:gd name="T27" fmla="*/ 0 h 200"/>
              <a:gd name="T28" fmla="*/ 2147483646 w 173"/>
              <a:gd name="T29" fmla="*/ 2147483646 h 200"/>
              <a:gd name="T30" fmla="*/ 2147483646 w 173"/>
              <a:gd name="T31" fmla="*/ 2147483646 h 200"/>
              <a:gd name="T32" fmla="*/ 2147483646 w 173"/>
              <a:gd name="T33" fmla="*/ 2147483646 h 200"/>
              <a:gd name="T34" fmla="*/ 2147483646 w 173"/>
              <a:gd name="T35" fmla="*/ 2147483646 h 200"/>
              <a:gd name="T36" fmla="*/ 2147483646 w 173"/>
              <a:gd name="T37" fmla="*/ 2147483646 h 200"/>
              <a:gd name="T38" fmla="*/ 2147483646 w 173"/>
              <a:gd name="T39" fmla="*/ 2147483646 h 200"/>
              <a:gd name="T40" fmla="*/ 2147483646 w 173"/>
              <a:gd name="T41" fmla="*/ 2147483646 h 200"/>
              <a:gd name="T42" fmla="*/ 2147483646 w 173"/>
              <a:gd name="T43" fmla="*/ 2147483646 h 200"/>
              <a:gd name="T44" fmla="*/ 2147483646 w 173"/>
              <a:gd name="T45" fmla="*/ 2147483646 h 200"/>
              <a:gd name="T46" fmla="*/ 2147483646 w 173"/>
              <a:gd name="T47" fmla="*/ 2147483646 h 200"/>
              <a:gd name="T48" fmla="*/ 2147483646 w 173"/>
              <a:gd name="T49" fmla="*/ 2147483646 h 200"/>
              <a:gd name="T50" fmla="*/ 2147483646 w 173"/>
              <a:gd name="T51" fmla="*/ 2147483646 h 200"/>
              <a:gd name="T52" fmla="*/ 2147483646 w 173"/>
              <a:gd name="T53" fmla="*/ 2147483646 h 200"/>
              <a:gd name="T54" fmla="*/ 2147483646 w 173"/>
              <a:gd name="T55" fmla="*/ 2147483646 h 200"/>
              <a:gd name="T56" fmla="*/ 2147483646 w 173"/>
              <a:gd name="T57" fmla="*/ 2147483646 h 200"/>
              <a:gd name="T58" fmla="*/ 2147483646 w 173"/>
              <a:gd name="T59" fmla="*/ 2147483646 h 200"/>
              <a:gd name="T60" fmla="*/ 2147483646 w 173"/>
              <a:gd name="T61" fmla="*/ 2147483646 h 200"/>
              <a:gd name="T62" fmla="*/ 2147483646 w 173"/>
              <a:gd name="T63" fmla="*/ 2147483646 h 200"/>
              <a:gd name="T64" fmla="*/ 2147483646 w 173"/>
              <a:gd name="T65" fmla="*/ 2147483646 h 200"/>
              <a:gd name="T66" fmla="*/ 2147483646 w 173"/>
              <a:gd name="T67" fmla="*/ 2147483646 h 200"/>
              <a:gd name="T68" fmla="*/ 2147483646 w 173"/>
              <a:gd name="T69" fmla="*/ 2147483646 h 200"/>
              <a:gd name="T70" fmla="*/ 2147483646 w 173"/>
              <a:gd name="T71" fmla="*/ 2147483646 h 200"/>
              <a:gd name="T72" fmla="*/ 2147483646 w 173"/>
              <a:gd name="T73" fmla="*/ 2147483646 h 200"/>
              <a:gd name="T74" fmla="*/ 2147483646 w 173"/>
              <a:gd name="T75" fmla="*/ 2147483646 h 200"/>
              <a:gd name="T76" fmla="*/ 2147483646 w 173"/>
              <a:gd name="T77" fmla="*/ 2147483646 h 200"/>
              <a:gd name="T78" fmla="*/ 2147483646 w 173"/>
              <a:gd name="T79" fmla="*/ 2147483646 h 200"/>
              <a:gd name="T80" fmla="*/ 2147483646 w 173"/>
              <a:gd name="T81" fmla="*/ 2147483646 h 200"/>
              <a:gd name="T82" fmla="*/ 2147483646 w 173"/>
              <a:gd name="T83" fmla="*/ 2147483646 h 200"/>
              <a:gd name="T84" fmla="*/ 2147483646 w 173"/>
              <a:gd name="T85" fmla="*/ 2147483646 h 200"/>
              <a:gd name="T86" fmla="*/ 2147483646 w 173"/>
              <a:gd name="T87" fmla="*/ 2147483646 h 200"/>
              <a:gd name="T88" fmla="*/ 2147483646 w 173"/>
              <a:gd name="T89" fmla="*/ 2147483646 h 200"/>
              <a:gd name="T90" fmla="*/ 2147483646 w 173"/>
              <a:gd name="T91" fmla="*/ 2147483646 h 200"/>
              <a:gd name="T92" fmla="*/ 2147483646 w 173"/>
              <a:gd name="T93" fmla="*/ 2147483646 h 200"/>
              <a:gd name="T94" fmla="*/ 2147483646 w 173"/>
              <a:gd name="T95" fmla="*/ 2147483646 h 200"/>
              <a:gd name="T96" fmla="*/ 2147483646 w 173"/>
              <a:gd name="T97" fmla="*/ 2147483646 h 20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73" h="200">
                <a:moveTo>
                  <a:pt x="150" y="34"/>
                </a:moveTo>
                <a:cubicBezTo>
                  <a:pt x="150" y="34"/>
                  <a:pt x="150" y="34"/>
                  <a:pt x="150" y="34"/>
                </a:cubicBezTo>
                <a:cubicBezTo>
                  <a:pt x="150" y="34"/>
                  <a:pt x="150" y="34"/>
                  <a:pt x="150" y="34"/>
                </a:cubicBezTo>
                <a:cubicBezTo>
                  <a:pt x="150" y="33"/>
                  <a:pt x="150" y="33"/>
                  <a:pt x="150" y="33"/>
                </a:cubicBezTo>
                <a:cubicBezTo>
                  <a:pt x="146" y="27"/>
                  <a:pt x="146" y="27"/>
                  <a:pt x="146" y="27"/>
                </a:cubicBezTo>
                <a:cubicBezTo>
                  <a:pt x="146" y="26"/>
                  <a:pt x="146" y="26"/>
                  <a:pt x="146" y="26"/>
                </a:cubicBezTo>
                <a:cubicBezTo>
                  <a:pt x="146" y="26"/>
                  <a:pt x="146" y="26"/>
                  <a:pt x="146" y="2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15"/>
                  <a:pt x="146" y="14"/>
                  <a:pt x="143" y="12"/>
                </a:cubicBezTo>
                <a:cubicBezTo>
                  <a:pt x="141" y="12"/>
                  <a:pt x="141" y="12"/>
                  <a:pt x="141" y="12"/>
                </a:cubicBezTo>
                <a:cubicBezTo>
                  <a:pt x="137" y="17"/>
                  <a:pt x="137" y="17"/>
                  <a:pt x="137" y="17"/>
                </a:cubicBezTo>
                <a:cubicBezTo>
                  <a:pt x="136" y="17"/>
                  <a:pt x="136" y="17"/>
                  <a:pt x="136" y="17"/>
                </a:cubicBezTo>
                <a:cubicBezTo>
                  <a:pt x="136" y="17"/>
                  <a:pt x="136" y="17"/>
                  <a:pt x="136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5" y="15"/>
                  <a:pt x="125" y="15"/>
                  <a:pt x="125" y="15"/>
                </a:cubicBezTo>
                <a:cubicBezTo>
                  <a:pt x="125" y="14"/>
                  <a:pt x="125" y="14"/>
                  <a:pt x="125" y="14"/>
                </a:cubicBezTo>
                <a:cubicBezTo>
                  <a:pt x="126" y="11"/>
                  <a:pt x="126" y="11"/>
                  <a:pt x="126" y="11"/>
                </a:cubicBezTo>
                <a:cubicBezTo>
                  <a:pt x="125" y="7"/>
                  <a:pt x="125" y="7"/>
                  <a:pt x="125" y="7"/>
                </a:cubicBezTo>
                <a:cubicBezTo>
                  <a:pt x="124" y="6"/>
                  <a:pt x="124" y="6"/>
                  <a:pt x="124" y="6"/>
                </a:cubicBezTo>
                <a:cubicBezTo>
                  <a:pt x="122" y="10"/>
                  <a:pt x="122" y="10"/>
                  <a:pt x="122" y="10"/>
                </a:cubicBezTo>
                <a:cubicBezTo>
                  <a:pt x="122" y="10"/>
                  <a:pt x="122" y="10"/>
                  <a:pt x="122" y="10"/>
                </a:cubicBezTo>
                <a:cubicBezTo>
                  <a:pt x="122" y="10"/>
                  <a:pt x="122" y="10"/>
                  <a:pt x="122" y="10"/>
                </a:cubicBezTo>
                <a:cubicBezTo>
                  <a:pt x="109" y="21"/>
                  <a:pt x="109" y="21"/>
                  <a:pt x="109" y="21"/>
                </a:cubicBezTo>
                <a:cubicBezTo>
                  <a:pt x="109" y="22"/>
                  <a:pt x="109" y="22"/>
                  <a:pt x="109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3" y="20"/>
                  <a:pt x="103" y="20"/>
                  <a:pt x="103" y="20"/>
                </a:cubicBezTo>
                <a:cubicBezTo>
                  <a:pt x="103" y="20"/>
                  <a:pt x="103" y="20"/>
                  <a:pt x="103" y="20"/>
                </a:cubicBezTo>
                <a:cubicBezTo>
                  <a:pt x="99" y="16"/>
                  <a:pt x="99" y="16"/>
                  <a:pt x="99" y="16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13"/>
                  <a:pt x="92" y="13"/>
                  <a:pt x="92" y="13"/>
                </a:cubicBezTo>
                <a:cubicBezTo>
                  <a:pt x="88" y="10"/>
                  <a:pt x="88" y="10"/>
                  <a:pt x="88" y="10"/>
                </a:cubicBezTo>
                <a:cubicBezTo>
                  <a:pt x="75" y="8"/>
                  <a:pt x="75" y="8"/>
                  <a:pt x="75" y="8"/>
                </a:cubicBezTo>
                <a:cubicBezTo>
                  <a:pt x="75" y="8"/>
                  <a:pt x="75" y="8"/>
                  <a:pt x="75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66" y="3"/>
                  <a:pt x="66" y="3"/>
                  <a:pt x="66" y="3"/>
                </a:cubicBezTo>
                <a:cubicBezTo>
                  <a:pt x="66" y="4"/>
                  <a:pt x="66" y="4"/>
                  <a:pt x="66" y="4"/>
                </a:cubicBezTo>
                <a:cubicBezTo>
                  <a:pt x="59" y="0"/>
                  <a:pt x="59" y="0"/>
                  <a:pt x="5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0" y="15"/>
                  <a:pt x="50" y="15"/>
                  <a:pt x="50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0" y="16"/>
                  <a:pt x="40" y="16"/>
                  <a:pt x="40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0" y="12"/>
                  <a:pt x="30" y="12"/>
                  <a:pt x="30" y="12"/>
                </a:cubicBezTo>
                <a:cubicBezTo>
                  <a:pt x="22" y="16"/>
                  <a:pt x="22" y="16"/>
                  <a:pt x="22" y="16"/>
                </a:cubicBezTo>
                <a:cubicBezTo>
                  <a:pt x="14" y="26"/>
                  <a:pt x="14" y="26"/>
                  <a:pt x="14" y="26"/>
                </a:cubicBezTo>
                <a:cubicBezTo>
                  <a:pt x="8" y="43"/>
                  <a:pt x="8" y="43"/>
                  <a:pt x="8" y="43"/>
                </a:cubicBezTo>
                <a:cubicBezTo>
                  <a:pt x="10" y="62"/>
                  <a:pt x="10" y="62"/>
                  <a:pt x="10" y="62"/>
                </a:cubicBezTo>
                <a:cubicBezTo>
                  <a:pt x="13" y="72"/>
                  <a:pt x="13" y="72"/>
                  <a:pt x="13" y="72"/>
                </a:cubicBezTo>
                <a:cubicBezTo>
                  <a:pt x="13" y="74"/>
                  <a:pt x="13" y="74"/>
                  <a:pt x="13" y="74"/>
                </a:cubicBezTo>
                <a:cubicBezTo>
                  <a:pt x="12" y="75"/>
                  <a:pt x="12" y="75"/>
                  <a:pt x="12" y="75"/>
                </a:cubicBezTo>
                <a:cubicBezTo>
                  <a:pt x="10" y="76"/>
                  <a:pt x="9" y="79"/>
                  <a:pt x="9" y="83"/>
                </a:cubicBezTo>
                <a:cubicBezTo>
                  <a:pt x="13" y="99"/>
                  <a:pt x="13" y="99"/>
                  <a:pt x="13" y="99"/>
                </a:cubicBezTo>
                <a:cubicBezTo>
                  <a:pt x="12" y="100"/>
                  <a:pt x="12" y="100"/>
                  <a:pt x="12" y="100"/>
                </a:cubicBezTo>
                <a:cubicBezTo>
                  <a:pt x="5" y="104"/>
                  <a:pt x="1" y="107"/>
                  <a:pt x="1" y="109"/>
                </a:cubicBezTo>
                <a:cubicBezTo>
                  <a:pt x="0" y="114"/>
                  <a:pt x="0" y="114"/>
                  <a:pt x="0" y="114"/>
                </a:cubicBezTo>
                <a:cubicBezTo>
                  <a:pt x="7" y="112"/>
                  <a:pt x="7" y="112"/>
                  <a:pt x="7" y="112"/>
                </a:cubicBezTo>
                <a:cubicBezTo>
                  <a:pt x="7" y="111"/>
                  <a:pt x="7" y="111"/>
                  <a:pt x="7" y="111"/>
                </a:cubicBezTo>
                <a:cubicBezTo>
                  <a:pt x="8" y="111"/>
                  <a:pt x="8" y="111"/>
                  <a:pt x="8" y="111"/>
                </a:cubicBezTo>
                <a:cubicBezTo>
                  <a:pt x="12" y="111"/>
                  <a:pt x="15" y="113"/>
                  <a:pt x="16" y="117"/>
                </a:cubicBezTo>
                <a:cubicBezTo>
                  <a:pt x="17" y="126"/>
                  <a:pt x="17" y="126"/>
                  <a:pt x="17" y="126"/>
                </a:cubicBezTo>
                <a:cubicBezTo>
                  <a:pt x="16" y="127"/>
                  <a:pt x="16" y="127"/>
                  <a:pt x="16" y="127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14" y="129"/>
                  <a:pt x="14" y="130"/>
                  <a:pt x="14" y="132"/>
                </a:cubicBezTo>
                <a:cubicBezTo>
                  <a:pt x="12" y="141"/>
                  <a:pt x="12" y="141"/>
                  <a:pt x="12" y="141"/>
                </a:cubicBezTo>
                <a:cubicBezTo>
                  <a:pt x="13" y="144"/>
                  <a:pt x="14" y="146"/>
                  <a:pt x="16" y="148"/>
                </a:cubicBezTo>
                <a:cubicBezTo>
                  <a:pt x="24" y="158"/>
                  <a:pt x="24" y="158"/>
                  <a:pt x="24" y="158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8" y="151"/>
                  <a:pt x="38" y="151"/>
                  <a:pt x="38" y="151"/>
                </a:cubicBezTo>
                <a:cubicBezTo>
                  <a:pt x="38" y="151"/>
                  <a:pt x="38" y="151"/>
                  <a:pt x="38" y="151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42" y="153"/>
                  <a:pt x="42" y="153"/>
                  <a:pt x="42" y="153"/>
                </a:cubicBezTo>
                <a:cubicBezTo>
                  <a:pt x="44" y="153"/>
                  <a:pt x="45" y="152"/>
                  <a:pt x="46" y="151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49" y="143"/>
                  <a:pt x="49" y="143"/>
                  <a:pt x="49" y="143"/>
                </a:cubicBezTo>
                <a:cubicBezTo>
                  <a:pt x="50" y="142"/>
                  <a:pt x="51" y="141"/>
                  <a:pt x="52" y="140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64" y="141"/>
                  <a:pt x="65" y="140"/>
                  <a:pt x="65" y="140"/>
                </a:cubicBezTo>
                <a:cubicBezTo>
                  <a:pt x="66" y="137"/>
                  <a:pt x="67" y="136"/>
                  <a:pt x="68" y="135"/>
                </a:cubicBezTo>
                <a:cubicBezTo>
                  <a:pt x="70" y="135"/>
                  <a:pt x="72" y="135"/>
                  <a:pt x="73" y="136"/>
                </a:cubicBezTo>
                <a:cubicBezTo>
                  <a:pt x="76" y="139"/>
                  <a:pt x="78" y="141"/>
                  <a:pt x="78" y="144"/>
                </a:cubicBezTo>
                <a:cubicBezTo>
                  <a:pt x="77" y="151"/>
                  <a:pt x="77" y="151"/>
                  <a:pt x="77" y="151"/>
                </a:cubicBezTo>
                <a:cubicBezTo>
                  <a:pt x="78" y="152"/>
                  <a:pt x="78" y="152"/>
                  <a:pt x="78" y="152"/>
                </a:cubicBezTo>
                <a:cubicBezTo>
                  <a:pt x="81" y="154"/>
                  <a:pt x="82" y="156"/>
                  <a:pt x="82" y="158"/>
                </a:cubicBezTo>
                <a:cubicBezTo>
                  <a:pt x="81" y="165"/>
                  <a:pt x="81" y="165"/>
                  <a:pt x="81" y="165"/>
                </a:cubicBezTo>
                <a:cubicBezTo>
                  <a:pt x="80" y="169"/>
                  <a:pt x="78" y="172"/>
                  <a:pt x="77" y="172"/>
                </a:cubicBezTo>
                <a:cubicBezTo>
                  <a:pt x="77" y="172"/>
                  <a:pt x="77" y="172"/>
                  <a:pt x="77" y="172"/>
                </a:cubicBezTo>
                <a:cubicBezTo>
                  <a:pt x="71" y="185"/>
                  <a:pt x="71" y="185"/>
                  <a:pt x="71" y="185"/>
                </a:cubicBezTo>
                <a:cubicBezTo>
                  <a:pt x="73" y="186"/>
                  <a:pt x="73" y="186"/>
                  <a:pt x="73" y="186"/>
                </a:cubicBezTo>
                <a:cubicBezTo>
                  <a:pt x="82" y="186"/>
                  <a:pt x="82" y="186"/>
                  <a:pt x="82" y="186"/>
                </a:cubicBezTo>
                <a:cubicBezTo>
                  <a:pt x="84" y="187"/>
                  <a:pt x="84" y="187"/>
                  <a:pt x="84" y="187"/>
                </a:cubicBezTo>
                <a:cubicBezTo>
                  <a:pt x="84" y="188"/>
                  <a:pt x="84" y="188"/>
                  <a:pt x="84" y="188"/>
                </a:cubicBezTo>
                <a:cubicBezTo>
                  <a:pt x="82" y="192"/>
                  <a:pt x="82" y="195"/>
                  <a:pt x="82" y="197"/>
                </a:cubicBezTo>
                <a:cubicBezTo>
                  <a:pt x="86" y="199"/>
                  <a:pt x="88" y="200"/>
                  <a:pt x="89" y="199"/>
                </a:cubicBezTo>
                <a:cubicBezTo>
                  <a:pt x="94" y="197"/>
                  <a:pt x="94" y="197"/>
                  <a:pt x="94" y="197"/>
                </a:cubicBezTo>
                <a:cubicBezTo>
                  <a:pt x="97" y="196"/>
                  <a:pt x="97" y="196"/>
                  <a:pt x="97" y="196"/>
                </a:cubicBezTo>
                <a:cubicBezTo>
                  <a:pt x="102" y="196"/>
                  <a:pt x="102" y="196"/>
                  <a:pt x="102" y="196"/>
                </a:cubicBezTo>
                <a:cubicBezTo>
                  <a:pt x="108" y="190"/>
                  <a:pt x="108" y="190"/>
                  <a:pt x="108" y="190"/>
                </a:cubicBezTo>
                <a:cubicBezTo>
                  <a:pt x="108" y="183"/>
                  <a:pt x="108" y="183"/>
                  <a:pt x="108" y="183"/>
                </a:cubicBezTo>
                <a:cubicBezTo>
                  <a:pt x="107" y="181"/>
                  <a:pt x="108" y="179"/>
                  <a:pt x="108" y="178"/>
                </a:cubicBezTo>
                <a:cubicBezTo>
                  <a:pt x="110" y="177"/>
                  <a:pt x="113" y="177"/>
                  <a:pt x="118" y="180"/>
                </a:cubicBezTo>
                <a:cubicBezTo>
                  <a:pt x="128" y="186"/>
                  <a:pt x="128" y="186"/>
                  <a:pt x="128" y="186"/>
                </a:cubicBezTo>
                <a:cubicBezTo>
                  <a:pt x="131" y="188"/>
                  <a:pt x="133" y="189"/>
                  <a:pt x="135" y="189"/>
                </a:cubicBezTo>
                <a:cubicBezTo>
                  <a:pt x="135" y="188"/>
                  <a:pt x="135" y="188"/>
                  <a:pt x="135" y="188"/>
                </a:cubicBezTo>
                <a:cubicBezTo>
                  <a:pt x="136" y="187"/>
                  <a:pt x="135" y="184"/>
                  <a:pt x="133" y="180"/>
                </a:cubicBezTo>
                <a:cubicBezTo>
                  <a:pt x="128" y="172"/>
                  <a:pt x="128" y="172"/>
                  <a:pt x="128" y="172"/>
                </a:cubicBezTo>
                <a:cubicBezTo>
                  <a:pt x="128" y="171"/>
                  <a:pt x="128" y="171"/>
                  <a:pt x="128" y="171"/>
                </a:cubicBezTo>
                <a:cubicBezTo>
                  <a:pt x="128" y="171"/>
                  <a:pt x="128" y="171"/>
                  <a:pt x="128" y="171"/>
                </a:cubicBezTo>
                <a:cubicBezTo>
                  <a:pt x="128" y="170"/>
                  <a:pt x="128" y="170"/>
                  <a:pt x="128" y="170"/>
                </a:cubicBezTo>
                <a:cubicBezTo>
                  <a:pt x="134" y="163"/>
                  <a:pt x="139" y="160"/>
                  <a:pt x="146" y="163"/>
                </a:cubicBezTo>
                <a:cubicBezTo>
                  <a:pt x="160" y="170"/>
                  <a:pt x="160" y="170"/>
                  <a:pt x="160" y="170"/>
                </a:cubicBezTo>
                <a:cubicBezTo>
                  <a:pt x="166" y="166"/>
                  <a:pt x="166" y="166"/>
                  <a:pt x="166" y="166"/>
                </a:cubicBezTo>
                <a:cubicBezTo>
                  <a:pt x="167" y="166"/>
                  <a:pt x="167" y="166"/>
                  <a:pt x="167" y="166"/>
                </a:cubicBezTo>
                <a:cubicBezTo>
                  <a:pt x="167" y="165"/>
                  <a:pt x="167" y="165"/>
                  <a:pt x="167" y="165"/>
                </a:cubicBezTo>
                <a:cubicBezTo>
                  <a:pt x="167" y="165"/>
                  <a:pt x="167" y="165"/>
                  <a:pt x="167" y="165"/>
                </a:cubicBezTo>
                <a:cubicBezTo>
                  <a:pt x="166" y="164"/>
                  <a:pt x="166" y="164"/>
                  <a:pt x="166" y="164"/>
                </a:cubicBezTo>
                <a:cubicBezTo>
                  <a:pt x="166" y="164"/>
                  <a:pt x="166" y="164"/>
                  <a:pt x="166" y="164"/>
                </a:cubicBezTo>
                <a:cubicBezTo>
                  <a:pt x="167" y="163"/>
                  <a:pt x="167" y="163"/>
                  <a:pt x="167" y="163"/>
                </a:cubicBezTo>
                <a:cubicBezTo>
                  <a:pt x="172" y="155"/>
                  <a:pt x="173" y="149"/>
                  <a:pt x="172" y="146"/>
                </a:cubicBezTo>
                <a:cubicBezTo>
                  <a:pt x="170" y="143"/>
                  <a:pt x="168" y="142"/>
                  <a:pt x="167" y="142"/>
                </a:cubicBezTo>
                <a:cubicBezTo>
                  <a:pt x="166" y="142"/>
                  <a:pt x="166" y="142"/>
                  <a:pt x="166" y="142"/>
                </a:cubicBezTo>
                <a:cubicBezTo>
                  <a:pt x="165" y="138"/>
                  <a:pt x="165" y="138"/>
                  <a:pt x="165" y="138"/>
                </a:cubicBezTo>
                <a:cubicBezTo>
                  <a:pt x="166" y="138"/>
                  <a:pt x="166" y="138"/>
                  <a:pt x="166" y="138"/>
                </a:cubicBezTo>
                <a:cubicBezTo>
                  <a:pt x="168" y="136"/>
                  <a:pt x="170" y="135"/>
                  <a:pt x="170" y="134"/>
                </a:cubicBezTo>
                <a:cubicBezTo>
                  <a:pt x="169" y="132"/>
                  <a:pt x="169" y="132"/>
                  <a:pt x="169" y="132"/>
                </a:cubicBezTo>
                <a:cubicBezTo>
                  <a:pt x="163" y="126"/>
                  <a:pt x="163" y="126"/>
                  <a:pt x="163" y="126"/>
                </a:cubicBezTo>
                <a:cubicBezTo>
                  <a:pt x="163" y="126"/>
                  <a:pt x="163" y="126"/>
                  <a:pt x="163" y="126"/>
                </a:cubicBezTo>
                <a:cubicBezTo>
                  <a:pt x="163" y="125"/>
                  <a:pt x="163" y="125"/>
                  <a:pt x="163" y="125"/>
                </a:cubicBezTo>
                <a:cubicBezTo>
                  <a:pt x="160" y="116"/>
                  <a:pt x="160" y="116"/>
                  <a:pt x="160" y="116"/>
                </a:cubicBezTo>
                <a:cubicBezTo>
                  <a:pt x="158" y="110"/>
                  <a:pt x="158" y="104"/>
                  <a:pt x="158" y="98"/>
                </a:cubicBezTo>
                <a:cubicBezTo>
                  <a:pt x="158" y="94"/>
                  <a:pt x="158" y="94"/>
                  <a:pt x="158" y="94"/>
                </a:cubicBezTo>
                <a:cubicBezTo>
                  <a:pt x="154" y="98"/>
                  <a:pt x="154" y="98"/>
                  <a:pt x="154" y="98"/>
                </a:cubicBezTo>
                <a:cubicBezTo>
                  <a:pt x="151" y="102"/>
                  <a:pt x="151" y="102"/>
                  <a:pt x="151" y="102"/>
                </a:cubicBezTo>
                <a:cubicBezTo>
                  <a:pt x="150" y="85"/>
                  <a:pt x="150" y="85"/>
                  <a:pt x="150" y="85"/>
                </a:cubicBezTo>
                <a:cubicBezTo>
                  <a:pt x="150" y="85"/>
                  <a:pt x="150" y="85"/>
                  <a:pt x="150" y="85"/>
                </a:cubicBezTo>
                <a:cubicBezTo>
                  <a:pt x="150" y="84"/>
                  <a:pt x="150" y="84"/>
                  <a:pt x="150" y="84"/>
                </a:cubicBezTo>
                <a:cubicBezTo>
                  <a:pt x="150" y="84"/>
                  <a:pt x="150" y="84"/>
                  <a:pt x="150" y="84"/>
                </a:cubicBezTo>
                <a:cubicBezTo>
                  <a:pt x="159" y="71"/>
                  <a:pt x="165" y="64"/>
                  <a:pt x="167" y="62"/>
                </a:cubicBezTo>
                <a:cubicBezTo>
                  <a:pt x="163" y="50"/>
                  <a:pt x="163" y="50"/>
                  <a:pt x="163" y="50"/>
                </a:cubicBezTo>
                <a:cubicBezTo>
                  <a:pt x="162" y="44"/>
                  <a:pt x="161" y="40"/>
                  <a:pt x="161" y="38"/>
                </a:cubicBezTo>
                <a:cubicBezTo>
                  <a:pt x="154" y="35"/>
                  <a:pt x="154" y="35"/>
                  <a:pt x="154" y="35"/>
                </a:cubicBezTo>
                <a:lnTo>
                  <a:pt x="150" y="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19"/>
          <p:cNvSpPr/>
          <p:nvPr/>
        </p:nvSpPr>
        <p:spPr bwMode="auto">
          <a:xfrm>
            <a:off x="3732213" y="4036025"/>
            <a:ext cx="784225" cy="492125"/>
          </a:xfrm>
          <a:custGeom>
            <a:avLst/>
            <a:gdLst>
              <a:gd name="T0" fmla="*/ 2147483646 w 244"/>
              <a:gd name="T1" fmla="*/ 2147483646 h 153"/>
              <a:gd name="T2" fmla="*/ 2147483646 w 244"/>
              <a:gd name="T3" fmla="*/ 2147483646 h 153"/>
              <a:gd name="T4" fmla="*/ 2147483646 w 244"/>
              <a:gd name="T5" fmla="*/ 2147483646 h 153"/>
              <a:gd name="T6" fmla="*/ 2147483646 w 244"/>
              <a:gd name="T7" fmla="*/ 2147483646 h 153"/>
              <a:gd name="T8" fmla="*/ 2147483646 w 244"/>
              <a:gd name="T9" fmla="*/ 2147483646 h 153"/>
              <a:gd name="T10" fmla="*/ 2147483646 w 244"/>
              <a:gd name="T11" fmla="*/ 2147483646 h 153"/>
              <a:gd name="T12" fmla="*/ 2147483646 w 244"/>
              <a:gd name="T13" fmla="*/ 2147483646 h 153"/>
              <a:gd name="T14" fmla="*/ 2147483646 w 244"/>
              <a:gd name="T15" fmla="*/ 2147483646 h 153"/>
              <a:gd name="T16" fmla="*/ 2147483646 w 244"/>
              <a:gd name="T17" fmla="*/ 2147483646 h 153"/>
              <a:gd name="T18" fmla="*/ 2147483646 w 244"/>
              <a:gd name="T19" fmla="*/ 2147483646 h 153"/>
              <a:gd name="T20" fmla="*/ 2147483646 w 244"/>
              <a:gd name="T21" fmla="*/ 2147483646 h 153"/>
              <a:gd name="T22" fmla="*/ 2147483646 w 244"/>
              <a:gd name="T23" fmla="*/ 2147483646 h 153"/>
              <a:gd name="T24" fmla="*/ 2147483646 w 244"/>
              <a:gd name="T25" fmla="*/ 2147483646 h 153"/>
              <a:gd name="T26" fmla="*/ 2147483646 w 244"/>
              <a:gd name="T27" fmla="*/ 2147483646 h 153"/>
              <a:gd name="T28" fmla="*/ 2147483646 w 244"/>
              <a:gd name="T29" fmla="*/ 2147483646 h 153"/>
              <a:gd name="T30" fmla="*/ 2147483646 w 244"/>
              <a:gd name="T31" fmla="*/ 2147483646 h 153"/>
              <a:gd name="T32" fmla="*/ 2147483646 w 244"/>
              <a:gd name="T33" fmla="*/ 2147483646 h 153"/>
              <a:gd name="T34" fmla="*/ 2147483646 w 244"/>
              <a:gd name="T35" fmla="*/ 2147483646 h 153"/>
              <a:gd name="T36" fmla="*/ 2147483646 w 244"/>
              <a:gd name="T37" fmla="*/ 2147483646 h 153"/>
              <a:gd name="T38" fmla="*/ 2147483646 w 244"/>
              <a:gd name="T39" fmla="*/ 2147483646 h 153"/>
              <a:gd name="T40" fmla="*/ 2147483646 w 244"/>
              <a:gd name="T41" fmla="*/ 2147483646 h 153"/>
              <a:gd name="T42" fmla="*/ 2147483646 w 244"/>
              <a:gd name="T43" fmla="*/ 2147483646 h 153"/>
              <a:gd name="T44" fmla="*/ 2147483646 w 244"/>
              <a:gd name="T45" fmla="*/ 2147483646 h 153"/>
              <a:gd name="T46" fmla="*/ 2147483646 w 244"/>
              <a:gd name="T47" fmla="*/ 2147483646 h 153"/>
              <a:gd name="T48" fmla="*/ 2147483646 w 244"/>
              <a:gd name="T49" fmla="*/ 2147483646 h 153"/>
              <a:gd name="T50" fmla="*/ 2147483646 w 244"/>
              <a:gd name="T51" fmla="*/ 2147483646 h 153"/>
              <a:gd name="T52" fmla="*/ 2147483646 w 244"/>
              <a:gd name="T53" fmla="*/ 2147483646 h 153"/>
              <a:gd name="T54" fmla="*/ 2147483646 w 244"/>
              <a:gd name="T55" fmla="*/ 2147483646 h 153"/>
              <a:gd name="T56" fmla="*/ 2147483646 w 244"/>
              <a:gd name="T57" fmla="*/ 2147483646 h 153"/>
              <a:gd name="T58" fmla="*/ 2147483646 w 244"/>
              <a:gd name="T59" fmla="*/ 2147483646 h 153"/>
              <a:gd name="T60" fmla="*/ 2147483646 w 244"/>
              <a:gd name="T61" fmla="*/ 2147483646 h 153"/>
              <a:gd name="T62" fmla="*/ 2147483646 w 244"/>
              <a:gd name="T63" fmla="*/ 2147483646 h 153"/>
              <a:gd name="T64" fmla="*/ 2147483646 w 244"/>
              <a:gd name="T65" fmla="*/ 2147483646 h 153"/>
              <a:gd name="T66" fmla="*/ 2147483646 w 244"/>
              <a:gd name="T67" fmla="*/ 2147483646 h 153"/>
              <a:gd name="T68" fmla="*/ 2147483646 w 244"/>
              <a:gd name="T69" fmla="*/ 2147483646 h 153"/>
              <a:gd name="T70" fmla="*/ 2147483646 w 244"/>
              <a:gd name="T71" fmla="*/ 2147483646 h 153"/>
              <a:gd name="T72" fmla="*/ 2147483646 w 244"/>
              <a:gd name="T73" fmla="*/ 2147483646 h 153"/>
              <a:gd name="T74" fmla="*/ 2147483646 w 244"/>
              <a:gd name="T75" fmla="*/ 2147483646 h 153"/>
              <a:gd name="T76" fmla="*/ 2147483646 w 244"/>
              <a:gd name="T77" fmla="*/ 2147483646 h 153"/>
              <a:gd name="T78" fmla="*/ 2147483646 w 244"/>
              <a:gd name="T79" fmla="*/ 2147483646 h 153"/>
              <a:gd name="T80" fmla="*/ 2147483646 w 244"/>
              <a:gd name="T81" fmla="*/ 2147483646 h 153"/>
              <a:gd name="T82" fmla="*/ 2147483646 w 244"/>
              <a:gd name="T83" fmla="*/ 2147483646 h 153"/>
              <a:gd name="T84" fmla="*/ 2147483646 w 244"/>
              <a:gd name="T85" fmla="*/ 2147483646 h 153"/>
              <a:gd name="T86" fmla="*/ 2147483646 w 244"/>
              <a:gd name="T87" fmla="*/ 2147483646 h 153"/>
              <a:gd name="T88" fmla="*/ 2147483646 w 244"/>
              <a:gd name="T89" fmla="*/ 2147483646 h 153"/>
              <a:gd name="T90" fmla="*/ 2147483646 w 244"/>
              <a:gd name="T91" fmla="*/ 0 h 153"/>
              <a:gd name="T92" fmla="*/ 2147483646 w 244"/>
              <a:gd name="T93" fmla="*/ 2147483646 h 153"/>
              <a:gd name="T94" fmla="*/ 2147483646 w 244"/>
              <a:gd name="T95" fmla="*/ 2147483646 h 15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44" h="153">
                <a:moveTo>
                  <a:pt x="31" y="1"/>
                </a:moveTo>
                <a:cubicBezTo>
                  <a:pt x="30" y="2"/>
                  <a:pt x="30" y="2"/>
                  <a:pt x="30" y="2"/>
                </a:cubicBezTo>
                <a:cubicBezTo>
                  <a:pt x="32" y="5"/>
                  <a:pt x="32" y="5"/>
                  <a:pt x="32" y="5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20"/>
                  <a:pt x="49" y="20"/>
                  <a:pt x="49" y="20"/>
                </a:cubicBezTo>
                <a:cubicBezTo>
                  <a:pt x="45" y="25"/>
                  <a:pt x="45" y="25"/>
                  <a:pt x="45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6"/>
                  <a:pt x="44" y="26"/>
                  <a:pt x="44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3" y="27"/>
                  <a:pt x="33" y="27"/>
                  <a:pt x="33" y="27"/>
                </a:cubicBezTo>
                <a:cubicBezTo>
                  <a:pt x="30" y="29"/>
                  <a:pt x="30" y="29"/>
                  <a:pt x="30" y="29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7"/>
                  <a:pt x="32" y="37"/>
                  <a:pt x="32" y="37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54"/>
                  <a:pt x="36" y="54"/>
                  <a:pt x="36" y="54"/>
                </a:cubicBezTo>
                <a:cubicBezTo>
                  <a:pt x="39" y="55"/>
                  <a:pt x="39" y="55"/>
                  <a:pt x="39" y="55"/>
                </a:cubicBezTo>
                <a:cubicBezTo>
                  <a:pt x="44" y="57"/>
                  <a:pt x="44" y="57"/>
                  <a:pt x="44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6" y="58"/>
                  <a:pt x="46" y="58"/>
                  <a:pt x="46" y="58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78"/>
                  <a:pt x="54" y="78"/>
                  <a:pt x="54" y="78"/>
                </a:cubicBezTo>
                <a:cubicBezTo>
                  <a:pt x="53" y="81"/>
                  <a:pt x="52" y="83"/>
                  <a:pt x="52" y="85"/>
                </a:cubicBezTo>
                <a:cubicBezTo>
                  <a:pt x="50" y="87"/>
                  <a:pt x="46" y="90"/>
                  <a:pt x="40" y="92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6" y="100"/>
                  <a:pt x="26" y="100"/>
                  <a:pt x="26" y="100"/>
                </a:cubicBezTo>
                <a:cubicBezTo>
                  <a:pt x="2" y="102"/>
                  <a:pt x="2" y="102"/>
                  <a:pt x="2" y="102"/>
                </a:cubicBezTo>
                <a:cubicBezTo>
                  <a:pt x="0" y="108"/>
                  <a:pt x="0" y="108"/>
                  <a:pt x="0" y="108"/>
                </a:cubicBezTo>
                <a:cubicBezTo>
                  <a:pt x="4" y="116"/>
                  <a:pt x="4" y="116"/>
                  <a:pt x="4" y="116"/>
                </a:cubicBezTo>
                <a:cubicBezTo>
                  <a:pt x="4" y="116"/>
                  <a:pt x="4" y="116"/>
                  <a:pt x="4" y="116"/>
                </a:cubicBezTo>
                <a:cubicBezTo>
                  <a:pt x="4" y="117"/>
                  <a:pt x="4" y="117"/>
                  <a:pt x="4" y="117"/>
                </a:cubicBezTo>
                <a:cubicBezTo>
                  <a:pt x="6" y="127"/>
                  <a:pt x="6" y="127"/>
                  <a:pt x="6" y="127"/>
                </a:cubicBezTo>
                <a:cubicBezTo>
                  <a:pt x="19" y="143"/>
                  <a:pt x="19" y="143"/>
                  <a:pt x="19" y="143"/>
                </a:cubicBezTo>
                <a:cubicBezTo>
                  <a:pt x="20" y="143"/>
                  <a:pt x="20" y="143"/>
                  <a:pt x="20" y="143"/>
                </a:cubicBezTo>
                <a:cubicBezTo>
                  <a:pt x="20" y="143"/>
                  <a:pt x="20" y="143"/>
                  <a:pt x="20" y="143"/>
                </a:cubicBezTo>
                <a:cubicBezTo>
                  <a:pt x="20" y="143"/>
                  <a:pt x="20" y="143"/>
                  <a:pt x="20" y="143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26" y="151"/>
                  <a:pt x="26" y="151"/>
                  <a:pt x="26" y="151"/>
                </a:cubicBezTo>
                <a:cubicBezTo>
                  <a:pt x="26" y="151"/>
                  <a:pt x="26" y="151"/>
                  <a:pt x="26" y="151"/>
                </a:cubicBezTo>
                <a:cubicBezTo>
                  <a:pt x="30" y="139"/>
                  <a:pt x="30" y="139"/>
                  <a:pt x="30" y="139"/>
                </a:cubicBezTo>
                <a:cubicBezTo>
                  <a:pt x="30" y="139"/>
                  <a:pt x="30" y="139"/>
                  <a:pt x="30" y="139"/>
                </a:cubicBezTo>
                <a:cubicBezTo>
                  <a:pt x="30" y="138"/>
                  <a:pt x="30" y="138"/>
                  <a:pt x="30" y="138"/>
                </a:cubicBezTo>
                <a:cubicBezTo>
                  <a:pt x="30" y="138"/>
                  <a:pt x="30" y="138"/>
                  <a:pt x="30" y="138"/>
                </a:cubicBezTo>
                <a:cubicBezTo>
                  <a:pt x="38" y="128"/>
                  <a:pt x="38" y="128"/>
                  <a:pt x="38" y="128"/>
                </a:cubicBezTo>
                <a:cubicBezTo>
                  <a:pt x="39" y="127"/>
                  <a:pt x="39" y="127"/>
                  <a:pt x="39" y="127"/>
                </a:cubicBezTo>
                <a:cubicBezTo>
                  <a:pt x="49" y="123"/>
                  <a:pt x="49" y="123"/>
                  <a:pt x="49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64" y="126"/>
                  <a:pt x="64" y="126"/>
                  <a:pt x="64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63" y="111"/>
                  <a:pt x="63" y="111"/>
                  <a:pt x="63" y="111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79" y="111"/>
                  <a:pt x="79" y="111"/>
                  <a:pt x="79" y="111"/>
                </a:cubicBezTo>
                <a:cubicBezTo>
                  <a:pt x="80" y="111"/>
                  <a:pt x="80" y="111"/>
                  <a:pt x="80" y="111"/>
                </a:cubicBezTo>
                <a:cubicBezTo>
                  <a:pt x="80" y="111"/>
                  <a:pt x="80" y="111"/>
                  <a:pt x="80" y="111"/>
                </a:cubicBezTo>
                <a:cubicBezTo>
                  <a:pt x="96" y="119"/>
                  <a:pt x="96" y="119"/>
                  <a:pt x="96" y="119"/>
                </a:cubicBezTo>
                <a:cubicBezTo>
                  <a:pt x="109" y="121"/>
                  <a:pt x="109" y="121"/>
                  <a:pt x="109" y="121"/>
                </a:cubicBezTo>
                <a:cubicBezTo>
                  <a:pt x="110" y="121"/>
                  <a:pt x="110" y="121"/>
                  <a:pt x="110" y="121"/>
                </a:cubicBezTo>
                <a:cubicBezTo>
                  <a:pt x="110" y="121"/>
                  <a:pt x="110" y="121"/>
                  <a:pt x="110" y="121"/>
                </a:cubicBezTo>
                <a:cubicBezTo>
                  <a:pt x="110" y="121"/>
                  <a:pt x="110" y="121"/>
                  <a:pt x="110" y="121"/>
                </a:cubicBezTo>
                <a:cubicBezTo>
                  <a:pt x="114" y="125"/>
                  <a:pt x="114" y="125"/>
                  <a:pt x="114" y="125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5" y="131"/>
                  <a:pt x="125" y="131"/>
                  <a:pt x="125" y="131"/>
                </a:cubicBezTo>
                <a:cubicBezTo>
                  <a:pt x="127" y="132"/>
                  <a:pt x="127" y="132"/>
                  <a:pt x="127" y="132"/>
                </a:cubicBezTo>
                <a:cubicBezTo>
                  <a:pt x="132" y="128"/>
                  <a:pt x="132" y="128"/>
                  <a:pt x="132" y="128"/>
                </a:cubicBezTo>
                <a:cubicBezTo>
                  <a:pt x="132" y="127"/>
                  <a:pt x="132" y="127"/>
                  <a:pt x="132" y="127"/>
                </a:cubicBezTo>
                <a:cubicBezTo>
                  <a:pt x="138" y="122"/>
                  <a:pt x="138" y="122"/>
                  <a:pt x="138" y="122"/>
                </a:cubicBezTo>
                <a:cubicBezTo>
                  <a:pt x="142" y="115"/>
                  <a:pt x="142" y="115"/>
                  <a:pt x="142" y="115"/>
                </a:cubicBezTo>
                <a:cubicBezTo>
                  <a:pt x="148" y="119"/>
                  <a:pt x="148" y="119"/>
                  <a:pt x="148" y="119"/>
                </a:cubicBezTo>
                <a:cubicBezTo>
                  <a:pt x="148" y="119"/>
                  <a:pt x="148" y="119"/>
                  <a:pt x="148" y="119"/>
                </a:cubicBezTo>
                <a:cubicBezTo>
                  <a:pt x="148" y="120"/>
                  <a:pt x="148" y="120"/>
                  <a:pt x="148" y="120"/>
                </a:cubicBezTo>
                <a:cubicBezTo>
                  <a:pt x="150" y="125"/>
                  <a:pt x="150" y="125"/>
                  <a:pt x="150" y="125"/>
                </a:cubicBezTo>
                <a:cubicBezTo>
                  <a:pt x="150" y="126"/>
                  <a:pt x="150" y="126"/>
                  <a:pt x="150" y="126"/>
                </a:cubicBezTo>
                <a:cubicBezTo>
                  <a:pt x="149" y="129"/>
                  <a:pt x="149" y="129"/>
                  <a:pt x="149" y="129"/>
                </a:cubicBezTo>
                <a:cubicBezTo>
                  <a:pt x="150" y="130"/>
                  <a:pt x="150" y="130"/>
                  <a:pt x="150" y="130"/>
                </a:cubicBezTo>
                <a:cubicBezTo>
                  <a:pt x="154" y="128"/>
                  <a:pt x="154" y="128"/>
                  <a:pt x="154" y="128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8" y="125"/>
                  <a:pt x="168" y="125"/>
                  <a:pt x="168" y="125"/>
                </a:cubicBezTo>
                <a:cubicBezTo>
                  <a:pt x="171" y="128"/>
                  <a:pt x="172" y="130"/>
                  <a:pt x="171" y="132"/>
                </a:cubicBezTo>
                <a:cubicBezTo>
                  <a:pt x="170" y="141"/>
                  <a:pt x="170" y="141"/>
                  <a:pt x="170" y="141"/>
                </a:cubicBezTo>
                <a:cubicBezTo>
                  <a:pt x="173" y="145"/>
                  <a:pt x="173" y="145"/>
                  <a:pt x="173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83" y="135"/>
                  <a:pt x="190" y="130"/>
                  <a:pt x="194" y="130"/>
                </a:cubicBezTo>
                <a:cubicBezTo>
                  <a:pt x="204" y="130"/>
                  <a:pt x="204" y="130"/>
                  <a:pt x="204" y="130"/>
                </a:cubicBezTo>
                <a:cubicBezTo>
                  <a:pt x="207" y="125"/>
                  <a:pt x="207" y="125"/>
                  <a:pt x="207" y="125"/>
                </a:cubicBezTo>
                <a:cubicBezTo>
                  <a:pt x="215" y="121"/>
                  <a:pt x="215" y="121"/>
                  <a:pt x="215" y="121"/>
                </a:cubicBezTo>
                <a:cubicBezTo>
                  <a:pt x="216" y="121"/>
                  <a:pt x="216" y="121"/>
                  <a:pt x="216" y="121"/>
                </a:cubicBezTo>
                <a:cubicBezTo>
                  <a:pt x="226" y="120"/>
                  <a:pt x="226" y="120"/>
                  <a:pt x="226" y="120"/>
                </a:cubicBezTo>
                <a:cubicBezTo>
                  <a:pt x="237" y="114"/>
                  <a:pt x="237" y="114"/>
                  <a:pt x="237" y="114"/>
                </a:cubicBezTo>
                <a:cubicBezTo>
                  <a:pt x="237" y="114"/>
                  <a:pt x="237" y="114"/>
                  <a:pt x="237" y="114"/>
                </a:cubicBezTo>
                <a:cubicBezTo>
                  <a:pt x="244" y="114"/>
                  <a:pt x="244" y="114"/>
                  <a:pt x="244" y="114"/>
                </a:cubicBezTo>
                <a:cubicBezTo>
                  <a:pt x="242" y="111"/>
                  <a:pt x="242" y="111"/>
                  <a:pt x="242" y="111"/>
                </a:cubicBezTo>
                <a:cubicBezTo>
                  <a:pt x="243" y="110"/>
                  <a:pt x="243" y="110"/>
                  <a:pt x="243" y="110"/>
                </a:cubicBezTo>
                <a:cubicBezTo>
                  <a:pt x="244" y="108"/>
                  <a:pt x="244" y="108"/>
                  <a:pt x="244" y="108"/>
                </a:cubicBezTo>
                <a:cubicBezTo>
                  <a:pt x="230" y="77"/>
                  <a:pt x="230" y="77"/>
                  <a:pt x="230" y="77"/>
                </a:cubicBezTo>
                <a:cubicBezTo>
                  <a:pt x="230" y="76"/>
                  <a:pt x="230" y="76"/>
                  <a:pt x="230" y="76"/>
                </a:cubicBezTo>
                <a:cubicBezTo>
                  <a:pt x="229" y="75"/>
                  <a:pt x="229" y="75"/>
                  <a:pt x="229" y="75"/>
                </a:cubicBezTo>
                <a:cubicBezTo>
                  <a:pt x="236" y="67"/>
                  <a:pt x="236" y="67"/>
                  <a:pt x="236" y="67"/>
                </a:cubicBezTo>
                <a:cubicBezTo>
                  <a:pt x="234" y="65"/>
                  <a:pt x="234" y="65"/>
                  <a:pt x="234" y="65"/>
                </a:cubicBezTo>
                <a:cubicBezTo>
                  <a:pt x="223" y="63"/>
                  <a:pt x="223" y="63"/>
                  <a:pt x="223" y="63"/>
                </a:cubicBezTo>
                <a:cubicBezTo>
                  <a:pt x="222" y="63"/>
                  <a:pt x="222" y="63"/>
                  <a:pt x="222" y="63"/>
                </a:cubicBezTo>
                <a:cubicBezTo>
                  <a:pt x="222" y="63"/>
                  <a:pt x="222" y="63"/>
                  <a:pt x="222" y="63"/>
                </a:cubicBezTo>
                <a:cubicBezTo>
                  <a:pt x="222" y="62"/>
                  <a:pt x="222" y="62"/>
                  <a:pt x="222" y="62"/>
                </a:cubicBezTo>
                <a:cubicBezTo>
                  <a:pt x="215" y="55"/>
                  <a:pt x="215" y="55"/>
                  <a:pt x="215" y="55"/>
                </a:cubicBezTo>
                <a:cubicBezTo>
                  <a:pt x="215" y="53"/>
                  <a:pt x="215" y="53"/>
                  <a:pt x="215" y="53"/>
                </a:cubicBezTo>
                <a:cubicBezTo>
                  <a:pt x="215" y="53"/>
                  <a:pt x="215" y="53"/>
                  <a:pt x="215" y="53"/>
                </a:cubicBezTo>
                <a:cubicBezTo>
                  <a:pt x="214" y="54"/>
                  <a:pt x="214" y="54"/>
                  <a:pt x="214" y="54"/>
                </a:cubicBezTo>
                <a:cubicBezTo>
                  <a:pt x="208" y="50"/>
                  <a:pt x="208" y="50"/>
                  <a:pt x="208" y="50"/>
                </a:cubicBezTo>
                <a:cubicBezTo>
                  <a:pt x="206" y="53"/>
                  <a:pt x="203" y="56"/>
                  <a:pt x="200" y="57"/>
                </a:cubicBezTo>
                <a:cubicBezTo>
                  <a:pt x="197" y="58"/>
                  <a:pt x="192" y="55"/>
                  <a:pt x="186" y="47"/>
                </a:cubicBezTo>
                <a:cubicBezTo>
                  <a:pt x="183" y="43"/>
                  <a:pt x="183" y="43"/>
                  <a:pt x="183" y="43"/>
                </a:cubicBezTo>
                <a:cubicBezTo>
                  <a:pt x="183" y="43"/>
                  <a:pt x="180" y="43"/>
                  <a:pt x="176" y="45"/>
                </a:cubicBezTo>
                <a:cubicBezTo>
                  <a:pt x="169" y="47"/>
                  <a:pt x="164" y="48"/>
                  <a:pt x="162" y="47"/>
                </a:cubicBezTo>
                <a:cubicBezTo>
                  <a:pt x="160" y="45"/>
                  <a:pt x="160" y="41"/>
                  <a:pt x="160" y="35"/>
                </a:cubicBezTo>
                <a:cubicBezTo>
                  <a:pt x="161" y="31"/>
                  <a:pt x="160" y="29"/>
                  <a:pt x="160" y="27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3" y="23"/>
                  <a:pt x="99" y="21"/>
                  <a:pt x="97" y="19"/>
                </a:cubicBezTo>
                <a:cubicBezTo>
                  <a:pt x="89" y="17"/>
                  <a:pt x="89" y="17"/>
                  <a:pt x="89" y="17"/>
                </a:cubicBezTo>
                <a:cubicBezTo>
                  <a:pt x="86" y="15"/>
                  <a:pt x="80" y="10"/>
                  <a:pt x="72" y="0"/>
                </a:cubicBezTo>
                <a:cubicBezTo>
                  <a:pt x="66" y="5"/>
                  <a:pt x="66" y="5"/>
                  <a:pt x="66" y="5"/>
                </a:cubicBezTo>
                <a:cubicBezTo>
                  <a:pt x="58" y="2"/>
                  <a:pt x="58" y="2"/>
                  <a:pt x="58" y="2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lnTo>
                  <a:pt x="3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20"/>
          <p:cNvSpPr/>
          <p:nvPr/>
        </p:nvSpPr>
        <p:spPr bwMode="auto">
          <a:xfrm>
            <a:off x="3905250" y="4939312"/>
            <a:ext cx="815975" cy="644525"/>
          </a:xfrm>
          <a:custGeom>
            <a:avLst/>
            <a:gdLst>
              <a:gd name="T0" fmla="*/ 2147483646 w 254"/>
              <a:gd name="T1" fmla="*/ 2147483646 h 201"/>
              <a:gd name="T2" fmla="*/ 2147483646 w 254"/>
              <a:gd name="T3" fmla="*/ 2147483646 h 201"/>
              <a:gd name="T4" fmla="*/ 2147483646 w 254"/>
              <a:gd name="T5" fmla="*/ 2147483646 h 201"/>
              <a:gd name="T6" fmla="*/ 2147483646 w 254"/>
              <a:gd name="T7" fmla="*/ 2147483646 h 201"/>
              <a:gd name="T8" fmla="*/ 2147483646 w 254"/>
              <a:gd name="T9" fmla="*/ 2147483646 h 201"/>
              <a:gd name="T10" fmla="*/ 2147483646 w 254"/>
              <a:gd name="T11" fmla="*/ 2147483646 h 201"/>
              <a:gd name="T12" fmla="*/ 2147483646 w 254"/>
              <a:gd name="T13" fmla="*/ 2147483646 h 201"/>
              <a:gd name="T14" fmla="*/ 2147483646 w 254"/>
              <a:gd name="T15" fmla="*/ 2147483646 h 201"/>
              <a:gd name="T16" fmla="*/ 2147483646 w 254"/>
              <a:gd name="T17" fmla="*/ 2147483646 h 201"/>
              <a:gd name="T18" fmla="*/ 2147483646 w 254"/>
              <a:gd name="T19" fmla="*/ 2147483646 h 201"/>
              <a:gd name="T20" fmla="*/ 2147483646 w 254"/>
              <a:gd name="T21" fmla="*/ 2147483646 h 201"/>
              <a:gd name="T22" fmla="*/ 2147483646 w 254"/>
              <a:gd name="T23" fmla="*/ 2147483646 h 201"/>
              <a:gd name="T24" fmla="*/ 2147483646 w 254"/>
              <a:gd name="T25" fmla="*/ 2147483646 h 201"/>
              <a:gd name="T26" fmla="*/ 2147483646 w 254"/>
              <a:gd name="T27" fmla="*/ 2147483646 h 201"/>
              <a:gd name="T28" fmla="*/ 2147483646 w 254"/>
              <a:gd name="T29" fmla="*/ 2147483646 h 201"/>
              <a:gd name="T30" fmla="*/ 2147483646 w 254"/>
              <a:gd name="T31" fmla="*/ 2147483646 h 201"/>
              <a:gd name="T32" fmla="*/ 2147483646 w 254"/>
              <a:gd name="T33" fmla="*/ 2147483646 h 201"/>
              <a:gd name="T34" fmla="*/ 2147483646 w 254"/>
              <a:gd name="T35" fmla="*/ 2147483646 h 201"/>
              <a:gd name="T36" fmla="*/ 2147483646 w 254"/>
              <a:gd name="T37" fmla="*/ 2147483646 h 201"/>
              <a:gd name="T38" fmla="*/ 2147483646 w 254"/>
              <a:gd name="T39" fmla="*/ 2147483646 h 201"/>
              <a:gd name="T40" fmla="*/ 2147483646 w 254"/>
              <a:gd name="T41" fmla="*/ 2147483646 h 201"/>
              <a:gd name="T42" fmla="*/ 2147483646 w 254"/>
              <a:gd name="T43" fmla="*/ 2147483646 h 201"/>
              <a:gd name="T44" fmla="*/ 2147483646 w 254"/>
              <a:gd name="T45" fmla="*/ 2147483646 h 201"/>
              <a:gd name="T46" fmla="*/ 2147483646 w 254"/>
              <a:gd name="T47" fmla="*/ 2147483646 h 201"/>
              <a:gd name="T48" fmla="*/ 2147483646 w 254"/>
              <a:gd name="T49" fmla="*/ 2147483646 h 201"/>
              <a:gd name="T50" fmla="*/ 2147483646 w 254"/>
              <a:gd name="T51" fmla="*/ 2147483646 h 201"/>
              <a:gd name="T52" fmla="*/ 2147483646 w 254"/>
              <a:gd name="T53" fmla="*/ 2147483646 h 201"/>
              <a:gd name="T54" fmla="*/ 2147483646 w 254"/>
              <a:gd name="T55" fmla="*/ 2147483646 h 201"/>
              <a:gd name="T56" fmla="*/ 2147483646 w 254"/>
              <a:gd name="T57" fmla="*/ 2147483646 h 201"/>
              <a:gd name="T58" fmla="*/ 2147483646 w 254"/>
              <a:gd name="T59" fmla="*/ 2147483646 h 201"/>
              <a:gd name="T60" fmla="*/ 2147483646 w 254"/>
              <a:gd name="T61" fmla="*/ 2147483646 h 201"/>
              <a:gd name="T62" fmla="*/ 2147483646 w 254"/>
              <a:gd name="T63" fmla="*/ 2147483646 h 201"/>
              <a:gd name="T64" fmla="*/ 2147483646 w 254"/>
              <a:gd name="T65" fmla="*/ 2147483646 h 201"/>
              <a:gd name="T66" fmla="*/ 2147483646 w 254"/>
              <a:gd name="T67" fmla="*/ 2147483646 h 201"/>
              <a:gd name="T68" fmla="*/ 2147483646 w 254"/>
              <a:gd name="T69" fmla="*/ 2147483646 h 201"/>
              <a:gd name="T70" fmla="*/ 2147483646 w 254"/>
              <a:gd name="T71" fmla="*/ 2147483646 h 201"/>
              <a:gd name="T72" fmla="*/ 2147483646 w 254"/>
              <a:gd name="T73" fmla="*/ 2147483646 h 201"/>
              <a:gd name="T74" fmla="*/ 2147483646 w 254"/>
              <a:gd name="T75" fmla="*/ 2147483646 h 201"/>
              <a:gd name="T76" fmla="*/ 2147483646 w 254"/>
              <a:gd name="T77" fmla="*/ 2147483646 h 201"/>
              <a:gd name="T78" fmla="*/ 2147483646 w 254"/>
              <a:gd name="T79" fmla="*/ 2147483646 h 201"/>
              <a:gd name="T80" fmla="*/ 2147483646 w 254"/>
              <a:gd name="T81" fmla="*/ 2147483646 h 201"/>
              <a:gd name="T82" fmla="*/ 2147483646 w 254"/>
              <a:gd name="T83" fmla="*/ 2147483646 h 201"/>
              <a:gd name="T84" fmla="*/ 2147483646 w 254"/>
              <a:gd name="T85" fmla="*/ 2147483646 h 201"/>
              <a:gd name="T86" fmla="*/ 2147483646 w 254"/>
              <a:gd name="T87" fmla="*/ 2147483646 h 201"/>
              <a:gd name="T88" fmla="*/ 2147483646 w 254"/>
              <a:gd name="T89" fmla="*/ 2147483646 h 201"/>
              <a:gd name="T90" fmla="*/ 2147483646 w 254"/>
              <a:gd name="T91" fmla="*/ 2147483646 h 201"/>
              <a:gd name="T92" fmla="*/ 2147483646 w 254"/>
              <a:gd name="T93" fmla="*/ 2147483646 h 201"/>
              <a:gd name="T94" fmla="*/ 2147483646 w 254"/>
              <a:gd name="T95" fmla="*/ 2147483646 h 201"/>
              <a:gd name="T96" fmla="*/ 2147483646 w 254"/>
              <a:gd name="T97" fmla="*/ 2147483646 h 20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54" h="201">
                <a:moveTo>
                  <a:pt x="238" y="69"/>
                </a:moveTo>
                <a:cubicBezTo>
                  <a:pt x="242" y="68"/>
                  <a:pt x="244" y="67"/>
                  <a:pt x="244" y="65"/>
                </a:cubicBezTo>
                <a:cubicBezTo>
                  <a:pt x="244" y="64"/>
                  <a:pt x="244" y="64"/>
                  <a:pt x="244" y="64"/>
                </a:cubicBezTo>
                <a:cubicBezTo>
                  <a:pt x="245" y="63"/>
                  <a:pt x="245" y="63"/>
                  <a:pt x="245" y="63"/>
                </a:cubicBezTo>
                <a:cubicBezTo>
                  <a:pt x="246" y="63"/>
                  <a:pt x="246" y="63"/>
                  <a:pt x="246" y="63"/>
                </a:cubicBezTo>
                <a:cubicBezTo>
                  <a:pt x="254" y="63"/>
                  <a:pt x="254" y="63"/>
                  <a:pt x="254" y="63"/>
                </a:cubicBezTo>
                <a:cubicBezTo>
                  <a:pt x="254" y="58"/>
                  <a:pt x="254" y="58"/>
                  <a:pt x="254" y="58"/>
                </a:cubicBezTo>
                <a:cubicBezTo>
                  <a:pt x="252" y="58"/>
                  <a:pt x="250" y="57"/>
                  <a:pt x="248" y="55"/>
                </a:cubicBezTo>
                <a:cubicBezTo>
                  <a:pt x="236" y="44"/>
                  <a:pt x="236" y="44"/>
                  <a:pt x="236" y="44"/>
                </a:cubicBezTo>
                <a:cubicBezTo>
                  <a:pt x="236" y="44"/>
                  <a:pt x="236" y="44"/>
                  <a:pt x="236" y="44"/>
                </a:cubicBezTo>
                <a:cubicBezTo>
                  <a:pt x="230" y="29"/>
                  <a:pt x="230" y="29"/>
                  <a:pt x="230" y="29"/>
                </a:cubicBezTo>
                <a:cubicBezTo>
                  <a:pt x="223" y="22"/>
                  <a:pt x="223" y="22"/>
                  <a:pt x="223" y="22"/>
                </a:cubicBezTo>
                <a:cubicBezTo>
                  <a:pt x="214" y="21"/>
                  <a:pt x="208" y="21"/>
                  <a:pt x="203" y="22"/>
                </a:cubicBezTo>
                <a:cubicBezTo>
                  <a:pt x="201" y="22"/>
                  <a:pt x="201" y="22"/>
                  <a:pt x="201" y="22"/>
                </a:cubicBezTo>
                <a:cubicBezTo>
                  <a:pt x="202" y="27"/>
                  <a:pt x="202" y="27"/>
                  <a:pt x="202" y="27"/>
                </a:cubicBezTo>
                <a:cubicBezTo>
                  <a:pt x="202" y="28"/>
                  <a:pt x="202" y="28"/>
                  <a:pt x="202" y="28"/>
                </a:cubicBezTo>
                <a:cubicBezTo>
                  <a:pt x="202" y="29"/>
                  <a:pt x="202" y="29"/>
                  <a:pt x="202" y="29"/>
                </a:cubicBezTo>
                <a:cubicBezTo>
                  <a:pt x="200" y="29"/>
                  <a:pt x="200" y="29"/>
                  <a:pt x="200" y="29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188" y="26"/>
                  <a:pt x="184" y="24"/>
                  <a:pt x="182" y="25"/>
                </a:cubicBezTo>
                <a:cubicBezTo>
                  <a:pt x="168" y="32"/>
                  <a:pt x="160" y="35"/>
                  <a:pt x="158" y="33"/>
                </a:cubicBezTo>
                <a:cubicBezTo>
                  <a:pt x="156" y="34"/>
                  <a:pt x="154" y="35"/>
                  <a:pt x="152" y="38"/>
                </a:cubicBezTo>
                <a:cubicBezTo>
                  <a:pt x="150" y="40"/>
                  <a:pt x="150" y="40"/>
                  <a:pt x="150" y="40"/>
                </a:cubicBezTo>
                <a:cubicBezTo>
                  <a:pt x="149" y="38"/>
                  <a:pt x="149" y="38"/>
                  <a:pt x="149" y="38"/>
                </a:cubicBezTo>
                <a:cubicBezTo>
                  <a:pt x="145" y="34"/>
                  <a:pt x="143" y="31"/>
                  <a:pt x="143" y="29"/>
                </a:cubicBezTo>
                <a:cubicBezTo>
                  <a:pt x="143" y="27"/>
                  <a:pt x="146" y="24"/>
                  <a:pt x="150" y="19"/>
                </a:cubicBezTo>
                <a:cubicBezTo>
                  <a:pt x="156" y="12"/>
                  <a:pt x="159" y="9"/>
                  <a:pt x="159" y="8"/>
                </a:cubicBezTo>
                <a:cubicBezTo>
                  <a:pt x="158" y="6"/>
                  <a:pt x="158" y="6"/>
                  <a:pt x="158" y="6"/>
                </a:cubicBezTo>
                <a:cubicBezTo>
                  <a:pt x="156" y="5"/>
                  <a:pt x="153" y="7"/>
                  <a:pt x="149" y="10"/>
                </a:cubicBezTo>
                <a:cubicBezTo>
                  <a:pt x="145" y="13"/>
                  <a:pt x="142" y="14"/>
                  <a:pt x="141" y="14"/>
                </a:cubicBezTo>
                <a:cubicBezTo>
                  <a:pt x="140" y="14"/>
                  <a:pt x="139" y="12"/>
                  <a:pt x="139" y="10"/>
                </a:cubicBezTo>
                <a:cubicBezTo>
                  <a:pt x="138" y="10"/>
                  <a:pt x="138" y="10"/>
                  <a:pt x="138" y="10"/>
                </a:cubicBezTo>
                <a:cubicBezTo>
                  <a:pt x="135" y="3"/>
                  <a:pt x="135" y="3"/>
                  <a:pt x="135" y="3"/>
                </a:cubicBezTo>
                <a:cubicBezTo>
                  <a:pt x="127" y="8"/>
                  <a:pt x="127" y="8"/>
                  <a:pt x="127" y="8"/>
                </a:cubicBezTo>
                <a:cubicBezTo>
                  <a:pt x="126" y="9"/>
                  <a:pt x="126" y="9"/>
                  <a:pt x="126" y="9"/>
                </a:cubicBezTo>
                <a:cubicBezTo>
                  <a:pt x="126" y="8"/>
                  <a:pt x="126" y="8"/>
                  <a:pt x="126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0" y="5"/>
                  <a:pt x="115" y="3"/>
                  <a:pt x="110" y="1"/>
                </a:cubicBezTo>
                <a:cubicBezTo>
                  <a:pt x="106" y="0"/>
                  <a:pt x="102" y="1"/>
                  <a:pt x="99" y="6"/>
                </a:cubicBezTo>
                <a:cubicBezTo>
                  <a:pt x="102" y="12"/>
                  <a:pt x="102" y="12"/>
                  <a:pt x="102" y="12"/>
                </a:cubicBezTo>
                <a:cubicBezTo>
                  <a:pt x="105" y="18"/>
                  <a:pt x="106" y="22"/>
                  <a:pt x="105" y="24"/>
                </a:cubicBezTo>
                <a:cubicBezTo>
                  <a:pt x="104" y="26"/>
                  <a:pt x="103" y="27"/>
                  <a:pt x="102" y="27"/>
                </a:cubicBezTo>
                <a:cubicBezTo>
                  <a:pt x="99" y="28"/>
                  <a:pt x="96" y="27"/>
                  <a:pt x="91" y="23"/>
                </a:cubicBezTo>
                <a:cubicBezTo>
                  <a:pt x="88" y="21"/>
                  <a:pt x="85" y="19"/>
                  <a:pt x="82" y="18"/>
                </a:cubicBezTo>
                <a:cubicBezTo>
                  <a:pt x="78" y="16"/>
                  <a:pt x="78" y="16"/>
                  <a:pt x="78" y="16"/>
                </a:cubicBezTo>
                <a:cubicBezTo>
                  <a:pt x="78" y="16"/>
                  <a:pt x="78" y="16"/>
                  <a:pt x="78" y="16"/>
                </a:cubicBezTo>
                <a:cubicBezTo>
                  <a:pt x="78" y="16"/>
                  <a:pt x="78" y="16"/>
                  <a:pt x="78" y="16"/>
                </a:cubicBezTo>
                <a:cubicBezTo>
                  <a:pt x="78" y="17"/>
                  <a:pt x="78" y="17"/>
                  <a:pt x="78" y="17"/>
                </a:cubicBezTo>
                <a:cubicBezTo>
                  <a:pt x="78" y="26"/>
                  <a:pt x="78" y="26"/>
                  <a:pt x="78" y="26"/>
                </a:cubicBezTo>
                <a:cubicBezTo>
                  <a:pt x="72" y="33"/>
                  <a:pt x="72" y="33"/>
                  <a:pt x="72" y="33"/>
                </a:cubicBezTo>
                <a:cubicBezTo>
                  <a:pt x="72" y="40"/>
                  <a:pt x="72" y="40"/>
                  <a:pt x="72" y="40"/>
                </a:cubicBezTo>
                <a:cubicBezTo>
                  <a:pt x="74" y="47"/>
                  <a:pt x="74" y="47"/>
                  <a:pt x="74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0" y="54"/>
                  <a:pt x="70" y="54"/>
                  <a:pt x="70" y="54"/>
                </a:cubicBezTo>
                <a:cubicBezTo>
                  <a:pt x="68" y="60"/>
                  <a:pt x="68" y="60"/>
                  <a:pt x="68" y="60"/>
                </a:cubicBezTo>
                <a:cubicBezTo>
                  <a:pt x="68" y="61"/>
                  <a:pt x="68" y="61"/>
                  <a:pt x="68" y="61"/>
                </a:cubicBezTo>
                <a:cubicBezTo>
                  <a:pt x="62" y="67"/>
                  <a:pt x="62" y="67"/>
                  <a:pt x="62" y="67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102"/>
                  <a:pt x="52" y="102"/>
                  <a:pt x="52" y="102"/>
                </a:cubicBezTo>
                <a:cubicBezTo>
                  <a:pt x="52" y="102"/>
                  <a:pt x="52" y="102"/>
                  <a:pt x="52" y="102"/>
                </a:cubicBezTo>
                <a:cubicBezTo>
                  <a:pt x="30" y="115"/>
                  <a:pt x="30" y="115"/>
                  <a:pt x="30" y="115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2" y="124"/>
                  <a:pt x="32" y="124"/>
                  <a:pt x="32" y="124"/>
                </a:cubicBezTo>
                <a:cubicBezTo>
                  <a:pt x="32" y="124"/>
                  <a:pt x="32" y="124"/>
                  <a:pt x="32" y="124"/>
                </a:cubicBezTo>
                <a:cubicBezTo>
                  <a:pt x="32" y="124"/>
                  <a:pt x="32" y="124"/>
                  <a:pt x="32" y="124"/>
                </a:cubicBezTo>
                <a:cubicBezTo>
                  <a:pt x="30" y="133"/>
                  <a:pt x="30" y="133"/>
                  <a:pt x="30" y="133"/>
                </a:cubicBezTo>
                <a:cubicBezTo>
                  <a:pt x="21" y="132"/>
                  <a:pt x="21" y="132"/>
                  <a:pt x="21" y="132"/>
                </a:cubicBezTo>
                <a:cubicBezTo>
                  <a:pt x="19" y="142"/>
                  <a:pt x="19" y="142"/>
                  <a:pt x="19" y="142"/>
                </a:cubicBezTo>
                <a:cubicBezTo>
                  <a:pt x="8" y="142"/>
                  <a:pt x="8" y="142"/>
                  <a:pt x="8" y="142"/>
                </a:cubicBezTo>
                <a:cubicBezTo>
                  <a:pt x="5" y="146"/>
                  <a:pt x="5" y="146"/>
                  <a:pt x="5" y="146"/>
                </a:cubicBezTo>
                <a:cubicBezTo>
                  <a:pt x="5" y="146"/>
                  <a:pt x="5" y="146"/>
                  <a:pt x="5" y="146"/>
                </a:cubicBezTo>
                <a:cubicBezTo>
                  <a:pt x="2" y="153"/>
                  <a:pt x="2" y="153"/>
                  <a:pt x="2" y="153"/>
                </a:cubicBezTo>
                <a:cubicBezTo>
                  <a:pt x="0" y="178"/>
                  <a:pt x="0" y="178"/>
                  <a:pt x="0" y="178"/>
                </a:cubicBezTo>
                <a:cubicBezTo>
                  <a:pt x="2" y="184"/>
                  <a:pt x="2" y="184"/>
                  <a:pt x="2" y="184"/>
                </a:cubicBezTo>
                <a:cubicBezTo>
                  <a:pt x="3" y="184"/>
                  <a:pt x="3" y="184"/>
                  <a:pt x="3" y="184"/>
                </a:cubicBezTo>
                <a:cubicBezTo>
                  <a:pt x="3" y="190"/>
                  <a:pt x="3" y="190"/>
                  <a:pt x="3" y="190"/>
                </a:cubicBezTo>
                <a:cubicBezTo>
                  <a:pt x="8" y="196"/>
                  <a:pt x="8" y="196"/>
                  <a:pt x="8" y="196"/>
                </a:cubicBezTo>
                <a:cubicBezTo>
                  <a:pt x="8" y="196"/>
                  <a:pt x="8" y="196"/>
                  <a:pt x="8" y="196"/>
                </a:cubicBezTo>
                <a:cubicBezTo>
                  <a:pt x="8" y="201"/>
                  <a:pt x="8" y="201"/>
                  <a:pt x="8" y="201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2" y="199"/>
                  <a:pt x="22" y="199"/>
                  <a:pt x="22" y="199"/>
                </a:cubicBezTo>
                <a:cubicBezTo>
                  <a:pt x="22" y="199"/>
                  <a:pt x="22" y="199"/>
                  <a:pt x="22" y="199"/>
                </a:cubicBezTo>
                <a:cubicBezTo>
                  <a:pt x="22" y="199"/>
                  <a:pt x="22" y="199"/>
                  <a:pt x="22" y="199"/>
                </a:cubicBezTo>
                <a:cubicBezTo>
                  <a:pt x="22" y="198"/>
                  <a:pt x="22" y="198"/>
                  <a:pt x="22" y="198"/>
                </a:cubicBezTo>
                <a:cubicBezTo>
                  <a:pt x="26" y="194"/>
                  <a:pt x="26" y="194"/>
                  <a:pt x="26" y="194"/>
                </a:cubicBezTo>
                <a:cubicBezTo>
                  <a:pt x="18" y="186"/>
                  <a:pt x="18" y="186"/>
                  <a:pt x="18" y="186"/>
                </a:cubicBezTo>
                <a:cubicBezTo>
                  <a:pt x="17" y="186"/>
                  <a:pt x="17" y="186"/>
                  <a:pt x="17" y="186"/>
                </a:cubicBezTo>
                <a:cubicBezTo>
                  <a:pt x="12" y="182"/>
                  <a:pt x="12" y="182"/>
                  <a:pt x="12" y="182"/>
                </a:cubicBezTo>
                <a:cubicBezTo>
                  <a:pt x="12" y="182"/>
                  <a:pt x="12" y="182"/>
                  <a:pt x="12" y="182"/>
                </a:cubicBezTo>
                <a:cubicBezTo>
                  <a:pt x="12" y="181"/>
                  <a:pt x="12" y="181"/>
                  <a:pt x="12" y="181"/>
                </a:cubicBezTo>
                <a:cubicBezTo>
                  <a:pt x="12" y="173"/>
                  <a:pt x="12" y="173"/>
                  <a:pt x="12" y="173"/>
                </a:cubicBezTo>
                <a:cubicBezTo>
                  <a:pt x="18" y="173"/>
                  <a:pt x="18" y="173"/>
                  <a:pt x="18" y="173"/>
                </a:cubicBezTo>
                <a:cubicBezTo>
                  <a:pt x="19" y="170"/>
                  <a:pt x="19" y="170"/>
                  <a:pt x="19" y="170"/>
                </a:cubicBezTo>
                <a:cubicBezTo>
                  <a:pt x="16" y="162"/>
                  <a:pt x="16" y="162"/>
                  <a:pt x="16" y="162"/>
                </a:cubicBezTo>
                <a:cubicBezTo>
                  <a:pt x="32" y="162"/>
                  <a:pt x="32" y="162"/>
                  <a:pt x="32" y="162"/>
                </a:cubicBezTo>
                <a:cubicBezTo>
                  <a:pt x="60" y="149"/>
                  <a:pt x="60" y="149"/>
                  <a:pt x="60" y="149"/>
                </a:cubicBezTo>
                <a:cubicBezTo>
                  <a:pt x="63" y="143"/>
                  <a:pt x="63" y="143"/>
                  <a:pt x="63" y="143"/>
                </a:cubicBezTo>
                <a:cubicBezTo>
                  <a:pt x="64" y="141"/>
                  <a:pt x="64" y="141"/>
                  <a:pt x="64" y="141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70" y="145"/>
                  <a:pt x="70" y="145"/>
                  <a:pt x="70" y="145"/>
                </a:cubicBezTo>
                <a:cubicBezTo>
                  <a:pt x="73" y="148"/>
                  <a:pt x="73" y="148"/>
                  <a:pt x="73" y="148"/>
                </a:cubicBezTo>
                <a:cubicBezTo>
                  <a:pt x="76" y="147"/>
                  <a:pt x="76" y="147"/>
                  <a:pt x="76" y="147"/>
                </a:cubicBezTo>
                <a:cubicBezTo>
                  <a:pt x="75" y="141"/>
                  <a:pt x="75" y="141"/>
                  <a:pt x="75" y="141"/>
                </a:cubicBezTo>
                <a:cubicBezTo>
                  <a:pt x="84" y="141"/>
                  <a:pt x="84" y="141"/>
                  <a:pt x="84" y="141"/>
                </a:cubicBezTo>
                <a:cubicBezTo>
                  <a:pt x="93" y="143"/>
                  <a:pt x="93" y="143"/>
                  <a:pt x="93" y="143"/>
                </a:cubicBezTo>
                <a:cubicBezTo>
                  <a:pt x="96" y="137"/>
                  <a:pt x="96" y="137"/>
                  <a:pt x="96" y="137"/>
                </a:cubicBezTo>
                <a:cubicBezTo>
                  <a:pt x="97" y="136"/>
                  <a:pt x="97" y="136"/>
                  <a:pt x="97" y="136"/>
                </a:cubicBezTo>
                <a:cubicBezTo>
                  <a:pt x="97" y="136"/>
                  <a:pt x="97" y="136"/>
                  <a:pt x="97" y="136"/>
                </a:cubicBezTo>
                <a:cubicBezTo>
                  <a:pt x="98" y="136"/>
                  <a:pt x="98" y="136"/>
                  <a:pt x="98" y="136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09" y="119"/>
                  <a:pt x="109" y="119"/>
                  <a:pt x="109" y="119"/>
                </a:cubicBezTo>
                <a:cubicBezTo>
                  <a:pt x="119" y="128"/>
                  <a:pt x="119" y="128"/>
                  <a:pt x="119" y="128"/>
                </a:cubicBezTo>
                <a:cubicBezTo>
                  <a:pt x="123" y="128"/>
                  <a:pt x="123" y="128"/>
                  <a:pt x="123" y="128"/>
                </a:cubicBezTo>
                <a:cubicBezTo>
                  <a:pt x="125" y="126"/>
                  <a:pt x="125" y="126"/>
                  <a:pt x="125" y="126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24" y="95"/>
                  <a:pt x="124" y="95"/>
                  <a:pt x="124" y="95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30" y="94"/>
                  <a:pt x="130" y="94"/>
                  <a:pt x="130" y="94"/>
                </a:cubicBezTo>
                <a:cubicBezTo>
                  <a:pt x="131" y="94"/>
                  <a:pt x="131" y="94"/>
                  <a:pt x="131" y="94"/>
                </a:cubicBezTo>
                <a:cubicBezTo>
                  <a:pt x="132" y="95"/>
                  <a:pt x="132" y="95"/>
                  <a:pt x="132" y="95"/>
                </a:cubicBezTo>
                <a:cubicBezTo>
                  <a:pt x="132" y="95"/>
                  <a:pt x="132" y="95"/>
                  <a:pt x="132" y="95"/>
                </a:cubicBezTo>
                <a:cubicBezTo>
                  <a:pt x="143" y="115"/>
                  <a:pt x="143" y="115"/>
                  <a:pt x="143" y="115"/>
                </a:cubicBezTo>
                <a:cubicBezTo>
                  <a:pt x="156" y="113"/>
                  <a:pt x="156" y="113"/>
                  <a:pt x="156" y="113"/>
                </a:cubicBezTo>
                <a:cubicBezTo>
                  <a:pt x="159" y="112"/>
                  <a:pt x="159" y="112"/>
                  <a:pt x="159" y="112"/>
                </a:cubicBezTo>
                <a:cubicBezTo>
                  <a:pt x="161" y="108"/>
                  <a:pt x="161" y="108"/>
                  <a:pt x="161" y="108"/>
                </a:cubicBezTo>
                <a:cubicBezTo>
                  <a:pt x="157" y="104"/>
                  <a:pt x="157" y="104"/>
                  <a:pt x="157" y="104"/>
                </a:cubicBezTo>
                <a:cubicBezTo>
                  <a:pt x="156" y="103"/>
                  <a:pt x="156" y="103"/>
                  <a:pt x="156" y="103"/>
                </a:cubicBezTo>
                <a:cubicBezTo>
                  <a:pt x="165" y="100"/>
                  <a:pt x="165" y="100"/>
                  <a:pt x="165" y="100"/>
                </a:cubicBezTo>
                <a:cubicBezTo>
                  <a:pt x="166" y="99"/>
                  <a:pt x="166" y="99"/>
                  <a:pt x="166" y="99"/>
                </a:cubicBezTo>
                <a:cubicBezTo>
                  <a:pt x="166" y="99"/>
                  <a:pt x="166" y="99"/>
                  <a:pt x="166" y="99"/>
                </a:cubicBezTo>
                <a:cubicBezTo>
                  <a:pt x="170" y="103"/>
                  <a:pt x="170" y="103"/>
                  <a:pt x="170" y="103"/>
                </a:cubicBezTo>
                <a:cubicBezTo>
                  <a:pt x="173" y="101"/>
                  <a:pt x="173" y="101"/>
                  <a:pt x="173" y="101"/>
                </a:cubicBezTo>
                <a:cubicBezTo>
                  <a:pt x="173" y="95"/>
                  <a:pt x="173" y="95"/>
                  <a:pt x="173" y="95"/>
                </a:cubicBezTo>
                <a:cubicBezTo>
                  <a:pt x="175" y="95"/>
                  <a:pt x="175" y="95"/>
                  <a:pt x="175" y="95"/>
                </a:cubicBezTo>
                <a:cubicBezTo>
                  <a:pt x="182" y="95"/>
                  <a:pt x="182" y="95"/>
                  <a:pt x="182" y="95"/>
                </a:cubicBezTo>
                <a:cubicBezTo>
                  <a:pt x="186" y="95"/>
                  <a:pt x="190" y="98"/>
                  <a:pt x="193" y="101"/>
                </a:cubicBezTo>
                <a:cubicBezTo>
                  <a:pt x="194" y="103"/>
                  <a:pt x="194" y="103"/>
                  <a:pt x="194" y="103"/>
                </a:cubicBezTo>
                <a:cubicBezTo>
                  <a:pt x="196" y="93"/>
                  <a:pt x="196" y="93"/>
                  <a:pt x="196" y="93"/>
                </a:cubicBezTo>
                <a:cubicBezTo>
                  <a:pt x="198" y="91"/>
                  <a:pt x="201" y="90"/>
                  <a:pt x="206" y="92"/>
                </a:cubicBezTo>
                <a:cubicBezTo>
                  <a:pt x="207" y="93"/>
                  <a:pt x="207" y="93"/>
                  <a:pt x="207" y="93"/>
                </a:cubicBezTo>
                <a:cubicBezTo>
                  <a:pt x="207" y="93"/>
                  <a:pt x="207" y="93"/>
                  <a:pt x="207" y="93"/>
                </a:cubicBezTo>
                <a:cubicBezTo>
                  <a:pt x="207" y="94"/>
                  <a:pt x="207" y="94"/>
                  <a:pt x="207" y="94"/>
                </a:cubicBezTo>
                <a:cubicBezTo>
                  <a:pt x="208" y="94"/>
                  <a:pt x="208" y="94"/>
                  <a:pt x="209" y="94"/>
                </a:cubicBezTo>
                <a:cubicBezTo>
                  <a:pt x="211" y="94"/>
                  <a:pt x="218" y="89"/>
                  <a:pt x="230" y="80"/>
                </a:cubicBezTo>
                <a:cubicBezTo>
                  <a:pt x="230" y="74"/>
                  <a:pt x="233" y="70"/>
                  <a:pt x="238" y="6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21"/>
          <p:cNvSpPr/>
          <p:nvPr/>
        </p:nvSpPr>
        <p:spPr bwMode="auto">
          <a:xfrm>
            <a:off x="4291013" y="4380512"/>
            <a:ext cx="487362" cy="663575"/>
          </a:xfrm>
          <a:custGeom>
            <a:avLst/>
            <a:gdLst>
              <a:gd name="T0" fmla="*/ 2147483646 w 152"/>
              <a:gd name="T1" fmla="*/ 2147483646 h 207"/>
              <a:gd name="T2" fmla="*/ 2147483646 w 152"/>
              <a:gd name="T3" fmla="*/ 2147483646 h 207"/>
              <a:gd name="T4" fmla="*/ 2147483646 w 152"/>
              <a:gd name="T5" fmla="*/ 2147483646 h 207"/>
              <a:gd name="T6" fmla="*/ 2147483646 w 152"/>
              <a:gd name="T7" fmla="*/ 2147483646 h 207"/>
              <a:gd name="T8" fmla="*/ 2147483646 w 152"/>
              <a:gd name="T9" fmla="*/ 2147483646 h 207"/>
              <a:gd name="T10" fmla="*/ 2147483646 w 152"/>
              <a:gd name="T11" fmla="*/ 2147483646 h 207"/>
              <a:gd name="T12" fmla="*/ 2147483646 w 152"/>
              <a:gd name="T13" fmla="*/ 2147483646 h 207"/>
              <a:gd name="T14" fmla="*/ 2147483646 w 152"/>
              <a:gd name="T15" fmla="*/ 2147483646 h 207"/>
              <a:gd name="T16" fmla="*/ 2147483646 w 152"/>
              <a:gd name="T17" fmla="*/ 2147483646 h 207"/>
              <a:gd name="T18" fmla="*/ 2147483646 w 152"/>
              <a:gd name="T19" fmla="*/ 2147483646 h 207"/>
              <a:gd name="T20" fmla="*/ 2147483646 w 152"/>
              <a:gd name="T21" fmla="*/ 2147483646 h 207"/>
              <a:gd name="T22" fmla="*/ 2147483646 w 152"/>
              <a:gd name="T23" fmla="*/ 2147483646 h 207"/>
              <a:gd name="T24" fmla="*/ 2147483646 w 152"/>
              <a:gd name="T25" fmla="*/ 2147483646 h 207"/>
              <a:gd name="T26" fmla="*/ 2147483646 w 152"/>
              <a:gd name="T27" fmla="*/ 2147483646 h 207"/>
              <a:gd name="T28" fmla="*/ 0 w 152"/>
              <a:gd name="T29" fmla="*/ 2147483646 h 207"/>
              <a:gd name="T30" fmla="*/ 2147483646 w 152"/>
              <a:gd name="T31" fmla="*/ 2147483646 h 207"/>
              <a:gd name="T32" fmla="*/ 2147483646 w 152"/>
              <a:gd name="T33" fmla="*/ 2147483646 h 207"/>
              <a:gd name="T34" fmla="*/ 2147483646 w 152"/>
              <a:gd name="T35" fmla="*/ 2147483646 h 207"/>
              <a:gd name="T36" fmla="*/ 2147483646 w 152"/>
              <a:gd name="T37" fmla="*/ 2147483646 h 207"/>
              <a:gd name="T38" fmla="*/ 2147483646 w 152"/>
              <a:gd name="T39" fmla="*/ 2147483646 h 207"/>
              <a:gd name="T40" fmla="*/ 2147483646 w 152"/>
              <a:gd name="T41" fmla="*/ 2147483646 h 207"/>
              <a:gd name="T42" fmla="*/ 2147483646 w 152"/>
              <a:gd name="T43" fmla="*/ 2147483646 h 207"/>
              <a:gd name="T44" fmla="*/ 2147483646 w 152"/>
              <a:gd name="T45" fmla="*/ 2147483646 h 207"/>
              <a:gd name="T46" fmla="*/ 2147483646 w 152"/>
              <a:gd name="T47" fmla="*/ 2147483646 h 207"/>
              <a:gd name="T48" fmla="*/ 2147483646 w 152"/>
              <a:gd name="T49" fmla="*/ 2147483646 h 207"/>
              <a:gd name="T50" fmla="*/ 2147483646 w 152"/>
              <a:gd name="T51" fmla="*/ 2147483646 h 207"/>
              <a:gd name="T52" fmla="*/ 2147483646 w 152"/>
              <a:gd name="T53" fmla="*/ 2147483646 h 207"/>
              <a:gd name="T54" fmla="*/ 2147483646 w 152"/>
              <a:gd name="T55" fmla="*/ 2147483646 h 207"/>
              <a:gd name="T56" fmla="*/ 2147483646 w 152"/>
              <a:gd name="T57" fmla="*/ 2147483646 h 207"/>
              <a:gd name="T58" fmla="*/ 2147483646 w 152"/>
              <a:gd name="T59" fmla="*/ 2147483646 h 207"/>
              <a:gd name="T60" fmla="*/ 2147483646 w 152"/>
              <a:gd name="T61" fmla="*/ 2147483646 h 207"/>
              <a:gd name="T62" fmla="*/ 2147483646 w 152"/>
              <a:gd name="T63" fmla="*/ 2147483646 h 207"/>
              <a:gd name="T64" fmla="*/ 2147483646 w 152"/>
              <a:gd name="T65" fmla="*/ 2147483646 h 207"/>
              <a:gd name="T66" fmla="*/ 2147483646 w 152"/>
              <a:gd name="T67" fmla="*/ 2147483646 h 207"/>
              <a:gd name="T68" fmla="*/ 2147483646 w 152"/>
              <a:gd name="T69" fmla="*/ 2147483646 h 207"/>
              <a:gd name="T70" fmla="*/ 2147483646 w 152"/>
              <a:gd name="T71" fmla="*/ 2147483646 h 207"/>
              <a:gd name="T72" fmla="*/ 2147483646 w 152"/>
              <a:gd name="T73" fmla="*/ 2147483646 h 207"/>
              <a:gd name="T74" fmla="*/ 2147483646 w 152"/>
              <a:gd name="T75" fmla="*/ 2147483646 h 207"/>
              <a:gd name="T76" fmla="*/ 2147483646 w 152"/>
              <a:gd name="T77" fmla="*/ 2147483646 h 207"/>
              <a:gd name="T78" fmla="*/ 2147483646 w 152"/>
              <a:gd name="T79" fmla="*/ 2147483646 h 207"/>
              <a:gd name="T80" fmla="*/ 2147483646 w 152"/>
              <a:gd name="T81" fmla="*/ 2147483646 h 207"/>
              <a:gd name="T82" fmla="*/ 2147483646 w 152"/>
              <a:gd name="T83" fmla="*/ 2147483646 h 207"/>
              <a:gd name="T84" fmla="*/ 2147483646 w 152"/>
              <a:gd name="T85" fmla="*/ 2147483646 h 207"/>
              <a:gd name="T86" fmla="*/ 2147483646 w 152"/>
              <a:gd name="T87" fmla="*/ 2147483646 h 207"/>
              <a:gd name="T88" fmla="*/ 2147483646 w 152"/>
              <a:gd name="T89" fmla="*/ 2147483646 h 207"/>
              <a:gd name="T90" fmla="*/ 2147483646 w 152"/>
              <a:gd name="T91" fmla="*/ 2147483646 h 207"/>
              <a:gd name="T92" fmla="*/ 2147483646 w 152"/>
              <a:gd name="T93" fmla="*/ 2147483646 h 207"/>
              <a:gd name="T94" fmla="*/ 2147483646 w 152"/>
              <a:gd name="T95" fmla="*/ 2147483646 h 207"/>
              <a:gd name="T96" fmla="*/ 2147483646 w 152"/>
              <a:gd name="T97" fmla="*/ 2147483646 h 207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52" h="207">
                <a:moveTo>
                  <a:pt x="120" y="8"/>
                </a:moveTo>
                <a:cubicBezTo>
                  <a:pt x="119" y="8"/>
                  <a:pt x="119" y="8"/>
                  <a:pt x="119" y="8"/>
                </a:cubicBezTo>
                <a:cubicBezTo>
                  <a:pt x="110" y="0"/>
                  <a:pt x="110" y="0"/>
                  <a:pt x="110" y="0"/>
                </a:cubicBezTo>
                <a:cubicBezTo>
                  <a:pt x="106" y="3"/>
                  <a:pt x="106" y="3"/>
                  <a:pt x="106" y="3"/>
                </a:cubicBezTo>
                <a:cubicBezTo>
                  <a:pt x="102" y="10"/>
                  <a:pt x="98" y="14"/>
                  <a:pt x="92" y="16"/>
                </a:cubicBezTo>
                <a:cubicBezTo>
                  <a:pt x="91" y="17"/>
                  <a:pt x="89" y="17"/>
                  <a:pt x="88" y="16"/>
                </a:cubicBezTo>
                <a:cubicBezTo>
                  <a:pt x="86" y="14"/>
                  <a:pt x="87" y="9"/>
                  <a:pt x="90" y="2"/>
                </a:cubicBezTo>
                <a:cubicBezTo>
                  <a:pt x="76" y="11"/>
                  <a:pt x="76" y="11"/>
                  <a:pt x="76" y="11"/>
                </a:cubicBezTo>
                <a:cubicBezTo>
                  <a:pt x="76" y="12"/>
                  <a:pt x="76" y="12"/>
                  <a:pt x="76" y="12"/>
                </a:cubicBezTo>
                <a:cubicBezTo>
                  <a:pt x="76" y="12"/>
                  <a:pt x="76" y="12"/>
                  <a:pt x="76" y="12"/>
                </a:cubicBezTo>
                <a:cubicBezTo>
                  <a:pt x="64" y="12"/>
                  <a:pt x="64" y="12"/>
                  <a:pt x="64" y="12"/>
                </a:cubicBezTo>
                <a:cubicBezTo>
                  <a:pt x="54" y="17"/>
                  <a:pt x="54" y="17"/>
                  <a:pt x="54" y="17"/>
                </a:cubicBezTo>
                <a:cubicBezTo>
                  <a:pt x="54" y="18"/>
                  <a:pt x="54" y="18"/>
                  <a:pt x="54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36" y="21"/>
                  <a:pt x="36" y="21"/>
                  <a:pt x="36" y="21"/>
                </a:cubicBezTo>
                <a:cubicBezTo>
                  <a:pt x="34" y="27"/>
                  <a:pt x="34" y="27"/>
                  <a:pt x="34" y="27"/>
                </a:cubicBezTo>
                <a:cubicBezTo>
                  <a:pt x="33" y="28"/>
                  <a:pt x="33" y="28"/>
                  <a:pt x="33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17" y="28"/>
                  <a:pt x="12" y="32"/>
                  <a:pt x="4" y="40"/>
                </a:cubicBezTo>
                <a:cubicBezTo>
                  <a:pt x="8" y="42"/>
                  <a:pt x="10" y="43"/>
                  <a:pt x="10" y="44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46"/>
                  <a:pt x="11" y="46"/>
                  <a:pt x="11" y="46"/>
                </a:cubicBezTo>
                <a:cubicBezTo>
                  <a:pt x="17" y="69"/>
                  <a:pt x="17" y="69"/>
                  <a:pt x="17" y="69"/>
                </a:cubicBezTo>
                <a:cubicBezTo>
                  <a:pt x="17" y="69"/>
                  <a:pt x="17" y="69"/>
                  <a:pt x="17" y="69"/>
                </a:cubicBezTo>
                <a:cubicBezTo>
                  <a:pt x="17" y="70"/>
                  <a:pt x="17" y="70"/>
                  <a:pt x="17" y="70"/>
                </a:cubicBezTo>
                <a:cubicBezTo>
                  <a:pt x="17" y="72"/>
                  <a:pt x="17" y="72"/>
                  <a:pt x="17" y="72"/>
                </a:cubicBezTo>
                <a:cubicBezTo>
                  <a:pt x="17" y="72"/>
                  <a:pt x="17" y="72"/>
                  <a:pt x="17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100"/>
                  <a:pt x="0" y="100"/>
                  <a:pt x="0" y="100"/>
                </a:cubicBezTo>
                <a:cubicBezTo>
                  <a:pt x="3" y="98"/>
                  <a:pt x="5" y="97"/>
                  <a:pt x="6" y="98"/>
                </a:cubicBezTo>
                <a:cubicBezTo>
                  <a:pt x="8" y="99"/>
                  <a:pt x="9" y="102"/>
                  <a:pt x="8" y="107"/>
                </a:cubicBezTo>
                <a:cubicBezTo>
                  <a:pt x="8" y="114"/>
                  <a:pt x="9" y="123"/>
                  <a:pt x="12" y="131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20" y="139"/>
                  <a:pt x="21" y="141"/>
                  <a:pt x="20" y="143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21" y="152"/>
                  <a:pt x="21" y="152"/>
                  <a:pt x="21" y="152"/>
                </a:cubicBezTo>
                <a:cubicBezTo>
                  <a:pt x="23" y="156"/>
                  <a:pt x="22" y="162"/>
                  <a:pt x="17" y="172"/>
                </a:cubicBezTo>
                <a:cubicBezTo>
                  <a:pt x="22" y="181"/>
                  <a:pt x="22" y="181"/>
                  <a:pt x="22" y="181"/>
                </a:cubicBezTo>
                <a:cubicBezTo>
                  <a:pt x="23" y="183"/>
                  <a:pt x="23" y="183"/>
                  <a:pt x="23" y="183"/>
                </a:cubicBezTo>
                <a:cubicBezTo>
                  <a:pt x="26" y="181"/>
                  <a:pt x="26" y="181"/>
                  <a:pt x="26" y="181"/>
                </a:cubicBezTo>
                <a:cubicBezTo>
                  <a:pt x="31" y="176"/>
                  <a:pt x="36" y="175"/>
                  <a:pt x="39" y="176"/>
                </a:cubicBezTo>
                <a:cubicBezTo>
                  <a:pt x="42" y="177"/>
                  <a:pt x="43" y="179"/>
                  <a:pt x="43" y="181"/>
                </a:cubicBezTo>
                <a:cubicBezTo>
                  <a:pt x="44" y="184"/>
                  <a:pt x="40" y="188"/>
                  <a:pt x="33" y="196"/>
                </a:cubicBezTo>
                <a:cubicBezTo>
                  <a:pt x="28" y="203"/>
                  <a:pt x="28" y="203"/>
                  <a:pt x="28" y="203"/>
                </a:cubicBezTo>
                <a:cubicBezTo>
                  <a:pt x="30" y="207"/>
                  <a:pt x="30" y="207"/>
                  <a:pt x="30" y="207"/>
                </a:cubicBezTo>
                <a:cubicBezTo>
                  <a:pt x="34" y="204"/>
                  <a:pt x="38" y="202"/>
                  <a:pt x="40" y="203"/>
                </a:cubicBezTo>
                <a:cubicBezTo>
                  <a:pt x="42" y="203"/>
                  <a:pt x="49" y="201"/>
                  <a:pt x="60" y="195"/>
                </a:cubicBezTo>
                <a:cubicBezTo>
                  <a:pt x="64" y="193"/>
                  <a:pt x="69" y="195"/>
                  <a:pt x="75" y="201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77" y="195"/>
                  <a:pt x="77" y="195"/>
                  <a:pt x="77" y="195"/>
                </a:cubicBezTo>
                <a:cubicBezTo>
                  <a:pt x="76" y="194"/>
                  <a:pt x="76" y="194"/>
                  <a:pt x="76" y="194"/>
                </a:cubicBezTo>
                <a:cubicBezTo>
                  <a:pt x="75" y="193"/>
                  <a:pt x="76" y="192"/>
                  <a:pt x="77" y="190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2"/>
                  <a:pt x="74" y="180"/>
                  <a:pt x="75" y="179"/>
                </a:cubicBezTo>
                <a:cubicBezTo>
                  <a:pt x="76" y="178"/>
                  <a:pt x="78" y="177"/>
                  <a:pt x="79" y="176"/>
                </a:cubicBezTo>
                <a:cubicBezTo>
                  <a:pt x="83" y="173"/>
                  <a:pt x="83" y="173"/>
                  <a:pt x="83" y="173"/>
                </a:cubicBezTo>
                <a:cubicBezTo>
                  <a:pt x="81" y="168"/>
                  <a:pt x="81" y="168"/>
                  <a:pt x="81" y="168"/>
                </a:cubicBezTo>
                <a:cubicBezTo>
                  <a:pt x="81" y="168"/>
                  <a:pt x="81" y="168"/>
                  <a:pt x="81" y="168"/>
                </a:cubicBezTo>
                <a:cubicBezTo>
                  <a:pt x="81" y="168"/>
                  <a:pt x="81" y="168"/>
                  <a:pt x="81" y="168"/>
                </a:cubicBezTo>
                <a:cubicBezTo>
                  <a:pt x="81" y="167"/>
                  <a:pt x="81" y="167"/>
                  <a:pt x="81" y="167"/>
                </a:cubicBezTo>
                <a:cubicBezTo>
                  <a:pt x="83" y="165"/>
                  <a:pt x="83" y="163"/>
                  <a:pt x="82" y="162"/>
                </a:cubicBezTo>
                <a:cubicBezTo>
                  <a:pt x="81" y="159"/>
                  <a:pt x="82" y="157"/>
                  <a:pt x="85" y="154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49"/>
                  <a:pt x="89" y="149"/>
                  <a:pt x="89" y="149"/>
                </a:cubicBezTo>
                <a:cubicBezTo>
                  <a:pt x="88" y="148"/>
                  <a:pt x="88" y="148"/>
                  <a:pt x="88" y="148"/>
                </a:cubicBezTo>
                <a:cubicBezTo>
                  <a:pt x="93" y="146"/>
                  <a:pt x="93" y="146"/>
                  <a:pt x="93" y="146"/>
                </a:cubicBezTo>
                <a:cubicBezTo>
                  <a:pt x="93" y="139"/>
                  <a:pt x="93" y="139"/>
                  <a:pt x="93" y="139"/>
                </a:cubicBezTo>
                <a:cubicBezTo>
                  <a:pt x="93" y="137"/>
                  <a:pt x="95" y="134"/>
                  <a:pt x="100" y="130"/>
                </a:cubicBezTo>
                <a:cubicBezTo>
                  <a:pt x="103" y="128"/>
                  <a:pt x="103" y="128"/>
                  <a:pt x="103" y="128"/>
                </a:cubicBezTo>
                <a:cubicBezTo>
                  <a:pt x="103" y="128"/>
                  <a:pt x="103" y="128"/>
                  <a:pt x="103" y="128"/>
                </a:cubicBezTo>
                <a:cubicBezTo>
                  <a:pt x="97" y="121"/>
                  <a:pt x="97" y="121"/>
                  <a:pt x="97" y="121"/>
                </a:cubicBezTo>
                <a:cubicBezTo>
                  <a:pt x="95" y="118"/>
                  <a:pt x="96" y="114"/>
                  <a:pt x="99" y="111"/>
                </a:cubicBezTo>
                <a:cubicBezTo>
                  <a:pt x="99" y="110"/>
                  <a:pt x="99" y="110"/>
                  <a:pt x="99" y="11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7"/>
                  <a:pt x="112" y="97"/>
                  <a:pt x="112" y="97"/>
                </a:cubicBezTo>
                <a:cubicBezTo>
                  <a:pt x="110" y="96"/>
                  <a:pt x="109" y="92"/>
                  <a:pt x="110" y="85"/>
                </a:cubicBezTo>
                <a:cubicBezTo>
                  <a:pt x="112" y="74"/>
                  <a:pt x="116" y="69"/>
                  <a:pt x="125" y="68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26" y="68"/>
                  <a:pt x="126" y="68"/>
                  <a:pt x="126" y="68"/>
                </a:cubicBezTo>
                <a:cubicBezTo>
                  <a:pt x="131" y="70"/>
                  <a:pt x="131" y="70"/>
                  <a:pt x="131" y="70"/>
                </a:cubicBezTo>
                <a:cubicBezTo>
                  <a:pt x="136" y="70"/>
                  <a:pt x="136" y="70"/>
                  <a:pt x="136" y="70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48" y="60"/>
                  <a:pt x="148" y="60"/>
                  <a:pt x="148" y="60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48" y="53"/>
                  <a:pt x="148" y="53"/>
                  <a:pt x="148" y="53"/>
                </a:cubicBezTo>
                <a:cubicBezTo>
                  <a:pt x="148" y="52"/>
                  <a:pt x="148" y="52"/>
                  <a:pt x="148" y="52"/>
                </a:cubicBezTo>
                <a:cubicBezTo>
                  <a:pt x="150" y="51"/>
                  <a:pt x="150" y="51"/>
                  <a:pt x="150" y="51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48" y="42"/>
                  <a:pt x="148" y="42"/>
                  <a:pt x="148" y="42"/>
                </a:cubicBezTo>
                <a:cubicBezTo>
                  <a:pt x="144" y="36"/>
                  <a:pt x="141" y="32"/>
                  <a:pt x="138" y="26"/>
                </a:cubicBezTo>
                <a:cubicBezTo>
                  <a:pt x="136" y="22"/>
                  <a:pt x="137" y="18"/>
                  <a:pt x="140" y="14"/>
                </a:cubicBezTo>
                <a:cubicBezTo>
                  <a:pt x="132" y="10"/>
                  <a:pt x="132" y="10"/>
                  <a:pt x="132" y="10"/>
                </a:cubicBezTo>
                <a:lnTo>
                  <a:pt x="120" y="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22"/>
          <p:cNvSpPr/>
          <p:nvPr/>
        </p:nvSpPr>
        <p:spPr bwMode="auto">
          <a:xfrm>
            <a:off x="4543425" y="4553550"/>
            <a:ext cx="454025" cy="554037"/>
          </a:xfrm>
          <a:custGeom>
            <a:avLst/>
            <a:gdLst>
              <a:gd name="T0" fmla="*/ 2147483646 w 141"/>
              <a:gd name="T1" fmla="*/ 2147483646 h 173"/>
              <a:gd name="T2" fmla="*/ 2147483646 w 141"/>
              <a:gd name="T3" fmla="*/ 2147483646 h 173"/>
              <a:gd name="T4" fmla="*/ 2147483646 w 141"/>
              <a:gd name="T5" fmla="*/ 2147483646 h 173"/>
              <a:gd name="T6" fmla="*/ 2147483646 w 141"/>
              <a:gd name="T7" fmla="*/ 2147483646 h 173"/>
              <a:gd name="T8" fmla="*/ 2147483646 w 141"/>
              <a:gd name="T9" fmla="*/ 2147483646 h 173"/>
              <a:gd name="T10" fmla="*/ 2147483646 w 141"/>
              <a:gd name="T11" fmla="*/ 2147483646 h 173"/>
              <a:gd name="T12" fmla="*/ 2147483646 w 141"/>
              <a:gd name="T13" fmla="*/ 2147483646 h 173"/>
              <a:gd name="T14" fmla="*/ 2147483646 w 141"/>
              <a:gd name="T15" fmla="*/ 2147483646 h 173"/>
              <a:gd name="T16" fmla="*/ 2147483646 w 141"/>
              <a:gd name="T17" fmla="*/ 2147483646 h 173"/>
              <a:gd name="T18" fmla="*/ 2147483646 w 141"/>
              <a:gd name="T19" fmla="*/ 2147483646 h 173"/>
              <a:gd name="T20" fmla="*/ 2147483646 w 141"/>
              <a:gd name="T21" fmla="*/ 2147483646 h 173"/>
              <a:gd name="T22" fmla="*/ 2147483646 w 141"/>
              <a:gd name="T23" fmla="*/ 2147483646 h 173"/>
              <a:gd name="T24" fmla="*/ 2147483646 w 141"/>
              <a:gd name="T25" fmla="*/ 2147483646 h 173"/>
              <a:gd name="T26" fmla="*/ 2147483646 w 141"/>
              <a:gd name="T27" fmla="*/ 2147483646 h 173"/>
              <a:gd name="T28" fmla="*/ 2147483646 w 141"/>
              <a:gd name="T29" fmla="*/ 2147483646 h 173"/>
              <a:gd name="T30" fmla="*/ 2147483646 w 141"/>
              <a:gd name="T31" fmla="*/ 2147483646 h 173"/>
              <a:gd name="T32" fmla="*/ 0 w 141"/>
              <a:gd name="T33" fmla="*/ 2147483646 h 173"/>
              <a:gd name="T34" fmla="*/ 2147483646 w 141"/>
              <a:gd name="T35" fmla="*/ 2147483646 h 173"/>
              <a:gd name="T36" fmla="*/ 2147483646 w 141"/>
              <a:gd name="T37" fmla="*/ 2147483646 h 173"/>
              <a:gd name="T38" fmla="*/ 2147483646 w 141"/>
              <a:gd name="T39" fmla="*/ 2147483646 h 173"/>
              <a:gd name="T40" fmla="*/ 2147483646 w 141"/>
              <a:gd name="T41" fmla="*/ 2147483646 h 173"/>
              <a:gd name="T42" fmla="*/ 2147483646 w 141"/>
              <a:gd name="T43" fmla="*/ 2147483646 h 173"/>
              <a:gd name="T44" fmla="*/ 2147483646 w 141"/>
              <a:gd name="T45" fmla="*/ 2147483646 h 173"/>
              <a:gd name="T46" fmla="*/ 2147483646 w 141"/>
              <a:gd name="T47" fmla="*/ 2147483646 h 173"/>
              <a:gd name="T48" fmla="*/ 2147483646 w 141"/>
              <a:gd name="T49" fmla="*/ 2147483646 h 173"/>
              <a:gd name="T50" fmla="*/ 2147483646 w 141"/>
              <a:gd name="T51" fmla="*/ 2147483646 h 173"/>
              <a:gd name="T52" fmla="*/ 2147483646 w 141"/>
              <a:gd name="T53" fmla="*/ 2147483646 h 173"/>
              <a:gd name="T54" fmla="*/ 2147483646 w 141"/>
              <a:gd name="T55" fmla="*/ 2147483646 h 173"/>
              <a:gd name="T56" fmla="*/ 2147483646 w 141"/>
              <a:gd name="T57" fmla="*/ 2147483646 h 173"/>
              <a:gd name="T58" fmla="*/ 2147483646 w 141"/>
              <a:gd name="T59" fmla="*/ 2147483646 h 173"/>
              <a:gd name="T60" fmla="*/ 2147483646 w 141"/>
              <a:gd name="T61" fmla="*/ 2147483646 h 173"/>
              <a:gd name="T62" fmla="*/ 2147483646 w 141"/>
              <a:gd name="T63" fmla="*/ 2147483646 h 173"/>
              <a:gd name="T64" fmla="*/ 2147483646 w 141"/>
              <a:gd name="T65" fmla="*/ 2147483646 h 173"/>
              <a:gd name="T66" fmla="*/ 2147483646 w 141"/>
              <a:gd name="T67" fmla="*/ 2147483646 h 173"/>
              <a:gd name="T68" fmla="*/ 2147483646 w 141"/>
              <a:gd name="T69" fmla="*/ 2147483646 h 173"/>
              <a:gd name="T70" fmla="*/ 2147483646 w 141"/>
              <a:gd name="T71" fmla="*/ 2147483646 h 173"/>
              <a:gd name="T72" fmla="*/ 2147483646 w 141"/>
              <a:gd name="T73" fmla="*/ 2147483646 h 173"/>
              <a:gd name="T74" fmla="*/ 2147483646 w 141"/>
              <a:gd name="T75" fmla="*/ 2147483646 h 173"/>
              <a:gd name="T76" fmla="*/ 2147483646 w 141"/>
              <a:gd name="T77" fmla="*/ 2147483646 h 173"/>
              <a:gd name="T78" fmla="*/ 2147483646 w 141"/>
              <a:gd name="T79" fmla="*/ 2147483646 h 173"/>
              <a:gd name="T80" fmla="*/ 2147483646 w 141"/>
              <a:gd name="T81" fmla="*/ 2147483646 h 173"/>
              <a:gd name="T82" fmla="*/ 2147483646 w 141"/>
              <a:gd name="T83" fmla="*/ 2147483646 h 173"/>
              <a:gd name="T84" fmla="*/ 2147483646 w 141"/>
              <a:gd name="T85" fmla="*/ 2147483646 h 173"/>
              <a:gd name="T86" fmla="*/ 2147483646 w 141"/>
              <a:gd name="T87" fmla="*/ 2147483646 h 173"/>
              <a:gd name="T88" fmla="*/ 2147483646 w 141"/>
              <a:gd name="T89" fmla="*/ 2147483646 h 173"/>
              <a:gd name="T90" fmla="*/ 2147483646 w 141"/>
              <a:gd name="T91" fmla="*/ 2147483646 h 173"/>
              <a:gd name="T92" fmla="*/ 2147483646 w 141"/>
              <a:gd name="T93" fmla="*/ 2147483646 h 173"/>
              <a:gd name="T94" fmla="*/ 2147483646 w 141"/>
              <a:gd name="T95" fmla="*/ 2147483646 h 173"/>
              <a:gd name="T96" fmla="*/ 2147483646 w 141"/>
              <a:gd name="T97" fmla="*/ 2147483646 h 173"/>
              <a:gd name="T98" fmla="*/ 2147483646 w 141"/>
              <a:gd name="T99" fmla="*/ 2147483646 h 173"/>
              <a:gd name="T100" fmla="*/ 2147483646 w 141"/>
              <a:gd name="T101" fmla="*/ 2147483646 h 173"/>
              <a:gd name="T102" fmla="*/ 2147483646 w 141"/>
              <a:gd name="T103" fmla="*/ 2147483646 h 173"/>
              <a:gd name="T104" fmla="*/ 2147483646 w 141"/>
              <a:gd name="T105" fmla="*/ 2147483646 h 17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41" h="173">
                <a:moveTo>
                  <a:pt x="73" y="8"/>
                </a:moveTo>
                <a:cubicBezTo>
                  <a:pt x="73" y="8"/>
                  <a:pt x="73" y="8"/>
                  <a:pt x="73" y="8"/>
                </a:cubicBezTo>
                <a:cubicBezTo>
                  <a:pt x="66" y="13"/>
                  <a:pt x="66" y="13"/>
                  <a:pt x="66" y="13"/>
                </a:cubicBezTo>
                <a:cubicBezTo>
                  <a:pt x="60" y="20"/>
                  <a:pt x="60" y="20"/>
                  <a:pt x="60" y="20"/>
                </a:cubicBezTo>
                <a:cubicBezTo>
                  <a:pt x="59" y="20"/>
                  <a:pt x="59" y="20"/>
                  <a:pt x="59" y="20"/>
                </a:cubicBezTo>
                <a:cubicBezTo>
                  <a:pt x="59" y="21"/>
                  <a:pt x="59" y="21"/>
                  <a:pt x="59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46" y="18"/>
                  <a:pt x="46" y="18"/>
                  <a:pt x="46" y="18"/>
                </a:cubicBezTo>
                <a:cubicBezTo>
                  <a:pt x="40" y="20"/>
                  <a:pt x="37" y="24"/>
                  <a:pt x="35" y="31"/>
                </a:cubicBezTo>
                <a:cubicBezTo>
                  <a:pt x="35" y="38"/>
                  <a:pt x="35" y="38"/>
                  <a:pt x="35" y="38"/>
                </a:cubicBezTo>
                <a:cubicBezTo>
                  <a:pt x="40" y="34"/>
                  <a:pt x="40" y="34"/>
                  <a:pt x="40" y="34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48"/>
                  <a:pt x="37" y="48"/>
                  <a:pt x="37" y="48"/>
                </a:cubicBezTo>
                <a:cubicBezTo>
                  <a:pt x="23" y="59"/>
                  <a:pt x="23" y="59"/>
                  <a:pt x="23" y="59"/>
                </a:cubicBezTo>
                <a:cubicBezTo>
                  <a:pt x="21" y="62"/>
                  <a:pt x="21" y="64"/>
                  <a:pt x="21" y="65"/>
                </a:cubicBezTo>
                <a:cubicBezTo>
                  <a:pt x="24" y="68"/>
                  <a:pt x="24" y="68"/>
                  <a:pt x="24" y="68"/>
                </a:cubicBezTo>
                <a:cubicBezTo>
                  <a:pt x="27" y="70"/>
                  <a:pt x="28" y="72"/>
                  <a:pt x="28" y="74"/>
                </a:cubicBezTo>
                <a:cubicBezTo>
                  <a:pt x="28" y="75"/>
                  <a:pt x="27" y="76"/>
                  <a:pt x="27" y="77"/>
                </a:cubicBezTo>
                <a:cubicBezTo>
                  <a:pt x="18" y="84"/>
                  <a:pt x="18" y="84"/>
                  <a:pt x="18" y="84"/>
                </a:cubicBezTo>
                <a:cubicBezTo>
                  <a:pt x="19" y="86"/>
                  <a:pt x="19" y="89"/>
                  <a:pt x="18" y="93"/>
                </a:cubicBezTo>
                <a:cubicBezTo>
                  <a:pt x="18" y="94"/>
                  <a:pt x="18" y="94"/>
                  <a:pt x="18" y="94"/>
                </a:cubicBezTo>
                <a:cubicBezTo>
                  <a:pt x="18" y="94"/>
                  <a:pt x="18" y="94"/>
                  <a:pt x="18" y="94"/>
                </a:cubicBezTo>
                <a:cubicBezTo>
                  <a:pt x="15" y="96"/>
                  <a:pt x="15" y="96"/>
                  <a:pt x="15" y="96"/>
                </a:cubicBezTo>
                <a:cubicBezTo>
                  <a:pt x="15" y="98"/>
                  <a:pt x="14" y="99"/>
                  <a:pt x="12" y="101"/>
                </a:cubicBezTo>
                <a:cubicBezTo>
                  <a:pt x="7" y="105"/>
                  <a:pt x="7" y="105"/>
                  <a:pt x="7" y="105"/>
                </a:cubicBezTo>
                <a:cubicBezTo>
                  <a:pt x="7" y="106"/>
                  <a:pt x="7" y="106"/>
                  <a:pt x="7" y="106"/>
                </a:cubicBezTo>
                <a:cubicBezTo>
                  <a:pt x="8" y="108"/>
                  <a:pt x="8" y="110"/>
                  <a:pt x="7" y="114"/>
                </a:cubicBezTo>
                <a:cubicBezTo>
                  <a:pt x="9" y="118"/>
                  <a:pt x="9" y="120"/>
                  <a:pt x="7" y="122"/>
                </a:cubicBezTo>
                <a:cubicBezTo>
                  <a:pt x="3" y="126"/>
                  <a:pt x="3" y="126"/>
                  <a:pt x="3" y="126"/>
                </a:cubicBezTo>
                <a:cubicBezTo>
                  <a:pt x="2" y="126"/>
                  <a:pt x="2" y="126"/>
                  <a:pt x="2" y="12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8"/>
                  <a:pt x="0" y="128"/>
                  <a:pt x="0" y="128"/>
                </a:cubicBezTo>
                <a:cubicBezTo>
                  <a:pt x="3" y="137"/>
                  <a:pt x="3" y="137"/>
                  <a:pt x="3" y="137"/>
                </a:cubicBezTo>
                <a:cubicBezTo>
                  <a:pt x="3" y="137"/>
                  <a:pt x="3" y="137"/>
                  <a:pt x="3" y="137"/>
                </a:cubicBezTo>
                <a:cubicBezTo>
                  <a:pt x="10" y="136"/>
                  <a:pt x="17" y="136"/>
                  <a:pt x="25" y="13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6" y="138"/>
                  <a:pt x="26" y="138"/>
                  <a:pt x="26" y="138"/>
                </a:cubicBezTo>
                <a:cubicBezTo>
                  <a:pt x="35" y="146"/>
                  <a:pt x="35" y="146"/>
                  <a:pt x="35" y="146"/>
                </a:cubicBezTo>
                <a:cubicBezTo>
                  <a:pt x="35" y="147"/>
                  <a:pt x="35" y="147"/>
                  <a:pt x="35" y="147"/>
                </a:cubicBezTo>
                <a:cubicBezTo>
                  <a:pt x="35" y="147"/>
                  <a:pt x="35" y="147"/>
                  <a:pt x="35" y="147"/>
                </a:cubicBezTo>
                <a:cubicBezTo>
                  <a:pt x="41" y="162"/>
                  <a:pt x="41" y="162"/>
                  <a:pt x="41" y="162"/>
                </a:cubicBezTo>
                <a:cubicBezTo>
                  <a:pt x="51" y="172"/>
                  <a:pt x="51" y="172"/>
                  <a:pt x="51" y="172"/>
                </a:cubicBezTo>
                <a:cubicBezTo>
                  <a:pt x="56" y="173"/>
                  <a:pt x="56" y="173"/>
                  <a:pt x="56" y="173"/>
                </a:cubicBezTo>
                <a:cubicBezTo>
                  <a:pt x="56" y="161"/>
                  <a:pt x="56" y="161"/>
                  <a:pt x="56" y="161"/>
                </a:cubicBezTo>
                <a:cubicBezTo>
                  <a:pt x="66" y="171"/>
                  <a:pt x="66" y="171"/>
                  <a:pt x="66" y="171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5" y="154"/>
                  <a:pt x="75" y="154"/>
                  <a:pt x="75" y="154"/>
                </a:cubicBezTo>
                <a:cubicBezTo>
                  <a:pt x="76" y="146"/>
                  <a:pt x="76" y="146"/>
                  <a:pt x="76" y="146"/>
                </a:cubicBezTo>
                <a:cubicBezTo>
                  <a:pt x="77" y="146"/>
                  <a:pt x="77" y="146"/>
                  <a:pt x="77" y="146"/>
                </a:cubicBezTo>
                <a:cubicBezTo>
                  <a:pt x="78" y="146"/>
                  <a:pt x="78" y="146"/>
                  <a:pt x="78" y="146"/>
                </a:cubicBezTo>
                <a:cubicBezTo>
                  <a:pt x="86" y="147"/>
                  <a:pt x="86" y="147"/>
                  <a:pt x="86" y="147"/>
                </a:cubicBezTo>
                <a:cubicBezTo>
                  <a:pt x="85" y="141"/>
                  <a:pt x="85" y="141"/>
                  <a:pt x="85" y="141"/>
                </a:cubicBezTo>
                <a:cubicBezTo>
                  <a:pt x="85" y="140"/>
                  <a:pt x="85" y="140"/>
                  <a:pt x="85" y="140"/>
                </a:cubicBezTo>
                <a:cubicBezTo>
                  <a:pt x="85" y="139"/>
                  <a:pt x="85" y="139"/>
                  <a:pt x="85" y="139"/>
                </a:cubicBezTo>
                <a:cubicBezTo>
                  <a:pt x="87" y="139"/>
                  <a:pt x="87" y="139"/>
                  <a:pt x="87" y="139"/>
                </a:cubicBezTo>
                <a:cubicBezTo>
                  <a:pt x="97" y="139"/>
                  <a:pt x="97" y="139"/>
                  <a:pt x="97" y="139"/>
                </a:cubicBezTo>
                <a:cubicBezTo>
                  <a:pt x="102" y="134"/>
                  <a:pt x="104" y="130"/>
                  <a:pt x="104" y="126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11" y="114"/>
                  <a:pt x="111" y="114"/>
                  <a:pt x="111" y="114"/>
                </a:cubicBezTo>
                <a:cubicBezTo>
                  <a:pt x="114" y="110"/>
                  <a:pt x="114" y="110"/>
                  <a:pt x="114" y="110"/>
                </a:cubicBezTo>
                <a:cubicBezTo>
                  <a:pt x="110" y="106"/>
                  <a:pt x="110" y="106"/>
                  <a:pt x="110" y="106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7" y="97"/>
                  <a:pt x="117" y="97"/>
                  <a:pt x="117" y="97"/>
                </a:cubicBezTo>
                <a:cubicBezTo>
                  <a:pt x="117" y="98"/>
                  <a:pt x="117" y="98"/>
                  <a:pt x="117" y="98"/>
                </a:cubicBezTo>
                <a:cubicBezTo>
                  <a:pt x="118" y="98"/>
                  <a:pt x="118" y="98"/>
                  <a:pt x="118" y="98"/>
                </a:cubicBezTo>
                <a:cubicBezTo>
                  <a:pt x="123" y="100"/>
                  <a:pt x="123" y="100"/>
                  <a:pt x="123" y="100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21" y="91"/>
                  <a:pt x="121" y="91"/>
                  <a:pt x="121" y="91"/>
                </a:cubicBezTo>
                <a:cubicBezTo>
                  <a:pt x="123" y="90"/>
                  <a:pt x="123" y="90"/>
                  <a:pt x="123" y="90"/>
                </a:cubicBezTo>
                <a:cubicBezTo>
                  <a:pt x="122" y="87"/>
                  <a:pt x="122" y="87"/>
                  <a:pt x="122" y="87"/>
                </a:cubicBezTo>
                <a:cubicBezTo>
                  <a:pt x="118" y="79"/>
                  <a:pt x="118" y="79"/>
                  <a:pt x="118" y="79"/>
                </a:cubicBezTo>
                <a:cubicBezTo>
                  <a:pt x="119" y="79"/>
                  <a:pt x="119" y="79"/>
                  <a:pt x="119" y="79"/>
                </a:cubicBezTo>
                <a:cubicBezTo>
                  <a:pt x="119" y="78"/>
                  <a:pt x="119" y="78"/>
                  <a:pt x="119" y="78"/>
                </a:cubicBezTo>
                <a:cubicBezTo>
                  <a:pt x="130" y="72"/>
                  <a:pt x="130" y="72"/>
                  <a:pt x="130" y="72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21" y="63"/>
                  <a:pt x="117" y="59"/>
                  <a:pt x="117" y="57"/>
                </a:cubicBezTo>
                <a:cubicBezTo>
                  <a:pt x="118" y="55"/>
                  <a:pt x="119" y="55"/>
                  <a:pt x="121" y="55"/>
                </a:cubicBezTo>
                <a:cubicBezTo>
                  <a:pt x="133" y="57"/>
                  <a:pt x="133" y="57"/>
                  <a:pt x="133" y="57"/>
                </a:cubicBezTo>
                <a:cubicBezTo>
                  <a:pt x="133" y="50"/>
                  <a:pt x="133" y="50"/>
                  <a:pt x="133" y="50"/>
                </a:cubicBezTo>
                <a:cubicBezTo>
                  <a:pt x="133" y="49"/>
                  <a:pt x="133" y="49"/>
                  <a:pt x="133" y="49"/>
                </a:cubicBezTo>
                <a:cubicBezTo>
                  <a:pt x="139" y="43"/>
                  <a:pt x="139" y="43"/>
                  <a:pt x="139" y="43"/>
                </a:cubicBezTo>
                <a:cubicBezTo>
                  <a:pt x="141" y="38"/>
                  <a:pt x="141" y="38"/>
                  <a:pt x="141" y="38"/>
                </a:cubicBezTo>
                <a:cubicBezTo>
                  <a:pt x="138" y="38"/>
                  <a:pt x="137" y="36"/>
                  <a:pt x="135" y="34"/>
                </a:cubicBezTo>
                <a:cubicBezTo>
                  <a:pt x="135" y="34"/>
                  <a:pt x="135" y="34"/>
                  <a:pt x="135" y="34"/>
                </a:cubicBezTo>
                <a:cubicBezTo>
                  <a:pt x="135" y="33"/>
                  <a:pt x="135" y="33"/>
                  <a:pt x="135" y="33"/>
                </a:cubicBezTo>
                <a:cubicBezTo>
                  <a:pt x="135" y="31"/>
                  <a:pt x="135" y="31"/>
                  <a:pt x="135" y="31"/>
                </a:cubicBezTo>
                <a:cubicBezTo>
                  <a:pt x="135" y="30"/>
                  <a:pt x="135" y="30"/>
                  <a:pt x="135" y="30"/>
                </a:cubicBezTo>
                <a:cubicBezTo>
                  <a:pt x="134" y="30"/>
                  <a:pt x="134" y="30"/>
                  <a:pt x="134" y="3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33" y="32"/>
                  <a:pt x="131" y="33"/>
                  <a:pt x="128" y="33"/>
                </a:cubicBezTo>
                <a:cubicBezTo>
                  <a:pt x="123" y="33"/>
                  <a:pt x="120" y="31"/>
                  <a:pt x="117" y="28"/>
                </a:cubicBezTo>
                <a:cubicBezTo>
                  <a:pt x="117" y="28"/>
                  <a:pt x="117" y="28"/>
                  <a:pt x="117" y="28"/>
                </a:cubicBezTo>
                <a:cubicBezTo>
                  <a:pt x="117" y="28"/>
                  <a:pt x="117" y="28"/>
                  <a:pt x="117" y="28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3" y="23"/>
                  <a:pt x="113" y="23"/>
                  <a:pt x="113" y="23"/>
                </a:cubicBezTo>
                <a:cubicBezTo>
                  <a:pt x="112" y="25"/>
                  <a:pt x="111" y="28"/>
                  <a:pt x="108" y="30"/>
                </a:cubicBezTo>
                <a:cubicBezTo>
                  <a:pt x="103" y="32"/>
                  <a:pt x="98" y="33"/>
                  <a:pt x="93" y="31"/>
                </a:cubicBezTo>
                <a:cubicBezTo>
                  <a:pt x="90" y="30"/>
                  <a:pt x="88" y="27"/>
                  <a:pt x="87" y="24"/>
                </a:cubicBezTo>
                <a:cubicBezTo>
                  <a:pt x="85" y="16"/>
                  <a:pt x="85" y="16"/>
                  <a:pt x="85" y="16"/>
                </a:cubicBezTo>
                <a:cubicBezTo>
                  <a:pt x="84" y="8"/>
                  <a:pt x="83" y="4"/>
                  <a:pt x="80" y="2"/>
                </a:cubicBezTo>
                <a:cubicBezTo>
                  <a:pt x="78" y="1"/>
                  <a:pt x="75" y="0"/>
                  <a:pt x="73" y="1"/>
                </a:cubicBezTo>
                <a:cubicBezTo>
                  <a:pt x="74" y="8"/>
                  <a:pt x="74" y="8"/>
                  <a:pt x="74" y="8"/>
                </a:cubicBezTo>
                <a:lnTo>
                  <a:pt x="73" y="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23"/>
          <p:cNvSpPr/>
          <p:nvPr/>
        </p:nvSpPr>
        <p:spPr bwMode="auto">
          <a:xfrm>
            <a:off x="4743450" y="4205887"/>
            <a:ext cx="392113" cy="450850"/>
          </a:xfrm>
          <a:custGeom>
            <a:avLst/>
            <a:gdLst>
              <a:gd name="T0" fmla="*/ 2147483646 w 122"/>
              <a:gd name="T1" fmla="*/ 2147483646 h 140"/>
              <a:gd name="T2" fmla="*/ 2147483646 w 122"/>
              <a:gd name="T3" fmla="*/ 2147483646 h 140"/>
              <a:gd name="T4" fmla="*/ 2147483646 w 122"/>
              <a:gd name="T5" fmla="*/ 2147483646 h 140"/>
              <a:gd name="T6" fmla="*/ 2147483646 w 122"/>
              <a:gd name="T7" fmla="*/ 2147483646 h 140"/>
              <a:gd name="T8" fmla="*/ 2147483646 w 122"/>
              <a:gd name="T9" fmla="*/ 2147483646 h 140"/>
              <a:gd name="T10" fmla="*/ 2147483646 w 122"/>
              <a:gd name="T11" fmla="*/ 2147483646 h 140"/>
              <a:gd name="T12" fmla="*/ 2147483646 w 122"/>
              <a:gd name="T13" fmla="*/ 2147483646 h 140"/>
              <a:gd name="T14" fmla="*/ 2147483646 w 122"/>
              <a:gd name="T15" fmla="*/ 2147483646 h 140"/>
              <a:gd name="T16" fmla="*/ 2147483646 w 122"/>
              <a:gd name="T17" fmla="*/ 2147483646 h 140"/>
              <a:gd name="T18" fmla="*/ 2147483646 w 122"/>
              <a:gd name="T19" fmla="*/ 2147483646 h 140"/>
              <a:gd name="T20" fmla="*/ 2147483646 w 122"/>
              <a:gd name="T21" fmla="*/ 2147483646 h 140"/>
              <a:gd name="T22" fmla="*/ 2147483646 w 122"/>
              <a:gd name="T23" fmla="*/ 2147483646 h 140"/>
              <a:gd name="T24" fmla="*/ 2147483646 w 122"/>
              <a:gd name="T25" fmla="*/ 2147483646 h 140"/>
              <a:gd name="T26" fmla="*/ 2147483646 w 122"/>
              <a:gd name="T27" fmla="*/ 2147483646 h 140"/>
              <a:gd name="T28" fmla="*/ 2147483646 w 122"/>
              <a:gd name="T29" fmla="*/ 2147483646 h 140"/>
              <a:gd name="T30" fmla="*/ 2147483646 w 122"/>
              <a:gd name="T31" fmla="*/ 2147483646 h 140"/>
              <a:gd name="T32" fmla="*/ 2147483646 w 122"/>
              <a:gd name="T33" fmla="*/ 2147483646 h 140"/>
              <a:gd name="T34" fmla="*/ 2147483646 w 122"/>
              <a:gd name="T35" fmla="*/ 2147483646 h 140"/>
              <a:gd name="T36" fmla="*/ 2147483646 w 122"/>
              <a:gd name="T37" fmla="*/ 2147483646 h 140"/>
              <a:gd name="T38" fmla="*/ 2147483646 w 122"/>
              <a:gd name="T39" fmla="*/ 2147483646 h 140"/>
              <a:gd name="T40" fmla="*/ 2147483646 w 122"/>
              <a:gd name="T41" fmla="*/ 2147483646 h 140"/>
              <a:gd name="T42" fmla="*/ 2147483646 w 122"/>
              <a:gd name="T43" fmla="*/ 2147483646 h 140"/>
              <a:gd name="T44" fmla="*/ 2147483646 w 122"/>
              <a:gd name="T45" fmla="*/ 2147483646 h 140"/>
              <a:gd name="T46" fmla="*/ 2147483646 w 122"/>
              <a:gd name="T47" fmla="*/ 2147483646 h 140"/>
              <a:gd name="T48" fmla="*/ 2147483646 w 122"/>
              <a:gd name="T49" fmla="*/ 2147483646 h 140"/>
              <a:gd name="T50" fmla="*/ 2147483646 w 122"/>
              <a:gd name="T51" fmla="*/ 2147483646 h 140"/>
              <a:gd name="T52" fmla="*/ 2147483646 w 122"/>
              <a:gd name="T53" fmla="*/ 2147483646 h 140"/>
              <a:gd name="T54" fmla="*/ 2147483646 w 122"/>
              <a:gd name="T55" fmla="*/ 2147483646 h 140"/>
              <a:gd name="T56" fmla="*/ 2147483646 w 122"/>
              <a:gd name="T57" fmla="*/ 2147483646 h 140"/>
              <a:gd name="T58" fmla="*/ 2147483646 w 122"/>
              <a:gd name="T59" fmla="*/ 2147483646 h 140"/>
              <a:gd name="T60" fmla="*/ 2147483646 w 122"/>
              <a:gd name="T61" fmla="*/ 2147483646 h 140"/>
              <a:gd name="T62" fmla="*/ 2147483646 w 122"/>
              <a:gd name="T63" fmla="*/ 2147483646 h 140"/>
              <a:gd name="T64" fmla="*/ 2147483646 w 122"/>
              <a:gd name="T65" fmla="*/ 2147483646 h 140"/>
              <a:gd name="T66" fmla="*/ 2147483646 w 122"/>
              <a:gd name="T67" fmla="*/ 2147483646 h 140"/>
              <a:gd name="T68" fmla="*/ 2147483646 w 122"/>
              <a:gd name="T69" fmla="*/ 2147483646 h 140"/>
              <a:gd name="T70" fmla="*/ 2147483646 w 122"/>
              <a:gd name="T71" fmla="*/ 2147483646 h 140"/>
              <a:gd name="T72" fmla="*/ 2147483646 w 122"/>
              <a:gd name="T73" fmla="*/ 2147483646 h 140"/>
              <a:gd name="T74" fmla="*/ 2147483646 w 122"/>
              <a:gd name="T75" fmla="*/ 2147483646 h 140"/>
              <a:gd name="T76" fmla="*/ 2147483646 w 122"/>
              <a:gd name="T77" fmla="*/ 2147483646 h 140"/>
              <a:gd name="T78" fmla="*/ 2147483646 w 122"/>
              <a:gd name="T79" fmla="*/ 2147483646 h 140"/>
              <a:gd name="T80" fmla="*/ 2147483646 w 122"/>
              <a:gd name="T81" fmla="*/ 2147483646 h 140"/>
              <a:gd name="T82" fmla="*/ 2147483646 w 122"/>
              <a:gd name="T83" fmla="*/ 2147483646 h 140"/>
              <a:gd name="T84" fmla="*/ 2147483646 w 122"/>
              <a:gd name="T85" fmla="*/ 2147483646 h 140"/>
              <a:gd name="T86" fmla="*/ 2147483646 w 122"/>
              <a:gd name="T87" fmla="*/ 2147483646 h 140"/>
              <a:gd name="T88" fmla="*/ 2147483646 w 122"/>
              <a:gd name="T89" fmla="*/ 2147483646 h 140"/>
              <a:gd name="T90" fmla="*/ 2147483646 w 122"/>
              <a:gd name="T91" fmla="*/ 2147483646 h 140"/>
              <a:gd name="T92" fmla="*/ 2147483646 w 122"/>
              <a:gd name="T93" fmla="*/ 0 h 14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22" h="140">
                <a:moveTo>
                  <a:pt x="75" y="2"/>
                </a:moveTo>
                <a:cubicBezTo>
                  <a:pt x="70" y="4"/>
                  <a:pt x="67" y="5"/>
                  <a:pt x="64" y="6"/>
                </a:cubicBezTo>
                <a:cubicBezTo>
                  <a:pt x="61" y="6"/>
                  <a:pt x="57" y="5"/>
                  <a:pt x="52" y="3"/>
                </a:cubicBezTo>
                <a:cubicBezTo>
                  <a:pt x="43" y="2"/>
                  <a:pt x="43" y="2"/>
                  <a:pt x="43" y="2"/>
                </a:cubicBezTo>
                <a:cubicBezTo>
                  <a:pt x="40" y="3"/>
                  <a:pt x="37" y="7"/>
                  <a:pt x="32" y="14"/>
                </a:cubicBezTo>
                <a:cubicBezTo>
                  <a:pt x="38" y="26"/>
                  <a:pt x="38" y="26"/>
                  <a:pt x="38" y="26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0" y="30"/>
                  <a:pt x="20" y="30"/>
                  <a:pt x="20" y="30"/>
                </a:cubicBezTo>
                <a:cubicBezTo>
                  <a:pt x="23" y="36"/>
                  <a:pt x="24" y="39"/>
                  <a:pt x="23" y="41"/>
                </a:cubicBezTo>
                <a:cubicBezTo>
                  <a:pt x="22" y="44"/>
                  <a:pt x="22" y="44"/>
                  <a:pt x="22" y="44"/>
                </a:cubicBezTo>
                <a:cubicBezTo>
                  <a:pt x="20" y="49"/>
                  <a:pt x="18" y="52"/>
                  <a:pt x="17" y="53"/>
                </a:cubicBezTo>
                <a:cubicBezTo>
                  <a:pt x="3" y="66"/>
                  <a:pt x="3" y="66"/>
                  <a:pt x="3" y="66"/>
                </a:cubicBezTo>
                <a:cubicBezTo>
                  <a:pt x="6" y="68"/>
                  <a:pt x="6" y="68"/>
                  <a:pt x="6" y="68"/>
                </a:cubicBezTo>
                <a:cubicBezTo>
                  <a:pt x="4" y="70"/>
                  <a:pt x="4" y="70"/>
                  <a:pt x="4" y="70"/>
                </a:cubicBezTo>
                <a:cubicBezTo>
                  <a:pt x="1" y="72"/>
                  <a:pt x="0" y="76"/>
                  <a:pt x="1" y="78"/>
                </a:cubicBezTo>
                <a:cubicBezTo>
                  <a:pt x="11" y="93"/>
                  <a:pt x="11" y="93"/>
                  <a:pt x="11" y="93"/>
                </a:cubicBezTo>
                <a:cubicBezTo>
                  <a:pt x="11" y="93"/>
                  <a:pt x="11" y="93"/>
                  <a:pt x="11" y="93"/>
                </a:cubicBezTo>
                <a:cubicBezTo>
                  <a:pt x="11" y="93"/>
                  <a:pt x="11" y="93"/>
                  <a:pt x="11" y="93"/>
                </a:cubicBezTo>
                <a:cubicBezTo>
                  <a:pt x="16" y="101"/>
                  <a:pt x="16" y="101"/>
                  <a:pt x="16" y="101"/>
                </a:cubicBezTo>
                <a:cubicBezTo>
                  <a:pt x="16" y="102"/>
                  <a:pt x="16" y="102"/>
                  <a:pt x="16" y="102"/>
                </a:cubicBezTo>
                <a:cubicBezTo>
                  <a:pt x="16" y="102"/>
                  <a:pt x="16" y="102"/>
                  <a:pt x="16" y="102"/>
                </a:cubicBezTo>
                <a:cubicBezTo>
                  <a:pt x="16" y="103"/>
                  <a:pt x="16" y="103"/>
                  <a:pt x="16" y="103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15" y="105"/>
                  <a:pt x="15" y="105"/>
                  <a:pt x="15" y="105"/>
                </a:cubicBezTo>
                <a:cubicBezTo>
                  <a:pt x="17" y="105"/>
                  <a:pt x="19" y="106"/>
                  <a:pt x="21" y="107"/>
                </a:cubicBezTo>
                <a:cubicBezTo>
                  <a:pt x="24" y="109"/>
                  <a:pt x="26" y="114"/>
                  <a:pt x="27" y="123"/>
                </a:cubicBezTo>
                <a:cubicBezTo>
                  <a:pt x="29" y="131"/>
                  <a:pt x="29" y="131"/>
                  <a:pt x="29" y="131"/>
                </a:cubicBezTo>
                <a:cubicBezTo>
                  <a:pt x="30" y="133"/>
                  <a:pt x="31" y="134"/>
                  <a:pt x="33" y="135"/>
                </a:cubicBezTo>
                <a:cubicBezTo>
                  <a:pt x="36" y="136"/>
                  <a:pt x="40" y="136"/>
                  <a:pt x="43" y="134"/>
                </a:cubicBezTo>
                <a:cubicBezTo>
                  <a:pt x="45" y="132"/>
                  <a:pt x="47" y="131"/>
                  <a:pt x="46" y="130"/>
                </a:cubicBezTo>
                <a:cubicBezTo>
                  <a:pt x="46" y="130"/>
                  <a:pt x="46" y="130"/>
                  <a:pt x="46" y="130"/>
                </a:cubicBezTo>
                <a:cubicBezTo>
                  <a:pt x="46" y="129"/>
                  <a:pt x="46" y="129"/>
                  <a:pt x="46" y="129"/>
                </a:cubicBezTo>
                <a:cubicBezTo>
                  <a:pt x="53" y="124"/>
                  <a:pt x="53" y="124"/>
                  <a:pt x="53" y="124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59" y="134"/>
                  <a:pt x="59" y="134"/>
                  <a:pt x="59" y="134"/>
                </a:cubicBezTo>
                <a:cubicBezTo>
                  <a:pt x="61" y="135"/>
                  <a:pt x="63" y="136"/>
                  <a:pt x="66" y="136"/>
                </a:cubicBezTo>
                <a:cubicBezTo>
                  <a:pt x="68" y="136"/>
                  <a:pt x="68" y="136"/>
                  <a:pt x="68" y="136"/>
                </a:cubicBezTo>
                <a:cubicBezTo>
                  <a:pt x="68" y="136"/>
                  <a:pt x="68" y="136"/>
                  <a:pt x="68" y="136"/>
                </a:cubicBezTo>
                <a:cubicBezTo>
                  <a:pt x="66" y="131"/>
                  <a:pt x="66" y="131"/>
                  <a:pt x="66" y="131"/>
                </a:cubicBezTo>
                <a:cubicBezTo>
                  <a:pt x="74" y="134"/>
                  <a:pt x="74" y="134"/>
                  <a:pt x="74" y="134"/>
                </a:cubicBezTo>
                <a:cubicBezTo>
                  <a:pt x="76" y="134"/>
                  <a:pt x="76" y="134"/>
                  <a:pt x="76" y="134"/>
                </a:cubicBezTo>
                <a:cubicBezTo>
                  <a:pt x="76" y="134"/>
                  <a:pt x="76" y="134"/>
                  <a:pt x="76" y="134"/>
                </a:cubicBezTo>
                <a:cubicBezTo>
                  <a:pt x="77" y="135"/>
                  <a:pt x="77" y="135"/>
                  <a:pt x="77" y="135"/>
                </a:cubicBezTo>
                <a:cubicBezTo>
                  <a:pt x="84" y="140"/>
                  <a:pt x="84" y="140"/>
                  <a:pt x="84" y="140"/>
                </a:cubicBezTo>
                <a:cubicBezTo>
                  <a:pt x="86" y="137"/>
                  <a:pt x="86" y="137"/>
                  <a:pt x="86" y="137"/>
                </a:cubicBezTo>
                <a:cubicBezTo>
                  <a:pt x="85" y="124"/>
                  <a:pt x="85" y="124"/>
                  <a:pt x="85" y="124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91" y="117"/>
                  <a:pt x="91" y="117"/>
                  <a:pt x="91" y="117"/>
                </a:cubicBezTo>
                <a:cubicBezTo>
                  <a:pt x="91" y="116"/>
                  <a:pt x="91" y="115"/>
                  <a:pt x="89" y="113"/>
                </a:cubicBezTo>
                <a:cubicBezTo>
                  <a:pt x="87" y="112"/>
                  <a:pt x="87" y="112"/>
                  <a:pt x="87" y="112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89" y="110"/>
                  <a:pt x="89" y="110"/>
                  <a:pt x="89" y="110"/>
                </a:cubicBezTo>
                <a:cubicBezTo>
                  <a:pt x="90" y="110"/>
                  <a:pt x="90" y="110"/>
                  <a:pt x="90" y="110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1" y="94"/>
                  <a:pt x="101" y="94"/>
                  <a:pt x="101" y="94"/>
                </a:cubicBezTo>
                <a:cubicBezTo>
                  <a:pt x="103" y="94"/>
                  <a:pt x="103" y="94"/>
                  <a:pt x="103" y="94"/>
                </a:cubicBezTo>
                <a:cubicBezTo>
                  <a:pt x="103" y="94"/>
                  <a:pt x="103" y="94"/>
                  <a:pt x="103" y="94"/>
                </a:cubicBezTo>
                <a:cubicBezTo>
                  <a:pt x="103" y="95"/>
                  <a:pt x="103" y="95"/>
                  <a:pt x="103" y="95"/>
                </a:cubicBezTo>
                <a:cubicBezTo>
                  <a:pt x="103" y="102"/>
                  <a:pt x="103" y="102"/>
                  <a:pt x="103" y="102"/>
                </a:cubicBezTo>
                <a:cubicBezTo>
                  <a:pt x="103" y="102"/>
                  <a:pt x="103" y="102"/>
                  <a:pt x="103" y="102"/>
                </a:cubicBezTo>
                <a:cubicBezTo>
                  <a:pt x="115" y="92"/>
                  <a:pt x="115" y="92"/>
                  <a:pt x="115" y="92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2" y="86"/>
                  <a:pt x="112" y="86"/>
                  <a:pt x="112" y="86"/>
                </a:cubicBezTo>
                <a:cubicBezTo>
                  <a:pt x="108" y="87"/>
                  <a:pt x="108" y="87"/>
                  <a:pt x="108" y="87"/>
                </a:cubicBezTo>
                <a:cubicBezTo>
                  <a:pt x="115" y="68"/>
                  <a:pt x="115" y="68"/>
                  <a:pt x="115" y="68"/>
                </a:cubicBezTo>
                <a:cubicBezTo>
                  <a:pt x="109" y="68"/>
                  <a:pt x="109" y="68"/>
                  <a:pt x="109" y="68"/>
                </a:cubicBezTo>
                <a:cubicBezTo>
                  <a:pt x="109" y="68"/>
                  <a:pt x="109" y="68"/>
                  <a:pt x="109" y="68"/>
                </a:cubicBezTo>
                <a:cubicBezTo>
                  <a:pt x="108" y="68"/>
                  <a:pt x="108" y="68"/>
                  <a:pt x="108" y="68"/>
                </a:cubicBezTo>
                <a:cubicBezTo>
                  <a:pt x="108" y="67"/>
                  <a:pt x="108" y="67"/>
                  <a:pt x="108" y="67"/>
                </a:cubicBezTo>
                <a:cubicBezTo>
                  <a:pt x="106" y="64"/>
                  <a:pt x="106" y="64"/>
                  <a:pt x="106" y="64"/>
                </a:cubicBezTo>
                <a:cubicBezTo>
                  <a:pt x="105" y="62"/>
                  <a:pt x="105" y="60"/>
                  <a:pt x="106" y="58"/>
                </a:cubicBezTo>
                <a:cubicBezTo>
                  <a:pt x="116" y="58"/>
                  <a:pt x="116" y="58"/>
                  <a:pt x="116" y="58"/>
                </a:cubicBezTo>
                <a:cubicBezTo>
                  <a:pt x="122" y="58"/>
                  <a:pt x="122" y="58"/>
                  <a:pt x="122" y="58"/>
                </a:cubicBezTo>
                <a:cubicBezTo>
                  <a:pt x="122" y="56"/>
                  <a:pt x="121" y="52"/>
                  <a:pt x="117" y="46"/>
                </a:cubicBezTo>
                <a:cubicBezTo>
                  <a:pt x="109" y="43"/>
                  <a:pt x="109" y="43"/>
                  <a:pt x="109" y="43"/>
                </a:cubicBezTo>
                <a:cubicBezTo>
                  <a:pt x="117" y="35"/>
                  <a:pt x="117" y="35"/>
                  <a:pt x="117" y="35"/>
                </a:cubicBezTo>
                <a:cubicBezTo>
                  <a:pt x="117" y="33"/>
                  <a:pt x="117" y="33"/>
                  <a:pt x="117" y="33"/>
                </a:cubicBezTo>
                <a:cubicBezTo>
                  <a:pt x="113" y="34"/>
                  <a:pt x="113" y="34"/>
                  <a:pt x="113" y="34"/>
                </a:cubicBezTo>
                <a:cubicBezTo>
                  <a:pt x="111" y="34"/>
                  <a:pt x="111" y="34"/>
                  <a:pt x="111" y="3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11" y="32"/>
                  <a:pt x="111" y="32"/>
                  <a:pt x="111" y="32"/>
                </a:cubicBezTo>
                <a:cubicBezTo>
                  <a:pt x="109" y="28"/>
                  <a:pt x="107" y="25"/>
                  <a:pt x="103" y="24"/>
                </a:cubicBezTo>
                <a:cubicBezTo>
                  <a:pt x="87" y="24"/>
                  <a:pt x="87" y="24"/>
                  <a:pt x="87" y="24"/>
                </a:cubicBezTo>
                <a:cubicBezTo>
                  <a:pt x="81" y="32"/>
                  <a:pt x="81" y="32"/>
                  <a:pt x="81" y="32"/>
                </a:cubicBezTo>
                <a:cubicBezTo>
                  <a:pt x="81" y="32"/>
                  <a:pt x="81" y="32"/>
                  <a:pt x="81" y="32"/>
                </a:cubicBezTo>
                <a:cubicBezTo>
                  <a:pt x="79" y="32"/>
                  <a:pt x="79" y="32"/>
                  <a:pt x="79" y="32"/>
                </a:cubicBezTo>
                <a:cubicBezTo>
                  <a:pt x="53" y="24"/>
                  <a:pt x="53" y="24"/>
                  <a:pt x="53" y="24"/>
                </a:cubicBezTo>
                <a:cubicBezTo>
                  <a:pt x="78" y="18"/>
                  <a:pt x="78" y="18"/>
                  <a:pt x="78" y="18"/>
                </a:cubicBezTo>
                <a:cubicBezTo>
                  <a:pt x="79" y="18"/>
                  <a:pt x="83" y="14"/>
                  <a:pt x="90" y="6"/>
                </a:cubicBezTo>
                <a:cubicBezTo>
                  <a:pt x="82" y="0"/>
                  <a:pt x="82" y="0"/>
                  <a:pt x="82" y="0"/>
                </a:cubicBezTo>
                <a:lnTo>
                  <a:pt x="75" y="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24"/>
          <p:cNvSpPr/>
          <p:nvPr/>
        </p:nvSpPr>
        <p:spPr bwMode="auto">
          <a:xfrm>
            <a:off x="4367213" y="3818537"/>
            <a:ext cx="492125" cy="598488"/>
          </a:xfrm>
          <a:custGeom>
            <a:avLst/>
            <a:gdLst>
              <a:gd name="T0" fmla="*/ 2147483646 w 153"/>
              <a:gd name="T1" fmla="*/ 2147483646 h 187"/>
              <a:gd name="T2" fmla="*/ 2147483646 w 153"/>
              <a:gd name="T3" fmla="*/ 2147483646 h 187"/>
              <a:gd name="T4" fmla="*/ 2147483646 w 153"/>
              <a:gd name="T5" fmla="*/ 2147483646 h 187"/>
              <a:gd name="T6" fmla="*/ 2147483646 w 153"/>
              <a:gd name="T7" fmla="*/ 0 h 187"/>
              <a:gd name="T8" fmla="*/ 2147483646 w 153"/>
              <a:gd name="T9" fmla="*/ 2147483646 h 187"/>
              <a:gd name="T10" fmla="*/ 2147483646 w 153"/>
              <a:gd name="T11" fmla="*/ 2147483646 h 187"/>
              <a:gd name="T12" fmla="*/ 2147483646 w 153"/>
              <a:gd name="T13" fmla="*/ 2147483646 h 187"/>
              <a:gd name="T14" fmla="*/ 2147483646 w 153"/>
              <a:gd name="T15" fmla="*/ 2147483646 h 187"/>
              <a:gd name="T16" fmla="*/ 2147483646 w 153"/>
              <a:gd name="T17" fmla="*/ 2147483646 h 187"/>
              <a:gd name="T18" fmla="*/ 2147483646 w 153"/>
              <a:gd name="T19" fmla="*/ 2147483646 h 187"/>
              <a:gd name="T20" fmla="*/ 2147483646 w 153"/>
              <a:gd name="T21" fmla="*/ 2147483646 h 187"/>
              <a:gd name="T22" fmla="*/ 2147483646 w 153"/>
              <a:gd name="T23" fmla="*/ 2147483646 h 187"/>
              <a:gd name="T24" fmla="*/ 2147483646 w 153"/>
              <a:gd name="T25" fmla="*/ 2147483646 h 187"/>
              <a:gd name="T26" fmla="*/ 2147483646 w 153"/>
              <a:gd name="T27" fmla="*/ 2147483646 h 187"/>
              <a:gd name="T28" fmla="*/ 2147483646 w 153"/>
              <a:gd name="T29" fmla="*/ 2147483646 h 187"/>
              <a:gd name="T30" fmla="*/ 2147483646 w 153"/>
              <a:gd name="T31" fmla="*/ 2147483646 h 187"/>
              <a:gd name="T32" fmla="*/ 2147483646 w 153"/>
              <a:gd name="T33" fmla="*/ 2147483646 h 187"/>
              <a:gd name="T34" fmla="*/ 2147483646 w 153"/>
              <a:gd name="T35" fmla="*/ 2147483646 h 187"/>
              <a:gd name="T36" fmla="*/ 2147483646 w 153"/>
              <a:gd name="T37" fmla="*/ 2147483646 h 187"/>
              <a:gd name="T38" fmla="*/ 2147483646 w 153"/>
              <a:gd name="T39" fmla="*/ 2147483646 h 187"/>
              <a:gd name="T40" fmla="*/ 2147483646 w 153"/>
              <a:gd name="T41" fmla="*/ 2147483646 h 187"/>
              <a:gd name="T42" fmla="*/ 2147483646 w 153"/>
              <a:gd name="T43" fmla="*/ 2147483646 h 187"/>
              <a:gd name="T44" fmla="*/ 2147483646 w 153"/>
              <a:gd name="T45" fmla="*/ 2147483646 h 187"/>
              <a:gd name="T46" fmla="*/ 2147483646 w 153"/>
              <a:gd name="T47" fmla="*/ 2147483646 h 187"/>
              <a:gd name="T48" fmla="*/ 2147483646 w 153"/>
              <a:gd name="T49" fmla="*/ 2147483646 h 187"/>
              <a:gd name="T50" fmla="*/ 2147483646 w 153"/>
              <a:gd name="T51" fmla="*/ 2147483646 h 187"/>
              <a:gd name="T52" fmla="*/ 2147483646 w 153"/>
              <a:gd name="T53" fmla="*/ 2147483646 h 187"/>
              <a:gd name="T54" fmla="*/ 2147483646 w 153"/>
              <a:gd name="T55" fmla="*/ 2147483646 h 187"/>
              <a:gd name="T56" fmla="*/ 2147483646 w 153"/>
              <a:gd name="T57" fmla="*/ 2147483646 h 187"/>
              <a:gd name="T58" fmla="*/ 2147483646 w 153"/>
              <a:gd name="T59" fmla="*/ 2147483646 h 187"/>
              <a:gd name="T60" fmla="*/ 2147483646 w 153"/>
              <a:gd name="T61" fmla="*/ 2147483646 h 187"/>
              <a:gd name="T62" fmla="*/ 2147483646 w 153"/>
              <a:gd name="T63" fmla="*/ 2147483646 h 187"/>
              <a:gd name="T64" fmla="*/ 2147483646 w 153"/>
              <a:gd name="T65" fmla="*/ 2147483646 h 187"/>
              <a:gd name="T66" fmla="*/ 2147483646 w 153"/>
              <a:gd name="T67" fmla="*/ 2147483646 h 187"/>
              <a:gd name="T68" fmla="*/ 2147483646 w 153"/>
              <a:gd name="T69" fmla="*/ 2147483646 h 187"/>
              <a:gd name="T70" fmla="*/ 2147483646 w 153"/>
              <a:gd name="T71" fmla="*/ 2147483646 h 187"/>
              <a:gd name="T72" fmla="*/ 2147483646 w 153"/>
              <a:gd name="T73" fmla="*/ 2147483646 h 187"/>
              <a:gd name="T74" fmla="*/ 2147483646 w 153"/>
              <a:gd name="T75" fmla="*/ 2147483646 h 187"/>
              <a:gd name="T76" fmla="*/ 2147483646 w 153"/>
              <a:gd name="T77" fmla="*/ 2147483646 h 187"/>
              <a:gd name="T78" fmla="*/ 2147483646 w 153"/>
              <a:gd name="T79" fmla="*/ 2147483646 h 187"/>
              <a:gd name="T80" fmla="*/ 2147483646 w 153"/>
              <a:gd name="T81" fmla="*/ 2147483646 h 187"/>
              <a:gd name="T82" fmla="*/ 2147483646 w 153"/>
              <a:gd name="T83" fmla="*/ 2147483646 h 187"/>
              <a:gd name="T84" fmla="*/ 2147483646 w 153"/>
              <a:gd name="T85" fmla="*/ 2147483646 h 187"/>
              <a:gd name="T86" fmla="*/ 2147483646 w 153"/>
              <a:gd name="T87" fmla="*/ 2147483646 h 187"/>
              <a:gd name="T88" fmla="*/ 2147483646 w 153"/>
              <a:gd name="T89" fmla="*/ 2147483646 h 187"/>
              <a:gd name="T90" fmla="*/ 2147483646 w 153"/>
              <a:gd name="T91" fmla="*/ 2147483646 h 187"/>
              <a:gd name="T92" fmla="*/ 2147483646 w 153"/>
              <a:gd name="T93" fmla="*/ 2147483646 h 187"/>
              <a:gd name="T94" fmla="*/ 2147483646 w 153"/>
              <a:gd name="T95" fmla="*/ 2147483646 h 187"/>
              <a:gd name="T96" fmla="*/ 2147483646 w 153"/>
              <a:gd name="T97" fmla="*/ 2147483646 h 187"/>
              <a:gd name="T98" fmla="*/ 2147483646 w 153"/>
              <a:gd name="T99" fmla="*/ 2147483646 h 187"/>
              <a:gd name="T100" fmla="*/ 2147483646 w 153"/>
              <a:gd name="T101" fmla="*/ 2147483646 h 187"/>
              <a:gd name="T102" fmla="*/ 2147483646 w 153"/>
              <a:gd name="T103" fmla="*/ 2147483646 h 18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53" h="187">
                <a:moveTo>
                  <a:pt x="96" y="53"/>
                </a:moveTo>
                <a:cubicBezTo>
                  <a:pt x="96" y="53"/>
                  <a:pt x="96" y="53"/>
                  <a:pt x="96" y="53"/>
                </a:cubicBezTo>
                <a:cubicBezTo>
                  <a:pt x="96" y="53"/>
                  <a:pt x="96" y="53"/>
                  <a:pt x="96" y="53"/>
                </a:cubicBezTo>
                <a:cubicBezTo>
                  <a:pt x="92" y="37"/>
                  <a:pt x="88" y="29"/>
                  <a:pt x="85" y="28"/>
                </a:cubicBezTo>
                <a:cubicBezTo>
                  <a:pt x="71" y="23"/>
                  <a:pt x="71" y="23"/>
                  <a:pt x="71" y="23"/>
                </a:cubicBezTo>
                <a:cubicBezTo>
                  <a:pt x="63" y="21"/>
                  <a:pt x="57" y="19"/>
                  <a:pt x="55" y="17"/>
                </a:cubicBezTo>
                <a:cubicBezTo>
                  <a:pt x="51" y="15"/>
                  <a:pt x="46" y="9"/>
                  <a:pt x="40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4"/>
                  <a:pt x="42" y="9"/>
                  <a:pt x="48" y="17"/>
                </a:cubicBezTo>
                <a:cubicBezTo>
                  <a:pt x="49" y="18"/>
                  <a:pt x="49" y="18"/>
                  <a:pt x="49" y="18"/>
                </a:cubicBezTo>
                <a:cubicBezTo>
                  <a:pt x="49" y="19"/>
                  <a:pt x="49" y="19"/>
                  <a:pt x="49" y="19"/>
                </a:cubicBezTo>
                <a:cubicBezTo>
                  <a:pt x="43" y="30"/>
                  <a:pt x="43" y="30"/>
                  <a:pt x="43" y="30"/>
                </a:cubicBezTo>
                <a:cubicBezTo>
                  <a:pt x="40" y="35"/>
                  <a:pt x="38" y="37"/>
                  <a:pt x="36" y="36"/>
                </a:cubicBezTo>
                <a:cubicBezTo>
                  <a:pt x="34" y="35"/>
                  <a:pt x="31" y="31"/>
                  <a:pt x="26" y="25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5"/>
                  <a:pt x="20" y="29"/>
                  <a:pt x="23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3" y="37"/>
                  <a:pt x="23" y="37"/>
                </a:cubicBezTo>
                <a:cubicBezTo>
                  <a:pt x="22" y="41"/>
                  <a:pt x="22" y="41"/>
                  <a:pt x="22" y="41"/>
                </a:cubicBezTo>
                <a:cubicBezTo>
                  <a:pt x="14" y="44"/>
                  <a:pt x="14" y="44"/>
                  <a:pt x="14" y="44"/>
                </a:cubicBezTo>
                <a:cubicBezTo>
                  <a:pt x="14" y="44"/>
                  <a:pt x="14" y="44"/>
                  <a:pt x="14" y="44"/>
                </a:cubicBezTo>
                <a:cubicBezTo>
                  <a:pt x="12" y="45"/>
                  <a:pt x="12" y="45"/>
                  <a:pt x="12" y="45"/>
                </a:cubicBezTo>
                <a:cubicBezTo>
                  <a:pt x="11" y="46"/>
                  <a:pt x="11" y="48"/>
                  <a:pt x="11" y="51"/>
                </a:cubicBezTo>
                <a:cubicBezTo>
                  <a:pt x="12" y="57"/>
                  <a:pt x="12" y="60"/>
                  <a:pt x="10" y="62"/>
                </a:cubicBezTo>
                <a:cubicBezTo>
                  <a:pt x="10" y="63"/>
                  <a:pt x="9" y="63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3"/>
                  <a:pt x="2" y="64"/>
                  <a:pt x="4" y="65"/>
                </a:cubicBezTo>
                <a:cubicBezTo>
                  <a:pt x="8" y="69"/>
                  <a:pt x="11" y="74"/>
                  <a:pt x="14" y="80"/>
                </a:cubicBezTo>
                <a:cubicBezTo>
                  <a:pt x="14" y="81"/>
                  <a:pt x="14" y="81"/>
                  <a:pt x="14" y="81"/>
                </a:cubicBezTo>
                <a:cubicBezTo>
                  <a:pt x="14" y="81"/>
                  <a:pt x="14" y="81"/>
                  <a:pt x="14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22" y="80"/>
                  <a:pt x="26" y="81"/>
                  <a:pt x="30" y="83"/>
                </a:cubicBezTo>
                <a:cubicBezTo>
                  <a:pt x="35" y="89"/>
                  <a:pt x="35" y="89"/>
                  <a:pt x="35" y="89"/>
                </a:cubicBezTo>
                <a:cubicBezTo>
                  <a:pt x="35" y="89"/>
                  <a:pt x="35" y="89"/>
                  <a:pt x="35" y="89"/>
                </a:cubicBezTo>
                <a:cubicBezTo>
                  <a:pt x="35" y="89"/>
                  <a:pt x="35" y="89"/>
                  <a:pt x="35" y="89"/>
                </a:cubicBezTo>
                <a:cubicBezTo>
                  <a:pt x="35" y="89"/>
                  <a:pt x="35" y="89"/>
                  <a:pt x="35" y="89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6" y="101"/>
                  <a:pt x="36" y="103"/>
                  <a:pt x="36" y="105"/>
                </a:cubicBezTo>
                <a:cubicBezTo>
                  <a:pt x="35" y="107"/>
                  <a:pt x="33" y="108"/>
                  <a:pt x="30" y="109"/>
                </a:cubicBezTo>
                <a:cubicBezTo>
                  <a:pt x="27" y="109"/>
                  <a:pt x="26" y="111"/>
                  <a:pt x="25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22" y="122"/>
                  <a:pt x="22" y="122"/>
                  <a:pt x="22" y="122"/>
                </a:cubicBezTo>
                <a:cubicBezTo>
                  <a:pt x="26" y="127"/>
                  <a:pt x="26" y="127"/>
                  <a:pt x="26" y="127"/>
                </a:cubicBezTo>
                <a:cubicBezTo>
                  <a:pt x="37" y="129"/>
                  <a:pt x="37" y="129"/>
                  <a:pt x="37" y="129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43" y="134"/>
                  <a:pt x="43" y="134"/>
                  <a:pt x="43" y="134"/>
                </a:cubicBezTo>
                <a:cubicBezTo>
                  <a:pt x="36" y="144"/>
                  <a:pt x="36" y="144"/>
                  <a:pt x="36" y="144"/>
                </a:cubicBezTo>
                <a:cubicBezTo>
                  <a:pt x="51" y="176"/>
                  <a:pt x="51" y="176"/>
                  <a:pt x="51" y="176"/>
                </a:cubicBezTo>
                <a:cubicBezTo>
                  <a:pt x="52" y="177"/>
                  <a:pt x="52" y="177"/>
                  <a:pt x="52" y="177"/>
                </a:cubicBezTo>
                <a:cubicBezTo>
                  <a:pt x="49" y="179"/>
                  <a:pt x="49" y="179"/>
                  <a:pt x="49" y="179"/>
                </a:cubicBezTo>
                <a:cubicBezTo>
                  <a:pt x="50" y="182"/>
                  <a:pt x="50" y="182"/>
                  <a:pt x="50" y="182"/>
                </a:cubicBezTo>
                <a:cubicBezTo>
                  <a:pt x="50" y="182"/>
                  <a:pt x="50" y="182"/>
                  <a:pt x="50" y="182"/>
                </a:cubicBezTo>
                <a:cubicBezTo>
                  <a:pt x="78" y="165"/>
                  <a:pt x="78" y="165"/>
                  <a:pt x="78" y="165"/>
                </a:cubicBezTo>
                <a:cubicBezTo>
                  <a:pt x="73" y="173"/>
                  <a:pt x="73" y="173"/>
                  <a:pt x="73" y="173"/>
                </a:cubicBezTo>
                <a:cubicBezTo>
                  <a:pt x="70" y="179"/>
                  <a:pt x="68" y="184"/>
                  <a:pt x="67" y="187"/>
                </a:cubicBezTo>
                <a:cubicBezTo>
                  <a:pt x="72" y="185"/>
                  <a:pt x="76" y="182"/>
                  <a:pt x="78" y="175"/>
                </a:cubicBezTo>
                <a:cubicBezTo>
                  <a:pt x="78" y="175"/>
                  <a:pt x="78" y="175"/>
                  <a:pt x="78" y="175"/>
                </a:cubicBezTo>
                <a:cubicBezTo>
                  <a:pt x="79" y="175"/>
                  <a:pt x="79" y="175"/>
                  <a:pt x="79" y="175"/>
                </a:cubicBezTo>
                <a:cubicBezTo>
                  <a:pt x="86" y="171"/>
                  <a:pt x="86" y="171"/>
                  <a:pt x="86" y="171"/>
                </a:cubicBezTo>
                <a:cubicBezTo>
                  <a:pt x="87" y="170"/>
                  <a:pt x="87" y="170"/>
                  <a:pt x="87" y="170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10" y="180"/>
                  <a:pt x="110" y="180"/>
                  <a:pt x="110" y="180"/>
                </a:cubicBezTo>
                <a:cubicBezTo>
                  <a:pt x="110" y="180"/>
                  <a:pt x="110" y="180"/>
                  <a:pt x="110" y="180"/>
                </a:cubicBezTo>
                <a:cubicBezTo>
                  <a:pt x="116" y="184"/>
                  <a:pt x="116" y="184"/>
                  <a:pt x="116" y="184"/>
                </a:cubicBezTo>
                <a:cubicBezTo>
                  <a:pt x="130" y="171"/>
                  <a:pt x="130" y="171"/>
                  <a:pt x="130" y="171"/>
                </a:cubicBezTo>
                <a:cubicBezTo>
                  <a:pt x="132" y="170"/>
                  <a:pt x="133" y="167"/>
                  <a:pt x="134" y="163"/>
                </a:cubicBezTo>
                <a:cubicBezTo>
                  <a:pt x="136" y="160"/>
                  <a:pt x="136" y="160"/>
                  <a:pt x="136" y="160"/>
                </a:cubicBezTo>
                <a:cubicBezTo>
                  <a:pt x="136" y="159"/>
                  <a:pt x="134" y="155"/>
                  <a:pt x="130" y="148"/>
                </a:cubicBezTo>
                <a:cubicBezTo>
                  <a:pt x="127" y="143"/>
                  <a:pt x="127" y="143"/>
                  <a:pt x="127" y="143"/>
                </a:cubicBezTo>
                <a:cubicBezTo>
                  <a:pt x="144" y="149"/>
                  <a:pt x="144" y="149"/>
                  <a:pt x="144" y="149"/>
                </a:cubicBezTo>
                <a:cubicBezTo>
                  <a:pt x="150" y="146"/>
                  <a:pt x="150" y="146"/>
                  <a:pt x="150" y="146"/>
                </a:cubicBezTo>
                <a:cubicBezTo>
                  <a:pt x="144" y="135"/>
                  <a:pt x="144" y="135"/>
                  <a:pt x="144" y="135"/>
                </a:cubicBezTo>
                <a:cubicBezTo>
                  <a:pt x="144" y="134"/>
                  <a:pt x="144" y="134"/>
                  <a:pt x="144" y="134"/>
                </a:cubicBezTo>
                <a:cubicBezTo>
                  <a:pt x="153" y="123"/>
                  <a:pt x="153" y="123"/>
                  <a:pt x="153" y="123"/>
                </a:cubicBezTo>
                <a:cubicBezTo>
                  <a:pt x="149" y="117"/>
                  <a:pt x="149" y="117"/>
                  <a:pt x="149" y="117"/>
                </a:cubicBezTo>
                <a:cubicBezTo>
                  <a:pt x="146" y="113"/>
                  <a:pt x="143" y="111"/>
                  <a:pt x="142" y="111"/>
                </a:cubicBezTo>
                <a:cubicBezTo>
                  <a:pt x="141" y="111"/>
                  <a:pt x="141" y="111"/>
                  <a:pt x="141" y="111"/>
                </a:cubicBezTo>
                <a:cubicBezTo>
                  <a:pt x="136" y="116"/>
                  <a:pt x="136" y="116"/>
                  <a:pt x="136" y="116"/>
                </a:cubicBezTo>
                <a:cubicBezTo>
                  <a:pt x="136" y="115"/>
                  <a:pt x="136" y="115"/>
                  <a:pt x="136" y="115"/>
                </a:cubicBezTo>
                <a:cubicBezTo>
                  <a:pt x="135" y="115"/>
                  <a:pt x="135" y="115"/>
                  <a:pt x="135" y="115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23" y="106"/>
                  <a:pt x="120" y="105"/>
                  <a:pt x="118" y="102"/>
                </a:cubicBezTo>
                <a:cubicBezTo>
                  <a:pt x="113" y="99"/>
                  <a:pt x="113" y="99"/>
                  <a:pt x="113" y="99"/>
                </a:cubicBezTo>
                <a:cubicBezTo>
                  <a:pt x="110" y="97"/>
                  <a:pt x="108" y="95"/>
                  <a:pt x="108" y="93"/>
                </a:cubicBezTo>
                <a:cubicBezTo>
                  <a:pt x="107" y="91"/>
                  <a:pt x="108" y="88"/>
                  <a:pt x="110" y="85"/>
                </a:cubicBezTo>
                <a:cubicBezTo>
                  <a:pt x="114" y="78"/>
                  <a:pt x="117" y="73"/>
                  <a:pt x="117" y="69"/>
                </a:cubicBezTo>
                <a:cubicBezTo>
                  <a:pt x="117" y="64"/>
                  <a:pt x="117" y="64"/>
                  <a:pt x="117" y="64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29" y="65"/>
                  <a:pt x="129" y="65"/>
                  <a:pt x="129" y="65"/>
                </a:cubicBezTo>
                <a:cubicBezTo>
                  <a:pt x="130" y="64"/>
                  <a:pt x="131" y="60"/>
                  <a:pt x="132" y="53"/>
                </a:cubicBezTo>
                <a:cubicBezTo>
                  <a:pt x="130" y="52"/>
                  <a:pt x="130" y="52"/>
                  <a:pt x="130" y="52"/>
                </a:cubicBezTo>
                <a:cubicBezTo>
                  <a:pt x="123" y="57"/>
                  <a:pt x="118" y="59"/>
                  <a:pt x="115" y="61"/>
                </a:cubicBezTo>
                <a:cubicBezTo>
                  <a:pt x="110" y="62"/>
                  <a:pt x="105" y="59"/>
                  <a:pt x="97" y="54"/>
                </a:cubicBezTo>
                <a:cubicBezTo>
                  <a:pt x="97" y="53"/>
                  <a:pt x="97" y="53"/>
                  <a:pt x="97" y="53"/>
                </a:cubicBezTo>
                <a:lnTo>
                  <a:pt x="96" y="5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25"/>
          <p:cNvSpPr/>
          <p:nvPr/>
        </p:nvSpPr>
        <p:spPr bwMode="auto">
          <a:xfrm>
            <a:off x="4460875" y="3123212"/>
            <a:ext cx="131763" cy="187325"/>
          </a:xfrm>
          <a:custGeom>
            <a:avLst/>
            <a:gdLst>
              <a:gd name="T0" fmla="*/ 2147483646 w 41"/>
              <a:gd name="T1" fmla="*/ 2147483646 h 58"/>
              <a:gd name="T2" fmla="*/ 2147483646 w 41"/>
              <a:gd name="T3" fmla="*/ 0 h 58"/>
              <a:gd name="T4" fmla="*/ 2147483646 w 41"/>
              <a:gd name="T5" fmla="*/ 2147483646 h 58"/>
              <a:gd name="T6" fmla="*/ 2147483646 w 41"/>
              <a:gd name="T7" fmla="*/ 2147483646 h 58"/>
              <a:gd name="T8" fmla="*/ 2147483646 w 41"/>
              <a:gd name="T9" fmla="*/ 2147483646 h 58"/>
              <a:gd name="T10" fmla="*/ 2147483646 w 41"/>
              <a:gd name="T11" fmla="*/ 2147483646 h 58"/>
              <a:gd name="T12" fmla="*/ 2147483646 w 41"/>
              <a:gd name="T13" fmla="*/ 2147483646 h 58"/>
              <a:gd name="T14" fmla="*/ 2147483646 w 41"/>
              <a:gd name="T15" fmla="*/ 2147483646 h 58"/>
              <a:gd name="T16" fmla="*/ 2147483646 w 41"/>
              <a:gd name="T17" fmla="*/ 2147483646 h 58"/>
              <a:gd name="T18" fmla="*/ 2147483646 w 41"/>
              <a:gd name="T19" fmla="*/ 2147483646 h 58"/>
              <a:gd name="T20" fmla="*/ 2147483646 w 41"/>
              <a:gd name="T21" fmla="*/ 2147483646 h 58"/>
              <a:gd name="T22" fmla="*/ 2147483646 w 41"/>
              <a:gd name="T23" fmla="*/ 2147483646 h 58"/>
              <a:gd name="T24" fmla="*/ 2147483646 w 41"/>
              <a:gd name="T25" fmla="*/ 2147483646 h 58"/>
              <a:gd name="T26" fmla="*/ 2147483646 w 41"/>
              <a:gd name="T27" fmla="*/ 2147483646 h 58"/>
              <a:gd name="T28" fmla="*/ 2147483646 w 41"/>
              <a:gd name="T29" fmla="*/ 2147483646 h 58"/>
              <a:gd name="T30" fmla="*/ 2147483646 w 41"/>
              <a:gd name="T31" fmla="*/ 2147483646 h 58"/>
              <a:gd name="T32" fmla="*/ 2147483646 w 41"/>
              <a:gd name="T33" fmla="*/ 2147483646 h 58"/>
              <a:gd name="T34" fmla="*/ 2147483646 w 41"/>
              <a:gd name="T35" fmla="*/ 2147483646 h 58"/>
              <a:gd name="T36" fmla="*/ 2147483646 w 41"/>
              <a:gd name="T37" fmla="*/ 2147483646 h 58"/>
              <a:gd name="T38" fmla="*/ 2147483646 w 41"/>
              <a:gd name="T39" fmla="*/ 2147483646 h 58"/>
              <a:gd name="T40" fmla="*/ 2147483646 w 41"/>
              <a:gd name="T41" fmla="*/ 2147483646 h 58"/>
              <a:gd name="T42" fmla="*/ 2147483646 w 41"/>
              <a:gd name="T43" fmla="*/ 2147483646 h 58"/>
              <a:gd name="T44" fmla="*/ 2147483646 w 41"/>
              <a:gd name="T45" fmla="*/ 2147483646 h 58"/>
              <a:gd name="T46" fmla="*/ 2147483646 w 41"/>
              <a:gd name="T47" fmla="*/ 2147483646 h 58"/>
              <a:gd name="T48" fmla="*/ 2147483646 w 41"/>
              <a:gd name="T49" fmla="*/ 2147483646 h 58"/>
              <a:gd name="T50" fmla="*/ 2147483646 w 41"/>
              <a:gd name="T51" fmla="*/ 2147483646 h 58"/>
              <a:gd name="T52" fmla="*/ 2147483646 w 41"/>
              <a:gd name="T53" fmla="*/ 2147483646 h 58"/>
              <a:gd name="T54" fmla="*/ 2147483646 w 41"/>
              <a:gd name="T55" fmla="*/ 2147483646 h 58"/>
              <a:gd name="T56" fmla="*/ 2147483646 w 41"/>
              <a:gd name="T57" fmla="*/ 2147483646 h 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41" h="58">
                <a:moveTo>
                  <a:pt x="24" y="1"/>
                </a:moveTo>
                <a:cubicBezTo>
                  <a:pt x="23" y="0"/>
                  <a:pt x="23" y="0"/>
                  <a:pt x="23" y="0"/>
                </a:cubicBezTo>
                <a:cubicBezTo>
                  <a:pt x="21" y="0"/>
                  <a:pt x="19" y="2"/>
                  <a:pt x="17" y="7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7"/>
                  <a:pt x="15" y="7"/>
                  <a:pt x="15" y="7"/>
                </a:cubicBezTo>
                <a:cubicBezTo>
                  <a:pt x="12" y="10"/>
                  <a:pt x="12" y="10"/>
                  <a:pt x="12" y="10"/>
                </a:cubicBezTo>
                <a:cubicBezTo>
                  <a:pt x="10" y="11"/>
                  <a:pt x="10" y="11"/>
                  <a:pt x="10" y="11"/>
                </a:cubicBezTo>
                <a:cubicBezTo>
                  <a:pt x="6" y="13"/>
                  <a:pt x="6" y="13"/>
                  <a:pt x="6" y="13"/>
                </a:cubicBezTo>
                <a:cubicBezTo>
                  <a:pt x="5" y="16"/>
                  <a:pt x="5" y="16"/>
                  <a:pt x="5" y="16"/>
                </a:cubicBezTo>
                <a:cubicBezTo>
                  <a:pt x="6" y="21"/>
                  <a:pt x="5" y="24"/>
                  <a:pt x="3" y="25"/>
                </a:cubicBezTo>
                <a:cubicBezTo>
                  <a:pt x="1" y="30"/>
                  <a:pt x="1" y="30"/>
                  <a:pt x="1" y="30"/>
                </a:cubicBezTo>
                <a:cubicBezTo>
                  <a:pt x="1" y="31"/>
                  <a:pt x="0" y="34"/>
                  <a:pt x="1" y="39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52"/>
                  <a:pt x="6" y="54"/>
                  <a:pt x="10" y="56"/>
                </a:cubicBezTo>
                <a:cubicBezTo>
                  <a:pt x="19" y="58"/>
                  <a:pt x="19" y="58"/>
                  <a:pt x="19" y="58"/>
                </a:cubicBezTo>
                <a:cubicBezTo>
                  <a:pt x="21" y="58"/>
                  <a:pt x="25" y="57"/>
                  <a:pt x="28" y="55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49"/>
                  <a:pt x="26" y="49"/>
                  <a:pt x="26" y="49"/>
                </a:cubicBezTo>
                <a:cubicBezTo>
                  <a:pt x="26" y="49"/>
                  <a:pt x="26" y="49"/>
                  <a:pt x="26" y="49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31" y="37"/>
                  <a:pt x="31" y="37"/>
                  <a:pt x="31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40" y="34"/>
                  <a:pt x="37" y="30"/>
                  <a:pt x="33" y="24"/>
                </a:cubicBezTo>
                <a:cubicBezTo>
                  <a:pt x="30" y="20"/>
                  <a:pt x="30" y="20"/>
                  <a:pt x="30" y="20"/>
                </a:cubicBezTo>
                <a:cubicBezTo>
                  <a:pt x="29" y="17"/>
                  <a:pt x="27" y="13"/>
                  <a:pt x="27" y="9"/>
                </a:cubicBezTo>
                <a:cubicBezTo>
                  <a:pt x="26" y="5"/>
                  <a:pt x="25" y="3"/>
                  <a:pt x="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26"/>
          <p:cNvSpPr/>
          <p:nvPr/>
        </p:nvSpPr>
        <p:spPr bwMode="auto">
          <a:xfrm>
            <a:off x="4335463" y="3040662"/>
            <a:ext cx="171450" cy="182563"/>
          </a:xfrm>
          <a:custGeom>
            <a:avLst/>
            <a:gdLst>
              <a:gd name="T0" fmla="*/ 2147483646 w 53"/>
              <a:gd name="T1" fmla="*/ 2147483646 h 57"/>
              <a:gd name="T2" fmla="*/ 2147483646 w 53"/>
              <a:gd name="T3" fmla="*/ 2147483646 h 57"/>
              <a:gd name="T4" fmla="*/ 2147483646 w 53"/>
              <a:gd name="T5" fmla="*/ 2147483646 h 57"/>
              <a:gd name="T6" fmla="*/ 2147483646 w 53"/>
              <a:gd name="T7" fmla="*/ 2147483646 h 57"/>
              <a:gd name="T8" fmla="*/ 2147483646 w 53"/>
              <a:gd name="T9" fmla="*/ 2147483646 h 57"/>
              <a:gd name="T10" fmla="*/ 2147483646 w 53"/>
              <a:gd name="T11" fmla="*/ 2147483646 h 57"/>
              <a:gd name="T12" fmla="*/ 2147483646 w 53"/>
              <a:gd name="T13" fmla="*/ 2147483646 h 57"/>
              <a:gd name="T14" fmla="*/ 2147483646 w 53"/>
              <a:gd name="T15" fmla="*/ 2147483646 h 57"/>
              <a:gd name="T16" fmla="*/ 2147483646 w 53"/>
              <a:gd name="T17" fmla="*/ 2147483646 h 57"/>
              <a:gd name="T18" fmla="*/ 2147483646 w 53"/>
              <a:gd name="T19" fmla="*/ 2147483646 h 57"/>
              <a:gd name="T20" fmla="*/ 2147483646 w 53"/>
              <a:gd name="T21" fmla="*/ 2147483646 h 57"/>
              <a:gd name="T22" fmla="*/ 2147483646 w 53"/>
              <a:gd name="T23" fmla="*/ 2147483646 h 57"/>
              <a:gd name="T24" fmla="*/ 2147483646 w 53"/>
              <a:gd name="T25" fmla="*/ 2147483646 h 57"/>
              <a:gd name="T26" fmla="*/ 0 w 53"/>
              <a:gd name="T27" fmla="*/ 2147483646 h 57"/>
              <a:gd name="T28" fmla="*/ 2147483646 w 53"/>
              <a:gd name="T29" fmla="*/ 2147483646 h 57"/>
              <a:gd name="T30" fmla="*/ 2147483646 w 53"/>
              <a:gd name="T31" fmla="*/ 2147483646 h 57"/>
              <a:gd name="T32" fmla="*/ 2147483646 w 53"/>
              <a:gd name="T33" fmla="*/ 2147483646 h 57"/>
              <a:gd name="T34" fmla="*/ 2147483646 w 53"/>
              <a:gd name="T35" fmla="*/ 2147483646 h 57"/>
              <a:gd name="T36" fmla="*/ 2147483646 w 53"/>
              <a:gd name="T37" fmla="*/ 2147483646 h 57"/>
              <a:gd name="T38" fmla="*/ 2147483646 w 53"/>
              <a:gd name="T39" fmla="*/ 2147483646 h 57"/>
              <a:gd name="T40" fmla="*/ 2147483646 w 53"/>
              <a:gd name="T41" fmla="*/ 2147483646 h 57"/>
              <a:gd name="T42" fmla="*/ 2147483646 w 53"/>
              <a:gd name="T43" fmla="*/ 2147483646 h 57"/>
              <a:gd name="T44" fmla="*/ 2147483646 w 53"/>
              <a:gd name="T45" fmla="*/ 2147483646 h 57"/>
              <a:gd name="T46" fmla="*/ 2147483646 w 53"/>
              <a:gd name="T47" fmla="*/ 2147483646 h 57"/>
              <a:gd name="T48" fmla="*/ 2147483646 w 53"/>
              <a:gd name="T49" fmla="*/ 2147483646 h 57"/>
              <a:gd name="T50" fmla="*/ 2147483646 w 53"/>
              <a:gd name="T51" fmla="*/ 2147483646 h 57"/>
              <a:gd name="T52" fmla="*/ 2147483646 w 53"/>
              <a:gd name="T53" fmla="*/ 2147483646 h 57"/>
              <a:gd name="T54" fmla="*/ 2147483646 w 53"/>
              <a:gd name="T55" fmla="*/ 2147483646 h 57"/>
              <a:gd name="T56" fmla="*/ 2147483646 w 53"/>
              <a:gd name="T57" fmla="*/ 2147483646 h 57"/>
              <a:gd name="T58" fmla="*/ 2147483646 w 53"/>
              <a:gd name="T59" fmla="*/ 2147483646 h 57"/>
              <a:gd name="T60" fmla="*/ 2147483646 w 53"/>
              <a:gd name="T61" fmla="*/ 2147483646 h 57"/>
              <a:gd name="T62" fmla="*/ 2147483646 w 53"/>
              <a:gd name="T63" fmla="*/ 2147483646 h 57"/>
              <a:gd name="T64" fmla="*/ 2147483646 w 53"/>
              <a:gd name="T65" fmla="*/ 2147483646 h 57"/>
              <a:gd name="T66" fmla="*/ 2147483646 w 53"/>
              <a:gd name="T67" fmla="*/ 2147483646 h 57"/>
              <a:gd name="T68" fmla="*/ 2147483646 w 53"/>
              <a:gd name="T69" fmla="*/ 2147483646 h 57"/>
              <a:gd name="T70" fmla="*/ 2147483646 w 53"/>
              <a:gd name="T71" fmla="*/ 2147483646 h 57"/>
              <a:gd name="T72" fmla="*/ 2147483646 w 53"/>
              <a:gd name="T73" fmla="*/ 2147483646 h 57"/>
              <a:gd name="T74" fmla="*/ 2147483646 w 53"/>
              <a:gd name="T75" fmla="*/ 2147483646 h 57"/>
              <a:gd name="T76" fmla="*/ 2147483646 w 53"/>
              <a:gd name="T77" fmla="*/ 2147483646 h 57"/>
              <a:gd name="T78" fmla="*/ 2147483646 w 53"/>
              <a:gd name="T79" fmla="*/ 2147483646 h 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3" h="57">
                <a:moveTo>
                  <a:pt x="26" y="12"/>
                </a:moveTo>
                <a:cubicBezTo>
                  <a:pt x="26" y="13"/>
                  <a:pt x="26" y="13"/>
                  <a:pt x="26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19" y="12"/>
                  <a:pt x="19" y="12"/>
                  <a:pt x="19" y="12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5"/>
                  <a:pt x="19" y="15"/>
                  <a:pt x="19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0"/>
                  <a:pt x="9" y="20"/>
                  <a:pt x="9" y="20"/>
                </a:cubicBezTo>
                <a:cubicBezTo>
                  <a:pt x="8" y="23"/>
                  <a:pt x="9" y="25"/>
                  <a:pt x="12" y="28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30"/>
                  <a:pt x="12" y="30"/>
                  <a:pt x="12" y="30"/>
                </a:cubicBezTo>
                <a:cubicBezTo>
                  <a:pt x="9" y="34"/>
                  <a:pt x="6" y="38"/>
                  <a:pt x="2" y="41"/>
                </a:cubicBezTo>
                <a:cubicBezTo>
                  <a:pt x="0" y="42"/>
                  <a:pt x="0" y="43"/>
                  <a:pt x="0" y="45"/>
                </a:cubicBezTo>
                <a:cubicBezTo>
                  <a:pt x="2" y="48"/>
                  <a:pt x="2" y="48"/>
                  <a:pt x="2" y="48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5" y="50"/>
                  <a:pt x="18" y="51"/>
                  <a:pt x="20" y="53"/>
                </a:cubicBezTo>
                <a:cubicBezTo>
                  <a:pt x="24" y="55"/>
                  <a:pt x="24" y="55"/>
                  <a:pt x="24" y="55"/>
                </a:cubicBezTo>
                <a:cubicBezTo>
                  <a:pt x="26" y="57"/>
                  <a:pt x="29" y="57"/>
                  <a:pt x="31" y="57"/>
                </a:cubicBezTo>
                <a:cubicBezTo>
                  <a:pt x="32" y="57"/>
                  <a:pt x="34" y="56"/>
                  <a:pt x="36" y="53"/>
                </a:cubicBezTo>
                <a:cubicBezTo>
                  <a:pt x="39" y="49"/>
                  <a:pt x="39" y="49"/>
                  <a:pt x="39" y="49"/>
                </a:cubicBezTo>
                <a:cubicBezTo>
                  <a:pt x="42" y="42"/>
                  <a:pt x="42" y="42"/>
                  <a:pt x="42" y="42"/>
                </a:cubicBezTo>
                <a:cubicBezTo>
                  <a:pt x="40" y="33"/>
                  <a:pt x="40" y="33"/>
                  <a:pt x="40" y="33"/>
                </a:cubicBezTo>
                <a:cubicBezTo>
                  <a:pt x="43" y="34"/>
                  <a:pt x="43" y="34"/>
                  <a:pt x="43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50" y="33"/>
                  <a:pt x="50" y="33"/>
                  <a:pt x="50" y="33"/>
                </a:cubicBezTo>
                <a:cubicBezTo>
                  <a:pt x="51" y="31"/>
                  <a:pt x="51" y="31"/>
                  <a:pt x="51" y="31"/>
                </a:cubicBezTo>
                <a:cubicBezTo>
                  <a:pt x="47" y="19"/>
                  <a:pt x="47" y="19"/>
                  <a:pt x="47" y="19"/>
                </a:cubicBezTo>
                <a:cubicBezTo>
                  <a:pt x="48" y="15"/>
                  <a:pt x="48" y="15"/>
                  <a:pt x="48" y="15"/>
                </a:cubicBezTo>
                <a:cubicBezTo>
                  <a:pt x="50" y="13"/>
                  <a:pt x="51" y="12"/>
                  <a:pt x="53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2" y="9"/>
                  <a:pt x="52" y="9"/>
                  <a:pt x="52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34" y="3"/>
                  <a:pt x="34" y="3"/>
                  <a:pt x="34" y="3"/>
                </a:cubicBezTo>
                <a:cubicBezTo>
                  <a:pt x="30" y="0"/>
                  <a:pt x="27" y="0"/>
                  <a:pt x="24" y="1"/>
                </a:cubicBezTo>
                <a:cubicBezTo>
                  <a:pt x="22" y="1"/>
                  <a:pt x="22" y="1"/>
                  <a:pt x="22" y="1"/>
                </a:cubicBezTo>
                <a:cubicBezTo>
                  <a:pt x="22" y="3"/>
                  <a:pt x="22" y="5"/>
                  <a:pt x="25" y="5"/>
                </a:cubicBezTo>
                <a:cubicBezTo>
                  <a:pt x="27" y="7"/>
                  <a:pt x="28" y="9"/>
                  <a:pt x="26" y="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27"/>
          <p:cNvSpPr/>
          <p:nvPr/>
        </p:nvSpPr>
        <p:spPr bwMode="auto">
          <a:xfrm>
            <a:off x="4624388" y="2677125"/>
            <a:ext cx="603250" cy="574675"/>
          </a:xfrm>
          <a:custGeom>
            <a:avLst/>
            <a:gdLst>
              <a:gd name="T0" fmla="*/ 2147483646 w 188"/>
              <a:gd name="T1" fmla="*/ 2147483646 h 179"/>
              <a:gd name="T2" fmla="*/ 2147483646 w 188"/>
              <a:gd name="T3" fmla="*/ 2147483646 h 179"/>
              <a:gd name="T4" fmla="*/ 2147483646 w 188"/>
              <a:gd name="T5" fmla="*/ 2147483646 h 179"/>
              <a:gd name="T6" fmla="*/ 2147483646 w 188"/>
              <a:gd name="T7" fmla="*/ 2147483646 h 179"/>
              <a:gd name="T8" fmla="*/ 2147483646 w 188"/>
              <a:gd name="T9" fmla="*/ 2147483646 h 179"/>
              <a:gd name="T10" fmla="*/ 2147483646 w 188"/>
              <a:gd name="T11" fmla="*/ 2147483646 h 179"/>
              <a:gd name="T12" fmla="*/ 2147483646 w 188"/>
              <a:gd name="T13" fmla="*/ 2147483646 h 179"/>
              <a:gd name="T14" fmla="*/ 2147483646 w 188"/>
              <a:gd name="T15" fmla="*/ 2147483646 h 179"/>
              <a:gd name="T16" fmla="*/ 2147483646 w 188"/>
              <a:gd name="T17" fmla="*/ 2147483646 h 179"/>
              <a:gd name="T18" fmla="*/ 2147483646 w 188"/>
              <a:gd name="T19" fmla="*/ 2147483646 h 179"/>
              <a:gd name="T20" fmla="*/ 0 w 188"/>
              <a:gd name="T21" fmla="*/ 2147483646 h 179"/>
              <a:gd name="T22" fmla="*/ 2147483646 w 188"/>
              <a:gd name="T23" fmla="*/ 2147483646 h 179"/>
              <a:gd name="T24" fmla="*/ 2147483646 w 188"/>
              <a:gd name="T25" fmla="*/ 2147483646 h 179"/>
              <a:gd name="T26" fmla="*/ 2147483646 w 188"/>
              <a:gd name="T27" fmla="*/ 2147483646 h 179"/>
              <a:gd name="T28" fmla="*/ 2147483646 w 188"/>
              <a:gd name="T29" fmla="*/ 2147483646 h 179"/>
              <a:gd name="T30" fmla="*/ 2147483646 w 188"/>
              <a:gd name="T31" fmla="*/ 2147483646 h 179"/>
              <a:gd name="T32" fmla="*/ 2147483646 w 188"/>
              <a:gd name="T33" fmla="*/ 2147483646 h 179"/>
              <a:gd name="T34" fmla="*/ 2147483646 w 188"/>
              <a:gd name="T35" fmla="*/ 2147483646 h 179"/>
              <a:gd name="T36" fmla="*/ 2147483646 w 188"/>
              <a:gd name="T37" fmla="*/ 2147483646 h 179"/>
              <a:gd name="T38" fmla="*/ 2147483646 w 188"/>
              <a:gd name="T39" fmla="*/ 2147483646 h 179"/>
              <a:gd name="T40" fmla="*/ 2147483646 w 188"/>
              <a:gd name="T41" fmla="*/ 2147483646 h 179"/>
              <a:gd name="T42" fmla="*/ 2147483646 w 188"/>
              <a:gd name="T43" fmla="*/ 2147483646 h 179"/>
              <a:gd name="T44" fmla="*/ 2147483646 w 188"/>
              <a:gd name="T45" fmla="*/ 2147483646 h 179"/>
              <a:gd name="T46" fmla="*/ 2147483646 w 188"/>
              <a:gd name="T47" fmla="*/ 2147483646 h 179"/>
              <a:gd name="T48" fmla="*/ 2147483646 w 188"/>
              <a:gd name="T49" fmla="*/ 2147483646 h 179"/>
              <a:gd name="T50" fmla="*/ 2147483646 w 188"/>
              <a:gd name="T51" fmla="*/ 2147483646 h 179"/>
              <a:gd name="T52" fmla="*/ 2147483646 w 188"/>
              <a:gd name="T53" fmla="*/ 2147483646 h 179"/>
              <a:gd name="T54" fmla="*/ 2147483646 w 188"/>
              <a:gd name="T55" fmla="*/ 2147483646 h 179"/>
              <a:gd name="T56" fmla="*/ 2147483646 w 188"/>
              <a:gd name="T57" fmla="*/ 2147483646 h 179"/>
              <a:gd name="T58" fmla="*/ 2147483646 w 188"/>
              <a:gd name="T59" fmla="*/ 2147483646 h 179"/>
              <a:gd name="T60" fmla="*/ 2147483646 w 188"/>
              <a:gd name="T61" fmla="*/ 2147483646 h 179"/>
              <a:gd name="T62" fmla="*/ 2147483646 w 188"/>
              <a:gd name="T63" fmla="*/ 2147483646 h 179"/>
              <a:gd name="T64" fmla="*/ 2147483646 w 188"/>
              <a:gd name="T65" fmla="*/ 2147483646 h 179"/>
              <a:gd name="T66" fmla="*/ 2147483646 w 188"/>
              <a:gd name="T67" fmla="*/ 2147483646 h 179"/>
              <a:gd name="T68" fmla="*/ 2147483646 w 188"/>
              <a:gd name="T69" fmla="*/ 2147483646 h 179"/>
              <a:gd name="T70" fmla="*/ 2147483646 w 188"/>
              <a:gd name="T71" fmla="*/ 2147483646 h 179"/>
              <a:gd name="T72" fmla="*/ 2147483646 w 188"/>
              <a:gd name="T73" fmla="*/ 2147483646 h 179"/>
              <a:gd name="T74" fmla="*/ 2147483646 w 188"/>
              <a:gd name="T75" fmla="*/ 2147483646 h 179"/>
              <a:gd name="T76" fmla="*/ 2147483646 w 188"/>
              <a:gd name="T77" fmla="*/ 2147483646 h 179"/>
              <a:gd name="T78" fmla="*/ 2147483646 w 188"/>
              <a:gd name="T79" fmla="*/ 2147483646 h 179"/>
              <a:gd name="T80" fmla="*/ 2147483646 w 188"/>
              <a:gd name="T81" fmla="*/ 2147483646 h 179"/>
              <a:gd name="T82" fmla="*/ 2147483646 w 188"/>
              <a:gd name="T83" fmla="*/ 2147483646 h 179"/>
              <a:gd name="T84" fmla="*/ 2147483646 w 188"/>
              <a:gd name="T85" fmla="*/ 2147483646 h 179"/>
              <a:gd name="T86" fmla="*/ 2147483646 w 188"/>
              <a:gd name="T87" fmla="*/ 2147483646 h 179"/>
              <a:gd name="T88" fmla="*/ 2147483646 w 188"/>
              <a:gd name="T89" fmla="*/ 2147483646 h 179"/>
              <a:gd name="T90" fmla="*/ 2147483646 w 188"/>
              <a:gd name="T91" fmla="*/ 2147483646 h 179"/>
              <a:gd name="T92" fmla="*/ 2147483646 w 188"/>
              <a:gd name="T93" fmla="*/ 2147483646 h 179"/>
              <a:gd name="T94" fmla="*/ 2147483646 w 188"/>
              <a:gd name="T95" fmla="*/ 2147483646 h 179"/>
              <a:gd name="T96" fmla="*/ 2147483646 w 188"/>
              <a:gd name="T97" fmla="*/ 2147483646 h 179"/>
              <a:gd name="T98" fmla="*/ 2147483646 w 188"/>
              <a:gd name="T99" fmla="*/ 2147483646 h 17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88" h="179">
                <a:moveTo>
                  <a:pt x="86" y="23"/>
                </a:moveTo>
                <a:cubicBezTo>
                  <a:pt x="81" y="30"/>
                  <a:pt x="81" y="30"/>
                  <a:pt x="81" y="30"/>
                </a:cubicBezTo>
                <a:cubicBezTo>
                  <a:pt x="80" y="31"/>
                  <a:pt x="80" y="33"/>
                  <a:pt x="80" y="37"/>
                </a:cubicBezTo>
                <a:cubicBezTo>
                  <a:pt x="80" y="40"/>
                  <a:pt x="80" y="40"/>
                  <a:pt x="80" y="40"/>
                </a:cubicBezTo>
                <a:cubicBezTo>
                  <a:pt x="71" y="40"/>
                  <a:pt x="71" y="40"/>
                  <a:pt x="71" y="40"/>
                </a:cubicBezTo>
                <a:cubicBezTo>
                  <a:pt x="70" y="40"/>
                  <a:pt x="70" y="40"/>
                  <a:pt x="70" y="40"/>
                </a:cubicBezTo>
                <a:cubicBezTo>
                  <a:pt x="70" y="40"/>
                  <a:pt x="70" y="40"/>
                  <a:pt x="70" y="40"/>
                </a:cubicBezTo>
                <a:cubicBezTo>
                  <a:pt x="64" y="38"/>
                  <a:pt x="64" y="38"/>
                  <a:pt x="64" y="38"/>
                </a:cubicBezTo>
                <a:cubicBezTo>
                  <a:pt x="58" y="46"/>
                  <a:pt x="58" y="46"/>
                  <a:pt x="58" y="46"/>
                </a:cubicBezTo>
                <a:cubicBezTo>
                  <a:pt x="58" y="46"/>
                  <a:pt x="58" y="46"/>
                  <a:pt x="58" y="46"/>
                </a:cubicBezTo>
                <a:cubicBezTo>
                  <a:pt x="51" y="50"/>
                  <a:pt x="51" y="50"/>
                  <a:pt x="51" y="50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0"/>
                  <a:pt x="35" y="70"/>
                  <a:pt x="35" y="70"/>
                </a:cubicBezTo>
                <a:cubicBezTo>
                  <a:pt x="34" y="70"/>
                  <a:pt x="34" y="70"/>
                  <a:pt x="34" y="70"/>
                </a:cubicBezTo>
                <a:cubicBezTo>
                  <a:pt x="27" y="74"/>
                  <a:pt x="27" y="74"/>
                  <a:pt x="27" y="74"/>
                </a:cubicBezTo>
                <a:cubicBezTo>
                  <a:pt x="21" y="70"/>
                  <a:pt x="21" y="70"/>
                  <a:pt x="21" y="70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15" y="63"/>
                  <a:pt x="15" y="63"/>
                  <a:pt x="15" y="63"/>
                </a:cubicBezTo>
                <a:cubicBezTo>
                  <a:pt x="12" y="61"/>
                  <a:pt x="12" y="61"/>
                  <a:pt x="12" y="61"/>
                </a:cubicBezTo>
                <a:cubicBezTo>
                  <a:pt x="14" y="78"/>
                  <a:pt x="14" y="78"/>
                  <a:pt x="14" y="78"/>
                </a:cubicBezTo>
                <a:cubicBezTo>
                  <a:pt x="17" y="86"/>
                  <a:pt x="17" y="86"/>
                  <a:pt x="17" y="86"/>
                </a:cubicBezTo>
                <a:cubicBezTo>
                  <a:pt x="11" y="92"/>
                  <a:pt x="11" y="92"/>
                  <a:pt x="11" y="92"/>
                </a:cubicBezTo>
                <a:cubicBezTo>
                  <a:pt x="2" y="104"/>
                  <a:pt x="2" y="104"/>
                  <a:pt x="2" y="104"/>
                </a:cubicBezTo>
                <a:cubicBezTo>
                  <a:pt x="2" y="110"/>
                  <a:pt x="2" y="110"/>
                  <a:pt x="2" y="110"/>
                </a:cubicBezTo>
                <a:cubicBezTo>
                  <a:pt x="2" y="110"/>
                  <a:pt x="2" y="110"/>
                  <a:pt x="2" y="110"/>
                </a:cubicBezTo>
                <a:cubicBezTo>
                  <a:pt x="2" y="110"/>
                  <a:pt x="2" y="110"/>
                  <a:pt x="2" y="110"/>
                </a:cubicBezTo>
                <a:cubicBezTo>
                  <a:pt x="0" y="113"/>
                  <a:pt x="0" y="113"/>
                  <a:pt x="0" y="113"/>
                </a:cubicBezTo>
                <a:cubicBezTo>
                  <a:pt x="1" y="116"/>
                  <a:pt x="1" y="116"/>
                  <a:pt x="1" y="116"/>
                </a:cubicBezTo>
                <a:cubicBezTo>
                  <a:pt x="4" y="116"/>
                  <a:pt x="4" y="116"/>
                  <a:pt x="4" y="116"/>
                </a:cubicBezTo>
                <a:cubicBezTo>
                  <a:pt x="16" y="119"/>
                  <a:pt x="16" y="119"/>
                  <a:pt x="16" y="119"/>
                </a:cubicBezTo>
                <a:cubicBezTo>
                  <a:pt x="16" y="119"/>
                  <a:pt x="16" y="119"/>
                  <a:pt x="16" y="119"/>
                </a:cubicBezTo>
                <a:cubicBezTo>
                  <a:pt x="17" y="119"/>
                  <a:pt x="17" y="119"/>
                  <a:pt x="17" y="119"/>
                </a:cubicBezTo>
                <a:cubicBezTo>
                  <a:pt x="17" y="120"/>
                  <a:pt x="17" y="120"/>
                  <a:pt x="17" y="120"/>
                </a:cubicBezTo>
                <a:cubicBezTo>
                  <a:pt x="17" y="120"/>
                  <a:pt x="17" y="120"/>
                  <a:pt x="17" y="120"/>
                </a:cubicBezTo>
                <a:cubicBezTo>
                  <a:pt x="20" y="122"/>
                  <a:pt x="20" y="122"/>
                  <a:pt x="20" y="122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5" y="126"/>
                  <a:pt x="26" y="127"/>
                  <a:pt x="26" y="129"/>
                </a:cubicBezTo>
                <a:cubicBezTo>
                  <a:pt x="27" y="132"/>
                  <a:pt x="27" y="132"/>
                  <a:pt x="27" y="132"/>
                </a:cubicBezTo>
                <a:cubicBezTo>
                  <a:pt x="39" y="136"/>
                  <a:pt x="39" y="136"/>
                  <a:pt x="39" y="136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46" y="130"/>
                  <a:pt x="46" y="130"/>
                  <a:pt x="46" y="130"/>
                </a:cubicBezTo>
                <a:cubicBezTo>
                  <a:pt x="56" y="112"/>
                  <a:pt x="56" y="112"/>
                  <a:pt x="56" y="112"/>
                </a:cubicBezTo>
                <a:cubicBezTo>
                  <a:pt x="56" y="112"/>
                  <a:pt x="56" y="112"/>
                  <a:pt x="56" y="112"/>
                </a:cubicBezTo>
                <a:cubicBezTo>
                  <a:pt x="56" y="112"/>
                  <a:pt x="56" y="112"/>
                  <a:pt x="56" y="112"/>
                </a:cubicBezTo>
                <a:cubicBezTo>
                  <a:pt x="61" y="106"/>
                  <a:pt x="61" y="106"/>
                  <a:pt x="61" y="106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9" y="102"/>
                  <a:pt x="69" y="102"/>
                  <a:pt x="69" y="102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76" y="98"/>
                  <a:pt x="78" y="96"/>
                  <a:pt x="80" y="96"/>
                </a:cubicBezTo>
                <a:cubicBezTo>
                  <a:pt x="81" y="96"/>
                  <a:pt x="83" y="97"/>
                  <a:pt x="86" y="99"/>
                </a:cubicBezTo>
                <a:cubicBezTo>
                  <a:pt x="87" y="99"/>
                  <a:pt x="87" y="99"/>
                  <a:pt x="87" y="99"/>
                </a:cubicBezTo>
                <a:cubicBezTo>
                  <a:pt x="87" y="100"/>
                  <a:pt x="87" y="100"/>
                  <a:pt x="87" y="10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4" y="111"/>
                  <a:pt x="94" y="111"/>
                  <a:pt x="94" y="111"/>
                </a:cubicBezTo>
                <a:cubicBezTo>
                  <a:pt x="95" y="119"/>
                  <a:pt x="95" y="119"/>
                  <a:pt x="95" y="119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92" y="135"/>
                  <a:pt x="92" y="135"/>
                  <a:pt x="92" y="135"/>
                </a:cubicBezTo>
                <a:cubicBezTo>
                  <a:pt x="92" y="135"/>
                  <a:pt x="92" y="135"/>
                  <a:pt x="92" y="135"/>
                </a:cubicBezTo>
                <a:cubicBezTo>
                  <a:pt x="87" y="142"/>
                  <a:pt x="87" y="142"/>
                  <a:pt x="87" y="142"/>
                </a:cubicBezTo>
                <a:cubicBezTo>
                  <a:pt x="84" y="147"/>
                  <a:pt x="84" y="147"/>
                  <a:pt x="84" y="147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6" y="156"/>
                  <a:pt x="86" y="156"/>
                  <a:pt x="86" y="156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92" y="151"/>
                  <a:pt x="92" y="151"/>
                  <a:pt x="92" y="151"/>
                </a:cubicBezTo>
                <a:cubicBezTo>
                  <a:pt x="93" y="150"/>
                  <a:pt x="93" y="150"/>
                  <a:pt x="93" y="150"/>
                </a:cubicBezTo>
                <a:cubicBezTo>
                  <a:pt x="97" y="154"/>
                  <a:pt x="97" y="154"/>
                  <a:pt x="97" y="154"/>
                </a:cubicBezTo>
                <a:cubicBezTo>
                  <a:pt x="97" y="154"/>
                  <a:pt x="97" y="154"/>
                  <a:pt x="97" y="154"/>
                </a:cubicBezTo>
                <a:cubicBezTo>
                  <a:pt x="97" y="160"/>
                  <a:pt x="97" y="160"/>
                  <a:pt x="97" y="160"/>
                </a:cubicBezTo>
                <a:cubicBezTo>
                  <a:pt x="96" y="160"/>
                  <a:pt x="96" y="160"/>
                  <a:pt x="96" y="16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92" y="164"/>
                  <a:pt x="92" y="164"/>
                  <a:pt x="92" y="164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1" y="168"/>
                  <a:pt x="91" y="168"/>
                  <a:pt x="91" y="168"/>
                </a:cubicBezTo>
                <a:cubicBezTo>
                  <a:pt x="91" y="168"/>
                  <a:pt x="91" y="168"/>
                  <a:pt x="91" y="168"/>
                </a:cubicBezTo>
                <a:cubicBezTo>
                  <a:pt x="89" y="172"/>
                  <a:pt x="89" y="172"/>
                  <a:pt x="89" y="172"/>
                </a:cubicBezTo>
                <a:cubicBezTo>
                  <a:pt x="88" y="172"/>
                  <a:pt x="88" y="172"/>
                  <a:pt x="88" y="172"/>
                </a:cubicBezTo>
                <a:cubicBezTo>
                  <a:pt x="88" y="172"/>
                  <a:pt x="88" y="172"/>
                  <a:pt x="88" y="172"/>
                </a:cubicBezTo>
                <a:cubicBezTo>
                  <a:pt x="84" y="173"/>
                  <a:pt x="84" y="173"/>
                  <a:pt x="84" y="173"/>
                </a:cubicBezTo>
                <a:cubicBezTo>
                  <a:pt x="81" y="174"/>
                  <a:pt x="81" y="174"/>
                  <a:pt x="81" y="174"/>
                </a:cubicBezTo>
                <a:cubicBezTo>
                  <a:pt x="79" y="178"/>
                  <a:pt x="79" y="178"/>
                  <a:pt x="79" y="178"/>
                </a:cubicBezTo>
                <a:cubicBezTo>
                  <a:pt x="79" y="179"/>
                  <a:pt x="79" y="179"/>
                  <a:pt x="79" y="179"/>
                </a:cubicBezTo>
                <a:cubicBezTo>
                  <a:pt x="92" y="177"/>
                  <a:pt x="92" y="177"/>
                  <a:pt x="92" y="177"/>
                </a:cubicBezTo>
                <a:cubicBezTo>
                  <a:pt x="95" y="175"/>
                  <a:pt x="95" y="175"/>
                  <a:pt x="95" y="175"/>
                </a:cubicBezTo>
                <a:cubicBezTo>
                  <a:pt x="99" y="164"/>
                  <a:pt x="99" y="164"/>
                  <a:pt x="99" y="164"/>
                </a:cubicBezTo>
                <a:cubicBezTo>
                  <a:pt x="99" y="164"/>
                  <a:pt x="99" y="164"/>
                  <a:pt x="99" y="164"/>
                </a:cubicBezTo>
                <a:cubicBezTo>
                  <a:pt x="129" y="133"/>
                  <a:pt x="129" y="133"/>
                  <a:pt x="129" y="133"/>
                </a:cubicBezTo>
                <a:cubicBezTo>
                  <a:pt x="130" y="133"/>
                  <a:pt x="130" y="133"/>
                  <a:pt x="130" y="133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42" y="130"/>
                  <a:pt x="142" y="130"/>
                  <a:pt x="142" y="130"/>
                </a:cubicBezTo>
                <a:cubicBezTo>
                  <a:pt x="147" y="129"/>
                  <a:pt x="147" y="129"/>
                  <a:pt x="147" y="129"/>
                </a:cubicBezTo>
                <a:cubicBezTo>
                  <a:pt x="152" y="126"/>
                  <a:pt x="152" y="126"/>
                  <a:pt x="152" y="126"/>
                </a:cubicBezTo>
                <a:cubicBezTo>
                  <a:pt x="156" y="122"/>
                  <a:pt x="156" y="122"/>
                  <a:pt x="156" y="122"/>
                </a:cubicBezTo>
                <a:cubicBezTo>
                  <a:pt x="163" y="104"/>
                  <a:pt x="163" y="104"/>
                  <a:pt x="163" y="104"/>
                </a:cubicBezTo>
                <a:cubicBezTo>
                  <a:pt x="163" y="104"/>
                  <a:pt x="163" y="104"/>
                  <a:pt x="163" y="104"/>
                </a:cubicBezTo>
                <a:cubicBezTo>
                  <a:pt x="163" y="104"/>
                  <a:pt x="163" y="104"/>
                  <a:pt x="163" y="104"/>
                </a:cubicBezTo>
                <a:cubicBezTo>
                  <a:pt x="188" y="78"/>
                  <a:pt x="188" y="78"/>
                  <a:pt x="188" y="78"/>
                </a:cubicBezTo>
                <a:cubicBezTo>
                  <a:pt x="188" y="78"/>
                  <a:pt x="188" y="78"/>
                  <a:pt x="188" y="78"/>
                </a:cubicBezTo>
                <a:cubicBezTo>
                  <a:pt x="186" y="64"/>
                  <a:pt x="186" y="64"/>
                  <a:pt x="186" y="64"/>
                </a:cubicBezTo>
                <a:cubicBezTo>
                  <a:pt x="185" y="63"/>
                  <a:pt x="183" y="62"/>
                  <a:pt x="182" y="61"/>
                </a:cubicBezTo>
                <a:cubicBezTo>
                  <a:pt x="182" y="60"/>
                  <a:pt x="182" y="60"/>
                  <a:pt x="182" y="60"/>
                </a:cubicBezTo>
                <a:cubicBezTo>
                  <a:pt x="182" y="61"/>
                  <a:pt x="182" y="61"/>
                  <a:pt x="182" y="61"/>
                </a:cubicBezTo>
                <a:cubicBezTo>
                  <a:pt x="178" y="61"/>
                  <a:pt x="178" y="61"/>
                  <a:pt x="178" y="61"/>
                </a:cubicBezTo>
                <a:cubicBezTo>
                  <a:pt x="176" y="60"/>
                  <a:pt x="174" y="60"/>
                  <a:pt x="173" y="58"/>
                </a:cubicBezTo>
                <a:cubicBezTo>
                  <a:pt x="172" y="55"/>
                  <a:pt x="172" y="55"/>
                  <a:pt x="172" y="55"/>
                </a:cubicBezTo>
                <a:cubicBezTo>
                  <a:pt x="172" y="55"/>
                  <a:pt x="172" y="55"/>
                  <a:pt x="172" y="55"/>
                </a:cubicBezTo>
                <a:cubicBezTo>
                  <a:pt x="171" y="54"/>
                  <a:pt x="171" y="54"/>
                  <a:pt x="171" y="54"/>
                </a:cubicBezTo>
                <a:cubicBezTo>
                  <a:pt x="171" y="33"/>
                  <a:pt x="171" y="33"/>
                  <a:pt x="171" y="33"/>
                </a:cubicBezTo>
                <a:cubicBezTo>
                  <a:pt x="169" y="32"/>
                  <a:pt x="166" y="30"/>
                  <a:pt x="164" y="28"/>
                </a:cubicBezTo>
                <a:cubicBezTo>
                  <a:pt x="158" y="22"/>
                  <a:pt x="158" y="22"/>
                  <a:pt x="158" y="22"/>
                </a:cubicBezTo>
                <a:cubicBezTo>
                  <a:pt x="154" y="15"/>
                  <a:pt x="154" y="15"/>
                  <a:pt x="154" y="15"/>
                </a:cubicBezTo>
                <a:cubicBezTo>
                  <a:pt x="153" y="14"/>
                  <a:pt x="153" y="11"/>
                  <a:pt x="153" y="8"/>
                </a:cubicBezTo>
                <a:cubicBezTo>
                  <a:pt x="154" y="6"/>
                  <a:pt x="154" y="6"/>
                  <a:pt x="154" y="6"/>
                </a:cubicBezTo>
                <a:cubicBezTo>
                  <a:pt x="151" y="2"/>
                  <a:pt x="151" y="2"/>
                  <a:pt x="151" y="2"/>
                </a:cubicBezTo>
                <a:cubicBezTo>
                  <a:pt x="150" y="5"/>
                  <a:pt x="150" y="5"/>
                  <a:pt x="150" y="5"/>
                </a:cubicBezTo>
                <a:cubicBezTo>
                  <a:pt x="147" y="12"/>
                  <a:pt x="147" y="12"/>
                  <a:pt x="147" y="12"/>
                </a:cubicBezTo>
                <a:cubicBezTo>
                  <a:pt x="146" y="12"/>
                  <a:pt x="146" y="12"/>
                  <a:pt x="146" y="12"/>
                </a:cubicBezTo>
                <a:cubicBezTo>
                  <a:pt x="143" y="12"/>
                  <a:pt x="140" y="12"/>
                  <a:pt x="137" y="10"/>
                </a:cubicBezTo>
                <a:cubicBezTo>
                  <a:pt x="135" y="10"/>
                  <a:pt x="134" y="8"/>
                  <a:pt x="134" y="5"/>
                </a:cubicBezTo>
                <a:cubicBezTo>
                  <a:pt x="134" y="4"/>
                  <a:pt x="134" y="4"/>
                  <a:pt x="134" y="4"/>
                </a:cubicBezTo>
                <a:cubicBezTo>
                  <a:pt x="132" y="4"/>
                  <a:pt x="132" y="4"/>
                  <a:pt x="132" y="4"/>
                </a:cubicBezTo>
                <a:cubicBezTo>
                  <a:pt x="124" y="6"/>
                  <a:pt x="124" y="6"/>
                  <a:pt x="124" y="6"/>
                </a:cubicBezTo>
                <a:cubicBezTo>
                  <a:pt x="118" y="0"/>
                  <a:pt x="118" y="0"/>
                  <a:pt x="118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14" y="2"/>
                  <a:pt x="114" y="2"/>
                  <a:pt x="114" y="2"/>
                </a:cubicBezTo>
                <a:cubicBezTo>
                  <a:pt x="117" y="6"/>
                  <a:pt x="117" y="6"/>
                  <a:pt x="117" y="6"/>
                </a:cubicBezTo>
                <a:cubicBezTo>
                  <a:pt x="118" y="7"/>
                  <a:pt x="118" y="7"/>
                  <a:pt x="118" y="7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3" y="15"/>
                  <a:pt x="113" y="15"/>
                  <a:pt x="113" y="15"/>
                </a:cubicBezTo>
                <a:cubicBezTo>
                  <a:pt x="113" y="16"/>
                  <a:pt x="113" y="16"/>
                  <a:pt x="113" y="16"/>
                </a:cubicBezTo>
                <a:cubicBezTo>
                  <a:pt x="113" y="16"/>
                  <a:pt x="113" y="16"/>
                  <a:pt x="113" y="16"/>
                </a:cubicBezTo>
                <a:cubicBezTo>
                  <a:pt x="106" y="24"/>
                  <a:pt x="106" y="24"/>
                  <a:pt x="106" y="24"/>
                </a:cubicBezTo>
                <a:cubicBezTo>
                  <a:pt x="105" y="24"/>
                  <a:pt x="105" y="24"/>
                  <a:pt x="105" y="24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93" y="25"/>
                  <a:pt x="93" y="25"/>
                  <a:pt x="93" y="25"/>
                </a:cubicBezTo>
                <a:lnTo>
                  <a:pt x="86" y="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Freeform 28"/>
          <p:cNvSpPr/>
          <p:nvPr/>
        </p:nvSpPr>
        <p:spPr bwMode="auto">
          <a:xfrm>
            <a:off x="4759325" y="2331050"/>
            <a:ext cx="860425" cy="584200"/>
          </a:xfrm>
          <a:custGeom>
            <a:avLst/>
            <a:gdLst>
              <a:gd name="T0" fmla="*/ 2147483646 w 268"/>
              <a:gd name="T1" fmla="*/ 2147483646 h 182"/>
              <a:gd name="T2" fmla="*/ 2147483646 w 268"/>
              <a:gd name="T3" fmla="*/ 2147483646 h 182"/>
              <a:gd name="T4" fmla="*/ 2147483646 w 268"/>
              <a:gd name="T5" fmla="*/ 2147483646 h 182"/>
              <a:gd name="T6" fmla="*/ 2147483646 w 268"/>
              <a:gd name="T7" fmla="*/ 2147483646 h 182"/>
              <a:gd name="T8" fmla="*/ 2147483646 w 268"/>
              <a:gd name="T9" fmla="*/ 2147483646 h 182"/>
              <a:gd name="T10" fmla="*/ 2147483646 w 268"/>
              <a:gd name="T11" fmla="*/ 2147483646 h 182"/>
              <a:gd name="T12" fmla="*/ 0 w 268"/>
              <a:gd name="T13" fmla="*/ 2147483646 h 182"/>
              <a:gd name="T14" fmla="*/ 2147483646 w 268"/>
              <a:gd name="T15" fmla="*/ 2147483646 h 182"/>
              <a:gd name="T16" fmla="*/ 2147483646 w 268"/>
              <a:gd name="T17" fmla="*/ 2147483646 h 182"/>
              <a:gd name="T18" fmla="*/ 2147483646 w 268"/>
              <a:gd name="T19" fmla="*/ 2147483646 h 182"/>
              <a:gd name="T20" fmla="*/ 2147483646 w 268"/>
              <a:gd name="T21" fmla="*/ 2147483646 h 182"/>
              <a:gd name="T22" fmla="*/ 2147483646 w 268"/>
              <a:gd name="T23" fmla="*/ 2147483646 h 182"/>
              <a:gd name="T24" fmla="*/ 2147483646 w 268"/>
              <a:gd name="T25" fmla="*/ 2147483646 h 182"/>
              <a:gd name="T26" fmla="*/ 2147483646 w 268"/>
              <a:gd name="T27" fmla="*/ 2147483646 h 182"/>
              <a:gd name="T28" fmla="*/ 2147483646 w 268"/>
              <a:gd name="T29" fmla="*/ 2147483646 h 182"/>
              <a:gd name="T30" fmla="*/ 2147483646 w 268"/>
              <a:gd name="T31" fmla="*/ 2147483646 h 182"/>
              <a:gd name="T32" fmla="*/ 2147483646 w 268"/>
              <a:gd name="T33" fmla="*/ 2147483646 h 182"/>
              <a:gd name="T34" fmla="*/ 2147483646 w 268"/>
              <a:gd name="T35" fmla="*/ 2147483646 h 182"/>
              <a:gd name="T36" fmla="*/ 2147483646 w 268"/>
              <a:gd name="T37" fmla="*/ 2147483646 h 182"/>
              <a:gd name="T38" fmla="*/ 2147483646 w 268"/>
              <a:gd name="T39" fmla="*/ 2147483646 h 182"/>
              <a:gd name="T40" fmla="*/ 2147483646 w 268"/>
              <a:gd name="T41" fmla="*/ 2147483646 h 182"/>
              <a:gd name="T42" fmla="*/ 2147483646 w 268"/>
              <a:gd name="T43" fmla="*/ 2147483646 h 182"/>
              <a:gd name="T44" fmla="*/ 2147483646 w 268"/>
              <a:gd name="T45" fmla="*/ 2147483646 h 182"/>
              <a:gd name="T46" fmla="*/ 2147483646 w 268"/>
              <a:gd name="T47" fmla="*/ 2147483646 h 182"/>
              <a:gd name="T48" fmla="*/ 2147483646 w 268"/>
              <a:gd name="T49" fmla="*/ 2147483646 h 182"/>
              <a:gd name="T50" fmla="*/ 2147483646 w 268"/>
              <a:gd name="T51" fmla="*/ 2147483646 h 182"/>
              <a:gd name="T52" fmla="*/ 2147483646 w 268"/>
              <a:gd name="T53" fmla="*/ 2147483646 h 182"/>
              <a:gd name="T54" fmla="*/ 2147483646 w 268"/>
              <a:gd name="T55" fmla="*/ 2147483646 h 182"/>
              <a:gd name="T56" fmla="*/ 2147483646 w 268"/>
              <a:gd name="T57" fmla="*/ 2147483646 h 182"/>
              <a:gd name="T58" fmla="*/ 2147483646 w 268"/>
              <a:gd name="T59" fmla="*/ 2147483646 h 182"/>
              <a:gd name="T60" fmla="*/ 2147483646 w 268"/>
              <a:gd name="T61" fmla="*/ 2147483646 h 182"/>
              <a:gd name="T62" fmla="*/ 2147483646 w 268"/>
              <a:gd name="T63" fmla="*/ 2147483646 h 182"/>
              <a:gd name="T64" fmla="*/ 2147483646 w 268"/>
              <a:gd name="T65" fmla="*/ 2147483646 h 182"/>
              <a:gd name="T66" fmla="*/ 2147483646 w 268"/>
              <a:gd name="T67" fmla="*/ 2147483646 h 182"/>
              <a:gd name="T68" fmla="*/ 2147483646 w 268"/>
              <a:gd name="T69" fmla="*/ 2147483646 h 182"/>
              <a:gd name="T70" fmla="*/ 2147483646 w 268"/>
              <a:gd name="T71" fmla="*/ 2147483646 h 182"/>
              <a:gd name="T72" fmla="*/ 2147483646 w 268"/>
              <a:gd name="T73" fmla="*/ 2147483646 h 182"/>
              <a:gd name="T74" fmla="*/ 2147483646 w 268"/>
              <a:gd name="T75" fmla="*/ 2147483646 h 182"/>
              <a:gd name="T76" fmla="*/ 2147483646 w 268"/>
              <a:gd name="T77" fmla="*/ 2147483646 h 182"/>
              <a:gd name="T78" fmla="*/ 2147483646 w 268"/>
              <a:gd name="T79" fmla="*/ 2147483646 h 182"/>
              <a:gd name="T80" fmla="*/ 2147483646 w 268"/>
              <a:gd name="T81" fmla="*/ 2147483646 h 182"/>
              <a:gd name="T82" fmla="*/ 2147483646 w 268"/>
              <a:gd name="T83" fmla="*/ 2147483646 h 182"/>
              <a:gd name="T84" fmla="*/ 2147483646 w 268"/>
              <a:gd name="T85" fmla="*/ 2147483646 h 182"/>
              <a:gd name="T86" fmla="*/ 2147483646 w 268"/>
              <a:gd name="T87" fmla="*/ 2147483646 h 182"/>
              <a:gd name="T88" fmla="*/ 2147483646 w 268"/>
              <a:gd name="T89" fmla="*/ 2147483646 h 182"/>
              <a:gd name="T90" fmla="*/ 2147483646 w 268"/>
              <a:gd name="T91" fmla="*/ 2147483646 h 182"/>
              <a:gd name="T92" fmla="*/ 2147483646 w 268"/>
              <a:gd name="T93" fmla="*/ 2147483646 h 182"/>
              <a:gd name="T94" fmla="*/ 2147483646 w 268"/>
              <a:gd name="T95" fmla="*/ 2147483646 h 182"/>
              <a:gd name="T96" fmla="*/ 2147483646 w 268"/>
              <a:gd name="T97" fmla="*/ 2147483646 h 182"/>
              <a:gd name="T98" fmla="*/ 2147483646 w 268"/>
              <a:gd name="T99" fmla="*/ 2147483646 h 182"/>
              <a:gd name="T100" fmla="*/ 2147483646 w 268"/>
              <a:gd name="T101" fmla="*/ 2147483646 h 182"/>
              <a:gd name="T102" fmla="*/ 2147483646 w 268"/>
              <a:gd name="T103" fmla="*/ 2147483646 h 182"/>
              <a:gd name="T104" fmla="*/ 2147483646 w 268"/>
              <a:gd name="T105" fmla="*/ 2147483646 h 182"/>
              <a:gd name="T106" fmla="*/ 2147483646 w 268"/>
              <a:gd name="T107" fmla="*/ 2147483646 h 182"/>
              <a:gd name="T108" fmla="*/ 2147483646 w 268"/>
              <a:gd name="T109" fmla="*/ 2147483646 h 182"/>
              <a:gd name="T110" fmla="*/ 2147483646 w 268"/>
              <a:gd name="T111" fmla="*/ 2147483646 h 182"/>
              <a:gd name="T112" fmla="*/ 2147483646 w 268"/>
              <a:gd name="T113" fmla="*/ 2147483646 h 182"/>
              <a:gd name="T114" fmla="*/ 2147483646 w 268"/>
              <a:gd name="T115" fmla="*/ 2147483646 h 182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68" h="182">
                <a:moveTo>
                  <a:pt x="52" y="9"/>
                </a:moveTo>
                <a:cubicBezTo>
                  <a:pt x="51" y="0"/>
                  <a:pt x="51" y="0"/>
                  <a:pt x="51" y="0"/>
                </a:cubicBezTo>
                <a:cubicBezTo>
                  <a:pt x="47" y="3"/>
                  <a:pt x="47" y="3"/>
                  <a:pt x="47" y="3"/>
                </a:cubicBezTo>
                <a:cubicBezTo>
                  <a:pt x="46" y="3"/>
                  <a:pt x="46" y="3"/>
                  <a:pt x="46" y="3"/>
                </a:cubicBezTo>
                <a:cubicBezTo>
                  <a:pt x="37" y="6"/>
                  <a:pt x="37" y="6"/>
                  <a:pt x="37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10"/>
                  <a:pt x="35" y="10"/>
                  <a:pt x="35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0" y="17"/>
                  <a:pt x="30" y="17"/>
                  <a:pt x="30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2" y="24"/>
                  <a:pt x="22" y="24"/>
                  <a:pt x="22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15" y="22"/>
                  <a:pt x="12" y="19"/>
                  <a:pt x="11" y="17"/>
                </a:cubicBezTo>
                <a:cubicBezTo>
                  <a:pt x="10" y="16"/>
                  <a:pt x="10" y="16"/>
                  <a:pt x="9" y="16"/>
                </a:cubicBezTo>
                <a:cubicBezTo>
                  <a:pt x="4" y="17"/>
                  <a:pt x="4" y="17"/>
                  <a:pt x="4" y="17"/>
                </a:cubicBezTo>
                <a:cubicBezTo>
                  <a:pt x="0" y="20"/>
                  <a:pt x="0" y="20"/>
                  <a:pt x="0" y="20"/>
                </a:cubicBezTo>
                <a:cubicBezTo>
                  <a:pt x="9" y="27"/>
                  <a:pt x="9" y="27"/>
                  <a:pt x="9" y="27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2"/>
                  <a:pt x="17" y="32"/>
                  <a:pt x="17" y="32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52"/>
                  <a:pt x="18" y="52"/>
                  <a:pt x="18" y="52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70"/>
                  <a:pt x="25" y="70"/>
                  <a:pt x="25" y="70"/>
                </a:cubicBezTo>
                <a:cubicBezTo>
                  <a:pt x="30" y="76"/>
                  <a:pt x="30" y="76"/>
                  <a:pt x="30" y="76"/>
                </a:cubicBezTo>
                <a:cubicBezTo>
                  <a:pt x="35" y="72"/>
                  <a:pt x="35" y="72"/>
                  <a:pt x="35" y="72"/>
                </a:cubicBezTo>
                <a:cubicBezTo>
                  <a:pt x="38" y="68"/>
                  <a:pt x="38" y="68"/>
                  <a:pt x="38" y="68"/>
                </a:cubicBezTo>
                <a:cubicBezTo>
                  <a:pt x="38" y="68"/>
                  <a:pt x="38" y="68"/>
                  <a:pt x="38" y="68"/>
                </a:cubicBezTo>
                <a:cubicBezTo>
                  <a:pt x="38" y="68"/>
                  <a:pt x="38" y="68"/>
                  <a:pt x="38" y="68"/>
                </a:cubicBezTo>
                <a:cubicBezTo>
                  <a:pt x="44" y="61"/>
                  <a:pt x="44" y="61"/>
                  <a:pt x="44" y="61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54" y="76"/>
                  <a:pt x="54" y="76"/>
                  <a:pt x="54" y="76"/>
                </a:cubicBezTo>
                <a:cubicBezTo>
                  <a:pt x="60" y="78"/>
                  <a:pt x="60" y="78"/>
                  <a:pt x="60" y="78"/>
                </a:cubicBezTo>
                <a:cubicBezTo>
                  <a:pt x="63" y="88"/>
                  <a:pt x="63" y="88"/>
                  <a:pt x="63" y="88"/>
                </a:cubicBezTo>
                <a:cubicBezTo>
                  <a:pt x="63" y="88"/>
                  <a:pt x="63" y="88"/>
                  <a:pt x="63" y="88"/>
                </a:cubicBezTo>
                <a:cubicBezTo>
                  <a:pt x="63" y="88"/>
                  <a:pt x="63" y="88"/>
                  <a:pt x="63" y="88"/>
                </a:cubicBezTo>
                <a:cubicBezTo>
                  <a:pt x="62" y="97"/>
                  <a:pt x="62" y="97"/>
                  <a:pt x="62" y="97"/>
                </a:cubicBezTo>
                <a:cubicBezTo>
                  <a:pt x="62" y="98"/>
                  <a:pt x="62" y="98"/>
                  <a:pt x="62" y="98"/>
                </a:cubicBezTo>
                <a:cubicBezTo>
                  <a:pt x="62" y="98"/>
                  <a:pt x="62" y="98"/>
                  <a:pt x="62" y="98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84" y="109"/>
                  <a:pt x="84" y="109"/>
                  <a:pt x="84" y="109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93" y="106"/>
                  <a:pt x="95" y="108"/>
                  <a:pt x="96" y="110"/>
                </a:cubicBezTo>
                <a:cubicBezTo>
                  <a:pt x="96" y="114"/>
                  <a:pt x="96" y="114"/>
                  <a:pt x="96" y="114"/>
                </a:cubicBezTo>
                <a:cubicBezTo>
                  <a:pt x="97" y="114"/>
                  <a:pt x="97" y="114"/>
                  <a:pt x="97" y="114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05" y="111"/>
                  <a:pt x="105" y="111"/>
                  <a:pt x="105" y="111"/>
                </a:cubicBezTo>
                <a:cubicBezTo>
                  <a:pt x="105" y="109"/>
                  <a:pt x="105" y="109"/>
                  <a:pt x="105" y="109"/>
                </a:cubicBezTo>
                <a:cubicBezTo>
                  <a:pt x="105" y="107"/>
                  <a:pt x="105" y="106"/>
                  <a:pt x="106" y="105"/>
                </a:cubicBezTo>
                <a:cubicBezTo>
                  <a:pt x="110" y="106"/>
                  <a:pt x="110" y="106"/>
                  <a:pt x="110" y="106"/>
                </a:cubicBezTo>
                <a:cubicBezTo>
                  <a:pt x="114" y="108"/>
                  <a:pt x="116" y="110"/>
                  <a:pt x="116" y="114"/>
                </a:cubicBezTo>
                <a:cubicBezTo>
                  <a:pt x="116" y="116"/>
                  <a:pt x="116" y="116"/>
                  <a:pt x="116" y="116"/>
                </a:cubicBezTo>
                <a:cubicBezTo>
                  <a:pt x="116" y="121"/>
                  <a:pt x="116" y="121"/>
                  <a:pt x="116" y="121"/>
                </a:cubicBezTo>
                <a:cubicBezTo>
                  <a:pt x="120" y="128"/>
                  <a:pt x="120" y="128"/>
                  <a:pt x="120" y="128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7" y="135"/>
                  <a:pt x="129" y="136"/>
                  <a:pt x="131" y="137"/>
                </a:cubicBezTo>
                <a:cubicBezTo>
                  <a:pt x="132" y="137"/>
                  <a:pt x="132" y="137"/>
                  <a:pt x="132" y="137"/>
                </a:cubicBezTo>
                <a:cubicBezTo>
                  <a:pt x="133" y="138"/>
                  <a:pt x="134" y="140"/>
                  <a:pt x="134" y="144"/>
                </a:cubicBezTo>
                <a:cubicBezTo>
                  <a:pt x="134" y="162"/>
                  <a:pt x="134" y="162"/>
                  <a:pt x="134" y="162"/>
                </a:cubicBezTo>
                <a:cubicBezTo>
                  <a:pt x="134" y="164"/>
                  <a:pt x="136" y="165"/>
                  <a:pt x="137" y="165"/>
                </a:cubicBezTo>
                <a:cubicBezTo>
                  <a:pt x="138" y="165"/>
                  <a:pt x="138" y="165"/>
                  <a:pt x="138" y="165"/>
                </a:cubicBezTo>
                <a:cubicBezTo>
                  <a:pt x="140" y="164"/>
                  <a:pt x="142" y="164"/>
                  <a:pt x="144" y="166"/>
                </a:cubicBezTo>
                <a:cubicBezTo>
                  <a:pt x="145" y="167"/>
                  <a:pt x="145" y="167"/>
                  <a:pt x="145" y="167"/>
                </a:cubicBezTo>
                <a:cubicBezTo>
                  <a:pt x="147" y="168"/>
                  <a:pt x="148" y="169"/>
                  <a:pt x="149" y="172"/>
                </a:cubicBezTo>
                <a:cubicBezTo>
                  <a:pt x="150" y="182"/>
                  <a:pt x="150" y="182"/>
                  <a:pt x="150" y="182"/>
                </a:cubicBezTo>
                <a:cubicBezTo>
                  <a:pt x="159" y="164"/>
                  <a:pt x="159" y="164"/>
                  <a:pt x="159" y="164"/>
                </a:cubicBezTo>
                <a:cubicBezTo>
                  <a:pt x="162" y="154"/>
                  <a:pt x="165" y="148"/>
                  <a:pt x="169" y="147"/>
                </a:cubicBezTo>
                <a:cubicBezTo>
                  <a:pt x="173" y="146"/>
                  <a:pt x="178" y="148"/>
                  <a:pt x="186" y="152"/>
                </a:cubicBezTo>
                <a:cubicBezTo>
                  <a:pt x="212" y="154"/>
                  <a:pt x="212" y="154"/>
                  <a:pt x="212" y="154"/>
                </a:cubicBezTo>
                <a:cubicBezTo>
                  <a:pt x="212" y="148"/>
                  <a:pt x="212" y="148"/>
                  <a:pt x="212" y="148"/>
                </a:cubicBezTo>
                <a:cubicBezTo>
                  <a:pt x="200" y="136"/>
                  <a:pt x="200" y="136"/>
                  <a:pt x="200" y="136"/>
                </a:cubicBezTo>
                <a:cubicBezTo>
                  <a:pt x="195" y="133"/>
                  <a:pt x="192" y="131"/>
                  <a:pt x="193" y="129"/>
                </a:cubicBezTo>
                <a:cubicBezTo>
                  <a:pt x="202" y="130"/>
                  <a:pt x="202" y="130"/>
                  <a:pt x="202" y="130"/>
                </a:cubicBezTo>
                <a:cubicBezTo>
                  <a:pt x="211" y="132"/>
                  <a:pt x="219" y="128"/>
                  <a:pt x="226" y="114"/>
                </a:cubicBezTo>
                <a:cubicBezTo>
                  <a:pt x="226" y="114"/>
                  <a:pt x="226" y="114"/>
                  <a:pt x="226" y="114"/>
                </a:cubicBezTo>
                <a:cubicBezTo>
                  <a:pt x="227" y="114"/>
                  <a:pt x="227" y="114"/>
                  <a:pt x="227" y="114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37" y="85"/>
                  <a:pt x="237" y="85"/>
                  <a:pt x="237" y="85"/>
                </a:cubicBezTo>
                <a:cubicBezTo>
                  <a:pt x="238" y="85"/>
                  <a:pt x="238" y="85"/>
                  <a:pt x="238" y="85"/>
                </a:cubicBezTo>
                <a:cubicBezTo>
                  <a:pt x="239" y="85"/>
                  <a:pt x="239" y="85"/>
                  <a:pt x="239" y="85"/>
                </a:cubicBezTo>
                <a:cubicBezTo>
                  <a:pt x="246" y="84"/>
                  <a:pt x="246" y="84"/>
                  <a:pt x="246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8" y="84"/>
                  <a:pt x="248" y="84"/>
                  <a:pt x="248" y="84"/>
                </a:cubicBezTo>
                <a:cubicBezTo>
                  <a:pt x="248" y="84"/>
                  <a:pt x="248" y="84"/>
                  <a:pt x="248" y="84"/>
                </a:cubicBezTo>
                <a:cubicBezTo>
                  <a:pt x="262" y="99"/>
                  <a:pt x="262" y="99"/>
                  <a:pt x="262" y="99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266" y="95"/>
                  <a:pt x="266" y="95"/>
                  <a:pt x="266" y="95"/>
                </a:cubicBezTo>
                <a:cubicBezTo>
                  <a:pt x="259" y="88"/>
                  <a:pt x="259" y="88"/>
                  <a:pt x="259" y="88"/>
                </a:cubicBezTo>
                <a:cubicBezTo>
                  <a:pt x="258" y="87"/>
                  <a:pt x="258" y="87"/>
                  <a:pt x="258" y="87"/>
                </a:cubicBezTo>
                <a:cubicBezTo>
                  <a:pt x="257" y="86"/>
                  <a:pt x="257" y="86"/>
                  <a:pt x="257" y="86"/>
                </a:cubicBezTo>
                <a:cubicBezTo>
                  <a:pt x="268" y="79"/>
                  <a:pt x="268" y="79"/>
                  <a:pt x="268" y="79"/>
                </a:cubicBezTo>
                <a:cubicBezTo>
                  <a:pt x="268" y="62"/>
                  <a:pt x="268" y="62"/>
                  <a:pt x="268" y="62"/>
                </a:cubicBezTo>
                <a:cubicBezTo>
                  <a:pt x="263" y="63"/>
                  <a:pt x="263" y="63"/>
                  <a:pt x="263" y="63"/>
                </a:cubicBezTo>
                <a:cubicBezTo>
                  <a:pt x="263" y="63"/>
                  <a:pt x="263" y="63"/>
                  <a:pt x="263" y="63"/>
                </a:cubicBezTo>
                <a:cubicBezTo>
                  <a:pt x="262" y="63"/>
                  <a:pt x="262" y="63"/>
                  <a:pt x="262" y="63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4" y="60"/>
                  <a:pt x="250" y="58"/>
                  <a:pt x="246" y="55"/>
                </a:cubicBezTo>
                <a:cubicBezTo>
                  <a:pt x="243" y="54"/>
                  <a:pt x="242" y="53"/>
                  <a:pt x="242" y="51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242" y="53"/>
                  <a:pt x="241" y="54"/>
                  <a:pt x="240" y="54"/>
                </a:cubicBezTo>
                <a:cubicBezTo>
                  <a:pt x="239" y="55"/>
                  <a:pt x="238" y="56"/>
                  <a:pt x="235" y="56"/>
                </a:cubicBezTo>
                <a:cubicBezTo>
                  <a:pt x="234" y="56"/>
                  <a:pt x="234" y="56"/>
                  <a:pt x="234" y="56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28" y="51"/>
                  <a:pt x="228" y="51"/>
                  <a:pt x="228" y="51"/>
                </a:cubicBezTo>
                <a:cubicBezTo>
                  <a:pt x="223" y="55"/>
                  <a:pt x="223" y="55"/>
                  <a:pt x="223" y="55"/>
                </a:cubicBezTo>
                <a:cubicBezTo>
                  <a:pt x="221" y="57"/>
                  <a:pt x="219" y="59"/>
                  <a:pt x="219" y="60"/>
                </a:cubicBezTo>
                <a:cubicBezTo>
                  <a:pt x="222" y="66"/>
                  <a:pt x="222" y="66"/>
                  <a:pt x="222" y="66"/>
                </a:cubicBezTo>
                <a:cubicBezTo>
                  <a:pt x="223" y="67"/>
                  <a:pt x="223" y="68"/>
                  <a:pt x="222" y="69"/>
                </a:cubicBezTo>
                <a:cubicBezTo>
                  <a:pt x="222" y="70"/>
                  <a:pt x="220" y="72"/>
                  <a:pt x="217" y="72"/>
                </a:cubicBezTo>
                <a:cubicBezTo>
                  <a:pt x="214" y="73"/>
                  <a:pt x="214" y="73"/>
                  <a:pt x="214" y="73"/>
                </a:cubicBezTo>
                <a:cubicBezTo>
                  <a:pt x="212" y="74"/>
                  <a:pt x="209" y="74"/>
                  <a:pt x="208" y="72"/>
                </a:cubicBezTo>
                <a:cubicBezTo>
                  <a:pt x="207" y="70"/>
                  <a:pt x="207" y="70"/>
                  <a:pt x="207" y="70"/>
                </a:cubicBezTo>
                <a:cubicBezTo>
                  <a:pt x="196" y="60"/>
                  <a:pt x="196" y="60"/>
                  <a:pt x="196" y="60"/>
                </a:cubicBezTo>
                <a:cubicBezTo>
                  <a:pt x="192" y="58"/>
                  <a:pt x="189" y="56"/>
                  <a:pt x="188" y="54"/>
                </a:cubicBezTo>
                <a:cubicBezTo>
                  <a:pt x="187" y="52"/>
                  <a:pt x="186" y="51"/>
                  <a:pt x="187" y="50"/>
                </a:cubicBezTo>
                <a:cubicBezTo>
                  <a:pt x="186" y="47"/>
                  <a:pt x="186" y="44"/>
                  <a:pt x="185" y="43"/>
                </a:cubicBezTo>
                <a:cubicBezTo>
                  <a:pt x="183" y="44"/>
                  <a:pt x="183" y="44"/>
                  <a:pt x="183" y="44"/>
                </a:cubicBezTo>
                <a:cubicBezTo>
                  <a:pt x="182" y="45"/>
                  <a:pt x="182" y="45"/>
                  <a:pt x="182" y="45"/>
                </a:cubicBezTo>
                <a:cubicBezTo>
                  <a:pt x="182" y="46"/>
                  <a:pt x="183" y="48"/>
                  <a:pt x="184" y="49"/>
                </a:cubicBezTo>
                <a:cubicBezTo>
                  <a:pt x="184" y="50"/>
                  <a:pt x="184" y="50"/>
                  <a:pt x="184" y="50"/>
                </a:cubicBezTo>
                <a:cubicBezTo>
                  <a:pt x="185" y="50"/>
                  <a:pt x="185" y="50"/>
                  <a:pt x="185" y="50"/>
                </a:cubicBezTo>
                <a:cubicBezTo>
                  <a:pt x="184" y="51"/>
                  <a:pt x="184" y="51"/>
                  <a:pt x="184" y="51"/>
                </a:cubicBezTo>
                <a:cubicBezTo>
                  <a:pt x="179" y="60"/>
                  <a:pt x="179" y="60"/>
                  <a:pt x="179" y="60"/>
                </a:cubicBezTo>
                <a:cubicBezTo>
                  <a:pt x="170" y="58"/>
                  <a:pt x="170" y="58"/>
                  <a:pt x="170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8" y="56"/>
                  <a:pt x="168" y="56"/>
                </a:cubicBezTo>
                <a:cubicBezTo>
                  <a:pt x="168" y="54"/>
                  <a:pt x="168" y="52"/>
                  <a:pt x="168" y="50"/>
                </a:cubicBezTo>
                <a:cubicBezTo>
                  <a:pt x="166" y="47"/>
                  <a:pt x="166" y="47"/>
                  <a:pt x="166" y="47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58" y="41"/>
                  <a:pt x="158" y="41"/>
                  <a:pt x="158" y="41"/>
                </a:cubicBezTo>
                <a:cubicBezTo>
                  <a:pt x="158" y="42"/>
                  <a:pt x="157" y="42"/>
                  <a:pt x="156" y="43"/>
                </a:cubicBezTo>
                <a:cubicBezTo>
                  <a:pt x="149" y="42"/>
                  <a:pt x="149" y="42"/>
                  <a:pt x="149" y="42"/>
                </a:cubicBezTo>
                <a:cubicBezTo>
                  <a:pt x="146" y="42"/>
                  <a:pt x="145" y="41"/>
                  <a:pt x="144" y="40"/>
                </a:cubicBezTo>
                <a:cubicBezTo>
                  <a:pt x="144" y="39"/>
                  <a:pt x="144" y="37"/>
                  <a:pt x="144" y="35"/>
                </a:cubicBezTo>
                <a:cubicBezTo>
                  <a:pt x="145" y="34"/>
                  <a:pt x="145" y="34"/>
                  <a:pt x="145" y="34"/>
                </a:cubicBezTo>
                <a:cubicBezTo>
                  <a:pt x="142" y="28"/>
                  <a:pt x="142" y="28"/>
                  <a:pt x="142" y="28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8" y="31"/>
                  <a:pt x="128" y="32"/>
                  <a:pt x="127" y="34"/>
                </a:cubicBezTo>
                <a:cubicBezTo>
                  <a:pt x="126" y="35"/>
                  <a:pt x="125" y="36"/>
                  <a:pt x="124" y="36"/>
                </a:cubicBezTo>
                <a:cubicBezTo>
                  <a:pt x="122" y="36"/>
                  <a:pt x="119" y="36"/>
                  <a:pt x="117" y="34"/>
                </a:cubicBezTo>
                <a:cubicBezTo>
                  <a:pt x="117" y="33"/>
                  <a:pt x="117" y="33"/>
                  <a:pt x="117" y="33"/>
                </a:cubicBezTo>
                <a:cubicBezTo>
                  <a:pt x="117" y="33"/>
                  <a:pt x="117" y="33"/>
                  <a:pt x="117" y="33"/>
                </a:cubicBezTo>
                <a:cubicBezTo>
                  <a:pt x="114" y="30"/>
                  <a:pt x="112" y="27"/>
                  <a:pt x="112" y="24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2" y="25"/>
                  <a:pt x="100" y="25"/>
                  <a:pt x="98" y="24"/>
                </a:cubicBezTo>
                <a:cubicBezTo>
                  <a:pt x="97" y="23"/>
                  <a:pt x="97" y="23"/>
                  <a:pt x="97" y="23"/>
                </a:cubicBezTo>
                <a:cubicBezTo>
                  <a:pt x="93" y="24"/>
                  <a:pt x="93" y="24"/>
                  <a:pt x="93" y="24"/>
                </a:cubicBezTo>
                <a:cubicBezTo>
                  <a:pt x="82" y="27"/>
                  <a:pt x="82" y="27"/>
                  <a:pt x="82" y="27"/>
                </a:cubicBezTo>
                <a:cubicBezTo>
                  <a:pt x="80" y="29"/>
                  <a:pt x="78" y="29"/>
                  <a:pt x="76" y="29"/>
                </a:cubicBezTo>
                <a:cubicBezTo>
                  <a:pt x="75" y="29"/>
                  <a:pt x="75" y="29"/>
                  <a:pt x="75" y="29"/>
                </a:cubicBezTo>
                <a:cubicBezTo>
                  <a:pt x="71" y="29"/>
                  <a:pt x="68" y="28"/>
                  <a:pt x="67" y="26"/>
                </a:cubicBezTo>
                <a:cubicBezTo>
                  <a:pt x="60" y="21"/>
                  <a:pt x="60" y="21"/>
                  <a:pt x="60" y="21"/>
                </a:cubicBezTo>
                <a:lnTo>
                  <a:pt x="52" y="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Freeform 29"/>
          <p:cNvSpPr/>
          <p:nvPr/>
        </p:nvSpPr>
        <p:spPr bwMode="auto">
          <a:xfrm>
            <a:off x="4576763" y="1497612"/>
            <a:ext cx="1155700" cy="1054100"/>
          </a:xfrm>
          <a:custGeom>
            <a:avLst/>
            <a:gdLst>
              <a:gd name="T0" fmla="*/ 2147483646 w 360"/>
              <a:gd name="T1" fmla="*/ 2147483646 h 328"/>
              <a:gd name="T2" fmla="*/ 2147483646 w 360"/>
              <a:gd name="T3" fmla="*/ 2147483646 h 328"/>
              <a:gd name="T4" fmla="*/ 2147483646 w 360"/>
              <a:gd name="T5" fmla="*/ 2147483646 h 328"/>
              <a:gd name="T6" fmla="*/ 2147483646 w 360"/>
              <a:gd name="T7" fmla="*/ 2147483646 h 328"/>
              <a:gd name="T8" fmla="*/ 2147483646 w 360"/>
              <a:gd name="T9" fmla="*/ 2147483646 h 328"/>
              <a:gd name="T10" fmla="*/ 2147483646 w 360"/>
              <a:gd name="T11" fmla="*/ 2147483646 h 328"/>
              <a:gd name="T12" fmla="*/ 2147483646 w 360"/>
              <a:gd name="T13" fmla="*/ 2147483646 h 328"/>
              <a:gd name="T14" fmla="*/ 2147483646 w 360"/>
              <a:gd name="T15" fmla="*/ 2147483646 h 328"/>
              <a:gd name="T16" fmla="*/ 2147483646 w 360"/>
              <a:gd name="T17" fmla="*/ 2147483646 h 328"/>
              <a:gd name="T18" fmla="*/ 2147483646 w 360"/>
              <a:gd name="T19" fmla="*/ 2147483646 h 328"/>
              <a:gd name="T20" fmla="*/ 2147483646 w 360"/>
              <a:gd name="T21" fmla="*/ 2147483646 h 328"/>
              <a:gd name="T22" fmla="*/ 2147483646 w 360"/>
              <a:gd name="T23" fmla="*/ 2147483646 h 328"/>
              <a:gd name="T24" fmla="*/ 2147483646 w 360"/>
              <a:gd name="T25" fmla="*/ 2147483646 h 328"/>
              <a:gd name="T26" fmla="*/ 2147483646 w 360"/>
              <a:gd name="T27" fmla="*/ 2147483646 h 328"/>
              <a:gd name="T28" fmla="*/ 2147483646 w 360"/>
              <a:gd name="T29" fmla="*/ 2147483646 h 328"/>
              <a:gd name="T30" fmla="*/ 2147483646 w 360"/>
              <a:gd name="T31" fmla="*/ 2147483646 h 328"/>
              <a:gd name="T32" fmla="*/ 2147483646 w 360"/>
              <a:gd name="T33" fmla="*/ 2147483646 h 328"/>
              <a:gd name="T34" fmla="*/ 2147483646 w 360"/>
              <a:gd name="T35" fmla="*/ 2147483646 h 328"/>
              <a:gd name="T36" fmla="*/ 2147483646 w 360"/>
              <a:gd name="T37" fmla="*/ 2147483646 h 328"/>
              <a:gd name="T38" fmla="*/ 2147483646 w 360"/>
              <a:gd name="T39" fmla="*/ 2147483646 h 328"/>
              <a:gd name="T40" fmla="*/ 2147483646 w 360"/>
              <a:gd name="T41" fmla="*/ 2147483646 h 328"/>
              <a:gd name="T42" fmla="*/ 2147483646 w 360"/>
              <a:gd name="T43" fmla="*/ 2147483646 h 328"/>
              <a:gd name="T44" fmla="*/ 2147483646 w 360"/>
              <a:gd name="T45" fmla="*/ 2147483646 h 328"/>
              <a:gd name="T46" fmla="*/ 2147483646 w 360"/>
              <a:gd name="T47" fmla="*/ 2147483646 h 328"/>
              <a:gd name="T48" fmla="*/ 2147483646 w 360"/>
              <a:gd name="T49" fmla="*/ 2147483646 h 328"/>
              <a:gd name="T50" fmla="*/ 2147483646 w 360"/>
              <a:gd name="T51" fmla="*/ 2147483646 h 328"/>
              <a:gd name="T52" fmla="*/ 2147483646 w 360"/>
              <a:gd name="T53" fmla="*/ 2147483646 h 328"/>
              <a:gd name="T54" fmla="*/ 2147483646 w 360"/>
              <a:gd name="T55" fmla="*/ 2147483646 h 328"/>
              <a:gd name="T56" fmla="*/ 2147483646 w 360"/>
              <a:gd name="T57" fmla="*/ 2147483646 h 328"/>
              <a:gd name="T58" fmla="*/ 2147483646 w 360"/>
              <a:gd name="T59" fmla="*/ 2147483646 h 328"/>
              <a:gd name="T60" fmla="*/ 2147483646 w 360"/>
              <a:gd name="T61" fmla="*/ 2147483646 h 328"/>
              <a:gd name="T62" fmla="*/ 2147483646 w 360"/>
              <a:gd name="T63" fmla="*/ 2147483646 h 328"/>
              <a:gd name="T64" fmla="*/ 2147483646 w 360"/>
              <a:gd name="T65" fmla="*/ 2147483646 h 328"/>
              <a:gd name="T66" fmla="*/ 2147483646 w 360"/>
              <a:gd name="T67" fmla="*/ 2147483646 h 328"/>
              <a:gd name="T68" fmla="*/ 2147483646 w 360"/>
              <a:gd name="T69" fmla="*/ 2147483646 h 328"/>
              <a:gd name="T70" fmla="*/ 2147483646 w 360"/>
              <a:gd name="T71" fmla="*/ 2147483646 h 328"/>
              <a:gd name="T72" fmla="*/ 2147483646 w 360"/>
              <a:gd name="T73" fmla="*/ 2147483646 h 328"/>
              <a:gd name="T74" fmla="*/ 2147483646 w 360"/>
              <a:gd name="T75" fmla="*/ 2147483646 h 328"/>
              <a:gd name="T76" fmla="*/ 2147483646 w 360"/>
              <a:gd name="T77" fmla="*/ 2147483646 h 328"/>
              <a:gd name="T78" fmla="*/ 2147483646 w 360"/>
              <a:gd name="T79" fmla="*/ 2147483646 h 328"/>
              <a:gd name="T80" fmla="*/ 2147483646 w 360"/>
              <a:gd name="T81" fmla="*/ 2147483646 h 328"/>
              <a:gd name="T82" fmla="*/ 2147483646 w 360"/>
              <a:gd name="T83" fmla="*/ 2147483646 h 328"/>
              <a:gd name="T84" fmla="*/ 2147483646 w 360"/>
              <a:gd name="T85" fmla="*/ 2147483646 h 328"/>
              <a:gd name="T86" fmla="*/ 2147483646 w 360"/>
              <a:gd name="T87" fmla="*/ 2147483646 h 328"/>
              <a:gd name="T88" fmla="*/ 2147483646 w 360"/>
              <a:gd name="T89" fmla="*/ 2147483646 h 328"/>
              <a:gd name="T90" fmla="*/ 2147483646 w 360"/>
              <a:gd name="T91" fmla="*/ 2147483646 h 328"/>
              <a:gd name="T92" fmla="*/ 2147483646 w 360"/>
              <a:gd name="T93" fmla="*/ 2147483646 h 328"/>
              <a:gd name="T94" fmla="*/ 2147483646 w 360"/>
              <a:gd name="T95" fmla="*/ 2147483646 h 328"/>
              <a:gd name="T96" fmla="*/ 2147483646 w 360"/>
              <a:gd name="T97" fmla="*/ 2147483646 h 328"/>
              <a:gd name="T98" fmla="*/ 2147483646 w 360"/>
              <a:gd name="T99" fmla="*/ 2147483646 h 328"/>
              <a:gd name="T100" fmla="*/ 2147483646 w 360"/>
              <a:gd name="T101" fmla="*/ 2147483646 h 328"/>
              <a:gd name="T102" fmla="*/ 2147483646 w 360"/>
              <a:gd name="T103" fmla="*/ 2147483646 h 328"/>
              <a:gd name="T104" fmla="*/ 2147483646 w 360"/>
              <a:gd name="T105" fmla="*/ 2147483646 h 328"/>
              <a:gd name="T106" fmla="*/ 2147483646 w 360"/>
              <a:gd name="T107" fmla="*/ 2147483646 h 32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60" h="328">
                <a:moveTo>
                  <a:pt x="358" y="193"/>
                </a:moveTo>
                <a:cubicBezTo>
                  <a:pt x="352" y="153"/>
                  <a:pt x="352" y="153"/>
                  <a:pt x="352" y="153"/>
                </a:cubicBezTo>
                <a:cubicBezTo>
                  <a:pt x="353" y="153"/>
                  <a:pt x="353" y="153"/>
                  <a:pt x="353" y="153"/>
                </a:cubicBezTo>
                <a:cubicBezTo>
                  <a:pt x="353" y="153"/>
                  <a:pt x="353" y="153"/>
                  <a:pt x="353" y="153"/>
                </a:cubicBezTo>
                <a:cubicBezTo>
                  <a:pt x="356" y="148"/>
                  <a:pt x="357" y="145"/>
                  <a:pt x="357" y="142"/>
                </a:cubicBezTo>
                <a:cubicBezTo>
                  <a:pt x="355" y="139"/>
                  <a:pt x="355" y="139"/>
                  <a:pt x="355" y="139"/>
                </a:cubicBezTo>
                <a:cubicBezTo>
                  <a:pt x="351" y="137"/>
                  <a:pt x="349" y="130"/>
                  <a:pt x="350" y="119"/>
                </a:cubicBezTo>
                <a:cubicBezTo>
                  <a:pt x="346" y="119"/>
                  <a:pt x="346" y="119"/>
                  <a:pt x="346" y="119"/>
                </a:cubicBezTo>
                <a:cubicBezTo>
                  <a:pt x="343" y="119"/>
                  <a:pt x="340" y="120"/>
                  <a:pt x="337" y="122"/>
                </a:cubicBezTo>
                <a:cubicBezTo>
                  <a:pt x="334" y="125"/>
                  <a:pt x="332" y="127"/>
                  <a:pt x="331" y="129"/>
                </a:cubicBezTo>
                <a:cubicBezTo>
                  <a:pt x="330" y="134"/>
                  <a:pt x="325" y="137"/>
                  <a:pt x="316" y="140"/>
                </a:cubicBezTo>
                <a:cubicBezTo>
                  <a:pt x="314" y="153"/>
                  <a:pt x="314" y="153"/>
                  <a:pt x="314" y="153"/>
                </a:cubicBezTo>
                <a:cubicBezTo>
                  <a:pt x="314" y="153"/>
                  <a:pt x="314" y="153"/>
                  <a:pt x="314" y="153"/>
                </a:cubicBezTo>
                <a:cubicBezTo>
                  <a:pt x="313" y="153"/>
                  <a:pt x="313" y="153"/>
                  <a:pt x="313" y="153"/>
                </a:cubicBezTo>
                <a:cubicBezTo>
                  <a:pt x="309" y="161"/>
                  <a:pt x="309" y="161"/>
                  <a:pt x="309" y="161"/>
                </a:cubicBezTo>
                <a:cubicBezTo>
                  <a:pt x="309" y="162"/>
                  <a:pt x="309" y="162"/>
                  <a:pt x="309" y="162"/>
                </a:cubicBezTo>
                <a:cubicBezTo>
                  <a:pt x="308" y="162"/>
                  <a:pt x="308" y="162"/>
                  <a:pt x="308" y="162"/>
                </a:cubicBezTo>
                <a:cubicBezTo>
                  <a:pt x="308" y="162"/>
                  <a:pt x="308" y="162"/>
                  <a:pt x="308" y="162"/>
                </a:cubicBezTo>
                <a:cubicBezTo>
                  <a:pt x="268" y="169"/>
                  <a:pt x="268" y="169"/>
                  <a:pt x="268" y="169"/>
                </a:cubicBezTo>
                <a:cubicBezTo>
                  <a:pt x="268" y="169"/>
                  <a:pt x="268" y="169"/>
                  <a:pt x="268" y="169"/>
                </a:cubicBezTo>
                <a:cubicBezTo>
                  <a:pt x="267" y="169"/>
                  <a:pt x="267" y="169"/>
                  <a:pt x="267" y="169"/>
                </a:cubicBezTo>
                <a:cubicBezTo>
                  <a:pt x="267" y="169"/>
                  <a:pt x="267" y="169"/>
                  <a:pt x="267" y="169"/>
                </a:cubicBezTo>
                <a:cubicBezTo>
                  <a:pt x="255" y="156"/>
                  <a:pt x="255" y="156"/>
                  <a:pt x="255" y="156"/>
                </a:cubicBezTo>
                <a:cubicBezTo>
                  <a:pt x="259" y="153"/>
                  <a:pt x="259" y="153"/>
                  <a:pt x="259" y="153"/>
                </a:cubicBezTo>
                <a:cubicBezTo>
                  <a:pt x="254" y="147"/>
                  <a:pt x="254" y="147"/>
                  <a:pt x="254" y="147"/>
                </a:cubicBezTo>
                <a:cubicBezTo>
                  <a:pt x="249" y="143"/>
                  <a:pt x="249" y="143"/>
                  <a:pt x="249" y="143"/>
                </a:cubicBezTo>
                <a:cubicBezTo>
                  <a:pt x="248" y="142"/>
                  <a:pt x="248" y="142"/>
                  <a:pt x="248" y="142"/>
                </a:cubicBezTo>
                <a:cubicBezTo>
                  <a:pt x="248" y="142"/>
                  <a:pt x="248" y="142"/>
                  <a:pt x="248" y="142"/>
                </a:cubicBezTo>
                <a:cubicBezTo>
                  <a:pt x="248" y="142"/>
                  <a:pt x="248" y="142"/>
                  <a:pt x="248" y="142"/>
                </a:cubicBezTo>
                <a:cubicBezTo>
                  <a:pt x="248" y="141"/>
                  <a:pt x="248" y="141"/>
                  <a:pt x="248" y="141"/>
                </a:cubicBezTo>
                <a:cubicBezTo>
                  <a:pt x="246" y="131"/>
                  <a:pt x="246" y="131"/>
                  <a:pt x="246" y="131"/>
                </a:cubicBezTo>
                <a:cubicBezTo>
                  <a:pt x="235" y="131"/>
                  <a:pt x="235" y="131"/>
                  <a:pt x="235" y="131"/>
                </a:cubicBezTo>
                <a:cubicBezTo>
                  <a:pt x="235" y="131"/>
                  <a:pt x="235" y="131"/>
                  <a:pt x="235" y="131"/>
                </a:cubicBezTo>
                <a:cubicBezTo>
                  <a:pt x="226" y="125"/>
                  <a:pt x="226" y="125"/>
                  <a:pt x="226" y="125"/>
                </a:cubicBezTo>
                <a:cubicBezTo>
                  <a:pt x="194" y="120"/>
                  <a:pt x="194" y="120"/>
                  <a:pt x="194" y="120"/>
                </a:cubicBezTo>
                <a:cubicBezTo>
                  <a:pt x="168" y="119"/>
                  <a:pt x="168" y="119"/>
                  <a:pt x="168" y="119"/>
                </a:cubicBezTo>
                <a:cubicBezTo>
                  <a:pt x="167" y="119"/>
                  <a:pt x="167" y="119"/>
                  <a:pt x="167" y="119"/>
                </a:cubicBezTo>
                <a:cubicBezTo>
                  <a:pt x="166" y="119"/>
                  <a:pt x="165" y="119"/>
                  <a:pt x="165" y="118"/>
                </a:cubicBezTo>
                <a:cubicBezTo>
                  <a:pt x="149" y="84"/>
                  <a:pt x="149" y="84"/>
                  <a:pt x="149" y="84"/>
                </a:cubicBezTo>
                <a:cubicBezTo>
                  <a:pt x="148" y="81"/>
                  <a:pt x="141" y="72"/>
                  <a:pt x="129" y="57"/>
                </a:cubicBezTo>
                <a:cubicBezTo>
                  <a:pt x="117" y="42"/>
                  <a:pt x="110" y="34"/>
                  <a:pt x="108" y="33"/>
                </a:cubicBezTo>
                <a:cubicBezTo>
                  <a:pt x="85" y="11"/>
                  <a:pt x="85" y="11"/>
                  <a:pt x="85" y="11"/>
                </a:cubicBezTo>
                <a:cubicBezTo>
                  <a:pt x="82" y="9"/>
                  <a:pt x="82" y="9"/>
                  <a:pt x="82" y="9"/>
                </a:cubicBezTo>
                <a:cubicBezTo>
                  <a:pt x="54" y="8"/>
                  <a:pt x="54" y="8"/>
                  <a:pt x="5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53" y="7"/>
                  <a:pt x="53" y="7"/>
                  <a:pt x="53" y="7"/>
                </a:cubicBezTo>
                <a:cubicBezTo>
                  <a:pt x="50" y="5"/>
                  <a:pt x="46" y="3"/>
                  <a:pt x="40" y="2"/>
                </a:cubicBezTo>
                <a:cubicBezTo>
                  <a:pt x="35" y="0"/>
                  <a:pt x="23" y="4"/>
                  <a:pt x="4" y="14"/>
                </a:cubicBezTo>
                <a:cubicBezTo>
                  <a:pt x="3" y="15"/>
                  <a:pt x="3" y="15"/>
                  <a:pt x="3" y="15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6"/>
                  <a:pt x="1" y="40"/>
                  <a:pt x="2" y="43"/>
                </a:cubicBezTo>
                <a:cubicBezTo>
                  <a:pt x="5" y="45"/>
                  <a:pt x="5" y="45"/>
                  <a:pt x="5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6" y="46"/>
                  <a:pt x="16" y="46"/>
                  <a:pt x="16" y="46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1"/>
                  <a:pt x="19" y="38"/>
                  <a:pt x="21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39" y="41"/>
                  <a:pt x="39" y="41"/>
                  <a:pt x="39" y="41"/>
                </a:cubicBezTo>
                <a:cubicBezTo>
                  <a:pt x="42" y="42"/>
                  <a:pt x="42" y="42"/>
                  <a:pt x="42" y="42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61"/>
                  <a:pt x="41" y="65"/>
                  <a:pt x="48" y="72"/>
                </a:cubicBezTo>
                <a:cubicBezTo>
                  <a:pt x="53" y="75"/>
                  <a:pt x="55" y="77"/>
                  <a:pt x="58" y="77"/>
                </a:cubicBezTo>
                <a:cubicBezTo>
                  <a:pt x="60" y="77"/>
                  <a:pt x="60" y="77"/>
                  <a:pt x="60" y="77"/>
                </a:cubicBezTo>
                <a:cubicBezTo>
                  <a:pt x="62" y="76"/>
                  <a:pt x="62" y="76"/>
                  <a:pt x="62" y="76"/>
                </a:cubicBezTo>
                <a:cubicBezTo>
                  <a:pt x="69" y="69"/>
                  <a:pt x="69" y="69"/>
                  <a:pt x="69" y="69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85" y="64"/>
                  <a:pt x="85" y="64"/>
                  <a:pt x="85" y="64"/>
                </a:cubicBezTo>
                <a:cubicBezTo>
                  <a:pt x="88" y="57"/>
                  <a:pt x="88" y="57"/>
                  <a:pt x="88" y="57"/>
                </a:cubicBezTo>
                <a:cubicBezTo>
                  <a:pt x="97" y="52"/>
                  <a:pt x="97" y="52"/>
                  <a:pt x="97" y="52"/>
                </a:cubicBezTo>
                <a:cubicBezTo>
                  <a:pt x="106" y="57"/>
                  <a:pt x="106" y="57"/>
                  <a:pt x="106" y="57"/>
                </a:cubicBezTo>
                <a:cubicBezTo>
                  <a:pt x="106" y="57"/>
                  <a:pt x="106" y="57"/>
                  <a:pt x="106" y="57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8" y="80"/>
                  <a:pt x="118" y="80"/>
                  <a:pt x="118" y="80"/>
                </a:cubicBezTo>
                <a:cubicBezTo>
                  <a:pt x="118" y="81"/>
                  <a:pt x="118" y="81"/>
                  <a:pt x="118" y="81"/>
                </a:cubicBezTo>
                <a:cubicBezTo>
                  <a:pt x="116" y="93"/>
                  <a:pt x="116" y="93"/>
                  <a:pt x="116" y="93"/>
                </a:cubicBezTo>
                <a:cubicBezTo>
                  <a:pt x="119" y="100"/>
                  <a:pt x="119" y="100"/>
                  <a:pt x="119" y="100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17" y="110"/>
                  <a:pt x="117" y="110"/>
                  <a:pt x="117" y="110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119" y="125"/>
                  <a:pt x="121" y="130"/>
                  <a:pt x="121" y="131"/>
                </a:cubicBezTo>
                <a:cubicBezTo>
                  <a:pt x="120" y="138"/>
                  <a:pt x="120" y="138"/>
                  <a:pt x="120" y="138"/>
                </a:cubicBezTo>
                <a:cubicBezTo>
                  <a:pt x="120" y="138"/>
                  <a:pt x="120" y="138"/>
                  <a:pt x="120" y="138"/>
                </a:cubicBezTo>
                <a:cubicBezTo>
                  <a:pt x="120" y="139"/>
                  <a:pt x="120" y="139"/>
                  <a:pt x="120" y="139"/>
                </a:cubicBezTo>
                <a:cubicBezTo>
                  <a:pt x="116" y="144"/>
                  <a:pt x="116" y="144"/>
                  <a:pt x="116" y="144"/>
                </a:cubicBezTo>
                <a:cubicBezTo>
                  <a:pt x="116" y="145"/>
                  <a:pt x="116" y="145"/>
                  <a:pt x="116" y="145"/>
                </a:cubicBezTo>
                <a:cubicBezTo>
                  <a:pt x="116" y="145"/>
                  <a:pt x="116" y="145"/>
                  <a:pt x="116" y="145"/>
                </a:cubicBezTo>
                <a:cubicBezTo>
                  <a:pt x="116" y="145"/>
                  <a:pt x="116" y="145"/>
                  <a:pt x="116" y="145"/>
                </a:cubicBezTo>
                <a:cubicBezTo>
                  <a:pt x="112" y="149"/>
                  <a:pt x="112" y="149"/>
                  <a:pt x="112" y="149"/>
                </a:cubicBezTo>
                <a:cubicBezTo>
                  <a:pt x="111" y="158"/>
                  <a:pt x="111" y="158"/>
                  <a:pt x="111" y="158"/>
                </a:cubicBezTo>
                <a:cubicBezTo>
                  <a:pt x="114" y="167"/>
                  <a:pt x="114" y="167"/>
                  <a:pt x="114" y="167"/>
                </a:cubicBezTo>
                <a:cubicBezTo>
                  <a:pt x="114" y="167"/>
                  <a:pt x="114" y="167"/>
                  <a:pt x="114" y="167"/>
                </a:cubicBezTo>
                <a:cubicBezTo>
                  <a:pt x="114" y="168"/>
                  <a:pt x="114" y="168"/>
                  <a:pt x="114" y="168"/>
                </a:cubicBezTo>
                <a:cubicBezTo>
                  <a:pt x="114" y="168"/>
                  <a:pt x="114" y="168"/>
                  <a:pt x="114" y="168"/>
                </a:cubicBezTo>
                <a:cubicBezTo>
                  <a:pt x="114" y="168"/>
                  <a:pt x="114" y="168"/>
                  <a:pt x="114" y="168"/>
                </a:cubicBezTo>
                <a:cubicBezTo>
                  <a:pt x="111" y="182"/>
                  <a:pt x="111" y="182"/>
                  <a:pt x="111" y="182"/>
                </a:cubicBezTo>
                <a:cubicBezTo>
                  <a:pt x="109" y="184"/>
                  <a:pt x="109" y="184"/>
                  <a:pt x="109" y="184"/>
                </a:cubicBezTo>
                <a:cubicBezTo>
                  <a:pt x="108" y="185"/>
                  <a:pt x="106" y="185"/>
                  <a:pt x="103" y="184"/>
                </a:cubicBezTo>
                <a:cubicBezTo>
                  <a:pt x="103" y="184"/>
                  <a:pt x="103" y="184"/>
                  <a:pt x="103" y="184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95" y="181"/>
                  <a:pt x="95" y="181"/>
                  <a:pt x="95" y="181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84" y="203"/>
                  <a:pt x="84" y="203"/>
                  <a:pt x="84" y="203"/>
                </a:cubicBezTo>
                <a:cubicBezTo>
                  <a:pt x="84" y="204"/>
                  <a:pt x="84" y="204"/>
                  <a:pt x="84" y="204"/>
                </a:cubicBezTo>
                <a:cubicBezTo>
                  <a:pt x="84" y="204"/>
                  <a:pt x="84" y="204"/>
                  <a:pt x="84" y="204"/>
                </a:cubicBezTo>
                <a:cubicBezTo>
                  <a:pt x="78" y="209"/>
                  <a:pt x="78" y="209"/>
                  <a:pt x="78" y="209"/>
                </a:cubicBezTo>
                <a:cubicBezTo>
                  <a:pt x="77" y="209"/>
                  <a:pt x="77" y="209"/>
                  <a:pt x="77" y="209"/>
                </a:cubicBezTo>
                <a:cubicBezTo>
                  <a:pt x="74" y="209"/>
                  <a:pt x="74" y="209"/>
                  <a:pt x="74" y="209"/>
                </a:cubicBezTo>
                <a:cubicBezTo>
                  <a:pt x="68" y="219"/>
                  <a:pt x="68" y="219"/>
                  <a:pt x="68" y="219"/>
                </a:cubicBezTo>
                <a:cubicBezTo>
                  <a:pt x="71" y="225"/>
                  <a:pt x="71" y="225"/>
                  <a:pt x="71" y="225"/>
                </a:cubicBezTo>
                <a:cubicBezTo>
                  <a:pt x="72" y="225"/>
                  <a:pt x="72" y="225"/>
                  <a:pt x="72" y="225"/>
                </a:cubicBezTo>
                <a:cubicBezTo>
                  <a:pt x="80" y="235"/>
                  <a:pt x="80" y="235"/>
                  <a:pt x="80" y="235"/>
                </a:cubicBezTo>
                <a:cubicBezTo>
                  <a:pt x="80" y="236"/>
                  <a:pt x="80" y="236"/>
                  <a:pt x="80" y="236"/>
                </a:cubicBezTo>
                <a:cubicBezTo>
                  <a:pt x="80" y="239"/>
                  <a:pt x="80" y="239"/>
                  <a:pt x="80" y="239"/>
                </a:cubicBezTo>
                <a:cubicBezTo>
                  <a:pt x="89" y="240"/>
                  <a:pt x="89" y="240"/>
                  <a:pt x="89" y="240"/>
                </a:cubicBezTo>
                <a:cubicBezTo>
                  <a:pt x="90" y="248"/>
                  <a:pt x="90" y="248"/>
                  <a:pt x="90" y="248"/>
                </a:cubicBezTo>
                <a:cubicBezTo>
                  <a:pt x="90" y="249"/>
                  <a:pt x="90" y="249"/>
                  <a:pt x="90" y="249"/>
                </a:cubicBezTo>
                <a:cubicBezTo>
                  <a:pt x="91" y="258"/>
                  <a:pt x="91" y="258"/>
                  <a:pt x="91" y="258"/>
                </a:cubicBezTo>
                <a:cubicBezTo>
                  <a:pt x="94" y="260"/>
                  <a:pt x="94" y="260"/>
                  <a:pt x="94" y="260"/>
                </a:cubicBezTo>
                <a:cubicBezTo>
                  <a:pt x="102" y="258"/>
                  <a:pt x="102" y="258"/>
                  <a:pt x="102" y="258"/>
                </a:cubicBezTo>
                <a:cubicBezTo>
                  <a:pt x="109" y="253"/>
                  <a:pt x="109" y="253"/>
                  <a:pt x="109" y="253"/>
                </a:cubicBezTo>
                <a:cubicBezTo>
                  <a:pt x="111" y="253"/>
                  <a:pt x="111" y="253"/>
                  <a:pt x="111" y="253"/>
                </a:cubicBezTo>
                <a:cubicBezTo>
                  <a:pt x="113" y="266"/>
                  <a:pt x="113" y="266"/>
                  <a:pt x="113" y="266"/>
                </a:cubicBezTo>
                <a:cubicBezTo>
                  <a:pt x="117" y="271"/>
                  <a:pt x="117" y="271"/>
                  <a:pt x="117" y="271"/>
                </a:cubicBezTo>
                <a:cubicBezTo>
                  <a:pt x="118" y="272"/>
                  <a:pt x="118" y="272"/>
                  <a:pt x="118" y="272"/>
                </a:cubicBezTo>
                <a:cubicBezTo>
                  <a:pt x="121" y="277"/>
                  <a:pt x="121" y="277"/>
                  <a:pt x="121" y="277"/>
                </a:cubicBezTo>
                <a:cubicBezTo>
                  <a:pt x="127" y="282"/>
                  <a:pt x="127" y="282"/>
                  <a:pt x="127" y="282"/>
                </a:cubicBezTo>
                <a:cubicBezTo>
                  <a:pt x="127" y="283"/>
                  <a:pt x="129" y="283"/>
                  <a:pt x="131" y="283"/>
                </a:cubicBezTo>
                <a:cubicBezTo>
                  <a:pt x="133" y="284"/>
                  <a:pt x="133" y="284"/>
                  <a:pt x="133" y="284"/>
                </a:cubicBezTo>
                <a:cubicBezTo>
                  <a:pt x="137" y="282"/>
                  <a:pt x="137" y="282"/>
                  <a:pt x="137" y="282"/>
                </a:cubicBezTo>
                <a:cubicBezTo>
                  <a:pt x="140" y="281"/>
                  <a:pt x="143" y="280"/>
                  <a:pt x="146" y="279"/>
                </a:cubicBezTo>
                <a:cubicBezTo>
                  <a:pt x="148" y="278"/>
                  <a:pt x="148" y="278"/>
                  <a:pt x="148" y="278"/>
                </a:cubicBezTo>
                <a:cubicBezTo>
                  <a:pt x="154" y="278"/>
                  <a:pt x="154" y="278"/>
                  <a:pt x="154" y="278"/>
                </a:cubicBezTo>
                <a:cubicBezTo>
                  <a:pt x="156" y="278"/>
                  <a:pt x="157" y="278"/>
                  <a:pt x="158" y="279"/>
                </a:cubicBezTo>
                <a:cubicBezTo>
                  <a:pt x="166" y="274"/>
                  <a:pt x="166" y="274"/>
                  <a:pt x="166" y="274"/>
                </a:cubicBezTo>
                <a:cubicBezTo>
                  <a:pt x="167" y="274"/>
                  <a:pt x="167" y="274"/>
                  <a:pt x="167" y="274"/>
                </a:cubicBezTo>
                <a:cubicBezTo>
                  <a:pt x="167" y="275"/>
                  <a:pt x="167" y="275"/>
                  <a:pt x="167" y="275"/>
                </a:cubicBezTo>
                <a:cubicBezTo>
                  <a:pt x="168" y="274"/>
                  <a:pt x="168" y="274"/>
                  <a:pt x="168" y="274"/>
                </a:cubicBezTo>
                <a:cubicBezTo>
                  <a:pt x="169" y="275"/>
                  <a:pt x="169" y="275"/>
                  <a:pt x="169" y="275"/>
                </a:cubicBezTo>
                <a:cubicBezTo>
                  <a:pt x="172" y="279"/>
                  <a:pt x="173" y="282"/>
                  <a:pt x="173" y="283"/>
                </a:cubicBezTo>
                <a:cubicBezTo>
                  <a:pt x="177" y="289"/>
                  <a:pt x="177" y="289"/>
                  <a:pt x="177" y="289"/>
                </a:cubicBezTo>
                <a:cubicBezTo>
                  <a:pt x="180" y="290"/>
                  <a:pt x="180" y="290"/>
                  <a:pt x="180" y="290"/>
                </a:cubicBezTo>
                <a:cubicBezTo>
                  <a:pt x="180" y="290"/>
                  <a:pt x="180" y="290"/>
                  <a:pt x="180" y="290"/>
                </a:cubicBezTo>
                <a:cubicBezTo>
                  <a:pt x="181" y="290"/>
                  <a:pt x="181" y="290"/>
                  <a:pt x="181" y="290"/>
                </a:cubicBezTo>
                <a:cubicBezTo>
                  <a:pt x="180" y="289"/>
                  <a:pt x="180" y="289"/>
                  <a:pt x="180" y="289"/>
                </a:cubicBezTo>
                <a:cubicBezTo>
                  <a:pt x="179" y="287"/>
                  <a:pt x="179" y="286"/>
                  <a:pt x="180" y="285"/>
                </a:cubicBezTo>
                <a:cubicBezTo>
                  <a:pt x="181" y="284"/>
                  <a:pt x="182" y="283"/>
                  <a:pt x="185" y="283"/>
                </a:cubicBezTo>
                <a:cubicBezTo>
                  <a:pt x="199" y="283"/>
                  <a:pt x="199" y="283"/>
                  <a:pt x="199" y="283"/>
                </a:cubicBezTo>
                <a:cubicBezTo>
                  <a:pt x="200" y="283"/>
                  <a:pt x="200" y="283"/>
                  <a:pt x="200" y="283"/>
                </a:cubicBezTo>
                <a:cubicBezTo>
                  <a:pt x="201" y="283"/>
                  <a:pt x="201" y="283"/>
                  <a:pt x="201" y="283"/>
                </a:cubicBezTo>
                <a:cubicBezTo>
                  <a:pt x="201" y="283"/>
                  <a:pt x="201" y="283"/>
                  <a:pt x="201" y="283"/>
                </a:cubicBezTo>
                <a:cubicBezTo>
                  <a:pt x="201" y="283"/>
                  <a:pt x="201" y="283"/>
                  <a:pt x="201" y="283"/>
                </a:cubicBezTo>
                <a:cubicBezTo>
                  <a:pt x="206" y="292"/>
                  <a:pt x="206" y="292"/>
                  <a:pt x="206" y="292"/>
                </a:cubicBezTo>
                <a:cubicBezTo>
                  <a:pt x="205" y="296"/>
                  <a:pt x="205" y="296"/>
                  <a:pt x="205" y="296"/>
                </a:cubicBezTo>
                <a:cubicBezTo>
                  <a:pt x="205" y="296"/>
                  <a:pt x="205" y="296"/>
                  <a:pt x="205" y="296"/>
                </a:cubicBezTo>
                <a:cubicBezTo>
                  <a:pt x="211" y="297"/>
                  <a:pt x="211" y="297"/>
                  <a:pt x="211" y="297"/>
                </a:cubicBezTo>
                <a:cubicBezTo>
                  <a:pt x="211" y="297"/>
                  <a:pt x="211" y="297"/>
                  <a:pt x="211" y="297"/>
                </a:cubicBezTo>
                <a:cubicBezTo>
                  <a:pt x="211" y="296"/>
                  <a:pt x="211" y="295"/>
                  <a:pt x="211" y="295"/>
                </a:cubicBezTo>
                <a:cubicBezTo>
                  <a:pt x="213" y="294"/>
                  <a:pt x="213" y="294"/>
                  <a:pt x="213" y="294"/>
                </a:cubicBezTo>
                <a:cubicBezTo>
                  <a:pt x="227" y="303"/>
                  <a:pt x="227" y="303"/>
                  <a:pt x="227" y="303"/>
                </a:cubicBezTo>
                <a:cubicBezTo>
                  <a:pt x="228" y="305"/>
                  <a:pt x="229" y="306"/>
                  <a:pt x="229" y="308"/>
                </a:cubicBezTo>
                <a:cubicBezTo>
                  <a:pt x="229" y="314"/>
                  <a:pt x="229" y="314"/>
                  <a:pt x="229" y="314"/>
                </a:cubicBezTo>
                <a:cubicBezTo>
                  <a:pt x="234" y="315"/>
                  <a:pt x="234" y="315"/>
                  <a:pt x="234" y="315"/>
                </a:cubicBezTo>
                <a:cubicBezTo>
                  <a:pt x="237" y="310"/>
                  <a:pt x="237" y="310"/>
                  <a:pt x="237" y="310"/>
                </a:cubicBezTo>
                <a:cubicBezTo>
                  <a:pt x="235" y="307"/>
                  <a:pt x="235" y="305"/>
                  <a:pt x="235" y="303"/>
                </a:cubicBezTo>
                <a:cubicBezTo>
                  <a:pt x="235" y="302"/>
                  <a:pt x="236" y="301"/>
                  <a:pt x="237" y="300"/>
                </a:cubicBezTo>
                <a:cubicBezTo>
                  <a:pt x="239" y="299"/>
                  <a:pt x="239" y="299"/>
                  <a:pt x="239" y="299"/>
                </a:cubicBezTo>
                <a:cubicBezTo>
                  <a:pt x="239" y="298"/>
                  <a:pt x="239" y="297"/>
                  <a:pt x="240" y="297"/>
                </a:cubicBezTo>
                <a:cubicBezTo>
                  <a:pt x="243" y="297"/>
                  <a:pt x="243" y="297"/>
                  <a:pt x="243" y="297"/>
                </a:cubicBezTo>
                <a:cubicBezTo>
                  <a:pt x="245" y="299"/>
                  <a:pt x="247" y="303"/>
                  <a:pt x="248" y="309"/>
                </a:cubicBezTo>
                <a:cubicBezTo>
                  <a:pt x="248" y="310"/>
                  <a:pt x="248" y="310"/>
                  <a:pt x="248" y="310"/>
                </a:cubicBezTo>
                <a:cubicBezTo>
                  <a:pt x="249" y="311"/>
                  <a:pt x="249" y="311"/>
                  <a:pt x="249" y="311"/>
                </a:cubicBezTo>
                <a:cubicBezTo>
                  <a:pt x="249" y="312"/>
                  <a:pt x="251" y="313"/>
                  <a:pt x="255" y="315"/>
                </a:cubicBezTo>
                <a:cubicBezTo>
                  <a:pt x="255" y="315"/>
                  <a:pt x="255" y="315"/>
                  <a:pt x="255" y="315"/>
                </a:cubicBezTo>
                <a:cubicBezTo>
                  <a:pt x="256" y="315"/>
                  <a:pt x="256" y="315"/>
                  <a:pt x="256" y="315"/>
                </a:cubicBezTo>
                <a:cubicBezTo>
                  <a:pt x="269" y="328"/>
                  <a:pt x="269" y="328"/>
                  <a:pt x="269" y="328"/>
                </a:cubicBezTo>
                <a:cubicBezTo>
                  <a:pt x="269" y="328"/>
                  <a:pt x="269" y="328"/>
                  <a:pt x="269" y="328"/>
                </a:cubicBezTo>
                <a:cubicBezTo>
                  <a:pt x="275" y="326"/>
                  <a:pt x="275" y="326"/>
                  <a:pt x="275" y="326"/>
                </a:cubicBezTo>
                <a:cubicBezTo>
                  <a:pt x="274" y="324"/>
                  <a:pt x="274" y="324"/>
                  <a:pt x="274" y="324"/>
                </a:cubicBezTo>
                <a:cubicBezTo>
                  <a:pt x="272" y="322"/>
                  <a:pt x="272" y="320"/>
                  <a:pt x="272" y="319"/>
                </a:cubicBezTo>
                <a:cubicBezTo>
                  <a:pt x="272" y="316"/>
                  <a:pt x="274" y="313"/>
                  <a:pt x="278" y="311"/>
                </a:cubicBezTo>
                <a:cubicBezTo>
                  <a:pt x="285" y="305"/>
                  <a:pt x="285" y="305"/>
                  <a:pt x="285" y="305"/>
                </a:cubicBezTo>
                <a:cubicBezTo>
                  <a:pt x="293" y="310"/>
                  <a:pt x="293" y="310"/>
                  <a:pt x="293" y="310"/>
                </a:cubicBezTo>
                <a:cubicBezTo>
                  <a:pt x="294" y="310"/>
                  <a:pt x="294" y="310"/>
                  <a:pt x="294" y="310"/>
                </a:cubicBezTo>
                <a:cubicBezTo>
                  <a:pt x="296" y="301"/>
                  <a:pt x="296" y="301"/>
                  <a:pt x="296" y="301"/>
                </a:cubicBezTo>
                <a:cubicBezTo>
                  <a:pt x="296" y="300"/>
                  <a:pt x="296" y="300"/>
                  <a:pt x="296" y="300"/>
                </a:cubicBezTo>
                <a:cubicBezTo>
                  <a:pt x="297" y="299"/>
                  <a:pt x="297" y="299"/>
                  <a:pt x="297" y="299"/>
                </a:cubicBezTo>
                <a:cubicBezTo>
                  <a:pt x="304" y="300"/>
                  <a:pt x="304" y="300"/>
                  <a:pt x="304" y="300"/>
                </a:cubicBezTo>
                <a:cubicBezTo>
                  <a:pt x="305" y="301"/>
                  <a:pt x="306" y="303"/>
                  <a:pt x="306" y="305"/>
                </a:cubicBezTo>
                <a:cubicBezTo>
                  <a:pt x="306" y="306"/>
                  <a:pt x="305" y="308"/>
                  <a:pt x="303" y="310"/>
                </a:cubicBezTo>
                <a:cubicBezTo>
                  <a:pt x="305" y="311"/>
                  <a:pt x="305" y="311"/>
                  <a:pt x="305" y="311"/>
                </a:cubicBezTo>
                <a:cubicBezTo>
                  <a:pt x="309" y="313"/>
                  <a:pt x="312" y="314"/>
                  <a:pt x="314" y="315"/>
                </a:cubicBezTo>
                <a:cubicBezTo>
                  <a:pt x="315" y="315"/>
                  <a:pt x="315" y="315"/>
                  <a:pt x="315" y="315"/>
                </a:cubicBezTo>
                <a:cubicBezTo>
                  <a:pt x="315" y="315"/>
                  <a:pt x="315" y="315"/>
                  <a:pt x="315" y="315"/>
                </a:cubicBezTo>
                <a:cubicBezTo>
                  <a:pt x="320" y="317"/>
                  <a:pt x="320" y="317"/>
                  <a:pt x="320" y="317"/>
                </a:cubicBezTo>
                <a:cubicBezTo>
                  <a:pt x="324" y="317"/>
                  <a:pt x="324" y="317"/>
                  <a:pt x="324" y="317"/>
                </a:cubicBezTo>
                <a:cubicBezTo>
                  <a:pt x="318" y="288"/>
                  <a:pt x="318" y="288"/>
                  <a:pt x="318" y="288"/>
                </a:cubicBezTo>
                <a:cubicBezTo>
                  <a:pt x="314" y="285"/>
                  <a:pt x="310" y="281"/>
                  <a:pt x="307" y="275"/>
                </a:cubicBezTo>
                <a:cubicBezTo>
                  <a:pt x="304" y="270"/>
                  <a:pt x="305" y="263"/>
                  <a:pt x="312" y="255"/>
                </a:cubicBezTo>
                <a:cubicBezTo>
                  <a:pt x="315" y="251"/>
                  <a:pt x="320" y="247"/>
                  <a:pt x="325" y="243"/>
                </a:cubicBezTo>
                <a:cubicBezTo>
                  <a:pt x="325" y="243"/>
                  <a:pt x="325" y="243"/>
                  <a:pt x="325" y="243"/>
                </a:cubicBezTo>
                <a:cubicBezTo>
                  <a:pt x="325" y="243"/>
                  <a:pt x="325" y="243"/>
                  <a:pt x="325" y="243"/>
                </a:cubicBezTo>
                <a:cubicBezTo>
                  <a:pt x="331" y="243"/>
                  <a:pt x="331" y="243"/>
                  <a:pt x="331" y="243"/>
                </a:cubicBezTo>
                <a:cubicBezTo>
                  <a:pt x="331" y="243"/>
                  <a:pt x="331" y="243"/>
                  <a:pt x="331" y="243"/>
                </a:cubicBezTo>
                <a:cubicBezTo>
                  <a:pt x="336" y="245"/>
                  <a:pt x="336" y="245"/>
                  <a:pt x="336" y="245"/>
                </a:cubicBezTo>
                <a:cubicBezTo>
                  <a:pt x="346" y="245"/>
                  <a:pt x="346" y="245"/>
                  <a:pt x="346" y="245"/>
                </a:cubicBezTo>
                <a:cubicBezTo>
                  <a:pt x="350" y="243"/>
                  <a:pt x="353" y="237"/>
                  <a:pt x="357" y="228"/>
                </a:cubicBezTo>
                <a:cubicBezTo>
                  <a:pt x="360" y="222"/>
                  <a:pt x="360" y="211"/>
                  <a:pt x="358" y="1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30"/>
          <p:cNvSpPr/>
          <p:nvPr/>
        </p:nvSpPr>
        <p:spPr bwMode="auto">
          <a:xfrm>
            <a:off x="4348163" y="3383562"/>
            <a:ext cx="696912" cy="436563"/>
          </a:xfrm>
          <a:custGeom>
            <a:avLst/>
            <a:gdLst>
              <a:gd name="T0" fmla="*/ 2147483646 w 217"/>
              <a:gd name="T1" fmla="*/ 2147483646 h 136"/>
              <a:gd name="T2" fmla="*/ 2147483646 w 217"/>
              <a:gd name="T3" fmla="*/ 2147483646 h 136"/>
              <a:gd name="T4" fmla="*/ 2147483646 w 217"/>
              <a:gd name="T5" fmla="*/ 2147483646 h 136"/>
              <a:gd name="T6" fmla="*/ 2147483646 w 217"/>
              <a:gd name="T7" fmla="*/ 2147483646 h 136"/>
              <a:gd name="T8" fmla="*/ 2147483646 w 217"/>
              <a:gd name="T9" fmla="*/ 2147483646 h 136"/>
              <a:gd name="T10" fmla="*/ 2147483646 w 217"/>
              <a:gd name="T11" fmla="*/ 0 h 136"/>
              <a:gd name="T12" fmla="*/ 2147483646 w 217"/>
              <a:gd name="T13" fmla="*/ 2147483646 h 136"/>
              <a:gd name="T14" fmla="*/ 2147483646 w 217"/>
              <a:gd name="T15" fmla="*/ 2147483646 h 136"/>
              <a:gd name="T16" fmla="*/ 2147483646 w 217"/>
              <a:gd name="T17" fmla="*/ 2147483646 h 136"/>
              <a:gd name="T18" fmla="*/ 2147483646 w 217"/>
              <a:gd name="T19" fmla="*/ 2147483646 h 136"/>
              <a:gd name="T20" fmla="*/ 2147483646 w 217"/>
              <a:gd name="T21" fmla="*/ 2147483646 h 136"/>
              <a:gd name="T22" fmla="*/ 2147483646 w 217"/>
              <a:gd name="T23" fmla="*/ 2147483646 h 136"/>
              <a:gd name="T24" fmla="*/ 2147483646 w 217"/>
              <a:gd name="T25" fmla="*/ 2147483646 h 136"/>
              <a:gd name="T26" fmla="*/ 2147483646 w 217"/>
              <a:gd name="T27" fmla="*/ 2147483646 h 136"/>
              <a:gd name="T28" fmla="*/ 0 w 217"/>
              <a:gd name="T29" fmla="*/ 2147483646 h 136"/>
              <a:gd name="T30" fmla="*/ 2147483646 w 217"/>
              <a:gd name="T31" fmla="*/ 2147483646 h 136"/>
              <a:gd name="T32" fmla="*/ 2147483646 w 217"/>
              <a:gd name="T33" fmla="*/ 2147483646 h 136"/>
              <a:gd name="T34" fmla="*/ 2147483646 w 217"/>
              <a:gd name="T35" fmla="*/ 2147483646 h 136"/>
              <a:gd name="T36" fmla="*/ 2147483646 w 217"/>
              <a:gd name="T37" fmla="*/ 2147483646 h 136"/>
              <a:gd name="T38" fmla="*/ 2147483646 w 217"/>
              <a:gd name="T39" fmla="*/ 2147483646 h 136"/>
              <a:gd name="T40" fmla="*/ 2147483646 w 217"/>
              <a:gd name="T41" fmla="*/ 2147483646 h 136"/>
              <a:gd name="T42" fmla="*/ 2147483646 w 217"/>
              <a:gd name="T43" fmla="*/ 2147483646 h 136"/>
              <a:gd name="T44" fmla="*/ 2147483646 w 217"/>
              <a:gd name="T45" fmla="*/ 2147483646 h 136"/>
              <a:gd name="T46" fmla="*/ 2147483646 w 217"/>
              <a:gd name="T47" fmla="*/ 2147483646 h 136"/>
              <a:gd name="T48" fmla="*/ 2147483646 w 217"/>
              <a:gd name="T49" fmla="*/ 2147483646 h 136"/>
              <a:gd name="T50" fmla="*/ 2147483646 w 217"/>
              <a:gd name="T51" fmla="*/ 2147483646 h 136"/>
              <a:gd name="T52" fmla="*/ 2147483646 w 217"/>
              <a:gd name="T53" fmla="*/ 2147483646 h 136"/>
              <a:gd name="T54" fmla="*/ 2147483646 w 217"/>
              <a:gd name="T55" fmla="*/ 2147483646 h 136"/>
              <a:gd name="T56" fmla="*/ 2147483646 w 217"/>
              <a:gd name="T57" fmla="*/ 2147483646 h 136"/>
              <a:gd name="T58" fmla="*/ 2147483646 w 217"/>
              <a:gd name="T59" fmla="*/ 2147483646 h 136"/>
              <a:gd name="T60" fmla="*/ 2147483646 w 217"/>
              <a:gd name="T61" fmla="*/ 2147483646 h 136"/>
              <a:gd name="T62" fmla="*/ 2147483646 w 217"/>
              <a:gd name="T63" fmla="*/ 2147483646 h 136"/>
              <a:gd name="T64" fmla="*/ 2147483646 w 217"/>
              <a:gd name="T65" fmla="*/ 2147483646 h 136"/>
              <a:gd name="T66" fmla="*/ 2147483646 w 217"/>
              <a:gd name="T67" fmla="*/ 2147483646 h 136"/>
              <a:gd name="T68" fmla="*/ 2147483646 w 217"/>
              <a:gd name="T69" fmla="*/ 2147483646 h 136"/>
              <a:gd name="T70" fmla="*/ 2147483646 w 217"/>
              <a:gd name="T71" fmla="*/ 2147483646 h 136"/>
              <a:gd name="T72" fmla="*/ 2147483646 w 217"/>
              <a:gd name="T73" fmla="*/ 2147483646 h 136"/>
              <a:gd name="T74" fmla="*/ 2147483646 w 217"/>
              <a:gd name="T75" fmla="*/ 2147483646 h 136"/>
              <a:gd name="T76" fmla="*/ 2147483646 w 217"/>
              <a:gd name="T77" fmla="*/ 2147483646 h 136"/>
              <a:gd name="T78" fmla="*/ 2147483646 w 217"/>
              <a:gd name="T79" fmla="*/ 2147483646 h 136"/>
              <a:gd name="T80" fmla="*/ 2147483646 w 217"/>
              <a:gd name="T81" fmla="*/ 2147483646 h 136"/>
              <a:gd name="T82" fmla="*/ 2147483646 w 217"/>
              <a:gd name="T83" fmla="*/ 2147483646 h 136"/>
              <a:gd name="T84" fmla="*/ 2147483646 w 217"/>
              <a:gd name="T85" fmla="*/ 2147483646 h 136"/>
              <a:gd name="T86" fmla="*/ 2147483646 w 217"/>
              <a:gd name="T87" fmla="*/ 2147483646 h 136"/>
              <a:gd name="T88" fmla="*/ 2147483646 w 217"/>
              <a:gd name="T89" fmla="*/ 2147483646 h 136"/>
              <a:gd name="T90" fmla="*/ 2147483646 w 217"/>
              <a:gd name="T91" fmla="*/ 2147483646 h 136"/>
              <a:gd name="T92" fmla="*/ 2147483646 w 217"/>
              <a:gd name="T93" fmla="*/ 2147483646 h 136"/>
              <a:gd name="T94" fmla="*/ 2147483646 w 217"/>
              <a:gd name="T95" fmla="*/ 2147483646 h 136"/>
              <a:gd name="T96" fmla="*/ 2147483646 w 217"/>
              <a:gd name="T97" fmla="*/ 2147483646 h 136"/>
              <a:gd name="T98" fmla="*/ 2147483646 w 217"/>
              <a:gd name="T99" fmla="*/ 2147483646 h 136"/>
              <a:gd name="T100" fmla="*/ 2147483646 w 217"/>
              <a:gd name="T101" fmla="*/ 2147483646 h 1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17" h="136">
                <a:moveTo>
                  <a:pt x="198" y="4"/>
                </a:moveTo>
                <a:cubicBezTo>
                  <a:pt x="198" y="4"/>
                  <a:pt x="198" y="4"/>
                  <a:pt x="198" y="4"/>
                </a:cubicBezTo>
                <a:cubicBezTo>
                  <a:pt x="198" y="6"/>
                  <a:pt x="196" y="7"/>
                  <a:pt x="194" y="7"/>
                </a:cubicBezTo>
                <a:cubicBezTo>
                  <a:pt x="179" y="6"/>
                  <a:pt x="179" y="6"/>
                  <a:pt x="179" y="6"/>
                </a:cubicBezTo>
                <a:cubicBezTo>
                  <a:pt x="168" y="4"/>
                  <a:pt x="161" y="2"/>
                  <a:pt x="157" y="0"/>
                </a:cubicBezTo>
                <a:cubicBezTo>
                  <a:pt x="135" y="21"/>
                  <a:pt x="135" y="21"/>
                  <a:pt x="135" y="21"/>
                </a:cubicBezTo>
                <a:cubicBezTo>
                  <a:pt x="136" y="30"/>
                  <a:pt x="136" y="30"/>
                  <a:pt x="136" y="30"/>
                </a:cubicBezTo>
                <a:cubicBezTo>
                  <a:pt x="136" y="30"/>
                  <a:pt x="136" y="30"/>
                  <a:pt x="136" y="30"/>
                </a:cubicBezTo>
                <a:cubicBezTo>
                  <a:pt x="134" y="31"/>
                  <a:pt x="134" y="31"/>
                  <a:pt x="134" y="31"/>
                </a:cubicBezTo>
                <a:cubicBezTo>
                  <a:pt x="117" y="33"/>
                  <a:pt x="108" y="32"/>
                  <a:pt x="106" y="26"/>
                </a:cubicBezTo>
                <a:cubicBezTo>
                  <a:pt x="104" y="1"/>
                  <a:pt x="104" y="1"/>
                  <a:pt x="104" y="1"/>
                </a:cubicBezTo>
                <a:cubicBezTo>
                  <a:pt x="84" y="0"/>
                  <a:pt x="84" y="0"/>
                  <a:pt x="84" y="0"/>
                </a:cubicBezTo>
                <a:cubicBezTo>
                  <a:pt x="76" y="18"/>
                  <a:pt x="76" y="18"/>
                  <a:pt x="76" y="18"/>
                </a:cubicBezTo>
                <a:cubicBezTo>
                  <a:pt x="75" y="10"/>
                  <a:pt x="75" y="10"/>
                  <a:pt x="75" y="10"/>
                </a:cubicBezTo>
                <a:cubicBezTo>
                  <a:pt x="75" y="4"/>
                  <a:pt x="74" y="0"/>
                  <a:pt x="72" y="0"/>
                </a:cubicBezTo>
                <a:cubicBezTo>
                  <a:pt x="64" y="4"/>
                  <a:pt x="64" y="4"/>
                  <a:pt x="64" y="4"/>
                </a:cubicBezTo>
                <a:cubicBezTo>
                  <a:pt x="60" y="9"/>
                  <a:pt x="60" y="9"/>
                  <a:pt x="60" y="9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1" y="12"/>
                  <a:pt x="51" y="12"/>
                  <a:pt x="51" y="12"/>
                </a:cubicBezTo>
                <a:cubicBezTo>
                  <a:pt x="42" y="20"/>
                  <a:pt x="34" y="27"/>
                  <a:pt x="28" y="35"/>
                </a:cubicBezTo>
                <a:cubicBezTo>
                  <a:pt x="6" y="64"/>
                  <a:pt x="6" y="64"/>
                  <a:pt x="6" y="64"/>
                </a:cubicBezTo>
                <a:cubicBezTo>
                  <a:pt x="11" y="74"/>
                  <a:pt x="11" y="74"/>
                  <a:pt x="11" y="74"/>
                </a:cubicBezTo>
                <a:cubicBezTo>
                  <a:pt x="11" y="76"/>
                  <a:pt x="11" y="76"/>
                  <a:pt x="11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0" y="76"/>
                  <a:pt x="10" y="76"/>
                  <a:pt x="10" y="76"/>
                </a:cubicBezTo>
                <a:cubicBezTo>
                  <a:pt x="9" y="78"/>
                  <a:pt x="10" y="82"/>
                  <a:pt x="12" y="86"/>
                </a:cubicBezTo>
                <a:cubicBezTo>
                  <a:pt x="15" y="91"/>
                  <a:pt x="17" y="97"/>
                  <a:pt x="17" y="103"/>
                </a:cubicBezTo>
                <a:cubicBezTo>
                  <a:pt x="17" y="104"/>
                  <a:pt x="17" y="104"/>
                  <a:pt x="17" y="104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8"/>
                  <a:pt x="0" y="118"/>
                  <a:pt x="0" y="118"/>
                </a:cubicBezTo>
                <a:cubicBezTo>
                  <a:pt x="8" y="122"/>
                  <a:pt x="8" y="122"/>
                  <a:pt x="8" y="122"/>
                </a:cubicBezTo>
                <a:cubicBezTo>
                  <a:pt x="8" y="122"/>
                  <a:pt x="9" y="123"/>
                  <a:pt x="9" y="124"/>
                </a:cubicBezTo>
                <a:cubicBezTo>
                  <a:pt x="9" y="124"/>
                  <a:pt x="9" y="124"/>
                  <a:pt x="9" y="124"/>
                </a:cubicBezTo>
                <a:cubicBezTo>
                  <a:pt x="8" y="126"/>
                  <a:pt x="12" y="129"/>
                  <a:pt x="18" y="132"/>
                </a:cubicBezTo>
                <a:cubicBezTo>
                  <a:pt x="32" y="136"/>
                  <a:pt x="32" y="136"/>
                  <a:pt x="32" y="136"/>
                </a:cubicBezTo>
                <a:cubicBezTo>
                  <a:pt x="37" y="133"/>
                  <a:pt x="37" y="133"/>
                  <a:pt x="37" y="133"/>
                </a:cubicBezTo>
                <a:cubicBezTo>
                  <a:pt x="42" y="126"/>
                  <a:pt x="42" y="126"/>
                  <a:pt x="42" y="126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57" y="119"/>
                  <a:pt x="57" y="119"/>
                  <a:pt x="57" y="119"/>
                </a:cubicBezTo>
                <a:cubicBezTo>
                  <a:pt x="59" y="120"/>
                  <a:pt x="59" y="120"/>
                  <a:pt x="59" y="120"/>
                </a:cubicBezTo>
                <a:cubicBezTo>
                  <a:pt x="59" y="121"/>
                  <a:pt x="59" y="121"/>
                  <a:pt x="59" y="121"/>
                </a:cubicBezTo>
                <a:cubicBezTo>
                  <a:pt x="59" y="121"/>
                  <a:pt x="59" y="121"/>
                  <a:pt x="59" y="121"/>
                </a:cubicBezTo>
                <a:cubicBezTo>
                  <a:pt x="59" y="122"/>
                  <a:pt x="59" y="122"/>
                  <a:pt x="59" y="122"/>
                </a:cubicBezTo>
                <a:cubicBezTo>
                  <a:pt x="57" y="126"/>
                  <a:pt x="58" y="130"/>
                  <a:pt x="62" y="132"/>
                </a:cubicBezTo>
                <a:cubicBezTo>
                  <a:pt x="74" y="132"/>
                  <a:pt x="74" y="132"/>
                  <a:pt x="74" y="132"/>
                </a:cubicBezTo>
                <a:cubicBezTo>
                  <a:pt x="79" y="131"/>
                  <a:pt x="82" y="130"/>
                  <a:pt x="85" y="128"/>
                </a:cubicBezTo>
                <a:cubicBezTo>
                  <a:pt x="86" y="126"/>
                  <a:pt x="89" y="125"/>
                  <a:pt x="92" y="126"/>
                </a:cubicBezTo>
                <a:cubicBezTo>
                  <a:pt x="97" y="126"/>
                  <a:pt x="101" y="128"/>
                  <a:pt x="104" y="132"/>
                </a:cubicBezTo>
                <a:cubicBezTo>
                  <a:pt x="106" y="125"/>
                  <a:pt x="106" y="125"/>
                  <a:pt x="106" y="125"/>
                </a:cubicBezTo>
                <a:cubicBezTo>
                  <a:pt x="107" y="124"/>
                  <a:pt x="107" y="124"/>
                  <a:pt x="107" y="124"/>
                </a:cubicBezTo>
                <a:cubicBezTo>
                  <a:pt x="108" y="124"/>
                  <a:pt x="108" y="124"/>
                  <a:pt x="108" y="124"/>
                </a:cubicBezTo>
                <a:cubicBezTo>
                  <a:pt x="110" y="122"/>
                  <a:pt x="111" y="120"/>
                  <a:pt x="112" y="118"/>
                </a:cubicBezTo>
                <a:cubicBezTo>
                  <a:pt x="114" y="115"/>
                  <a:pt x="116" y="112"/>
                  <a:pt x="119" y="110"/>
                </a:cubicBezTo>
                <a:cubicBezTo>
                  <a:pt x="124" y="107"/>
                  <a:pt x="124" y="107"/>
                  <a:pt x="124" y="107"/>
                </a:cubicBezTo>
                <a:cubicBezTo>
                  <a:pt x="125" y="106"/>
                  <a:pt x="125" y="106"/>
                  <a:pt x="125" y="106"/>
                </a:cubicBezTo>
                <a:cubicBezTo>
                  <a:pt x="125" y="107"/>
                  <a:pt x="125" y="107"/>
                  <a:pt x="125" y="107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29" y="108"/>
                  <a:pt x="129" y="108"/>
                  <a:pt x="129" y="108"/>
                </a:cubicBezTo>
                <a:cubicBezTo>
                  <a:pt x="129" y="108"/>
                  <a:pt x="129" y="108"/>
                  <a:pt x="129" y="108"/>
                </a:cubicBezTo>
                <a:cubicBezTo>
                  <a:pt x="130" y="108"/>
                  <a:pt x="130" y="108"/>
                  <a:pt x="130" y="108"/>
                </a:cubicBezTo>
                <a:cubicBezTo>
                  <a:pt x="134" y="88"/>
                  <a:pt x="134" y="88"/>
                  <a:pt x="134" y="88"/>
                </a:cubicBezTo>
                <a:cubicBezTo>
                  <a:pt x="134" y="88"/>
                  <a:pt x="134" y="88"/>
                  <a:pt x="134" y="88"/>
                </a:cubicBezTo>
                <a:cubicBezTo>
                  <a:pt x="140" y="86"/>
                  <a:pt x="140" y="86"/>
                  <a:pt x="140" y="86"/>
                </a:cubicBezTo>
                <a:cubicBezTo>
                  <a:pt x="147" y="82"/>
                  <a:pt x="150" y="78"/>
                  <a:pt x="150" y="75"/>
                </a:cubicBezTo>
                <a:cubicBezTo>
                  <a:pt x="148" y="69"/>
                  <a:pt x="148" y="69"/>
                  <a:pt x="148" y="69"/>
                </a:cubicBezTo>
                <a:cubicBezTo>
                  <a:pt x="147" y="65"/>
                  <a:pt x="147" y="62"/>
                  <a:pt x="148" y="61"/>
                </a:cubicBezTo>
                <a:cubicBezTo>
                  <a:pt x="149" y="60"/>
                  <a:pt x="150" y="60"/>
                  <a:pt x="151" y="60"/>
                </a:cubicBezTo>
                <a:cubicBezTo>
                  <a:pt x="154" y="60"/>
                  <a:pt x="157" y="60"/>
                  <a:pt x="160" y="62"/>
                </a:cubicBezTo>
                <a:cubicBezTo>
                  <a:pt x="161" y="56"/>
                  <a:pt x="161" y="56"/>
                  <a:pt x="161" y="56"/>
                </a:cubicBezTo>
                <a:cubicBezTo>
                  <a:pt x="161" y="55"/>
                  <a:pt x="161" y="55"/>
                  <a:pt x="161" y="55"/>
                </a:cubicBezTo>
                <a:cubicBezTo>
                  <a:pt x="161" y="54"/>
                  <a:pt x="161" y="54"/>
                  <a:pt x="161" y="54"/>
                </a:cubicBezTo>
                <a:cubicBezTo>
                  <a:pt x="168" y="51"/>
                  <a:pt x="168" y="51"/>
                  <a:pt x="168" y="51"/>
                </a:cubicBezTo>
                <a:cubicBezTo>
                  <a:pt x="169" y="48"/>
                  <a:pt x="169" y="48"/>
                  <a:pt x="169" y="48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64" y="47"/>
                  <a:pt x="164" y="47"/>
                  <a:pt x="164" y="47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4"/>
                  <a:pt x="164" y="44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6" y="43"/>
                  <a:pt x="166" y="43"/>
                  <a:pt x="166" y="43"/>
                </a:cubicBezTo>
                <a:cubicBezTo>
                  <a:pt x="167" y="43"/>
                  <a:pt x="167" y="43"/>
                  <a:pt x="167" y="43"/>
                </a:cubicBezTo>
                <a:cubicBezTo>
                  <a:pt x="170" y="43"/>
                  <a:pt x="173" y="42"/>
                  <a:pt x="176" y="38"/>
                </a:cubicBezTo>
                <a:cubicBezTo>
                  <a:pt x="202" y="20"/>
                  <a:pt x="202" y="20"/>
                  <a:pt x="202" y="20"/>
                </a:cubicBezTo>
                <a:cubicBezTo>
                  <a:pt x="202" y="20"/>
                  <a:pt x="202" y="20"/>
                  <a:pt x="202" y="20"/>
                </a:cubicBezTo>
                <a:cubicBezTo>
                  <a:pt x="210" y="24"/>
                  <a:pt x="210" y="24"/>
                  <a:pt x="210" y="24"/>
                </a:cubicBezTo>
                <a:cubicBezTo>
                  <a:pt x="214" y="24"/>
                  <a:pt x="214" y="24"/>
                  <a:pt x="214" y="24"/>
                </a:cubicBezTo>
                <a:cubicBezTo>
                  <a:pt x="212" y="15"/>
                  <a:pt x="212" y="15"/>
                  <a:pt x="212" y="15"/>
                </a:cubicBezTo>
                <a:cubicBezTo>
                  <a:pt x="212" y="14"/>
                  <a:pt x="212" y="14"/>
                  <a:pt x="212" y="14"/>
                </a:cubicBezTo>
                <a:cubicBezTo>
                  <a:pt x="212" y="14"/>
                  <a:pt x="212" y="14"/>
                  <a:pt x="212" y="14"/>
                </a:cubicBezTo>
                <a:cubicBezTo>
                  <a:pt x="212" y="14"/>
                  <a:pt x="212" y="14"/>
                  <a:pt x="212" y="14"/>
                </a:cubicBezTo>
                <a:cubicBezTo>
                  <a:pt x="217" y="6"/>
                  <a:pt x="217" y="6"/>
                  <a:pt x="217" y="6"/>
                </a:cubicBezTo>
                <a:cubicBezTo>
                  <a:pt x="216" y="6"/>
                  <a:pt x="216" y="6"/>
                  <a:pt x="216" y="6"/>
                </a:cubicBezTo>
                <a:cubicBezTo>
                  <a:pt x="213" y="6"/>
                  <a:pt x="213" y="6"/>
                  <a:pt x="213" y="6"/>
                </a:cubicBezTo>
                <a:cubicBezTo>
                  <a:pt x="213" y="7"/>
                  <a:pt x="213" y="7"/>
                  <a:pt x="213" y="7"/>
                </a:cubicBezTo>
                <a:cubicBezTo>
                  <a:pt x="212" y="7"/>
                  <a:pt x="212" y="7"/>
                  <a:pt x="212" y="7"/>
                </a:cubicBezTo>
                <a:cubicBezTo>
                  <a:pt x="204" y="8"/>
                  <a:pt x="204" y="8"/>
                  <a:pt x="204" y="8"/>
                </a:cubicBezTo>
                <a:cubicBezTo>
                  <a:pt x="202" y="8"/>
                  <a:pt x="202" y="8"/>
                  <a:pt x="202" y="8"/>
                </a:cubicBezTo>
                <a:cubicBezTo>
                  <a:pt x="202" y="8"/>
                  <a:pt x="202" y="8"/>
                  <a:pt x="202" y="8"/>
                </a:cubicBezTo>
                <a:cubicBezTo>
                  <a:pt x="202" y="8"/>
                  <a:pt x="202" y="8"/>
                  <a:pt x="202" y="8"/>
                </a:cubicBezTo>
                <a:cubicBezTo>
                  <a:pt x="202" y="6"/>
                  <a:pt x="202" y="6"/>
                  <a:pt x="202" y="6"/>
                </a:cubicBezTo>
                <a:cubicBezTo>
                  <a:pt x="200" y="4"/>
                  <a:pt x="200" y="4"/>
                  <a:pt x="200" y="4"/>
                </a:cubicBezTo>
                <a:lnTo>
                  <a:pt x="198" y="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Freeform 31"/>
          <p:cNvSpPr/>
          <p:nvPr/>
        </p:nvSpPr>
        <p:spPr bwMode="auto">
          <a:xfrm>
            <a:off x="5000625" y="4107462"/>
            <a:ext cx="109538" cy="98425"/>
          </a:xfrm>
          <a:custGeom>
            <a:avLst/>
            <a:gdLst>
              <a:gd name="T0" fmla="*/ 2147483646 w 34"/>
              <a:gd name="T1" fmla="*/ 2147483646 h 31"/>
              <a:gd name="T2" fmla="*/ 2147483646 w 34"/>
              <a:gd name="T3" fmla="*/ 2147483646 h 31"/>
              <a:gd name="T4" fmla="*/ 2147483646 w 34"/>
              <a:gd name="T5" fmla="*/ 2147483646 h 31"/>
              <a:gd name="T6" fmla="*/ 2147483646 w 34"/>
              <a:gd name="T7" fmla="*/ 2147483646 h 31"/>
              <a:gd name="T8" fmla="*/ 2147483646 w 34"/>
              <a:gd name="T9" fmla="*/ 2147483646 h 31"/>
              <a:gd name="T10" fmla="*/ 2147483646 w 34"/>
              <a:gd name="T11" fmla="*/ 2147483646 h 31"/>
              <a:gd name="T12" fmla="*/ 2147483646 w 34"/>
              <a:gd name="T13" fmla="*/ 2147483646 h 31"/>
              <a:gd name="T14" fmla="*/ 2147483646 w 34"/>
              <a:gd name="T15" fmla="*/ 2147483646 h 31"/>
              <a:gd name="T16" fmla="*/ 2147483646 w 34"/>
              <a:gd name="T17" fmla="*/ 2147483646 h 31"/>
              <a:gd name="T18" fmla="*/ 2147483646 w 34"/>
              <a:gd name="T19" fmla="*/ 2147483646 h 31"/>
              <a:gd name="T20" fmla="*/ 0 w 34"/>
              <a:gd name="T21" fmla="*/ 2147483646 h 31"/>
              <a:gd name="T22" fmla="*/ 2147483646 w 34"/>
              <a:gd name="T23" fmla="*/ 2147483646 h 31"/>
              <a:gd name="T24" fmla="*/ 2147483646 w 34"/>
              <a:gd name="T25" fmla="*/ 2147483646 h 31"/>
              <a:gd name="T26" fmla="*/ 2147483646 w 34"/>
              <a:gd name="T27" fmla="*/ 2147483646 h 31"/>
              <a:gd name="T28" fmla="*/ 2147483646 w 34"/>
              <a:gd name="T29" fmla="*/ 2147483646 h 31"/>
              <a:gd name="T30" fmla="*/ 2147483646 w 34"/>
              <a:gd name="T31" fmla="*/ 2147483646 h 31"/>
              <a:gd name="T32" fmla="*/ 2147483646 w 34"/>
              <a:gd name="T33" fmla="*/ 2147483646 h 31"/>
              <a:gd name="T34" fmla="*/ 2147483646 w 34"/>
              <a:gd name="T35" fmla="*/ 2147483646 h 31"/>
              <a:gd name="T36" fmla="*/ 2147483646 w 34"/>
              <a:gd name="T37" fmla="*/ 2147483646 h 3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4" h="31">
                <a:moveTo>
                  <a:pt x="31" y="17"/>
                </a:moveTo>
                <a:cubicBezTo>
                  <a:pt x="34" y="13"/>
                  <a:pt x="34" y="13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24" y="5"/>
                  <a:pt x="24" y="5"/>
                  <a:pt x="24" y="5"/>
                </a:cubicBezTo>
                <a:cubicBezTo>
                  <a:pt x="19" y="1"/>
                  <a:pt x="14" y="0"/>
                  <a:pt x="11" y="1"/>
                </a:cubicBezTo>
                <a:cubicBezTo>
                  <a:pt x="7" y="2"/>
                  <a:pt x="7" y="2"/>
                  <a:pt x="7" y="2"/>
                </a:cubicBezTo>
                <a:cubicBezTo>
                  <a:pt x="7" y="11"/>
                  <a:pt x="7" y="11"/>
                  <a:pt x="7" y="11"/>
                </a:cubicBezTo>
                <a:cubicBezTo>
                  <a:pt x="6" y="13"/>
                  <a:pt x="5" y="17"/>
                  <a:pt x="2" y="19"/>
                </a:cubicBezTo>
                <a:cubicBezTo>
                  <a:pt x="0" y="21"/>
                  <a:pt x="0" y="21"/>
                  <a:pt x="0" y="21"/>
                </a:cubicBezTo>
                <a:cubicBezTo>
                  <a:pt x="4" y="25"/>
                  <a:pt x="4" y="25"/>
                  <a:pt x="4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9"/>
                  <a:pt x="6" y="29"/>
                  <a:pt x="6" y="29"/>
                </a:cubicBezTo>
                <a:cubicBezTo>
                  <a:pt x="11" y="31"/>
                  <a:pt x="11" y="31"/>
                  <a:pt x="11" y="31"/>
                </a:cubicBezTo>
                <a:cubicBezTo>
                  <a:pt x="13" y="29"/>
                  <a:pt x="15" y="28"/>
                  <a:pt x="17" y="28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27"/>
                  <a:pt x="26" y="27"/>
                  <a:pt x="26" y="27"/>
                </a:cubicBezTo>
                <a:cubicBezTo>
                  <a:pt x="27" y="21"/>
                  <a:pt x="29" y="18"/>
                  <a:pt x="31" y="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32"/>
          <p:cNvSpPr/>
          <p:nvPr/>
        </p:nvSpPr>
        <p:spPr bwMode="auto">
          <a:xfrm>
            <a:off x="4489450" y="3740750"/>
            <a:ext cx="606425" cy="469900"/>
          </a:xfrm>
          <a:custGeom>
            <a:avLst/>
            <a:gdLst>
              <a:gd name="T0" fmla="*/ 2147483646 w 189"/>
              <a:gd name="T1" fmla="*/ 2147483646 h 146"/>
              <a:gd name="T2" fmla="*/ 2147483646 w 189"/>
              <a:gd name="T3" fmla="*/ 2147483646 h 146"/>
              <a:gd name="T4" fmla="*/ 2147483646 w 189"/>
              <a:gd name="T5" fmla="*/ 2147483646 h 146"/>
              <a:gd name="T6" fmla="*/ 2147483646 w 189"/>
              <a:gd name="T7" fmla="*/ 0 h 146"/>
              <a:gd name="T8" fmla="*/ 2147483646 w 189"/>
              <a:gd name="T9" fmla="*/ 2147483646 h 146"/>
              <a:gd name="T10" fmla="*/ 2147483646 w 189"/>
              <a:gd name="T11" fmla="*/ 2147483646 h 146"/>
              <a:gd name="T12" fmla="*/ 2147483646 w 189"/>
              <a:gd name="T13" fmla="*/ 2147483646 h 146"/>
              <a:gd name="T14" fmla="*/ 2147483646 w 189"/>
              <a:gd name="T15" fmla="*/ 2147483646 h 146"/>
              <a:gd name="T16" fmla="*/ 2147483646 w 189"/>
              <a:gd name="T17" fmla="*/ 2147483646 h 146"/>
              <a:gd name="T18" fmla="*/ 2147483646 w 189"/>
              <a:gd name="T19" fmla="*/ 2147483646 h 146"/>
              <a:gd name="T20" fmla="*/ 2147483646 w 189"/>
              <a:gd name="T21" fmla="*/ 2147483646 h 146"/>
              <a:gd name="T22" fmla="*/ 0 w 189"/>
              <a:gd name="T23" fmla="*/ 2147483646 h 146"/>
              <a:gd name="T24" fmla="*/ 2147483646 w 189"/>
              <a:gd name="T25" fmla="*/ 2147483646 h 146"/>
              <a:gd name="T26" fmla="*/ 2147483646 w 189"/>
              <a:gd name="T27" fmla="*/ 2147483646 h 146"/>
              <a:gd name="T28" fmla="*/ 2147483646 w 189"/>
              <a:gd name="T29" fmla="*/ 2147483646 h 146"/>
              <a:gd name="T30" fmla="*/ 2147483646 w 189"/>
              <a:gd name="T31" fmla="*/ 2147483646 h 146"/>
              <a:gd name="T32" fmla="*/ 2147483646 w 189"/>
              <a:gd name="T33" fmla="*/ 2147483646 h 146"/>
              <a:gd name="T34" fmla="*/ 2147483646 w 189"/>
              <a:gd name="T35" fmla="*/ 2147483646 h 146"/>
              <a:gd name="T36" fmla="*/ 2147483646 w 189"/>
              <a:gd name="T37" fmla="*/ 2147483646 h 146"/>
              <a:gd name="T38" fmla="*/ 2147483646 w 189"/>
              <a:gd name="T39" fmla="*/ 2147483646 h 146"/>
              <a:gd name="T40" fmla="*/ 2147483646 w 189"/>
              <a:gd name="T41" fmla="*/ 2147483646 h 146"/>
              <a:gd name="T42" fmla="*/ 2147483646 w 189"/>
              <a:gd name="T43" fmla="*/ 2147483646 h 146"/>
              <a:gd name="T44" fmla="*/ 2147483646 w 189"/>
              <a:gd name="T45" fmla="*/ 2147483646 h 146"/>
              <a:gd name="T46" fmla="*/ 2147483646 w 189"/>
              <a:gd name="T47" fmla="*/ 2147483646 h 146"/>
              <a:gd name="T48" fmla="*/ 2147483646 w 189"/>
              <a:gd name="T49" fmla="*/ 2147483646 h 146"/>
              <a:gd name="T50" fmla="*/ 2147483646 w 189"/>
              <a:gd name="T51" fmla="*/ 2147483646 h 146"/>
              <a:gd name="T52" fmla="*/ 2147483646 w 189"/>
              <a:gd name="T53" fmla="*/ 2147483646 h 146"/>
              <a:gd name="T54" fmla="*/ 2147483646 w 189"/>
              <a:gd name="T55" fmla="*/ 2147483646 h 146"/>
              <a:gd name="T56" fmla="*/ 2147483646 w 189"/>
              <a:gd name="T57" fmla="*/ 2147483646 h 146"/>
              <a:gd name="T58" fmla="*/ 2147483646 w 189"/>
              <a:gd name="T59" fmla="*/ 2147483646 h 146"/>
              <a:gd name="T60" fmla="*/ 2147483646 w 189"/>
              <a:gd name="T61" fmla="*/ 2147483646 h 146"/>
              <a:gd name="T62" fmla="*/ 2147483646 w 189"/>
              <a:gd name="T63" fmla="*/ 2147483646 h 146"/>
              <a:gd name="T64" fmla="*/ 2147483646 w 189"/>
              <a:gd name="T65" fmla="*/ 2147483646 h 146"/>
              <a:gd name="T66" fmla="*/ 2147483646 w 189"/>
              <a:gd name="T67" fmla="*/ 2147483646 h 146"/>
              <a:gd name="T68" fmla="*/ 2147483646 w 189"/>
              <a:gd name="T69" fmla="*/ 2147483646 h 146"/>
              <a:gd name="T70" fmla="*/ 2147483646 w 189"/>
              <a:gd name="T71" fmla="*/ 2147483646 h 146"/>
              <a:gd name="T72" fmla="*/ 2147483646 w 189"/>
              <a:gd name="T73" fmla="*/ 2147483646 h 146"/>
              <a:gd name="T74" fmla="*/ 2147483646 w 189"/>
              <a:gd name="T75" fmla="*/ 2147483646 h 146"/>
              <a:gd name="T76" fmla="*/ 2147483646 w 189"/>
              <a:gd name="T77" fmla="*/ 2147483646 h 146"/>
              <a:gd name="T78" fmla="*/ 2147483646 w 189"/>
              <a:gd name="T79" fmla="*/ 2147483646 h 146"/>
              <a:gd name="T80" fmla="*/ 2147483646 w 189"/>
              <a:gd name="T81" fmla="*/ 2147483646 h 14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89" h="146">
                <a:moveTo>
                  <a:pt x="132" y="43"/>
                </a:moveTo>
                <a:cubicBezTo>
                  <a:pt x="128" y="39"/>
                  <a:pt x="124" y="33"/>
                  <a:pt x="120" y="23"/>
                </a:cubicBezTo>
                <a:cubicBezTo>
                  <a:pt x="109" y="23"/>
                  <a:pt x="102" y="21"/>
                  <a:pt x="99" y="17"/>
                </a:cubicBezTo>
                <a:cubicBezTo>
                  <a:pt x="96" y="13"/>
                  <a:pt x="92" y="11"/>
                  <a:pt x="85" y="9"/>
                </a:cubicBezTo>
                <a:cubicBezTo>
                  <a:pt x="83" y="8"/>
                  <a:pt x="83" y="8"/>
                  <a:pt x="83" y="8"/>
                </a:cubicBezTo>
                <a:cubicBezTo>
                  <a:pt x="85" y="1"/>
                  <a:pt x="85" y="1"/>
                  <a:pt x="85" y="1"/>
                </a:cubicBezTo>
                <a:cubicBezTo>
                  <a:pt x="84" y="1"/>
                  <a:pt x="84" y="1"/>
                  <a:pt x="84" y="1"/>
                </a:cubicBezTo>
                <a:cubicBezTo>
                  <a:pt x="82" y="0"/>
                  <a:pt x="82" y="0"/>
                  <a:pt x="82" y="0"/>
                </a:cubicBezTo>
                <a:cubicBezTo>
                  <a:pt x="77" y="3"/>
                  <a:pt x="74" y="5"/>
                  <a:pt x="72" y="8"/>
                </a:cubicBezTo>
                <a:cubicBezTo>
                  <a:pt x="71" y="11"/>
                  <a:pt x="69" y="14"/>
                  <a:pt x="66" y="16"/>
                </a:cubicBezTo>
                <a:cubicBezTo>
                  <a:pt x="64" y="23"/>
                  <a:pt x="62" y="26"/>
                  <a:pt x="60" y="26"/>
                </a:cubicBezTo>
                <a:cubicBezTo>
                  <a:pt x="59" y="26"/>
                  <a:pt x="58" y="25"/>
                  <a:pt x="58" y="24"/>
                </a:cubicBezTo>
                <a:cubicBezTo>
                  <a:pt x="54" y="21"/>
                  <a:pt x="54" y="21"/>
                  <a:pt x="54" y="21"/>
                </a:cubicBezTo>
                <a:cubicBezTo>
                  <a:pt x="52" y="20"/>
                  <a:pt x="50" y="19"/>
                  <a:pt x="48" y="19"/>
                </a:cubicBezTo>
                <a:cubicBezTo>
                  <a:pt x="44" y="20"/>
                  <a:pt x="44" y="20"/>
                  <a:pt x="44" y="20"/>
                </a:cubicBezTo>
                <a:cubicBezTo>
                  <a:pt x="41" y="23"/>
                  <a:pt x="37" y="25"/>
                  <a:pt x="31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1" y="22"/>
                  <a:pt x="9" y="17"/>
                  <a:pt x="10" y="11"/>
                </a:cubicBezTo>
                <a:cubicBezTo>
                  <a:pt x="4" y="9"/>
                  <a:pt x="4" y="9"/>
                  <a:pt x="4" y="9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8"/>
                  <a:pt x="2" y="18"/>
                  <a:pt x="2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20"/>
                  <a:pt x="0" y="20"/>
                  <a:pt x="0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12" y="31"/>
                  <a:pt x="17" y="37"/>
                  <a:pt x="20" y="38"/>
                </a:cubicBezTo>
                <a:cubicBezTo>
                  <a:pt x="21" y="39"/>
                  <a:pt x="26" y="41"/>
                  <a:pt x="34" y="43"/>
                </a:cubicBezTo>
                <a:cubicBezTo>
                  <a:pt x="49" y="48"/>
                  <a:pt x="49" y="48"/>
                  <a:pt x="49" y="48"/>
                </a:cubicBezTo>
                <a:cubicBezTo>
                  <a:pt x="53" y="50"/>
                  <a:pt x="58" y="59"/>
                  <a:pt x="62" y="75"/>
                </a:cubicBezTo>
                <a:cubicBezTo>
                  <a:pt x="69" y="79"/>
                  <a:pt x="73" y="81"/>
                  <a:pt x="76" y="81"/>
                </a:cubicBezTo>
                <a:cubicBezTo>
                  <a:pt x="78" y="79"/>
                  <a:pt x="83" y="77"/>
                  <a:pt x="90" y="72"/>
                </a:cubicBezTo>
                <a:cubicBezTo>
                  <a:pt x="90" y="72"/>
                  <a:pt x="90" y="72"/>
                  <a:pt x="90" y="72"/>
                </a:cubicBezTo>
                <a:cubicBezTo>
                  <a:pt x="91" y="71"/>
                  <a:pt x="91" y="71"/>
                  <a:pt x="91" y="71"/>
                </a:cubicBezTo>
                <a:cubicBezTo>
                  <a:pt x="92" y="72"/>
                  <a:pt x="92" y="72"/>
                  <a:pt x="92" y="72"/>
                </a:cubicBezTo>
                <a:cubicBezTo>
                  <a:pt x="99" y="73"/>
                  <a:pt x="99" y="73"/>
                  <a:pt x="99" y="73"/>
                </a:cubicBezTo>
                <a:cubicBezTo>
                  <a:pt x="100" y="73"/>
                  <a:pt x="100" y="73"/>
                  <a:pt x="100" y="73"/>
                </a:cubicBezTo>
                <a:cubicBezTo>
                  <a:pt x="100" y="75"/>
                  <a:pt x="100" y="75"/>
                  <a:pt x="100" y="75"/>
                </a:cubicBezTo>
                <a:cubicBezTo>
                  <a:pt x="99" y="76"/>
                  <a:pt x="99" y="76"/>
                  <a:pt x="99" y="76"/>
                </a:cubicBezTo>
                <a:cubicBezTo>
                  <a:pt x="97" y="85"/>
                  <a:pt x="95" y="91"/>
                  <a:pt x="93" y="93"/>
                </a:cubicBezTo>
                <a:cubicBezTo>
                  <a:pt x="84" y="93"/>
                  <a:pt x="84" y="93"/>
                  <a:pt x="84" y="93"/>
                </a:cubicBezTo>
                <a:cubicBezTo>
                  <a:pt x="84" y="93"/>
                  <a:pt x="84" y="93"/>
                  <a:pt x="84" y="93"/>
                </a:cubicBezTo>
                <a:cubicBezTo>
                  <a:pt x="84" y="97"/>
                  <a:pt x="81" y="103"/>
                  <a:pt x="76" y="111"/>
                </a:cubicBezTo>
                <a:cubicBezTo>
                  <a:pt x="74" y="113"/>
                  <a:pt x="74" y="115"/>
                  <a:pt x="74" y="117"/>
                </a:cubicBezTo>
                <a:cubicBezTo>
                  <a:pt x="83" y="123"/>
                  <a:pt x="83" y="123"/>
                  <a:pt x="83" y="123"/>
                </a:cubicBezTo>
                <a:cubicBezTo>
                  <a:pt x="85" y="126"/>
                  <a:pt x="87" y="127"/>
                  <a:pt x="89" y="127"/>
                </a:cubicBezTo>
                <a:cubicBezTo>
                  <a:pt x="91" y="127"/>
                  <a:pt x="91" y="127"/>
                  <a:pt x="91" y="127"/>
                </a:cubicBezTo>
                <a:cubicBezTo>
                  <a:pt x="93" y="133"/>
                  <a:pt x="93" y="133"/>
                  <a:pt x="93" y="133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100" y="133"/>
                  <a:pt x="100" y="133"/>
                  <a:pt x="100" y="133"/>
                </a:cubicBezTo>
                <a:cubicBezTo>
                  <a:pt x="101" y="131"/>
                  <a:pt x="102" y="131"/>
                  <a:pt x="104" y="131"/>
                </a:cubicBezTo>
                <a:cubicBezTo>
                  <a:pt x="108" y="131"/>
                  <a:pt x="111" y="133"/>
                  <a:pt x="115" y="139"/>
                </a:cubicBezTo>
                <a:cubicBezTo>
                  <a:pt x="115" y="139"/>
                  <a:pt x="115" y="139"/>
                  <a:pt x="115" y="139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9" y="143"/>
                  <a:pt x="119" y="143"/>
                  <a:pt x="119" y="143"/>
                </a:cubicBezTo>
                <a:cubicBezTo>
                  <a:pt x="121" y="141"/>
                  <a:pt x="126" y="142"/>
                  <a:pt x="132" y="144"/>
                </a:cubicBezTo>
                <a:cubicBezTo>
                  <a:pt x="142" y="146"/>
                  <a:pt x="142" y="146"/>
                  <a:pt x="142" y="146"/>
                </a:cubicBezTo>
                <a:cubicBezTo>
                  <a:pt x="152" y="143"/>
                  <a:pt x="152" y="143"/>
                  <a:pt x="152" y="143"/>
                </a:cubicBezTo>
                <a:cubicBezTo>
                  <a:pt x="156" y="141"/>
                  <a:pt x="156" y="141"/>
                  <a:pt x="156" y="141"/>
                </a:cubicBezTo>
                <a:cubicBezTo>
                  <a:pt x="159" y="139"/>
                  <a:pt x="159" y="139"/>
                  <a:pt x="159" y="139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56" y="135"/>
                  <a:pt x="156" y="133"/>
                  <a:pt x="158" y="131"/>
                </a:cubicBezTo>
                <a:cubicBezTo>
                  <a:pt x="161" y="129"/>
                  <a:pt x="162" y="127"/>
                  <a:pt x="162" y="124"/>
                </a:cubicBezTo>
                <a:cubicBezTo>
                  <a:pt x="162" y="119"/>
                  <a:pt x="162" y="119"/>
                  <a:pt x="162" y="119"/>
                </a:cubicBezTo>
                <a:cubicBezTo>
                  <a:pt x="162" y="117"/>
                  <a:pt x="162" y="115"/>
                  <a:pt x="163" y="115"/>
                </a:cubicBezTo>
                <a:cubicBezTo>
                  <a:pt x="164" y="113"/>
                  <a:pt x="166" y="112"/>
                  <a:pt x="170" y="111"/>
                </a:cubicBezTo>
                <a:cubicBezTo>
                  <a:pt x="175" y="111"/>
                  <a:pt x="181" y="113"/>
                  <a:pt x="189" y="119"/>
                </a:cubicBezTo>
                <a:cubicBezTo>
                  <a:pt x="186" y="111"/>
                  <a:pt x="186" y="111"/>
                  <a:pt x="186" y="111"/>
                </a:cubicBezTo>
                <a:cubicBezTo>
                  <a:pt x="182" y="105"/>
                  <a:pt x="182" y="105"/>
                  <a:pt x="182" y="105"/>
                </a:cubicBezTo>
                <a:cubicBezTo>
                  <a:pt x="181" y="98"/>
                  <a:pt x="181" y="98"/>
                  <a:pt x="181" y="98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56" y="86"/>
                  <a:pt x="156" y="86"/>
                  <a:pt x="156" y="86"/>
                </a:cubicBezTo>
                <a:cubicBezTo>
                  <a:pt x="147" y="85"/>
                  <a:pt x="147" y="85"/>
                  <a:pt x="147" y="85"/>
                </a:cubicBezTo>
                <a:cubicBezTo>
                  <a:pt x="147" y="83"/>
                  <a:pt x="147" y="83"/>
                  <a:pt x="147" y="83"/>
                </a:cubicBezTo>
                <a:cubicBezTo>
                  <a:pt x="146" y="73"/>
                  <a:pt x="146" y="73"/>
                  <a:pt x="146" y="73"/>
                </a:cubicBezTo>
                <a:cubicBezTo>
                  <a:pt x="140" y="57"/>
                  <a:pt x="136" y="46"/>
                  <a:pt x="132" y="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Freeform 33"/>
          <p:cNvSpPr/>
          <p:nvPr/>
        </p:nvSpPr>
        <p:spPr bwMode="auto">
          <a:xfrm>
            <a:off x="4171950" y="2843812"/>
            <a:ext cx="565150" cy="808038"/>
          </a:xfrm>
          <a:custGeom>
            <a:avLst/>
            <a:gdLst>
              <a:gd name="T0" fmla="*/ 2147483646 w 176"/>
              <a:gd name="T1" fmla="*/ 2147483646 h 251"/>
              <a:gd name="T2" fmla="*/ 2147483646 w 176"/>
              <a:gd name="T3" fmla="*/ 2147483646 h 251"/>
              <a:gd name="T4" fmla="*/ 2147483646 w 176"/>
              <a:gd name="T5" fmla="*/ 2147483646 h 251"/>
              <a:gd name="T6" fmla="*/ 2147483646 w 176"/>
              <a:gd name="T7" fmla="*/ 2147483646 h 251"/>
              <a:gd name="T8" fmla="*/ 2147483646 w 176"/>
              <a:gd name="T9" fmla="*/ 2147483646 h 251"/>
              <a:gd name="T10" fmla="*/ 2147483646 w 176"/>
              <a:gd name="T11" fmla="*/ 2147483646 h 251"/>
              <a:gd name="T12" fmla="*/ 2147483646 w 176"/>
              <a:gd name="T13" fmla="*/ 2147483646 h 251"/>
              <a:gd name="T14" fmla="*/ 2147483646 w 176"/>
              <a:gd name="T15" fmla="*/ 2147483646 h 251"/>
              <a:gd name="T16" fmla="*/ 2147483646 w 176"/>
              <a:gd name="T17" fmla="*/ 0 h 251"/>
              <a:gd name="T18" fmla="*/ 2147483646 w 176"/>
              <a:gd name="T19" fmla="*/ 2147483646 h 251"/>
              <a:gd name="T20" fmla="*/ 2147483646 w 176"/>
              <a:gd name="T21" fmla="*/ 2147483646 h 251"/>
              <a:gd name="T22" fmla="*/ 2147483646 w 176"/>
              <a:gd name="T23" fmla="*/ 2147483646 h 251"/>
              <a:gd name="T24" fmla="*/ 2147483646 w 176"/>
              <a:gd name="T25" fmla="*/ 2147483646 h 251"/>
              <a:gd name="T26" fmla="*/ 2147483646 w 176"/>
              <a:gd name="T27" fmla="*/ 2147483646 h 251"/>
              <a:gd name="T28" fmla="*/ 2147483646 w 176"/>
              <a:gd name="T29" fmla="*/ 2147483646 h 251"/>
              <a:gd name="T30" fmla="*/ 2147483646 w 176"/>
              <a:gd name="T31" fmla="*/ 2147483646 h 251"/>
              <a:gd name="T32" fmla="*/ 2147483646 w 176"/>
              <a:gd name="T33" fmla="*/ 2147483646 h 251"/>
              <a:gd name="T34" fmla="*/ 2147483646 w 176"/>
              <a:gd name="T35" fmla="*/ 2147483646 h 251"/>
              <a:gd name="T36" fmla="*/ 2147483646 w 176"/>
              <a:gd name="T37" fmla="*/ 2147483646 h 251"/>
              <a:gd name="T38" fmla="*/ 2147483646 w 176"/>
              <a:gd name="T39" fmla="*/ 2147483646 h 251"/>
              <a:gd name="T40" fmla="*/ 2147483646 w 176"/>
              <a:gd name="T41" fmla="*/ 2147483646 h 251"/>
              <a:gd name="T42" fmla="*/ 2147483646 w 176"/>
              <a:gd name="T43" fmla="*/ 2147483646 h 251"/>
              <a:gd name="T44" fmla="*/ 2147483646 w 176"/>
              <a:gd name="T45" fmla="*/ 2147483646 h 251"/>
              <a:gd name="T46" fmla="*/ 2147483646 w 176"/>
              <a:gd name="T47" fmla="*/ 2147483646 h 251"/>
              <a:gd name="T48" fmla="*/ 2147483646 w 176"/>
              <a:gd name="T49" fmla="*/ 2147483646 h 251"/>
              <a:gd name="T50" fmla="*/ 2147483646 w 176"/>
              <a:gd name="T51" fmla="*/ 2147483646 h 251"/>
              <a:gd name="T52" fmla="*/ 2147483646 w 176"/>
              <a:gd name="T53" fmla="*/ 2147483646 h 251"/>
              <a:gd name="T54" fmla="*/ 2147483646 w 176"/>
              <a:gd name="T55" fmla="*/ 2147483646 h 251"/>
              <a:gd name="T56" fmla="*/ 2147483646 w 176"/>
              <a:gd name="T57" fmla="*/ 2147483646 h 251"/>
              <a:gd name="T58" fmla="*/ 2147483646 w 176"/>
              <a:gd name="T59" fmla="*/ 2147483646 h 251"/>
              <a:gd name="T60" fmla="*/ 2147483646 w 176"/>
              <a:gd name="T61" fmla="*/ 2147483646 h 251"/>
              <a:gd name="T62" fmla="*/ 2147483646 w 176"/>
              <a:gd name="T63" fmla="*/ 2147483646 h 251"/>
              <a:gd name="T64" fmla="*/ 2147483646 w 176"/>
              <a:gd name="T65" fmla="*/ 2147483646 h 251"/>
              <a:gd name="T66" fmla="*/ 2147483646 w 176"/>
              <a:gd name="T67" fmla="*/ 2147483646 h 251"/>
              <a:gd name="T68" fmla="*/ 2147483646 w 176"/>
              <a:gd name="T69" fmla="*/ 2147483646 h 251"/>
              <a:gd name="T70" fmla="*/ 2147483646 w 176"/>
              <a:gd name="T71" fmla="*/ 2147483646 h 251"/>
              <a:gd name="T72" fmla="*/ 2147483646 w 176"/>
              <a:gd name="T73" fmla="*/ 2147483646 h 251"/>
              <a:gd name="T74" fmla="*/ 2147483646 w 176"/>
              <a:gd name="T75" fmla="*/ 2147483646 h 251"/>
              <a:gd name="T76" fmla="*/ 2147483646 w 176"/>
              <a:gd name="T77" fmla="*/ 2147483646 h 251"/>
              <a:gd name="T78" fmla="*/ 2147483646 w 176"/>
              <a:gd name="T79" fmla="*/ 2147483646 h 251"/>
              <a:gd name="T80" fmla="*/ 2147483646 w 176"/>
              <a:gd name="T81" fmla="*/ 2147483646 h 251"/>
              <a:gd name="T82" fmla="*/ 2147483646 w 176"/>
              <a:gd name="T83" fmla="*/ 2147483646 h 251"/>
              <a:gd name="T84" fmla="*/ 2147483646 w 176"/>
              <a:gd name="T85" fmla="*/ 2147483646 h 251"/>
              <a:gd name="T86" fmla="*/ 2147483646 w 176"/>
              <a:gd name="T87" fmla="*/ 2147483646 h 251"/>
              <a:gd name="T88" fmla="*/ 2147483646 w 176"/>
              <a:gd name="T89" fmla="*/ 2147483646 h 251"/>
              <a:gd name="T90" fmla="*/ 2147483646 w 176"/>
              <a:gd name="T91" fmla="*/ 2147483646 h 251"/>
              <a:gd name="T92" fmla="*/ 2147483646 w 176"/>
              <a:gd name="T93" fmla="*/ 2147483646 h 251"/>
              <a:gd name="T94" fmla="*/ 2147483646 w 176"/>
              <a:gd name="T95" fmla="*/ 2147483646 h 251"/>
              <a:gd name="T96" fmla="*/ 2147483646 w 176"/>
              <a:gd name="T97" fmla="*/ 2147483646 h 251"/>
              <a:gd name="T98" fmla="*/ 2147483646 w 176"/>
              <a:gd name="T99" fmla="*/ 2147483646 h 251"/>
              <a:gd name="T100" fmla="*/ 2147483646 w 176"/>
              <a:gd name="T101" fmla="*/ 2147483646 h 251"/>
              <a:gd name="T102" fmla="*/ 2147483646 w 176"/>
              <a:gd name="T103" fmla="*/ 2147483646 h 251"/>
              <a:gd name="T104" fmla="*/ 2147483646 w 176"/>
              <a:gd name="T105" fmla="*/ 2147483646 h 25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76" h="251">
                <a:moveTo>
                  <a:pt x="162" y="76"/>
                </a:moveTo>
                <a:cubicBezTo>
                  <a:pt x="159" y="74"/>
                  <a:pt x="159" y="74"/>
                  <a:pt x="159" y="74"/>
                </a:cubicBezTo>
                <a:cubicBezTo>
                  <a:pt x="159" y="74"/>
                  <a:pt x="159" y="74"/>
                  <a:pt x="159" y="74"/>
                </a:cubicBezTo>
                <a:cubicBezTo>
                  <a:pt x="158" y="74"/>
                  <a:pt x="158" y="74"/>
                  <a:pt x="158" y="74"/>
                </a:cubicBezTo>
                <a:cubicBezTo>
                  <a:pt x="156" y="72"/>
                  <a:pt x="156" y="72"/>
                  <a:pt x="156" y="72"/>
                </a:cubicBezTo>
                <a:cubicBezTo>
                  <a:pt x="145" y="68"/>
                  <a:pt x="145" y="68"/>
                  <a:pt x="145" y="68"/>
                </a:cubicBezTo>
                <a:cubicBezTo>
                  <a:pt x="142" y="68"/>
                  <a:pt x="142" y="68"/>
                  <a:pt x="142" y="68"/>
                </a:cubicBezTo>
                <a:cubicBezTo>
                  <a:pt x="140" y="69"/>
                  <a:pt x="140" y="69"/>
                  <a:pt x="140" y="69"/>
                </a:cubicBezTo>
                <a:cubicBezTo>
                  <a:pt x="135" y="61"/>
                  <a:pt x="135" y="61"/>
                  <a:pt x="135" y="61"/>
                </a:cubicBezTo>
                <a:cubicBezTo>
                  <a:pt x="136" y="60"/>
                  <a:pt x="136" y="60"/>
                  <a:pt x="136" y="60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2"/>
                  <a:pt x="139" y="52"/>
                  <a:pt x="139" y="52"/>
                </a:cubicBezTo>
                <a:cubicBezTo>
                  <a:pt x="139" y="51"/>
                  <a:pt x="139" y="51"/>
                  <a:pt x="139" y="51"/>
                </a:cubicBezTo>
                <a:cubicBezTo>
                  <a:pt x="141" y="48"/>
                  <a:pt x="141" y="48"/>
                  <a:pt x="141" y="48"/>
                </a:cubicBezTo>
                <a:cubicBezTo>
                  <a:pt x="140" y="47"/>
                  <a:pt x="140" y="47"/>
                  <a:pt x="140" y="47"/>
                </a:cubicBezTo>
                <a:cubicBezTo>
                  <a:pt x="134" y="46"/>
                  <a:pt x="134" y="46"/>
                  <a:pt x="134" y="46"/>
                </a:cubicBezTo>
                <a:cubicBezTo>
                  <a:pt x="134" y="46"/>
                  <a:pt x="134" y="46"/>
                  <a:pt x="134" y="46"/>
                </a:cubicBezTo>
                <a:cubicBezTo>
                  <a:pt x="123" y="44"/>
                  <a:pt x="123" y="44"/>
                  <a:pt x="123" y="44"/>
                </a:cubicBezTo>
                <a:cubicBezTo>
                  <a:pt x="123" y="44"/>
                  <a:pt x="123" y="44"/>
                  <a:pt x="123" y="44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4" y="32"/>
                  <a:pt x="114" y="32"/>
                  <a:pt x="114" y="32"/>
                </a:cubicBezTo>
                <a:cubicBezTo>
                  <a:pt x="117" y="24"/>
                  <a:pt x="117" y="24"/>
                  <a:pt x="117" y="24"/>
                </a:cubicBezTo>
                <a:cubicBezTo>
                  <a:pt x="117" y="18"/>
                  <a:pt x="117" y="18"/>
                  <a:pt x="117" y="18"/>
                </a:cubicBezTo>
                <a:cubicBezTo>
                  <a:pt x="117" y="16"/>
                  <a:pt x="117" y="16"/>
                  <a:pt x="117" y="16"/>
                </a:cubicBezTo>
                <a:cubicBezTo>
                  <a:pt x="114" y="20"/>
                  <a:pt x="114" y="20"/>
                  <a:pt x="114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1" y="20"/>
                  <a:pt x="111" y="20"/>
                  <a:pt x="111" y="20"/>
                </a:cubicBezTo>
                <a:cubicBezTo>
                  <a:pt x="105" y="15"/>
                  <a:pt x="105" y="15"/>
                  <a:pt x="105" y="15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3" y="4"/>
                  <a:pt x="103" y="4"/>
                  <a:pt x="103" y="4"/>
                </a:cubicBezTo>
                <a:cubicBezTo>
                  <a:pt x="100" y="0"/>
                  <a:pt x="100" y="0"/>
                  <a:pt x="100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0" y="7"/>
                  <a:pt x="90" y="7"/>
                  <a:pt x="90" y="7"/>
                </a:cubicBezTo>
                <a:cubicBezTo>
                  <a:pt x="90" y="8"/>
                  <a:pt x="90" y="8"/>
                  <a:pt x="90" y="8"/>
                </a:cubicBezTo>
                <a:cubicBezTo>
                  <a:pt x="89" y="8"/>
                  <a:pt x="89" y="8"/>
                  <a:pt x="89" y="8"/>
                </a:cubicBezTo>
                <a:cubicBezTo>
                  <a:pt x="80" y="6"/>
                  <a:pt x="80" y="6"/>
                  <a:pt x="80" y="6"/>
                </a:cubicBezTo>
                <a:cubicBezTo>
                  <a:pt x="78" y="15"/>
                  <a:pt x="78" y="15"/>
                  <a:pt x="78" y="15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3" y="32"/>
                  <a:pt x="73" y="32"/>
                  <a:pt x="73" y="32"/>
                </a:cubicBezTo>
                <a:cubicBezTo>
                  <a:pt x="73" y="33"/>
                  <a:pt x="73" y="33"/>
                  <a:pt x="73" y="33"/>
                </a:cubicBezTo>
                <a:cubicBezTo>
                  <a:pt x="72" y="33"/>
                  <a:pt x="72" y="33"/>
                  <a:pt x="72" y="33"/>
                </a:cubicBezTo>
                <a:cubicBezTo>
                  <a:pt x="71" y="33"/>
                  <a:pt x="71" y="33"/>
                  <a:pt x="71" y="33"/>
                </a:cubicBezTo>
                <a:cubicBezTo>
                  <a:pt x="65" y="34"/>
                  <a:pt x="65" y="34"/>
                  <a:pt x="65" y="34"/>
                </a:cubicBezTo>
                <a:cubicBezTo>
                  <a:pt x="59" y="38"/>
                  <a:pt x="59" y="38"/>
                  <a:pt x="59" y="38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57" y="39"/>
                  <a:pt x="57" y="39"/>
                  <a:pt x="57" y="39"/>
                </a:cubicBezTo>
                <a:cubicBezTo>
                  <a:pt x="46" y="35"/>
                  <a:pt x="46" y="35"/>
                  <a:pt x="46" y="35"/>
                </a:cubicBezTo>
                <a:cubicBezTo>
                  <a:pt x="45" y="39"/>
                  <a:pt x="45" y="39"/>
                  <a:pt x="45" y="39"/>
                </a:cubicBezTo>
                <a:cubicBezTo>
                  <a:pt x="45" y="40"/>
                  <a:pt x="45" y="40"/>
                  <a:pt x="45" y="40"/>
                </a:cubicBezTo>
                <a:cubicBezTo>
                  <a:pt x="40" y="48"/>
                  <a:pt x="40" y="48"/>
                  <a:pt x="40" y="48"/>
                </a:cubicBezTo>
                <a:cubicBezTo>
                  <a:pt x="39" y="49"/>
                  <a:pt x="38" y="50"/>
                  <a:pt x="37" y="50"/>
                </a:cubicBezTo>
                <a:cubicBezTo>
                  <a:pt x="32" y="50"/>
                  <a:pt x="32" y="50"/>
                  <a:pt x="32" y="50"/>
                </a:cubicBezTo>
                <a:cubicBezTo>
                  <a:pt x="25" y="47"/>
                  <a:pt x="25" y="47"/>
                  <a:pt x="25" y="47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5"/>
                  <a:pt x="24" y="45"/>
                  <a:pt x="24" y="45"/>
                </a:cubicBezTo>
                <a:cubicBezTo>
                  <a:pt x="23" y="36"/>
                  <a:pt x="23" y="36"/>
                  <a:pt x="23" y="36"/>
                </a:cubicBezTo>
                <a:cubicBezTo>
                  <a:pt x="21" y="28"/>
                  <a:pt x="21" y="28"/>
                  <a:pt x="21" y="28"/>
                </a:cubicBezTo>
                <a:cubicBezTo>
                  <a:pt x="19" y="26"/>
                  <a:pt x="19" y="26"/>
                  <a:pt x="19" y="26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2" y="38"/>
                  <a:pt x="12" y="38"/>
                  <a:pt x="12" y="38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7" y="48"/>
                  <a:pt x="7" y="48"/>
                  <a:pt x="7" y="48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5"/>
                  <a:pt x="3" y="58"/>
                  <a:pt x="0" y="61"/>
                </a:cubicBezTo>
                <a:cubicBezTo>
                  <a:pt x="3" y="70"/>
                  <a:pt x="3" y="70"/>
                  <a:pt x="3" y="70"/>
                </a:cubicBezTo>
                <a:cubicBezTo>
                  <a:pt x="15" y="84"/>
                  <a:pt x="15" y="84"/>
                  <a:pt x="15" y="84"/>
                </a:cubicBezTo>
                <a:cubicBezTo>
                  <a:pt x="15" y="84"/>
                  <a:pt x="15" y="84"/>
                  <a:pt x="15" y="84"/>
                </a:cubicBezTo>
                <a:cubicBezTo>
                  <a:pt x="19" y="92"/>
                  <a:pt x="19" y="92"/>
                  <a:pt x="19" y="92"/>
                </a:cubicBezTo>
                <a:cubicBezTo>
                  <a:pt x="19" y="93"/>
                  <a:pt x="19" y="93"/>
                  <a:pt x="19" y="93"/>
                </a:cubicBezTo>
                <a:cubicBezTo>
                  <a:pt x="18" y="94"/>
                  <a:pt x="18" y="94"/>
                  <a:pt x="18" y="94"/>
                </a:cubicBezTo>
                <a:cubicBezTo>
                  <a:pt x="18" y="94"/>
                  <a:pt x="18" y="94"/>
                  <a:pt x="18" y="94"/>
                </a:cubicBezTo>
                <a:cubicBezTo>
                  <a:pt x="15" y="98"/>
                  <a:pt x="15" y="98"/>
                  <a:pt x="15" y="98"/>
                </a:cubicBezTo>
                <a:cubicBezTo>
                  <a:pt x="14" y="98"/>
                  <a:pt x="14" y="98"/>
                  <a:pt x="14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7" y="106"/>
                  <a:pt x="7" y="106"/>
                  <a:pt x="7" y="106"/>
                </a:cubicBezTo>
                <a:cubicBezTo>
                  <a:pt x="13" y="110"/>
                  <a:pt x="13" y="110"/>
                  <a:pt x="13" y="110"/>
                </a:cubicBezTo>
                <a:cubicBezTo>
                  <a:pt x="21" y="112"/>
                  <a:pt x="21" y="112"/>
                  <a:pt x="21" y="112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19" y="142"/>
                  <a:pt x="19" y="142"/>
                  <a:pt x="19" y="142"/>
                </a:cubicBezTo>
                <a:cubicBezTo>
                  <a:pt x="18" y="142"/>
                  <a:pt x="18" y="142"/>
                  <a:pt x="18" y="142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7"/>
                  <a:pt x="8" y="147"/>
                  <a:pt x="8" y="147"/>
                </a:cubicBezTo>
                <a:cubicBezTo>
                  <a:pt x="5" y="156"/>
                  <a:pt x="5" y="156"/>
                  <a:pt x="5" y="156"/>
                </a:cubicBezTo>
                <a:cubicBezTo>
                  <a:pt x="4" y="166"/>
                  <a:pt x="4" y="166"/>
                  <a:pt x="4" y="166"/>
                </a:cubicBezTo>
                <a:cubicBezTo>
                  <a:pt x="6" y="172"/>
                  <a:pt x="6" y="172"/>
                  <a:pt x="6" y="172"/>
                </a:cubicBezTo>
                <a:cubicBezTo>
                  <a:pt x="18" y="179"/>
                  <a:pt x="18" y="179"/>
                  <a:pt x="18" y="179"/>
                </a:cubicBezTo>
                <a:cubicBezTo>
                  <a:pt x="19" y="180"/>
                  <a:pt x="19" y="180"/>
                  <a:pt x="19" y="180"/>
                </a:cubicBezTo>
                <a:cubicBezTo>
                  <a:pt x="24" y="188"/>
                  <a:pt x="24" y="188"/>
                  <a:pt x="24" y="188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4" y="190"/>
                  <a:pt x="24" y="190"/>
                  <a:pt x="24" y="190"/>
                </a:cubicBezTo>
                <a:cubicBezTo>
                  <a:pt x="17" y="204"/>
                  <a:pt x="17" y="204"/>
                  <a:pt x="17" y="204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2" y="217"/>
                  <a:pt x="12" y="217"/>
                  <a:pt x="12" y="217"/>
                </a:cubicBezTo>
                <a:cubicBezTo>
                  <a:pt x="10" y="224"/>
                  <a:pt x="10" y="224"/>
                  <a:pt x="10" y="224"/>
                </a:cubicBezTo>
                <a:cubicBezTo>
                  <a:pt x="10" y="225"/>
                  <a:pt x="10" y="225"/>
                  <a:pt x="10" y="225"/>
                </a:cubicBezTo>
                <a:cubicBezTo>
                  <a:pt x="10" y="225"/>
                  <a:pt x="10" y="225"/>
                  <a:pt x="10" y="225"/>
                </a:cubicBezTo>
                <a:cubicBezTo>
                  <a:pt x="8" y="227"/>
                  <a:pt x="7" y="228"/>
                  <a:pt x="6" y="231"/>
                </a:cubicBezTo>
                <a:cubicBezTo>
                  <a:pt x="5" y="232"/>
                  <a:pt x="5" y="232"/>
                  <a:pt x="6" y="233"/>
                </a:cubicBezTo>
                <a:cubicBezTo>
                  <a:pt x="7" y="234"/>
                  <a:pt x="7" y="234"/>
                  <a:pt x="7" y="234"/>
                </a:cubicBezTo>
                <a:cubicBezTo>
                  <a:pt x="11" y="238"/>
                  <a:pt x="11" y="238"/>
                  <a:pt x="11" y="238"/>
                </a:cubicBezTo>
                <a:cubicBezTo>
                  <a:pt x="11" y="238"/>
                  <a:pt x="11" y="238"/>
                  <a:pt x="11" y="238"/>
                </a:cubicBezTo>
                <a:cubicBezTo>
                  <a:pt x="11" y="238"/>
                  <a:pt x="11" y="238"/>
                  <a:pt x="11" y="238"/>
                </a:cubicBezTo>
                <a:cubicBezTo>
                  <a:pt x="13" y="241"/>
                  <a:pt x="13" y="241"/>
                  <a:pt x="13" y="241"/>
                </a:cubicBezTo>
                <a:cubicBezTo>
                  <a:pt x="13" y="241"/>
                  <a:pt x="13" y="241"/>
                  <a:pt x="13" y="241"/>
                </a:cubicBezTo>
                <a:cubicBezTo>
                  <a:pt x="13" y="241"/>
                  <a:pt x="13" y="241"/>
                  <a:pt x="13" y="241"/>
                </a:cubicBezTo>
                <a:cubicBezTo>
                  <a:pt x="14" y="242"/>
                  <a:pt x="14" y="242"/>
                  <a:pt x="14" y="242"/>
                </a:cubicBezTo>
                <a:cubicBezTo>
                  <a:pt x="14" y="242"/>
                  <a:pt x="14" y="242"/>
                  <a:pt x="14" y="242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5" y="246"/>
                  <a:pt x="15" y="246"/>
                  <a:pt x="15" y="246"/>
                </a:cubicBezTo>
                <a:cubicBezTo>
                  <a:pt x="18" y="248"/>
                  <a:pt x="18" y="248"/>
                  <a:pt x="18" y="248"/>
                </a:cubicBezTo>
                <a:cubicBezTo>
                  <a:pt x="33" y="251"/>
                  <a:pt x="33" y="251"/>
                  <a:pt x="33" y="251"/>
                </a:cubicBezTo>
                <a:cubicBezTo>
                  <a:pt x="37" y="251"/>
                  <a:pt x="42" y="250"/>
                  <a:pt x="47" y="248"/>
                </a:cubicBezTo>
                <a:cubicBezTo>
                  <a:pt x="51" y="246"/>
                  <a:pt x="56" y="245"/>
                  <a:pt x="61" y="246"/>
                </a:cubicBezTo>
                <a:cubicBezTo>
                  <a:pt x="61" y="243"/>
                  <a:pt x="61" y="243"/>
                  <a:pt x="61" y="243"/>
                </a:cubicBezTo>
                <a:cubicBezTo>
                  <a:pt x="57" y="232"/>
                  <a:pt x="57" y="232"/>
                  <a:pt x="57" y="232"/>
                </a:cubicBezTo>
                <a:cubicBezTo>
                  <a:pt x="56" y="232"/>
                  <a:pt x="56" y="232"/>
                  <a:pt x="56" y="232"/>
                </a:cubicBezTo>
                <a:cubicBezTo>
                  <a:pt x="57" y="232"/>
                  <a:pt x="57" y="232"/>
                  <a:pt x="57" y="232"/>
                </a:cubicBezTo>
                <a:cubicBezTo>
                  <a:pt x="79" y="200"/>
                  <a:pt x="79" y="200"/>
                  <a:pt x="79" y="200"/>
                </a:cubicBezTo>
                <a:cubicBezTo>
                  <a:pt x="104" y="176"/>
                  <a:pt x="104" y="176"/>
                  <a:pt x="104" y="176"/>
                </a:cubicBezTo>
                <a:cubicBezTo>
                  <a:pt x="104" y="176"/>
                  <a:pt x="104" y="176"/>
                  <a:pt x="104" y="176"/>
                </a:cubicBezTo>
                <a:cubicBezTo>
                  <a:pt x="112" y="174"/>
                  <a:pt x="112" y="174"/>
                  <a:pt x="112" y="174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9" y="166"/>
                  <a:pt x="122" y="165"/>
                  <a:pt x="125" y="164"/>
                </a:cubicBezTo>
                <a:cubicBezTo>
                  <a:pt x="123" y="162"/>
                  <a:pt x="123" y="162"/>
                  <a:pt x="123" y="162"/>
                </a:cubicBezTo>
                <a:cubicBezTo>
                  <a:pt x="117" y="156"/>
                  <a:pt x="117" y="156"/>
                  <a:pt x="117" y="156"/>
                </a:cubicBezTo>
                <a:cubicBezTo>
                  <a:pt x="117" y="156"/>
                  <a:pt x="117" y="156"/>
                  <a:pt x="117" y="156"/>
                </a:cubicBezTo>
                <a:cubicBezTo>
                  <a:pt x="117" y="156"/>
                  <a:pt x="117" y="156"/>
                  <a:pt x="117" y="156"/>
                </a:cubicBezTo>
                <a:cubicBezTo>
                  <a:pt x="113" y="151"/>
                  <a:pt x="113" y="151"/>
                  <a:pt x="113" y="151"/>
                </a:cubicBezTo>
                <a:cubicBezTo>
                  <a:pt x="113" y="150"/>
                  <a:pt x="113" y="150"/>
                  <a:pt x="113" y="150"/>
                </a:cubicBezTo>
                <a:cubicBezTo>
                  <a:pt x="113" y="150"/>
                  <a:pt x="113" y="150"/>
                  <a:pt x="113" y="150"/>
                </a:cubicBezTo>
                <a:cubicBezTo>
                  <a:pt x="115" y="147"/>
                  <a:pt x="115" y="147"/>
                  <a:pt x="115" y="147"/>
                </a:cubicBezTo>
                <a:cubicBezTo>
                  <a:pt x="109" y="148"/>
                  <a:pt x="109" y="148"/>
                  <a:pt x="109" y="148"/>
                </a:cubicBezTo>
                <a:cubicBezTo>
                  <a:pt x="98" y="146"/>
                  <a:pt x="98" y="146"/>
                  <a:pt x="98" y="146"/>
                </a:cubicBezTo>
                <a:cubicBezTo>
                  <a:pt x="94" y="144"/>
                  <a:pt x="91" y="141"/>
                  <a:pt x="90" y="138"/>
                </a:cubicBezTo>
                <a:cubicBezTo>
                  <a:pt x="88" y="131"/>
                  <a:pt x="87" y="125"/>
                  <a:pt x="87" y="119"/>
                </a:cubicBezTo>
                <a:cubicBezTo>
                  <a:pt x="86" y="121"/>
                  <a:pt x="84" y="122"/>
                  <a:pt x="82" y="122"/>
                </a:cubicBezTo>
                <a:cubicBezTo>
                  <a:pt x="73" y="120"/>
                  <a:pt x="73" y="120"/>
                  <a:pt x="73" y="120"/>
                </a:cubicBezTo>
                <a:cubicBezTo>
                  <a:pt x="68" y="116"/>
                  <a:pt x="68" y="116"/>
                  <a:pt x="68" y="116"/>
                </a:cubicBezTo>
                <a:cubicBezTo>
                  <a:pt x="61" y="114"/>
                  <a:pt x="61" y="114"/>
                  <a:pt x="61" y="114"/>
                </a:cubicBezTo>
                <a:cubicBezTo>
                  <a:pt x="58" y="114"/>
                  <a:pt x="58" y="114"/>
                  <a:pt x="58" y="114"/>
                </a:cubicBezTo>
                <a:cubicBezTo>
                  <a:pt x="56" y="114"/>
                  <a:pt x="53" y="113"/>
                  <a:pt x="52" y="112"/>
                </a:cubicBezTo>
                <a:cubicBezTo>
                  <a:pt x="49" y="110"/>
                  <a:pt x="48" y="108"/>
                  <a:pt x="48" y="107"/>
                </a:cubicBezTo>
                <a:cubicBezTo>
                  <a:pt x="47" y="104"/>
                  <a:pt x="48" y="102"/>
                  <a:pt x="51" y="100"/>
                </a:cubicBezTo>
                <a:cubicBezTo>
                  <a:pt x="53" y="98"/>
                  <a:pt x="57" y="94"/>
                  <a:pt x="59" y="90"/>
                </a:cubicBezTo>
                <a:cubicBezTo>
                  <a:pt x="57" y="87"/>
                  <a:pt x="55" y="83"/>
                  <a:pt x="57" y="80"/>
                </a:cubicBezTo>
                <a:cubicBezTo>
                  <a:pt x="57" y="79"/>
                  <a:pt x="57" y="79"/>
                  <a:pt x="57" y="79"/>
                </a:cubicBezTo>
                <a:cubicBezTo>
                  <a:pt x="57" y="77"/>
                  <a:pt x="61" y="76"/>
                  <a:pt x="67" y="74"/>
                </a:cubicBezTo>
                <a:cubicBezTo>
                  <a:pt x="67" y="72"/>
                  <a:pt x="68" y="70"/>
                  <a:pt x="69" y="70"/>
                </a:cubicBezTo>
                <a:cubicBezTo>
                  <a:pt x="75" y="70"/>
                  <a:pt x="75" y="70"/>
                  <a:pt x="75" y="70"/>
                </a:cubicBezTo>
                <a:cubicBezTo>
                  <a:pt x="74" y="70"/>
                  <a:pt x="74" y="70"/>
                  <a:pt x="74" y="70"/>
                </a:cubicBezTo>
                <a:cubicBezTo>
                  <a:pt x="70" y="67"/>
                  <a:pt x="69" y="64"/>
                  <a:pt x="71" y="61"/>
                </a:cubicBezTo>
                <a:cubicBezTo>
                  <a:pt x="74" y="59"/>
                  <a:pt x="74" y="59"/>
                  <a:pt x="74" y="59"/>
                </a:cubicBezTo>
                <a:cubicBezTo>
                  <a:pt x="77" y="58"/>
                  <a:pt x="82" y="58"/>
                  <a:pt x="86" y="60"/>
                </a:cubicBezTo>
                <a:cubicBezTo>
                  <a:pt x="95" y="67"/>
                  <a:pt x="95" y="67"/>
                  <a:pt x="95" y="67"/>
                </a:cubicBezTo>
                <a:cubicBezTo>
                  <a:pt x="104" y="67"/>
                  <a:pt x="104" y="67"/>
                  <a:pt x="104" y="67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107" y="72"/>
                  <a:pt x="107" y="72"/>
                  <a:pt x="107" y="72"/>
                </a:cubicBezTo>
                <a:cubicBezTo>
                  <a:pt x="107" y="74"/>
                  <a:pt x="106" y="76"/>
                  <a:pt x="105" y="76"/>
                </a:cubicBezTo>
                <a:cubicBezTo>
                  <a:pt x="103" y="76"/>
                  <a:pt x="102" y="78"/>
                  <a:pt x="101" y="80"/>
                </a:cubicBezTo>
                <a:cubicBezTo>
                  <a:pt x="105" y="90"/>
                  <a:pt x="105" y="90"/>
                  <a:pt x="105" y="90"/>
                </a:cubicBezTo>
                <a:cubicBezTo>
                  <a:pt x="108" y="86"/>
                  <a:pt x="110" y="84"/>
                  <a:pt x="113" y="84"/>
                </a:cubicBezTo>
                <a:cubicBezTo>
                  <a:pt x="114" y="84"/>
                  <a:pt x="115" y="84"/>
                  <a:pt x="117" y="86"/>
                </a:cubicBezTo>
                <a:cubicBezTo>
                  <a:pt x="118" y="88"/>
                  <a:pt x="119" y="92"/>
                  <a:pt x="120" y="95"/>
                </a:cubicBezTo>
                <a:cubicBezTo>
                  <a:pt x="120" y="100"/>
                  <a:pt x="121" y="103"/>
                  <a:pt x="123" y="105"/>
                </a:cubicBezTo>
                <a:cubicBezTo>
                  <a:pt x="126" y="110"/>
                  <a:pt x="126" y="110"/>
                  <a:pt x="126" y="110"/>
                </a:cubicBezTo>
                <a:cubicBezTo>
                  <a:pt x="131" y="116"/>
                  <a:pt x="133" y="120"/>
                  <a:pt x="134" y="124"/>
                </a:cubicBezTo>
                <a:cubicBezTo>
                  <a:pt x="150" y="122"/>
                  <a:pt x="150" y="122"/>
                  <a:pt x="150" y="122"/>
                </a:cubicBezTo>
                <a:cubicBezTo>
                  <a:pt x="157" y="118"/>
                  <a:pt x="157" y="118"/>
                  <a:pt x="157" y="118"/>
                </a:cubicBezTo>
                <a:cubicBezTo>
                  <a:pt x="163" y="110"/>
                  <a:pt x="163" y="110"/>
                  <a:pt x="163" y="110"/>
                </a:cubicBezTo>
                <a:cubicBezTo>
                  <a:pt x="166" y="102"/>
                  <a:pt x="166" y="102"/>
                  <a:pt x="166" y="102"/>
                </a:cubicBezTo>
                <a:cubicBezTo>
                  <a:pt x="166" y="102"/>
                  <a:pt x="166" y="102"/>
                  <a:pt x="166" y="102"/>
                </a:cubicBezTo>
                <a:cubicBezTo>
                  <a:pt x="166" y="102"/>
                  <a:pt x="166" y="102"/>
                  <a:pt x="166" y="102"/>
                </a:cubicBezTo>
                <a:cubicBezTo>
                  <a:pt x="168" y="94"/>
                  <a:pt x="168" y="94"/>
                  <a:pt x="168" y="94"/>
                </a:cubicBezTo>
                <a:cubicBezTo>
                  <a:pt x="168" y="93"/>
                  <a:pt x="168" y="93"/>
                  <a:pt x="168" y="93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9" y="92"/>
                  <a:pt x="169" y="92"/>
                  <a:pt x="169" y="92"/>
                </a:cubicBezTo>
                <a:cubicBezTo>
                  <a:pt x="175" y="88"/>
                  <a:pt x="175" y="88"/>
                  <a:pt x="175" y="88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175" y="87"/>
                  <a:pt x="175" y="87"/>
                  <a:pt x="175" y="87"/>
                </a:cubicBezTo>
                <a:cubicBezTo>
                  <a:pt x="165" y="84"/>
                  <a:pt x="165" y="84"/>
                  <a:pt x="165" y="84"/>
                </a:cubicBezTo>
                <a:cubicBezTo>
                  <a:pt x="165" y="84"/>
                  <a:pt x="165" y="84"/>
                  <a:pt x="165" y="84"/>
                </a:cubicBezTo>
                <a:cubicBezTo>
                  <a:pt x="165" y="84"/>
                  <a:pt x="165" y="84"/>
                  <a:pt x="165" y="84"/>
                </a:cubicBezTo>
                <a:cubicBezTo>
                  <a:pt x="163" y="78"/>
                  <a:pt x="163" y="78"/>
                  <a:pt x="163" y="78"/>
                </a:cubicBezTo>
                <a:lnTo>
                  <a:pt x="162" y="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Freeform 34"/>
          <p:cNvSpPr/>
          <p:nvPr/>
        </p:nvSpPr>
        <p:spPr bwMode="auto">
          <a:xfrm>
            <a:off x="3911600" y="3618512"/>
            <a:ext cx="596900" cy="587375"/>
          </a:xfrm>
          <a:custGeom>
            <a:avLst/>
            <a:gdLst>
              <a:gd name="T0" fmla="*/ 2147483646 w 186"/>
              <a:gd name="T1" fmla="*/ 2147483646 h 183"/>
              <a:gd name="T2" fmla="*/ 2147483646 w 186"/>
              <a:gd name="T3" fmla="*/ 2147483646 h 183"/>
              <a:gd name="T4" fmla="*/ 2147483646 w 186"/>
              <a:gd name="T5" fmla="*/ 2147483646 h 183"/>
              <a:gd name="T6" fmla="*/ 2147483646 w 186"/>
              <a:gd name="T7" fmla="*/ 2147483646 h 183"/>
              <a:gd name="T8" fmla="*/ 2147483646 w 186"/>
              <a:gd name="T9" fmla="*/ 2147483646 h 183"/>
              <a:gd name="T10" fmla="*/ 2147483646 w 186"/>
              <a:gd name="T11" fmla="*/ 2147483646 h 183"/>
              <a:gd name="T12" fmla="*/ 2147483646 w 186"/>
              <a:gd name="T13" fmla="*/ 2147483646 h 183"/>
              <a:gd name="T14" fmla="*/ 2147483646 w 186"/>
              <a:gd name="T15" fmla="*/ 2147483646 h 183"/>
              <a:gd name="T16" fmla="*/ 2147483646 w 186"/>
              <a:gd name="T17" fmla="*/ 2147483646 h 183"/>
              <a:gd name="T18" fmla="*/ 2147483646 w 186"/>
              <a:gd name="T19" fmla="*/ 2147483646 h 183"/>
              <a:gd name="T20" fmla="*/ 2147483646 w 186"/>
              <a:gd name="T21" fmla="*/ 2147483646 h 183"/>
              <a:gd name="T22" fmla="*/ 2147483646 w 186"/>
              <a:gd name="T23" fmla="*/ 2147483646 h 183"/>
              <a:gd name="T24" fmla="*/ 2147483646 w 186"/>
              <a:gd name="T25" fmla="*/ 2147483646 h 183"/>
              <a:gd name="T26" fmla="*/ 2147483646 w 186"/>
              <a:gd name="T27" fmla="*/ 2147483646 h 183"/>
              <a:gd name="T28" fmla="*/ 2147483646 w 186"/>
              <a:gd name="T29" fmla="*/ 2147483646 h 183"/>
              <a:gd name="T30" fmla="*/ 2147483646 w 186"/>
              <a:gd name="T31" fmla="*/ 2147483646 h 183"/>
              <a:gd name="T32" fmla="*/ 2147483646 w 186"/>
              <a:gd name="T33" fmla="*/ 2147483646 h 183"/>
              <a:gd name="T34" fmla="*/ 2147483646 w 186"/>
              <a:gd name="T35" fmla="*/ 2147483646 h 183"/>
              <a:gd name="T36" fmla="*/ 2147483646 w 186"/>
              <a:gd name="T37" fmla="*/ 2147483646 h 183"/>
              <a:gd name="T38" fmla="*/ 2147483646 w 186"/>
              <a:gd name="T39" fmla="*/ 2147483646 h 183"/>
              <a:gd name="T40" fmla="*/ 2147483646 w 186"/>
              <a:gd name="T41" fmla="*/ 2147483646 h 183"/>
              <a:gd name="T42" fmla="*/ 2147483646 w 186"/>
              <a:gd name="T43" fmla="*/ 2147483646 h 183"/>
              <a:gd name="T44" fmla="*/ 2147483646 w 186"/>
              <a:gd name="T45" fmla="*/ 2147483646 h 183"/>
              <a:gd name="T46" fmla="*/ 2147483646 w 186"/>
              <a:gd name="T47" fmla="*/ 2147483646 h 183"/>
              <a:gd name="T48" fmla="*/ 2147483646 w 186"/>
              <a:gd name="T49" fmla="*/ 2147483646 h 183"/>
              <a:gd name="T50" fmla="*/ 2147483646 w 186"/>
              <a:gd name="T51" fmla="*/ 2147483646 h 183"/>
              <a:gd name="T52" fmla="*/ 2147483646 w 186"/>
              <a:gd name="T53" fmla="*/ 2147483646 h 183"/>
              <a:gd name="T54" fmla="*/ 2147483646 w 186"/>
              <a:gd name="T55" fmla="*/ 2147483646 h 183"/>
              <a:gd name="T56" fmla="*/ 2147483646 w 186"/>
              <a:gd name="T57" fmla="*/ 2147483646 h 183"/>
              <a:gd name="T58" fmla="*/ 2147483646 w 186"/>
              <a:gd name="T59" fmla="*/ 2147483646 h 183"/>
              <a:gd name="T60" fmla="*/ 2147483646 w 186"/>
              <a:gd name="T61" fmla="*/ 2147483646 h 183"/>
              <a:gd name="T62" fmla="*/ 2147483646 w 186"/>
              <a:gd name="T63" fmla="*/ 2147483646 h 183"/>
              <a:gd name="T64" fmla="*/ 2147483646 w 186"/>
              <a:gd name="T65" fmla="*/ 2147483646 h 183"/>
              <a:gd name="T66" fmla="*/ 2147483646 w 186"/>
              <a:gd name="T67" fmla="*/ 2147483646 h 183"/>
              <a:gd name="T68" fmla="*/ 2147483646 w 186"/>
              <a:gd name="T69" fmla="*/ 2147483646 h 183"/>
              <a:gd name="T70" fmla="*/ 2147483646 w 186"/>
              <a:gd name="T71" fmla="*/ 2147483646 h 183"/>
              <a:gd name="T72" fmla="*/ 2147483646 w 186"/>
              <a:gd name="T73" fmla="*/ 2147483646 h 183"/>
              <a:gd name="T74" fmla="*/ 2147483646 w 186"/>
              <a:gd name="T75" fmla="*/ 2147483646 h 183"/>
              <a:gd name="T76" fmla="*/ 2147483646 w 186"/>
              <a:gd name="T77" fmla="*/ 0 h 183"/>
              <a:gd name="T78" fmla="*/ 2147483646 w 186"/>
              <a:gd name="T79" fmla="*/ 2147483646 h 183"/>
              <a:gd name="T80" fmla="*/ 2147483646 w 186"/>
              <a:gd name="T81" fmla="*/ 2147483646 h 183"/>
              <a:gd name="T82" fmla="*/ 2147483646 w 186"/>
              <a:gd name="T83" fmla="*/ 2147483646 h 183"/>
              <a:gd name="T84" fmla="*/ 2147483646 w 186"/>
              <a:gd name="T85" fmla="*/ 2147483646 h 183"/>
              <a:gd name="T86" fmla="*/ 2147483646 w 186"/>
              <a:gd name="T87" fmla="*/ 2147483646 h 183"/>
              <a:gd name="T88" fmla="*/ 2147483646 w 186"/>
              <a:gd name="T89" fmla="*/ 2147483646 h 183"/>
              <a:gd name="T90" fmla="*/ 2147483646 w 186"/>
              <a:gd name="T91" fmla="*/ 2147483646 h 18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86" h="183">
                <a:moveTo>
                  <a:pt x="42" y="60"/>
                </a:moveTo>
                <a:cubicBezTo>
                  <a:pt x="41" y="60"/>
                  <a:pt x="41" y="60"/>
                  <a:pt x="41" y="60"/>
                </a:cubicBezTo>
                <a:cubicBezTo>
                  <a:pt x="11" y="73"/>
                  <a:pt x="11" y="73"/>
                  <a:pt x="11" y="73"/>
                </a:cubicBezTo>
                <a:cubicBezTo>
                  <a:pt x="2" y="81"/>
                  <a:pt x="2" y="81"/>
                  <a:pt x="2" y="81"/>
                </a:cubicBezTo>
                <a:cubicBezTo>
                  <a:pt x="0" y="95"/>
                  <a:pt x="2" y="103"/>
                  <a:pt x="6" y="105"/>
                </a:cubicBezTo>
                <a:cubicBezTo>
                  <a:pt x="15" y="111"/>
                  <a:pt x="15" y="111"/>
                  <a:pt x="15" y="111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26" y="136"/>
                  <a:pt x="31" y="141"/>
                  <a:pt x="34" y="143"/>
                </a:cubicBezTo>
                <a:cubicBezTo>
                  <a:pt x="42" y="145"/>
                  <a:pt x="42" y="145"/>
                  <a:pt x="42" y="145"/>
                </a:cubicBezTo>
                <a:cubicBezTo>
                  <a:pt x="44" y="145"/>
                  <a:pt x="44" y="145"/>
                  <a:pt x="44" y="145"/>
                </a:cubicBezTo>
                <a:cubicBezTo>
                  <a:pt x="44" y="145"/>
                  <a:pt x="44" y="145"/>
                  <a:pt x="44" y="145"/>
                </a:cubicBezTo>
                <a:cubicBezTo>
                  <a:pt x="45" y="147"/>
                  <a:pt x="48" y="149"/>
                  <a:pt x="53" y="150"/>
                </a:cubicBezTo>
                <a:cubicBezTo>
                  <a:pt x="77" y="151"/>
                  <a:pt x="77" y="151"/>
                  <a:pt x="77" y="151"/>
                </a:cubicBezTo>
                <a:cubicBezTo>
                  <a:pt x="94" y="151"/>
                  <a:pt x="104" y="153"/>
                  <a:pt x="106" y="155"/>
                </a:cubicBezTo>
                <a:cubicBezTo>
                  <a:pt x="108" y="156"/>
                  <a:pt x="109" y="160"/>
                  <a:pt x="108" y="166"/>
                </a:cubicBezTo>
                <a:cubicBezTo>
                  <a:pt x="108" y="170"/>
                  <a:pt x="108" y="173"/>
                  <a:pt x="109" y="173"/>
                </a:cubicBezTo>
                <a:cubicBezTo>
                  <a:pt x="118" y="171"/>
                  <a:pt x="118" y="171"/>
                  <a:pt x="118" y="171"/>
                </a:cubicBezTo>
                <a:cubicBezTo>
                  <a:pt x="124" y="169"/>
                  <a:pt x="128" y="169"/>
                  <a:pt x="130" y="171"/>
                </a:cubicBezTo>
                <a:cubicBezTo>
                  <a:pt x="134" y="175"/>
                  <a:pt x="134" y="175"/>
                  <a:pt x="134" y="175"/>
                </a:cubicBezTo>
                <a:cubicBezTo>
                  <a:pt x="138" y="181"/>
                  <a:pt x="142" y="183"/>
                  <a:pt x="142" y="183"/>
                </a:cubicBezTo>
                <a:cubicBezTo>
                  <a:pt x="145" y="182"/>
                  <a:pt x="148" y="179"/>
                  <a:pt x="150" y="175"/>
                </a:cubicBezTo>
                <a:cubicBezTo>
                  <a:pt x="151" y="174"/>
                  <a:pt x="151" y="174"/>
                  <a:pt x="151" y="174"/>
                </a:cubicBezTo>
                <a:cubicBezTo>
                  <a:pt x="158" y="179"/>
                  <a:pt x="158" y="179"/>
                  <a:pt x="158" y="179"/>
                </a:cubicBezTo>
                <a:cubicBezTo>
                  <a:pt x="163" y="175"/>
                  <a:pt x="163" y="175"/>
                  <a:pt x="163" y="175"/>
                </a:cubicBezTo>
                <a:cubicBezTo>
                  <a:pt x="164" y="169"/>
                  <a:pt x="167" y="167"/>
                  <a:pt x="172" y="166"/>
                </a:cubicBezTo>
                <a:cubicBezTo>
                  <a:pt x="174" y="165"/>
                  <a:pt x="174" y="165"/>
                  <a:pt x="174" y="165"/>
                </a:cubicBezTo>
                <a:cubicBezTo>
                  <a:pt x="173" y="164"/>
                  <a:pt x="173" y="164"/>
                  <a:pt x="173" y="164"/>
                </a:cubicBezTo>
                <a:cubicBezTo>
                  <a:pt x="172" y="163"/>
                  <a:pt x="172" y="163"/>
                  <a:pt x="172" y="163"/>
                </a:cubicBezTo>
                <a:cubicBezTo>
                  <a:pt x="172" y="163"/>
                  <a:pt x="172" y="163"/>
                  <a:pt x="172" y="163"/>
                </a:cubicBezTo>
                <a:cubicBezTo>
                  <a:pt x="173" y="153"/>
                  <a:pt x="173" y="153"/>
                  <a:pt x="173" y="153"/>
                </a:cubicBezTo>
                <a:cubicBezTo>
                  <a:pt x="170" y="148"/>
                  <a:pt x="166" y="146"/>
                  <a:pt x="161" y="147"/>
                </a:cubicBezTo>
                <a:cubicBezTo>
                  <a:pt x="157" y="148"/>
                  <a:pt x="154" y="148"/>
                  <a:pt x="152" y="147"/>
                </a:cubicBezTo>
                <a:cubicBezTo>
                  <a:pt x="152" y="145"/>
                  <a:pt x="152" y="145"/>
                  <a:pt x="152" y="143"/>
                </a:cubicBezTo>
                <a:cubicBezTo>
                  <a:pt x="149" y="138"/>
                  <a:pt x="146" y="134"/>
                  <a:pt x="142" y="131"/>
                </a:cubicBezTo>
                <a:cubicBezTo>
                  <a:pt x="138" y="127"/>
                  <a:pt x="136" y="123"/>
                  <a:pt x="138" y="119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49" y="113"/>
                  <a:pt x="149" y="113"/>
                  <a:pt x="149" y="113"/>
                </a:cubicBezTo>
                <a:cubicBezTo>
                  <a:pt x="148" y="109"/>
                  <a:pt x="149" y="107"/>
                  <a:pt x="151" y="105"/>
                </a:cubicBezTo>
                <a:cubicBezTo>
                  <a:pt x="152" y="103"/>
                  <a:pt x="154" y="102"/>
                  <a:pt x="156" y="102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60" y="98"/>
                  <a:pt x="160" y="98"/>
                  <a:pt x="160" y="98"/>
                </a:cubicBezTo>
                <a:cubicBezTo>
                  <a:pt x="157" y="91"/>
                  <a:pt x="156" y="85"/>
                  <a:pt x="157" y="83"/>
                </a:cubicBezTo>
                <a:cubicBezTo>
                  <a:pt x="160" y="81"/>
                  <a:pt x="160" y="81"/>
                  <a:pt x="160" y="81"/>
                </a:cubicBezTo>
                <a:cubicBezTo>
                  <a:pt x="161" y="80"/>
                  <a:pt x="165" y="81"/>
                  <a:pt x="170" y="83"/>
                </a:cubicBezTo>
                <a:cubicBezTo>
                  <a:pt x="170" y="83"/>
                  <a:pt x="170" y="83"/>
                  <a:pt x="170" y="83"/>
                </a:cubicBezTo>
                <a:cubicBezTo>
                  <a:pt x="171" y="83"/>
                  <a:pt x="171" y="83"/>
                  <a:pt x="171" y="83"/>
                </a:cubicBezTo>
                <a:cubicBezTo>
                  <a:pt x="171" y="84"/>
                  <a:pt x="171" y="84"/>
                  <a:pt x="171" y="84"/>
                </a:cubicBezTo>
                <a:cubicBezTo>
                  <a:pt x="175" y="89"/>
                  <a:pt x="178" y="93"/>
                  <a:pt x="179" y="93"/>
                </a:cubicBezTo>
                <a:cubicBezTo>
                  <a:pt x="186" y="81"/>
                  <a:pt x="186" y="81"/>
                  <a:pt x="186" y="81"/>
                </a:cubicBezTo>
                <a:cubicBezTo>
                  <a:pt x="180" y="73"/>
                  <a:pt x="176" y="67"/>
                  <a:pt x="175" y="64"/>
                </a:cubicBezTo>
                <a:cubicBezTo>
                  <a:pt x="169" y="68"/>
                  <a:pt x="169" y="68"/>
                  <a:pt x="169" y="68"/>
                </a:cubicBezTo>
                <a:cubicBezTo>
                  <a:pt x="168" y="67"/>
                  <a:pt x="168" y="67"/>
                  <a:pt x="168" y="67"/>
                </a:cubicBezTo>
                <a:cubicBezTo>
                  <a:pt x="152" y="63"/>
                  <a:pt x="152" y="63"/>
                  <a:pt x="152" y="63"/>
                </a:cubicBezTo>
                <a:cubicBezTo>
                  <a:pt x="152" y="63"/>
                  <a:pt x="152" y="63"/>
                  <a:pt x="152" y="63"/>
                </a:cubicBezTo>
                <a:cubicBezTo>
                  <a:pt x="152" y="63"/>
                  <a:pt x="152" y="63"/>
                  <a:pt x="152" y="63"/>
                </a:cubicBezTo>
                <a:cubicBezTo>
                  <a:pt x="145" y="60"/>
                  <a:pt x="141" y="56"/>
                  <a:pt x="140" y="53"/>
                </a:cubicBezTo>
                <a:cubicBezTo>
                  <a:pt x="131" y="48"/>
                  <a:pt x="131" y="48"/>
                  <a:pt x="131" y="48"/>
                </a:cubicBezTo>
                <a:cubicBezTo>
                  <a:pt x="131" y="39"/>
                  <a:pt x="131" y="39"/>
                  <a:pt x="131" y="39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148" y="24"/>
                  <a:pt x="146" y="19"/>
                  <a:pt x="144" y="15"/>
                </a:cubicBezTo>
                <a:cubicBezTo>
                  <a:pt x="142" y="9"/>
                  <a:pt x="142" y="9"/>
                  <a:pt x="142" y="9"/>
                </a:cubicBezTo>
                <a:cubicBezTo>
                  <a:pt x="130" y="11"/>
                  <a:pt x="130" y="11"/>
                  <a:pt x="130" y="11"/>
                </a:cubicBezTo>
                <a:cubicBezTo>
                  <a:pt x="124" y="13"/>
                  <a:pt x="119" y="14"/>
                  <a:pt x="114" y="14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101" y="7"/>
                  <a:pt x="101" y="7"/>
                  <a:pt x="101" y="7"/>
                </a:cubicBezTo>
                <a:cubicBezTo>
                  <a:pt x="99" y="7"/>
                  <a:pt x="99" y="7"/>
                  <a:pt x="99" y="7"/>
                </a:cubicBezTo>
                <a:cubicBezTo>
                  <a:pt x="96" y="5"/>
                  <a:pt x="96" y="5"/>
                  <a:pt x="96" y="5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3" y="11"/>
                  <a:pt x="93" y="11"/>
                  <a:pt x="93" y="11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16"/>
                  <a:pt x="91" y="17"/>
                  <a:pt x="92" y="18"/>
                </a:cubicBezTo>
                <a:cubicBezTo>
                  <a:pt x="94" y="21"/>
                  <a:pt x="93" y="24"/>
                  <a:pt x="91" y="27"/>
                </a:cubicBezTo>
                <a:cubicBezTo>
                  <a:pt x="93" y="34"/>
                  <a:pt x="93" y="34"/>
                  <a:pt x="93" y="34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5"/>
                  <a:pt x="92" y="35"/>
                  <a:pt x="92" y="35"/>
                </a:cubicBezTo>
                <a:cubicBezTo>
                  <a:pt x="87" y="39"/>
                  <a:pt x="87" y="39"/>
                  <a:pt x="87" y="39"/>
                </a:cubicBezTo>
                <a:cubicBezTo>
                  <a:pt x="87" y="48"/>
                  <a:pt x="87" y="48"/>
                  <a:pt x="87" y="48"/>
                </a:cubicBezTo>
                <a:cubicBezTo>
                  <a:pt x="86" y="49"/>
                  <a:pt x="86" y="49"/>
                  <a:pt x="86" y="49"/>
                </a:cubicBezTo>
                <a:cubicBezTo>
                  <a:pt x="77" y="53"/>
                  <a:pt x="71" y="55"/>
                  <a:pt x="67" y="55"/>
                </a:cubicBezTo>
                <a:cubicBezTo>
                  <a:pt x="50" y="53"/>
                  <a:pt x="50" y="53"/>
                  <a:pt x="50" y="53"/>
                </a:cubicBezTo>
                <a:cubicBezTo>
                  <a:pt x="42" y="60"/>
                  <a:pt x="42" y="60"/>
                  <a:pt x="42" y="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35"/>
          <p:cNvSpPr/>
          <p:nvPr/>
        </p:nvSpPr>
        <p:spPr bwMode="auto">
          <a:xfrm>
            <a:off x="5032375" y="4874225"/>
            <a:ext cx="169863" cy="411162"/>
          </a:xfrm>
          <a:custGeom>
            <a:avLst/>
            <a:gdLst>
              <a:gd name="T0" fmla="*/ 2147483646 w 53"/>
              <a:gd name="T1" fmla="*/ 0 h 128"/>
              <a:gd name="T2" fmla="*/ 2147483646 w 53"/>
              <a:gd name="T3" fmla="*/ 2147483646 h 128"/>
              <a:gd name="T4" fmla="*/ 0 w 53"/>
              <a:gd name="T5" fmla="*/ 2147483646 h 128"/>
              <a:gd name="T6" fmla="*/ 2147483646 w 53"/>
              <a:gd name="T7" fmla="*/ 2147483646 h 128"/>
              <a:gd name="T8" fmla="*/ 2147483646 w 53"/>
              <a:gd name="T9" fmla="*/ 2147483646 h 128"/>
              <a:gd name="T10" fmla="*/ 2147483646 w 53"/>
              <a:gd name="T11" fmla="*/ 2147483646 h 128"/>
              <a:gd name="T12" fmla="*/ 2147483646 w 53"/>
              <a:gd name="T13" fmla="*/ 2147483646 h 128"/>
              <a:gd name="T14" fmla="*/ 2147483646 w 53"/>
              <a:gd name="T15" fmla="*/ 2147483646 h 128"/>
              <a:gd name="T16" fmla="*/ 2147483646 w 53"/>
              <a:gd name="T17" fmla="*/ 2147483646 h 128"/>
              <a:gd name="T18" fmla="*/ 2147483646 w 53"/>
              <a:gd name="T19" fmla="*/ 2147483646 h 128"/>
              <a:gd name="T20" fmla="*/ 2147483646 w 53"/>
              <a:gd name="T21" fmla="*/ 2147483646 h 128"/>
              <a:gd name="T22" fmla="*/ 2147483646 w 53"/>
              <a:gd name="T23" fmla="*/ 2147483646 h 128"/>
              <a:gd name="T24" fmla="*/ 2147483646 w 53"/>
              <a:gd name="T25" fmla="*/ 2147483646 h 128"/>
              <a:gd name="T26" fmla="*/ 2147483646 w 53"/>
              <a:gd name="T27" fmla="*/ 2147483646 h 128"/>
              <a:gd name="T28" fmla="*/ 2147483646 w 53"/>
              <a:gd name="T29" fmla="*/ 2147483646 h 128"/>
              <a:gd name="T30" fmla="*/ 2147483646 w 53"/>
              <a:gd name="T31" fmla="*/ 2147483646 h 128"/>
              <a:gd name="T32" fmla="*/ 2147483646 w 53"/>
              <a:gd name="T33" fmla="*/ 2147483646 h 128"/>
              <a:gd name="T34" fmla="*/ 2147483646 w 53"/>
              <a:gd name="T35" fmla="*/ 2147483646 h 128"/>
              <a:gd name="T36" fmla="*/ 2147483646 w 53"/>
              <a:gd name="T37" fmla="*/ 2147483646 h 128"/>
              <a:gd name="T38" fmla="*/ 2147483646 w 53"/>
              <a:gd name="T39" fmla="*/ 2147483646 h 128"/>
              <a:gd name="T40" fmla="*/ 2147483646 w 53"/>
              <a:gd name="T41" fmla="*/ 2147483646 h 128"/>
              <a:gd name="T42" fmla="*/ 2147483646 w 53"/>
              <a:gd name="T43" fmla="*/ 2147483646 h 128"/>
              <a:gd name="T44" fmla="*/ 2147483646 w 53"/>
              <a:gd name="T45" fmla="*/ 2147483646 h 128"/>
              <a:gd name="T46" fmla="*/ 2147483646 w 53"/>
              <a:gd name="T47" fmla="*/ 2147483646 h 128"/>
              <a:gd name="T48" fmla="*/ 2147483646 w 53"/>
              <a:gd name="T49" fmla="*/ 2147483646 h 128"/>
              <a:gd name="T50" fmla="*/ 2147483646 w 53"/>
              <a:gd name="T51" fmla="*/ 2147483646 h 128"/>
              <a:gd name="T52" fmla="*/ 2147483646 w 53"/>
              <a:gd name="T53" fmla="*/ 2147483646 h 128"/>
              <a:gd name="T54" fmla="*/ 2147483646 w 53"/>
              <a:gd name="T55" fmla="*/ 2147483646 h 128"/>
              <a:gd name="T56" fmla="*/ 2147483646 w 53"/>
              <a:gd name="T57" fmla="*/ 2147483646 h 128"/>
              <a:gd name="T58" fmla="*/ 2147483646 w 53"/>
              <a:gd name="T59" fmla="*/ 2147483646 h 128"/>
              <a:gd name="T60" fmla="*/ 2147483646 w 53"/>
              <a:gd name="T61" fmla="*/ 0 h 12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3" h="128">
                <a:moveTo>
                  <a:pt x="40" y="0"/>
                </a:moveTo>
                <a:cubicBezTo>
                  <a:pt x="27" y="9"/>
                  <a:pt x="18" y="21"/>
                  <a:pt x="12" y="35"/>
                </a:cubicBezTo>
                <a:cubicBezTo>
                  <a:pt x="7" y="47"/>
                  <a:pt x="3" y="53"/>
                  <a:pt x="0" y="54"/>
                </a:cubicBezTo>
                <a:cubicBezTo>
                  <a:pt x="3" y="76"/>
                  <a:pt x="3" y="76"/>
                  <a:pt x="3" y="76"/>
                </a:cubicBezTo>
                <a:cubicBezTo>
                  <a:pt x="3" y="77"/>
                  <a:pt x="3" y="77"/>
                  <a:pt x="3" y="77"/>
                </a:cubicBezTo>
                <a:cubicBezTo>
                  <a:pt x="3" y="77"/>
                  <a:pt x="3" y="77"/>
                  <a:pt x="3" y="77"/>
                </a:cubicBezTo>
                <a:cubicBezTo>
                  <a:pt x="1" y="92"/>
                  <a:pt x="1" y="92"/>
                  <a:pt x="1" y="92"/>
                </a:cubicBezTo>
                <a:cubicBezTo>
                  <a:pt x="0" y="97"/>
                  <a:pt x="1" y="100"/>
                  <a:pt x="2" y="101"/>
                </a:cubicBezTo>
                <a:cubicBezTo>
                  <a:pt x="18" y="112"/>
                  <a:pt x="18" y="112"/>
                  <a:pt x="18" y="112"/>
                </a:cubicBezTo>
                <a:cubicBezTo>
                  <a:pt x="18" y="112"/>
                  <a:pt x="18" y="112"/>
                  <a:pt x="18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19" y="113"/>
                  <a:pt x="19" y="113"/>
                  <a:pt x="19" y="113"/>
                </a:cubicBezTo>
                <a:cubicBezTo>
                  <a:pt x="19" y="113"/>
                  <a:pt x="19" y="113"/>
                  <a:pt x="19" y="113"/>
                </a:cubicBezTo>
                <a:cubicBezTo>
                  <a:pt x="20" y="116"/>
                  <a:pt x="22" y="120"/>
                  <a:pt x="25" y="124"/>
                </a:cubicBezTo>
                <a:cubicBezTo>
                  <a:pt x="27" y="126"/>
                  <a:pt x="29" y="127"/>
                  <a:pt x="31" y="128"/>
                </a:cubicBezTo>
                <a:cubicBezTo>
                  <a:pt x="33" y="102"/>
                  <a:pt x="33" y="102"/>
                  <a:pt x="33" y="102"/>
                </a:cubicBezTo>
                <a:cubicBezTo>
                  <a:pt x="33" y="101"/>
                  <a:pt x="33" y="101"/>
                  <a:pt x="33" y="101"/>
                </a:cubicBezTo>
                <a:cubicBezTo>
                  <a:pt x="45" y="73"/>
                  <a:pt x="45" y="73"/>
                  <a:pt x="45" y="73"/>
                </a:cubicBezTo>
                <a:cubicBezTo>
                  <a:pt x="49" y="40"/>
                  <a:pt x="49" y="40"/>
                  <a:pt x="49" y="40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53" y="30"/>
                  <a:pt x="53" y="30"/>
                  <a:pt x="53" y="30"/>
                </a:cubicBez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50" y="22"/>
                  <a:pt x="50" y="22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1"/>
                  <a:pt x="49" y="11"/>
                  <a:pt x="49" y="11"/>
                </a:cubicBezTo>
                <a:cubicBezTo>
                  <a:pt x="49" y="11"/>
                  <a:pt x="49" y="11"/>
                  <a:pt x="49" y="11"/>
                </a:cubicBezTo>
                <a:cubicBezTo>
                  <a:pt x="51" y="8"/>
                  <a:pt x="51" y="8"/>
                  <a:pt x="51" y="8"/>
                </a:cubicBezTo>
                <a:cubicBezTo>
                  <a:pt x="53" y="6"/>
                  <a:pt x="53" y="6"/>
                  <a:pt x="53" y="6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36"/>
          <p:cNvSpPr/>
          <p:nvPr/>
        </p:nvSpPr>
        <p:spPr bwMode="auto">
          <a:xfrm>
            <a:off x="3776663" y="5602887"/>
            <a:ext cx="263525" cy="225425"/>
          </a:xfrm>
          <a:custGeom>
            <a:avLst/>
            <a:gdLst>
              <a:gd name="T0" fmla="*/ 2147483646 w 82"/>
              <a:gd name="T1" fmla="*/ 2147483646 h 70"/>
              <a:gd name="T2" fmla="*/ 2147483646 w 82"/>
              <a:gd name="T3" fmla="*/ 2147483646 h 70"/>
              <a:gd name="T4" fmla="*/ 2147483646 w 82"/>
              <a:gd name="T5" fmla="*/ 2147483646 h 70"/>
              <a:gd name="T6" fmla="*/ 2147483646 w 82"/>
              <a:gd name="T7" fmla="*/ 2147483646 h 70"/>
              <a:gd name="T8" fmla="*/ 2147483646 w 82"/>
              <a:gd name="T9" fmla="*/ 2147483646 h 70"/>
              <a:gd name="T10" fmla="*/ 2147483646 w 82"/>
              <a:gd name="T11" fmla="*/ 2147483646 h 70"/>
              <a:gd name="T12" fmla="*/ 2147483646 w 82"/>
              <a:gd name="T13" fmla="*/ 2147483646 h 70"/>
              <a:gd name="T14" fmla="*/ 2147483646 w 82"/>
              <a:gd name="T15" fmla="*/ 2147483646 h 70"/>
              <a:gd name="T16" fmla="*/ 2147483646 w 82"/>
              <a:gd name="T17" fmla="*/ 2147483646 h 70"/>
              <a:gd name="T18" fmla="*/ 2147483646 w 82"/>
              <a:gd name="T19" fmla="*/ 2147483646 h 70"/>
              <a:gd name="T20" fmla="*/ 2147483646 w 82"/>
              <a:gd name="T21" fmla="*/ 2147483646 h 70"/>
              <a:gd name="T22" fmla="*/ 2147483646 w 82"/>
              <a:gd name="T23" fmla="*/ 2147483646 h 70"/>
              <a:gd name="T24" fmla="*/ 2147483646 w 82"/>
              <a:gd name="T25" fmla="*/ 2147483646 h 70"/>
              <a:gd name="T26" fmla="*/ 2147483646 w 82"/>
              <a:gd name="T27" fmla="*/ 2147483646 h 70"/>
              <a:gd name="T28" fmla="*/ 2147483646 w 82"/>
              <a:gd name="T29" fmla="*/ 2147483646 h 70"/>
              <a:gd name="T30" fmla="*/ 2147483646 w 82"/>
              <a:gd name="T31" fmla="*/ 2147483646 h 70"/>
              <a:gd name="T32" fmla="*/ 2147483646 w 82"/>
              <a:gd name="T33" fmla="*/ 2147483646 h 70"/>
              <a:gd name="T34" fmla="*/ 2147483646 w 82"/>
              <a:gd name="T35" fmla="*/ 2147483646 h 70"/>
              <a:gd name="T36" fmla="*/ 2147483646 w 82"/>
              <a:gd name="T37" fmla="*/ 2147483646 h 70"/>
              <a:gd name="T38" fmla="*/ 2147483646 w 82"/>
              <a:gd name="T39" fmla="*/ 2147483646 h 70"/>
              <a:gd name="T40" fmla="*/ 2147483646 w 82"/>
              <a:gd name="T41" fmla="*/ 2147483646 h 70"/>
              <a:gd name="T42" fmla="*/ 2147483646 w 82"/>
              <a:gd name="T43" fmla="*/ 2147483646 h 70"/>
              <a:gd name="T44" fmla="*/ 2147483646 w 82"/>
              <a:gd name="T45" fmla="*/ 2147483646 h 70"/>
              <a:gd name="T46" fmla="*/ 2147483646 w 82"/>
              <a:gd name="T47" fmla="*/ 2147483646 h 70"/>
              <a:gd name="T48" fmla="*/ 2147483646 w 82"/>
              <a:gd name="T49" fmla="*/ 2147483646 h 70"/>
              <a:gd name="T50" fmla="*/ 2147483646 w 82"/>
              <a:gd name="T51" fmla="*/ 2147483646 h 70"/>
              <a:gd name="T52" fmla="*/ 2147483646 w 82"/>
              <a:gd name="T53" fmla="*/ 2147483646 h 70"/>
              <a:gd name="T54" fmla="*/ 2147483646 w 82"/>
              <a:gd name="T55" fmla="*/ 0 h 70"/>
              <a:gd name="T56" fmla="*/ 2147483646 w 82"/>
              <a:gd name="T57" fmla="*/ 2147483646 h 70"/>
              <a:gd name="T58" fmla="*/ 2147483646 w 82"/>
              <a:gd name="T59" fmla="*/ 2147483646 h 70"/>
              <a:gd name="T60" fmla="*/ 2147483646 w 82"/>
              <a:gd name="T61" fmla="*/ 2147483646 h 70"/>
              <a:gd name="T62" fmla="*/ 2147483646 w 82"/>
              <a:gd name="T63" fmla="*/ 2147483646 h 70"/>
              <a:gd name="T64" fmla="*/ 2147483646 w 82"/>
              <a:gd name="T65" fmla="*/ 2147483646 h 70"/>
              <a:gd name="T66" fmla="*/ 2147483646 w 82"/>
              <a:gd name="T67" fmla="*/ 2147483646 h 7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82" h="70">
                <a:moveTo>
                  <a:pt x="37" y="7"/>
                </a:moveTo>
                <a:cubicBezTo>
                  <a:pt x="36" y="9"/>
                  <a:pt x="36" y="9"/>
                  <a:pt x="36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5" y="10"/>
                  <a:pt x="35" y="10"/>
                  <a:pt x="35" y="10"/>
                </a:cubicBezTo>
                <a:cubicBezTo>
                  <a:pt x="19" y="14"/>
                  <a:pt x="19" y="14"/>
                  <a:pt x="19" y="14"/>
                </a:cubicBezTo>
                <a:cubicBezTo>
                  <a:pt x="20" y="16"/>
                  <a:pt x="20" y="16"/>
                  <a:pt x="20" y="16"/>
                </a:cubicBezTo>
                <a:cubicBezTo>
                  <a:pt x="25" y="22"/>
                  <a:pt x="25" y="22"/>
                  <a:pt x="25" y="22"/>
                </a:cubicBezTo>
                <a:cubicBezTo>
                  <a:pt x="24" y="22"/>
                  <a:pt x="24" y="23"/>
                  <a:pt x="23" y="23"/>
                </a:cubicBezTo>
                <a:cubicBezTo>
                  <a:pt x="16" y="27"/>
                  <a:pt x="16" y="27"/>
                  <a:pt x="16" y="27"/>
                </a:cubicBezTo>
                <a:cubicBezTo>
                  <a:pt x="4" y="36"/>
                  <a:pt x="4" y="36"/>
                  <a:pt x="4" y="36"/>
                </a:cubicBezTo>
                <a:cubicBezTo>
                  <a:pt x="0" y="41"/>
                  <a:pt x="0" y="49"/>
                  <a:pt x="6" y="63"/>
                </a:cubicBezTo>
                <a:cubicBezTo>
                  <a:pt x="18" y="64"/>
                  <a:pt x="18" y="64"/>
                  <a:pt x="18" y="64"/>
                </a:cubicBezTo>
                <a:cubicBezTo>
                  <a:pt x="19" y="64"/>
                  <a:pt x="19" y="64"/>
                  <a:pt x="19" y="64"/>
                </a:cubicBezTo>
                <a:cubicBezTo>
                  <a:pt x="19" y="64"/>
                  <a:pt x="19" y="64"/>
                  <a:pt x="19" y="64"/>
                </a:cubicBezTo>
                <a:cubicBezTo>
                  <a:pt x="31" y="70"/>
                  <a:pt x="31" y="70"/>
                  <a:pt x="31" y="70"/>
                </a:cubicBezTo>
                <a:cubicBezTo>
                  <a:pt x="44" y="68"/>
                  <a:pt x="44" y="68"/>
                  <a:pt x="44" y="68"/>
                </a:cubicBezTo>
                <a:cubicBezTo>
                  <a:pt x="49" y="67"/>
                  <a:pt x="55" y="62"/>
                  <a:pt x="62" y="53"/>
                </a:cubicBezTo>
                <a:cubicBezTo>
                  <a:pt x="63" y="53"/>
                  <a:pt x="63" y="53"/>
                  <a:pt x="63" y="53"/>
                </a:cubicBezTo>
                <a:cubicBezTo>
                  <a:pt x="64" y="52"/>
                  <a:pt x="64" y="52"/>
                  <a:pt x="64" y="52"/>
                </a:cubicBezTo>
                <a:cubicBezTo>
                  <a:pt x="69" y="50"/>
                  <a:pt x="69" y="50"/>
                  <a:pt x="69" y="50"/>
                </a:cubicBezTo>
                <a:cubicBezTo>
                  <a:pt x="68" y="33"/>
                  <a:pt x="68" y="33"/>
                  <a:pt x="68" y="33"/>
                </a:cubicBezTo>
                <a:cubicBezTo>
                  <a:pt x="68" y="33"/>
                  <a:pt x="68" y="33"/>
                  <a:pt x="68" y="33"/>
                </a:cubicBezTo>
                <a:cubicBezTo>
                  <a:pt x="75" y="22"/>
                  <a:pt x="75" y="22"/>
                  <a:pt x="75" y="22"/>
                </a:cubicBezTo>
                <a:cubicBezTo>
                  <a:pt x="75" y="22"/>
                  <a:pt x="75" y="22"/>
                  <a:pt x="75" y="22"/>
                </a:cubicBezTo>
                <a:cubicBezTo>
                  <a:pt x="75" y="22"/>
                  <a:pt x="75" y="22"/>
                  <a:pt x="75" y="22"/>
                </a:cubicBezTo>
                <a:cubicBezTo>
                  <a:pt x="81" y="17"/>
                  <a:pt x="81" y="17"/>
                  <a:pt x="81" y="17"/>
                </a:cubicBezTo>
                <a:cubicBezTo>
                  <a:pt x="82" y="13"/>
                  <a:pt x="81" y="8"/>
                  <a:pt x="79" y="5"/>
                </a:cubicBezTo>
                <a:cubicBezTo>
                  <a:pt x="78" y="1"/>
                  <a:pt x="76" y="0"/>
                  <a:pt x="74" y="0"/>
                </a:cubicBezTo>
                <a:cubicBezTo>
                  <a:pt x="74" y="6"/>
                  <a:pt x="74" y="6"/>
                  <a:pt x="74" y="6"/>
                </a:cubicBezTo>
                <a:cubicBezTo>
                  <a:pt x="64" y="4"/>
                  <a:pt x="64" y="4"/>
                  <a:pt x="64" y="4"/>
                </a:cubicBezTo>
                <a:cubicBezTo>
                  <a:pt x="59" y="7"/>
                  <a:pt x="59" y="7"/>
                  <a:pt x="59" y="7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8" y="7"/>
                  <a:pt x="58" y="7"/>
                </a:cubicBezTo>
                <a:lnTo>
                  <a:pt x="37" y="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6118225" y="1473800"/>
            <a:ext cx="0" cy="4395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25900" y="795933"/>
            <a:ext cx="415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 LOREM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7531720" y="4441291"/>
            <a:ext cx="4252912" cy="1408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6757988" y="5606293"/>
            <a:ext cx="219075" cy="525462"/>
          </a:xfrm>
          <a:custGeom>
            <a:avLst/>
            <a:gdLst>
              <a:gd name="T0" fmla="*/ 242 w 501"/>
              <a:gd name="T1" fmla="*/ 1207 h 1207"/>
              <a:gd name="T2" fmla="*/ 150 w 501"/>
              <a:gd name="T3" fmla="*/ 1064 h 1207"/>
              <a:gd name="T4" fmla="*/ 93 w 501"/>
              <a:gd name="T5" fmla="*/ 1046 h 1207"/>
              <a:gd name="T6" fmla="*/ 14 w 501"/>
              <a:gd name="T7" fmla="*/ 904 h 1207"/>
              <a:gd name="T8" fmla="*/ 11 w 501"/>
              <a:gd name="T9" fmla="*/ 835 h 1207"/>
              <a:gd name="T10" fmla="*/ 38 w 501"/>
              <a:gd name="T11" fmla="*/ 662 h 1207"/>
              <a:gd name="T12" fmla="*/ 109 w 501"/>
              <a:gd name="T13" fmla="*/ 434 h 1207"/>
              <a:gd name="T14" fmla="*/ 129 w 501"/>
              <a:gd name="T15" fmla="*/ 327 h 1207"/>
              <a:gd name="T16" fmla="*/ 271 w 501"/>
              <a:gd name="T17" fmla="*/ 82 h 1207"/>
              <a:gd name="T18" fmla="*/ 367 w 501"/>
              <a:gd name="T19" fmla="*/ 2 h 1207"/>
              <a:gd name="T20" fmla="*/ 473 w 501"/>
              <a:gd name="T21" fmla="*/ 2 h 1207"/>
              <a:gd name="T22" fmla="*/ 491 w 501"/>
              <a:gd name="T23" fmla="*/ 136 h 1207"/>
              <a:gd name="T24" fmla="*/ 457 w 501"/>
              <a:gd name="T25" fmla="*/ 541 h 1207"/>
              <a:gd name="T26" fmla="*/ 324 w 501"/>
              <a:gd name="T27" fmla="*/ 839 h 1207"/>
              <a:gd name="T28" fmla="*/ 301 w 501"/>
              <a:gd name="T29" fmla="*/ 898 h 1207"/>
              <a:gd name="T30" fmla="*/ 268 w 501"/>
              <a:gd name="T31" fmla="*/ 1185 h 1207"/>
              <a:gd name="T32" fmla="*/ 242 w 501"/>
              <a:gd name="T33" fmla="*/ 1207 h 1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1" h="1207">
                <a:moveTo>
                  <a:pt x="242" y="1207"/>
                </a:moveTo>
                <a:cubicBezTo>
                  <a:pt x="210" y="1157"/>
                  <a:pt x="179" y="1111"/>
                  <a:pt x="150" y="1064"/>
                </a:cubicBezTo>
                <a:cubicBezTo>
                  <a:pt x="131" y="1057"/>
                  <a:pt x="112" y="1050"/>
                  <a:pt x="93" y="1046"/>
                </a:cubicBezTo>
                <a:cubicBezTo>
                  <a:pt x="77" y="984"/>
                  <a:pt x="36" y="914"/>
                  <a:pt x="14" y="904"/>
                </a:cubicBezTo>
                <a:cubicBezTo>
                  <a:pt x="11" y="881"/>
                  <a:pt x="11" y="858"/>
                  <a:pt x="11" y="835"/>
                </a:cubicBezTo>
                <a:cubicBezTo>
                  <a:pt x="21" y="766"/>
                  <a:pt x="37" y="718"/>
                  <a:pt x="38" y="662"/>
                </a:cubicBezTo>
                <a:cubicBezTo>
                  <a:pt x="0" y="537"/>
                  <a:pt x="54" y="512"/>
                  <a:pt x="109" y="434"/>
                </a:cubicBezTo>
                <a:cubicBezTo>
                  <a:pt x="116" y="399"/>
                  <a:pt x="122" y="363"/>
                  <a:pt x="129" y="327"/>
                </a:cubicBezTo>
                <a:cubicBezTo>
                  <a:pt x="174" y="220"/>
                  <a:pt x="197" y="155"/>
                  <a:pt x="271" y="82"/>
                </a:cubicBezTo>
                <a:cubicBezTo>
                  <a:pt x="303" y="53"/>
                  <a:pt x="335" y="28"/>
                  <a:pt x="367" y="2"/>
                </a:cubicBezTo>
                <a:cubicBezTo>
                  <a:pt x="403" y="0"/>
                  <a:pt x="438" y="1"/>
                  <a:pt x="473" y="2"/>
                </a:cubicBezTo>
                <a:cubicBezTo>
                  <a:pt x="473" y="15"/>
                  <a:pt x="501" y="97"/>
                  <a:pt x="491" y="136"/>
                </a:cubicBezTo>
                <a:cubicBezTo>
                  <a:pt x="424" y="226"/>
                  <a:pt x="461" y="391"/>
                  <a:pt x="457" y="541"/>
                </a:cubicBezTo>
                <a:cubicBezTo>
                  <a:pt x="431" y="629"/>
                  <a:pt x="373" y="746"/>
                  <a:pt x="324" y="839"/>
                </a:cubicBezTo>
                <a:cubicBezTo>
                  <a:pt x="314" y="859"/>
                  <a:pt x="308" y="878"/>
                  <a:pt x="301" y="898"/>
                </a:cubicBezTo>
                <a:cubicBezTo>
                  <a:pt x="288" y="992"/>
                  <a:pt x="278" y="1087"/>
                  <a:pt x="268" y="1185"/>
                </a:cubicBezTo>
                <a:cubicBezTo>
                  <a:pt x="258" y="1191"/>
                  <a:pt x="249" y="1198"/>
                  <a:pt x="242" y="1207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7"/>
          <p:cNvSpPr/>
          <p:nvPr/>
        </p:nvSpPr>
        <p:spPr bwMode="auto">
          <a:xfrm>
            <a:off x="5162550" y="6444493"/>
            <a:ext cx="338138" cy="268287"/>
          </a:xfrm>
          <a:custGeom>
            <a:avLst/>
            <a:gdLst>
              <a:gd name="T0" fmla="*/ 277 w 776"/>
              <a:gd name="T1" fmla="*/ 619 h 619"/>
              <a:gd name="T2" fmla="*/ 98 w 776"/>
              <a:gd name="T3" fmla="*/ 552 h 619"/>
              <a:gd name="T4" fmla="*/ 33 w 776"/>
              <a:gd name="T5" fmla="*/ 337 h 619"/>
              <a:gd name="T6" fmla="*/ 126 w 776"/>
              <a:gd name="T7" fmla="*/ 228 h 619"/>
              <a:gd name="T8" fmla="*/ 161 w 776"/>
              <a:gd name="T9" fmla="*/ 200 h 619"/>
              <a:gd name="T10" fmla="*/ 168 w 776"/>
              <a:gd name="T11" fmla="*/ 85 h 619"/>
              <a:gd name="T12" fmla="*/ 181 w 776"/>
              <a:gd name="T13" fmla="*/ 82 h 619"/>
              <a:gd name="T14" fmla="*/ 290 w 776"/>
              <a:gd name="T15" fmla="*/ 95 h 619"/>
              <a:gd name="T16" fmla="*/ 443 w 776"/>
              <a:gd name="T17" fmla="*/ 10 h 619"/>
              <a:gd name="T18" fmla="*/ 696 w 776"/>
              <a:gd name="T19" fmla="*/ 0 h 619"/>
              <a:gd name="T20" fmla="*/ 775 w 776"/>
              <a:gd name="T21" fmla="*/ 114 h 619"/>
              <a:gd name="T22" fmla="*/ 691 w 776"/>
              <a:gd name="T23" fmla="*/ 233 h 619"/>
              <a:gd name="T24" fmla="*/ 604 w 776"/>
              <a:gd name="T25" fmla="*/ 437 h 619"/>
              <a:gd name="T26" fmla="*/ 331 w 776"/>
              <a:gd name="T27" fmla="*/ 607 h 619"/>
              <a:gd name="T28" fmla="*/ 277 w 776"/>
              <a:gd name="T29" fmla="*/ 619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6" h="619">
                <a:moveTo>
                  <a:pt x="277" y="619"/>
                </a:moveTo>
                <a:cubicBezTo>
                  <a:pt x="216" y="594"/>
                  <a:pt x="156" y="573"/>
                  <a:pt x="98" y="552"/>
                </a:cubicBezTo>
                <a:cubicBezTo>
                  <a:pt x="0" y="474"/>
                  <a:pt x="32" y="422"/>
                  <a:pt x="33" y="337"/>
                </a:cubicBezTo>
                <a:cubicBezTo>
                  <a:pt x="49" y="230"/>
                  <a:pt x="30" y="249"/>
                  <a:pt x="126" y="228"/>
                </a:cubicBezTo>
                <a:cubicBezTo>
                  <a:pt x="135" y="219"/>
                  <a:pt x="148" y="209"/>
                  <a:pt x="161" y="200"/>
                </a:cubicBezTo>
                <a:cubicBezTo>
                  <a:pt x="161" y="160"/>
                  <a:pt x="165" y="121"/>
                  <a:pt x="168" y="85"/>
                </a:cubicBezTo>
                <a:cubicBezTo>
                  <a:pt x="171" y="82"/>
                  <a:pt x="175" y="82"/>
                  <a:pt x="181" y="82"/>
                </a:cubicBezTo>
                <a:cubicBezTo>
                  <a:pt x="203" y="93"/>
                  <a:pt x="245" y="100"/>
                  <a:pt x="290" y="95"/>
                </a:cubicBezTo>
                <a:cubicBezTo>
                  <a:pt x="341" y="67"/>
                  <a:pt x="392" y="39"/>
                  <a:pt x="443" y="10"/>
                </a:cubicBezTo>
                <a:cubicBezTo>
                  <a:pt x="527" y="6"/>
                  <a:pt x="610" y="2"/>
                  <a:pt x="696" y="0"/>
                </a:cubicBezTo>
                <a:cubicBezTo>
                  <a:pt x="718" y="17"/>
                  <a:pt x="776" y="42"/>
                  <a:pt x="775" y="114"/>
                </a:cubicBezTo>
                <a:cubicBezTo>
                  <a:pt x="749" y="156"/>
                  <a:pt x="723" y="201"/>
                  <a:pt x="691" y="233"/>
                </a:cubicBezTo>
                <a:cubicBezTo>
                  <a:pt x="665" y="298"/>
                  <a:pt x="624" y="349"/>
                  <a:pt x="604" y="437"/>
                </a:cubicBezTo>
                <a:cubicBezTo>
                  <a:pt x="511" y="493"/>
                  <a:pt x="421" y="550"/>
                  <a:pt x="331" y="607"/>
                </a:cubicBezTo>
                <a:cubicBezTo>
                  <a:pt x="312" y="610"/>
                  <a:pt x="293" y="612"/>
                  <a:pt x="277" y="619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8"/>
          <p:cNvSpPr/>
          <p:nvPr/>
        </p:nvSpPr>
        <p:spPr bwMode="auto">
          <a:xfrm>
            <a:off x="3660775" y="4957005"/>
            <a:ext cx="1165225" cy="1282700"/>
          </a:xfrm>
          <a:custGeom>
            <a:avLst/>
            <a:gdLst>
              <a:gd name="T0" fmla="*/ 1076 w 2678"/>
              <a:gd name="T1" fmla="*/ 2846 h 2954"/>
              <a:gd name="T2" fmla="*/ 1033 w 2678"/>
              <a:gd name="T3" fmla="*/ 2648 h 2954"/>
              <a:gd name="T4" fmla="*/ 783 w 2678"/>
              <a:gd name="T5" fmla="*/ 2721 h 2954"/>
              <a:gd name="T6" fmla="*/ 519 w 2678"/>
              <a:gd name="T7" fmla="*/ 2517 h 2954"/>
              <a:gd name="T8" fmla="*/ 486 w 2678"/>
              <a:gd name="T9" fmla="*/ 2160 h 2954"/>
              <a:gd name="T10" fmla="*/ 340 w 2678"/>
              <a:gd name="T11" fmla="*/ 1946 h 2954"/>
              <a:gd name="T12" fmla="*/ 172 w 2678"/>
              <a:gd name="T13" fmla="*/ 1759 h 2954"/>
              <a:gd name="T14" fmla="*/ 2 w 2678"/>
              <a:gd name="T15" fmla="*/ 1817 h 2954"/>
              <a:gd name="T16" fmla="*/ 46 w 2678"/>
              <a:gd name="T17" fmla="*/ 1438 h 2954"/>
              <a:gd name="T18" fmla="*/ 329 w 2678"/>
              <a:gd name="T19" fmla="*/ 1183 h 2954"/>
              <a:gd name="T20" fmla="*/ 368 w 2678"/>
              <a:gd name="T21" fmla="*/ 994 h 2954"/>
              <a:gd name="T22" fmla="*/ 390 w 2678"/>
              <a:gd name="T23" fmla="*/ 585 h 2954"/>
              <a:gd name="T24" fmla="*/ 263 w 2678"/>
              <a:gd name="T25" fmla="*/ 369 h 2954"/>
              <a:gd name="T26" fmla="*/ 367 w 2678"/>
              <a:gd name="T27" fmla="*/ 68 h 2954"/>
              <a:gd name="T28" fmla="*/ 564 w 2678"/>
              <a:gd name="T29" fmla="*/ 315 h 2954"/>
              <a:gd name="T30" fmla="*/ 670 w 2678"/>
              <a:gd name="T31" fmla="*/ 173 h 2954"/>
              <a:gd name="T32" fmla="*/ 775 w 2678"/>
              <a:gd name="T33" fmla="*/ 310 h 2954"/>
              <a:gd name="T34" fmla="*/ 1013 w 2678"/>
              <a:gd name="T35" fmla="*/ 506 h 2954"/>
              <a:gd name="T36" fmla="*/ 1232 w 2678"/>
              <a:gd name="T37" fmla="*/ 872 h 2954"/>
              <a:gd name="T38" fmla="*/ 1189 w 2678"/>
              <a:gd name="T39" fmla="*/ 1058 h 2954"/>
              <a:gd name="T40" fmla="*/ 1437 w 2678"/>
              <a:gd name="T41" fmla="*/ 1241 h 2954"/>
              <a:gd name="T42" fmla="*/ 1744 w 2678"/>
              <a:gd name="T43" fmla="*/ 1140 h 2954"/>
              <a:gd name="T44" fmla="*/ 1698 w 2678"/>
              <a:gd name="T45" fmla="*/ 877 h 2954"/>
              <a:gd name="T46" fmla="*/ 1888 w 2678"/>
              <a:gd name="T47" fmla="*/ 620 h 2954"/>
              <a:gd name="T48" fmla="*/ 1829 w 2678"/>
              <a:gd name="T49" fmla="*/ 425 h 2954"/>
              <a:gd name="T50" fmla="*/ 1873 w 2678"/>
              <a:gd name="T51" fmla="*/ 394 h 2954"/>
              <a:gd name="T52" fmla="*/ 2116 w 2678"/>
              <a:gd name="T53" fmla="*/ 459 h 2954"/>
              <a:gd name="T54" fmla="*/ 2307 w 2678"/>
              <a:gd name="T55" fmla="*/ 549 h 2954"/>
              <a:gd name="T56" fmla="*/ 2426 w 2678"/>
              <a:gd name="T57" fmla="*/ 509 h 2954"/>
              <a:gd name="T58" fmla="*/ 2293 w 2678"/>
              <a:gd name="T59" fmla="*/ 728 h 2954"/>
              <a:gd name="T60" fmla="*/ 1954 w 2678"/>
              <a:gd name="T61" fmla="*/ 746 h 2954"/>
              <a:gd name="T62" fmla="*/ 1934 w 2678"/>
              <a:gd name="T63" fmla="*/ 939 h 2954"/>
              <a:gd name="T64" fmla="*/ 2182 w 2678"/>
              <a:gd name="T65" fmla="*/ 1106 h 2954"/>
              <a:gd name="T66" fmla="*/ 2231 w 2678"/>
              <a:gd name="T67" fmla="*/ 1460 h 2954"/>
              <a:gd name="T68" fmla="*/ 2217 w 2678"/>
              <a:gd name="T69" fmla="*/ 1748 h 2954"/>
              <a:gd name="T70" fmla="*/ 2513 w 2678"/>
              <a:gd name="T71" fmla="*/ 1919 h 2954"/>
              <a:gd name="T72" fmla="*/ 2663 w 2678"/>
              <a:gd name="T73" fmla="*/ 1976 h 2954"/>
              <a:gd name="T74" fmla="*/ 2646 w 2678"/>
              <a:gd name="T75" fmla="*/ 2096 h 2954"/>
              <a:gd name="T76" fmla="*/ 2259 w 2678"/>
              <a:gd name="T77" fmla="*/ 2257 h 2954"/>
              <a:gd name="T78" fmla="*/ 2066 w 2678"/>
              <a:gd name="T79" fmla="*/ 2360 h 2954"/>
              <a:gd name="T80" fmla="*/ 1737 w 2678"/>
              <a:gd name="T81" fmla="*/ 2427 h 2954"/>
              <a:gd name="T82" fmla="*/ 1433 w 2678"/>
              <a:gd name="T83" fmla="*/ 2439 h 2954"/>
              <a:gd name="T84" fmla="*/ 1255 w 2678"/>
              <a:gd name="T85" fmla="*/ 2408 h 2954"/>
              <a:gd name="T86" fmla="*/ 1237 w 2678"/>
              <a:gd name="T87" fmla="*/ 2732 h 2954"/>
              <a:gd name="T88" fmla="*/ 1223 w 2678"/>
              <a:gd name="T89" fmla="*/ 2954 h 2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678" h="2954">
                <a:moveTo>
                  <a:pt x="1223" y="2954"/>
                </a:moveTo>
                <a:cubicBezTo>
                  <a:pt x="1172" y="2901"/>
                  <a:pt x="1121" y="2867"/>
                  <a:pt x="1076" y="2846"/>
                </a:cubicBezTo>
                <a:cubicBezTo>
                  <a:pt x="1083" y="2764"/>
                  <a:pt x="1090" y="2725"/>
                  <a:pt x="1061" y="2675"/>
                </a:cubicBezTo>
                <a:cubicBezTo>
                  <a:pt x="1052" y="2665"/>
                  <a:pt x="1042" y="2655"/>
                  <a:pt x="1033" y="2648"/>
                </a:cubicBezTo>
                <a:cubicBezTo>
                  <a:pt x="953" y="2646"/>
                  <a:pt x="908" y="2684"/>
                  <a:pt x="869" y="2742"/>
                </a:cubicBezTo>
                <a:cubicBezTo>
                  <a:pt x="840" y="2735"/>
                  <a:pt x="812" y="2728"/>
                  <a:pt x="783" y="2721"/>
                </a:cubicBezTo>
                <a:cubicBezTo>
                  <a:pt x="751" y="2661"/>
                  <a:pt x="732" y="2637"/>
                  <a:pt x="704" y="2617"/>
                </a:cubicBezTo>
                <a:cubicBezTo>
                  <a:pt x="621" y="2497"/>
                  <a:pt x="634" y="2527"/>
                  <a:pt x="519" y="2517"/>
                </a:cubicBezTo>
                <a:cubicBezTo>
                  <a:pt x="465" y="2460"/>
                  <a:pt x="481" y="2379"/>
                  <a:pt x="482" y="2336"/>
                </a:cubicBezTo>
                <a:cubicBezTo>
                  <a:pt x="505" y="2268"/>
                  <a:pt x="518" y="2203"/>
                  <a:pt x="486" y="2160"/>
                </a:cubicBezTo>
                <a:cubicBezTo>
                  <a:pt x="358" y="2114"/>
                  <a:pt x="371" y="2131"/>
                  <a:pt x="372" y="2052"/>
                </a:cubicBezTo>
                <a:cubicBezTo>
                  <a:pt x="359" y="2016"/>
                  <a:pt x="350" y="1979"/>
                  <a:pt x="340" y="1946"/>
                </a:cubicBezTo>
                <a:cubicBezTo>
                  <a:pt x="328" y="1927"/>
                  <a:pt x="318" y="1910"/>
                  <a:pt x="309" y="1893"/>
                </a:cubicBezTo>
                <a:cubicBezTo>
                  <a:pt x="281" y="1771"/>
                  <a:pt x="261" y="1761"/>
                  <a:pt x="172" y="1759"/>
                </a:cubicBezTo>
                <a:cubicBezTo>
                  <a:pt x="121" y="1784"/>
                  <a:pt x="53" y="1828"/>
                  <a:pt x="12" y="1827"/>
                </a:cubicBezTo>
                <a:cubicBezTo>
                  <a:pt x="9" y="1823"/>
                  <a:pt x="6" y="1820"/>
                  <a:pt x="2" y="1817"/>
                </a:cubicBezTo>
                <a:cubicBezTo>
                  <a:pt x="0" y="1725"/>
                  <a:pt x="0" y="1633"/>
                  <a:pt x="1" y="1545"/>
                </a:cubicBezTo>
                <a:cubicBezTo>
                  <a:pt x="14" y="1509"/>
                  <a:pt x="30" y="1474"/>
                  <a:pt x="46" y="1438"/>
                </a:cubicBezTo>
                <a:cubicBezTo>
                  <a:pt x="117" y="1348"/>
                  <a:pt x="155" y="1320"/>
                  <a:pt x="258" y="1250"/>
                </a:cubicBezTo>
                <a:cubicBezTo>
                  <a:pt x="281" y="1228"/>
                  <a:pt x="303" y="1205"/>
                  <a:pt x="329" y="1183"/>
                </a:cubicBezTo>
                <a:cubicBezTo>
                  <a:pt x="332" y="1137"/>
                  <a:pt x="336" y="1092"/>
                  <a:pt x="339" y="1049"/>
                </a:cubicBezTo>
                <a:cubicBezTo>
                  <a:pt x="349" y="1030"/>
                  <a:pt x="359" y="1010"/>
                  <a:pt x="368" y="994"/>
                </a:cubicBezTo>
                <a:cubicBezTo>
                  <a:pt x="369" y="909"/>
                  <a:pt x="363" y="801"/>
                  <a:pt x="402" y="763"/>
                </a:cubicBezTo>
                <a:cubicBezTo>
                  <a:pt x="412" y="694"/>
                  <a:pt x="415" y="629"/>
                  <a:pt x="390" y="585"/>
                </a:cubicBezTo>
                <a:cubicBezTo>
                  <a:pt x="345" y="545"/>
                  <a:pt x="304" y="505"/>
                  <a:pt x="263" y="468"/>
                </a:cubicBezTo>
                <a:cubicBezTo>
                  <a:pt x="263" y="435"/>
                  <a:pt x="263" y="402"/>
                  <a:pt x="263" y="369"/>
                </a:cubicBezTo>
                <a:cubicBezTo>
                  <a:pt x="302" y="370"/>
                  <a:pt x="340" y="362"/>
                  <a:pt x="388" y="340"/>
                </a:cubicBezTo>
                <a:cubicBezTo>
                  <a:pt x="421" y="236"/>
                  <a:pt x="367" y="140"/>
                  <a:pt x="367" y="68"/>
                </a:cubicBezTo>
                <a:cubicBezTo>
                  <a:pt x="399" y="42"/>
                  <a:pt x="422" y="0"/>
                  <a:pt x="476" y="57"/>
                </a:cubicBezTo>
                <a:cubicBezTo>
                  <a:pt x="508" y="127"/>
                  <a:pt x="549" y="203"/>
                  <a:pt x="564" y="315"/>
                </a:cubicBezTo>
                <a:cubicBezTo>
                  <a:pt x="593" y="345"/>
                  <a:pt x="583" y="335"/>
                  <a:pt x="640" y="346"/>
                </a:cubicBezTo>
                <a:cubicBezTo>
                  <a:pt x="676" y="295"/>
                  <a:pt x="670" y="209"/>
                  <a:pt x="670" y="173"/>
                </a:cubicBezTo>
                <a:cubicBezTo>
                  <a:pt x="683" y="161"/>
                  <a:pt x="696" y="151"/>
                  <a:pt x="709" y="142"/>
                </a:cubicBezTo>
                <a:cubicBezTo>
                  <a:pt x="734" y="178"/>
                  <a:pt x="753" y="234"/>
                  <a:pt x="775" y="310"/>
                </a:cubicBezTo>
                <a:cubicBezTo>
                  <a:pt x="800" y="354"/>
                  <a:pt x="832" y="417"/>
                  <a:pt x="895" y="484"/>
                </a:cubicBezTo>
                <a:cubicBezTo>
                  <a:pt x="934" y="491"/>
                  <a:pt x="972" y="499"/>
                  <a:pt x="1013" y="506"/>
                </a:cubicBezTo>
                <a:cubicBezTo>
                  <a:pt x="1048" y="576"/>
                  <a:pt x="1083" y="649"/>
                  <a:pt x="1121" y="722"/>
                </a:cubicBezTo>
                <a:cubicBezTo>
                  <a:pt x="1156" y="772"/>
                  <a:pt x="1194" y="822"/>
                  <a:pt x="1232" y="872"/>
                </a:cubicBezTo>
                <a:cubicBezTo>
                  <a:pt x="1232" y="888"/>
                  <a:pt x="1231" y="905"/>
                  <a:pt x="1235" y="924"/>
                </a:cubicBezTo>
                <a:cubicBezTo>
                  <a:pt x="1193" y="979"/>
                  <a:pt x="1190" y="963"/>
                  <a:pt x="1189" y="1058"/>
                </a:cubicBezTo>
                <a:cubicBezTo>
                  <a:pt x="1230" y="1111"/>
                  <a:pt x="1246" y="1154"/>
                  <a:pt x="1342" y="1183"/>
                </a:cubicBezTo>
                <a:cubicBezTo>
                  <a:pt x="1361" y="1196"/>
                  <a:pt x="1377" y="1219"/>
                  <a:pt x="1437" y="1241"/>
                </a:cubicBezTo>
                <a:cubicBezTo>
                  <a:pt x="1463" y="1238"/>
                  <a:pt x="1491" y="1235"/>
                  <a:pt x="1520" y="1233"/>
                </a:cubicBezTo>
                <a:cubicBezTo>
                  <a:pt x="1594" y="1202"/>
                  <a:pt x="1668" y="1171"/>
                  <a:pt x="1744" y="1140"/>
                </a:cubicBezTo>
                <a:cubicBezTo>
                  <a:pt x="1786" y="1073"/>
                  <a:pt x="1783" y="1030"/>
                  <a:pt x="1784" y="971"/>
                </a:cubicBezTo>
                <a:cubicBezTo>
                  <a:pt x="1755" y="908"/>
                  <a:pt x="1724" y="901"/>
                  <a:pt x="1698" y="877"/>
                </a:cubicBezTo>
                <a:cubicBezTo>
                  <a:pt x="1699" y="802"/>
                  <a:pt x="1689" y="795"/>
                  <a:pt x="1718" y="757"/>
                </a:cubicBezTo>
                <a:cubicBezTo>
                  <a:pt x="1779" y="729"/>
                  <a:pt x="1843" y="688"/>
                  <a:pt x="1888" y="620"/>
                </a:cubicBezTo>
                <a:cubicBezTo>
                  <a:pt x="1888" y="591"/>
                  <a:pt x="1888" y="564"/>
                  <a:pt x="1892" y="538"/>
                </a:cubicBezTo>
                <a:cubicBezTo>
                  <a:pt x="1870" y="469"/>
                  <a:pt x="1854" y="452"/>
                  <a:pt x="1829" y="425"/>
                </a:cubicBezTo>
                <a:cubicBezTo>
                  <a:pt x="1825" y="415"/>
                  <a:pt x="1825" y="409"/>
                  <a:pt x="1825" y="402"/>
                </a:cubicBezTo>
                <a:cubicBezTo>
                  <a:pt x="1841" y="399"/>
                  <a:pt x="1857" y="397"/>
                  <a:pt x="1873" y="394"/>
                </a:cubicBezTo>
                <a:cubicBezTo>
                  <a:pt x="1967" y="301"/>
                  <a:pt x="1871" y="250"/>
                  <a:pt x="2053" y="274"/>
                </a:cubicBezTo>
                <a:cubicBezTo>
                  <a:pt x="2072" y="333"/>
                  <a:pt x="2094" y="396"/>
                  <a:pt x="2116" y="459"/>
                </a:cubicBezTo>
                <a:cubicBezTo>
                  <a:pt x="2138" y="486"/>
                  <a:pt x="2151" y="509"/>
                  <a:pt x="2198" y="546"/>
                </a:cubicBezTo>
                <a:cubicBezTo>
                  <a:pt x="2234" y="547"/>
                  <a:pt x="2269" y="548"/>
                  <a:pt x="2307" y="549"/>
                </a:cubicBezTo>
                <a:cubicBezTo>
                  <a:pt x="2339" y="523"/>
                  <a:pt x="2374" y="501"/>
                  <a:pt x="2410" y="479"/>
                </a:cubicBezTo>
                <a:cubicBezTo>
                  <a:pt x="2413" y="489"/>
                  <a:pt x="2419" y="499"/>
                  <a:pt x="2426" y="509"/>
                </a:cubicBezTo>
                <a:cubicBezTo>
                  <a:pt x="2425" y="555"/>
                  <a:pt x="2428" y="663"/>
                  <a:pt x="2376" y="714"/>
                </a:cubicBezTo>
                <a:cubicBezTo>
                  <a:pt x="2338" y="723"/>
                  <a:pt x="2328" y="729"/>
                  <a:pt x="2293" y="728"/>
                </a:cubicBezTo>
                <a:cubicBezTo>
                  <a:pt x="2258" y="708"/>
                  <a:pt x="2226" y="688"/>
                  <a:pt x="2195" y="670"/>
                </a:cubicBezTo>
                <a:cubicBezTo>
                  <a:pt x="2073" y="667"/>
                  <a:pt x="2038" y="676"/>
                  <a:pt x="1954" y="746"/>
                </a:cubicBezTo>
                <a:cubicBezTo>
                  <a:pt x="1942" y="765"/>
                  <a:pt x="1932" y="785"/>
                  <a:pt x="1922" y="804"/>
                </a:cubicBezTo>
                <a:cubicBezTo>
                  <a:pt x="1922" y="844"/>
                  <a:pt x="1906" y="876"/>
                  <a:pt x="1934" y="939"/>
                </a:cubicBezTo>
                <a:cubicBezTo>
                  <a:pt x="1934" y="975"/>
                  <a:pt x="1978" y="1071"/>
                  <a:pt x="2055" y="1020"/>
                </a:cubicBezTo>
                <a:cubicBezTo>
                  <a:pt x="2129" y="1009"/>
                  <a:pt x="2183" y="978"/>
                  <a:pt x="2182" y="1106"/>
                </a:cubicBezTo>
                <a:cubicBezTo>
                  <a:pt x="2166" y="1154"/>
                  <a:pt x="2153" y="1203"/>
                  <a:pt x="2140" y="1252"/>
                </a:cubicBezTo>
                <a:cubicBezTo>
                  <a:pt x="2059" y="1355"/>
                  <a:pt x="2094" y="1408"/>
                  <a:pt x="2231" y="1460"/>
                </a:cubicBezTo>
                <a:cubicBezTo>
                  <a:pt x="2228" y="1490"/>
                  <a:pt x="2228" y="1519"/>
                  <a:pt x="2228" y="1549"/>
                </a:cubicBezTo>
                <a:cubicBezTo>
                  <a:pt x="2218" y="1588"/>
                  <a:pt x="2176" y="1682"/>
                  <a:pt x="2217" y="1748"/>
                </a:cubicBezTo>
                <a:cubicBezTo>
                  <a:pt x="2245" y="1785"/>
                  <a:pt x="2277" y="1822"/>
                  <a:pt x="2309" y="1859"/>
                </a:cubicBezTo>
                <a:cubicBezTo>
                  <a:pt x="2376" y="1877"/>
                  <a:pt x="2443" y="1898"/>
                  <a:pt x="2513" y="1919"/>
                </a:cubicBezTo>
                <a:cubicBezTo>
                  <a:pt x="2535" y="1933"/>
                  <a:pt x="2542" y="1950"/>
                  <a:pt x="2583" y="1967"/>
                </a:cubicBezTo>
                <a:cubicBezTo>
                  <a:pt x="2609" y="1968"/>
                  <a:pt x="2634" y="1972"/>
                  <a:pt x="2663" y="1976"/>
                </a:cubicBezTo>
                <a:cubicBezTo>
                  <a:pt x="2666" y="1995"/>
                  <a:pt x="2672" y="2018"/>
                  <a:pt x="2678" y="2041"/>
                </a:cubicBezTo>
                <a:cubicBezTo>
                  <a:pt x="2666" y="2058"/>
                  <a:pt x="2656" y="2077"/>
                  <a:pt x="2646" y="2096"/>
                </a:cubicBezTo>
                <a:cubicBezTo>
                  <a:pt x="2601" y="2128"/>
                  <a:pt x="2560" y="2147"/>
                  <a:pt x="2528" y="2159"/>
                </a:cubicBezTo>
                <a:cubicBezTo>
                  <a:pt x="2409" y="2156"/>
                  <a:pt x="2339" y="2197"/>
                  <a:pt x="2259" y="2257"/>
                </a:cubicBezTo>
                <a:cubicBezTo>
                  <a:pt x="2243" y="2286"/>
                  <a:pt x="2223" y="2335"/>
                  <a:pt x="2185" y="2360"/>
                </a:cubicBezTo>
                <a:cubicBezTo>
                  <a:pt x="2143" y="2359"/>
                  <a:pt x="2105" y="2358"/>
                  <a:pt x="2066" y="2360"/>
                </a:cubicBezTo>
                <a:cubicBezTo>
                  <a:pt x="2034" y="2389"/>
                  <a:pt x="1986" y="2469"/>
                  <a:pt x="1925" y="2455"/>
                </a:cubicBezTo>
                <a:cubicBezTo>
                  <a:pt x="1862" y="2332"/>
                  <a:pt x="1798" y="2383"/>
                  <a:pt x="1737" y="2427"/>
                </a:cubicBezTo>
                <a:cubicBezTo>
                  <a:pt x="1650" y="2454"/>
                  <a:pt x="1628" y="2392"/>
                  <a:pt x="1593" y="2368"/>
                </a:cubicBezTo>
                <a:cubicBezTo>
                  <a:pt x="1495" y="2333"/>
                  <a:pt x="1472" y="2378"/>
                  <a:pt x="1433" y="2439"/>
                </a:cubicBezTo>
                <a:cubicBezTo>
                  <a:pt x="1388" y="2484"/>
                  <a:pt x="1318" y="2426"/>
                  <a:pt x="1299" y="2409"/>
                </a:cubicBezTo>
                <a:cubicBezTo>
                  <a:pt x="1283" y="2409"/>
                  <a:pt x="1267" y="2409"/>
                  <a:pt x="1255" y="2408"/>
                </a:cubicBezTo>
                <a:cubicBezTo>
                  <a:pt x="1193" y="2462"/>
                  <a:pt x="1203" y="2450"/>
                  <a:pt x="1193" y="2548"/>
                </a:cubicBezTo>
                <a:cubicBezTo>
                  <a:pt x="1225" y="2604"/>
                  <a:pt x="1266" y="2638"/>
                  <a:pt x="1237" y="2732"/>
                </a:cubicBezTo>
                <a:cubicBezTo>
                  <a:pt x="1236" y="2781"/>
                  <a:pt x="1258" y="2837"/>
                  <a:pt x="1267" y="2923"/>
                </a:cubicBezTo>
                <a:cubicBezTo>
                  <a:pt x="1248" y="2942"/>
                  <a:pt x="1239" y="2951"/>
                  <a:pt x="1223" y="2954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9"/>
          <p:cNvSpPr/>
          <p:nvPr/>
        </p:nvSpPr>
        <p:spPr bwMode="auto">
          <a:xfrm>
            <a:off x="4641850" y="5461830"/>
            <a:ext cx="990600" cy="752475"/>
          </a:xfrm>
          <a:custGeom>
            <a:avLst/>
            <a:gdLst>
              <a:gd name="T0" fmla="*/ 1361 w 2275"/>
              <a:gd name="T1" fmla="*/ 1675 h 1731"/>
              <a:gd name="T2" fmla="*/ 1298 w 2275"/>
              <a:gd name="T3" fmla="*/ 1637 h 1731"/>
              <a:gd name="T4" fmla="*/ 1179 w 2275"/>
              <a:gd name="T5" fmla="*/ 1654 h 1731"/>
              <a:gd name="T6" fmla="*/ 844 w 2275"/>
              <a:gd name="T7" fmla="*/ 1632 h 1731"/>
              <a:gd name="T8" fmla="*/ 659 w 2275"/>
              <a:gd name="T9" fmla="*/ 1523 h 1731"/>
              <a:gd name="T10" fmla="*/ 615 w 2275"/>
              <a:gd name="T11" fmla="*/ 1463 h 1731"/>
              <a:gd name="T12" fmla="*/ 642 w 2275"/>
              <a:gd name="T13" fmla="*/ 1234 h 1731"/>
              <a:gd name="T14" fmla="*/ 566 w 2275"/>
              <a:gd name="T15" fmla="*/ 1167 h 1731"/>
              <a:gd name="T16" fmla="*/ 246 w 2275"/>
              <a:gd name="T17" fmla="*/ 1110 h 1731"/>
              <a:gd name="T18" fmla="*/ 311 w 2275"/>
              <a:gd name="T19" fmla="*/ 1026 h 1731"/>
              <a:gd name="T20" fmla="*/ 427 w 2275"/>
              <a:gd name="T21" fmla="*/ 784 h 1731"/>
              <a:gd name="T22" fmla="*/ 57 w 2275"/>
              <a:gd name="T23" fmla="*/ 650 h 1731"/>
              <a:gd name="T24" fmla="*/ 186 w 2275"/>
              <a:gd name="T25" fmla="*/ 437 h 1731"/>
              <a:gd name="T26" fmla="*/ 362 w 2275"/>
              <a:gd name="T27" fmla="*/ 553 h 1731"/>
              <a:gd name="T28" fmla="*/ 727 w 2275"/>
              <a:gd name="T29" fmla="*/ 346 h 1731"/>
              <a:gd name="T30" fmla="*/ 804 w 2275"/>
              <a:gd name="T31" fmla="*/ 272 h 1731"/>
              <a:gd name="T32" fmla="*/ 985 w 2275"/>
              <a:gd name="T33" fmla="*/ 398 h 1731"/>
              <a:gd name="T34" fmla="*/ 1171 w 2275"/>
              <a:gd name="T35" fmla="*/ 360 h 1731"/>
              <a:gd name="T36" fmla="*/ 1370 w 2275"/>
              <a:gd name="T37" fmla="*/ 215 h 1731"/>
              <a:gd name="T38" fmla="*/ 1677 w 2275"/>
              <a:gd name="T39" fmla="*/ 111 h 1731"/>
              <a:gd name="T40" fmla="*/ 1990 w 2275"/>
              <a:gd name="T41" fmla="*/ 119 h 1731"/>
              <a:gd name="T42" fmla="*/ 1944 w 2275"/>
              <a:gd name="T43" fmla="*/ 350 h 1731"/>
              <a:gd name="T44" fmla="*/ 2043 w 2275"/>
              <a:gd name="T45" fmla="*/ 451 h 1731"/>
              <a:gd name="T46" fmla="*/ 2099 w 2275"/>
              <a:gd name="T47" fmla="*/ 583 h 1731"/>
              <a:gd name="T48" fmla="*/ 2274 w 2275"/>
              <a:gd name="T49" fmla="*/ 755 h 1731"/>
              <a:gd name="T50" fmla="*/ 2181 w 2275"/>
              <a:gd name="T51" fmla="*/ 838 h 1731"/>
              <a:gd name="T52" fmla="*/ 2125 w 2275"/>
              <a:gd name="T53" fmla="*/ 1062 h 1731"/>
              <a:gd name="T54" fmla="*/ 1871 w 2275"/>
              <a:gd name="T55" fmla="*/ 1311 h 1731"/>
              <a:gd name="T56" fmla="*/ 1733 w 2275"/>
              <a:gd name="T57" fmla="*/ 1442 h 1731"/>
              <a:gd name="T58" fmla="*/ 1714 w 2275"/>
              <a:gd name="T59" fmla="*/ 1458 h 1731"/>
              <a:gd name="T60" fmla="*/ 1614 w 2275"/>
              <a:gd name="T61" fmla="*/ 1554 h 1731"/>
              <a:gd name="T62" fmla="*/ 1412 w 2275"/>
              <a:gd name="T63" fmla="*/ 1729 h 1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75" h="1731">
                <a:moveTo>
                  <a:pt x="1361" y="1731"/>
                </a:moveTo>
                <a:cubicBezTo>
                  <a:pt x="1361" y="1711"/>
                  <a:pt x="1361" y="1691"/>
                  <a:pt x="1361" y="1675"/>
                </a:cubicBezTo>
                <a:cubicBezTo>
                  <a:pt x="1345" y="1675"/>
                  <a:pt x="1339" y="1655"/>
                  <a:pt x="1333" y="1645"/>
                </a:cubicBezTo>
                <a:cubicBezTo>
                  <a:pt x="1320" y="1641"/>
                  <a:pt x="1307" y="1638"/>
                  <a:pt x="1298" y="1637"/>
                </a:cubicBezTo>
                <a:cubicBezTo>
                  <a:pt x="1276" y="1558"/>
                  <a:pt x="1237" y="1560"/>
                  <a:pt x="1199" y="1576"/>
                </a:cubicBezTo>
                <a:cubicBezTo>
                  <a:pt x="1192" y="1602"/>
                  <a:pt x="1186" y="1628"/>
                  <a:pt x="1179" y="1654"/>
                </a:cubicBezTo>
                <a:cubicBezTo>
                  <a:pt x="1109" y="1655"/>
                  <a:pt x="1039" y="1660"/>
                  <a:pt x="972" y="1665"/>
                </a:cubicBezTo>
                <a:cubicBezTo>
                  <a:pt x="927" y="1654"/>
                  <a:pt x="885" y="1643"/>
                  <a:pt x="844" y="1632"/>
                </a:cubicBezTo>
                <a:cubicBezTo>
                  <a:pt x="809" y="1625"/>
                  <a:pt x="774" y="1621"/>
                  <a:pt x="739" y="1617"/>
                </a:cubicBezTo>
                <a:cubicBezTo>
                  <a:pt x="710" y="1583"/>
                  <a:pt x="685" y="1553"/>
                  <a:pt x="659" y="1523"/>
                </a:cubicBezTo>
                <a:cubicBezTo>
                  <a:pt x="647" y="1503"/>
                  <a:pt x="637" y="1483"/>
                  <a:pt x="628" y="1463"/>
                </a:cubicBezTo>
                <a:cubicBezTo>
                  <a:pt x="621" y="1463"/>
                  <a:pt x="618" y="1463"/>
                  <a:pt x="615" y="1463"/>
                </a:cubicBezTo>
                <a:cubicBezTo>
                  <a:pt x="590" y="1384"/>
                  <a:pt x="612" y="1361"/>
                  <a:pt x="641" y="1316"/>
                </a:cubicBezTo>
                <a:cubicBezTo>
                  <a:pt x="642" y="1287"/>
                  <a:pt x="642" y="1261"/>
                  <a:pt x="642" y="1234"/>
                </a:cubicBezTo>
                <a:cubicBezTo>
                  <a:pt x="616" y="1217"/>
                  <a:pt x="591" y="1200"/>
                  <a:pt x="569" y="1183"/>
                </a:cubicBezTo>
                <a:cubicBezTo>
                  <a:pt x="566" y="1177"/>
                  <a:pt x="566" y="1170"/>
                  <a:pt x="566" y="1167"/>
                </a:cubicBezTo>
                <a:cubicBezTo>
                  <a:pt x="463" y="1164"/>
                  <a:pt x="380" y="1152"/>
                  <a:pt x="313" y="1141"/>
                </a:cubicBezTo>
                <a:cubicBezTo>
                  <a:pt x="291" y="1131"/>
                  <a:pt x="269" y="1120"/>
                  <a:pt x="246" y="1110"/>
                </a:cubicBezTo>
                <a:cubicBezTo>
                  <a:pt x="237" y="1083"/>
                  <a:pt x="228" y="1057"/>
                  <a:pt x="218" y="1030"/>
                </a:cubicBezTo>
                <a:cubicBezTo>
                  <a:pt x="247" y="1028"/>
                  <a:pt x="279" y="1025"/>
                  <a:pt x="311" y="1026"/>
                </a:cubicBezTo>
                <a:cubicBezTo>
                  <a:pt x="340" y="1017"/>
                  <a:pt x="391" y="979"/>
                  <a:pt x="423" y="951"/>
                </a:cubicBezTo>
                <a:cubicBezTo>
                  <a:pt x="465" y="880"/>
                  <a:pt x="462" y="830"/>
                  <a:pt x="427" y="784"/>
                </a:cubicBezTo>
                <a:cubicBezTo>
                  <a:pt x="398" y="780"/>
                  <a:pt x="370" y="776"/>
                  <a:pt x="344" y="775"/>
                </a:cubicBezTo>
                <a:cubicBezTo>
                  <a:pt x="246" y="700"/>
                  <a:pt x="131" y="688"/>
                  <a:pt x="57" y="650"/>
                </a:cubicBezTo>
                <a:cubicBezTo>
                  <a:pt x="19" y="603"/>
                  <a:pt x="0" y="570"/>
                  <a:pt x="0" y="550"/>
                </a:cubicBezTo>
                <a:cubicBezTo>
                  <a:pt x="65" y="463"/>
                  <a:pt x="59" y="434"/>
                  <a:pt x="186" y="437"/>
                </a:cubicBezTo>
                <a:cubicBezTo>
                  <a:pt x="215" y="448"/>
                  <a:pt x="244" y="458"/>
                  <a:pt x="276" y="472"/>
                </a:cubicBezTo>
                <a:cubicBezTo>
                  <a:pt x="304" y="499"/>
                  <a:pt x="333" y="526"/>
                  <a:pt x="362" y="553"/>
                </a:cubicBezTo>
                <a:cubicBezTo>
                  <a:pt x="409" y="564"/>
                  <a:pt x="451" y="571"/>
                  <a:pt x="521" y="557"/>
                </a:cubicBezTo>
                <a:cubicBezTo>
                  <a:pt x="592" y="506"/>
                  <a:pt x="656" y="406"/>
                  <a:pt x="727" y="346"/>
                </a:cubicBezTo>
                <a:cubicBezTo>
                  <a:pt x="727" y="323"/>
                  <a:pt x="727" y="300"/>
                  <a:pt x="731" y="277"/>
                </a:cubicBezTo>
                <a:cubicBezTo>
                  <a:pt x="753" y="274"/>
                  <a:pt x="779" y="272"/>
                  <a:pt x="804" y="272"/>
                </a:cubicBezTo>
                <a:cubicBezTo>
                  <a:pt x="814" y="286"/>
                  <a:pt x="823" y="299"/>
                  <a:pt x="833" y="316"/>
                </a:cubicBezTo>
                <a:cubicBezTo>
                  <a:pt x="871" y="330"/>
                  <a:pt x="912" y="373"/>
                  <a:pt x="985" y="398"/>
                </a:cubicBezTo>
                <a:cubicBezTo>
                  <a:pt x="1005" y="399"/>
                  <a:pt x="1024" y="399"/>
                  <a:pt x="1043" y="400"/>
                </a:cubicBezTo>
                <a:cubicBezTo>
                  <a:pt x="1085" y="384"/>
                  <a:pt x="1126" y="372"/>
                  <a:pt x="1171" y="360"/>
                </a:cubicBezTo>
                <a:cubicBezTo>
                  <a:pt x="1226" y="306"/>
                  <a:pt x="1264" y="278"/>
                  <a:pt x="1335" y="250"/>
                </a:cubicBezTo>
                <a:cubicBezTo>
                  <a:pt x="1344" y="237"/>
                  <a:pt x="1351" y="224"/>
                  <a:pt x="1370" y="215"/>
                </a:cubicBezTo>
                <a:cubicBezTo>
                  <a:pt x="1422" y="137"/>
                  <a:pt x="1473" y="119"/>
                  <a:pt x="1565" y="112"/>
                </a:cubicBezTo>
                <a:cubicBezTo>
                  <a:pt x="1601" y="109"/>
                  <a:pt x="1639" y="110"/>
                  <a:pt x="1677" y="111"/>
                </a:cubicBezTo>
                <a:cubicBezTo>
                  <a:pt x="1770" y="51"/>
                  <a:pt x="1796" y="0"/>
                  <a:pt x="1927" y="3"/>
                </a:cubicBezTo>
                <a:cubicBezTo>
                  <a:pt x="1946" y="39"/>
                  <a:pt x="1968" y="79"/>
                  <a:pt x="1990" y="119"/>
                </a:cubicBezTo>
                <a:cubicBezTo>
                  <a:pt x="2009" y="136"/>
                  <a:pt x="2028" y="153"/>
                  <a:pt x="2048" y="173"/>
                </a:cubicBezTo>
                <a:cubicBezTo>
                  <a:pt x="2015" y="231"/>
                  <a:pt x="1970" y="282"/>
                  <a:pt x="1944" y="350"/>
                </a:cubicBezTo>
                <a:cubicBezTo>
                  <a:pt x="1941" y="380"/>
                  <a:pt x="1941" y="409"/>
                  <a:pt x="1941" y="439"/>
                </a:cubicBezTo>
                <a:cubicBezTo>
                  <a:pt x="1950" y="449"/>
                  <a:pt x="2001" y="450"/>
                  <a:pt x="2043" y="451"/>
                </a:cubicBezTo>
                <a:cubicBezTo>
                  <a:pt x="2052" y="481"/>
                  <a:pt x="2062" y="510"/>
                  <a:pt x="2071" y="543"/>
                </a:cubicBezTo>
                <a:cubicBezTo>
                  <a:pt x="2080" y="557"/>
                  <a:pt x="2090" y="570"/>
                  <a:pt x="2099" y="583"/>
                </a:cubicBezTo>
                <a:cubicBezTo>
                  <a:pt x="2141" y="578"/>
                  <a:pt x="2186" y="573"/>
                  <a:pt x="2230" y="570"/>
                </a:cubicBezTo>
                <a:cubicBezTo>
                  <a:pt x="2259" y="610"/>
                  <a:pt x="2275" y="673"/>
                  <a:pt x="2274" y="755"/>
                </a:cubicBezTo>
                <a:cubicBezTo>
                  <a:pt x="2258" y="774"/>
                  <a:pt x="2242" y="797"/>
                  <a:pt x="2204" y="815"/>
                </a:cubicBezTo>
                <a:cubicBezTo>
                  <a:pt x="2203" y="828"/>
                  <a:pt x="2187" y="835"/>
                  <a:pt x="2181" y="838"/>
                </a:cubicBezTo>
                <a:cubicBezTo>
                  <a:pt x="2174" y="883"/>
                  <a:pt x="2168" y="932"/>
                  <a:pt x="2161" y="981"/>
                </a:cubicBezTo>
                <a:cubicBezTo>
                  <a:pt x="2148" y="1007"/>
                  <a:pt x="2135" y="1033"/>
                  <a:pt x="2125" y="1062"/>
                </a:cubicBezTo>
                <a:cubicBezTo>
                  <a:pt x="2100" y="1078"/>
                  <a:pt x="2068" y="1090"/>
                  <a:pt x="2068" y="1116"/>
                </a:cubicBezTo>
                <a:cubicBezTo>
                  <a:pt x="1988" y="1131"/>
                  <a:pt x="1942" y="1277"/>
                  <a:pt x="1871" y="1311"/>
                </a:cubicBezTo>
                <a:cubicBezTo>
                  <a:pt x="1871" y="1324"/>
                  <a:pt x="1827" y="1349"/>
                  <a:pt x="1817" y="1352"/>
                </a:cubicBezTo>
                <a:cubicBezTo>
                  <a:pt x="1788" y="1381"/>
                  <a:pt x="1759" y="1410"/>
                  <a:pt x="1733" y="1442"/>
                </a:cubicBezTo>
                <a:cubicBezTo>
                  <a:pt x="1730" y="1445"/>
                  <a:pt x="1730" y="1452"/>
                  <a:pt x="1730" y="1458"/>
                </a:cubicBezTo>
                <a:cubicBezTo>
                  <a:pt x="1724" y="1458"/>
                  <a:pt x="1717" y="1458"/>
                  <a:pt x="1714" y="1458"/>
                </a:cubicBezTo>
                <a:cubicBezTo>
                  <a:pt x="1714" y="1461"/>
                  <a:pt x="1714" y="1468"/>
                  <a:pt x="1714" y="1474"/>
                </a:cubicBezTo>
                <a:cubicBezTo>
                  <a:pt x="1669" y="1473"/>
                  <a:pt x="1634" y="1531"/>
                  <a:pt x="1614" y="1554"/>
                </a:cubicBezTo>
                <a:cubicBezTo>
                  <a:pt x="1598" y="1589"/>
                  <a:pt x="1582" y="1625"/>
                  <a:pt x="1569" y="1661"/>
                </a:cubicBezTo>
                <a:cubicBezTo>
                  <a:pt x="1489" y="1675"/>
                  <a:pt x="1463" y="1691"/>
                  <a:pt x="1412" y="1729"/>
                </a:cubicBezTo>
                <a:cubicBezTo>
                  <a:pt x="1393" y="1728"/>
                  <a:pt x="1377" y="1728"/>
                  <a:pt x="1361" y="1731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0"/>
          <p:cNvSpPr/>
          <p:nvPr/>
        </p:nvSpPr>
        <p:spPr bwMode="auto">
          <a:xfrm>
            <a:off x="6186488" y="5080830"/>
            <a:ext cx="554037" cy="730250"/>
          </a:xfrm>
          <a:custGeom>
            <a:avLst/>
            <a:gdLst>
              <a:gd name="T0" fmla="*/ 422 w 1277"/>
              <a:gd name="T1" fmla="*/ 1680 h 1680"/>
              <a:gd name="T2" fmla="*/ 362 w 1277"/>
              <a:gd name="T3" fmla="*/ 1571 h 1680"/>
              <a:gd name="T4" fmla="*/ 359 w 1277"/>
              <a:gd name="T5" fmla="*/ 1554 h 1680"/>
              <a:gd name="T6" fmla="*/ 188 w 1277"/>
              <a:gd name="T7" fmla="*/ 1321 h 1680"/>
              <a:gd name="T8" fmla="*/ 16 w 1277"/>
              <a:gd name="T9" fmla="*/ 1297 h 1680"/>
              <a:gd name="T10" fmla="*/ 30 w 1277"/>
              <a:gd name="T11" fmla="*/ 1114 h 1680"/>
              <a:gd name="T12" fmla="*/ 37 w 1277"/>
              <a:gd name="T13" fmla="*/ 947 h 1680"/>
              <a:gd name="T14" fmla="*/ 133 w 1277"/>
              <a:gd name="T15" fmla="*/ 835 h 1680"/>
              <a:gd name="T16" fmla="*/ 150 w 1277"/>
              <a:gd name="T17" fmla="*/ 760 h 1680"/>
              <a:gd name="T18" fmla="*/ 157 w 1277"/>
              <a:gd name="T19" fmla="*/ 590 h 1680"/>
              <a:gd name="T20" fmla="*/ 241 w 1277"/>
              <a:gd name="T21" fmla="*/ 539 h 1680"/>
              <a:gd name="T22" fmla="*/ 302 w 1277"/>
              <a:gd name="T23" fmla="*/ 472 h 1680"/>
              <a:gd name="T24" fmla="*/ 328 w 1277"/>
              <a:gd name="T25" fmla="*/ 414 h 1680"/>
              <a:gd name="T26" fmla="*/ 325 w 1277"/>
              <a:gd name="T27" fmla="*/ 358 h 1680"/>
              <a:gd name="T28" fmla="*/ 380 w 1277"/>
              <a:gd name="T29" fmla="*/ 189 h 1680"/>
              <a:gd name="T30" fmla="*/ 540 w 1277"/>
              <a:gd name="T31" fmla="*/ 154 h 1680"/>
              <a:gd name="T32" fmla="*/ 640 w 1277"/>
              <a:gd name="T33" fmla="*/ 12 h 1680"/>
              <a:gd name="T34" fmla="*/ 723 w 1277"/>
              <a:gd name="T35" fmla="*/ 31 h 1680"/>
              <a:gd name="T36" fmla="*/ 868 w 1277"/>
              <a:gd name="T37" fmla="*/ 310 h 1680"/>
              <a:gd name="T38" fmla="*/ 1037 w 1277"/>
              <a:gd name="T39" fmla="*/ 327 h 1680"/>
              <a:gd name="T40" fmla="*/ 1245 w 1277"/>
              <a:gd name="T41" fmla="*/ 286 h 1680"/>
              <a:gd name="T42" fmla="*/ 1277 w 1277"/>
              <a:gd name="T43" fmla="*/ 304 h 1680"/>
              <a:gd name="T44" fmla="*/ 1184 w 1277"/>
              <a:gd name="T45" fmla="*/ 406 h 1680"/>
              <a:gd name="T46" fmla="*/ 1180 w 1277"/>
              <a:gd name="T47" fmla="*/ 504 h 1680"/>
              <a:gd name="T48" fmla="*/ 1010 w 1277"/>
              <a:gd name="T49" fmla="*/ 575 h 1680"/>
              <a:gd name="T50" fmla="*/ 1074 w 1277"/>
              <a:gd name="T51" fmla="*/ 636 h 1680"/>
              <a:gd name="T52" fmla="*/ 1122 w 1277"/>
              <a:gd name="T53" fmla="*/ 670 h 1680"/>
              <a:gd name="T54" fmla="*/ 1080 w 1277"/>
              <a:gd name="T55" fmla="*/ 708 h 1680"/>
              <a:gd name="T56" fmla="*/ 1066 w 1277"/>
              <a:gd name="T57" fmla="*/ 940 h 1680"/>
              <a:gd name="T58" fmla="*/ 1098 w 1277"/>
              <a:gd name="T59" fmla="*/ 967 h 1680"/>
              <a:gd name="T60" fmla="*/ 1098 w 1277"/>
              <a:gd name="T61" fmla="*/ 977 h 1680"/>
              <a:gd name="T62" fmla="*/ 1078 w 1277"/>
              <a:gd name="T63" fmla="*/ 970 h 1680"/>
              <a:gd name="T64" fmla="*/ 992 w 1277"/>
              <a:gd name="T65" fmla="*/ 971 h 1680"/>
              <a:gd name="T66" fmla="*/ 982 w 1277"/>
              <a:gd name="T67" fmla="*/ 1062 h 1680"/>
              <a:gd name="T68" fmla="*/ 888 w 1277"/>
              <a:gd name="T69" fmla="*/ 1211 h 1680"/>
              <a:gd name="T70" fmla="*/ 824 w 1277"/>
              <a:gd name="T71" fmla="*/ 1281 h 1680"/>
              <a:gd name="T72" fmla="*/ 719 w 1277"/>
              <a:gd name="T73" fmla="*/ 1285 h 1680"/>
              <a:gd name="T74" fmla="*/ 741 w 1277"/>
              <a:gd name="T75" fmla="*/ 1380 h 1680"/>
              <a:gd name="T76" fmla="*/ 522 w 1277"/>
              <a:gd name="T77" fmla="*/ 1562 h 1680"/>
              <a:gd name="T78" fmla="*/ 512 w 1277"/>
              <a:gd name="T79" fmla="*/ 1607 h 1680"/>
              <a:gd name="T80" fmla="*/ 422 w 1277"/>
              <a:gd name="T81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77" h="1680">
                <a:moveTo>
                  <a:pt x="422" y="1680"/>
                </a:moveTo>
                <a:cubicBezTo>
                  <a:pt x="423" y="1621"/>
                  <a:pt x="381" y="1581"/>
                  <a:pt x="362" y="1571"/>
                </a:cubicBezTo>
                <a:cubicBezTo>
                  <a:pt x="359" y="1564"/>
                  <a:pt x="359" y="1558"/>
                  <a:pt x="359" y="1554"/>
                </a:cubicBezTo>
                <a:cubicBezTo>
                  <a:pt x="302" y="1474"/>
                  <a:pt x="245" y="1397"/>
                  <a:pt x="188" y="1321"/>
                </a:cubicBezTo>
                <a:cubicBezTo>
                  <a:pt x="108" y="1292"/>
                  <a:pt x="60" y="1311"/>
                  <a:pt x="16" y="1297"/>
                </a:cubicBezTo>
                <a:cubicBezTo>
                  <a:pt x="0" y="1211"/>
                  <a:pt x="16" y="1179"/>
                  <a:pt x="30" y="1114"/>
                </a:cubicBezTo>
                <a:cubicBezTo>
                  <a:pt x="62" y="1049"/>
                  <a:pt x="37" y="999"/>
                  <a:pt x="37" y="947"/>
                </a:cubicBezTo>
                <a:cubicBezTo>
                  <a:pt x="69" y="908"/>
                  <a:pt x="101" y="870"/>
                  <a:pt x="133" y="835"/>
                </a:cubicBezTo>
                <a:cubicBezTo>
                  <a:pt x="137" y="809"/>
                  <a:pt x="143" y="783"/>
                  <a:pt x="150" y="760"/>
                </a:cubicBezTo>
                <a:cubicBezTo>
                  <a:pt x="150" y="704"/>
                  <a:pt x="132" y="615"/>
                  <a:pt x="157" y="590"/>
                </a:cubicBezTo>
                <a:cubicBezTo>
                  <a:pt x="183" y="571"/>
                  <a:pt x="212" y="555"/>
                  <a:pt x="241" y="539"/>
                </a:cubicBezTo>
                <a:cubicBezTo>
                  <a:pt x="260" y="517"/>
                  <a:pt x="279" y="495"/>
                  <a:pt x="302" y="472"/>
                </a:cubicBezTo>
                <a:cubicBezTo>
                  <a:pt x="308" y="453"/>
                  <a:pt x="318" y="433"/>
                  <a:pt x="328" y="414"/>
                </a:cubicBezTo>
                <a:cubicBezTo>
                  <a:pt x="325" y="394"/>
                  <a:pt x="325" y="375"/>
                  <a:pt x="325" y="358"/>
                </a:cubicBezTo>
                <a:cubicBezTo>
                  <a:pt x="274" y="252"/>
                  <a:pt x="300" y="240"/>
                  <a:pt x="380" y="189"/>
                </a:cubicBezTo>
                <a:cubicBezTo>
                  <a:pt x="435" y="174"/>
                  <a:pt x="479" y="182"/>
                  <a:pt x="540" y="154"/>
                </a:cubicBezTo>
                <a:cubicBezTo>
                  <a:pt x="582" y="129"/>
                  <a:pt x="621" y="58"/>
                  <a:pt x="640" y="12"/>
                </a:cubicBezTo>
                <a:cubicBezTo>
                  <a:pt x="669" y="3"/>
                  <a:pt x="685" y="0"/>
                  <a:pt x="723" y="31"/>
                </a:cubicBezTo>
                <a:cubicBezTo>
                  <a:pt x="758" y="107"/>
                  <a:pt x="747" y="241"/>
                  <a:pt x="868" y="310"/>
                </a:cubicBezTo>
                <a:cubicBezTo>
                  <a:pt x="923" y="314"/>
                  <a:pt x="980" y="319"/>
                  <a:pt x="1037" y="327"/>
                </a:cubicBezTo>
                <a:cubicBezTo>
                  <a:pt x="1082" y="282"/>
                  <a:pt x="1172" y="288"/>
                  <a:pt x="1245" y="286"/>
                </a:cubicBezTo>
                <a:cubicBezTo>
                  <a:pt x="1255" y="290"/>
                  <a:pt x="1264" y="297"/>
                  <a:pt x="1277" y="304"/>
                </a:cubicBezTo>
                <a:cubicBezTo>
                  <a:pt x="1242" y="339"/>
                  <a:pt x="1213" y="354"/>
                  <a:pt x="1184" y="406"/>
                </a:cubicBezTo>
                <a:cubicBezTo>
                  <a:pt x="1181" y="439"/>
                  <a:pt x="1180" y="471"/>
                  <a:pt x="1180" y="504"/>
                </a:cubicBezTo>
                <a:cubicBezTo>
                  <a:pt x="1100" y="502"/>
                  <a:pt x="992" y="473"/>
                  <a:pt x="1010" y="575"/>
                </a:cubicBezTo>
                <a:cubicBezTo>
                  <a:pt x="1033" y="589"/>
                  <a:pt x="1052" y="602"/>
                  <a:pt x="1074" y="636"/>
                </a:cubicBezTo>
                <a:cubicBezTo>
                  <a:pt x="1090" y="646"/>
                  <a:pt x="1106" y="656"/>
                  <a:pt x="1122" y="670"/>
                </a:cubicBezTo>
                <a:cubicBezTo>
                  <a:pt x="1106" y="682"/>
                  <a:pt x="1093" y="695"/>
                  <a:pt x="1080" y="708"/>
                </a:cubicBezTo>
                <a:cubicBezTo>
                  <a:pt x="1080" y="780"/>
                  <a:pt x="1022" y="867"/>
                  <a:pt x="1066" y="940"/>
                </a:cubicBezTo>
                <a:cubicBezTo>
                  <a:pt x="1075" y="947"/>
                  <a:pt x="1085" y="957"/>
                  <a:pt x="1098" y="967"/>
                </a:cubicBezTo>
                <a:cubicBezTo>
                  <a:pt x="1098" y="970"/>
                  <a:pt x="1098" y="974"/>
                  <a:pt x="1098" y="977"/>
                </a:cubicBezTo>
                <a:cubicBezTo>
                  <a:pt x="1091" y="973"/>
                  <a:pt x="1085" y="970"/>
                  <a:pt x="1078" y="970"/>
                </a:cubicBezTo>
                <a:cubicBezTo>
                  <a:pt x="1050" y="969"/>
                  <a:pt x="1021" y="968"/>
                  <a:pt x="992" y="971"/>
                </a:cubicBezTo>
                <a:cubicBezTo>
                  <a:pt x="966" y="996"/>
                  <a:pt x="992" y="1004"/>
                  <a:pt x="982" y="1062"/>
                </a:cubicBezTo>
                <a:cubicBezTo>
                  <a:pt x="899" y="1119"/>
                  <a:pt x="912" y="1097"/>
                  <a:pt x="888" y="1211"/>
                </a:cubicBezTo>
                <a:cubicBezTo>
                  <a:pt x="866" y="1233"/>
                  <a:pt x="843" y="1255"/>
                  <a:pt x="824" y="1281"/>
                </a:cubicBezTo>
                <a:cubicBezTo>
                  <a:pt x="789" y="1280"/>
                  <a:pt x="754" y="1283"/>
                  <a:pt x="719" y="1285"/>
                </a:cubicBezTo>
                <a:cubicBezTo>
                  <a:pt x="696" y="1307"/>
                  <a:pt x="690" y="1340"/>
                  <a:pt x="741" y="1380"/>
                </a:cubicBezTo>
                <a:cubicBezTo>
                  <a:pt x="635" y="1404"/>
                  <a:pt x="587" y="1485"/>
                  <a:pt x="522" y="1562"/>
                </a:cubicBezTo>
                <a:cubicBezTo>
                  <a:pt x="519" y="1575"/>
                  <a:pt x="516" y="1591"/>
                  <a:pt x="512" y="1607"/>
                </a:cubicBezTo>
                <a:cubicBezTo>
                  <a:pt x="480" y="1646"/>
                  <a:pt x="454" y="1661"/>
                  <a:pt x="422" y="1680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1"/>
          <p:cNvSpPr/>
          <p:nvPr/>
        </p:nvSpPr>
        <p:spPr bwMode="auto">
          <a:xfrm>
            <a:off x="4510088" y="4977643"/>
            <a:ext cx="798512" cy="717550"/>
          </a:xfrm>
          <a:custGeom>
            <a:avLst/>
            <a:gdLst>
              <a:gd name="T0" fmla="*/ 724 w 1839"/>
              <a:gd name="T1" fmla="*/ 1648 h 1648"/>
              <a:gd name="T2" fmla="*/ 584 w 1839"/>
              <a:gd name="T3" fmla="*/ 1546 h 1648"/>
              <a:gd name="T4" fmla="*/ 520 w 1839"/>
              <a:gd name="T5" fmla="*/ 1521 h 1648"/>
              <a:gd name="T6" fmla="*/ 335 w 1839"/>
              <a:gd name="T7" fmla="*/ 1562 h 1648"/>
              <a:gd name="T8" fmla="*/ 287 w 1839"/>
              <a:gd name="T9" fmla="*/ 1627 h 1648"/>
              <a:gd name="T10" fmla="*/ 310 w 1839"/>
              <a:gd name="T11" fmla="*/ 1516 h 1648"/>
              <a:gd name="T12" fmla="*/ 317 w 1839"/>
              <a:gd name="T13" fmla="*/ 1388 h 1648"/>
              <a:gd name="T14" fmla="*/ 183 w 1839"/>
              <a:gd name="T15" fmla="*/ 1323 h 1648"/>
              <a:gd name="T16" fmla="*/ 206 w 1839"/>
              <a:gd name="T17" fmla="*/ 1255 h 1648"/>
              <a:gd name="T18" fmla="*/ 255 w 1839"/>
              <a:gd name="T19" fmla="*/ 1086 h 1648"/>
              <a:gd name="T20" fmla="*/ 255 w 1839"/>
              <a:gd name="T21" fmla="*/ 971 h 1648"/>
              <a:gd name="T22" fmla="*/ 214 w 1839"/>
              <a:gd name="T23" fmla="*/ 924 h 1648"/>
              <a:gd name="T24" fmla="*/ 60 w 1839"/>
              <a:gd name="T25" fmla="*/ 950 h 1648"/>
              <a:gd name="T26" fmla="*/ 16 w 1839"/>
              <a:gd name="T27" fmla="*/ 873 h 1648"/>
              <a:gd name="T28" fmla="*/ 0 w 1839"/>
              <a:gd name="T29" fmla="*/ 837 h 1648"/>
              <a:gd name="T30" fmla="*/ 180 w 1839"/>
              <a:gd name="T31" fmla="*/ 651 h 1648"/>
              <a:gd name="T32" fmla="*/ 228 w 1839"/>
              <a:gd name="T33" fmla="*/ 653 h 1648"/>
              <a:gd name="T34" fmla="*/ 439 w 1839"/>
              <a:gd name="T35" fmla="*/ 697 h 1648"/>
              <a:gd name="T36" fmla="*/ 481 w 1839"/>
              <a:gd name="T37" fmla="*/ 649 h 1648"/>
              <a:gd name="T38" fmla="*/ 497 w 1839"/>
              <a:gd name="T39" fmla="*/ 591 h 1648"/>
              <a:gd name="T40" fmla="*/ 529 w 1839"/>
              <a:gd name="T41" fmla="*/ 588 h 1648"/>
              <a:gd name="T42" fmla="*/ 765 w 1839"/>
              <a:gd name="T43" fmla="*/ 624 h 1648"/>
              <a:gd name="T44" fmla="*/ 811 w 1839"/>
              <a:gd name="T45" fmla="*/ 441 h 1648"/>
              <a:gd name="T46" fmla="*/ 601 w 1839"/>
              <a:gd name="T47" fmla="*/ 318 h 1648"/>
              <a:gd name="T48" fmla="*/ 659 w 1839"/>
              <a:gd name="T49" fmla="*/ 231 h 1648"/>
              <a:gd name="T50" fmla="*/ 726 w 1839"/>
              <a:gd name="T51" fmla="*/ 279 h 1648"/>
              <a:gd name="T52" fmla="*/ 850 w 1839"/>
              <a:gd name="T53" fmla="*/ 308 h 1648"/>
              <a:gd name="T54" fmla="*/ 1181 w 1839"/>
              <a:gd name="T55" fmla="*/ 94 h 1648"/>
              <a:gd name="T56" fmla="*/ 1315 w 1839"/>
              <a:gd name="T57" fmla="*/ 2 h 1648"/>
              <a:gd name="T58" fmla="*/ 1429 w 1839"/>
              <a:gd name="T59" fmla="*/ 211 h 1648"/>
              <a:gd name="T60" fmla="*/ 1604 w 1839"/>
              <a:gd name="T61" fmla="*/ 416 h 1648"/>
              <a:gd name="T62" fmla="*/ 1699 w 1839"/>
              <a:gd name="T63" fmla="*/ 454 h 1648"/>
              <a:gd name="T64" fmla="*/ 1698 w 1839"/>
              <a:gd name="T65" fmla="*/ 647 h 1648"/>
              <a:gd name="T66" fmla="*/ 1537 w 1839"/>
              <a:gd name="T67" fmla="*/ 827 h 1648"/>
              <a:gd name="T68" fmla="*/ 1617 w 1839"/>
              <a:gd name="T69" fmla="*/ 812 h 1648"/>
              <a:gd name="T70" fmla="*/ 1742 w 1839"/>
              <a:gd name="T71" fmla="*/ 812 h 1648"/>
              <a:gd name="T72" fmla="*/ 1728 w 1839"/>
              <a:gd name="T73" fmla="*/ 1031 h 1648"/>
              <a:gd name="T74" fmla="*/ 1801 w 1839"/>
              <a:gd name="T75" fmla="*/ 1121 h 1648"/>
              <a:gd name="T76" fmla="*/ 1839 w 1839"/>
              <a:gd name="T77" fmla="*/ 1191 h 1648"/>
              <a:gd name="T78" fmla="*/ 1682 w 1839"/>
              <a:gd name="T79" fmla="*/ 1253 h 1648"/>
              <a:gd name="T80" fmla="*/ 1460 w 1839"/>
              <a:gd name="T81" fmla="*/ 1437 h 1648"/>
              <a:gd name="T82" fmla="*/ 1272 w 1839"/>
              <a:gd name="T83" fmla="*/ 1471 h 1648"/>
              <a:gd name="T84" fmla="*/ 1186 w 1839"/>
              <a:gd name="T85" fmla="*/ 1420 h 1648"/>
              <a:gd name="T86" fmla="*/ 1039 w 1839"/>
              <a:gd name="T87" fmla="*/ 1351 h 1648"/>
              <a:gd name="T88" fmla="*/ 1004 w 1839"/>
              <a:gd name="T89" fmla="*/ 1373 h 1648"/>
              <a:gd name="T90" fmla="*/ 997 w 1839"/>
              <a:gd name="T91" fmla="*/ 1442 h 1648"/>
              <a:gd name="T92" fmla="*/ 843 w 1839"/>
              <a:gd name="T93" fmla="*/ 1618 h 1648"/>
              <a:gd name="T94" fmla="*/ 724 w 1839"/>
              <a:gd name="T95" fmla="*/ 1648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839" h="1648">
                <a:moveTo>
                  <a:pt x="724" y="1648"/>
                </a:moveTo>
                <a:cubicBezTo>
                  <a:pt x="638" y="1613"/>
                  <a:pt x="619" y="1570"/>
                  <a:pt x="584" y="1546"/>
                </a:cubicBezTo>
                <a:cubicBezTo>
                  <a:pt x="562" y="1535"/>
                  <a:pt x="540" y="1528"/>
                  <a:pt x="520" y="1521"/>
                </a:cubicBezTo>
                <a:cubicBezTo>
                  <a:pt x="421" y="1519"/>
                  <a:pt x="402" y="1508"/>
                  <a:pt x="335" y="1562"/>
                </a:cubicBezTo>
                <a:cubicBezTo>
                  <a:pt x="319" y="1582"/>
                  <a:pt x="303" y="1604"/>
                  <a:pt x="287" y="1627"/>
                </a:cubicBezTo>
                <a:cubicBezTo>
                  <a:pt x="287" y="1578"/>
                  <a:pt x="300" y="1542"/>
                  <a:pt x="310" y="1516"/>
                </a:cubicBezTo>
                <a:cubicBezTo>
                  <a:pt x="310" y="1473"/>
                  <a:pt x="313" y="1431"/>
                  <a:pt x="317" y="1388"/>
                </a:cubicBezTo>
                <a:cubicBezTo>
                  <a:pt x="272" y="1364"/>
                  <a:pt x="227" y="1344"/>
                  <a:pt x="183" y="1323"/>
                </a:cubicBezTo>
                <a:cubicBezTo>
                  <a:pt x="183" y="1297"/>
                  <a:pt x="193" y="1271"/>
                  <a:pt x="206" y="1255"/>
                </a:cubicBezTo>
                <a:cubicBezTo>
                  <a:pt x="222" y="1196"/>
                  <a:pt x="238" y="1141"/>
                  <a:pt x="255" y="1086"/>
                </a:cubicBezTo>
                <a:cubicBezTo>
                  <a:pt x="283" y="1057"/>
                  <a:pt x="255" y="981"/>
                  <a:pt x="255" y="971"/>
                </a:cubicBezTo>
                <a:cubicBezTo>
                  <a:pt x="239" y="954"/>
                  <a:pt x="227" y="938"/>
                  <a:pt x="214" y="924"/>
                </a:cubicBezTo>
                <a:cubicBezTo>
                  <a:pt x="163" y="923"/>
                  <a:pt x="112" y="938"/>
                  <a:pt x="60" y="950"/>
                </a:cubicBezTo>
                <a:cubicBezTo>
                  <a:pt x="9" y="948"/>
                  <a:pt x="16" y="880"/>
                  <a:pt x="16" y="873"/>
                </a:cubicBezTo>
                <a:cubicBezTo>
                  <a:pt x="10" y="860"/>
                  <a:pt x="4" y="847"/>
                  <a:pt x="0" y="837"/>
                </a:cubicBezTo>
                <a:cubicBezTo>
                  <a:pt x="1" y="683"/>
                  <a:pt x="68" y="678"/>
                  <a:pt x="180" y="651"/>
                </a:cubicBezTo>
                <a:cubicBezTo>
                  <a:pt x="196" y="652"/>
                  <a:pt x="212" y="652"/>
                  <a:pt x="228" y="653"/>
                </a:cubicBezTo>
                <a:cubicBezTo>
                  <a:pt x="282" y="687"/>
                  <a:pt x="352" y="738"/>
                  <a:pt x="439" y="697"/>
                </a:cubicBezTo>
                <a:cubicBezTo>
                  <a:pt x="452" y="681"/>
                  <a:pt x="465" y="665"/>
                  <a:pt x="481" y="649"/>
                </a:cubicBezTo>
                <a:cubicBezTo>
                  <a:pt x="484" y="630"/>
                  <a:pt x="491" y="610"/>
                  <a:pt x="497" y="591"/>
                </a:cubicBezTo>
                <a:cubicBezTo>
                  <a:pt x="507" y="588"/>
                  <a:pt x="516" y="588"/>
                  <a:pt x="529" y="588"/>
                </a:cubicBezTo>
                <a:cubicBezTo>
                  <a:pt x="558" y="618"/>
                  <a:pt x="689" y="622"/>
                  <a:pt x="765" y="624"/>
                </a:cubicBezTo>
                <a:cubicBezTo>
                  <a:pt x="823" y="566"/>
                  <a:pt x="811" y="504"/>
                  <a:pt x="811" y="441"/>
                </a:cubicBezTo>
                <a:cubicBezTo>
                  <a:pt x="732" y="358"/>
                  <a:pt x="671" y="353"/>
                  <a:pt x="601" y="318"/>
                </a:cubicBezTo>
                <a:cubicBezTo>
                  <a:pt x="569" y="249"/>
                  <a:pt x="595" y="230"/>
                  <a:pt x="659" y="231"/>
                </a:cubicBezTo>
                <a:cubicBezTo>
                  <a:pt x="681" y="245"/>
                  <a:pt x="704" y="262"/>
                  <a:pt x="726" y="279"/>
                </a:cubicBezTo>
                <a:cubicBezTo>
                  <a:pt x="767" y="286"/>
                  <a:pt x="809" y="297"/>
                  <a:pt x="850" y="308"/>
                </a:cubicBezTo>
                <a:cubicBezTo>
                  <a:pt x="972" y="311"/>
                  <a:pt x="1126" y="204"/>
                  <a:pt x="1181" y="94"/>
                </a:cubicBezTo>
                <a:cubicBezTo>
                  <a:pt x="1181" y="5"/>
                  <a:pt x="1242" y="0"/>
                  <a:pt x="1315" y="2"/>
                </a:cubicBezTo>
                <a:cubicBezTo>
                  <a:pt x="1376" y="33"/>
                  <a:pt x="1417" y="113"/>
                  <a:pt x="1429" y="211"/>
                </a:cubicBezTo>
                <a:cubicBezTo>
                  <a:pt x="1477" y="275"/>
                  <a:pt x="1521" y="345"/>
                  <a:pt x="1604" y="416"/>
                </a:cubicBezTo>
                <a:cubicBezTo>
                  <a:pt x="1636" y="426"/>
                  <a:pt x="1667" y="440"/>
                  <a:pt x="1699" y="454"/>
                </a:cubicBezTo>
                <a:cubicBezTo>
                  <a:pt x="1709" y="500"/>
                  <a:pt x="1750" y="580"/>
                  <a:pt x="1698" y="647"/>
                </a:cubicBezTo>
                <a:cubicBezTo>
                  <a:pt x="1592" y="717"/>
                  <a:pt x="1522" y="662"/>
                  <a:pt x="1537" y="827"/>
                </a:cubicBezTo>
                <a:cubicBezTo>
                  <a:pt x="1560" y="827"/>
                  <a:pt x="1592" y="825"/>
                  <a:pt x="1617" y="812"/>
                </a:cubicBezTo>
                <a:cubicBezTo>
                  <a:pt x="1659" y="810"/>
                  <a:pt x="1700" y="811"/>
                  <a:pt x="1742" y="812"/>
                </a:cubicBezTo>
                <a:cubicBezTo>
                  <a:pt x="1735" y="884"/>
                  <a:pt x="1731" y="956"/>
                  <a:pt x="1728" y="1031"/>
                </a:cubicBezTo>
                <a:cubicBezTo>
                  <a:pt x="1740" y="1061"/>
                  <a:pt x="1756" y="1074"/>
                  <a:pt x="1801" y="1121"/>
                </a:cubicBezTo>
                <a:cubicBezTo>
                  <a:pt x="1813" y="1145"/>
                  <a:pt x="1826" y="1168"/>
                  <a:pt x="1839" y="1191"/>
                </a:cubicBezTo>
                <a:cubicBezTo>
                  <a:pt x="1765" y="1189"/>
                  <a:pt x="1730" y="1224"/>
                  <a:pt x="1682" y="1253"/>
                </a:cubicBezTo>
                <a:cubicBezTo>
                  <a:pt x="1627" y="1336"/>
                  <a:pt x="1531" y="1367"/>
                  <a:pt x="1460" y="1437"/>
                </a:cubicBezTo>
                <a:cubicBezTo>
                  <a:pt x="1403" y="1458"/>
                  <a:pt x="1326" y="1479"/>
                  <a:pt x="1272" y="1471"/>
                </a:cubicBezTo>
                <a:cubicBezTo>
                  <a:pt x="1243" y="1454"/>
                  <a:pt x="1214" y="1437"/>
                  <a:pt x="1186" y="1420"/>
                </a:cubicBezTo>
                <a:cubicBezTo>
                  <a:pt x="1106" y="1326"/>
                  <a:pt x="1119" y="1360"/>
                  <a:pt x="1039" y="1351"/>
                </a:cubicBezTo>
                <a:cubicBezTo>
                  <a:pt x="1026" y="1357"/>
                  <a:pt x="1013" y="1363"/>
                  <a:pt x="1004" y="1373"/>
                </a:cubicBezTo>
                <a:cubicBezTo>
                  <a:pt x="1000" y="1396"/>
                  <a:pt x="997" y="1419"/>
                  <a:pt x="997" y="1442"/>
                </a:cubicBezTo>
                <a:cubicBezTo>
                  <a:pt x="942" y="1496"/>
                  <a:pt x="884" y="1553"/>
                  <a:pt x="843" y="1618"/>
                </a:cubicBezTo>
                <a:cubicBezTo>
                  <a:pt x="788" y="1643"/>
                  <a:pt x="750" y="1645"/>
                  <a:pt x="724" y="1648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2"/>
          <p:cNvSpPr/>
          <p:nvPr/>
        </p:nvSpPr>
        <p:spPr bwMode="auto">
          <a:xfrm>
            <a:off x="5191125" y="4826830"/>
            <a:ext cx="709613" cy="881063"/>
          </a:xfrm>
          <a:custGeom>
            <a:avLst/>
            <a:gdLst>
              <a:gd name="T0" fmla="*/ 1005 w 1633"/>
              <a:gd name="T1" fmla="*/ 2024 h 2024"/>
              <a:gd name="T2" fmla="*/ 858 w 1633"/>
              <a:gd name="T3" fmla="*/ 2014 h 2024"/>
              <a:gd name="T4" fmla="*/ 829 w 1633"/>
              <a:gd name="T5" fmla="*/ 1964 h 2024"/>
              <a:gd name="T6" fmla="*/ 708 w 1633"/>
              <a:gd name="T7" fmla="*/ 1879 h 2024"/>
              <a:gd name="T8" fmla="*/ 709 w 1633"/>
              <a:gd name="T9" fmla="*/ 1836 h 2024"/>
              <a:gd name="T10" fmla="*/ 815 w 1633"/>
              <a:gd name="T11" fmla="*/ 1613 h 2024"/>
              <a:gd name="T12" fmla="*/ 717 w 1633"/>
              <a:gd name="T13" fmla="*/ 1470 h 2024"/>
              <a:gd name="T14" fmla="*/ 622 w 1633"/>
              <a:gd name="T15" fmla="*/ 1425 h 2024"/>
              <a:gd name="T16" fmla="*/ 526 w 1633"/>
              <a:gd name="T17" fmla="*/ 1445 h 2024"/>
              <a:gd name="T18" fmla="*/ 401 w 1633"/>
              <a:gd name="T19" fmla="*/ 1534 h 2024"/>
              <a:gd name="T20" fmla="*/ 301 w 1633"/>
              <a:gd name="T21" fmla="*/ 1538 h 2024"/>
              <a:gd name="T22" fmla="*/ 210 w 1633"/>
              <a:gd name="T23" fmla="*/ 1395 h 2024"/>
              <a:gd name="T24" fmla="*/ 194 w 1633"/>
              <a:gd name="T25" fmla="*/ 1365 h 2024"/>
              <a:gd name="T26" fmla="*/ 198 w 1633"/>
              <a:gd name="T27" fmla="*/ 1119 h 2024"/>
              <a:gd name="T28" fmla="*/ 0 w 1633"/>
              <a:gd name="T29" fmla="*/ 1137 h 2024"/>
              <a:gd name="T30" fmla="*/ 100 w 1633"/>
              <a:gd name="T31" fmla="*/ 1058 h 2024"/>
              <a:gd name="T32" fmla="*/ 193 w 1633"/>
              <a:gd name="T33" fmla="*/ 900 h 2024"/>
              <a:gd name="T34" fmla="*/ 150 w 1633"/>
              <a:gd name="T35" fmla="*/ 715 h 2024"/>
              <a:gd name="T36" fmla="*/ 145 w 1633"/>
              <a:gd name="T37" fmla="*/ 496 h 2024"/>
              <a:gd name="T38" fmla="*/ 126 w 1633"/>
              <a:gd name="T39" fmla="*/ 420 h 2024"/>
              <a:gd name="T40" fmla="*/ 251 w 1633"/>
              <a:gd name="T41" fmla="*/ 259 h 2024"/>
              <a:gd name="T42" fmla="*/ 440 w 1633"/>
              <a:gd name="T43" fmla="*/ 202 h 2024"/>
              <a:gd name="T44" fmla="*/ 520 w 1633"/>
              <a:gd name="T45" fmla="*/ 158 h 2024"/>
              <a:gd name="T46" fmla="*/ 473 w 1633"/>
              <a:gd name="T47" fmla="*/ 52 h 2024"/>
              <a:gd name="T48" fmla="*/ 646 w 1633"/>
              <a:gd name="T49" fmla="*/ 66 h 2024"/>
              <a:gd name="T50" fmla="*/ 735 w 1633"/>
              <a:gd name="T51" fmla="*/ 78 h 2024"/>
              <a:gd name="T52" fmla="*/ 955 w 1633"/>
              <a:gd name="T53" fmla="*/ 212 h 2024"/>
              <a:gd name="T54" fmla="*/ 1047 w 1633"/>
              <a:gd name="T55" fmla="*/ 247 h 2024"/>
              <a:gd name="T56" fmla="*/ 1137 w 1633"/>
              <a:gd name="T57" fmla="*/ 252 h 2024"/>
              <a:gd name="T58" fmla="*/ 1201 w 1633"/>
              <a:gd name="T59" fmla="*/ 179 h 2024"/>
              <a:gd name="T60" fmla="*/ 1319 w 1633"/>
              <a:gd name="T61" fmla="*/ 270 h 2024"/>
              <a:gd name="T62" fmla="*/ 1379 w 1633"/>
              <a:gd name="T63" fmla="*/ 304 h 2024"/>
              <a:gd name="T64" fmla="*/ 1573 w 1633"/>
              <a:gd name="T65" fmla="*/ 470 h 2024"/>
              <a:gd name="T66" fmla="*/ 1575 w 1633"/>
              <a:gd name="T67" fmla="*/ 715 h 2024"/>
              <a:gd name="T68" fmla="*/ 1506 w 1633"/>
              <a:gd name="T69" fmla="*/ 1044 h 2024"/>
              <a:gd name="T70" fmla="*/ 1521 w 1633"/>
              <a:gd name="T71" fmla="*/ 1107 h 2024"/>
              <a:gd name="T72" fmla="*/ 1587 w 1633"/>
              <a:gd name="T73" fmla="*/ 1344 h 2024"/>
              <a:gd name="T74" fmla="*/ 1605 w 1633"/>
              <a:gd name="T75" fmla="*/ 1525 h 2024"/>
              <a:gd name="T76" fmla="*/ 1633 w 1633"/>
              <a:gd name="T77" fmla="*/ 1722 h 2024"/>
              <a:gd name="T78" fmla="*/ 1297 w 1633"/>
              <a:gd name="T79" fmla="*/ 1727 h 2024"/>
              <a:gd name="T80" fmla="*/ 1357 w 1633"/>
              <a:gd name="T81" fmla="*/ 1856 h 2024"/>
              <a:gd name="T82" fmla="*/ 1341 w 1633"/>
              <a:gd name="T83" fmla="*/ 1911 h 2024"/>
              <a:gd name="T84" fmla="*/ 1223 w 1633"/>
              <a:gd name="T85" fmla="*/ 1810 h 2024"/>
              <a:gd name="T86" fmla="*/ 1121 w 1633"/>
              <a:gd name="T87" fmla="*/ 1804 h 2024"/>
              <a:gd name="T88" fmla="*/ 1063 w 1633"/>
              <a:gd name="T89" fmla="*/ 1891 h 2024"/>
              <a:gd name="T90" fmla="*/ 1005 w 1633"/>
              <a:gd name="T91" fmla="*/ 2024 h 2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633" h="2024">
                <a:moveTo>
                  <a:pt x="1005" y="2024"/>
                </a:moveTo>
                <a:cubicBezTo>
                  <a:pt x="954" y="1970"/>
                  <a:pt x="899" y="2005"/>
                  <a:pt x="858" y="2014"/>
                </a:cubicBezTo>
                <a:cubicBezTo>
                  <a:pt x="848" y="1997"/>
                  <a:pt x="839" y="1980"/>
                  <a:pt x="829" y="1964"/>
                </a:cubicBezTo>
                <a:cubicBezTo>
                  <a:pt x="830" y="1852"/>
                  <a:pt x="753" y="1880"/>
                  <a:pt x="708" y="1879"/>
                </a:cubicBezTo>
                <a:cubicBezTo>
                  <a:pt x="708" y="1862"/>
                  <a:pt x="709" y="1849"/>
                  <a:pt x="709" y="1836"/>
                </a:cubicBezTo>
                <a:cubicBezTo>
                  <a:pt x="751" y="1762"/>
                  <a:pt x="805" y="1678"/>
                  <a:pt x="815" y="1613"/>
                </a:cubicBezTo>
                <a:cubicBezTo>
                  <a:pt x="765" y="1559"/>
                  <a:pt x="723" y="1516"/>
                  <a:pt x="717" y="1470"/>
                </a:cubicBezTo>
                <a:cubicBezTo>
                  <a:pt x="673" y="1410"/>
                  <a:pt x="654" y="1425"/>
                  <a:pt x="622" y="1425"/>
                </a:cubicBezTo>
                <a:cubicBezTo>
                  <a:pt x="590" y="1430"/>
                  <a:pt x="558" y="1436"/>
                  <a:pt x="526" y="1445"/>
                </a:cubicBezTo>
                <a:cubicBezTo>
                  <a:pt x="484" y="1487"/>
                  <a:pt x="439" y="1512"/>
                  <a:pt x="401" y="1534"/>
                </a:cubicBezTo>
                <a:cubicBezTo>
                  <a:pt x="365" y="1533"/>
                  <a:pt x="333" y="1535"/>
                  <a:pt x="301" y="1538"/>
                </a:cubicBezTo>
                <a:cubicBezTo>
                  <a:pt x="289" y="1452"/>
                  <a:pt x="235" y="1421"/>
                  <a:pt x="210" y="1395"/>
                </a:cubicBezTo>
                <a:cubicBezTo>
                  <a:pt x="203" y="1385"/>
                  <a:pt x="197" y="1375"/>
                  <a:pt x="194" y="1365"/>
                </a:cubicBezTo>
                <a:cubicBezTo>
                  <a:pt x="194" y="1283"/>
                  <a:pt x="195" y="1201"/>
                  <a:pt x="198" y="1119"/>
                </a:cubicBezTo>
                <a:cubicBezTo>
                  <a:pt x="119" y="1117"/>
                  <a:pt x="58" y="1119"/>
                  <a:pt x="0" y="1137"/>
                </a:cubicBezTo>
                <a:cubicBezTo>
                  <a:pt x="1" y="1055"/>
                  <a:pt x="33" y="1076"/>
                  <a:pt x="100" y="1058"/>
                </a:cubicBezTo>
                <a:cubicBezTo>
                  <a:pt x="161" y="1030"/>
                  <a:pt x="193" y="959"/>
                  <a:pt x="193" y="900"/>
                </a:cubicBezTo>
                <a:cubicBezTo>
                  <a:pt x="178" y="837"/>
                  <a:pt x="162" y="775"/>
                  <a:pt x="150" y="715"/>
                </a:cubicBezTo>
                <a:cubicBezTo>
                  <a:pt x="147" y="640"/>
                  <a:pt x="144" y="568"/>
                  <a:pt x="145" y="496"/>
                </a:cubicBezTo>
                <a:cubicBezTo>
                  <a:pt x="138" y="469"/>
                  <a:pt x="132" y="443"/>
                  <a:pt x="126" y="420"/>
                </a:cubicBezTo>
                <a:cubicBezTo>
                  <a:pt x="193" y="389"/>
                  <a:pt x="222" y="324"/>
                  <a:pt x="251" y="259"/>
                </a:cubicBezTo>
                <a:cubicBezTo>
                  <a:pt x="309" y="225"/>
                  <a:pt x="351" y="170"/>
                  <a:pt x="440" y="202"/>
                </a:cubicBezTo>
                <a:cubicBezTo>
                  <a:pt x="469" y="203"/>
                  <a:pt x="507" y="197"/>
                  <a:pt x="520" y="158"/>
                </a:cubicBezTo>
                <a:cubicBezTo>
                  <a:pt x="521" y="89"/>
                  <a:pt x="499" y="79"/>
                  <a:pt x="473" y="52"/>
                </a:cubicBezTo>
                <a:cubicBezTo>
                  <a:pt x="483" y="0"/>
                  <a:pt x="585" y="42"/>
                  <a:pt x="646" y="66"/>
                </a:cubicBezTo>
                <a:cubicBezTo>
                  <a:pt x="674" y="70"/>
                  <a:pt x="703" y="74"/>
                  <a:pt x="735" y="78"/>
                </a:cubicBezTo>
                <a:cubicBezTo>
                  <a:pt x="792" y="113"/>
                  <a:pt x="885" y="158"/>
                  <a:pt x="955" y="212"/>
                </a:cubicBezTo>
                <a:cubicBezTo>
                  <a:pt x="983" y="222"/>
                  <a:pt x="1015" y="233"/>
                  <a:pt x="1047" y="247"/>
                </a:cubicBezTo>
                <a:cubicBezTo>
                  <a:pt x="1076" y="247"/>
                  <a:pt x="1105" y="248"/>
                  <a:pt x="1137" y="252"/>
                </a:cubicBezTo>
                <a:cubicBezTo>
                  <a:pt x="1156" y="227"/>
                  <a:pt x="1178" y="201"/>
                  <a:pt x="1201" y="179"/>
                </a:cubicBezTo>
                <a:cubicBezTo>
                  <a:pt x="1230" y="179"/>
                  <a:pt x="1274" y="210"/>
                  <a:pt x="1319" y="270"/>
                </a:cubicBezTo>
                <a:cubicBezTo>
                  <a:pt x="1338" y="280"/>
                  <a:pt x="1357" y="291"/>
                  <a:pt x="1379" y="304"/>
                </a:cubicBezTo>
                <a:cubicBezTo>
                  <a:pt x="1430" y="319"/>
                  <a:pt x="1516" y="390"/>
                  <a:pt x="1573" y="470"/>
                </a:cubicBezTo>
                <a:cubicBezTo>
                  <a:pt x="1592" y="542"/>
                  <a:pt x="1614" y="618"/>
                  <a:pt x="1575" y="715"/>
                </a:cubicBezTo>
                <a:cubicBezTo>
                  <a:pt x="1475" y="824"/>
                  <a:pt x="1417" y="878"/>
                  <a:pt x="1506" y="1044"/>
                </a:cubicBezTo>
                <a:cubicBezTo>
                  <a:pt x="1509" y="1064"/>
                  <a:pt x="1515" y="1084"/>
                  <a:pt x="1521" y="1107"/>
                </a:cubicBezTo>
                <a:cubicBezTo>
                  <a:pt x="1544" y="1130"/>
                  <a:pt x="1575" y="1278"/>
                  <a:pt x="1587" y="1344"/>
                </a:cubicBezTo>
                <a:cubicBezTo>
                  <a:pt x="1628" y="1401"/>
                  <a:pt x="1628" y="1440"/>
                  <a:pt x="1605" y="1525"/>
                </a:cubicBezTo>
                <a:cubicBezTo>
                  <a:pt x="1605" y="1577"/>
                  <a:pt x="1601" y="1639"/>
                  <a:pt x="1633" y="1722"/>
                </a:cubicBezTo>
                <a:cubicBezTo>
                  <a:pt x="1521" y="1722"/>
                  <a:pt x="1409" y="1723"/>
                  <a:pt x="1297" y="1727"/>
                </a:cubicBezTo>
                <a:cubicBezTo>
                  <a:pt x="1271" y="1752"/>
                  <a:pt x="1319" y="1809"/>
                  <a:pt x="1357" y="1856"/>
                </a:cubicBezTo>
                <a:cubicBezTo>
                  <a:pt x="1351" y="1872"/>
                  <a:pt x="1344" y="1892"/>
                  <a:pt x="1341" y="1911"/>
                </a:cubicBezTo>
                <a:cubicBezTo>
                  <a:pt x="1293" y="1910"/>
                  <a:pt x="1230" y="1817"/>
                  <a:pt x="1223" y="1810"/>
                </a:cubicBezTo>
                <a:cubicBezTo>
                  <a:pt x="1188" y="1806"/>
                  <a:pt x="1153" y="1805"/>
                  <a:pt x="1121" y="1804"/>
                </a:cubicBezTo>
                <a:cubicBezTo>
                  <a:pt x="1102" y="1833"/>
                  <a:pt x="1082" y="1862"/>
                  <a:pt x="1063" y="1891"/>
                </a:cubicBezTo>
                <a:cubicBezTo>
                  <a:pt x="1060" y="1920"/>
                  <a:pt x="1056" y="1999"/>
                  <a:pt x="1005" y="2024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3"/>
          <p:cNvSpPr/>
          <p:nvPr/>
        </p:nvSpPr>
        <p:spPr bwMode="auto">
          <a:xfrm>
            <a:off x="5832475" y="4806193"/>
            <a:ext cx="623888" cy="900112"/>
          </a:xfrm>
          <a:custGeom>
            <a:avLst/>
            <a:gdLst>
              <a:gd name="T0" fmla="*/ 373 w 1437"/>
              <a:gd name="T1" fmla="*/ 2065 h 2065"/>
              <a:gd name="T2" fmla="*/ 300 w 1437"/>
              <a:gd name="T3" fmla="*/ 2034 h 2065"/>
              <a:gd name="T4" fmla="*/ 297 w 1437"/>
              <a:gd name="T5" fmla="*/ 2014 h 2065"/>
              <a:gd name="T6" fmla="*/ 422 w 1437"/>
              <a:gd name="T7" fmla="*/ 1860 h 2065"/>
              <a:gd name="T8" fmla="*/ 404 w 1437"/>
              <a:gd name="T9" fmla="*/ 1755 h 2065"/>
              <a:gd name="T10" fmla="*/ 282 w 1437"/>
              <a:gd name="T11" fmla="*/ 1784 h 2065"/>
              <a:gd name="T12" fmla="*/ 196 w 1437"/>
              <a:gd name="T13" fmla="*/ 1785 h 2065"/>
              <a:gd name="T14" fmla="*/ 162 w 1437"/>
              <a:gd name="T15" fmla="*/ 1660 h 2065"/>
              <a:gd name="T16" fmla="*/ 173 w 1437"/>
              <a:gd name="T17" fmla="*/ 1408 h 2065"/>
              <a:gd name="T18" fmla="*/ 144 w 1437"/>
              <a:gd name="T19" fmla="*/ 1378 h 2065"/>
              <a:gd name="T20" fmla="*/ 69 w 1437"/>
              <a:gd name="T21" fmla="*/ 1094 h 2065"/>
              <a:gd name="T22" fmla="*/ 54 w 1437"/>
              <a:gd name="T23" fmla="*/ 865 h 2065"/>
              <a:gd name="T24" fmla="*/ 151 w 1437"/>
              <a:gd name="T25" fmla="*/ 736 h 2065"/>
              <a:gd name="T26" fmla="*/ 152 w 1437"/>
              <a:gd name="T27" fmla="*/ 569 h 2065"/>
              <a:gd name="T28" fmla="*/ 114 w 1437"/>
              <a:gd name="T29" fmla="*/ 470 h 2065"/>
              <a:gd name="T30" fmla="*/ 89 w 1437"/>
              <a:gd name="T31" fmla="*/ 440 h 2065"/>
              <a:gd name="T32" fmla="*/ 163 w 1437"/>
              <a:gd name="T33" fmla="*/ 376 h 2065"/>
              <a:gd name="T34" fmla="*/ 268 w 1437"/>
              <a:gd name="T35" fmla="*/ 346 h 2065"/>
              <a:gd name="T36" fmla="*/ 291 w 1437"/>
              <a:gd name="T37" fmla="*/ 344 h 2065"/>
              <a:gd name="T38" fmla="*/ 512 w 1437"/>
              <a:gd name="T39" fmla="*/ 182 h 2065"/>
              <a:gd name="T40" fmla="*/ 784 w 1437"/>
              <a:gd name="T41" fmla="*/ 68 h 2065"/>
              <a:gd name="T42" fmla="*/ 890 w 1437"/>
              <a:gd name="T43" fmla="*/ 2 h 2065"/>
              <a:gd name="T44" fmla="*/ 896 w 1437"/>
              <a:gd name="T45" fmla="*/ 153 h 2065"/>
              <a:gd name="T46" fmla="*/ 979 w 1437"/>
              <a:gd name="T47" fmla="*/ 181 h 2065"/>
              <a:gd name="T48" fmla="*/ 1040 w 1437"/>
              <a:gd name="T49" fmla="*/ 55 h 2065"/>
              <a:gd name="T50" fmla="*/ 1151 w 1437"/>
              <a:gd name="T51" fmla="*/ 179 h 2065"/>
              <a:gd name="T52" fmla="*/ 1314 w 1437"/>
              <a:gd name="T53" fmla="*/ 144 h 2065"/>
              <a:gd name="T54" fmla="*/ 1369 w 1437"/>
              <a:gd name="T55" fmla="*/ 145 h 2065"/>
              <a:gd name="T56" fmla="*/ 1285 w 1437"/>
              <a:gd name="T57" fmla="*/ 316 h 2065"/>
              <a:gd name="T58" fmla="*/ 1437 w 1437"/>
              <a:gd name="T59" fmla="*/ 540 h 2065"/>
              <a:gd name="T60" fmla="*/ 1433 w 1437"/>
              <a:gd name="T61" fmla="*/ 615 h 2065"/>
              <a:gd name="T62" fmla="*/ 1388 w 1437"/>
              <a:gd name="T63" fmla="*/ 699 h 2065"/>
              <a:gd name="T64" fmla="*/ 1167 w 1437"/>
              <a:gd name="T65" fmla="*/ 791 h 2065"/>
              <a:gd name="T66" fmla="*/ 1079 w 1437"/>
              <a:gd name="T67" fmla="*/ 956 h 2065"/>
              <a:gd name="T68" fmla="*/ 1082 w 1437"/>
              <a:gd name="T69" fmla="*/ 1084 h 2065"/>
              <a:gd name="T70" fmla="*/ 1018 w 1437"/>
              <a:gd name="T71" fmla="*/ 1151 h 2065"/>
              <a:gd name="T72" fmla="*/ 930 w 1437"/>
              <a:gd name="T73" fmla="*/ 1375 h 2065"/>
              <a:gd name="T74" fmla="*/ 907 w 1437"/>
              <a:gd name="T75" fmla="*/ 1463 h 2065"/>
              <a:gd name="T76" fmla="*/ 817 w 1437"/>
              <a:gd name="T77" fmla="*/ 1631 h 2065"/>
              <a:gd name="T78" fmla="*/ 826 w 1437"/>
              <a:gd name="T79" fmla="*/ 1703 h 2065"/>
              <a:gd name="T80" fmla="*/ 786 w 1437"/>
              <a:gd name="T81" fmla="*/ 1918 h 2065"/>
              <a:gd name="T82" fmla="*/ 805 w 1437"/>
              <a:gd name="T83" fmla="*/ 1964 h 2065"/>
              <a:gd name="T84" fmla="*/ 696 w 1437"/>
              <a:gd name="T85" fmla="*/ 2024 h 2065"/>
              <a:gd name="T86" fmla="*/ 466 w 1437"/>
              <a:gd name="T87" fmla="*/ 2034 h 2065"/>
              <a:gd name="T88" fmla="*/ 373 w 1437"/>
              <a:gd name="T89" fmla="*/ 2065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37" h="2065">
                <a:moveTo>
                  <a:pt x="373" y="2065"/>
                </a:moveTo>
                <a:cubicBezTo>
                  <a:pt x="351" y="2041"/>
                  <a:pt x="322" y="2044"/>
                  <a:pt x="300" y="2034"/>
                </a:cubicBezTo>
                <a:cubicBezTo>
                  <a:pt x="297" y="2027"/>
                  <a:pt x="297" y="2020"/>
                  <a:pt x="297" y="2014"/>
                </a:cubicBezTo>
                <a:cubicBezTo>
                  <a:pt x="339" y="1962"/>
                  <a:pt x="380" y="1911"/>
                  <a:pt x="422" y="1860"/>
                </a:cubicBezTo>
                <a:cubicBezTo>
                  <a:pt x="423" y="1798"/>
                  <a:pt x="416" y="1784"/>
                  <a:pt x="404" y="1755"/>
                </a:cubicBezTo>
                <a:cubicBezTo>
                  <a:pt x="340" y="1753"/>
                  <a:pt x="321" y="1762"/>
                  <a:pt x="282" y="1784"/>
                </a:cubicBezTo>
                <a:cubicBezTo>
                  <a:pt x="253" y="1783"/>
                  <a:pt x="225" y="1783"/>
                  <a:pt x="196" y="1785"/>
                </a:cubicBezTo>
                <a:cubicBezTo>
                  <a:pt x="183" y="1742"/>
                  <a:pt x="171" y="1700"/>
                  <a:pt x="162" y="1660"/>
                </a:cubicBezTo>
                <a:cubicBezTo>
                  <a:pt x="162" y="1562"/>
                  <a:pt x="191" y="1484"/>
                  <a:pt x="173" y="1408"/>
                </a:cubicBezTo>
                <a:cubicBezTo>
                  <a:pt x="163" y="1398"/>
                  <a:pt x="154" y="1388"/>
                  <a:pt x="144" y="1378"/>
                </a:cubicBezTo>
                <a:cubicBezTo>
                  <a:pt x="145" y="1273"/>
                  <a:pt x="81" y="1170"/>
                  <a:pt x="69" y="1094"/>
                </a:cubicBezTo>
                <a:cubicBezTo>
                  <a:pt x="22" y="992"/>
                  <a:pt x="0" y="942"/>
                  <a:pt x="54" y="865"/>
                </a:cubicBezTo>
                <a:cubicBezTo>
                  <a:pt x="86" y="856"/>
                  <a:pt x="135" y="765"/>
                  <a:pt x="151" y="736"/>
                </a:cubicBezTo>
                <a:cubicBezTo>
                  <a:pt x="151" y="681"/>
                  <a:pt x="152" y="625"/>
                  <a:pt x="152" y="569"/>
                </a:cubicBezTo>
                <a:cubicBezTo>
                  <a:pt x="139" y="536"/>
                  <a:pt x="127" y="503"/>
                  <a:pt x="114" y="470"/>
                </a:cubicBezTo>
                <a:cubicBezTo>
                  <a:pt x="105" y="460"/>
                  <a:pt x="95" y="450"/>
                  <a:pt x="89" y="440"/>
                </a:cubicBezTo>
                <a:cubicBezTo>
                  <a:pt x="111" y="418"/>
                  <a:pt x="137" y="395"/>
                  <a:pt x="163" y="376"/>
                </a:cubicBezTo>
                <a:cubicBezTo>
                  <a:pt x="166" y="377"/>
                  <a:pt x="259" y="366"/>
                  <a:pt x="268" y="346"/>
                </a:cubicBezTo>
                <a:cubicBezTo>
                  <a:pt x="275" y="343"/>
                  <a:pt x="281" y="343"/>
                  <a:pt x="291" y="344"/>
                </a:cubicBezTo>
                <a:cubicBezTo>
                  <a:pt x="339" y="270"/>
                  <a:pt x="445" y="236"/>
                  <a:pt x="512" y="182"/>
                </a:cubicBezTo>
                <a:cubicBezTo>
                  <a:pt x="554" y="98"/>
                  <a:pt x="698" y="131"/>
                  <a:pt x="784" y="68"/>
                </a:cubicBezTo>
                <a:cubicBezTo>
                  <a:pt x="810" y="0"/>
                  <a:pt x="810" y="0"/>
                  <a:pt x="890" y="2"/>
                </a:cubicBezTo>
                <a:cubicBezTo>
                  <a:pt x="890" y="51"/>
                  <a:pt x="893" y="100"/>
                  <a:pt x="896" y="153"/>
                </a:cubicBezTo>
                <a:cubicBezTo>
                  <a:pt x="912" y="179"/>
                  <a:pt x="943" y="177"/>
                  <a:pt x="979" y="181"/>
                </a:cubicBezTo>
                <a:cubicBezTo>
                  <a:pt x="1030" y="140"/>
                  <a:pt x="1014" y="80"/>
                  <a:pt x="1040" y="55"/>
                </a:cubicBezTo>
                <a:cubicBezTo>
                  <a:pt x="1050" y="78"/>
                  <a:pt x="1078" y="160"/>
                  <a:pt x="1151" y="179"/>
                </a:cubicBezTo>
                <a:cubicBezTo>
                  <a:pt x="1205" y="180"/>
                  <a:pt x="1250" y="175"/>
                  <a:pt x="1314" y="144"/>
                </a:cubicBezTo>
                <a:cubicBezTo>
                  <a:pt x="1330" y="144"/>
                  <a:pt x="1349" y="144"/>
                  <a:pt x="1369" y="145"/>
                </a:cubicBezTo>
                <a:cubicBezTo>
                  <a:pt x="1340" y="206"/>
                  <a:pt x="1266" y="237"/>
                  <a:pt x="1285" y="316"/>
                </a:cubicBezTo>
                <a:cubicBezTo>
                  <a:pt x="1339" y="377"/>
                  <a:pt x="1386" y="443"/>
                  <a:pt x="1437" y="540"/>
                </a:cubicBezTo>
                <a:cubicBezTo>
                  <a:pt x="1433" y="562"/>
                  <a:pt x="1433" y="589"/>
                  <a:pt x="1433" y="615"/>
                </a:cubicBezTo>
                <a:cubicBezTo>
                  <a:pt x="1414" y="634"/>
                  <a:pt x="1407" y="660"/>
                  <a:pt x="1388" y="699"/>
                </a:cubicBezTo>
                <a:cubicBezTo>
                  <a:pt x="1310" y="795"/>
                  <a:pt x="1244" y="754"/>
                  <a:pt x="1167" y="791"/>
                </a:cubicBezTo>
                <a:cubicBezTo>
                  <a:pt x="1086" y="858"/>
                  <a:pt x="1067" y="838"/>
                  <a:pt x="1079" y="956"/>
                </a:cubicBezTo>
                <a:cubicBezTo>
                  <a:pt x="1111" y="990"/>
                  <a:pt x="1108" y="1032"/>
                  <a:pt x="1082" y="1084"/>
                </a:cubicBezTo>
                <a:cubicBezTo>
                  <a:pt x="1059" y="1106"/>
                  <a:pt x="1037" y="1129"/>
                  <a:pt x="1018" y="1151"/>
                </a:cubicBezTo>
                <a:cubicBezTo>
                  <a:pt x="905" y="1227"/>
                  <a:pt x="912" y="1207"/>
                  <a:pt x="930" y="1375"/>
                </a:cubicBezTo>
                <a:cubicBezTo>
                  <a:pt x="920" y="1404"/>
                  <a:pt x="914" y="1433"/>
                  <a:pt x="907" y="1463"/>
                </a:cubicBezTo>
                <a:cubicBezTo>
                  <a:pt x="836" y="1523"/>
                  <a:pt x="817" y="1526"/>
                  <a:pt x="817" y="1631"/>
                </a:cubicBezTo>
                <a:cubicBezTo>
                  <a:pt x="820" y="1654"/>
                  <a:pt x="823" y="1677"/>
                  <a:pt x="826" y="1703"/>
                </a:cubicBezTo>
                <a:cubicBezTo>
                  <a:pt x="803" y="1752"/>
                  <a:pt x="777" y="1843"/>
                  <a:pt x="786" y="1918"/>
                </a:cubicBezTo>
                <a:cubicBezTo>
                  <a:pt x="793" y="1931"/>
                  <a:pt x="799" y="1948"/>
                  <a:pt x="805" y="1964"/>
                </a:cubicBezTo>
                <a:cubicBezTo>
                  <a:pt x="767" y="1983"/>
                  <a:pt x="731" y="2002"/>
                  <a:pt x="696" y="2024"/>
                </a:cubicBezTo>
                <a:cubicBezTo>
                  <a:pt x="620" y="1943"/>
                  <a:pt x="546" y="2000"/>
                  <a:pt x="466" y="2034"/>
                </a:cubicBezTo>
                <a:cubicBezTo>
                  <a:pt x="434" y="2043"/>
                  <a:pt x="402" y="2052"/>
                  <a:pt x="373" y="2065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4"/>
          <p:cNvSpPr/>
          <p:nvPr/>
        </p:nvSpPr>
        <p:spPr bwMode="auto">
          <a:xfrm>
            <a:off x="3727450" y="4175955"/>
            <a:ext cx="1287463" cy="1308100"/>
          </a:xfrm>
          <a:custGeom>
            <a:avLst/>
            <a:gdLst>
              <a:gd name="T0" fmla="*/ 1276 w 2963"/>
              <a:gd name="T1" fmla="*/ 2996 h 3007"/>
              <a:gd name="T2" fmla="*/ 1069 w 2963"/>
              <a:gd name="T3" fmla="*/ 2837 h 3007"/>
              <a:gd name="T4" fmla="*/ 1061 w 2963"/>
              <a:gd name="T5" fmla="*/ 2565 h 3007"/>
              <a:gd name="T6" fmla="*/ 804 w 2963"/>
              <a:gd name="T7" fmla="*/ 2257 h 3007"/>
              <a:gd name="T8" fmla="*/ 677 w 2963"/>
              <a:gd name="T9" fmla="*/ 2123 h 3007"/>
              <a:gd name="T10" fmla="*/ 579 w 2963"/>
              <a:gd name="T11" fmla="*/ 1901 h 3007"/>
              <a:gd name="T12" fmla="*/ 447 w 2963"/>
              <a:gd name="T13" fmla="*/ 2095 h 3007"/>
              <a:gd name="T14" fmla="*/ 420 w 2963"/>
              <a:gd name="T15" fmla="*/ 1802 h 3007"/>
              <a:gd name="T16" fmla="*/ 396 w 2963"/>
              <a:gd name="T17" fmla="*/ 1458 h 3007"/>
              <a:gd name="T18" fmla="*/ 446 w 2963"/>
              <a:gd name="T19" fmla="*/ 1240 h 3007"/>
              <a:gd name="T20" fmla="*/ 320 w 2963"/>
              <a:gd name="T21" fmla="*/ 935 h 3007"/>
              <a:gd name="T22" fmla="*/ 41 w 2963"/>
              <a:gd name="T23" fmla="*/ 581 h 3007"/>
              <a:gd name="T24" fmla="*/ 9 w 2963"/>
              <a:gd name="T25" fmla="*/ 551 h 3007"/>
              <a:gd name="T26" fmla="*/ 84 w 2963"/>
              <a:gd name="T27" fmla="*/ 248 h 3007"/>
              <a:gd name="T28" fmla="*/ 12 w 2963"/>
              <a:gd name="T29" fmla="*/ 83 h 3007"/>
              <a:gd name="T30" fmla="*/ 346 w 2963"/>
              <a:gd name="T31" fmla="*/ 206 h 3007"/>
              <a:gd name="T32" fmla="*/ 613 w 2963"/>
              <a:gd name="T33" fmla="*/ 543 h 3007"/>
              <a:gd name="T34" fmla="*/ 744 w 2963"/>
              <a:gd name="T35" fmla="*/ 504 h 3007"/>
              <a:gd name="T36" fmla="*/ 865 w 2963"/>
              <a:gd name="T37" fmla="*/ 573 h 3007"/>
              <a:gd name="T38" fmla="*/ 951 w 2963"/>
              <a:gd name="T39" fmla="*/ 608 h 3007"/>
              <a:gd name="T40" fmla="*/ 1146 w 2963"/>
              <a:gd name="T41" fmla="*/ 540 h 3007"/>
              <a:gd name="T42" fmla="*/ 1135 w 2963"/>
              <a:gd name="T43" fmla="*/ 229 h 3007"/>
              <a:gd name="T44" fmla="*/ 1263 w 2963"/>
              <a:gd name="T45" fmla="*/ 337 h 3007"/>
              <a:gd name="T46" fmla="*/ 1480 w 2963"/>
              <a:gd name="T47" fmla="*/ 293 h 3007"/>
              <a:gd name="T48" fmla="*/ 1606 w 2963"/>
              <a:gd name="T49" fmla="*/ 48 h 3007"/>
              <a:gd name="T50" fmla="*/ 1794 w 2963"/>
              <a:gd name="T51" fmla="*/ 226 h 3007"/>
              <a:gd name="T52" fmla="*/ 1984 w 2963"/>
              <a:gd name="T53" fmla="*/ 476 h 3007"/>
              <a:gd name="T54" fmla="*/ 2328 w 2963"/>
              <a:gd name="T55" fmla="*/ 626 h 3007"/>
              <a:gd name="T56" fmla="*/ 2612 w 2963"/>
              <a:gd name="T57" fmla="*/ 633 h 3007"/>
              <a:gd name="T58" fmla="*/ 2899 w 2963"/>
              <a:gd name="T59" fmla="*/ 725 h 3007"/>
              <a:gd name="T60" fmla="*/ 2962 w 2963"/>
              <a:gd name="T61" fmla="*/ 937 h 3007"/>
              <a:gd name="T62" fmla="*/ 2678 w 2963"/>
              <a:gd name="T63" fmla="*/ 1368 h 3007"/>
              <a:gd name="T64" fmla="*/ 2340 w 2963"/>
              <a:gd name="T65" fmla="*/ 1222 h 3007"/>
              <a:gd name="T66" fmla="*/ 2324 w 2963"/>
              <a:gd name="T67" fmla="*/ 1366 h 3007"/>
              <a:gd name="T68" fmla="*/ 2337 w 2963"/>
              <a:gd name="T69" fmla="*/ 1759 h 3007"/>
              <a:gd name="T70" fmla="*/ 2432 w 2963"/>
              <a:gd name="T71" fmla="*/ 2027 h 3007"/>
              <a:gd name="T72" fmla="*/ 2580 w 2963"/>
              <a:gd name="T73" fmla="*/ 2299 h 3007"/>
              <a:gd name="T74" fmla="*/ 2318 w 2963"/>
              <a:gd name="T75" fmla="*/ 2387 h 3007"/>
              <a:gd name="T76" fmla="*/ 2142 w 2963"/>
              <a:gd name="T77" fmla="*/ 2308 h 3007"/>
              <a:gd name="T78" fmla="*/ 1949 w 2963"/>
              <a:gd name="T79" fmla="*/ 2073 h 3007"/>
              <a:gd name="T80" fmla="*/ 1734 w 2963"/>
              <a:gd name="T81" fmla="*/ 2127 h 3007"/>
              <a:gd name="T82" fmla="*/ 1648 w 2963"/>
              <a:gd name="T83" fmla="*/ 2230 h 3007"/>
              <a:gd name="T84" fmla="*/ 1537 w 2963"/>
              <a:gd name="T85" fmla="*/ 2528 h 3007"/>
              <a:gd name="T86" fmla="*/ 1517 w 2963"/>
              <a:gd name="T87" fmla="*/ 2681 h 3007"/>
              <a:gd name="T88" fmla="*/ 1580 w 2963"/>
              <a:gd name="T89" fmla="*/ 2896 h 3007"/>
              <a:gd name="T90" fmla="*/ 1304 w 2963"/>
              <a:gd name="T91" fmla="*/ 3007 h 3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963" h="3007">
                <a:moveTo>
                  <a:pt x="1304" y="3007"/>
                </a:moveTo>
                <a:cubicBezTo>
                  <a:pt x="1295" y="3003"/>
                  <a:pt x="1285" y="3000"/>
                  <a:pt x="1276" y="2996"/>
                </a:cubicBezTo>
                <a:cubicBezTo>
                  <a:pt x="1206" y="2936"/>
                  <a:pt x="1164" y="2931"/>
                  <a:pt x="1113" y="2891"/>
                </a:cubicBezTo>
                <a:cubicBezTo>
                  <a:pt x="1097" y="2871"/>
                  <a:pt x="1082" y="2854"/>
                  <a:pt x="1069" y="2837"/>
                </a:cubicBezTo>
                <a:cubicBezTo>
                  <a:pt x="1069" y="2821"/>
                  <a:pt x="1069" y="2804"/>
                  <a:pt x="1069" y="2791"/>
                </a:cubicBezTo>
                <a:cubicBezTo>
                  <a:pt x="1153" y="2692"/>
                  <a:pt x="1108" y="2638"/>
                  <a:pt x="1061" y="2565"/>
                </a:cubicBezTo>
                <a:cubicBezTo>
                  <a:pt x="991" y="2491"/>
                  <a:pt x="966" y="2399"/>
                  <a:pt x="928" y="2359"/>
                </a:cubicBezTo>
                <a:cubicBezTo>
                  <a:pt x="881" y="2240"/>
                  <a:pt x="890" y="2269"/>
                  <a:pt x="804" y="2257"/>
                </a:cubicBezTo>
                <a:cubicBezTo>
                  <a:pt x="785" y="2247"/>
                  <a:pt x="766" y="2240"/>
                  <a:pt x="750" y="2233"/>
                </a:cubicBezTo>
                <a:cubicBezTo>
                  <a:pt x="724" y="2197"/>
                  <a:pt x="699" y="2160"/>
                  <a:pt x="677" y="2123"/>
                </a:cubicBezTo>
                <a:cubicBezTo>
                  <a:pt x="658" y="2070"/>
                  <a:pt x="639" y="2018"/>
                  <a:pt x="623" y="1965"/>
                </a:cubicBezTo>
                <a:cubicBezTo>
                  <a:pt x="608" y="1941"/>
                  <a:pt x="592" y="1921"/>
                  <a:pt x="579" y="1901"/>
                </a:cubicBezTo>
                <a:cubicBezTo>
                  <a:pt x="448" y="1898"/>
                  <a:pt x="515" y="2021"/>
                  <a:pt x="472" y="2105"/>
                </a:cubicBezTo>
                <a:cubicBezTo>
                  <a:pt x="463" y="2101"/>
                  <a:pt x="453" y="2098"/>
                  <a:pt x="447" y="2095"/>
                </a:cubicBezTo>
                <a:cubicBezTo>
                  <a:pt x="447" y="2016"/>
                  <a:pt x="406" y="1946"/>
                  <a:pt x="394" y="1893"/>
                </a:cubicBezTo>
                <a:cubicBezTo>
                  <a:pt x="426" y="1875"/>
                  <a:pt x="420" y="1806"/>
                  <a:pt x="420" y="1802"/>
                </a:cubicBezTo>
                <a:cubicBezTo>
                  <a:pt x="423" y="1760"/>
                  <a:pt x="427" y="1721"/>
                  <a:pt x="433" y="1682"/>
                </a:cubicBezTo>
                <a:cubicBezTo>
                  <a:pt x="392" y="1605"/>
                  <a:pt x="380" y="1517"/>
                  <a:pt x="396" y="1458"/>
                </a:cubicBezTo>
                <a:cubicBezTo>
                  <a:pt x="416" y="1432"/>
                  <a:pt x="435" y="1407"/>
                  <a:pt x="458" y="1384"/>
                </a:cubicBezTo>
                <a:cubicBezTo>
                  <a:pt x="451" y="1335"/>
                  <a:pt x="449" y="1286"/>
                  <a:pt x="446" y="1240"/>
                </a:cubicBezTo>
                <a:cubicBezTo>
                  <a:pt x="424" y="1203"/>
                  <a:pt x="401" y="1170"/>
                  <a:pt x="382" y="1137"/>
                </a:cubicBezTo>
                <a:cubicBezTo>
                  <a:pt x="364" y="1061"/>
                  <a:pt x="342" y="975"/>
                  <a:pt x="320" y="935"/>
                </a:cubicBezTo>
                <a:cubicBezTo>
                  <a:pt x="240" y="842"/>
                  <a:pt x="164" y="738"/>
                  <a:pt x="152" y="659"/>
                </a:cubicBezTo>
                <a:cubicBezTo>
                  <a:pt x="114" y="632"/>
                  <a:pt x="76" y="605"/>
                  <a:pt x="41" y="581"/>
                </a:cubicBezTo>
                <a:cubicBezTo>
                  <a:pt x="34" y="571"/>
                  <a:pt x="28" y="561"/>
                  <a:pt x="22" y="551"/>
                </a:cubicBezTo>
                <a:cubicBezTo>
                  <a:pt x="15" y="551"/>
                  <a:pt x="12" y="551"/>
                  <a:pt x="9" y="551"/>
                </a:cubicBezTo>
                <a:cubicBezTo>
                  <a:pt x="9" y="495"/>
                  <a:pt x="0" y="443"/>
                  <a:pt x="13" y="414"/>
                </a:cubicBezTo>
                <a:cubicBezTo>
                  <a:pt x="87" y="379"/>
                  <a:pt x="84" y="311"/>
                  <a:pt x="84" y="248"/>
                </a:cubicBezTo>
                <a:cubicBezTo>
                  <a:pt x="59" y="215"/>
                  <a:pt x="33" y="182"/>
                  <a:pt x="11" y="152"/>
                </a:cubicBezTo>
                <a:cubicBezTo>
                  <a:pt x="11" y="129"/>
                  <a:pt x="11" y="106"/>
                  <a:pt x="12" y="83"/>
                </a:cubicBezTo>
                <a:cubicBezTo>
                  <a:pt x="85" y="78"/>
                  <a:pt x="159" y="77"/>
                  <a:pt x="235" y="75"/>
                </a:cubicBezTo>
                <a:cubicBezTo>
                  <a:pt x="264" y="86"/>
                  <a:pt x="318" y="143"/>
                  <a:pt x="346" y="206"/>
                </a:cubicBezTo>
                <a:cubicBezTo>
                  <a:pt x="346" y="294"/>
                  <a:pt x="425" y="401"/>
                  <a:pt x="514" y="482"/>
                </a:cubicBezTo>
                <a:cubicBezTo>
                  <a:pt x="546" y="486"/>
                  <a:pt x="578" y="474"/>
                  <a:pt x="613" y="543"/>
                </a:cubicBezTo>
                <a:cubicBezTo>
                  <a:pt x="645" y="544"/>
                  <a:pt x="677" y="542"/>
                  <a:pt x="722" y="507"/>
                </a:cubicBezTo>
                <a:cubicBezTo>
                  <a:pt x="728" y="504"/>
                  <a:pt x="734" y="504"/>
                  <a:pt x="744" y="504"/>
                </a:cubicBezTo>
                <a:cubicBezTo>
                  <a:pt x="747" y="507"/>
                  <a:pt x="754" y="511"/>
                  <a:pt x="760" y="518"/>
                </a:cubicBezTo>
                <a:cubicBezTo>
                  <a:pt x="760" y="560"/>
                  <a:pt x="811" y="565"/>
                  <a:pt x="865" y="573"/>
                </a:cubicBezTo>
                <a:cubicBezTo>
                  <a:pt x="871" y="583"/>
                  <a:pt x="881" y="593"/>
                  <a:pt x="890" y="606"/>
                </a:cubicBezTo>
                <a:cubicBezTo>
                  <a:pt x="910" y="606"/>
                  <a:pt x="929" y="607"/>
                  <a:pt x="951" y="608"/>
                </a:cubicBezTo>
                <a:cubicBezTo>
                  <a:pt x="967" y="592"/>
                  <a:pt x="986" y="576"/>
                  <a:pt x="1006" y="563"/>
                </a:cubicBezTo>
                <a:cubicBezTo>
                  <a:pt x="1050" y="554"/>
                  <a:pt x="1098" y="546"/>
                  <a:pt x="1146" y="540"/>
                </a:cubicBezTo>
                <a:cubicBezTo>
                  <a:pt x="1153" y="527"/>
                  <a:pt x="1159" y="515"/>
                  <a:pt x="1169" y="505"/>
                </a:cubicBezTo>
                <a:cubicBezTo>
                  <a:pt x="1169" y="403"/>
                  <a:pt x="1094" y="271"/>
                  <a:pt x="1135" y="229"/>
                </a:cubicBezTo>
                <a:cubicBezTo>
                  <a:pt x="1158" y="243"/>
                  <a:pt x="1180" y="286"/>
                  <a:pt x="1240" y="310"/>
                </a:cubicBezTo>
                <a:cubicBezTo>
                  <a:pt x="1247" y="317"/>
                  <a:pt x="1253" y="327"/>
                  <a:pt x="1263" y="337"/>
                </a:cubicBezTo>
                <a:cubicBezTo>
                  <a:pt x="1304" y="358"/>
                  <a:pt x="1368" y="363"/>
                  <a:pt x="1429" y="341"/>
                </a:cubicBezTo>
                <a:cubicBezTo>
                  <a:pt x="1445" y="325"/>
                  <a:pt x="1461" y="309"/>
                  <a:pt x="1480" y="293"/>
                </a:cubicBezTo>
                <a:cubicBezTo>
                  <a:pt x="1481" y="195"/>
                  <a:pt x="1449" y="168"/>
                  <a:pt x="1443" y="122"/>
                </a:cubicBezTo>
                <a:cubicBezTo>
                  <a:pt x="1475" y="90"/>
                  <a:pt x="1539" y="0"/>
                  <a:pt x="1606" y="48"/>
                </a:cubicBezTo>
                <a:cubicBezTo>
                  <a:pt x="1628" y="97"/>
                  <a:pt x="1638" y="134"/>
                  <a:pt x="1720" y="191"/>
                </a:cubicBezTo>
                <a:cubicBezTo>
                  <a:pt x="1743" y="202"/>
                  <a:pt x="1768" y="212"/>
                  <a:pt x="1794" y="226"/>
                </a:cubicBezTo>
                <a:cubicBezTo>
                  <a:pt x="1828" y="279"/>
                  <a:pt x="1911" y="314"/>
                  <a:pt x="1962" y="410"/>
                </a:cubicBezTo>
                <a:cubicBezTo>
                  <a:pt x="1968" y="430"/>
                  <a:pt x="1974" y="453"/>
                  <a:pt x="1984" y="476"/>
                </a:cubicBezTo>
                <a:cubicBezTo>
                  <a:pt x="2000" y="513"/>
                  <a:pt x="2047" y="599"/>
                  <a:pt x="2117" y="624"/>
                </a:cubicBezTo>
                <a:cubicBezTo>
                  <a:pt x="2187" y="622"/>
                  <a:pt x="2258" y="624"/>
                  <a:pt x="2328" y="626"/>
                </a:cubicBezTo>
                <a:cubicBezTo>
                  <a:pt x="2376" y="601"/>
                  <a:pt x="2405" y="572"/>
                  <a:pt x="2478" y="584"/>
                </a:cubicBezTo>
                <a:cubicBezTo>
                  <a:pt x="2523" y="598"/>
                  <a:pt x="2568" y="616"/>
                  <a:pt x="2612" y="633"/>
                </a:cubicBezTo>
                <a:cubicBezTo>
                  <a:pt x="2654" y="634"/>
                  <a:pt x="2699" y="635"/>
                  <a:pt x="2743" y="640"/>
                </a:cubicBezTo>
                <a:cubicBezTo>
                  <a:pt x="2791" y="677"/>
                  <a:pt x="2807" y="713"/>
                  <a:pt x="2899" y="725"/>
                </a:cubicBezTo>
                <a:cubicBezTo>
                  <a:pt x="2918" y="742"/>
                  <a:pt x="2941" y="759"/>
                  <a:pt x="2963" y="779"/>
                </a:cubicBezTo>
                <a:cubicBezTo>
                  <a:pt x="2963" y="832"/>
                  <a:pt x="2962" y="884"/>
                  <a:pt x="2962" y="937"/>
                </a:cubicBezTo>
                <a:cubicBezTo>
                  <a:pt x="2898" y="1000"/>
                  <a:pt x="2856" y="1094"/>
                  <a:pt x="2833" y="1182"/>
                </a:cubicBezTo>
                <a:cubicBezTo>
                  <a:pt x="2791" y="1247"/>
                  <a:pt x="2739" y="1308"/>
                  <a:pt x="2678" y="1368"/>
                </a:cubicBezTo>
                <a:cubicBezTo>
                  <a:pt x="2550" y="1398"/>
                  <a:pt x="2551" y="1342"/>
                  <a:pt x="2471" y="1284"/>
                </a:cubicBezTo>
                <a:cubicBezTo>
                  <a:pt x="2427" y="1224"/>
                  <a:pt x="2369" y="1220"/>
                  <a:pt x="2340" y="1222"/>
                </a:cubicBezTo>
                <a:cubicBezTo>
                  <a:pt x="2334" y="1229"/>
                  <a:pt x="2328" y="1235"/>
                  <a:pt x="2324" y="1241"/>
                </a:cubicBezTo>
                <a:cubicBezTo>
                  <a:pt x="2324" y="1281"/>
                  <a:pt x="2324" y="1323"/>
                  <a:pt x="2324" y="1366"/>
                </a:cubicBezTo>
                <a:cubicBezTo>
                  <a:pt x="2349" y="1419"/>
                  <a:pt x="2352" y="1465"/>
                  <a:pt x="2351" y="1543"/>
                </a:cubicBezTo>
                <a:cubicBezTo>
                  <a:pt x="2335" y="1599"/>
                  <a:pt x="2319" y="1680"/>
                  <a:pt x="2337" y="1759"/>
                </a:cubicBezTo>
                <a:cubicBezTo>
                  <a:pt x="2353" y="1776"/>
                  <a:pt x="2369" y="1796"/>
                  <a:pt x="2385" y="1816"/>
                </a:cubicBezTo>
                <a:cubicBezTo>
                  <a:pt x="2426" y="1837"/>
                  <a:pt x="2509" y="1950"/>
                  <a:pt x="2432" y="2027"/>
                </a:cubicBezTo>
                <a:cubicBezTo>
                  <a:pt x="2361" y="2074"/>
                  <a:pt x="2358" y="2051"/>
                  <a:pt x="2357" y="2153"/>
                </a:cubicBezTo>
                <a:cubicBezTo>
                  <a:pt x="2389" y="2219"/>
                  <a:pt x="2498" y="2212"/>
                  <a:pt x="2580" y="2299"/>
                </a:cubicBezTo>
                <a:cubicBezTo>
                  <a:pt x="2580" y="2328"/>
                  <a:pt x="2579" y="2401"/>
                  <a:pt x="2547" y="2432"/>
                </a:cubicBezTo>
                <a:cubicBezTo>
                  <a:pt x="2458" y="2430"/>
                  <a:pt x="2365" y="2411"/>
                  <a:pt x="2318" y="2387"/>
                </a:cubicBezTo>
                <a:cubicBezTo>
                  <a:pt x="2315" y="2328"/>
                  <a:pt x="2299" y="2272"/>
                  <a:pt x="2283" y="2242"/>
                </a:cubicBezTo>
                <a:cubicBezTo>
                  <a:pt x="2203" y="2240"/>
                  <a:pt x="2197" y="2283"/>
                  <a:pt x="2142" y="2308"/>
                </a:cubicBezTo>
                <a:cubicBezTo>
                  <a:pt x="2114" y="2304"/>
                  <a:pt x="2088" y="2303"/>
                  <a:pt x="2062" y="2302"/>
                </a:cubicBezTo>
                <a:cubicBezTo>
                  <a:pt x="1973" y="2235"/>
                  <a:pt x="1961" y="2143"/>
                  <a:pt x="1949" y="2073"/>
                </a:cubicBezTo>
                <a:cubicBezTo>
                  <a:pt x="1936" y="2057"/>
                  <a:pt x="1923" y="2040"/>
                  <a:pt x="1914" y="2027"/>
                </a:cubicBezTo>
                <a:cubicBezTo>
                  <a:pt x="1786" y="2024"/>
                  <a:pt x="1754" y="2006"/>
                  <a:pt x="1734" y="2127"/>
                </a:cubicBezTo>
                <a:cubicBezTo>
                  <a:pt x="1699" y="2162"/>
                  <a:pt x="1677" y="2155"/>
                  <a:pt x="1645" y="2174"/>
                </a:cubicBezTo>
                <a:cubicBezTo>
                  <a:pt x="1645" y="2190"/>
                  <a:pt x="1644" y="2210"/>
                  <a:pt x="1648" y="2230"/>
                </a:cubicBezTo>
                <a:cubicBezTo>
                  <a:pt x="1673" y="2263"/>
                  <a:pt x="1727" y="2320"/>
                  <a:pt x="1704" y="2401"/>
                </a:cubicBezTo>
                <a:cubicBezTo>
                  <a:pt x="1675" y="2460"/>
                  <a:pt x="1582" y="2496"/>
                  <a:pt x="1537" y="2528"/>
                </a:cubicBezTo>
                <a:cubicBezTo>
                  <a:pt x="1531" y="2538"/>
                  <a:pt x="1524" y="2547"/>
                  <a:pt x="1518" y="2557"/>
                </a:cubicBezTo>
                <a:cubicBezTo>
                  <a:pt x="1518" y="2596"/>
                  <a:pt x="1517" y="2639"/>
                  <a:pt x="1517" y="2681"/>
                </a:cubicBezTo>
                <a:cubicBezTo>
                  <a:pt x="1542" y="2738"/>
                  <a:pt x="1603" y="2707"/>
                  <a:pt x="1602" y="2844"/>
                </a:cubicBezTo>
                <a:cubicBezTo>
                  <a:pt x="1593" y="2860"/>
                  <a:pt x="1586" y="2876"/>
                  <a:pt x="1580" y="2896"/>
                </a:cubicBezTo>
                <a:cubicBezTo>
                  <a:pt x="1554" y="2905"/>
                  <a:pt x="1532" y="2918"/>
                  <a:pt x="1509" y="2930"/>
                </a:cubicBezTo>
                <a:cubicBezTo>
                  <a:pt x="1439" y="2955"/>
                  <a:pt x="1372" y="2979"/>
                  <a:pt x="1304" y="3007"/>
                </a:cubicBezTo>
                <a:close/>
              </a:path>
            </a:pathLst>
          </a:custGeom>
          <a:solidFill>
            <a:schemeClr val="accent2"/>
          </a:solidFill>
          <a:ln w="8" cap="flat" cmpd="sng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15"/>
          <p:cNvSpPr/>
          <p:nvPr/>
        </p:nvSpPr>
        <p:spPr bwMode="auto">
          <a:xfrm>
            <a:off x="1322388" y="3561593"/>
            <a:ext cx="2590800" cy="1654175"/>
          </a:xfrm>
          <a:custGeom>
            <a:avLst/>
            <a:gdLst>
              <a:gd name="T0" fmla="*/ 3842 w 5957"/>
              <a:gd name="T1" fmla="*/ 3778 h 3807"/>
              <a:gd name="T2" fmla="*/ 3757 w 5957"/>
              <a:gd name="T3" fmla="*/ 3615 h 3807"/>
              <a:gd name="T4" fmla="*/ 3627 w 5957"/>
              <a:gd name="T5" fmla="*/ 3399 h 3807"/>
              <a:gd name="T6" fmla="*/ 3452 w 5957"/>
              <a:gd name="T7" fmla="*/ 3349 h 3807"/>
              <a:gd name="T8" fmla="*/ 3216 w 5957"/>
              <a:gd name="T9" fmla="*/ 3179 h 3807"/>
              <a:gd name="T10" fmla="*/ 3070 w 5957"/>
              <a:gd name="T11" fmla="*/ 3159 h 3807"/>
              <a:gd name="T12" fmla="*/ 2890 w 5957"/>
              <a:gd name="T13" fmla="*/ 3298 h 3807"/>
              <a:gd name="T14" fmla="*/ 2844 w 5957"/>
              <a:gd name="T15" fmla="*/ 3471 h 3807"/>
              <a:gd name="T16" fmla="*/ 2782 w 5957"/>
              <a:gd name="T17" fmla="*/ 3181 h 3807"/>
              <a:gd name="T18" fmla="*/ 2401 w 5957"/>
              <a:gd name="T19" fmla="*/ 3214 h 3807"/>
              <a:gd name="T20" fmla="*/ 2195 w 5957"/>
              <a:gd name="T21" fmla="*/ 3048 h 3807"/>
              <a:gd name="T22" fmla="*/ 1851 w 5957"/>
              <a:gd name="T23" fmla="*/ 2860 h 3807"/>
              <a:gd name="T24" fmla="*/ 1711 w 5957"/>
              <a:gd name="T25" fmla="*/ 2758 h 3807"/>
              <a:gd name="T26" fmla="*/ 1479 w 5957"/>
              <a:gd name="T27" fmla="*/ 2461 h 3807"/>
              <a:gd name="T28" fmla="*/ 1314 w 5957"/>
              <a:gd name="T29" fmla="*/ 2401 h 3807"/>
              <a:gd name="T30" fmla="*/ 1117 w 5957"/>
              <a:gd name="T31" fmla="*/ 2193 h 3807"/>
              <a:gd name="T32" fmla="*/ 892 w 5957"/>
              <a:gd name="T33" fmla="*/ 1902 h 3807"/>
              <a:gd name="T34" fmla="*/ 693 w 5957"/>
              <a:gd name="T35" fmla="*/ 1959 h 3807"/>
              <a:gd name="T36" fmla="*/ 461 w 5957"/>
              <a:gd name="T37" fmla="*/ 1715 h 3807"/>
              <a:gd name="T38" fmla="*/ 67 w 5957"/>
              <a:gd name="T39" fmla="*/ 1397 h 3807"/>
              <a:gd name="T40" fmla="*/ 103 w 5957"/>
              <a:gd name="T41" fmla="*/ 1195 h 3807"/>
              <a:gd name="T42" fmla="*/ 147 w 5957"/>
              <a:gd name="T43" fmla="*/ 858 h 3807"/>
              <a:gd name="T44" fmla="*/ 322 w 5957"/>
              <a:gd name="T45" fmla="*/ 951 h 3807"/>
              <a:gd name="T46" fmla="*/ 337 w 5957"/>
              <a:gd name="T47" fmla="*/ 660 h 3807"/>
              <a:gd name="T48" fmla="*/ 336 w 5957"/>
              <a:gd name="T49" fmla="*/ 297 h 3807"/>
              <a:gd name="T50" fmla="*/ 486 w 5957"/>
              <a:gd name="T51" fmla="*/ 301 h 3807"/>
              <a:gd name="T52" fmla="*/ 694 w 5957"/>
              <a:gd name="T53" fmla="*/ 221 h 3807"/>
              <a:gd name="T54" fmla="*/ 967 w 5957"/>
              <a:gd name="T55" fmla="*/ 21 h 3807"/>
              <a:gd name="T56" fmla="*/ 1263 w 5957"/>
              <a:gd name="T57" fmla="*/ 143 h 3807"/>
              <a:gd name="T58" fmla="*/ 1551 w 5957"/>
              <a:gd name="T59" fmla="*/ 88 h 3807"/>
              <a:gd name="T60" fmla="*/ 1754 w 5957"/>
              <a:gd name="T61" fmla="*/ 283 h 3807"/>
              <a:gd name="T62" fmla="*/ 2039 w 5957"/>
              <a:gd name="T63" fmla="*/ 235 h 3807"/>
              <a:gd name="T64" fmla="*/ 2400 w 5957"/>
              <a:gd name="T65" fmla="*/ 254 h 3807"/>
              <a:gd name="T66" fmla="*/ 2771 w 5957"/>
              <a:gd name="T67" fmla="*/ 145 h 3807"/>
              <a:gd name="T68" fmla="*/ 3221 w 5957"/>
              <a:gd name="T69" fmla="*/ 180 h 3807"/>
              <a:gd name="T70" fmla="*/ 3345 w 5957"/>
              <a:gd name="T71" fmla="*/ 343 h 3807"/>
              <a:gd name="T72" fmla="*/ 3359 w 5957"/>
              <a:gd name="T73" fmla="*/ 635 h 3807"/>
              <a:gd name="T74" fmla="*/ 3515 w 5957"/>
              <a:gd name="T75" fmla="*/ 1356 h 3807"/>
              <a:gd name="T76" fmla="*/ 3792 w 5957"/>
              <a:gd name="T77" fmla="*/ 1468 h 3807"/>
              <a:gd name="T78" fmla="*/ 4349 w 5957"/>
              <a:gd name="T79" fmla="*/ 1799 h 3807"/>
              <a:gd name="T80" fmla="*/ 4748 w 5957"/>
              <a:gd name="T81" fmla="*/ 1829 h 3807"/>
              <a:gd name="T82" fmla="*/ 4913 w 5957"/>
              <a:gd name="T83" fmla="*/ 2046 h 3807"/>
              <a:gd name="T84" fmla="*/ 5094 w 5957"/>
              <a:gd name="T85" fmla="*/ 2237 h 3807"/>
              <a:gd name="T86" fmla="*/ 5187 w 5957"/>
              <a:gd name="T87" fmla="*/ 2174 h 3807"/>
              <a:gd name="T88" fmla="*/ 5395 w 5957"/>
              <a:gd name="T89" fmla="*/ 2173 h 3807"/>
              <a:gd name="T90" fmla="*/ 5530 w 5957"/>
              <a:gd name="T91" fmla="*/ 2000 h 3807"/>
              <a:gd name="T92" fmla="*/ 5825 w 5957"/>
              <a:gd name="T93" fmla="*/ 2377 h 3807"/>
              <a:gd name="T94" fmla="*/ 5957 w 5957"/>
              <a:gd name="T95" fmla="*/ 2783 h 3807"/>
              <a:gd name="T96" fmla="*/ 5916 w 5957"/>
              <a:gd name="T97" fmla="*/ 3205 h 3807"/>
              <a:gd name="T98" fmla="*/ 5900 w 5957"/>
              <a:gd name="T99" fmla="*/ 3270 h 3807"/>
              <a:gd name="T100" fmla="*/ 5714 w 5957"/>
              <a:gd name="T101" fmla="*/ 3258 h 3807"/>
              <a:gd name="T102" fmla="*/ 5735 w 5957"/>
              <a:gd name="T103" fmla="*/ 3527 h 3807"/>
              <a:gd name="T104" fmla="*/ 5623 w 5957"/>
              <a:gd name="T105" fmla="*/ 3541 h 3807"/>
              <a:gd name="T106" fmla="*/ 5352 w 5957"/>
              <a:gd name="T107" fmla="*/ 3567 h 3807"/>
              <a:gd name="T108" fmla="*/ 5192 w 5957"/>
              <a:gd name="T109" fmla="*/ 3566 h 3807"/>
              <a:gd name="T110" fmla="*/ 4985 w 5957"/>
              <a:gd name="T111" fmla="*/ 3410 h 3807"/>
              <a:gd name="T112" fmla="*/ 4780 w 5957"/>
              <a:gd name="T113" fmla="*/ 3438 h 3807"/>
              <a:gd name="T114" fmla="*/ 4505 w 5957"/>
              <a:gd name="T115" fmla="*/ 3621 h 3807"/>
              <a:gd name="T116" fmla="*/ 4277 w 5957"/>
              <a:gd name="T117" fmla="*/ 3762 h 3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957" h="3807">
                <a:moveTo>
                  <a:pt x="4098" y="3807"/>
                </a:moveTo>
                <a:cubicBezTo>
                  <a:pt x="4066" y="3773"/>
                  <a:pt x="3868" y="3778"/>
                  <a:pt x="3842" y="3778"/>
                </a:cubicBezTo>
                <a:cubicBezTo>
                  <a:pt x="3830" y="3781"/>
                  <a:pt x="3817" y="3784"/>
                  <a:pt x="3804" y="3790"/>
                </a:cubicBezTo>
                <a:cubicBezTo>
                  <a:pt x="3622" y="3772"/>
                  <a:pt x="3725" y="3706"/>
                  <a:pt x="3757" y="3615"/>
                </a:cubicBezTo>
                <a:cubicBezTo>
                  <a:pt x="3757" y="3592"/>
                  <a:pt x="3757" y="3569"/>
                  <a:pt x="3757" y="3546"/>
                </a:cubicBezTo>
                <a:cubicBezTo>
                  <a:pt x="3636" y="3504"/>
                  <a:pt x="3646" y="3471"/>
                  <a:pt x="3627" y="3399"/>
                </a:cubicBezTo>
                <a:cubicBezTo>
                  <a:pt x="3621" y="3389"/>
                  <a:pt x="3615" y="3379"/>
                  <a:pt x="3608" y="3372"/>
                </a:cubicBezTo>
                <a:cubicBezTo>
                  <a:pt x="3544" y="3371"/>
                  <a:pt x="3497" y="3363"/>
                  <a:pt x="3452" y="3349"/>
                </a:cubicBezTo>
                <a:cubicBezTo>
                  <a:pt x="3433" y="3322"/>
                  <a:pt x="3417" y="3295"/>
                  <a:pt x="3401" y="3272"/>
                </a:cubicBezTo>
                <a:cubicBezTo>
                  <a:pt x="3321" y="3247"/>
                  <a:pt x="3248" y="3206"/>
                  <a:pt x="3216" y="3179"/>
                </a:cubicBezTo>
                <a:cubicBezTo>
                  <a:pt x="3204" y="3172"/>
                  <a:pt x="3191" y="3165"/>
                  <a:pt x="3178" y="3162"/>
                </a:cubicBezTo>
                <a:cubicBezTo>
                  <a:pt x="3140" y="3161"/>
                  <a:pt x="3105" y="3160"/>
                  <a:pt x="3070" y="3159"/>
                </a:cubicBezTo>
                <a:cubicBezTo>
                  <a:pt x="3021" y="3187"/>
                  <a:pt x="2992" y="3239"/>
                  <a:pt x="2932" y="3260"/>
                </a:cubicBezTo>
                <a:cubicBezTo>
                  <a:pt x="2916" y="3273"/>
                  <a:pt x="2903" y="3286"/>
                  <a:pt x="2890" y="3298"/>
                </a:cubicBezTo>
                <a:cubicBezTo>
                  <a:pt x="2880" y="3315"/>
                  <a:pt x="2874" y="3331"/>
                  <a:pt x="2867" y="3347"/>
                </a:cubicBezTo>
                <a:cubicBezTo>
                  <a:pt x="2857" y="3386"/>
                  <a:pt x="2851" y="3428"/>
                  <a:pt x="2844" y="3471"/>
                </a:cubicBezTo>
                <a:cubicBezTo>
                  <a:pt x="2694" y="3444"/>
                  <a:pt x="2736" y="3311"/>
                  <a:pt x="2782" y="3230"/>
                </a:cubicBezTo>
                <a:cubicBezTo>
                  <a:pt x="2782" y="3214"/>
                  <a:pt x="2782" y="3197"/>
                  <a:pt x="2782" y="3181"/>
                </a:cubicBezTo>
                <a:cubicBezTo>
                  <a:pt x="2715" y="3127"/>
                  <a:pt x="2718" y="3147"/>
                  <a:pt x="2674" y="3139"/>
                </a:cubicBezTo>
                <a:cubicBezTo>
                  <a:pt x="2546" y="3162"/>
                  <a:pt x="2485" y="3167"/>
                  <a:pt x="2401" y="3214"/>
                </a:cubicBezTo>
                <a:cubicBezTo>
                  <a:pt x="2309" y="3212"/>
                  <a:pt x="2261" y="3145"/>
                  <a:pt x="2239" y="3095"/>
                </a:cubicBezTo>
                <a:cubicBezTo>
                  <a:pt x="2223" y="3079"/>
                  <a:pt x="2207" y="3062"/>
                  <a:pt x="2195" y="3048"/>
                </a:cubicBezTo>
                <a:cubicBezTo>
                  <a:pt x="2112" y="3046"/>
                  <a:pt x="2032" y="3044"/>
                  <a:pt x="1952" y="3042"/>
                </a:cubicBezTo>
                <a:cubicBezTo>
                  <a:pt x="1885" y="2995"/>
                  <a:pt x="1876" y="2906"/>
                  <a:pt x="1851" y="2860"/>
                </a:cubicBezTo>
                <a:cubicBezTo>
                  <a:pt x="1800" y="2842"/>
                  <a:pt x="1797" y="2845"/>
                  <a:pt x="1778" y="2812"/>
                </a:cubicBezTo>
                <a:cubicBezTo>
                  <a:pt x="1755" y="2792"/>
                  <a:pt x="1733" y="2775"/>
                  <a:pt x="1711" y="2758"/>
                </a:cubicBezTo>
                <a:cubicBezTo>
                  <a:pt x="1669" y="2740"/>
                  <a:pt x="1628" y="2726"/>
                  <a:pt x="1587" y="2712"/>
                </a:cubicBezTo>
                <a:cubicBezTo>
                  <a:pt x="1463" y="2598"/>
                  <a:pt x="1495" y="2582"/>
                  <a:pt x="1479" y="2461"/>
                </a:cubicBezTo>
                <a:cubicBezTo>
                  <a:pt x="1470" y="2441"/>
                  <a:pt x="1460" y="2421"/>
                  <a:pt x="1451" y="2401"/>
                </a:cubicBezTo>
                <a:cubicBezTo>
                  <a:pt x="1403" y="2400"/>
                  <a:pt x="1358" y="2399"/>
                  <a:pt x="1314" y="2401"/>
                </a:cubicBezTo>
                <a:cubicBezTo>
                  <a:pt x="1218" y="2366"/>
                  <a:pt x="1225" y="2336"/>
                  <a:pt x="1212" y="2277"/>
                </a:cubicBezTo>
                <a:cubicBezTo>
                  <a:pt x="1171" y="2224"/>
                  <a:pt x="1142" y="2207"/>
                  <a:pt x="1117" y="2193"/>
                </a:cubicBezTo>
                <a:cubicBezTo>
                  <a:pt x="1075" y="2156"/>
                  <a:pt x="1034" y="2119"/>
                  <a:pt x="996" y="2082"/>
                </a:cubicBezTo>
                <a:cubicBezTo>
                  <a:pt x="961" y="2022"/>
                  <a:pt x="926" y="1962"/>
                  <a:pt x="892" y="1902"/>
                </a:cubicBezTo>
                <a:cubicBezTo>
                  <a:pt x="825" y="1900"/>
                  <a:pt x="805" y="1903"/>
                  <a:pt x="767" y="1919"/>
                </a:cubicBezTo>
                <a:cubicBezTo>
                  <a:pt x="741" y="1931"/>
                  <a:pt x="716" y="1944"/>
                  <a:pt x="693" y="1959"/>
                </a:cubicBezTo>
                <a:cubicBezTo>
                  <a:pt x="655" y="1958"/>
                  <a:pt x="616" y="1957"/>
                  <a:pt x="581" y="1957"/>
                </a:cubicBezTo>
                <a:cubicBezTo>
                  <a:pt x="480" y="1885"/>
                  <a:pt x="474" y="1790"/>
                  <a:pt x="461" y="1715"/>
                </a:cubicBezTo>
                <a:cubicBezTo>
                  <a:pt x="430" y="1665"/>
                  <a:pt x="401" y="1615"/>
                  <a:pt x="373" y="1565"/>
                </a:cubicBezTo>
                <a:cubicBezTo>
                  <a:pt x="278" y="1464"/>
                  <a:pt x="160" y="1429"/>
                  <a:pt x="67" y="1397"/>
                </a:cubicBezTo>
                <a:cubicBezTo>
                  <a:pt x="0" y="1346"/>
                  <a:pt x="39" y="1298"/>
                  <a:pt x="58" y="1266"/>
                </a:cubicBezTo>
                <a:cubicBezTo>
                  <a:pt x="84" y="1250"/>
                  <a:pt x="97" y="1204"/>
                  <a:pt x="103" y="1195"/>
                </a:cubicBezTo>
                <a:cubicBezTo>
                  <a:pt x="104" y="1116"/>
                  <a:pt x="108" y="1041"/>
                  <a:pt x="111" y="966"/>
                </a:cubicBezTo>
                <a:cubicBezTo>
                  <a:pt x="77" y="867"/>
                  <a:pt x="48" y="856"/>
                  <a:pt x="147" y="858"/>
                </a:cubicBezTo>
                <a:cubicBezTo>
                  <a:pt x="156" y="865"/>
                  <a:pt x="166" y="875"/>
                  <a:pt x="179" y="885"/>
                </a:cubicBezTo>
                <a:cubicBezTo>
                  <a:pt x="191" y="919"/>
                  <a:pt x="251" y="1041"/>
                  <a:pt x="322" y="951"/>
                </a:cubicBezTo>
                <a:cubicBezTo>
                  <a:pt x="332" y="919"/>
                  <a:pt x="342" y="890"/>
                  <a:pt x="351" y="860"/>
                </a:cubicBezTo>
                <a:cubicBezTo>
                  <a:pt x="345" y="791"/>
                  <a:pt x="339" y="726"/>
                  <a:pt x="337" y="660"/>
                </a:cubicBezTo>
                <a:cubicBezTo>
                  <a:pt x="318" y="607"/>
                  <a:pt x="299" y="558"/>
                  <a:pt x="280" y="508"/>
                </a:cubicBezTo>
                <a:cubicBezTo>
                  <a:pt x="258" y="393"/>
                  <a:pt x="268" y="347"/>
                  <a:pt x="336" y="297"/>
                </a:cubicBezTo>
                <a:cubicBezTo>
                  <a:pt x="345" y="281"/>
                  <a:pt x="355" y="264"/>
                  <a:pt x="368" y="248"/>
                </a:cubicBezTo>
                <a:cubicBezTo>
                  <a:pt x="406" y="266"/>
                  <a:pt x="444" y="283"/>
                  <a:pt x="486" y="301"/>
                </a:cubicBezTo>
                <a:cubicBezTo>
                  <a:pt x="521" y="301"/>
                  <a:pt x="556" y="302"/>
                  <a:pt x="594" y="303"/>
                </a:cubicBezTo>
                <a:cubicBezTo>
                  <a:pt x="623" y="275"/>
                  <a:pt x="658" y="262"/>
                  <a:pt x="694" y="221"/>
                </a:cubicBezTo>
                <a:cubicBezTo>
                  <a:pt x="733" y="114"/>
                  <a:pt x="775" y="59"/>
                  <a:pt x="877" y="3"/>
                </a:cubicBezTo>
                <a:cubicBezTo>
                  <a:pt x="906" y="3"/>
                  <a:pt x="906" y="0"/>
                  <a:pt x="967" y="21"/>
                </a:cubicBezTo>
                <a:cubicBezTo>
                  <a:pt x="1011" y="52"/>
                  <a:pt x="1059" y="82"/>
                  <a:pt x="1107" y="113"/>
                </a:cubicBezTo>
                <a:cubicBezTo>
                  <a:pt x="1106" y="202"/>
                  <a:pt x="1202" y="161"/>
                  <a:pt x="1263" y="143"/>
                </a:cubicBezTo>
                <a:cubicBezTo>
                  <a:pt x="1298" y="138"/>
                  <a:pt x="1337" y="132"/>
                  <a:pt x="1375" y="126"/>
                </a:cubicBezTo>
                <a:cubicBezTo>
                  <a:pt x="1452" y="50"/>
                  <a:pt x="1443" y="14"/>
                  <a:pt x="1551" y="88"/>
                </a:cubicBezTo>
                <a:cubicBezTo>
                  <a:pt x="1550" y="180"/>
                  <a:pt x="1550" y="170"/>
                  <a:pt x="1646" y="235"/>
                </a:cubicBezTo>
                <a:cubicBezTo>
                  <a:pt x="1681" y="249"/>
                  <a:pt x="1716" y="266"/>
                  <a:pt x="1754" y="283"/>
                </a:cubicBezTo>
                <a:cubicBezTo>
                  <a:pt x="1783" y="284"/>
                  <a:pt x="1812" y="285"/>
                  <a:pt x="1844" y="286"/>
                </a:cubicBezTo>
                <a:cubicBezTo>
                  <a:pt x="1898" y="261"/>
                  <a:pt x="1959" y="239"/>
                  <a:pt x="2039" y="235"/>
                </a:cubicBezTo>
                <a:cubicBezTo>
                  <a:pt x="2148" y="195"/>
                  <a:pt x="2145" y="179"/>
                  <a:pt x="2272" y="247"/>
                </a:cubicBezTo>
                <a:cubicBezTo>
                  <a:pt x="2314" y="248"/>
                  <a:pt x="2355" y="249"/>
                  <a:pt x="2400" y="254"/>
                </a:cubicBezTo>
                <a:cubicBezTo>
                  <a:pt x="2442" y="222"/>
                  <a:pt x="2432" y="192"/>
                  <a:pt x="2483" y="181"/>
                </a:cubicBezTo>
                <a:cubicBezTo>
                  <a:pt x="2576" y="104"/>
                  <a:pt x="2621" y="66"/>
                  <a:pt x="2771" y="145"/>
                </a:cubicBezTo>
                <a:cubicBezTo>
                  <a:pt x="2873" y="148"/>
                  <a:pt x="3011" y="128"/>
                  <a:pt x="3135" y="132"/>
                </a:cubicBezTo>
                <a:cubicBezTo>
                  <a:pt x="3164" y="145"/>
                  <a:pt x="3193" y="163"/>
                  <a:pt x="3221" y="180"/>
                </a:cubicBezTo>
                <a:cubicBezTo>
                  <a:pt x="3244" y="203"/>
                  <a:pt x="3278" y="250"/>
                  <a:pt x="3342" y="268"/>
                </a:cubicBezTo>
                <a:cubicBezTo>
                  <a:pt x="3342" y="291"/>
                  <a:pt x="3342" y="317"/>
                  <a:pt x="3345" y="343"/>
                </a:cubicBezTo>
                <a:cubicBezTo>
                  <a:pt x="3370" y="383"/>
                  <a:pt x="3443" y="447"/>
                  <a:pt x="3414" y="538"/>
                </a:cubicBezTo>
                <a:cubicBezTo>
                  <a:pt x="3395" y="570"/>
                  <a:pt x="3375" y="603"/>
                  <a:pt x="3359" y="635"/>
                </a:cubicBezTo>
                <a:cubicBezTo>
                  <a:pt x="3359" y="674"/>
                  <a:pt x="3359" y="714"/>
                  <a:pt x="3359" y="753"/>
                </a:cubicBezTo>
                <a:cubicBezTo>
                  <a:pt x="3380" y="956"/>
                  <a:pt x="3337" y="1168"/>
                  <a:pt x="3515" y="1356"/>
                </a:cubicBezTo>
                <a:cubicBezTo>
                  <a:pt x="3543" y="1373"/>
                  <a:pt x="3604" y="1417"/>
                  <a:pt x="3658" y="1441"/>
                </a:cubicBezTo>
                <a:cubicBezTo>
                  <a:pt x="3703" y="1449"/>
                  <a:pt x="3747" y="1457"/>
                  <a:pt x="3792" y="1468"/>
                </a:cubicBezTo>
                <a:cubicBezTo>
                  <a:pt x="3855" y="1597"/>
                  <a:pt x="3954" y="1642"/>
                  <a:pt x="4120" y="1673"/>
                </a:cubicBezTo>
                <a:cubicBezTo>
                  <a:pt x="4187" y="1727"/>
                  <a:pt x="4231" y="1783"/>
                  <a:pt x="4349" y="1799"/>
                </a:cubicBezTo>
                <a:cubicBezTo>
                  <a:pt x="4458" y="1799"/>
                  <a:pt x="4567" y="1798"/>
                  <a:pt x="4675" y="1801"/>
                </a:cubicBezTo>
                <a:cubicBezTo>
                  <a:pt x="4697" y="1808"/>
                  <a:pt x="4723" y="1819"/>
                  <a:pt x="4748" y="1829"/>
                </a:cubicBezTo>
                <a:cubicBezTo>
                  <a:pt x="4780" y="1850"/>
                  <a:pt x="4815" y="1873"/>
                  <a:pt x="4850" y="1897"/>
                </a:cubicBezTo>
                <a:cubicBezTo>
                  <a:pt x="4869" y="1947"/>
                  <a:pt x="4891" y="1997"/>
                  <a:pt x="4913" y="2046"/>
                </a:cubicBezTo>
                <a:cubicBezTo>
                  <a:pt x="4935" y="2135"/>
                  <a:pt x="4932" y="2145"/>
                  <a:pt x="5027" y="2232"/>
                </a:cubicBezTo>
                <a:cubicBezTo>
                  <a:pt x="5050" y="2233"/>
                  <a:pt x="5072" y="2234"/>
                  <a:pt x="5094" y="2237"/>
                </a:cubicBezTo>
                <a:cubicBezTo>
                  <a:pt x="5104" y="2218"/>
                  <a:pt x="5117" y="2199"/>
                  <a:pt x="5130" y="2179"/>
                </a:cubicBezTo>
                <a:cubicBezTo>
                  <a:pt x="5149" y="2177"/>
                  <a:pt x="5168" y="2174"/>
                  <a:pt x="5187" y="2174"/>
                </a:cubicBezTo>
                <a:cubicBezTo>
                  <a:pt x="5187" y="2210"/>
                  <a:pt x="5228" y="2238"/>
                  <a:pt x="5286" y="2239"/>
                </a:cubicBezTo>
                <a:cubicBezTo>
                  <a:pt x="5321" y="2217"/>
                  <a:pt x="5357" y="2195"/>
                  <a:pt x="5395" y="2173"/>
                </a:cubicBezTo>
                <a:cubicBezTo>
                  <a:pt x="5437" y="2122"/>
                  <a:pt x="5472" y="2047"/>
                  <a:pt x="5517" y="2003"/>
                </a:cubicBezTo>
                <a:cubicBezTo>
                  <a:pt x="5521" y="1999"/>
                  <a:pt x="5524" y="1999"/>
                  <a:pt x="5530" y="2000"/>
                </a:cubicBezTo>
                <a:cubicBezTo>
                  <a:pt x="5546" y="2023"/>
                  <a:pt x="5591" y="2057"/>
                  <a:pt x="5648" y="2094"/>
                </a:cubicBezTo>
                <a:cubicBezTo>
                  <a:pt x="5667" y="2177"/>
                  <a:pt x="5739" y="2280"/>
                  <a:pt x="5825" y="2377"/>
                </a:cubicBezTo>
                <a:cubicBezTo>
                  <a:pt x="5844" y="2446"/>
                  <a:pt x="5863" y="2516"/>
                  <a:pt x="5885" y="2585"/>
                </a:cubicBezTo>
                <a:cubicBezTo>
                  <a:pt x="5913" y="2628"/>
                  <a:pt x="5957" y="2688"/>
                  <a:pt x="5957" y="2783"/>
                </a:cubicBezTo>
                <a:cubicBezTo>
                  <a:pt x="5886" y="2866"/>
                  <a:pt x="5883" y="2857"/>
                  <a:pt x="5885" y="2988"/>
                </a:cubicBezTo>
                <a:cubicBezTo>
                  <a:pt x="5901" y="3044"/>
                  <a:pt x="5949" y="3120"/>
                  <a:pt x="5916" y="3205"/>
                </a:cubicBezTo>
                <a:cubicBezTo>
                  <a:pt x="5916" y="3224"/>
                  <a:pt x="5916" y="3247"/>
                  <a:pt x="5916" y="3270"/>
                </a:cubicBezTo>
                <a:cubicBezTo>
                  <a:pt x="5909" y="3270"/>
                  <a:pt x="5903" y="3270"/>
                  <a:pt x="5900" y="3270"/>
                </a:cubicBezTo>
                <a:cubicBezTo>
                  <a:pt x="5900" y="3243"/>
                  <a:pt x="5852" y="3223"/>
                  <a:pt x="5839" y="3206"/>
                </a:cubicBezTo>
                <a:cubicBezTo>
                  <a:pt x="5760" y="3204"/>
                  <a:pt x="5750" y="3233"/>
                  <a:pt x="5714" y="3258"/>
                </a:cubicBezTo>
                <a:cubicBezTo>
                  <a:pt x="5714" y="3307"/>
                  <a:pt x="5733" y="3364"/>
                  <a:pt x="5745" y="3449"/>
                </a:cubicBezTo>
                <a:cubicBezTo>
                  <a:pt x="5742" y="3475"/>
                  <a:pt x="5739" y="3501"/>
                  <a:pt x="5735" y="3527"/>
                </a:cubicBezTo>
                <a:cubicBezTo>
                  <a:pt x="5722" y="3530"/>
                  <a:pt x="5710" y="3537"/>
                  <a:pt x="5697" y="3543"/>
                </a:cubicBezTo>
                <a:cubicBezTo>
                  <a:pt x="5671" y="3542"/>
                  <a:pt x="5646" y="3542"/>
                  <a:pt x="5623" y="3541"/>
                </a:cubicBezTo>
                <a:cubicBezTo>
                  <a:pt x="5588" y="3494"/>
                  <a:pt x="5557" y="3451"/>
                  <a:pt x="5525" y="3408"/>
                </a:cubicBezTo>
                <a:cubicBezTo>
                  <a:pt x="5401" y="3342"/>
                  <a:pt x="5327" y="3439"/>
                  <a:pt x="5352" y="3567"/>
                </a:cubicBezTo>
                <a:cubicBezTo>
                  <a:pt x="5342" y="3583"/>
                  <a:pt x="5332" y="3599"/>
                  <a:pt x="5326" y="3619"/>
                </a:cubicBezTo>
                <a:cubicBezTo>
                  <a:pt x="5271" y="3617"/>
                  <a:pt x="5205" y="3580"/>
                  <a:pt x="5192" y="3566"/>
                </a:cubicBezTo>
                <a:cubicBezTo>
                  <a:pt x="5186" y="3540"/>
                  <a:pt x="5179" y="3517"/>
                  <a:pt x="5176" y="3494"/>
                </a:cubicBezTo>
                <a:cubicBezTo>
                  <a:pt x="5100" y="3449"/>
                  <a:pt x="5033" y="3431"/>
                  <a:pt x="4985" y="3410"/>
                </a:cubicBezTo>
                <a:cubicBezTo>
                  <a:pt x="4972" y="3394"/>
                  <a:pt x="4960" y="3377"/>
                  <a:pt x="4950" y="3364"/>
                </a:cubicBezTo>
                <a:cubicBezTo>
                  <a:pt x="4845" y="3361"/>
                  <a:pt x="4854" y="3381"/>
                  <a:pt x="4780" y="3438"/>
                </a:cubicBezTo>
                <a:cubicBezTo>
                  <a:pt x="4736" y="3460"/>
                  <a:pt x="4691" y="3485"/>
                  <a:pt x="4649" y="3510"/>
                </a:cubicBezTo>
                <a:cubicBezTo>
                  <a:pt x="4547" y="3527"/>
                  <a:pt x="4563" y="3540"/>
                  <a:pt x="4505" y="3621"/>
                </a:cubicBezTo>
                <a:cubicBezTo>
                  <a:pt x="4370" y="3634"/>
                  <a:pt x="4383" y="3634"/>
                  <a:pt x="4309" y="3734"/>
                </a:cubicBezTo>
                <a:cubicBezTo>
                  <a:pt x="4296" y="3743"/>
                  <a:pt x="4287" y="3753"/>
                  <a:pt x="4277" y="3762"/>
                </a:cubicBezTo>
                <a:cubicBezTo>
                  <a:pt x="4194" y="3773"/>
                  <a:pt x="4155" y="3789"/>
                  <a:pt x="4098" y="3807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6"/>
          <p:cNvSpPr/>
          <p:nvPr/>
        </p:nvSpPr>
        <p:spPr bwMode="auto">
          <a:xfrm>
            <a:off x="6403975" y="4712530"/>
            <a:ext cx="487363" cy="498475"/>
          </a:xfrm>
          <a:custGeom>
            <a:avLst/>
            <a:gdLst>
              <a:gd name="T0" fmla="*/ 478 w 1119"/>
              <a:gd name="T1" fmla="*/ 1150 h 1150"/>
              <a:gd name="T2" fmla="*/ 325 w 1119"/>
              <a:gd name="T3" fmla="*/ 1080 h 1150"/>
              <a:gd name="T4" fmla="*/ 259 w 1119"/>
              <a:gd name="T5" fmla="*/ 876 h 1150"/>
              <a:gd name="T6" fmla="*/ 202 w 1119"/>
              <a:gd name="T7" fmla="*/ 822 h 1150"/>
              <a:gd name="T8" fmla="*/ 145 w 1119"/>
              <a:gd name="T9" fmla="*/ 814 h 1150"/>
              <a:gd name="T10" fmla="*/ 0 w 1119"/>
              <a:gd name="T11" fmla="*/ 519 h 1150"/>
              <a:gd name="T12" fmla="*/ 80 w 1119"/>
              <a:gd name="T13" fmla="*/ 396 h 1150"/>
              <a:gd name="T14" fmla="*/ 180 w 1119"/>
              <a:gd name="T15" fmla="*/ 294 h 1150"/>
              <a:gd name="T16" fmla="*/ 219 w 1119"/>
              <a:gd name="T17" fmla="*/ 233 h 1150"/>
              <a:gd name="T18" fmla="*/ 226 w 1119"/>
              <a:gd name="T19" fmla="*/ 73 h 1150"/>
              <a:gd name="T20" fmla="*/ 347 w 1119"/>
              <a:gd name="T21" fmla="*/ 56 h 1150"/>
              <a:gd name="T22" fmla="*/ 430 w 1119"/>
              <a:gd name="T23" fmla="*/ 58 h 1150"/>
              <a:gd name="T24" fmla="*/ 622 w 1119"/>
              <a:gd name="T25" fmla="*/ 53 h 1150"/>
              <a:gd name="T26" fmla="*/ 778 w 1119"/>
              <a:gd name="T27" fmla="*/ 103 h 1150"/>
              <a:gd name="T28" fmla="*/ 916 w 1119"/>
              <a:gd name="T29" fmla="*/ 64 h 1150"/>
              <a:gd name="T30" fmla="*/ 993 w 1119"/>
              <a:gd name="T31" fmla="*/ 98 h 1150"/>
              <a:gd name="T32" fmla="*/ 1114 w 1119"/>
              <a:gd name="T33" fmla="*/ 115 h 1150"/>
              <a:gd name="T34" fmla="*/ 975 w 1119"/>
              <a:gd name="T35" fmla="*/ 301 h 1150"/>
              <a:gd name="T36" fmla="*/ 1068 w 1119"/>
              <a:gd name="T37" fmla="*/ 303 h 1150"/>
              <a:gd name="T38" fmla="*/ 1107 w 1119"/>
              <a:gd name="T39" fmla="*/ 265 h 1150"/>
              <a:gd name="T40" fmla="*/ 1097 w 1119"/>
              <a:gd name="T41" fmla="*/ 343 h 1150"/>
              <a:gd name="T42" fmla="*/ 981 w 1119"/>
              <a:gd name="T43" fmla="*/ 390 h 1150"/>
              <a:gd name="T44" fmla="*/ 987 w 1119"/>
              <a:gd name="T45" fmla="*/ 449 h 1150"/>
              <a:gd name="T46" fmla="*/ 1048 w 1119"/>
              <a:gd name="T47" fmla="*/ 483 h 1150"/>
              <a:gd name="T48" fmla="*/ 1034 w 1119"/>
              <a:gd name="T49" fmla="*/ 650 h 1150"/>
              <a:gd name="T50" fmla="*/ 1027 w 1119"/>
              <a:gd name="T51" fmla="*/ 780 h 1150"/>
              <a:gd name="T52" fmla="*/ 1001 w 1119"/>
              <a:gd name="T53" fmla="*/ 786 h 1150"/>
              <a:gd name="T54" fmla="*/ 998 w 1119"/>
              <a:gd name="T55" fmla="*/ 747 h 1150"/>
              <a:gd name="T56" fmla="*/ 822 w 1119"/>
              <a:gd name="T57" fmla="*/ 873 h 1150"/>
              <a:gd name="T58" fmla="*/ 799 w 1119"/>
              <a:gd name="T59" fmla="*/ 929 h 1150"/>
              <a:gd name="T60" fmla="*/ 792 w 1119"/>
              <a:gd name="T61" fmla="*/ 1109 h 1150"/>
              <a:gd name="T62" fmla="*/ 760 w 1119"/>
              <a:gd name="T63" fmla="*/ 1101 h 1150"/>
              <a:gd name="T64" fmla="*/ 478 w 1119"/>
              <a:gd name="T65" fmla="*/ 1150 h 1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19" h="1150">
                <a:moveTo>
                  <a:pt x="478" y="1150"/>
                </a:moveTo>
                <a:cubicBezTo>
                  <a:pt x="386" y="1131"/>
                  <a:pt x="360" y="1117"/>
                  <a:pt x="325" y="1080"/>
                </a:cubicBezTo>
                <a:cubicBezTo>
                  <a:pt x="303" y="1011"/>
                  <a:pt x="281" y="942"/>
                  <a:pt x="259" y="876"/>
                </a:cubicBezTo>
                <a:cubicBezTo>
                  <a:pt x="240" y="856"/>
                  <a:pt x="221" y="839"/>
                  <a:pt x="202" y="822"/>
                </a:cubicBezTo>
                <a:cubicBezTo>
                  <a:pt x="183" y="818"/>
                  <a:pt x="164" y="814"/>
                  <a:pt x="145" y="814"/>
                </a:cubicBezTo>
                <a:cubicBezTo>
                  <a:pt x="177" y="694"/>
                  <a:pt x="47" y="569"/>
                  <a:pt x="0" y="519"/>
                </a:cubicBezTo>
                <a:cubicBezTo>
                  <a:pt x="0" y="466"/>
                  <a:pt x="61" y="429"/>
                  <a:pt x="80" y="396"/>
                </a:cubicBezTo>
                <a:cubicBezTo>
                  <a:pt x="81" y="334"/>
                  <a:pt x="138" y="326"/>
                  <a:pt x="180" y="294"/>
                </a:cubicBezTo>
                <a:cubicBezTo>
                  <a:pt x="193" y="271"/>
                  <a:pt x="206" y="252"/>
                  <a:pt x="219" y="233"/>
                </a:cubicBezTo>
                <a:cubicBezTo>
                  <a:pt x="219" y="184"/>
                  <a:pt x="213" y="85"/>
                  <a:pt x="226" y="73"/>
                </a:cubicBezTo>
                <a:cubicBezTo>
                  <a:pt x="258" y="70"/>
                  <a:pt x="287" y="15"/>
                  <a:pt x="347" y="56"/>
                </a:cubicBezTo>
                <a:cubicBezTo>
                  <a:pt x="373" y="57"/>
                  <a:pt x="402" y="57"/>
                  <a:pt x="430" y="58"/>
                </a:cubicBezTo>
                <a:cubicBezTo>
                  <a:pt x="469" y="7"/>
                  <a:pt x="552" y="35"/>
                  <a:pt x="622" y="53"/>
                </a:cubicBezTo>
                <a:cubicBezTo>
                  <a:pt x="644" y="86"/>
                  <a:pt x="711" y="134"/>
                  <a:pt x="778" y="103"/>
                </a:cubicBezTo>
                <a:cubicBezTo>
                  <a:pt x="814" y="78"/>
                  <a:pt x="856" y="0"/>
                  <a:pt x="916" y="64"/>
                </a:cubicBezTo>
                <a:cubicBezTo>
                  <a:pt x="942" y="74"/>
                  <a:pt x="967" y="85"/>
                  <a:pt x="993" y="98"/>
                </a:cubicBezTo>
                <a:cubicBezTo>
                  <a:pt x="1031" y="103"/>
                  <a:pt x="1072" y="107"/>
                  <a:pt x="1114" y="115"/>
                </a:cubicBezTo>
                <a:cubicBezTo>
                  <a:pt x="1101" y="144"/>
                  <a:pt x="912" y="234"/>
                  <a:pt x="975" y="301"/>
                </a:cubicBezTo>
                <a:cubicBezTo>
                  <a:pt x="1004" y="302"/>
                  <a:pt x="1036" y="303"/>
                  <a:pt x="1068" y="303"/>
                </a:cubicBezTo>
                <a:cubicBezTo>
                  <a:pt x="1081" y="291"/>
                  <a:pt x="1094" y="278"/>
                  <a:pt x="1107" y="265"/>
                </a:cubicBezTo>
                <a:cubicBezTo>
                  <a:pt x="1110" y="278"/>
                  <a:pt x="1119" y="321"/>
                  <a:pt x="1097" y="343"/>
                </a:cubicBezTo>
                <a:cubicBezTo>
                  <a:pt x="1036" y="355"/>
                  <a:pt x="1013" y="368"/>
                  <a:pt x="981" y="390"/>
                </a:cubicBezTo>
                <a:cubicBezTo>
                  <a:pt x="981" y="409"/>
                  <a:pt x="984" y="429"/>
                  <a:pt x="987" y="449"/>
                </a:cubicBezTo>
                <a:cubicBezTo>
                  <a:pt x="1006" y="459"/>
                  <a:pt x="1025" y="469"/>
                  <a:pt x="1048" y="483"/>
                </a:cubicBezTo>
                <a:cubicBezTo>
                  <a:pt x="1035" y="535"/>
                  <a:pt x="1034" y="571"/>
                  <a:pt x="1034" y="650"/>
                </a:cubicBezTo>
                <a:cubicBezTo>
                  <a:pt x="1040" y="673"/>
                  <a:pt x="1059" y="749"/>
                  <a:pt x="1027" y="780"/>
                </a:cubicBezTo>
                <a:cubicBezTo>
                  <a:pt x="1017" y="780"/>
                  <a:pt x="1008" y="783"/>
                  <a:pt x="1001" y="786"/>
                </a:cubicBezTo>
                <a:cubicBezTo>
                  <a:pt x="998" y="773"/>
                  <a:pt x="998" y="760"/>
                  <a:pt x="998" y="747"/>
                </a:cubicBezTo>
                <a:cubicBezTo>
                  <a:pt x="941" y="706"/>
                  <a:pt x="851" y="845"/>
                  <a:pt x="822" y="873"/>
                </a:cubicBezTo>
                <a:cubicBezTo>
                  <a:pt x="812" y="890"/>
                  <a:pt x="806" y="909"/>
                  <a:pt x="799" y="929"/>
                </a:cubicBezTo>
                <a:cubicBezTo>
                  <a:pt x="796" y="987"/>
                  <a:pt x="792" y="1046"/>
                  <a:pt x="792" y="1109"/>
                </a:cubicBezTo>
                <a:cubicBezTo>
                  <a:pt x="779" y="1105"/>
                  <a:pt x="769" y="1101"/>
                  <a:pt x="760" y="1101"/>
                </a:cubicBezTo>
                <a:cubicBezTo>
                  <a:pt x="629" y="1098"/>
                  <a:pt x="581" y="1110"/>
                  <a:pt x="478" y="1150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17"/>
          <p:cNvSpPr/>
          <p:nvPr/>
        </p:nvSpPr>
        <p:spPr bwMode="auto">
          <a:xfrm>
            <a:off x="4748213" y="4495043"/>
            <a:ext cx="612775" cy="663575"/>
          </a:xfrm>
          <a:custGeom>
            <a:avLst/>
            <a:gdLst>
              <a:gd name="T0" fmla="*/ 1136 w 1411"/>
              <a:gd name="T1" fmla="*/ 1526 h 1526"/>
              <a:gd name="T2" fmla="*/ 913 w 1411"/>
              <a:gd name="T3" fmla="*/ 1307 h 1526"/>
              <a:gd name="T4" fmla="*/ 656 w 1411"/>
              <a:gd name="T5" fmla="*/ 1094 h 1526"/>
              <a:gd name="T6" fmla="*/ 601 w 1411"/>
              <a:gd name="T7" fmla="*/ 1188 h 1526"/>
              <a:gd name="T8" fmla="*/ 463 w 1411"/>
              <a:gd name="T9" fmla="*/ 1332 h 1526"/>
              <a:gd name="T10" fmla="*/ 462 w 1411"/>
              <a:gd name="T11" fmla="*/ 1345 h 1526"/>
              <a:gd name="T12" fmla="*/ 427 w 1411"/>
              <a:gd name="T13" fmla="*/ 1360 h 1526"/>
              <a:gd name="T14" fmla="*/ 360 w 1411"/>
              <a:gd name="T15" fmla="*/ 1385 h 1526"/>
              <a:gd name="T16" fmla="*/ 121 w 1411"/>
              <a:gd name="T17" fmla="*/ 1300 h 1526"/>
              <a:gd name="T18" fmla="*/ 128 w 1411"/>
              <a:gd name="T19" fmla="*/ 1127 h 1526"/>
              <a:gd name="T20" fmla="*/ 11 w 1411"/>
              <a:gd name="T21" fmla="*/ 973 h 1526"/>
              <a:gd name="T22" fmla="*/ 35 w 1411"/>
              <a:gd name="T23" fmla="*/ 712 h 1526"/>
              <a:gd name="T24" fmla="*/ 7 w 1411"/>
              <a:gd name="T25" fmla="*/ 525 h 1526"/>
              <a:gd name="T26" fmla="*/ 17 w 1411"/>
              <a:gd name="T27" fmla="*/ 518 h 1526"/>
              <a:gd name="T28" fmla="*/ 122 w 1411"/>
              <a:gd name="T29" fmla="*/ 590 h 1526"/>
              <a:gd name="T30" fmla="*/ 198 w 1411"/>
              <a:gd name="T31" fmla="*/ 667 h 1526"/>
              <a:gd name="T32" fmla="*/ 542 w 1411"/>
              <a:gd name="T33" fmla="*/ 378 h 1526"/>
              <a:gd name="T34" fmla="*/ 648 w 1411"/>
              <a:gd name="T35" fmla="*/ 207 h 1526"/>
              <a:gd name="T36" fmla="*/ 649 w 1411"/>
              <a:gd name="T37" fmla="*/ 66 h 1526"/>
              <a:gd name="T38" fmla="*/ 713 w 1411"/>
              <a:gd name="T39" fmla="*/ 28 h 1526"/>
              <a:gd name="T40" fmla="*/ 975 w 1411"/>
              <a:gd name="T41" fmla="*/ 81 h 1526"/>
              <a:gd name="T42" fmla="*/ 1080 w 1411"/>
              <a:gd name="T43" fmla="*/ 182 h 1526"/>
              <a:gd name="T44" fmla="*/ 1207 w 1411"/>
              <a:gd name="T45" fmla="*/ 218 h 1526"/>
              <a:gd name="T46" fmla="*/ 1410 w 1411"/>
              <a:gd name="T47" fmla="*/ 452 h 1526"/>
              <a:gd name="T48" fmla="*/ 1227 w 1411"/>
              <a:gd name="T49" fmla="*/ 595 h 1526"/>
              <a:gd name="T50" fmla="*/ 860 w 1411"/>
              <a:gd name="T51" fmla="*/ 638 h 1526"/>
              <a:gd name="T52" fmla="*/ 869 w 1411"/>
              <a:gd name="T53" fmla="*/ 704 h 1526"/>
              <a:gd name="T54" fmla="*/ 928 w 1411"/>
              <a:gd name="T55" fmla="*/ 947 h 1526"/>
              <a:gd name="T56" fmla="*/ 1017 w 1411"/>
              <a:gd name="T57" fmla="*/ 1038 h 1526"/>
              <a:gd name="T58" fmla="*/ 1103 w 1411"/>
              <a:gd name="T59" fmla="*/ 1161 h 1526"/>
              <a:gd name="T60" fmla="*/ 1134 w 1411"/>
              <a:gd name="T61" fmla="*/ 1277 h 1526"/>
              <a:gd name="T62" fmla="*/ 1136 w 1411"/>
              <a:gd name="T63" fmla="*/ 1526 h 1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11" h="1526">
                <a:moveTo>
                  <a:pt x="1136" y="1526"/>
                </a:moveTo>
                <a:cubicBezTo>
                  <a:pt x="1018" y="1470"/>
                  <a:pt x="967" y="1377"/>
                  <a:pt x="913" y="1307"/>
                </a:cubicBezTo>
                <a:cubicBezTo>
                  <a:pt x="895" y="1150"/>
                  <a:pt x="790" y="1016"/>
                  <a:pt x="656" y="1094"/>
                </a:cubicBezTo>
                <a:cubicBezTo>
                  <a:pt x="617" y="1133"/>
                  <a:pt x="611" y="1123"/>
                  <a:pt x="601" y="1188"/>
                </a:cubicBezTo>
                <a:cubicBezTo>
                  <a:pt x="568" y="1243"/>
                  <a:pt x="514" y="1287"/>
                  <a:pt x="463" y="1332"/>
                </a:cubicBezTo>
                <a:cubicBezTo>
                  <a:pt x="462" y="1335"/>
                  <a:pt x="462" y="1338"/>
                  <a:pt x="462" y="1345"/>
                </a:cubicBezTo>
                <a:cubicBezTo>
                  <a:pt x="440" y="1344"/>
                  <a:pt x="434" y="1354"/>
                  <a:pt x="427" y="1360"/>
                </a:cubicBezTo>
                <a:cubicBezTo>
                  <a:pt x="405" y="1366"/>
                  <a:pt x="382" y="1376"/>
                  <a:pt x="360" y="1385"/>
                </a:cubicBezTo>
                <a:cubicBezTo>
                  <a:pt x="258" y="1382"/>
                  <a:pt x="168" y="1351"/>
                  <a:pt x="121" y="1300"/>
                </a:cubicBezTo>
                <a:cubicBezTo>
                  <a:pt x="156" y="1229"/>
                  <a:pt x="147" y="1180"/>
                  <a:pt x="128" y="1127"/>
                </a:cubicBezTo>
                <a:cubicBezTo>
                  <a:pt x="77" y="1073"/>
                  <a:pt x="20" y="1019"/>
                  <a:pt x="11" y="973"/>
                </a:cubicBezTo>
                <a:cubicBezTo>
                  <a:pt x="18" y="885"/>
                  <a:pt x="25" y="797"/>
                  <a:pt x="35" y="712"/>
                </a:cubicBezTo>
                <a:cubicBezTo>
                  <a:pt x="13" y="626"/>
                  <a:pt x="0" y="580"/>
                  <a:pt x="7" y="525"/>
                </a:cubicBezTo>
                <a:cubicBezTo>
                  <a:pt x="10" y="521"/>
                  <a:pt x="14" y="518"/>
                  <a:pt x="17" y="518"/>
                </a:cubicBezTo>
                <a:cubicBezTo>
                  <a:pt x="52" y="542"/>
                  <a:pt x="87" y="566"/>
                  <a:pt x="122" y="590"/>
                </a:cubicBezTo>
                <a:cubicBezTo>
                  <a:pt x="147" y="613"/>
                  <a:pt x="173" y="640"/>
                  <a:pt x="198" y="667"/>
                </a:cubicBezTo>
                <a:cubicBezTo>
                  <a:pt x="364" y="740"/>
                  <a:pt x="493" y="511"/>
                  <a:pt x="542" y="378"/>
                </a:cubicBezTo>
                <a:cubicBezTo>
                  <a:pt x="577" y="320"/>
                  <a:pt x="613" y="262"/>
                  <a:pt x="648" y="207"/>
                </a:cubicBezTo>
                <a:cubicBezTo>
                  <a:pt x="648" y="158"/>
                  <a:pt x="649" y="112"/>
                  <a:pt x="649" y="66"/>
                </a:cubicBezTo>
                <a:cubicBezTo>
                  <a:pt x="668" y="53"/>
                  <a:pt x="691" y="41"/>
                  <a:pt x="713" y="28"/>
                </a:cubicBezTo>
                <a:cubicBezTo>
                  <a:pt x="803" y="24"/>
                  <a:pt x="873" y="0"/>
                  <a:pt x="975" y="81"/>
                </a:cubicBezTo>
                <a:cubicBezTo>
                  <a:pt x="1010" y="114"/>
                  <a:pt x="1045" y="148"/>
                  <a:pt x="1080" y="182"/>
                </a:cubicBezTo>
                <a:cubicBezTo>
                  <a:pt x="1121" y="192"/>
                  <a:pt x="1163" y="203"/>
                  <a:pt x="1207" y="218"/>
                </a:cubicBezTo>
                <a:cubicBezTo>
                  <a:pt x="1261" y="248"/>
                  <a:pt x="1411" y="347"/>
                  <a:pt x="1410" y="452"/>
                </a:cubicBezTo>
                <a:cubicBezTo>
                  <a:pt x="1340" y="493"/>
                  <a:pt x="1285" y="557"/>
                  <a:pt x="1227" y="595"/>
                </a:cubicBezTo>
                <a:cubicBezTo>
                  <a:pt x="1096" y="644"/>
                  <a:pt x="956" y="568"/>
                  <a:pt x="860" y="638"/>
                </a:cubicBezTo>
                <a:cubicBezTo>
                  <a:pt x="863" y="658"/>
                  <a:pt x="866" y="681"/>
                  <a:pt x="869" y="704"/>
                </a:cubicBezTo>
                <a:cubicBezTo>
                  <a:pt x="916" y="777"/>
                  <a:pt x="794" y="852"/>
                  <a:pt x="928" y="947"/>
                </a:cubicBezTo>
                <a:cubicBezTo>
                  <a:pt x="957" y="978"/>
                  <a:pt x="985" y="1008"/>
                  <a:pt x="1017" y="1038"/>
                </a:cubicBezTo>
                <a:cubicBezTo>
                  <a:pt x="1045" y="1078"/>
                  <a:pt x="1074" y="1118"/>
                  <a:pt x="1103" y="1161"/>
                </a:cubicBezTo>
                <a:cubicBezTo>
                  <a:pt x="1112" y="1198"/>
                  <a:pt x="1121" y="1237"/>
                  <a:pt x="1134" y="1277"/>
                </a:cubicBezTo>
                <a:cubicBezTo>
                  <a:pt x="1133" y="1359"/>
                  <a:pt x="1133" y="1440"/>
                  <a:pt x="1136" y="1526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18"/>
          <p:cNvSpPr/>
          <p:nvPr/>
        </p:nvSpPr>
        <p:spPr bwMode="auto">
          <a:xfrm>
            <a:off x="5135563" y="4363280"/>
            <a:ext cx="996950" cy="631825"/>
          </a:xfrm>
          <a:custGeom>
            <a:avLst/>
            <a:gdLst>
              <a:gd name="T0" fmla="*/ 244 w 2294"/>
              <a:gd name="T1" fmla="*/ 1452 h 1452"/>
              <a:gd name="T2" fmla="*/ 15 w 2294"/>
              <a:gd name="T3" fmla="*/ 1178 h 1452"/>
              <a:gd name="T4" fmla="*/ 22 w 2294"/>
              <a:gd name="T5" fmla="*/ 1083 h 1452"/>
              <a:gd name="T6" fmla="*/ 26 w 2294"/>
              <a:gd name="T7" fmla="*/ 1018 h 1452"/>
              <a:gd name="T8" fmla="*/ 0 w 2294"/>
              <a:gd name="T9" fmla="*/ 961 h 1452"/>
              <a:gd name="T10" fmla="*/ 294 w 2294"/>
              <a:gd name="T11" fmla="*/ 949 h 1452"/>
              <a:gd name="T12" fmla="*/ 464 w 2294"/>
              <a:gd name="T13" fmla="*/ 829 h 1452"/>
              <a:gd name="T14" fmla="*/ 548 w 2294"/>
              <a:gd name="T15" fmla="*/ 772 h 1452"/>
              <a:gd name="T16" fmla="*/ 551 w 2294"/>
              <a:gd name="T17" fmla="*/ 710 h 1452"/>
              <a:gd name="T18" fmla="*/ 329 w 2294"/>
              <a:gd name="T19" fmla="*/ 488 h 1452"/>
              <a:gd name="T20" fmla="*/ 313 w 2294"/>
              <a:gd name="T21" fmla="*/ 448 h 1452"/>
              <a:gd name="T22" fmla="*/ 308 w 2294"/>
              <a:gd name="T23" fmla="*/ 301 h 1452"/>
              <a:gd name="T24" fmla="*/ 423 w 2294"/>
              <a:gd name="T25" fmla="*/ 212 h 1452"/>
              <a:gd name="T26" fmla="*/ 415 w 2294"/>
              <a:gd name="T27" fmla="*/ 71 h 1452"/>
              <a:gd name="T28" fmla="*/ 335 w 2294"/>
              <a:gd name="T29" fmla="*/ 0 h 1452"/>
              <a:gd name="T30" fmla="*/ 607 w 2294"/>
              <a:gd name="T31" fmla="*/ 7 h 1452"/>
              <a:gd name="T32" fmla="*/ 718 w 2294"/>
              <a:gd name="T33" fmla="*/ 30 h 1452"/>
              <a:gd name="T34" fmla="*/ 963 w 2294"/>
              <a:gd name="T35" fmla="*/ 213 h 1452"/>
              <a:gd name="T36" fmla="*/ 1037 w 2294"/>
              <a:gd name="T37" fmla="*/ 247 h 1452"/>
              <a:gd name="T38" fmla="*/ 1394 w 2294"/>
              <a:gd name="T39" fmla="*/ 263 h 1452"/>
              <a:gd name="T40" fmla="*/ 1512 w 2294"/>
              <a:gd name="T41" fmla="*/ 344 h 1452"/>
              <a:gd name="T42" fmla="*/ 1601 w 2294"/>
              <a:gd name="T43" fmla="*/ 458 h 1452"/>
              <a:gd name="T44" fmla="*/ 1767 w 2294"/>
              <a:gd name="T45" fmla="*/ 479 h 1452"/>
              <a:gd name="T46" fmla="*/ 1888 w 2294"/>
              <a:gd name="T47" fmla="*/ 537 h 1452"/>
              <a:gd name="T48" fmla="*/ 2038 w 2294"/>
              <a:gd name="T49" fmla="*/ 574 h 1452"/>
              <a:gd name="T50" fmla="*/ 2085 w 2294"/>
              <a:gd name="T51" fmla="*/ 647 h 1452"/>
              <a:gd name="T52" fmla="*/ 2194 w 2294"/>
              <a:gd name="T53" fmla="*/ 715 h 1452"/>
              <a:gd name="T54" fmla="*/ 2142 w 2294"/>
              <a:gd name="T55" fmla="*/ 825 h 1452"/>
              <a:gd name="T56" fmla="*/ 2227 w 2294"/>
              <a:gd name="T57" fmla="*/ 952 h 1452"/>
              <a:gd name="T58" fmla="*/ 2294 w 2294"/>
              <a:gd name="T59" fmla="*/ 1081 h 1452"/>
              <a:gd name="T60" fmla="*/ 2294 w 2294"/>
              <a:gd name="T61" fmla="*/ 1094 h 1452"/>
              <a:gd name="T62" fmla="*/ 1951 w 2294"/>
              <a:gd name="T63" fmla="*/ 1266 h 1452"/>
              <a:gd name="T64" fmla="*/ 1874 w 2294"/>
              <a:gd name="T65" fmla="*/ 1329 h 1452"/>
              <a:gd name="T66" fmla="*/ 1691 w 2294"/>
              <a:gd name="T67" fmla="*/ 1416 h 1452"/>
              <a:gd name="T68" fmla="*/ 1656 w 2294"/>
              <a:gd name="T69" fmla="*/ 1435 h 1452"/>
              <a:gd name="T70" fmla="*/ 1561 w 2294"/>
              <a:gd name="T71" fmla="*/ 1348 h 1452"/>
              <a:gd name="T72" fmla="*/ 1370 w 2294"/>
              <a:gd name="T73" fmla="*/ 1215 h 1452"/>
              <a:gd name="T74" fmla="*/ 1251 w 2294"/>
              <a:gd name="T75" fmla="*/ 1284 h 1452"/>
              <a:gd name="T76" fmla="*/ 875 w 2294"/>
              <a:gd name="T77" fmla="*/ 1111 h 1452"/>
              <a:gd name="T78" fmla="*/ 696 w 2294"/>
              <a:gd name="T79" fmla="*/ 1064 h 1452"/>
              <a:gd name="T80" fmla="*/ 619 w 2294"/>
              <a:gd name="T81" fmla="*/ 1196 h 1452"/>
              <a:gd name="T82" fmla="*/ 599 w 2294"/>
              <a:gd name="T83" fmla="*/ 1232 h 1452"/>
              <a:gd name="T84" fmla="*/ 555 w 2294"/>
              <a:gd name="T85" fmla="*/ 1224 h 1452"/>
              <a:gd name="T86" fmla="*/ 295 w 2294"/>
              <a:gd name="T87" fmla="*/ 1417 h 1452"/>
              <a:gd name="T88" fmla="*/ 244 w 2294"/>
              <a:gd name="T89" fmla="*/ 1452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294" h="1452">
                <a:moveTo>
                  <a:pt x="244" y="1452"/>
                </a:moveTo>
                <a:cubicBezTo>
                  <a:pt x="190" y="1336"/>
                  <a:pt x="79" y="1248"/>
                  <a:pt x="15" y="1178"/>
                </a:cubicBezTo>
                <a:cubicBezTo>
                  <a:pt x="3" y="1125"/>
                  <a:pt x="9" y="1112"/>
                  <a:pt x="22" y="1083"/>
                </a:cubicBezTo>
                <a:cubicBezTo>
                  <a:pt x="22" y="1060"/>
                  <a:pt x="22" y="1037"/>
                  <a:pt x="26" y="1018"/>
                </a:cubicBezTo>
                <a:cubicBezTo>
                  <a:pt x="16" y="998"/>
                  <a:pt x="7" y="978"/>
                  <a:pt x="0" y="961"/>
                </a:cubicBezTo>
                <a:cubicBezTo>
                  <a:pt x="49" y="923"/>
                  <a:pt x="215" y="947"/>
                  <a:pt x="294" y="949"/>
                </a:cubicBezTo>
                <a:cubicBezTo>
                  <a:pt x="358" y="928"/>
                  <a:pt x="416" y="883"/>
                  <a:pt x="464" y="829"/>
                </a:cubicBezTo>
                <a:cubicBezTo>
                  <a:pt x="490" y="810"/>
                  <a:pt x="519" y="791"/>
                  <a:pt x="548" y="772"/>
                </a:cubicBezTo>
                <a:cubicBezTo>
                  <a:pt x="548" y="749"/>
                  <a:pt x="548" y="729"/>
                  <a:pt x="551" y="710"/>
                </a:cubicBezTo>
                <a:cubicBezTo>
                  <a:pt x="485" y="597"/>
                  <a:pt x="406" y="529"/>
                  <a:pt x="329" y="488"/>
                </a:cubicBezTo>
                <a:cubicBezTo>
                  <a:pt x="323" y="475"/>
                  <a:pt x="316" y="462"/>
                  <a:pt x="313" y="448"/>
                </a:cubicBezTo>
                <a:cubicBezTo>
                  <a:pt x="310" y="399"/>
                  <a:pt x="308" y="350"/>
                  <a:pt x="308" y="301"/>
                </a:cubicBezTo>
                <a:cubicBezTo>
                  <a:pt x="346" y="263"/>
                  <a:pt x="363" y="234"/>
                  <a:pt x="423" y="212"/>
                </a:cubicBezTo>
                <a:cubicBezTo>
                  <a:pt x="488" y="171"/>
                  <a:pt x="434" y="98"/>
                  <a:pt x="415" y="71"/>
                </a:cubicBezTo>
                <a:cubicBezTo>
                  <a:pt x="380" y="44"/>
                  <a:pt x="348" y="30"/>
                  <a:pt x="335" y="0"/>
                </a:cubicBezTo>
                <a:cubicBezTo>
                  <a:pt x="425" y="3"/>
                  <a:pt x="514" y="5"/>
                  <a:pt x="607" y="7"/>
                </a:cubicBezTo>
                <a:cubicBezTo>
                  <a:pt x="642" y="15"/>
                  <a:pt x="680" y="22"/>
                  <a:pt x="718" y="30"/>
                </a:cubicBezTo>
                <a:cubicBezTo>
                  <a:pt x="750" y="99"/>
                  <a:pt x="852" y="184"/>
                  <a:pt x="963" y="213"/>
                </a:cubicBezTo>
                <a:cubicBezTo>
                  <a:pt x="986" y="223"/>
                  <a:pt x="1011" y="234"/>
                  <a:pt x="1037" y="247"/>
                </a:cubicBezTo>
                <a:cubicBezTo>
                  <a:pt x="1155" y="250"/>
                  <a:pt x="1273" y="257"/>
                  <a:pt x="1394" y="263"/>
                </a:cubicBezTo>
                <a:cubicBezTo>
                  <a:pt x="1433" y="290"/>
                  <a:pt x="1471" y="317"/>
                  <a:pt x="1512" y="344"/>
                </a:cubicBezTo>
                <a:cubicBezTo>
                  <a:pt x="1518" y="371"/>
                  <a:pt x="1544" y="417"/>
                  <a:pt x="1601" y="458"/>
                </a:cubicBezTo>
                <a:cubicBezTo>
                  <a:pt x="1655" y="463"/>
                  <a:pt x="1709" y="471"/>
                  <a:pt x="1767" y="479"/>
                </a:cubicBezTo>
                <a:cubicBezTo>
                  <a:pt x="1805" y="496"/>
                  <a:pt x="1847" y="517"/>
                  <a:pt x="1888" y="537"/>
                </a:cubicBezTo>
                <a:cubicBezTo>
                  <a:pt x="1904" y="554"/>
                  <a:pt x="1978" y="526"/>
                  <a:pt x="2038" y="574"/>
                </a:cubicBezTo>
                <a:cubicBezTo>
                  <a:pt x="2038" y="594"/>
                  <a:pt x="2050" y="617"/>
                  <a:pt x="2085" y="647"/>
                </a:cubicBezTo>
                <a:cubicBezTo>
                  <a:pt x="2095" y="647"/>
                  <a:pt x="2194" y="660"/>
                  <a:pt x="2194" y="715"/>
                </a:cubicBezTo>
                <a:cubicBezTo>
                  <a:pt x="2155" y="763"/>
                  <a:pt x="2152" y="747"/>
                  <a:pt x="2142" y="825"/>
                </a:cubicBezTo>
                <a:cubicBezTo>
                  <a:pt x="2155" y="852"/>
                  <a:pt x="2202" y="883"/>
                  <a:pt x="2227" y="952"/>
                </a:cubicBezTo>
                <a:cubicBezTo>
                  <a:pt x="2227" y="988"/>
                  <a:pt x="2227" y="1047"/>
                  <a:pt x="2294" y="1081"/>
                </a:cubicBezTo>
                <a:cubicBezTo>
                  <a:pt x="2294" y="1085"/>
                  <a:pt x="2294" y="1088"/>
                  <a:pt x="2294" y="1094"/>
                </a:cubicBezTo>
                <a:cubicBezTo>
                  <a:pt x="2121" y="1110"/>
                  <a:pt x="2086" y="1178"/>
                  <a:pt x="1951" y="1266"/>
                </a:cubicBezTo>
                <a:cubicBezTo>
                  <a:pt x="1916" y="1275"/>
                  <a:pt x="1896" y="1300"/>
                  <a:pt x="1874" y="1329"/>
                </a:cubicBezTo>
                <a:cubicBezTo>
                  <a:pt x="1787" y="1370"/>
                  <a:pt x="1749" y="1339"/>
                  <a:pt x="1691" y="1416"/>
                </a:cubicBezTo>
                <a:cubicBezTo>
                  <a:pt x="1678" y="1423"/>
                  <a:pt x="1665" y="1429"/>
                  <a:pt x="1656" y="1435"/>
                </a:cubicBezTo>
                <a:cubicBezTo>
                  <a:pt x="1624" y="1405"/>
                  <a:pt x="1592" y="1375"/>
                  <a:pt x="1561" y="1348"/>
                </a:cubicBezTo>
                <a:cubicBezTo>
                  <a:pt x="1455" y="1322"/>
                  <a:pt x="1420" y="1252"/>
                  <a:pt x="1370" y="1215"/>
                </a:cubicBezTo>
                <a:cubicBezTo>
                  <a:pt x="1287" y="1213"/>
                  <a:pt x="1296" y="1220"/>
                  <a:pt x="1251" y="1284"/>
                </a:cubicBezTo>
                <a:cubicBezTo>
                  <a:pt x="1094" y="1274"/>
                  <a:pt x="970" y="1172"/>
                  <a:pt x="875" y="1111"/>
                </a:cubicBezTo>
                <a:cubicBezTo>
                  <a:pt x="795" y="1102"/>
                  <a:pt x="735" y="1081"/>
                  <a:pt x="696" y="1064"/>
                </a:cubicBezTo>
                <a:cubicBezTo>
                  <a:pt x="562" y="1061"/>
                  <a:pt x="521" y="1076"/>
                  <a:pt x="619" y="1196"/>
                </a:cubicBezTo>
                <a:cubicBezTo>
                  <a:pt x="612" y="1206"/>
                  <a:pt x="606" y="1219"/>
                  <a:pt x="599" y="1232"/>
                </a:cubicBezTo>
                <a:cubicBezTo>
                  <a:pt x="584" y="1228"/>
                  <a:pt x="568" y="1224"/>
                  <a:pt x="555" y="1224"/>
                </a:cubicBezTo>
                <a:cubicBezTo>
                  <a:pt x="395" y="1220"/>
                  <a:pt x="356" y="1281"/>
                  <a:pt x="295" y="1417"/>
                </a:cubicBezTo>
                <a:cubicBezTo>
                  <a:pt x="276" y="1427"/>
                  <a:pt x="260" y="1439"/>
                  <a:pt x="244" y="1452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19"/>
          <p:cNvSpPr/>
          <p:nvPr/>
        </p:nvSpPr>
        <p:spPr bwMode="auto">
          <a:xfrm>
            <a:off x="5961063" y="4091818"/>
            <a:ext cx="614362" cy="782637"/>
          </a:xfrm>
          <a:custGeom>
            <a:avLst/>
            <a:gdLst>
              <a:gd name="T0" fmla="*/ 648 w 1411"/>
              <a:gd name="T1" fmla="*/ 1792 h 1801"/>
              <a:gd name="T2" fmla="*/ 632 w 1411"/>
              <a:gd name="T3" fmla="*/ 1779 h 1801"/>
              <a:gd name="T4" fmla="*/ 636 w 1411"/>
              <a:gd name="T5" fmla="*/ 1641 h 1801"/>
              <a:gd name="T6" fmla="*/ 607 w 1411"/>
              <a:gd name="T7" fmla="*/ 1614 h 1801"/>
              <a:gd name="T8" fmla="*/ 460 w 1411"/>
              <a:gd name="T9" fmla="*/ 1693 h 1801"/>
              <a:gd name="T10" fmla="*/ 428 w 1411"/>
              <a:gd name="T11" fmla="*/ 1708 h 1801"/>
              <a:gd name="T12" fmla="*/ 383 w 1411"/>
              <a:gd name="T13" fmla="*/ 1655 h 1801"/>
              <a:gd name="T14" fmla="*/ 364 w 1411"/>
              <a:gd name="T15" fmla="*/ 1621 h 1801"/>
              <a:gd name="T16" fmla="*/ 301 w 1411"/>
              <a:gd name="T17" fmla="*/ 1459 h 1801"/>
              <a:gd name="T18" fmla="*/ 276 w 1411"/>
              <a:gd name="T19" fmla="*/ 1439 h 1801"/>
              <a:gd name="T20" fmla="*/ 331 w 1411"/>
              <a:gd name="T21" fmla="*/ 1355 h 1801"/>
              <a:gd name="T22" fmla="*/ 178 w 1411"/>
              <a:gd name="T23" fmla="*/ 1220 h 1801"/>
              <a:gd name="T24" fmla="*/ 172 w 1411"/>
              <a:gd name="T25" fmla="*/ 1178 h 1801"/>
              <a:gd name="T26" fmla="*/ 156 w 1411"/>
              <a:gd name="T27" fmla="*/ 1168 h 1801"/>
              <a:gd name="T28" fmla="*/ 256 w 1411"/>
              <a:gd name="T29" fmla="*/ 1072 h 1801"/>
              <a:gd name="T30" fmla="*/ 304 w 1411"/>
              <a:gd name="T31" fmla="*/ 1011 h 1801"/>
              <a:gd name="T32" fmla="*/ 235 w 1411"/>
              <a:gd name="T33" fmla="*/ 783 h 1801"/>
              <a:gd name="T34" fmla="*/ 165 w 1411"/>
              <a:gd name="T35" fmla="*/ 781 h 1801"/>
              <a:gd name="T36" fmla="*/ 139 w 1411"/>
              <a:gd name="T37" fmla="*/ 810 h 1801"/>
              <a:gd name="T38" fmla="*/ 117 w 1411"/>
              <a:gd name="T39" fmla="*/ 813 h 1801"/>
              <a:gd name="T40" fmla="*/ 57 w 1411"/>
              <a:gd name="T41" fmla="*/ 661 h 1801"/>
              <a:gd name="T42" fmla="*/ 0 w 1411"/>
              <a:gd name="T43" fmla="*/ 617 h 1801"/>
              <a:gd name="T44" fmla="*/ 128 w 1411"/>
              <a:gd name="T45" fmla="*/ 456 h 1801"/>
              <a:gd name="T46" fmla="*/ 133 w 1411"/>
              <a:gd name="T47" fmla="*/ 217 h 1801"/>
              <a:gd name="T48" fmla="*/ 143 w 1411"/>
              <a:gd name="T49" fmla="*/ 211 h 1801"/>
              <a:gd name="T50" fmla="*/ 174 w 1411"/>
              <a:gd name="T51" fmla="*/ 225 h 1801"/>
              <a:gd name="T52" fmla="*/ 273 w 1411"/>
              <a:gd name="T53" fmla="*/ 368 h 1801"/>
              <a:gd name="T54" fmla="*/ 333 w 1411"/>
              <a:gd name="T55" fmla="*/ 370 h 1801"/>
              <a:gd name="T56" fmla="*/ 401 w 1411"/>
              <a:gd name="T57" fmla="*/ 204 h 1801"/>
              <a:gd name="T58" fmla="*/ 405 w 1411"/>
              <a:gd name="T59" fmla="*/ 165 h 1801"/>
              <a:gd name="T60" fmla="*/ 291 w 1411"/>
              <a:gd name="T61" fmla="*/ 51 h 1801"/>
              <a:gd name="T62" fmla="*/ 342 w 1411"/>
              <a:gd name="T63" fmla="*/ 0 h 1801"/>
              <a:gd name="T64" fmla="*/ 358 w 1411"/>
              <a:gd name="T65" fmla="*/ 0 h 1801"/>
              <a:gd name="T66" fmla="*/ 485 w 1411"/>
              <a:gd name="T67" fmla="*/ 187 h 1801"/>
              <a:gd name="T68" fmla="*/ 535 w 1411"/>
              <a:gd name="T69" fmla="*/ 250 h 1801"/>
              <a:gd name="T70" fmla="*/ 756 w 1411"/>
              <a:gd name="T71" fmla="*/ 302 h 1801"/>
              <a:gd name="T72" fmla="*/ 800 w 1411"/>
              <a:gd name="T73" fmla="*/ 339 h 1801"/>
              <a:gd name="T74" fmla="*/ 952 w 1411"/>
              <a:gd name="T75" fmla="*/ 618 h 1801"/>
              <a:gd name="T76" fmla="*/ 964 w 1411"/>
              <a:gd name="T77" fmla="*/ 641 h 1801"/>
              <a:gd name="T78" fmla="*/ 1086 w 1411"/>
              <a:gd name="T79" fmla="*/ 621 h 1801"/>
              <a:gd name="T80" fmla="*/ 1150 w 1411"/>
              <a:gd name="T81" fmla="*/ 577 h 1801"/>
              <a:gd name="T82" fmla="*/ 1194 w 1411"/>
              <a:gd name="T83" fmla="*/ 703 h 1801"/>
              <a:gd name="T84" fmla="*/ 1057 w 1411"/>
              <a:gd name="T85" fmla="*/ 719 h 1801"/>
              <a:gd name="T86" fmla="*/ 1021 w 1411"/>
              <a:gd name="T87" fmla="*/ 796 h 1801"/>
              <a:gd name="T88" fmla="*/ 1014 w 1411"/>
              <a:gd name="T89" fmla="*/ 872 h 1801"/>
              <a:gd name="T90" fmla="*/ 985 w 1411"/>
              <a:gd name="T91" fmla="*/ 956 h 1801"/>
              <a:gd name="T92" fmla="*/ 1112 w 1411"/>
              <a:gd name="T93" fmla="*/ 1084 h 1801"/>
              <a:gd name="T94" fmla="*/ 1188 w 1411"/>
              <a:gd name="T95" fmla="*/ 1141 h 1801"/>
              <a:gd name="T96" fmla="*/ 1236 w 1411"/>
              <a:gd name="T97" fmla="*/ 1185 h 1801"/>
              <a:gd name="T98" fmla="*/ 1380 w 1411"/>
              <a:gd name="T99" fmla="*/ 1205 h 1801"/>
              <a:gd name="T100" fmla="*/ 1408 w 1411"/>
              <a:gd name="T101" fmla="*/ 1229 h 1801"/>
              <a:gd name="T102" fmla="*/ 1411 w 1411"/>
              <a:gd name="T103" fmla="*/ 1274 h 1801"/>
              <a:gd name="T104" fmla="*/ 1260 w 1411"/>
              <a:gd name="T105" fmla="*/ 1395 h 1801"/>
              <a:gd name="T106" fmla="*/ 1266 w 1411"/>
              <a:gd name="T107" fmla="*/ 1457 h 1801"/>
              <a:gd name="T108" fmla="*/ 1209 w 1411"/>
              <a:gd name="T109" fmla="*/ 1489 h 1801"/>
              <a:gd name="T110" fmla="*/ 1208 w 1411"/>
              <a:gd name="T111" fmla="*/ 1646 h 1801"/>
              <a:gd name="T112" fmla="*/ 996 w 1411"/>
              <a:gd name="T113" fmla="*/ 1762 h 1801"/>
              <a:gd name="T114" fmla="*/ 833 w 1411"/>
              <a:gd name="T115" fmla="*/ 1777 h 1801"/>
              <a:gd name="T116" fmla="*/ 751 w 1411"/>
              <a:gd name="T117" fmla="*/ 1657 h 1801"/>
              <a:gd name="T118" fmla="*/ 699 w 1411"/>
              <a:gd name="T119" fmla="*/ 1699 h 1801"/>
              <a:gd name="T120" fmla="*/ 680 w 1411"/>
              <a:gd name="T121" fmla="*/ 1793 h 1801"/>
              <a:gd name="T122" fmla="*/ 648 w 1411"/>
              <a:gd name="T123" fmla="*/ 1792 h 1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11" h="1801">
                <a:moveTo>
                  <a:pt x="648" y="1792"/>
                </a:moveTo>
                <a:cubicBezTo>
                  <a:pt x="641" y="1786"/>
                  <a:pt x="635" y="1782"/>
                  <a:pt x="632" y="1779"/>
                </a:cubicBezTo>
                <a:cubicBezTo>
                  <a:pt x="632" y="1733"/>
                  <a:pt x="632" y="1687"/>
                  <a:pt x="636" y="1641"/>
                </a:cubicBezTo>
                <a:cubicBezTo>
                  <a:pt x="626" y="1631"/>
                  <a:pt x="617" y="1621"/>
                  <a:pt x="607" y="1614"/>
                </a:cubicBezTo>
                <a:cubicBezTo>
                  <a:pt x="502" y="1612"/>
                  <a:pt x="502" y="1608"/>
                  <a:pt x="460" y="1693"/>
                </a:cubicBezTo>
                <a:cubicBezTo>
                  <a:pt x="447" y="1696"/>
                  <a:pt x="437" y="1702"/>
                  <a:pt x="428" y="1708"/>
                </a:cubicBezTo>
                <a:cubicBezTo>
                  <a:pt x="428" y="1682"/>
                  <a:pt x="406" y="1672"/>
                  <a:pt x="383" y="1655"/>
                </a:cubicBezTo>
                <a:cubicBezTo>
                  <a:pt x="377" y="1641"/>
                  <a:pt x="371" y="1631"/>
                  <a:pt x="364" y="1621"/>
                </a:cubicBezTo>
                <a:cubicBezTo>
                  <a:pt x="365" y="1517"/>
                  <a:pt x="320" y="1519"/>
                  <a:pt x="301" y="1459"/>
                </a:cubicBezTo>
                <a:cubicBezTo>
                  <a:pt x="292" y="1453"/>
                  <a:pt x="282" y="1446"/>
                  <a:pt x="276" y="1439"/>
                </a:cubicBezTo>
                <a:cubicBezTo>
                  <a:pt x="276" y="1383"/>
                  <a:pt x="305" y="1381"/>
                  <a:pt x="331" y="1355"/>
                </a:cubicBezTo>
                <a:cubicBezTo>
                  <a:pt x="331" y="1241"/>
                  <a:pt x="223" y="1258"/>
                  <a:pt x="178" y="1220"/>
                </a:cubicBezTo>
                <a:cubicBezTo>
                  <a:pt x="175" y="1204"/>
                  <a:pt x="172" y="1191"/>
                  <a:pt x="172" y="1178"/>
                </a:cubicBezTo>
                <a:cubicBezTo>
                  <a:pt x="166" y="1174"/>
                  <a:pt x="159" y="1171"/>
                  <a:pt x="156" y="1168"/>
                </a:cubicBezTo>
                <a:cubicBezTo>
                  <a:pt x="156" y="1115"/>
                  <a:pt x="211" y="1087"/>
                  <a:pt x="256" y="1072"/>
                </a:cubicBezTo>
                <a:cubicBezTo>
                  <a:pt x="272" y="1049"/>
                  <a:pt x="288" y="1030"/>
                  <a:pt x="304" y="1011"/>
                </a:cubicBezTo>
                <a:cubicBezTo>
                  <a:pt x="305" y="919"/>
                  <a:pt x="283" y="833"/>
                  <a:pt x="235" y="783"/>
                </a:cubicBezTo>
                <a:cubicBezTo>
                  <a:pt x="210" y="782"/>
                  <a:pt x="187" y="782"/>
                  <a:pt x="165" y="781"/>
                </a:cubicBezTo>
                <a:cubicBezTo>
                  <a:pt x="155" y="791"/>
                  <a:pt x="146" y="800"/>
                  <a:pt x="139" y="810"/>
                </a:cubicBezTo>
                <a:cubicBezTo>
                  <a:pt x="129" y="810"/>
                  <a:pt x="123" y="810"/>
                  <a:pt x="117" y="813"/>
                </a:cubicBezTo>
                <a:cubicBezTo>
                  <a:pt x="66" y="769"/>
                  <a:pt x="66" y="697"/>
                  <a:pt x="57" y="661"/>
                </a:cubicBezTo>
                <a:cubicBezTo>
                  <a:pt x="38" y="644"/>
                  <a:pt x="19" y="630"/>
                  <a:pt x="0" y="617"/>
                </a:cubicBezTo>
                <a:cubicBezTo>
                  <a:pt x="0" y="548"/>
                  <a:pt x="83" y="504"/>
                  <a:pt x="128" y="456"/>
                </a:cubicBezTo>
                <a:cubicBezTo>
                  <a:pt x="148" y="368"/>
                  <a:pt x="133" y="293"/>
                  <a:pt x="133" y="217"/>
                </a:cubicBezTo>
                <a:cubicBezTo>
                  <a:pt x="136" y="214"/>
                  <a:pt x="139" y="211"/>
                  <a:pt x="143" y="211"/>
                </a:cubicBezTo>
                <a:cubicBezTo>
                  <a:pt x="152" y="215"/>
                  <a:pt x="162" y="218"/>
                  <a:pt x="174" y="225"/>
                </a:cubicBezTo>
                <a:cubicBezTo>
                  <a:pt x="184" y="245"/>
                  <a:pt x="206" y="344"/>
                  <a:pt x="273" y="368"/>
                </a:cubicBezTo>
                <a:cubicBezTo>
                  <a:pt x="292" y="369"/>
                  <a:pt x="311" y="369"/>
                  <a:pt x="333" y="370"/>
                </a:cubicBezTo>
                <a:cubicBezTo>
                  <a:pt x="378" y="302"/>
                  <a:pt x="366" y="262"/>
                  <a:pt x="401" y="204"/>
                </a:cubicBezTo>
                <a:cubicBezTo>
                  <a:pt x="402" y="191"/>
                  <a:pt x="402" y="178"/>
                  <a:pt x="405" y="165"/>
                </a:cubicBezTo>
                <a:cubicBezTo>
                  <a:pt x="367" y="125"/>
                  <a:pt x="329" y="88"/>
                  <a:pt x="291" y="51"/>
                </a:cubicBezTo>
                <a:cubicBezTo>
                  <a:pt x="291" y="12"/>
                  <a:pt x="323" y="16"/>
                  <a:pt x="342" y="0"/>
                </a:cubicBezTo>
                <a:cubicBezTo>
                  <a:pt x="345" y="0"/>
                  <a:pt x="352" y="0"/>
                  <a:pt x="358" y="0"/>
                </a:cubicBezTo>
                <a:cubicBezTo>
                  <a:pt x="399" y="44"/>
                  <a:pt x="456" y="98"/>
                  <a:pt x="485" y="187"/>
                </a:cubicBezTo>
                <a:cubicBezTo>
                  <a:pt x="500" y="207"/>
                  <a:pt x="516" y="227"/>
                  <a:pt x="535" y="250"/>
                </a:cubicBezTo>
                <a:cubicBezTo>
                  <a:pt x="609" y="265"/>
                  <a:pt x="682" y="284"/>
                  <a:pt x="756" y="302"/>
                </a:cubicBezTo>
                <a:cubicBezTo>
                  <a:pt x="768" y="312"/>
                  <a:pt x="784" y="325"/>
                  <a:pt x="800" y="339"/>
                </a:cubicBezTo>
                <a:cubicBezTo>
                  <a:pt x="835" y="409"/>
                  <a:pt x="853" y="547"/>
                  <a:pt x="952" y="618"/>
                </a:cubicBezTo>
                <a:cubicBezTo>
                  <a:pt x="955" y="624"/>
                  <a:pt x="958" y="631"/>
                  <a:pt x="964" y="641"/>
                </a:cubicBezTo>
                <a:cubicBezTo>
                  <a:pt x="993" y="642"/>
                  <a:pt x="1047" y="646"/>
                  <a:pt x="1086" y="621"/>
                </a:cubicBezTo>
                <a:cubicBezTo>
                  <a:pt x="1093" y="553"/>
                  <a:pt x="1083" y="585"/>
                  <a:pt x="1150" y="577"/>
                </a:cubicBezTo>
                <a:cubicBezTo>
                  <a:pt x="1156" y="587"/>
                  <a:pt x="1194" y="650"/>
                  <a:pt x="1194" y="703"/>
                </a:cubicBezTo>
                <a:cubicBezTo>
                  <a:pt x="1149" y="724"/>
                  <a:pt x="1089" y="720"/>
                  <a:pt x="1057" y="719"/>
                </a:cubicBezTo>
                <a:cubicBezTo>
                  <a:pt x="1044" y="745"/>
                  <a:pt x="1031" y="770"/>
                  <a:pt x="1021" y="796"/>
                </a:cubicBezTo>
                <a:cubicBezTo>
                  <a:pt x="1018" y="819"/>
                  <a:pt x="1014" y="845"/>
                  <a:pt x="1014" y="872"/>
                </a:cubicBezTo>
                <a:cubicBezTo>
                  <a:pt x="982" y="894"/>
                  <a:pt x="985" y="897"/>
                  <a:pt x="985" y="956"/>
                </a:cubicBezTo>
                <a:cubicBezTo>
                  <a:pt x="1026" y="996"/>
                  <a:pt x="1067" y="1040"/>
                  <a:pt x="1112" y="1084"/>
                </a:cubicBezTo>
                <a:cubicBezTo>
                  <a:pt x="1122" y="1087"/>
                  <a:pt x="1173" y="1088"/>
                  <a:pt x="1188" y="1141"/>
                </a:cubicBezTo>
                <a:cubicBezTo>
                  <a:pt x="1204" y="1155"/>
                  <a:pt x="1220" y="1168"/>
                  <a:pt x="1236" y="1185"/>
                </a:cubicBezTo>
                <a:cubicBezTo>
                  <a:pt x="1284" y="1189"/>
                  <a:pt x="1332" y="1197"/>
                  <a:pt x="1380" y="1205"/>
                </a:cubicBezTo>
                <a:cubicBezTo>
                  <a:pt x="1389" y="1212"/>
                  <a:pt x="1399" y="1219"/>
                  <a:pt x="1408" y="1229"/>
                </a:cubicBezTo>
                <a:cubicBezTo>
                  <a:pt x="1408" y="1242"/>
                  <a:pt x="1408" y="1258"/>
                  <a:pt x="1411" y="1274"/>
                </a:cubicBezTo>
                <a:cubicBezTo>
                  <a:pt x="1344" y="1342"/>
                  <a:pt x="1261" y="1290"/>
                  <a:pt x="1260" y="1395"/>
                </a:cubicBezTo>
                <a:cubicBezTo>
                  <a:pt x="1270" y="1415"/>
                  <a:pt x="1276" y="1432"/>
                  <a:pt x="1266" y="1457"/>
                </a:cubicBezTo>
                <a:cubicBezTo>
                  <a:pt x="1241" y="1463"/>
                  <a:pt x="1221" y="1479"/>
                  <a:pt x="1209" y="1489"/>
                </a:cubicBezTo>
                <a:cubicBezTo>
                  <a:pt x="1208" y="1541"/>
                  <a:pt x="1208" y="1594"/>
                  <a:pt x="1208" y="1646"/>
                </a:cubicBezTo>
                <a:cubicBezTo>
                  <a:pt x="1146" y="1736"/>
                  <a:pt x="1086" y="1748"/>
                  <a:pt x="996" y="1762"/>
                </a:cubicBezTo>
                <a:cubicBezTo>
                  <a:pt x="929" y="1783"/>
                  <a:pt x="881" y="1801"/>
                  <a:pt x="833" y="1777"/>
                </a:cubicBezTo>
                <a:cubicBezTo>
                  <a:pt x="785" y="1727"/>
                  <a:pt x="776" y="1684"/>
                  <a:pt x="751" y="1657"/>
                </a:cubicBezTo>
                <a:cubicBezTo>
                  <a:pt x="709" y="1660"/>
                  <a:pt x="719" y="1660"/>
                  <a:pt x="699" y="1699"/>
                </a:cubicBezTo>
                <a:cubicBezTo>
                  <a:pt x="693" y="1728"/>
                  <a:pt x="686" y="1760"/>
                  <a:pt x="680" y="1793"/>
                </a:cubicBezTo>
                <a:cubicBezTo>
                  <a:pt x="667" y="1793"/>
                  <a:pt x="657" y="1792"/>
                  <a:pt x="648" y="1792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20"/>
          <p:cNvSpPr/>
          <p:nvPr/>
        </p:nvSpPr>
        <p:spPr bwMode="auto">
          <a:xfrm>
            <a:off x="6115050" y="3991805"/>
            <a:ext cx="725488" cy="735013"/>
          </a:xfrm>
          <a:custGeom>
            <a:avLst/>
            <a:gdLst>
              <a:gd name="T0" fmla="*/ 1054 w 1669"/>
              <a:gd name="T1" fmla="*/ 1690 h 1690"/>
              <a:gd name="T2" fmla="*/ 952 w 1669"/>
              <a:gd name="T3" fmla="*/ 1665 h 1690"/>
              <a:gd name="T4" fmla="*/ 952 w 1669"/>
              <a:gd name="T5" fmla="*/ 1625 h 1690"/>
              <a:gd name="T6" fmla="*/ 1061 w 1669"/>
              <a:gd name="T7" fmla="*/ 1556 h 1690"/>
              <a:gd name="T8" fmla="*/ 1090 w 1669"/>
              <a:gd name="T9" fmla="*/ 1517 h 1690"/>
              <a:gd name="T10" fmla="*/ 918 w 1669"/>
              <a:gd name="T11" fmla="*/ 1389 h 1690"/>
              <a:gd name="T12" fmla="*/ 842 w 1669"/>
              <a:gd name="T13" fmla="*/ 1315 h 1690"/>
              <a:gd name="T14" fmla="*/ 728 w 1669"/>
              <a:gd name="T15" fmla="*/ 1230 h 1690"/>
              <a:gd name="T16" fmla="*/ 658 w 1669"/>
              <a:gd name="T17" fmla="*/ 1146 h 1690"/>
              <a:gd name="T18" fmla="*/ 697 w 1669"/>
              <a:gd name="T19" fmla="*/ 1043 h 1690"/>
              <a:gd name="T20" fmla="*/ 720 w 1669"/>
              <a:gd name="T21" fmla="*/ 981 h 1690"/>
              <a:gd name="T22" fmla="*/ 870 w 1669"/>
              <a:gd name="T23" fmla="*/ 952 h 1690"/>
              <a:gd name="T24" fmla="*/ 810 w 1669"/>
              <a:gd name="T25" fmla="*/ 774 h 1690"/>
              <a:gd name="T26" fmla="*/ 711 w 1669"/>
              <a:gd name="T27" fmla="*/ 784 h 1690"/>
              <a:gd name="T28" fmla="*/ 701 w 1669"/>
              <a:gd name="T29" fmla="*/ 836 h 1690"/>
              <a:gd name="T30" fmla="*/ 634 w 1669"/>
              <a:gd name="T31" fmla="*/ 845 h 1690"/>
              <a:gd name="T32" fmla="*/ 583 w 1669"/>
              <a:gd name="T33" fmla="*/ 794 h 1690"/>
              <a:gd name="T34" fmla="*/ 448 w 1669"/>
              <a:gd name="T35" fmla="*/ 519 h 1690"/>
              <a:gd name="T36" fmla="*/ 310 w 1669"/>
              <a:gd name="T37" fmla="*/ 483 h 1690"/>
              <a:gd name="T38" fmla="*/ 196 w 1669"/>
              <a:gd name="T39" fmla="*/ 444 h 1690"/>
              <a:gd name="T40" fmla="*/ 170 w 1669"/>
              <a:gd name="T41" fmla="*/ 414 h 1690"/>
              <a:gd name="T42" fmla="*/ 21 w 1669"/>
              <a:gd name="T43" fmla="*/ 200 h 1690"/>
              <a:gd name="T44" fmla="*/ 76 w 1669"/>
              <a:gd name="T45" fmla="*/ 113 h 1690"/>
              <a:gd name="T46" fmla="*/ 111 w 1669"/>
              <a:gd name="T47" fmla="*/ 150 h 1690"/>
              <a:gd name="T48" fmla="*/ 111 w 1669"/>
              <a:gd name="T49" fmla="*/ 160 h 1690"/>
              <a:gd name="T50" fmla="*/ 203 w 1669"/>
              <a:gd name="T51" fmla="*/ 267 h 1690"/>
              <a:gd name="T52" fmla="*/ 359 w 1669"/>
              <a:gd name="T53" fmla="*/ 301 h 1690"/>
              <a:gd name="T54" fmla="*/ 510 w 1669"/>
              <a:gd name="T55" fmla="*/ 236 h 1690"/>
              <a:gd name="T56" fmla="*/ 561 w 1669"/>
              <a:gd name="T57" fmla="*/ 240 h 1690"/>
              <a:gd name="T58" fmla="*/ 629 w 1669"/>
              <a:gd name="T59" fmla="*/ 157 h 1690"/>
              <a:gd name="T60" fmla="*/ 738 w 1669"/>
              <a:gd name="T61" fmla="*/ 2 h 1690"/>
              <a:gd name="T62" fmla="*/ 741 w 1669"/>
              <a:gd name="T63" fmla="*/ 84 h 1690"/>
              <a:gd name="T64" fmla="*/ 839 w 1669"/>
              <a:gd name="T65" fmla="*/ 165 h 1690"/>
              <a:gd name="T66" fmla="*/ 1050 w 1669"/>
              <a:gd name="T67" fmla="*/ 285 h 1690"/>
              <a:gd name="T68" fmla="*/ 1274 w 1669"/>
              <a:gd name="T69" fmla="*/ 697 h 1690"/>
              <a:gd name="T70" fmla="*/ 1334 w 1669"/>
              <a:gd name="T71" fmla="*/ 869 h 1690"/>
              <a:gd name="T72" fmla="*/ 1617 w 1669"/>
              <a:gd name="T73" fmla="*/ 1053 h 1690"/>
              <a:gd name="T74" fmla="*/ 1617 w 1669"/>
              <a:gd name="T75" fmla="*/ 1072 h 1690"/>
              <a:gd name="T76" fmla="*/ 1444 w 1669"/>
              <a:gd name="T77" fmla="*/ 1081 h 1690"/>
              <a:gd name="T78" fmla="*/ 1444 w 1669"/>
              <a:gd name="T79" fmla="*/ 1147 h 1690"/>
              <a:gd name="T80" fmla="*/ 1546 w 1669"/>
              <a:gd name="T81" fmla="*/ 1188 h 1690"/>
              <a:gd name="T82" fmla="*/ 1539 w 1669"/>
              <a:gd name="T83" fmla="*/ 1270 h 1690"/>
              <a:gd name="T84" fmla="*/ 1660 w 1669"/>
              <a:gd name="T85" fmla="*/ 1332 h 1690"/>
              <a:gd name="T86" fmla="*/ 1669 w 1669"/>
              <a:gd name="T87" fmla="*/ 1352 h 1690"/>
              <a:gd name="T88" fmla="*/ 1541 w 1669"/>
              <a:gd name="T89" fmla="*/ 1480 h 1690"/>
              <a:gd name="T90" fmla="*/ 1541 w 1669"/>
              <a:gd name="T91" fmla="*/ 1496 h 1690"/>
              <a:gd name="T92" fmla="*/ 1390 w 1669"/>
              <a:gd name="T93" fmla="*/ 1620 h 1690"/>
              <a:gd name="T94" fmla="*/ 1284 w 1669"/>
              <a:gd name="T95" fmla="*/ 1653 h 1690"/>
              <a:gd name="T96" fmla="*/ 1278 w 1669"/>
              <a:gd name="T97" fmla="*/ 1670 h 1690"/>
              <a:gd name="T98" fmla="*/ 1125 w 1669"/>
              <a:gd name="T99" fmla="*/ 1656 h 1690"/>
              <a:gd name="T100" fmla="*/ 1054 w 1669"/>
              <a:gd name="T101" fmla="*/ 1690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69" h="1690">
                <a:moveTo>
                  <a:pt x="1054" y="1690"/>
                </a:moveTo>
                <a:cubicBezTo>
                  <a:pt x="1000" y="1666"/>
                  <a:pt x="977" y="1669"/>
                  <a:pt x="952" y="1665"/>
                </a:cubicBezTo>
                <a:cubicBezTo>
                  <a:pt x="952" y="1652"/>
                  <a:pt x="952" y="1638"/>
                  <a:pt x="952" y="1625"/>
                </a:cubicBezTo>
                <a:cubicBezTo>
                  <a:pt x="885" y="1601"/>
                  <a:pt x="1045" y="1562"/>
                  <a:pt x="1061" y="1556"/>
                </a:cubicBezTo>
                <a:cubicBezTo>
                  <a:pt x="1071" y="1543"/>
                  <a:pt x="1081" y="1530"/>
                  <a:pt x="1090" y="1517"/>
                </a:cubicBezTo>
                <a:cubicBezTo>
                  <a:pt x="1091" y="1373"/>
                  <a:pt x="998" y="1394"/>
                  <a:pt x="918" y="1389"/>
                </a:cubicBezTo>
                <a:cubicBezTo>
                  <a:pt x="867" y="1374"/>
                  <a:pt x="852" y="1331"/>
                  <a:pt x="842" y="1315"/>
                </a:cubicBezTo>
                <a:cubicBezTo>
                  <a:pt x="782" y="1287"/>
                  <a:pt x="743" y="1257"/>
                  <a:pt x="728" y="1230"/>
                </a:cubicBezTo>
                <a:cubicBezTo>
                  <a:pt x="670" y="1193"/>
                  <a:pt x="667" y="1176"/>
                  <a:pt x="658" y="1146"/>
                </a:cubicBezTo>
                <a:cubicBezTo>
                  <a:pt x="706" y="1118"/>
                  <a:pt x="693" y="1069"/>
                  <a:pt x="697" y="1043"/>
                </a:cubicBezTo>
                <a:cubicBezTo>
                  <a:pt x="703" y="1020"/>
                  <a:pt x="710" y="1000"/>
                  <a:pt x="720" y="981"/>
                </a:cubicBezTo>
                <a:cubicBezTo>
                  <a:pt x="761" y="982"/>
                  <a:pt x="812" y="996"/>
                  <a:pt x="870" y="952"/>
                </a:cubicBezTo>
                <a:cubicBezTo>
                  <a:pt x="870" y="873"/>
                  <a:pt x="848" y="801"/>
                  <a:pt x="810" y="774"/>
                </a:cubicBezTo>
                <a:cubicBezTo>
                  <a:pt x="753" y="772"/>
                  <a:pt x="740" y="772"/>
                  <a:pt x="711" y="784"/>
                </a:cubicBezTo>
                <a:cubicBezTo>
                  <a:pt x="708" y="801"/>
                  <a:pt x="705" y="817"/>
                  <a:pt x="701" y="836"/>
                </a:cubicBezTo>
                <a:cubicBezTo>
                  <a:pt x="679" y="839"/>
                  <a:pt x="656" y="842"/>
                  <a:pt x="634" y="845"/>
                </a:cubicBezTo>
                <a:cubicBezTo>
                  <a:pt x="618" y="808"/>
                  <a:pt x="606" y="811"/>
                  <a:pt x="583" y="794"/>
                </a:cubicBezTo>
                <a:cubicBezTo>
                  <a:pt x="523" y="681"/>
                  <a:pt x="501" y="589"/>
                  <a:pt x="448" y="519"/>
                </a:cubicBezTo>
                <a:cubicBezTo>
                  <a:pt x="397" y="482"/>
                  <a:pt x="342" y="487"/>
                  <a:pt x="310" y="483"/>
                </a:cubicBezTo>
                <a:cubicBezTo>
                  <a:pt x="272" y="469"/>
                  <a:pt x="234" y="455"/>
                  <a:pt x="196" y="444"/>
                </a:cubicBezTo>
                <a:cubicBezTo>
                  <a:pt x="186" y="434"/>
                  <a:pt x="177" y="424"/>
                  <a:pt x="170" y="414"/>
                </a:cubicBezTo>
                <a:cubicBezTo>
                  <a:pt x="139" y="328"/>
                  <a:pt x="69" y="238"/>
                  <a:pt x="21" y="200"/>
                </a:cubicBezTo>
                <a:cubicBezTo>
                  <a:pt x="22" y="145"/>
                  <a:pt x="0" y="59"/>
                  <a:pt x="76" y="113"/>
                </a:cubicBezTo>
                <a:cubicBezTo>
                  <a:pt x="82" y="127"/>
                  <a:pt x="92" y="140"/>
                  <a:pt x="111" y="150"/>
                </a:cubicBezTo>
                <a:cubicBezTo>
                  <a:pt x="111" y="153"/>
                  <a:pt x="111" y="157"/>
                  <a:pt x="111" y="160"/>
                </a:cubicBezTo>
                <a:cubicBezTo>
                  <a:pt x="140" y="180"/>
                  <a:pt x="165" y="204"/>
                  <a:pt x="203" y="267"/>
                </a:cubicBezTo>
                <a:cubicBezTo>
                  <a:pt x="235" y="284"/>
                  <a:pt x="289" y="292"/>
                  <a:pt x="359" y="301"/>
                </a:cubicBezTo>
                <a:cubicBezTo>
                  <a:pt x="411" y="285"/>
                  <a:pt x="447" y="136"/>
                  <a:pt x="510" y="236"/>
                </a:cubicBezTo>
                <a:cubicBezTo>
                  <a:pt x="526" y="236"/>
                  <a:pt x="542" y="236"/>
                  <a:pt x="561" y="240"/>
                </a:cubicBezTo>
                <a:cubicBezTo>
                  <a:pt x="584" y="211"/>
                  <a:pt x="606" y="182"/>
                  <a:pt x="629" y="157"/>
                </a:cubicBezTo>
                <a:cubicBezTo>
                  <a:pt x="642" y="82"/>
                  <a:pt x="649" y="0"/>
                  <a:pt x="738" y="2"/>
                </a:cubicBezTo>
                <a:cubicBezTo>
                  <a:pt x="738" y="28"/>
                  <a:pt x="738" y="55"/>
                  <a:pt x="741" y="84"/>
                </a:cubicBezTo>
                <a:cubicBezTo>
                  <a:pt x="773" y="111"/>
                  <a:pt x="804" y="138"/>
                  <a:pt x="839" y="165"/>
                </a:cubicBezTo>
                <a:cubicBezTo>
                  <a:pt x="897" y="186"/>
                  <a:pt x="960" y="244"/>
                  <a:pt x="1050" y="285"/>
                </a:cubicBezTo>
                <a:cubicBezTo>
                  <a:pt x="1110" y="411"/>
                  <a:pt x="1179" y="547"/>
                  <a:pt x="1274" y="697"/>
                </a:cubicBezTo>
                <a:cubicBezTo>
                  <a:pt x="1274" y="736"/>
                  <a:pt x="1289" y="809"/>
                  <a:pt x="1334" y="869"/>
                </a:cubicBezTo>
                <a:cubicBezTo>
                  <a:pt x="1439" y="927"/>
                  <a:pt x="1502" y="961"/>
                  <a:pt x="1617" y="1053"/>
                </a:cubicBezTo>
                <a:cubicBezTo>
                  <a:pt x="1617" y="1059"/>
                  <a:pt x="1617" y="1066"/>
                  <a:pt x="1617" y="1072"/>
                </a:cubicBezTo>
                <a:cubicBezTo>
                  <a:pt x="1588" y="1101"/>
                  <a:pt x="1457" y="1081"/>
                  <a:pt x="1444" y="1081"/>
                </a:cubicBezTo>
                <a:cubicBezTo>
                  <a:pt x="1444" y="1101"/>
                  <a:pt x="1444" y="1124"/>
                  <a:pt x="1444" y="1147"/>
                </a:cubicBezTo>
                <a:cubicBezTo>
                  <a:pt x="1476" y="1160"/>
                  <a:pt x="1511" y="1174"/>
                  <a:pt x="1546" y="1188"/>
                </a:cubicBezTo>
                <a:cubicBezTo>
                  <a:pt x="1533" y="1214"/>
                  <a:pt x="1526" y="1227"/>
                  <a:pt x="1539" y="1270"/>
                </a:cubicBezTo>
                <a:cubicBezTo>
                  <a:pt x="1577" y="1291"/>
                  <a:pt x="1619" y="1311"/>
                  <a:pt x="1660" y="1332"/>
                </a:cubicBezTo>
                <a:cubicBezTo>
                  <a:pt x="1663" y="1339"/>
                  <a:pt x="1666" y="1345"/>
                  <a:pt x="1669" y="1352"/>
                </a:cubicBezTo>
                <a:cubicBezTo>
                  <a:pt x="1669" y="1421"/>
                  <a:pt x="1599" y="1445"/>
                  <a:pt x="1541" y="1480"/>
                </a:cubicBezTo>
                <a:cubicBezTo>
                  <a:pt x="1541" y="1483"/>
                  <a:pt x="1541" y="1490"/>
                  <a:pt x="1541" y="1496"/>
                </a:cubicBezTo>
                <a:cubicBezTo>
                  <a:pt x="1512" y="1495"/>
                  <a:pt x="1419" y="1598"/>
                  <a:pt x="1390" y="1620"/>
                </a:cubicBezTo>
                <a:cubicBezTo>
                  <a:pt x="1355" y="1629"/>
                  <a:pt x="1320" y="1641"/>
                  <a:pt x="1284" y="1653"/>
                </a:cubicBezTo>
                <a:cubicBezTo>
                  <a:pt x="1281" y="1657"/>
                  <a:pt x="1278" y="1663"/>
                  <a:pt x="1278" y="1670"/>
                </a:cubicBezTo>
                <a:cubicBezTo>
                  <a:pt x="1227" y="1665"/>
                  <a:pt x="1176" y="1660"/>
                  <a:pt x="1125" y="1656"/>
                </a:cubicBezTo>
                <a:cubicBezTo>
                  <a:pt x="1099" y="1665"/>
                  <a:pt x="1076" y="1678"/>
                  <a:pt x="1054" y="1690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21"/>
          <p:cNvSpPr/>
          <p:nvPr/>
        </p:nvSpPr>
        <p:spPr bwMode="auto">
          <a:xfrm>
            <a:off x="5381625" y="3850518"/>
            <a:ext cx="739775" cy="741362"/>
          </a:xfrm>
          <a:custGeom>
            <a:avLst/>
            <a:gdLst>
              <a:gd name="T0" fmla="*/ 1448 w 1700"/>
              <a:gd name="T1" fmla="*/ 1701 h 1701"/>
              <a:gd name="T2" fmla="*/ 1314 w 1700"/>
              <a:gd name="T3" fmla="*/ 1678 h 1701"/>
              <a:gd name="T4" fmla="*/ 1209 w 1700"/>
              <a:gd name="T5" fmla="*/ 1620 h 1701"/>
              <a:gd name="T6" fmla="*/ 1008 w 1700"/>
              <a:gd name="T7" fmla="*/ 1569 h 1701"/>
              <a:gd name="T8" fmla="*/ 954 w 1700"/>
              <a:gd name="T9" fmla="*/ 1482 h 1701"/>
              <a:gd name="T10" fmla="*/ 852 w 1700"/>
              <a:gd name="T11" fmla="*/ 1414 h 1701"/>
              <a:gd name="T12" fmla="*/ 485 w 1700"/>
              <a:gd name="T13" fmla="*/ 1395 h 1701"/>
              <a:gd name="T14" fmla="*/ 252 w 1700"/>
              <a:gd name="T15" fmla="*/ 1268 h 1701"/>
              <a:gd name="T16" fmla="*/ 179 w 1700"/>
              <a:gd name="T17" fmla="*/ 1185 h 1701"/>
              <a:gd name="T18" fmla="*/ 53 w 1700"/>
              <a:gd name="T19" fmla="*/ 890 h 1701"/>
              <a:gd name="T20" fmla="*/ 3 w 1700"/>
              <a:gd name="T21" fmla="*/ 741 h 1701"/>
              <a:gd name="T22" fmla="*/ 1 w 1700"/>
              <a:gd name="T23" fmla="*/ 623 h 1701"/>
              <a:gd name="T24" fmla="*/ 151 w 1700"/>
              <a:gd name="T25" fmla="*/ 545 h 1701"/>
              <a:gd name="T26" fmla="*/ 202 w 1700"/>
              <a:gd name="T27" fmla="*/ 520 h 1701"/>
              <a:gd name="T28" fmla="*/ 417 w 1700"/>
              <a:gd name="T29" fmla="*/ 437 h 1701"/>
              <a:gd name="T30" fmla="*/ 631 w 1700"/>
              <a:gd name="T31" fmla="*/ 390 h 1701"/>
              <a:gd name="T32" fmla="*/ 786 w 1700"/>
              <a:gd name="T33" fmla="*/ 250 h 1701"/>
              <a:gd name="T34" fmla="*/ 867 w 1700"/>
              <a:gd name="T35" fmla="*/ 0 h 1701"/>
              <a:gd name="T36" fmla="*/ 1026 w 1700"/>
              <a:gd name="T37" fmla="*/ 40 h 1701"/>
              <a:gd name="T38" fmla="*/ 1263 w 1700"/>
              <a:gd name="T39" fmla="*/ 46 h 1701"/>
              <a:gd name="T40" fmla="*/ 1301 w 1700"/>
              <a:gd name="T41" fmla="*/ 106 h 1701"/>
              <a:gd name="T42" fmla="*/ 1335 w 1700"/>
              <a:gd name="T43" fmla="*/ 264 h 1701"/>
              <a:gd name="T44" fmla="*/ 1238 w 1700"/>
              <a:gd name="T45" fmla="*/ 376 h 1701"/>
              <a:gd name="T46" fmla="*/ 1203 w 1700"/>
              <a:gd name="T47" fmla="*/ 388 h 1701"/>
              <a:gd name="T48" fmla="*/ 1203 w 1700"/>
              <a:gd name="T49" fmla="*/ 411 h 1701"/>
              <a:gd name="T50" fmla="*/ 1311 w 1700"/>
              <a:gd name="T51" fmla="*/ 496 h 1701"/>
              <a:gd name="T52" fmla="*/ 1318 w 1700"/>
              <a:gd name="T53" fmla="*/ 513 h 1701"/>
              <a:gd name="T54" fmla="*/ 1550 w 1700"/>
              <a:gd name="T55" fmla="*/ 597 h 1701"/>
              <a:gd name="T56" fmla="*/ 1617 w 1700"/>
              <a:gd name="T57" fmla="*/ 654 h 1701"/>
              <a:gd name="T58" fmla="*/ 1700 w 1700"/>
              <a:gd name="T59" fmla="*/ 722 h 1701"/>
              <a:gd name="T60" fmla="*/ 1696 w 1700"/>
              <a:gd name="T61" fmla="*/ 751 h 1701"/>
              <a:gd name="T62" fmla="*/ 1651 w 1700"/>
              <a:gd name="T63" fmla="*/ 894 h 1701"/>
              <a:gd name="T64" fmla="*/ 1600 w 1700"/>
              <a:gd name="T65" fmla="*/ 880 h 1701"/>
              <a:gd name="T66" fmla="*/ 1434 w 1700"/>
              <a:gd name="T67" fmla="*/ 738 h 1701"/>
              <a:gd name="T68" fmla="*/ 1440 w 1700"/>
              <a:gd name="T69" fmla="*/ 954 h 1701"/>
              <a:gd name="T70" fmla="*/ 1298 w 1700"/>
              <a:gd name="T71" fmla="*/ 1115 h 1701"/>
              <a:gd name="T72" fmla="*/ 1298 w 1700"/>
              <a:gd name="T73" fmla="*/ 1183 h 1701"/>
              <a:gd name="T74" fmla="*/ 1361 w 1700"/>
              <a:gd name="T75" fmla="*/ 1234 h 1701"/>
              <a:gd name="T76" fmla="*/ 1392 w 1700"/>
              <a:gd name="T77" fmla="*/ 1349 h 1701"/>
              <a:gd name="T78" fmla="*/ 1472 w 1700"/>
              <a:gd name="T79" fmla="*/ 1404 h 1701"/>
              <a:gd name="T80" fmla="*/ 1555 w 1700"/>
              <a:gd name="T81" fmla="*/ 1373 h 1701"/>
              <a:gd name="T82" fmla="*/ 1592 w 1700"/>
              <a:gd name="T83" fmla="*/ 1580 h 1701"/>
              <a:gd name="T84" fmla="*/ 1487 w 1700"/>
              <a:gd name="T85" fmla="*/ 1640 h 1701"/>
              <a:gd name="T86" fmla="*/ 1448 w 1700"/>
              <a:gd name="T87" fmla="*/ 1701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00" h="1701">
                <a:moveTo>
                  <a:pt x="1448" y="1701"/>
                </a:moveTo>
                <a:cubicBezTo>
                  <a:pt x="1403" y="1693"/>
                  <a:pt x="1359" y="1686"/>
                  <a:pt x="1314" y="1678"/>
                </a:cubicBezTo>
                <a:cubicBezTo>
                  <a:pt x="1279" y="1658"/>
                  <a:pt x="1244" y="1637"/>
                  <a:pt x="1209" y="1620"/>
                </a:cubicBezTo>
                <a:cubicBezTo>
                  <a:pt x="1091" y="1617"/>
                  <a:pt x="1062" y="1616"/>
                  <a:pt x="1008" y="1569"/>
                </a:cubicBezTo>
                <a:cubicBezTo>
                  <a:pt x="989" y="1539"/>
                  <a:pt x="970" y="1509"/>
                  <a:pt x="954" y="1482"/>
                </a:cubicBezTo>
                <a:cubicBezTo>
                  <a:pt x="919" y="1459"/>
                  <a:pt x="884" y="1435"/>
                  <a:pt x="852" y="1414"/>
                </a:cubicBezTo>
                <a:cubicBezTo>
                  <a:pt x="728" y="1408"/>
                  <a:pt x="606" y="1402"/>
                  <a:pt x="485" y="1395"/>
                </a:cubicBezTo>
                <a:cubicBezTo>
                  <a:pt x="408" y="1361"/>
                  <a:pt x="274" y="1315"/>
                  <a:pt x="252" y="1268"/>
                </a:cubicBezTo>
                <a:cubicBezTo>
                  <a:pt x="198" y="1234"/>
                  <a:pt x="192" y="1211"/>
                  <a:pt x="179" y="1185"/>
                </a:cubicBezTo>
                <a:cubicBezTo>
                  <a:pt x="161" y="1050"/>
                  <a:pt x="94" y="970"/>
                  <a:pt x="53" y="890"/>
                </a:cubicBezTo>
                <a:cubicBezTo>
                  <a:pt x="34" y="840"/>
                  <a:pt x="19" y="791"/>
                  <a:pt x="3" y="741"/>
                </a:cubicBezTo>
                <a:cubicBezTo>
                  <a:pt x="0" y="702"/>
                  <a:pt x="0" y="663"/>
                  <a:pt x="1" y="623"/>
                </a:cubicBezTo>
                <a:cubicBezTo>
                  <a:pt x="52" y="625"/>
                  <a:pt x="109" y="580"/>
                  <a:pt x="151" y="545"/>
                </a:cubicBezTo>
                <a:cubicBezTo>
                  <a:pt x="167" y="536"/>
                  <a:pt x="183" y="526"/>
                  <a:pt x="202" y="520"/>
                </a:cubicBezTo>
                <a:cubicBezTo>
                  <a:pt x="282" y="516"/>
                  <a:pt x="350" y="491"/>
                  <a:pt x="417" y="437"/>
                </a:cubicBezTo>
                <a:cubicBezTo>
                  <a:pt x="478" y="432"/>
                  <a:pt x="558" y="408"/>
                  <a:pt x="631" y="390"/>
                </a:cubicBezTo>
                <a:cubicBezTo>
                  <a:pt x="692" y="353"/>
                  <a:pt x="740" y="301"/>
                  <a:pt x="786" y="250"/>
                </a:cubicBezTo>
                <a:cubicBezTo>
                  <a:pt x="866" y="197"/>
                  <a:pt x="863" y="72"/>
                  <a:pt x="867" y="0"/>
                </a:cubicBezTo>
                <a:cubicBezTo>
                  <a:pt x="918" y="11"/>
                  <a:pt x="972" y="26"/>
                  <a:pt x="1026" y="40"/>
                </a:cubicBezTo>
                <a:cubicBezTo>
                  <a:pt x="1103" y="42"/>
                  <a:pt x="1183" y="44"/>
                  <a:pt x="1263" y="46"/>
                </a:cubicBezTo>
                <a:cubicBezTo>
                  <a:pt x="1275" y="66"/>
                  <a:pt x="1288" y="86"/>
                  <a:pt x="1301" y="106"/>
                </a:cubicBezTo>
                <a:cubicBezTo>
                  <a:pt x="1329" y="126"/>
                  <a:pt x="1377" y="200"/>
                  <a:pt x="1335" y="264"/>
                </a:cubicBezTo>
                <a:cubicBezTo>
                  <a:pt x="1274" y="295"/>
                  <a:pt x="1252" y="308"/>
                  <a:pt x="1238" y="376"/>
                </a:cubicBezTo>
                <a:cubicBezTo>
                  <a:pt x="1226" y="379"/>
                  <a:pt x="1213" y="382"/>
                  <a:pt x="1203" y="388"/>
                </a:cubicBezTo>
                <a:cubicBezTo>
                  <a:pt x="1203" y="395"/>
                  <a:pt x="1203" y="402"/>
                  <a:pt x="1203" y="411"/>
                </a:cubicBezTo>
                <a:cubicBezTo>
                  <a:pt x="1238" y="438"/>
                  <a:pt x="1273" y="466"/>
                  <a:pt x="1311" y="496"/>
                </a:cubicBezTo>
                <a:cubicBezTo>
                  <a:pt x="1311" y="499"/>
                  <a:pt x="1314" y="506"/>
                  <a:pt x="1318" y="513"/>
                </a:cubicBezTo>
                <a:cubicBezTo>
                  <a:pt x="1365" y="550"/>
                  <a:pt x="1457" y="667"/>
                  <a:pt x="1550" y="597"/>
                </a:cubicBezTo>
                <a:cubicBezTo>
                  <a:pt x="1573" y="601"/>
                  <a:pt x="1589" y="614"/>
                  <a:pt x="1617" y="654"/>
                </a:cubicBezTo>
                <a:cubicBezTo>
                  <a:pt x="1642" y="675"/>
                  <a:pt x="1671" y="698"/>
                  <a:pt x="1700" y="722"/>
                </a:cubicBezTo>
                <a:cubicBezTo>
                  <a:pt x="1696" y="732"/>
                  <a:pt x="1696" y="741"/>
                  <a:pt x="1696" y="751"/>
                </a:cubicBezTo>
                <a:cubicBezTo>
                  <a:pt x="1667" y="780"/>
                  <a:pt x="1667" y="852"/>
                  <a:pt x="1651" y="894"/>
                </a:cubicBezTo>
                <a:cubicBezTo>
                  <a:pt x="1632" y="887"/>
                  <a:pt x="1616" y="883"/>
                  <a:pt x="1600" y="880"/>
                </a:cubicBezTo>
                <a:cubicBezTo>
                  <a:pt x="1536" y="790"/>
                  <a:pt x="1537" y="708"/>
                  <a:pt x="1434" y="738"/>
                </a:cubicBezTo>
                <a:cubicBezTo>
                  <a:pt x="1434" y="810"/>
                  <a:pt x="1437" y="882"/>
                  <a:pt x="1440" y="954"/>
                </a:cubicBezTo>
                <a:cubicBezTo>
                  <a:pt x="1417" y="1009"/>
                  <a:pt x="1346" y="1076"/>
                  <a:pt x="1298" y="1115"/>
                </a:cubicBezTo>
                <a:cubicBezTo>
                  <a:pt x="1298" y="1137"/>
                  <a:pt x="1298" y="1160"/>
                  <a:pt x="1298" y="1183"/>
                </a:cubicBezTo>
                <a:cubicBezTo>
                  <a:pt x="1313" y="1200"/>
                  <a:pt x="1323" y="1213"/>
                  <a:pt x="1361" y="1234"/>
                </a:cubicBezTo>
                <a:cubicBezTo>
                  <a:pt x="1371" y="1270"/>
                  <a:pt x="1380" y="1310"/>
                  <a:pt x="1392" y="1349"/>
                </a:cubicBezTo>
                <a:cubicBezTo>
                  <a:pt x="1396" y="1359"/>
                  <a:pt x="1415" y="1402"/>
                  <a:pt x="1472" y="1404"/>
                </a:cubicBezTo>
                <a:cubicBezTo>
                  <a:pt x="1504" y="1372"/>
                  <a:pt x="1501" y="1362"/>
                  <a:pt x="1555" y="1373"/>
                </a:cubicBezTo>
                <a:cubicBezTo>
                  <a:pt x="1571" y="1410"/>
                  <a:pt x="1628" y="1509"/>
                  <a:pt x="1592" y="1580"/>
                </a:cubicBezTo>
                <a:cubicBezTo>
                  <a:pt x="1560" y="1580"/>
                  <a:pt x="1499" y="1627"/>
                  <a:pt x="1487" y="1640"/>
                </a:cubicBezTo>
                <a:cubicBezTo>
                  <a:pt x="1474" y="1659"/>
                  <a:pt x="1461" y="1679"/>
                  <a:pt x="1448" y="1701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22"/>
          <p:cNvSpPr/>
          <p:nvPr/>
        </p:nvSpPr>
        <p:spPr bwMode="auto">
          <a:xfrm>
            <a:off x="4792663" y="3367918"/>
            <a:ext cx="650875" cy="1200150"/>
          </a:xfrm>
          <a:custGeom>
            <a:avLst/>
            <a:gdLst>
              <a:gd name="T0" fmla="*/ 1048 w 1498"/>
              <a:gd name="T1" fmla="*/ 2760 h 2761"/>
              <a:gd name="T2" fmla="*/ 851 w 1498"/>
              <a:gd name="T3" fmla="*/ 2611 h 2761"/>
              <a:gd name="T4" fmla="*/ 774 w 1498"/>
              <a:gd name="T5" fmla="*/ 2583 h 2761"/>
              <a:gd name="T6" fmla="*/ 554 w 1498"/>
              <a:gd name="T7" fmla="*/ 2610 h 2761"/>
              <a:gd name="T8" fmla="*/ 452 w 1498"/>
              <a:gd name="T9" fmla="*/ 2548 h 2761"/>
              <a:gd name="T10" fmla="*/ 305 w 1498"/>
              <a:gd name="T11" fmla="*/ 2463 h 2761"/>
              <a:gd name="T12" fmla="*/ 174 w 1498"/>
              <a:gd name="T13" fmla="*/ 2460 h 2761"/>
              <a:gd name="T14" fmla="*/ 40 w 1498"/>
              <a:gd name="T15" fmla="*/ 2410 h 2761"/>
              <a:gd name="T16" fmla="*/ 66 w 1498"/>
              <a:gd name="T17" fmla="*/ 2329 h 2761"/>
              <a:gd name="T18" fmla="*/ 32 w 1498"/>
              <a:gd name="T19" fmla="*/ 2227 h 2761"/>
              <a:gd name="T20" fmla="*/ 10 w 1498"/>
              <a:gd name="T21" fmla="*/ 2164 h 2761"/>
              <a:gd name="T22" fmla="*/ 182 w 1498"/>
              <a:gd name="T23" fmla="*/ 2165 h 2761"/>
              <a:gd name="T24" fmla="*/ 206 w 1498"/>
              <a:gd name="T25" fmla="*/ 1937 h 2761"/>
              <a:gd name="T26" fmla="*/ 165 w 1498"/>
              <a:gd name="T27" fmla="*/ 1847 h 2761"/>
              <a:gd name="T28" fmla="*/ 329 w 1498"/>
              <a:gd name="T29" fmla="*/ 1622 h 2761"/>
              <a:gd name="T30" fmla="*/ 470 w 1498"/>
              <a:gd name="T31" fmla="*/ 1698 h 2761"/>
              <a:gd name="T32" fmla="*/ 534 w 1498"/>
              <a:gd name="T33" fmla="*/ 1680 h 2761"/>
              <a:gd name="T34" fmla="*/ 534 w 1498"/>
              <a:gd name="T35" fmla="*/ 1549 h 2761"/>
              <a:gd name="T36" fmla="*/ 665 w 1498"/>
              <a:gd name="T37" fmla="*/ 1539 h 2761"/>
              <a:gd name="T38" fmla="*/ 745 w 1498"/>
              <a:gd name="T39" fmla="*/ 1541 h 2761"/>
              <a:gd name="T40" fmla="*/ 760 w 1498"/>
              <a:gd name="T41" fmla="*/ 1279 h 2761"/>
              <a:gd name="T42" fmla="*/ 795 w 1498"/>
              <a:gd name="T43" fmla="*/ 1182 h 2761"/>
              <a:gd name="T44" fmla="*/ 796 w 1498"/>
              <a:gd name="T45" fmla="*/ 1120 h 2761"/>
              <a:gd name="T46" fmla="*/ 741 w 1498"/>
              <a:gd name="T47" fmla="*/ 1112 h 2761"/>
              <a:gd name="T48" fmla="*/ 589 w 1498"/>
              <a:gd name="T49" fmla="*/ 1000 h 2761"/>
              <a:gd name="T50" fmla="*/ 397 w 1498"/>
              <a:gd name="T51" fmla="*/ 926 h 2761"/>
              <a:gd name="T52" fmla="*/ 427 w 1498"/>
              <a:gd name="T53" fmla="*/ 848 h 2761"/>
              <a:gd name="T54" fmla="*/ 411 w 1498"/>
              <a:gd name="T55" fmla="*/ 737 h 2761"/>
              <a:gd name="T56" fmla="*/ 469 w 1498"/>
              <a:gd name="T57" fmla="*/ 666 h 2761"/>
              <a:gd name="T58" fmla="*/ 575 w 1498"/>
              <a:gd name="T59" fmla="*/ 685 h 2761"/>
              <a:gd name="T60" fmla="*/ 817 w 1498"/>
              <a:gd name="T61" fmla="*/ 701 h 2761"/>
              <a:gd name="T62" fmla="*/ 864 w 1498"/>
              <a:gd name="T63" fmla="*/ 434 h 2761"/>
              <a:gd name="T64" fmla="*/ 941 w 1498"/>
              <a:gd name="T65" fmla="*/ 315 h 2761"/>
              <a:gd name="T66" fmla="*/ 1038 w 1498"/>
              <a:gd name="T67" fmla="*/ 179 h 2761"/>
              <a:gd name="T68" fmla="*/ 1127 w 1498"/>
              <a:gd name="T69" fmla="*/ 113 h 2761"/>
              <a:gd name="T70" fmla="*/ 1185 w 1498"/>
              <a:gd name="T71" fmla="*/ 29 h 2761"/>
              <a:gd name="T72" fmla="*/ 1249 w 1498"/>
              <a:gd name="T73" fmla="*/ 80 h 2761"/>
              <a:gd name="T74" fmla="*/ 1268 w 1498"/>
              <a:gd name="T75" fmla="*/ 80 h 2761"/>
              <a:gd name="T76" fmla="*/ 1329 w 1498"/>
              <a:gd name="T77" fmla="*/ 0 h 2761"/>
              <a:gd name="T78" fmla="*/ 1431 w 1498"/>
              <a:gd name="T79" fmla="*/ 88 h 2761"/>
              <a:gd name="T80" fmla="*/ 1392 w 1498"/>
              <a:gd name="T81" fmla="*/ 159 h 2761"/>
              <a:gd name="T82" fmla="*/ 1308 w 1498"/>
              <a:gd name="T83" fmla="*/ 393 h 2761"/>
              <a:gd name="T84" fmla="*/ 1325 w 1498"/>
              <a:gd name="T85" fmla="*/ 707 h 2761"/>
              <a:gd name="T86" fmla="*/ 1228 w 1498"/>
              <a:gd name="T87" fmla="*/ 931 h 2761"/>
              <a:gd name="T88" fmla="*/ 1227 w 1498"/>
              <a:gd name="T89" fmla="*/ 1189 h 2761"/>
              <a:gd name="T90" fmla="*/ 1286 w 1498"/>
              <a:gd name="T91" fmla="*/ 1410 h 2761"/>
              <a:gd name="T92" fmla="*/ 1272 w 1498"/>
              <a:gd name="T93" fmla="*/ 1672 h 2761"/>
              <a:gd name="T94" fmla="*/ 1332 w 1498"/>
              <a:gd name="T95" fmla="*/ 1765 h 2761"/>
              <a:gd name="T96" fmla="*/ 1325 w 1498"/>
              <a:gd name="T97" fmla="*/ 1870 h 2761"/>
              <a:gd name="T98" fmla="*/ 1397 w 1498"/>
              <a:gd name="T99" fmla="*/ 2055 h 2761"/>
              <a:gd name="T100" fmla="*/ 1498 w 1498"/>
              <a:gd name="T101" fmla="*/ 2283 h 2761"/>
              <a:gd name="T102" fmla="*/ 1412 w 1498"/>
              <a:gd name="T103" fmla="*/ 2265 h 2761"/>
              <a:gd name="T104" fmla="*/ 1089 w 1498"/>
              <a:gd name="T105" fmla="*/ 2273 h 2761"/>
              <a:gd name="T106" fmla="*/ 1086 w 1498"/>
              <a:gd name="T107" fmla="*/ 2309 h 2761"/>
              <a:gd name="T108" fmla="*/ 1203 w 1498"/>
              <a:gd name="T109" fmla="*/ 2414 h 2761"/>
              <a:gd name="T110" fmla="*/ 1216 w 1498"/>
              <a:gd name="T111" fmla="*/ 2463 h 2761"/>
              <a:gd name="T112" fmla="*/ 1068 w 1498"/>
              <a:gd name="T113" fmla="*/ 2571 h 2761"/>
              <a:gd name="T114" fmla="*/ 1070 w 1498"/>
              <a:gd name="T115" fmla="*/ 2761 h 2761"/>
              <a:gd name="T116" fmla="*/ 1048 w 1498"/>
              <a:gd name="T117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98" h="2761">
                <a:moveTo>
                  <a:pt x="1048" y="2760"/>
                </a:moveTo>
                <a:cubicBezTo>
                  <a:pt x="933" y="2715"/>
                  <a:pt x="911" y="2665"/>
                  <a:pt x="851" y="2611"/>
                </a:cubicBezTo>
                <a:cubicBezTo>
                  <a:pt x="825" y="2600"/>
                  <a:pt x="800" y="2590"/>
                  <a:pt x="774" y="2583"/>
                </a:cubicBezTo>
                <a:cubicBezTo>
                  <a:pt x="694" y="2581"/>
                  <a:pt x="611" y="2575"/>
                  <a:pt x="554" y="2610"/>
                </a:cubicBezTo>
                <a:cubicBezTo>
                  <a:pt x="518" y="2609"/>
                  <a:pt x="464" y="2559"/>
                  <a:pt x="452" y="2548"/>
                </a:cubicBezTo>
                <a:cubicBezTo>
                  <a:pt x="359" y="2546"/>
                  <a:pt x="337" y="2474"/>
                  <a:pt x="305" y="2463"/>
                </a:cubicBezTo>
                <a:cubicBezTo>
                  <a:pt x="261" y="2462"/>
                  <a:pt x="216" y="2461"/>
                  <a:pt x="174" y="2460"/>
                </a:cubicBezTo>
                <a:cubicBezTo>
                  <a:pt x="130" y="2442"/>
                  <a:pt x="85" y="2425"/>
                  <a:pt x="40" y="2410"/>
                </a:cubicBezTo>
                <a:cubicBezTo>
                  <a:pt x="41" y="2368"/>
                  <a:pt x="53" y="2358"/>
                  <a:pt x="66" y="2329"/>
                </a:cubicBezTo>
                <a:cubicBezTo>
                  <a:pt x="67" y="2251"/>
                  <a:pt x="61" y="2241"/>
                  <a:pt x="32" y="2227"/>
                </a:cubicBezTo>
                <a:cubicBezTo>
                  <a:pt x="3" y="2197"/>
                  <a:pt x="0" y="2174"/>
                  <a:pt x="10" y="2164"/>
                </a:cubicBezTo>
                <a:cubicBezTo>
                  <a:pt x="67" y="2162"/>
                  <a:pt x="125" y="2164"/>
                  <a:pt x="182" y="2165"/>
                </a:cubicBezTo>
                <a:cubicBezTo>
                  <a:pt x="231" y="2091"/>
                  <a:pt x="209" y="2002"/>
                  <a:pt x="206" y="1937"/>
                </a:cubicBezTo>
                <a:cubicBezTo>
                  <a:pt x="190" y="1907"/>
                  <a:pt x="178" y="1877"/>
                  <a:pt x="165" y="1847"/>
                </a:cubicBezTo>
                <a:cubicBezTo>
                  <a:pt x="134" y="1643"/>
                  <a:pt x="131" y="1617"/>
                  <a:pt x="329" y="1622"/>
                </a:cubicBezTo>
                <a:cubicBezTo>
                  <a:pt x="374" y="1646"/>
                  <a:pt x="422" y="1670"/>
                  <a:pt x="470" y="1698"/>
                </a:cubicBezTo>
                <a:cubicBezTo>
                  <a:pt x="482" y="1698"/>
                  <a:pt x="521" y="1692"/>
                  <a:pt x="534" y="1680"/>
                </a:cubicBezTo>
                <a:cubicBezTo>
                  <a:pt x="534" y="1634"/>
                  <a:pt x="534" y="1591"/>
                  <a:pt x="534" y="1549"/>
                </a:cubicBezTo>
                <a:cubicBezTo>
                  <a:pt x="535" y="1513"/>
                  <a:pt x="634" y="1505"/>
                  <a:pt x="665" y="1539"/>
                </a:cubicBezTo>
                <a:cubicBezTo>
                  <a:pt x="691" y="1539"/>
                  <a:pt x="716" y="1540"/>
                  <a:pt x="745" y="1541"/>
                </a:cubicBezTo>
                <a:cubicBezTo>
                  <a:pt x="781" y="1460"/>
                  <a:pt x="785" y="1332"/>
                  <a:pt x="760" y="1279"/>
                </a:cubicBezTo>
                <a:cubicBezTo>
                  <a:pt x="766" y="1220"/>
                  <a:pt x="779" y="1214"/>
                  <a:pt x="795" y="1182"/>
                </a:cubicBezTo>
                <a:cubicBezTo>
                  <a:pt x="795" y="1159"/>
                  <a:pt x="796" y="1139"/>
                  <a:pt x="796" y="1120"/>
                </a:cubicBezTo>
                <a:cubicBezTo>
                  <a:pt x="776" y="1116"/>
                  <a:pt x="757" y="1112"/>
                  <a:pt x="741" y="1112"/>
                </a:cubicBezTo>
                <a:cubicBezTo>
                  <a:pt x="684" y="1061"/>
                  <a:pt x="611" y="1023"/>
                  <a:pt x="589" y="1000"/>
                </a:cubicBezTo>
                <a:cubicBezTo>
                  <a:pt x="518" y="985"/>
                  <a:pt x="426" y="956"/>
                  <a:pt x="397" y="926"/>
                </a:cubicBezTo>
                <a:cubicBezTo>
                  <a:pt x="398" y="884"/>
                  <a:pt x="410" y="874"/>
                  <a:pt x="427" y="848"/>
                </a:cubicBezTo>
                <a:cubicBezTo>
                  <a:pt x="420" y="809"/>
                  <a:pt x="414" y="773"/>
                  <a:pt x="411" y="737"/>
                </a:cubicBezTo>
                <a:cubicBezTo>
                  <a:pt x="427" y="737"/>
                  <a:pt x="460" y="685"/>
                  <a:pt x="469" y="666"/>
                </a:cubicBezTo>
                <a:cubicBezTo>
                  <a:pt x="492" y="667"/>
                  <a:pt x="527" y="661"/>
                  <a:pt x="575" y="685"/>
                </a:cubicBezTo>
                <a:cubicBezTo>
                  <a:pt x="654" y="690"/>
                  <a:pt x="734" y="696"/>
                  <a:pt x="817" y="701"/>
                </a:cubicBezTo>
                <a:cubicBezTo>
                  <a:pt x="888" y="631"/>
                  <a:pt x="863" y="499"/>
                  <a:pt x="864" y="434"/>
                </a:cubicBezTo>
                <a:cubicBezTo>
                  <a:pt x="864" y="358"/>
                  <a:pt x="902" y="356"/>
                  <a:pt x="941" y="315"/>
                </a:cubicBezTo>
                <a:cubicBezTo>
                  <a:pt x="973" y="269"/>
                  <a:pt x="1005" y="224"/>
                  <a:pt x="1038" y="179"/>
                </a:cubicBezTo>
                <a:cubicBezTo>
                  <a:pt x="1067" y="157"/>
                  <a:pt x="1095" y="135"/>
                  <a:pt x="1127" y="113"/>
                </a:cubicBezTo>
                <a:cubicBezTo>
                  <a:pt x="1147" y="84"/>
                  <a:pt x="1166" y="55"/>
                  <a:pt x="1185" y="29"/>
                </a:cubicBezTo>
                <a:cubicBezTo>
                  <a:pt x="1205" y="46"/>
                  <a:pt x="1227" y="63"/>
                  <a:pt x="1249" y="80"/>
                </a:cubicBezTo>
                <a:cubicBezTo>
                  <a:pt x="1255" y="80"/>
                  <a:pt x="1262" y="80"/>
                  <a:pt x="1268" y="80"/>
                </a:cubicBezTo>
                <a:cubicBezTo>
                  <a:pt x="1294" y="65"/>
                  <a:pt x="1317" y="26"/>
                  <a:pt x="1329" y="0"/>
                </a:cubicBezTo>
                <a:cubicBezTo>
                  <a:pt x="1355" y="1"/>
                  <a:pt x="1432" y="6"/>
                  <a:pt x="1431" y="88"/>
                </a:cubicBezTo>
                <a:cubicBezTo>
                  <a:pt x="1418" y="110"/>
                  <a:pt x="1405" y="133"/>
                  <a:pt x="1392" y="159"/>
                </a:cubicBezTo>
                <a:cubicBezTo>
                  <a:pt x="1392" y="247"/>
                  <a:pt x="1382" y="319"/>
                  <a:pt x="1308" y="393"/>
                </a:cubicBezTo>
                <a:cubicBezTo>
                  <a:pt x="1279" y="483"/>
                  <a:pt x="1313" y="596"/>
                  <a:pt x="1325" y="707"/>
                </a:cubicBezTo>
                <a:cubicBezTo>
                  <a:pt x="1325" y="786"/>
                  <a:pt x="1267" y="870"/>
                  <a:pt x="1228" y="931"/>
                </a:cubicBezTo>
                <a:cubicBezTo>
                  <a:pt x="1228" y="1016"/>
                  <a:pt x="1227" y="1101"/>
                  <a:pt x="1227" y="1189"/>
                </a:cubicBezTo>
                <a:cubicBezTo>
                  <a:pt x="1249" y="1242"/>
                  <a:pt x="1286" y="1332"/>
                  <a:pt x="1286" y="1410"/>
                </a:cubicBezTo>
                <a:cubicBezTo>
                  <a:pt x="1260" y="1488"/>
                  <a:pt x="1240" y="1566"/>
                  <a:pt x="1272" y="1672"/>
                </a:cubicBezTo>
                <a:cubicBezTo>
                  <a:pt x="1287" y="1695"/>
                  <a:pt x="1303" y="1706"/>
                  <a:pt x="1332" y="1765"/>
                </a:cubicBezTo>
                <a:cubicBezTo>
                  <a:pt x="1328" y="1798"/>
                  <a:pt x="1325" y="1834"/>
                  <a:pt x="1325" y="1870"/>
                </a:cubicBezTo>
                <a:cubicBezTo>
                  <a:pt x="1347" y="1929"/>
                  <a:pt x="1372" y="1992"/>
                  <a:pt x="1397" y="2055"/>
                </a:cubicBezTo>
                <a:cubicBezTo>
                  <a:pt x="1438" y="2112"/>
                  <a:pt x="1476" y="2181"/>
                  <a:pt x="1498" y="2283"/>
                </a:cubicBezTo>
                <a:cubicBezTo>
                  <a:pt x="1469" y="2276"/>
                  <a:pt x="1441" y="2269"/>
                  <a:pt x="1412" y="2265"/>
                </a:cubicBezTo>
                <a:cubicBezTo>
                  <a:pt x="1338" y="2263"/>
                  <a:pt x="1118" y="2244"/>
                  <a:pt x="1089" y="2273"/>
                </a:cubicBezTo>
                <a:cubicBezTo>
                  <a:pt x="1086" y="2283"/>
                  <a:pt x="1086" y="2296"/>
                  <a:pt x="1086" y="2309"/>
                </a:cubicBezTo>
                <a:cubicBezTo>
                  <a:pt x="1124" y="2343"/>
                  <a:pt x="1162" y="2377"/>
                  <a:pt x="1203" y="2414"/>
                </a:cubicBezTo>
                <a:cubicBezTo>
                  <a:pt x="1206" y="2430"/>
                  <a:pt x="1210" y="2446"/>
                  <a:pt x="1216" y="2463"/>
                </a:cubicBezTo>
                <a:cubicBezTo>
                  <a:pt x="1136" y="2490"/>
                  <a:pt x="1116" y="2513"/>
                  <a:pt x="1068" y="2571"/>
                </a:cubicBezTo>
                <a:cubicBezTo>
                  <a:pt x="1068" y="2633"/>
                  <a:pt x="1067" y="2695"/>
                  <a:pt x="1070" y="2761"/>
                </a:cubicBezTo>
                <a:cubicBezTo>
                  <a:pt x="1061" y="2760"/>
                  <a:pt x="1054" y="2760"/>
                  <a:pt x="1048" y="2760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3"/>
          <p:cNvSpPr/>
          <p:nvPr/>
        </p:nvSpPr>
        <p:spPr bwMode="auto">
          <a:xfrm>
            <a:off x="2797175" y="3293305"/>
            <a:ext cx="1647825" cy="1227138"/>
          </a:xfrm>
          <a:custGeom>
            <a:avLst/>
            <a:gdLst>
              <a:gd name="T0" fmla="*/ 1579 w 3788"/>
              <a:gd name="T1" fmla="*/ 2739 h 2823"/>
              <a:gd name="T2" fmla="*/ 1297 w 3788"/>
              <a:gd name="T3" fmla="*/ 2382 h 2823"/>
              <a:gd name="T4" fmla="*/ 745 w 3788"/>
              <a:gd name="T5" fmla="*/ 2253 h 2823"/>
              <a:gd name="T6" fmla="*/ 443 w 3788"/>
              <a:gd name="T7" fmla="*/ 2075 h 2823"/>
              <a:gd name="T8" fmla="*/ 204 w 3788"/>
              <a:gd name="T9" fmla="*/ 1978 h 2823"/>
              <a:gd name="T10" fmla="*/ 0 w 3788"/>
              <a:gd name="T11" fmla="*/ 1262 h 2823"/>
              <a:gd name="T12" fmla="*/ 30 w 3788"/>
              <a:gd name="T13" fmla="*/ 997 h 2823"/>
              <a:gd name="T14" fmla="*/ 129 w 3788"/>
              <a:gd name="T15" fmla="*/ 1006 h 2823"/>
              <a:gd name="T16" fmla="*/ 327 w 3788"/>
              <a:gd name="T17" fmla="*/ 1047 h 2823"/>
              <a:gd name="T18" fmla="*/ 481 w 3788"/>
              <a:gd name="T19" fmla="*/ 1006 h 2823"/>
              <a:gd name="T20" fmla="*/ 425 w 3788"/>
              <a:gd name="T21" fmla="*/ 772 h 2823"/>
              <a:gd name="T22" fmla="*/ 547 w 3788"/>
              <a:gd name="T23" fmla="*/ 690 h 2823"/>
              <a:gd name="T24" fmla="*/ 373 w 3788"/>
              <a:gd name="T25" fmla="*/ 374 h 2823"/>
              <a:gd name="T26" fmla="*/ 323 w 3788"/>
              <a:gd name="T27" fmla="*/ 186 h 2823"/>
              <a:gd name="T28" fmla="*/ 771 w 3788"/>
              <a:gd name="T29" fmla="*/ 116 h 2823"/>
              <a:gd name="T30" fmla="*/ 1221 w 3788"/>
              <a:gd name="T31" fmla="*/ 35 h 2823"/>
              <a:gd name="T32" fmla="*/ 1840 w 3788"/>
              <a:gd name="T33" fmla="*/ 247 h 2823"/>
              <a:gd name="T34" fmla="*/ 2056 w 3788"/>
              <a:gd name="T35" fmla="*/ 410 h 2823"/>
              <a:gd name="T36" fmla="*/ 2191 w 3788"/>
              <a:gd name="T37" fmla="*/ 371 h 2823"/>
              <a:gd name="T38" fmla="*/ 2320 w 3788"/>
              <a:gd name="T39" fmla="*/ 197 h 2823"/>
              <a:gd name="T40" fmla="*/ 2610 w 3788"/>
              <a:gd name="T41" fmla="*/ 303 h 2823"/>
              <a:gd name="T42" fmla="*/ 2829 w 3788"/>
              <a:gd name="T43" fmla="*/ 446 h 2823"/>
              <a:gd name="T44" fmla="*/ 2861 w 3788"/>
              <a:gd name="T45" fmla="*/ 483 h 2823"/>
              <a:gd name="T46" fmla="*/ 3138 w 3788"/>
              <a:gd name="T47" fmla="*/ 627 h 2823"/>
              <a:gd name="T48" fmla="*/ 3393 w 3788"/>
              <a:gd name="T49" fmla="*/ 804 h 2823"/>
              <a:gd name="T50" fmla="*/ 3628 w 3788"/>
              <a:gd name="T51" fmla="*/ 1052 h 2823"/>
              <a:gd name="T52" fmla="*/ 3709 w 3788"/>
              <a:gd name="T53" fmla="*/ 1355 h 2823"/>
              <a:gd name="T54" fmla="*/ 3509 w 3788"/>
              <a:gd name="T55" fmla="*/ 1750 h 2823"/>
              <a:gd name="T56" fmla="*/ 3399 w 3788"/>
              <a:gd name="T57" fmla="*/ 1881 h 2823"/>
              <a:gd name="T58" fmla="*/ 3402 w 3788"/>
              <a:gd name="T59" fmla="*/ 2016 h 2823"/>
              <a:gd name="T60" fmla="*/ 3124 w 3788"/>
              <a:gd name="T61" fmla="*/ 1946 h 2823"/>
              <a:gd name="T62" fmla="*/ 3227 w 3788"/>
              <a:gd name="T63" fmla="*/ 2332 h 2823"/>
              <a:gd name="T64" fmla="*/ 3168 w 3788"/>
              <a:gd name="T65" fmla="*/ 2550 h 2823"/>
              <a:gd name="T66" fmla="*/ 3040 w 3788"/>
              <a:gd name="T67" fmla="*/ 2603 h 2823"/>
              <a:gd name="T68" fmla="*/ 2935 w 3788"/>
              <a:gd name="T69" fmla="*/ 2554 h 2823"/>
              <a:gd name="T70" fmla="*/ 2840 w 3788"/>
              <a:gd name="T71" fmla="*/ 2499 h 2823"/>
              <a:gd name="T72" fmla="*/ 2750 w 3788"/>
              <a:gd name="T73" fmla="*/ 2497 h 2823"/>
              <a:gd name="T74" fmla="*/ 2534 w 3788"/>
              <a:gd name="T75" fmla="*/ 2321 h 2823"/>
              <a:gd name="T76" fmla="*/ 2414 w 3788"/>
              <a:gd name="T77" fmla="*/ 2086 h 2823"/>
              <a:gd name="T78" fmla="*/ 2116 w 3788"/>
              <a:gd name="T79" fmla="*/ 2193 h 2823"/>
              <a:gd name="T80" fmla="*/ 2189 w 3788"/>
              <a:gd name="T81" fmla="*/ 2355 h 2823"/>
              <a:gd name="T82" fmla="*/ 2008 w 3788"/>
              <a:gd name="T83" fmla="*/ 2711 h 2823"/>
              <a:gd name="T84" fmla="*/ 1886 w 3788"/>
              <a:gd name="T85" fmla="*/ 2819 h 2823"/>
              <a:gd name="T86" fmla="*/ 1717 w 3788"/>
              <a:gd name="T87" fmla="*/ 2762 h 2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788" h="2823">
                <a:moveTo>
                  <a:pt x="1665" y="2823"/>
                </a:moveTo>
                <a:cubicBezTo>
                  <a:pt x="1637" y="2793"/>
                  <a:pt x="1608" y="2766"/>
                  <a:pt x="1579" y="2739"/>
                </a:cubicBezTo>
                <a:cubicBezTo>
                  <a:pt x="1554" y="2647"/>
                  <a:pt x="1523" y="2568"/>
                  <a:pt x="1494" y="2501"/>
                </a:cubicBezTo>
                <a:cubicBezTo>
                  <a:pt x="1425" y="2418"/>
                  <a:pt x="1358" y="2406"/>
                  <a:pt x="1297" y="2382"/>
                </a:cubicBezTo>
                <a:cubicBezTo>
                  <a:pt x="1188" y="2379"/>
                  <a:pt x="1080" y="2380"/>
                  <a:pt x="971" y="2380"/>
                </a:cubicBezTo>
                <a:cubicBezTo>
                  <a:pt x="856" y="2361"/>
                  <a:pt x="802" y="2297"/>
                  <a:pt x="745" y="2253"/>
                </a:cubicBezTo>
                <a:cubicBezTo>
                  <a:pt x="627" y="2234"/>
                  <a:pt x="544" y="2199"/>
                  <a:pt x="474" y="2145"/>
                </a:cubicBezTo>
                <a:cubicBezTo>
                  <a:pt x="474" y="2125"/>
                  <a:pt x="443" y="2082"/>
                  <a:pt x="443" y="2075"/>
                </a:cubicBezTo>
                <a:cubicBezTo>
                  <a:pt x="433" y="2065"/>
                  <a:pt x="424" y="2055"/>
                  <a:pt x="414" y="2048"/>
                </a:cubicBezTo>
                <a:cubicBezTo>
                  <a:pt x="325" y="2033"/>
                  <a:pt x="261" y="2015"/>
                  <a:pt x="204" y="1978"/>
                </a:cubicBezTo>
                <a:cubicBezTo>
                  <a:pt x="79" y="1938"/>
                  <a:pt x="32" y="1741"/>
                  <a:pt x="14" y="1662"/>
                </a:cubicBezTo>
                <a:cubicBezTo>
                  <a:pt x="8" y="1527"/>
                  <a:pt x="3" y="1393"/>
                  <a:pt x="0" y="1262"/>
                </a:cubicBezTo>
                <a:cubicBezTo>
                  <a:pt x="23" y="1217"/>
                  <a:pt x="58" y="1152"/>
                  <a:pt x="65" y="1116"/>
                </a:cubicBezTo>
                <a:cubicBezTo>
                  <a:pt x="65" y="1047"/>
                  <a:pt x="30" y="1014"/>
                  <a:pt x="30" y="997"/>
                </a:cubicBezTo>
                <a:cubicBezTo>
                  <a:pt x="40" y="994"/>
                  <a:pt x="53" y="991"/>
                  <a:pt x="66" y="992"/>
                </a:cubicBezTo>
                <a:cubicBezTo>
                  <a:pt x="82" y="1009"/>
                  <a:pt x="107" y="1006"/>
                  <a:pt x="129" y="1006"/>
                </a:cubicBezTo>
                <a:cubicBezTo>
                  <a:pt x="152" y="984"/>
                  <a:pt x="155" y="971"/>
                  <a:pt x="158" y="958"/>
                </a:cubicBezTo>
                <a:cubicBezTo>
                  <a:pt x="219" y="930"/>
                  <a:pt x="244" y="1003"/>
                  <a:pt x="327" y="1047"/>
                </a:cubicBezTo>
                <a:cubicBezTo>
                  <a:pt x="346" y="1048"/>
                  <a:pt x="426" y="1053"/>
                  <a:pt x="455" y="1034"/>
                </a:cubicBezTo>
                <a:cubicBezTo>
                  <a:pt x="462" y="1025"/>
                  <a:pt x="471" y="1015"/>
                  <a:pt x="481" y="1006"/>
                </a:cubicBezTo>
                <a:cubicBezTo>
                  <a:pt x="481" y="976"/>
                  <a:pt x="481" y="950"/>
                  <a:pt x="481" y="924"/>
                </a:cubicBezTo>
                <a:cubicBezTo>
                  <a:pt x="434" y="857"/>
                  <a:pt x="389" y="823"/>
                  <a:pt x="425" y="772"/>
                </a:cubicBezTo>
                <a:cubicBezTo>
                  <a:pt x="454" y="753"/>
                  <a:pt x="483" y="737"/>
                  <a:pt x="515" y="721"/>
                </a:cubicBezTo>
                <a:cubicBezTo>
                  <a:pt x="524" y="709"/>
                  <a:pt x="534" y="699"/>
                  <a:pt x="547" y="690"/>
                </a:cubicBezTo>
                <a:cubicBezTo>
                  <a:pt x="608" y="567"/>
                  <a:pt x="538" y="539"/>
                  <a:pt x="487" y="498"/>
                </a:cubicBezTo>
                <a:cubicBezTo>
                  <a:pt x="459" y="435"/>
                  <a:pt x="408" y="375"/>
                  <a:pt x="373" y="374"/>
                </a:cubicBezTo>
                <a:cubicBezTo>
                  <a:pt x="367" y="348"/>
                  <a:pt x="347" y="334"/>
                  <a:pt x="348" y="308"/>
                </a:cubicBezTo>
                <a:cubicBezTo>
                  <a:pt x="393" y="263"/>
                  <a:pt x="329" y="196"/>
                  <a:pt x="323" y="186"/>
                </a:cubicBezTo>
                <a:cubicBezTo>
                  <a:pt x="323" y="180"/>
                  <a:pt x="323" y="173"/>
                  <a:pt x="323" y="167"/>
                </a:cubicBezTo>
                <a:cubicBezTo>
                  <a:pt x="448" y="134"/>
                  <a:pt x="627" y="151"/>
                  <a:pt x="771" y="116"/>
                </a:cubicBezTo>
                <a:cubicBezTo>
                  <a:pt x="892" y="53"/>
                  <a:pt x="988" y="0"/>
                  <a:pt x="1155" y="4"/>
                </a:cubicBezTo>
                <a:cubicBezTo>
                  <a:pt x="1177" y="14"/>
                  <a:pt x="1199" y="25"/>
                  <a:pt x="1221" y="35"/>
                </a:cubicBezTo>
                <a:cubicBezTo>
                  <a:pt x="1343" y="38"/>
                  <a:pt x="1474" y="25"/>
                  <a:pt x="1601" y="81"/>
                </a:cubicBezTo>
                <a:cubicBezTo>
                  <a:pt x="1681" y="135"/>
                  <a:pt x="1761" y="190"/>
                  <a:pt x="1840" y="247"/>
                </a:cubicBezTo>
                <a:cubicBezTo>
                  <a:pt x="1846" y="257"/>
                  <a:pt x="1853" y="271"/>
                  <a:pt x="1862" y="284"/>
                </a:cubicBezTo>
                <a:cubicBezTo>
                  <a:pt x="1904" y="318"/>
                  <a:pt x="1967" y="375"/>
                  <a:pt x="2056" y="410"/>
                </a:cubicBezTo>
                <a:cubicBezTo>
                  <a:pt x="2085" y="411"/>
                  <a:pt x="2117" y="412"/>
                  <a:pt x="2149" y="412"/>
                </a:cubicBezTo>
                <a:cubicBezTo>
                  <a:pt x="2162" y="396"/>
                  <a:pt x="2175" y="384"/>
                  <a:pt x="2191" y="371"/>
                </a:cubicBezTo>
                <a:cubicBezTo>
                  <a:pt x="2204" y="309"/>
                  <a:pt x="2195" y="250"/>
                  <a:pt x="2179" y="213"/>
                </a:cubicBezTo>
                <a:cubicBezTo>
                  <a:pt x="2211" y="181"/>
                  <a:pt x="2262" y="193"/>
                  <a:pt x="2320" y="197"/>
                </a:cubicBezTo>
                <a:cubicBezTo>
                  <a:pt x="2348" y="218"/>
                  <a:pt x="2380" y="238"/>
                  <a:pt x="2412" y="262"/>
                </a:cubicBezTo>
                <a:cubicBezTo>
                  <a:pt x="2463" y="276"/>
                  <a:pt x="2533" y="294"/>
                  <a:pt x="2610" y="303"/>
                </a:cubicBezTo>
                <a:cubicBezTo>
                  <a:pt x="2651" y="323"/>
                  <a:pt x="2693" y="344"/>
                  <a:pt x="2734" y="368"/>
                </a:cubicBezTo>
                <a:cubicBezTo>
                  <a:pt x="2766" y="392"/>
                  <a:pt x="2798" y="419"/>
                  <a:pt x="2829" y="446"/>
                </a:cubicBezTo>
                <a:cubicBezTo>
                  <a:pt x="2829" y="449"/>
                  <a:pt x="2829" y="452"/>
                  <a:pt x="2829" y="456"/>
                </a:cubicBezTo>
                <a:cubicBezTo>
                  <a:pt x="2839" y="462"/>
                  <a:pt x="2848" y="473"/>
                  <a:pt x="2861" y="483"/>
                </a:cubicBezTo>
                <a:cubicBezTo>
                  <a:pt x="2906" y="494"/>
                  <a:pt x="2957" y="485"/>
                  <a:pt x="3018" y="474"/>
                </a:cubicBezTo>
                <a:cubicBezTo>
                  <a:pt x="3056" y="524"/>
                  <a:pt x="3097" y="574"/>
                  <a:pt x="3138" y="627"/>
                </a:cubicBezTo>
                <a:cubicBezTo>
                  <a:pt x="3195" y="671"/>
                  <a:pt x="3253" y="715"/>
                  <a:pt x="3310" y="759"/>
                </a:cubicBezTo>
                <a:cubicBezTo>
                  <a:pt x="3335" y="773"/>
                  <a:pt x="3364" y="787"/>
                  <a:pt x="3393" y="804"/>
                </a:cubicBezTo>
                <a:cubicBezTo>
                  <a:pt x="3444" y="805"/>
                  <a:pt x="3495" y="806"/>
                  <a:pt x="3546" y="808"/>
                </a:cubicBezTo>
                <a:cubicBezTo>
                  <a:pt x="3575" y="838"/>
                  <a:pt x="3619" y="970"/>
                  <a:pt x="3628" y="1052"/>
                </a:cubicBezTo>
                <a:cubicBezTo>
                  <a:pt x="3650" y="1105"/>
                  <a:pt x="3672" y="1161"/>
                  <a:pt x="3697" y="1218"/>
                </a:cubicBezTo>
                <a:cubicBezTo>
                  <a:pt x="3700" y="1264"/>
                  <a:pt x="3703" y="1309"/>
                  <a:pt x="3709" y="1355"/>
                </a:cubicBezTo>
                <a:cubicBezTo>
                  <a:pt x="3731" y="1389"/>
                  <a:pt x="3788" y="1462"/>
                  <a:pt x="3727" y="1523"/>
                </a:cubicBezTo>
                <a:cubicBezTo>
                  <a:pt x="3586" y="1591"/>
                  <a:pt x="3596" y="1608"/>
                  <a:pt x="3509" y="1750"/>
                </a:cubicBezTo>
                <a:cubicBezTo>
                  <a:pt x="3473" y="1775"/>
                  <a:pt x="3438" y="1804"/>
                  <a:pt x="3403" y="1832"/>
                </a:cubicBezTo>
                <a:cubicBezTo>
                  <a:pt x="3399" y="1849"/>
                  <a:pt x="3399" y="1865"/>
                  <a:pt x="3399" y="1881"/>
                </a:cubicBezTo>
                <a:cubicBezTo>
                  <a:pt x="3431" y="1912"/>
                  <a:pt x="3466" y="1945"/>
                  <a:pt x="3501" y="1979"/>
                </a:cubicBezTo>
                <a:cubicBezTo>
                  <a:pt x="3501" y="2038"/>
                  <a:pt x="3418" y="2016"/>
                  <a:pt x="3402" y="2016"/>
                </a:cubicBezTo>
                <a:cubicBezTo>
                  <a:pt x="3367" y="1992"/>
                  <a:pt x="3332" y="1968"/>
                  <a:pt x="3297" y="1944"/>
                </a:cubicBezTo>
                <a:cubicBezTo>
                  <a:pt x="3242" y="1943"/>
                  <a:pt x="3137" y="1934"/>
                  <a:pt x="3124" y="1946"/>
                </a:cubicBezTo>
                <a:cubicBezTo>
                  <a:pt x="3123" y="2055"/>
                  <a:pt x="3110" y="2120"/>
                  <a:pt x="3231" y="2218"/>
                </a:cubicBezTo>
                <a:cubicBezTo>
                  <a:pt x="3228" y="2254"/>
                  <a:pt x="3227" y="2293"/>
                  <a:pt x="3227" y="2332"/>
                </a:cubicBezTo>
                <a:cubicBezTo>
                  <a:pt x="3243" y="2385"/>
                  <a:pt x="3259" y="2438"/>
                  <a:pt x="3274" y="2491"/>
                </a:cubicBezTo>
                <a:cubicBezTo>
                  <a:pt x="3274" y="2553"/>
                  <a:pt x="3220" y="2545"/>
                  <a:pt x="3168" y="2550"/>
                </a:cubicBezTo>
                <a:cubicBezTo>
                  <a:pt x="3117" y="2562"/>
                  <a:pt x="3108" y="2578"/>
                  <a:pt x="3075" y="2603"/>
                </a:cubicBezTo>
                <a:cubicBezTo>
                  <a:pt x="3063" y="2603"/>
                  <a:pt x="3050" y="2603"/>
                  <a:pt x="3040" y="2603"/>
                </a:cubicBezTo>
                <a:cubicBezTo>
                  <a:pt x="3034" y="2589"/>
                  <a:pt x="3028" y="2576"/>
                  <a:pt x="3021" y="2563"/>
                </a:cubicBezTo>
                <a:cubicBezTo>
                  <a:pt x="2993" y="2559"/>
                  <a:pt x="2964" y="2555"/>
                  <a:pt x="2935" y="2554"/>
                </a:cubicBezTo>
                <a:cubicBezTo>
                  <a:pt x="2935" y="2528"/>
                  <a:pt x="2913" y="2514"/>
                  <a:pt x="2897" y="2504"/>
                </a:cubicBezTo>
                <a:cubicBezTo>
                  <a:pt x="2878" y="2500"/>
                  <a:pt x="2859" y="2500"/>
                  <a:pt x="2840" y="2499"/>
                </a:cubicBezTo>
                <a:cubicBezTo>
                  <a:pt x="2833" y="2512"/>
                  <a:pt x="2785" y="2547"/>
                  <a:pt x="2769" y="2540"/>
                </a:cubicBezTo>
                <a:cubicBezTo>
                  <a:pt x="2763" y="2524"/>
                  <a:pt x="2756" y="2510"/>
                  <a:pt x="2750" y="2497"/>
                </a:cubicBezTo>
                <a:cubicBezTo>
                  <a:pt x="2718" y="2490"/>
                  <a:pt x="2690" y="2482"/>
                  <a:pt x="2661" y="2475"/>
                </a:cubicBezTo>
                <a:cubicBezTo>
                  <a:pt x="2616" y="2422"/>
                  <a:pt x="2575" y="2371"/>
                  <a:pt x="2534" y="2321"/>
                </a:cubicBezTo>
                <a:cubicBezTo>
                  <a:pt x="2528" y="2308"/>
                  <a:pt x="2521" y="2298"/>
                  <a:pt x="2518" y="2288"/>
                </a:cubicBezTo>
                <a:cubicBezTo>
                  <a:pt x="2519" y="2174"/>
                  <a:pt x="2462" y="2143"/>
                  <a:pt x="2414" y="2086"/>
                </a:cubicBezTo>
                <a:cubicBezTo>
                  <a:pt x="2341" y="2061"/>
                  <a:pt x="2251" y="2069"/>
                  <a:pt x="2197" y="2067"/>
                </a:cubicBezTo>
                <a:cubicBezTo>
                  <a:pt x="2091" y="2081"/>
                  <a:pt x="2126" y="2079"/>
                  <a:pt x="2116" y="2193"/>
                </a:cubicBezTo>
                <a:cubicBezTo>
                  <a:pt x="2138" y="2226"/>
                  <a:pt x="2164" y="2260"/>
                  <a:pt x="2189" y="2293"/>
                </a:cubicBezTo>
                <a:cubicBezTo>
                  <a:pt x="2189" y="2313"/>
                  <a:pt x="2189" y="2332"/>
                  <a:pt x="2189" y="2355"/>
                </a:cubicBezTo>
                <a:cubicBezTo>
                  <a:pt x="2156" y="2403"/>
                  <a:pt x="2060" y="2450"/>
                  <a:pt x="2114" y="2537"/>
                </a:cubicBezTo>
                <a:cubicBezTo>
                  <a:pt x="2114" y="2576"/>
                  <a:pt x="2037" y="2675"/>
                  <a:pt x="2008" y="2711"/>
                </a:cubicBezTo>
                <a:cubicBezTo>
                  <a:pt x="1991" y="2756"/>
                  <a:pt x="1953" y="2772"/>
                  <a:pt x="1918" y="2787"/>
                </a:cubicBezTo>
                <a:cubicBezTo>
                  <a:pt x="1905" y="2797"/>
                  <a:pt x="1895" y="2806"/>
                  <a:pt x="1886" y="2819"/>
                </a:cubicBezTo>
                <a:cubicBezTo>
                  <a:pt x="1828" y="2818"/>
                  <a:pt x="1828" y="2775"/>
                  <a:pt x="1825" y="2765"/>
                </a:cubicBezTo>
                <a:cubicBezTo>
                  <a:pt x="1784" y="2735"/>
                  <a:pt x="1733" y="2760"/>
                  <a:pt x="1717" y="2762"/>
                </a:cubicBezTo>
                <a:cubicBezTo>
                  <a:pt x="1694" y="2788"/>
                  <a:pt x="1691" y="2811"/>
                  <a:pt x="1665" y="2823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24"/>
          <p:cNvSpPr/>
          <p:nvPr/>
        </p:nvSpPr>
        <p:spPr bwMode="auto">
          <a:xfrm>
            <a:off x="5340350" y="3191705"/>
            <a:ext cx="452438" cy="917575"/>
          </a:xfrm>
          <a:custGeom>
            <a:avLst/>
            <a:gdLst>
              <a:gd name="T0" fmla="*/ 99 w 1042"/>
              <a:gd name="T1" fmla="*/ 2109 h 2109"/>
              <a:gd name="T2" fmla="*/ 30 w 1042"/>
              <a:gd name="T3" fmla="*/ 1923 h 2109"/>
              <a:gd name="T4" fmla="*/ 59 w 1042"/>
              <a:gd name="T5" fmla="*/ 1833 h 2109"/>
              <a:gd name="T6" fmla="*/ 53 w 1042"/>
              <a:gd name="T7" fmla="*/ 1721 h 2109"/>
              <a:gd name="T8" fmla="*/ 0 w 1042"/>
              <a:gd name="T9" fmla="*/ 1582 h 2109"/>
              <a:gd name="T10" fmla="*/ 1 w 1042"/>
              <a:gd name="T11" fmla="*/ 1350 h 2109"/>
              <a:gd name="T12" fmla="*/ 95 w 1042"/>
              <a:gd name="T13" fmla="*/ 1182 h 2109"/>
              <a:gd name="T14" fmla="*/ 98 w 1042"/>
              <a:gd name="T15" fmla="*/ 1097 h 2109"/>
              <a:gd name="T16" fmla="*/ 139 w 1042"/>
              <a:gd name="T17" fmla="*/ 754 h 2109"/>
              <a:gd name="T18" fmla="*/ 165 w 1042"/>
              <a:gd name="T19" fmla="*/ 578 h 2109"/>
              <a:gd name="T20" fmla="*/ 201 w 1042"/>
              <a:gd name="T21" fmla="*/ 510 h 2109"/>
              <a:gd name="T22" fmla="*/ 342 w 1042"/>
              <a:gd name="T23" fmla="*/ 330 h 2109"/>
              <a:gd name="T24" fmla="*/ 471 w 1042"/>
              <a:gd name="T25" fmla="*/ 170 h 2109"/>
              <a:gd name="T26" fmla="*/ 529 w 1042"/>
              <a:gd name="T27" fmla="*/ 115 h 2109"/>
              <a:gd name="T28" fmla="*/ 737 w 1042"/>
              <a:gd name="T29" fmla="*/ 98 h 2109"/>
              <a:gd name="T30" fmla="*/ 868 w 1042"/>
              <a:gd name="T31" fmla="*/ 32 h 2109"/>
              <a:gd name="T32" fmla="*/ 891 w 1042"/>
              <a:gd name="T33" fmla="*/ 0 h 2109"/>
              <a:gd name="T34" fmla="*/ 948 w 1042"/>
              <a:gd name="T35" fmla="*/ 41 h 2109"/>
              <a:gd name="T36" fmla="*/ 854 w 1042"/>
              <a:gd name="T37" fmla="*/ 189 h 2109"/>
              <a:gd name="T38" fmla="*/ 1042 w 1042"/>
              <a:gd name="T39" fmla="*/ 387 h 2109"/>
              <a:gd name="T40" fmla="*/ 1041 w 1042"/>
              <a:gd name="T41" fmla="*/ 446 h 2109"/>
              <a:gd name="T42" fmla="*/ 887 w 1042"/>
              <a:gd name="T43" fmla="*/ 576 h 2109"/>
              <a:gd name="T44" fmla="*/ 838 w 1042"/>
              <a:gd name="T45" fmla="*/ 798 h 2109"/>
              <a:gd name="T46" fmla="*/ 918 w 1042"/>
              <a:gd name="T47" fmla="*/ 865 h 2109"/>
              <a:gd name="T48" fmla="*/ 999 w 1042"/>
              <a:gd name="T49" fmla="*/ 1077 h 2109"/>
              <a:gd name="T50" fmla="*/ 967 w 1042"/>
              <a:gd name="T51" fmla="*/ 1201 h 2109"/>
              <a:gd name="T52" fmla="*/ 841 w 1042"/>
              <a:gd name="T53" fmla="*/ 1358 h 2109"/>
              <a:gd name="T54" fmla="*/ 838 w 1042"/>
              <a:gd name="T55" fmla="*/ 1397 h 2109"/>
              <a:gd name="T56" fmla="*/ 911 w 1042"/>
              <a:gd name="T57" fmla="*/ 1477 h 2109"/>
              <a:gd name="T58" fmla="*/ 903 w 1042"/>
              <a:gd name="T59" fmla="*/ 1693 h 2109"/>
              <a:gd name="T60" fmla="*/ 717 w 1042"/>
              <a:gd name="T61" fmla="*/ 1872 h 2109"/>
              <a:gd name="T62" fmla="*/ 496 w 1042"/>
              <a:gd name="T63" fmla="*/ 1922 h 2109"/>
              <a:gd name="T64" fmla="*/ 281 w 1042"/>
              <a:gd name="T65" fmla="*/ 2005 h 2109"/>
              <a:gd name="T66" fmla="*/ 198 w 1042"/>
              <a:gd name="T67" fmla="*/ 2052 h 2109"/>
              <a:gd name="T68" fmla="*/ 99 w 1042"/>
              <a:gd name="T69" fmla="*/ 2109 h 2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42" h="2109">
                <a:moveTo>
                  <a:pt x="99" y="2109"/>
                </a:moveTo>
                <a:cubicBezTo>
                  <a:pt x="10" y="2051"/>
                  <a:pt x="29" y="1979"/>
                  <a:pt x="30" y="1923"/>
                </a:cubicBezTo>
                <a:cubicBezTo>
                  <a:pt x="39" y="1891"/>
                  <a:pt x="49" y="1862"/>
                  <a:pt x="59" y="1833"/>
                </a:cubicBezTo>
                <a:cubicBezTo>
                  <a:pt x="56" y="1793"/>
                  <a:pt x="53" y="1757"/>
                  <a:pt x="53" y="1721"/>
                </a:cubicBezTo>
                <a:cubicBezTo>
                  <a:pt x="34" y="1675"/>
                  <a:pt x="15" y="1628"/>
                  <a:pt x="0" y="1582"/>
                </a:cubicBezTo>
                <a:cubicBezTo>
                  <a:pt x="0" y="1504"/>
                  <a:pt x="0" y="1425"/>
                  <a:pt x="1" y="1350"/>
                </a:cubicBezTo>
                <a:cubicBezTo>
                  <a:pt x="43" y="1289"/>
                  <a:pt x="62" y="1237"/>
                  <a:pt x="95" y="1182"/>
                </a:cubicBezTo>
                <a:cubicBezTo>
                  <a:pt x="95" y="1152"/>
                  <a:pt x="95" y="1123"/>
                  <a:pt x="98" y="1097"/>
                </a:cubicBezTo>
                <a:cubicBezTo>
                  <a:pt x="80" y="955"/>
                  <a:pt x="23" y="830"/>
                  <a:pt x="139" y="754"/>
                </a:cubicBezTo>
                <a:cubicBezTo>
                  <a:pt x="161" y="679"/>
                  <a:pt x="162" y="633"/>
                  <a:pt x="165" y="578"/>
                </a:cubicBezTo>
                <a:cubicBezTo>
                  <a:pt x="175" y="555"/>
                  <a:pt x="188" y="533"/>
                  <a:pt x="201" y="510"/>
                </a:cubicBezTo>
                <a:cubicBezTo>
                  <a:pt x="217" y="415"/>
                  <a:pt x="272" y="377"/>
                  <a:pt x="342" y="330"/>
                </a:cubicBezTo>
                <a:cubicBezTo>
                  <a:pt x="378" y="279"/>
                  <a:pt x="417" y="194"/>
                  <a:pt x="471" y="170"/>
                </a:cubicBezTo>
                <a:cubicBezTo>
                  <a:pt x="490" y="150"/>
                  <a:pt x="510" y="131"/>
                  <a:pt x="529" y="115"/>
                </a:cubicBezTo>
                <a:cubicBezTo>
                  <a:pt x="564" y="116"/>
                  <a:pt x="692" y="142"/>
                  <a:pt x="737" y="98"/>
                </a:cubicBezTo>
                <a:cubicBezTo>
                  <a:pt x="778" y="89"/>
                  <a:pt x="823" y="77"/>
                  <a:pt x="868" y="32"/>
                </a:cubicBezTo>
                <a:cubicBezTo>
                  <a:pt x="875" y="19"/>
                  <a:pt x="881" y="10"/>
                  <a:pt x="891" y="0"/>
                </a:cubicBezTo>
                <a:cubicBezTo>
                  <a:pt x="910" y="14"/>
                  <a:pt x="929" y="27"/>
                  <a:pt x="948" y="41"/>
                </a:cubicBezTo>
                <a:cubicBezTo>
                  <a:pt x="948" y="90"/>
                  <a:pt x="833" y="117"/>
                  <a:pt x="854" y="189"/>
                </a:cubicBezTo>
                <a:cubicBezTo>
                  <a:pt x="934" y="211"/>
                  <a:pt x="972" y="284"/>
                  <a:pt x="1042" y="387"/>
                </a:cubicBezTo>
                <a:cubicBezTo>
                  <a:pt x="1042" y="407"/>
                  <a:pt x="1042" y="426"/>
                  <a:pt x="1041" y="446"/>
                </a:cubicBezTo>
                <a:cubicBezTo>
                  <a:pt x="993" y="533"/>
                  <a:pt x="961" y="529"/>
                  <a:pt x="887" y="576"/>
                </a:cubicBezTo>
                <a:cubicBezTo>
                  <a:pt x="855" y="638"/>
                  <a:pt x="787" y="718"/>
                  <a:pt x="838" y="798"/>
                </a:cubicBezTo>
                <a:cubicBezTo>
                  <a:pt x="864" y="818"/>
                  <a:pt x="889" y="842"/>
                  <a:pt x="918" y="865"/>
                </a:cubicBezTo>
                <a:cubicBezTo>
                  <a:pt x="940" y="915"/>
                  <a:pt x="1000" y="959"/>
                  <a:pt x="999" y="1077"/>
                </a:cubicBezTo>
                <a:cubicBezTo>
                  <a:pt x="986" y="1116"/>
                  <a:pt x="977" y="1158"/>
                  <a:pt x="967" y="1201"/>
                </a:cubicBezTo>
                <a:cubicBezTo>
                  <a:pt x="944" y="1243"/>
                  <a:pt x="880" y="1329"/>
                  <a:pt x="841" y="1358"/>
                </a:cubicBezTo>
                <a:cubicBezTo>
                  <a:pt x="838" y="1371"/>
                  <a:pt x="838" y="1384"/>
                  <a:pt x="838" y="1397"/>
                </a:cubicBezTo>
                <a:cubicBezTo>
                  <a:pt x="860" y="1424"/>
                  <a:pt x="885" y="1451"/>
                  <a:pt x="911" y="1477"/>
                </a:cubicBezTo>
                <a:cubicBezTo>
                  <a:pt x="926" y="1527"/>
                  <a:pt x="926" y="1619"/>
                  <a:pt x="903" y="1693"/>
                </a:cubicBezTo>
                <a:cubicBezTo>
                  <a:pt x="848" y="1761"/>
                  <a:pt x="787" y="1818"/>
                  <a:pt x="717" y="1872"/>
                </a:cubicBezTo>
                <a:cubicBezTo>
                  <a:pt x="643" y="1887"/>
                  <a:pt x="570" y="1904"/>
                  <a:pt x="496" y="1922"/>
                </a:cubicBezTo>
                <a:cubicBezTo>
                  <a:pt x="419" y="1982"/>
                  <a:pt x="361" y="1988"/>
                  <a:pt x="281" y="2005"/>
                </a:cubicBezTo>
                <a:cubicBezTo>
                  <a:pt x="253" y="2021"/>
                  <a:pt x="224" y="2036"/>
                  <a:pt x="198" y="2052"/>
                </a:cubicBezTo>
                <a:cubicBezTo>
                  <a:pt x="160" y="2091"/>
                  <a:pt x="124" y="2103"/>
                  <a:pt x="99" y="2109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25"/>
          <p:cNvSpPr/>
          <p:nvPr/>
        </p:nvSpPr>
        <p:spPr bwMode="auto">
          <a:xfrm>
            <a:off x="5929313" y="3533018"/>
            <a:ext cx="847725" cy="576262"/>
          </a:xfrm>
          <a:custGeom>
            <a:avLst/>
            <a:gdLst>
              <a:gd name="T0" fmla="*/ 213 w 1952"/>
              <a:gd name="T1" fmla="*/ 1322 h 1326"/>
              <a:gd name="T2" fmla="*/ 131 w 1952"/>
              <a:gd name="T3" fmla="*/ 1261 h 1326"/>
              <a:gd name="T4" fmla="*/ 0 w 1952"/>
              <a:gd name="T5" fmla="*/ 1143 h 1326"/>
              <a:gd name="T6" fmla="*/ 30 w 1952"/>
              <a:gd name="T7" fmla="*/ 1079 h 1326"/>
              <a:gd name="T8" fmla="*/ 120 w 1952"/>
              <a:gd name="T9" fmla="*/ 989 h 1326"/>
              <a:gd name="T10" fmla="*/ 120 w 1952"/>
              <a:gd name="T11" fmla="*/ 885 h 1326"/>
              <a:gd name="T12" fmla="*/ 42 w 1952"/>
              <a:gd name="T13" fmla="*/ 630 h 1326"/>
              <a:gd name="T14" fmla="*/ 65 w 1952"/>
              <a:gd name="T15" fmla="*/ 523 h 1326"/>
              <a:gd name="T16" fmla="*/ 213 w 1952"/>
              <a:gd name="T17" fmla="*/ 356 h 1326"/>
              <a:gd name="T18" fmla="*/ 463 w 1952"/>
              <a:gd name="T19" fmla="*/ 156 h 1326"/>
              <a:gd name="T20" fmla="*/ 621 w 1952"/>
              <a:gd name="T21" fmla="*/ 0 h 1326"/>
              <a:gd name="T22" fmla="*/ 649 w 1952"/>
              <a:gd name="T23" fmla="*/ 115 h 1326"/>
              <a:gd name="T24" fmla="*/ 725 w 1952"/>
              <a:gd name="T25" fmla="*/ 117 h 1326"/>
              <a:gd name="T26" fmla="*/ 764 w 1952"/>
              <a:gd name="T27" fmla="*/ 53 h 1326"/>
              <a:gd name="T28" fmla="*/ 902 w 1952"/>
              <a:gd name="T29" fmla="*/ 40 h 1326"/>
              <a:gd name="T30" fmla="*/ 946 w 1952"/>
              <a:gd name="T31" fmla="*/ 116 h 1326"/>
              <a:gd name="T32" fmla="*/ 942 w 1952"/>
              <a:gd name="T33" fmla="*/ 254 h 1326"/>
              <a:gd name="T34" fmla="*/ 1174 w 1952"/>
              <a:gd name="T35" fmla="*/ 354 h 1326"/>
              <a:gd name="T36" fmla="*/ 1297 w 1952"/>
              <a:gd name="T37" fmla="*/ 161 h 1326"/>
              <a:gd name="T38" fmla="*/ 1348 w 1952"/>
              <a:gd name="T39" fmla="*/ 107 h 1326"/>
              <a:gd name="T40" fmla="*/ 1505 w 1952"/>
              <a:gd name="T41" fmla="*/ 71 h 1326"/>
              <a:gd name="T42" fmla="*/ 1636 w 1952"/>
              <a:gd name="T43" fmla="*/ 130 h 1326"/>
              <a:gd name="T44" fmla="*/ 1930 w 1952"/>
              <a:gd name="T45" fmla="*/ 131 h 1326"/>
              <a:gd name="T46" fmla="*/ 1952 w 1952"/>
              <a:gd name="T47" fmla="*/ 145 h 1326"/>
              <a:gd name="T48" fmla="*/ 1939 w 1952"/>
              <a:gd name="T49" fmla="*/ 171 h 1326"/>
              <a:gd name="T50" fmla="*/ 1929 w 1952"/>
              <a:gd name="T51" fmla="*/ 269 h 1326"/>
              <a:gd name="T52" fmla="*/ 1824 w 1952"/>
              <a:gd name="T53" fmla="*/ 276 h 1326"/>
              <a:gd name="T54" fmla="*/ 1528 w 1952"/>
              <a:gd name="T55" fmla="*/ 521 h 1326"/>
              <a:gd name="T56" fmla="*/ 1461 w 1952"/>
              <a:gd name="T57" fmla="*/ 548 h 1326"/>
              <a:gd name="T58" fmla="*/ 1362 w 1952"/>
              <a:gd name="T59" fmla="*/ 601 h 1326"/>
              <a:gd name="T60" fmla="*/ 1345 w 1952"/>
              <a:gd name="T61" fmla="*/ 621 h 1326"/>
              <a:gd name="T62" fmla="*/ 1335 w 1952"/>
              <a:gd name="T63" fmla="*/ 729 h 1326"/>
              <a:gd name="T64" fmla="*/ 1223 w 1952"/>
              <a:gd name="T65" fmla="*/ 873 h 1326"/>
              <a:gd name="T66" fmla="*/ 1190 w 1952"/>
              <a:gd name="T67" fmla="*/ 1020 h 1326"/>
              <a:gd name="T68" fmla="*/ 1039 w 1952"/>
              <a:gd name="T69" fmla="*/ 1107 h 1326"/>
              <a:gd name="T70" fmla="*/ 958 w 1952"/>
              <a:gd name="T71" fmla="*/ 1266 h 1326"/>
              <a:gd name="T72" fmla="*/ 955 w 1952"/>
              <a:gd name="T73" fmla="*/ 1253 h 1326"/>
              <a:gd name="T74" fmla="*/ 923 w 1952"/>
              <a:gd name="T75" fmla="*/ 1226 h 1326"/>
              <a:gd name="T76" fmla="*/ 872 w 1952"/>
              <a:gd name="T77" fmla="*/ 1221 h 1326"/>
              <a:gd name="T78" fmla="*/ 798 w 1952"/>
              <a:gd name="T79" fmla="*/ 1311 h 1326"/>
              <a:gd name="T80" fmla="*/ 651 w 1952"/>
              <a:gd name="T81" fmla="*/ 1294 h 1326"/>
              <a:gd name="T82" fmla="*/ 636 w 1952"/>
              <a:gd name="T83" fmla="*/ 1254 h 1326"/>
              <a:gd name="T84" fmla="*/ 512 w 1952"/>
              <a:gd name="T85" fmla="*/ 1127 h 1326"/>
              <a:gd name="T86" fmla="*/ 435 w 1952"/>
              <a:gd name="T87" fmla="*/ 1122 h 1326"/>
              <a:gd name="T88" fmla="*/ 415 w 1952"/>
              <a:gd name="T89" fmla="*/ 1252 h 1326"/>
              <a:gd name="T90" fmla="*/ 332 w 1952"/>
              <a:gd name="T91" fmla="*/ 1293 h 1326"/>
              <a:gd name="T92" fmla="*/ 213 w 1952"/>
              <a:gd name="T93" fmla="*/ 132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52" h="1326">
                <a:moveTo>
                  <a:pt x="213" y="1322"/>
                </a:moveTo>
                <a:cubicBezTo>
                  <a:pt x="185" y="1302"/>
                  <a:pt x="156" y="1282"/>
                  <a:pt x="131" y="1261"/>
                </a:cubicBezTo>
                <a:cubicBezTo>
                  <a:pt x="86" y="1221"/>
                  <a:pt x="42" y="1181"/>
                  <a:pt x="0" y="1143"/>
                </a:cubicBezTo>
                <a:cubicBezTo>
                  <a:pt x="10" y="1121"/>
                  <a:pt x="20" y="1098"/>
                  <a:pt x="30" y="1079"/>
                </a:cubicBezTo>
                <a:cubicBezTo>
                  <a:pt x="62" y="1053"/>
                  <a:pt x="100" y="1022"/>
                  <a:pt x="120" y="989"/>
                </a:cubicBezTo>
                <a:cubicBezTo>
                  <a:pt x="120" y="953"/>
                  <a:pt x="120" y="917"/>
                  <a:pt x="120" y="885"/>
                </a:cubicBezTo>
                <a:cubicBezTo>
                  <a:pt x="111" y="829"/>
                  <a:pt x="61" y="651"/>
                  <a:pt x="42" y="630"/>
                </a:cubicBezTo>
                <a:cubicBezTo>
                  <a:pt x="42" y="565"/>
                  <a:pt x="33" y="555"/>
                  <a:pt x="65" y="523"/>
                </a:cubicBezTo>
                <a:cubicBezTo>
                  <a:pt x="100" y="449"/>
                  <a:pt x="155" y="411"/>
                  <a:pt x="213" y="356"/>
                </a:cubicBezTo>
                <a:cubicBezTo>
                  <a:pt x="268" y="246"/>
                  <a:pt x="361" y="219"/>
                  <a:pt x="463" y="156"/>
                </a:cubicBezTo>
                <a:cubicBezTo>
                  <a:pt x="515" y="102"/>
                  <a:pt x="566" y="51"/>
                  <a:pt x="621" y="0"/>
                </a:cubicBezTo>
                <a:cubicBezTo>
                  <a:pt x="630" y="36"/>
                  <a:pt x="639" y="76"/>
                  <a:pt x="649" y="115"/>
                </a:cubicBezTo>
                <a:cubicBezTo>
                  <a:pt x="674" y="116"/>
                  <a:pt x="700" y="117"/>
                  <a:pt x="725" y="117"/>
                </a:cubicBezTo>
                <a:cubicBezTo>
                  <a:pt x="738" y="95"/>
                  <a:pt x="751" y="72"/>
                  <a:pt x="764" y="53"/>
                </a:cubicBezTo>
                <a:cubicBezTo>
                  <a:pt x="790" y="53"/>
                  <a:pt x="857" y="62"/>
                  <a:pt x="902" y="40"/>
                </a:cubicBezTo>
                <a:cubicBezTo>
                  <a:pt x="901" y="53"/>
                  <a:pt x="920" y="83"/>
                  <a:pt x="946" y="116"/>
                </a:cubicBezTo>
                <a:cubicBezTo>
                  <a:pt x="942" y="162"/>
                  <a:pt x="942" y="208"/>
                  <a:pt x="942" y="254"/>
                </a:cubicBezTo>
                <a:cubicBezTo>
                  <a:pt x="986" y="301"/>
                  <a:pt x="1075" y="352"/>
                  <a:pt x="1174" y="354"/>
                </a:cubicBezTo>
                <a:cubicBezTo>
                  <a:pt x="1213" y="290"/>
                  <a:pt x="1255" y="226"/>
                  <a:pt x="1297" y="161"/>
                </a:cubicBezTo>
                <a:cubicBezTo>
                  <a:pt x="1313" y="142"/>
                  <a:pt x="1329" y="123"/>
                  <a:pt x="1348" y="107"/>
                </a:cubicBezTo>
                <a:cubicBezTo>
                  <a:pt x="1387" y="81"/>
                  <a:pt x="1435" y="60"/>
                  <a:pt x="1505" y="71"/>
                </a:cubicBezTo>
                <a:cubicBezTo>
                  <a:pt x="1547" y="89"/>
                  <a:pt x="1591" y="110"/>
                  <a:pt x="1636" y="130"/>
                </a:cubicBezTo>
                <a:cubicBezTo>
                  <a:pt x="1732" y="129"/>
                  <a:pt x="1831" y="129"/>
                  <a:pt x="1930" y="131"/>
                </a:cubicBezTo>
                <a:cubicBezTo>
                  <a:pt x="1936" y="135"/>
                  <a:pt x="1943" y="138"/>
                  <a:pt x="1952" y="145"/>
                </a:cubicBezTo>
                <a:cubicBezTo>
                  <a:pt x="1946" y="151"/>
                  <a:pt x="1942" y="161"/>
                  <a:pt x="1939" y="171"/>
                </a:cubicBezTo>
                <a:cubicBezTo>
                  <a:pt x="1936" y="203"/>
                  <a:pt x="1932" y="236"/>
                  <a:pt x="1929" y="269"/>
                </a:cubicBezTo>
                <a:cubicBezTo>
                  <a:pt x="1894" y="271"/>
                  <a:pt x="1859" y="273"/>
                  <a:pt x="1824" y="276"/>
                </a:cubicBezTo>
                <a:cubicBezTo>
                  <a:pt x="1721" y="339"/>
                  <a:pt x="1554" y="407"/>
                  <a:pt x="1528" y="521"/>
                </a:cubicBezTo>
                <a:cubicBezTo>
                  <a:pt x="1506" y="530"/>
                  <a:pt x="1483" y="539"/>
                  <a:pt x="1461" y="548"/>
                </a:cubicBezTo>
                <a:cubicBezTo>
                  <a:pt x="1435" y="587"/>
                  <a:pt x="1394" y="592"/>
                  <a:pt x="1362" y="601"/>
                </a:cubicBezTo>
                <a:cubicBezTo>
                  <a:pt x="1355" y="608"/>
                  <a:pt x="1349" y="614"/>
                  <a:pt x="1345" y="621"/>
                </a:cubicBezTo>
                <a:cubicBezTo>
                  <a:pt x="1342" y="657"/>
                  <a:pt x="1339" y="693"/>
                  <a:pt x="1335" y="729"/>
                </a:cubicBezTo>
                <a:cubicBezTo>
                  <a:pt x="1306" y="777"/>
                  <a:pt x="1245" y="828"/>
                  <a:pt x="1223" y="873"/>
                </a:cubicBezTo>
                <a:cubicBezTo>
                  <a:pt x="1219" y="912"/>
                  <a:pt x="1222" y="975"/>
                  <a:pt x="1190" y="1020"/>
                </a:cubicBezTo>
                <a:cubicBezTo>
                  <a:pt x="1110" y="1018"/>
                  <a:pt x="1078" y="1059"/>
                  <a:pt x="1039" y="1107"/>
                </a:cubicBezTo>
                <a:cubicBezTo>
                  <a:pt x="1032" y="1163"/>
                  <a:pt x="1016" y="1228"/>
                  <a:pt x="958" y="1266"/>
                </a:cubicBezTo>
                <a:cubicBezTo>
                  <a:pt x="955" y="1259"/>
                  <a:pt x="955" y="1256"/>
                  <a:pt x="955" y="1253"/>
                </a:cubicBezTo>
                <a:cubicBezTo>
                  <a:pt x="942" y="1243"/>
                  <a:pt x="933" y="1232"/>
                  <a:pt x="923" y="1226"/>
                </a:cubicBezTo>
                <a:cubicBezTo>
                  <a:pt x="904" y="1222"/>
                  <a:pt x="888" y="1222"/>
                  <a:pt x="872" y="1221"/>
                </a:cubicBezTo>
                <a:cubicBezTo>
                  <a:pt x="846" y="1250"/>
                  <a:pt x="821" y="1279"/>
                  <a:pt x="798" y="1311"/>
                </a:cubicBezTo>
                <a:cubicBezTo>
                  <a:pt x="750" y="1326"/>
                  <a:pt x="674" y="1308"/>
                  <a:pt x="651" y="1294"/>
                </a:cubicBezTo>
                <a:cubicBezTo>
                  <a:pt x="645" y="1281"/>
                  <a:pt x="639" y="1268"/>
                  <a:pt x="636" y="1254"/>
                </a:cubicBezTo>
                <a:cubicBezTo>
                  <a:pt x="594" y="1211"/>
                  <a:pt x="553" y="1167"/>
                  <a:pt x="512" y="1127"/>
                </a:cubicBezTo>
                <a:cubicBezTo>
                  <a:pt x="486" y="1123"/>
                  <a:pt x="461" y="1122"/>
                  <a:pt x="435" y="1122"/>
                </a:cubicBezTo>
                <a:cubicBezTo>
                  <a:pt x="419" y="1154"/>
                  <a:pt x="419" y="1193"/>
                  <a:pt x="415" y="1252"/>
                </a:cubicBezTo>
                <a:cubicBezTo>
                  <a:pt x="374" y="1251"/>
                  <a:pt x="341" y="1280"/>
                  <a:pt x="332" y="1293"/>
                </a:cubicBezTo>
                <a:cubicBezTo>
                  <a:pt x="278" y="1291"/>
                  <a:pt x="236" y="1320"/>
                  <a:pt x="213" y="1322"/>
                </a:cubicBezTo>
                <a:close/>
              </a:path>
            </a:pathLst>
          </a:custGeom>
          <a:solidFill>
            <a:schemeClr val="accent3"/>
          </a:solidFill>
          <a:ln w="8" cap="flat" cmpd="sng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26"/>
          <p:cNvSpPr/>
          <p:nvPr/>
        </p:nvSpPr>
        <p:spPr bwMode="auto">
          <a:xfrm>
            <a:off x="4616450" y="3398080"/>
            <a:ext cx="365125" cy="609600"/>
          </a:xfrm>
          <a:custGeom>
            <a:avLst/>
            <a:gdLst>
              <a:gd name="T0" fmla="*/ 319 w 840"/>
              <a:gd name="T1" fmla="*/ 1263 h 1400"/>
              <a:gd name="T2" fmla="*/ 294 w 840"/>
              <a:gd name="T3" fmla="*/ 1158 h 1400"/>
              <a:gd name="T4" fmla="*/ 257 w 840"/>
              <a:gd name="T5" fmla="*/ 892 h 1400"/>
              <a:gd name="T6" fmla="*/ 79 w 840"/>
              <a:gd name="T7" fmla="*/ 681 h 1400"/>
              <a:gd name="T8" fmla="*/ 0 w 840"/>
              <a:gd name="T9" fmla="*/ 636 h 1400"/>
              <a:gd name="T10" fmla="*/ 205 w 840"/>
              <a:gd name="T11" fmla="*/ 579 h 1400"/>
              <a:gd name="T12" fmla="*/ 339 w 840"/>
              <a:gd name="T13" fmla="*/ 520 h 1400"/>
              <a:gd name="T14" fmla="*/ 394 w 840"/>
              <a:gd name="T15" fmla="*/ 453 h 1400"/>
              <a:gd name="T16" fmla="*/ 388 w 840"/>
              <a:gd name="T17" fmla="*/ 328 h 1400"/>
              <a:gd name="T18" fmla="*/ 482 w 840"/>
              <a:gd name="T19" fmla="*/ 157 h 1400"/>
              <a:gd name="T20" fmla="*/ 498 w 840"/>
              <a:gd name="T21" fmla="*/ 63 h 1400"/>
              <a:gd name="T22" fmla="*/ 674 w 840"/>
              <a:gd name="T23" fmla="*/ 51 h 1400"/>
              <a:gd name="T24" fmla="*/ 690 w 840"/>
              <a:gd name="T25" fmla="*/ 104 h 1400"/>
              <a:gd name="T26" fmla="*/ 644 w 840"/>
              <a:gd name="T27" fmla="*/ 214 h 1400"/>
              <a:gd name="T28" fmla="*/ 592 w 840"/>
              <a:gd name="T29" fmla="*/ 442 h 1400"/>
              <a:gd name="T30" fmla="*/ 707 w 840"/>
              <a:gd name="T31" fmla="*/ 461 h 1400"/>
              <a:gd name="T32" fmla="*/ 840 w 840"/>
              <a:gd name="T33" fmla="*/ 566 h 1400"/>
              <a:gd name="T34" fmla="*/ 782 w 840"/>
              <a:gd name="T35" fmla="*/ 649 h 1400"/>
              <a:gd name="T36" fmla="*/ 696 w 840"/>
              <a:gd name="T37" fmla="*/ 739 h 1400"/>
              <a:gd name="T38" fmla="*/ 602 w 840"/>
              <a:gd name="T39" fmla="*/ 871 h 1400"/>
              <a:gd name="T40" fmla="*/ 540 w 840"/>
              <a:gd name="T41" fmla="*/ 1063 h 1400"/>
              <a:gd name="T42" fmla="*/ 585 w 840"/>
              <a:gd name="T43" fmla="*/ 1106 h 1400"/>
              <a:gd name="T44" fmla="*/ 674 w 840"/>
              <a:gd name="T45" fmla="*/ 1220 h 1400"/>
              <a:gd name="T46" fmla="*/ 654 w 840"/>
              <a:gd name="T47" fmla="*/ 1262 h 1400"/>
              <a:gd name="T48" fmla="*/ 555 w 840"/>
              <a:gd name="T49" fmla="*/ 1295 h 1400"/>
              <a:gd name="T50" fmla="*/ 319 w 840"/>
              <a:gd name="T51" fmla="*/ 1263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40" h="1400">
                <a:moveTo>
                  <a:pt x="319" y="1263"/>
                </a:moveTo>
                <a:cubicBezTo>
                  <a:pt x="309" y="1227"/>
                  <a:pt x="300" y="1191"/>
                  <a:pt x="294" y="1158"/>
                </a:cubicBezTo>
                <a:cubicBezTo>
                  <a:pt x="288" y="1050"/>
                  <a:pt x="266" y="961"/>
                  <a:pt x="257" y="892"/>
                </a:cubicBezTo>
                <a:cubicBezTo>
                  <a:pt x="194" y="795"/>
                  <a:pt x="111" y="734"/>
                  <a:pt x="79" y="681"/>
                </a:cubicBezTo>
                <a:cubicBezTo>
                  <a:pt x="51" y="664"/>
                  <a:pt x="25" y="650"/>
                  <a:pt x="0" y="636"/>
                </a:cubicBezTo>
                <a:cubicBezTo>
                  <a:pt x="16" y="604"/>
                  <a:pt x="147" y="588"/>
                  <a:pt x="205" y="579"/>
                </a:cubicBezTo>
                <a:cubicBezTo>
                  <a:pt x="259" y="535"/>
                  <a:pt x="243" y="528"/>
                  <a:pt x="339" y="520"/>
                </a:cubicBezTo>
                <a:cubicBezTo>
                  <a:pt x="355" y="498"/>
                  <a:pt x="375" y="475"/>
                  <a:pt x="394" y="453"/>
                </a:cubicBezTo>
                <a:cubicBezTo>
                  <a:pt x="391" y="410"/>
                  <a:pt x="388" y="368"/>
                  <a:pt x="388" y="328"/>
                </a:cubicBezTo>
                <a:cubicBezTo>
                  <a:pt x="417" y="270"/>
                  <a:pt x="450" y="212"/>
                  <a:pt x="482" y="157"/>
                </a:cubicBezTo>
                <a:cubicBezTo>
                  <a:pt x="485" y="125"/>
                  <a:pt x="492" y="92"/>
                  <a:pt x="498" y="63"/>
                </a:cubicBezTo>
                <a:cubicBezTo>
                  <a:pt x="556" y="64"/>
                  <a:pt x="604" y="0"/>
                  <a:pt x="674" y="51"/>
                </a:cubicBezTo>
                <a:cubicBezTo>
                  <a:pt x="677" y="67"/>
                  <a:pt x="684" y="84"/>
                  <a:pt x="690" y="104"/>
                </a:cubicBezTo>
                <a:cubicBezTo>
                  <a:pt x="674" y="139"/>
                  <a:pt x="657" y="175"/>
                  <a:pt x="644" y="214"/>
                </a:cubicBezTo>
                <a:cubicBezTo>
                  <a:pt x="580" y="287"/>
                  <a:pt x="577" y="317"/>
                  <a:pt x="592" y="442"/>
                </a:cubicBezTo>
                <a:cubicBezTo>
                  <a:pt x="630" y="446"/>
                  <a:pt x="669" y="453"/>
                  <a:pt x="707" y="461"/>
                </a:cubicBezTo>
                <a:cubicBezTo>
                  <a:pt x="729" y="488"/>
                  <a:pt x="767" y="544"/>
                  <a:pt x="840" y="566"/>
                </a:cubicBezTo>
                <a:cubicBezTo>
                  <a:pt x="834" y="592"/>
                  <a:pt x="811" y="627"/>
                  <a:pt x="782" y="649"/>
                </a:cubicBezTo>
                <a:cubicBezTo>
                  <a:pt x="766" y="685"/>
                  <a:pt x="725" y="714"/>
                  <a:pt x="696" y="739"/>
                </a:cubicBezTo>
                <a:cubicBezTo>
                  <a:pt x="558" y="736"/>
                  <a:pt x="635" y="767"/>
                  <a:pt x="602" y="871"/>
                </a:cubicBezTo>
                <a:cubicBezTo>
                  <a:pt x="547" y="951"/>
                  <a:pt x="541" y="938"/>
                  <a:pt x="540" y="1063"/>
                </a:cubicBezTo>
                <a:cubicBezTo>
                  <a:pt x="553" y="1076"/>
                  <a:pt x="569" y="1089"/>
                  <a:pt x="585" y="1106"/>
                </a:cubicBezTo>
                <a:cubicBezTo>
                  <a:pt x="610" y="1110"/>
                  <a:pt x="690" y="1132"/>
                  <a:pt x="674" y="1220"/>
                </a:cubicBezTo>
                <a:cubicBezTo>
                  <a:pt x="667" y="1233"/>
                  <a:pt x="661" y="1246"/>
                  <a:pt x="654" y="1262"/>
                </a:cubicBezTo>
                <a:cubicBezTo>
                  <a:pt x="613" y="1271"/>
                  <a:pt x="581" y="1280"/>
                  <a:pt x="555" y="1295"/>
                </a:cubicBezTo>
                <a:cubicBezTo>
                  <a:pt x="423" y="1400"/>
                  <a:pt x="476" y="1394"/>
                  <a:pt x="319" y="1263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27"/>
          <p:cNvSpPr/>
          <p:nvPr/>
        </p:nvSpPr>
        <p:spPr bwMode="auto">
          <a:xfrm>
            <a:off x="5705475" y="2820230"/>
            <a:ext cx="706438" cy="1058863"/>
          </a:xfrm>
          <a:custGeom>
            <a:avLst/>
            <a:gdLst>
              <a:gd name="T0" fmla="*/ 533 w 1625"/>
              <a:gd name="T1" fmla="*/ 2387 h 2434"/>
              <a:gd name="T2" fmla="*/ 121 w 1625"/>
              <a:gd name="T3" fmla="*/ 2334 h 2434"/>
              <a:gd name="T4" fmla="*/ 148 w 1625"/>
              <a:gd name="T5" fmla="*/ 2099 h 2434"/>
              <a:gd name="T6" fmla="*/ 10 w 1625"/>
              <a:gd name="T7" fmla="*/ 1611 h 2434"/>
              <a:gd name="T8" fmla="*/ 232 w 1625"/>
              <a:gd name="T9" fmla="*/ 1315 h 2434"/>
              <a:gd name="T10" fmla="*/ 77 w 1625"/>
              <a:gd name="T11" fmla="*/ 1029 h 2434"/>
              <a:gd name="T12" fmla="*/ 52 w 1625"/>
              <a:gd name="T13" fmla="*/ 1012 h 2434"/>
              <a:gd name="T14" fmla="*/ 142 w 1625"/>
              <a:gd name="T15" fmla="*/ 890 h 2434"/>
              <a:gd name="T16" fmla="*/ 69 w 1625"/>
              <a:gd name="T17" fmla="*/ 761 h 2434"/>
              <a:gd name="T18" fmla="*/ 1 w 1625"/>
              <a:gd name="T19" fmla="*/ 536 h 2434"/>
              <a:gd name="T20" fmla="*/ 103 w 1625"/>
              <a:gd name="T21" fmla="*/ 460 h 2434"/>
              <a:gd name="T22" fmla="*/ 175 w 1625"/>
              <a:gd name="T23" fmla="*/ 272 h 2434"/>
              <a:gd name="T24" fmla="*/ 298 w 1625"/>
              <a:gd name="T25" fmla="*/ 540 h 2434"/>
              <a:gd name="T26" fmla="*/ 374 w 1625"/>
              <a:gd name="T27" fmla="*/ 516 h 2434"/>
              <a:gd name="T28" fmla="*/ 765 w 1625"/>
              <a:gd name="T29" fmla="*/ 330 h 2434"/>
              <a:gd name="T30" fmla="*/ 879 w 1625"/>
              <a:gd name="T31" fmla="*/ 74 h 2434"/>
              <a:gd name="T32" fmla="*/ 1126 w 1625"/>
              <a:gd name="T33" fmla="*/ 365 h 2434"/>
              <a:gd name="T34" fmla="*/ 1394 w 1625"/>
              <a:gd name="T35" fmla="*/ 493 h 2434"/>
              <a:gd name="T36" fmla="*/ 1364 w 1625"/>
              <a:gd name="T37" fmla="*/ 711 h 2434"/>
              <a:gd name="T38" fmla="*/ 1625 w 1625"/>
              <a:gd name="T39" fmla="*/ 888 h 2434"/>
              <a:gd name="T40" fmla="*/ 1319 w 1625"/>
              <a:gd name="T41" fmla="*/ 1231 h 2434"/>
              <a:gd name="T42" fmla="*/ 1058 w 1625"/>
              <a:gd name="T43" fmla="*/ 1110 h 2434"/>
              <a:gd name="T44" fmla="*/ 941 w 1625"/>
              <a:gd name="T45" fmla="*/ 897 h 2434"/>
              <a:gd name="T46" fmla="*/ 783 w 1625"/>
              <a:gd name="T47" fmla="*/ 615 h 2434"/>
              <a:gd name="T48" fmla="*/ 523 w 1625"/>
              <a:gd name="T49" fmla="*/ 795 h 2434"/>
              <a:gd name="T50" fmla="*/ 429 w 1625"/>
              <a:gd name="T51" fmla="*/ 1015 h 2434"/>
              <a:gd name="T52" fmla="*/ 620 w 1625"/>
              <a:gd name="T53" fmla="*/ 1164 h 2434"/>
              <a:gd name="T54" fmla="*/ 827 w 1625"/>
              <a:gd name="T55" fmla="*/ 1169 h 2434"/>
              <a:gd name="T56" fmla="*/ 874 w 1625"/>
              <a:gd name="T57" fmla="*/ 1364 h 2434"/>
              <a:gd name="T58" fmla="*/ 1125 w 1625"/>
              <a:gd name="T59" fmla="*/ 1616 h 2434"/>
              <a:gd name="T60" fmla="*/ 843 w 1625"/>
              <a:gd name="T61" fmla="*/ 1825 h 2434"/>
              <a:gd name="T62" fmla="*/ 565 w 1625"/>
              <a:gd name="T63" fmla="*/ 2394 h 2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25" h="2434">
                <a:moveTo>
                  <a:pt x="571" y="2434"/>
                </a:moveTo>
                <a:cubicBezTo>
                  <a:pt x="558" y="2417"/>
                  <a:pt x="545" y="2400"/>
                  <a:pt x="533" y="2387"/>
                </a:cubicBezTo>
                <a:cubicBezTo>
                  <a:pt x="459" y="2385"/>
                  <a:pt x="389" y="2383"/>
                  <a:pt x="319" y="2385"/>
                </a:cubicBezTo>
                <a:cubicBezTo>
                  <a:pt x="252" y="2367"/>
                  <a:pt x="185" y="2348"/>
                  <a:pt x="121" y="2334"/>
                </a:cubicBezTo>
                <a:cubicBezTo>
                  <a:pt x="67" y="2296"/>
                  <a:pt x="32" y="2243"/>
                  <a:pt x="32" y="2230"/>
                </a:cubicBezTo>
                <a:cubicBezTo>
                  <a:pt x="71" y="2185"/>
                  <a:pt x="109" y="2140"/>
                  <a:pt x="148" y="2099"/>
                </a:cubicBezTo>
                <a:cubicBezTo>
                  <a:pt x="158" y="2063"/>
                  <a:pt x="167" y="2027"/>
                  <a:pt x="180" y="1991"/>
                </a:cubicBezTo>
                <a:cubicBezTo>
                  <a:pt x="223" y="1793"/>
                  <a:pt x="105" y="1711"/>
                  <a:pt x="10" y="1611"/>
                </a:cubicBezTo>
                <a:cubicBezTo>
                  <a:pt x="11" y="1483"/>
                  <a:pt x="91" y="1446"/>
                  <a:pt x="184" y="1396"/>
                </a:cubicBezTo>
                <a:cubicBezTo>
                  <a:pt x="200" y="1366"/>
                  <a:pt x="216" y="1341"/>
                  <a:pt x="232" y="1315"/>
                </a:cubicBezTo>
                <a:cubicBezTo>
                  <a:pt x="229" y="1282"/>
                  <a:pt x="230" y="1253"/>
                  <a:pt x="230" y="1223"/>
                </a:cubicBezTo>
                <a:cubicBezTo>
                  <a:pt x="176" y="1130"/>
                  <a:pt x="132" y="1077"/>
                  <a:pt x="77" y="1029"/>
                </a:cubicBezTo>
                <a:cubicBezTo>
                  <a:pt x="68" y="1026"/>
                  <a:pt x="58" y="1022"/>
                  <a:pt x="52" y="1022"/>
                </a:cubicBezTo>
                <a:cubicBezTo>
                  <a:pt x="52" y="1019"/>
                  <a:pt x="52" y="1016"/>
                  <a:pt x="52" y="1012"/>
                </a:cubicBezTo>
                <a:cubicBezTo>
                  <a:pt x="71" y="996"/>
                  <a:pt x="91" y="981"/>
                  <a:pt x="110" y="965"/>
                </a:cubicBezTo>
                <a:cubicBezTo>
                  <a:pt x="123" y="942"/>
                  <a:pt x="142" y="913"/>
                  <a:pt x="142" y="890"/>
                </a:cubicBezTo>
                <a:cubicBezTo>
                  <a:pt x="117" y="867"/>
                  <a:pt x="91" y="846"/>
                  <a:pt x="69" y="826"/>
                </a:cubicBezTo>
                <a:cubicBezTo>
                  <a:pt x="69" y="803"/>
                  <a:pt x="69" y="780"/>
                  <a:pt x="69" y="761"/>
                </a:cubicBezTo>
                <a:cubicBezTo>
                  <a:pt x="35" y="724"/>
                  <a:pt x="12" y="700"/>
                  <a:pt x="0" y="674"/>
                </a:cubicBezTo>
                <a:cubicBezTo>
                  <a:pt x="0" y="628"/>
                  <a:pt x="0" y="582"/>
                  <a:pt x="1" y="536"/>
                </a:cubicBezTo>
                <a:cubicBezTo>
                  <a:pt x="13" y="517"/>
                  <a:pt x="30" y="498"/>
                  <a:pt x="46" y="482"/>
                </a:cubicBezTo>
                <a:cubicBezTo>
                  <a:pt x="46" y="482"/>
                  <a:pt x="87" y="476"/>
                  <a:pt x="103" y="460"/>
                </a:cubicBezTo>
                <a:cubicBezTo>
                  <a:pt x="103" y="411"/>
                  <a:pt x="104" y="365"/>
                  <a:pt x="104" y="319"/>
                </a:cubicBezTo>
                <a:cubicBezTo>
                  <a:pt x="133" y="291"/>
                  <a:pt x="133" y="281"/>
                  <a:pt x="175" y="272"/>
                </a:cubicBezTo>
                <a:cubicBezTo>
                  <a:pt x="197" y="286"/>
                  <a:pt x="241" y="313"/>
                  <a:pt x="241" y="379"/>
                </a:cubicBezTo>
                <a:cubicBezTo>
                  <a:pt x="167" y="419"/>
                  <a:pt x="228" y="483"/>
                  <a:pt x="298" y="540"/>
                </a:cubicBezTo>
                <a:cubicBezTo>
                  <a:pt x="307" y="541"/>
                  <a:pt x="317" y="541"/>
                  <a:pt x="330" y="545"/>
                </a:cubicBezTo>
                <a:cubicBezTo>
                  <a:pt x="342" y="535"/>
                  <a:pt x="358" y="526"/>
                  <a:pt x="374" y="516"/>
                </a:cubicBezTo>
                <a:cubicBezTo>
                  <a:pt x="375" y="451"/>
                  <a:pt x="445" y="443"/>
                  <a:pt x="490" y="408"/>
                </a:cubicBezTo>
                <a:cubicBezTo>
                  <a:pt x="555" y="321"/>
                  <a:pt x="672" y="389"/>
                  <a:pt x="765" y="330"/>
                </a:cubicBezTo>
                <a:cubicBezTo>
                  <a:pt x="762" y="274"/>
                  <a:pt x="760" y="218"/>
                  <a:pt x="760" y="166"/>
                </a:cubicBezTo>
                <a:cubicBezTo>
                  <a:pt x="795" y="118"/>
                  <a:pt x="815" y="111"/>
                  <a:pt x="879" y="74"/>
                </a:cubicBezTo>
                <a:cubicBezTo>
                  <a:pt x="953" y="0"/>
                  <a:pt x="971" y="73"/>
                  <a:pt x="1009" y="172"/>
                </a:cubicBezTo>
                <a:cubicBezTo>
                  <a:pt x="1047" y="235"/>
                  <a:pt x="1085" y="298"/>
                  <a:pt x="1126" y="365"/>
                </a:cubicBezTo>
                <a:cubicBezTo>
                  <a:pt x="1132" y="421"/>
                  <a:pt x="1122" y="453"/>
                  <a:pt x="1212" y="492"/>
                </a:cubicBezTo>
                <a:cubicBezTo>
                  <a:pt x="1250" y="492"/>
                  <a:pt x="1327" y="485"/>
                  <a:pt x="1394" y="493"/>
                </a:cubicBezTo>
                <a:cubicBezTo>
                  <a:pt x="1365" y="535"/>
                  <a:pt x="1327" y="527"/>
                  <a:pt x="1307" y="576"/>
                </a:cubicBezTo>
                <a:cubicBezTo>
                  <a:pt x="1307" y="628"/>
                  <a:pt x="1287" y="657"/>
                  <a:pt x="1364" y="711"/>
                </a:cubicBezTo>
                <a:cubicBezTo>
                  <a:pt x="1434" y="723"/>
                  <a:pt x="1494" y="800"/>
                  <a:pt x="1580" y="845"/>
                </a:cubicBezTo>
                <a:cubicBezTo>
                  <a:pt x="1593" y="858"/>
                  <a:pt x="1609" y="872"/>
                  <a:pt x="1625" y="888"/>
                </a:cubicBezTo>
                <a:cubicBezTo>
                  <a:pt x="1576" y="953"/>
                  <a:pt x="1528" y="1020"/>
                  <a:pt x="1480" y="1088"/>
                </a:cubicBezTo>
                <a:cubicBezTo>
                  <a:pt x="1479" y="1150"/>
                  <a:pt x="1364" y="1212"/>
                  <a:pt x="1319" y="1231"/>
                </a:cubicBezTo>
                <a:cubicBezTo>
                  <a:pt x="1281" y="1237"/>
                  <a:pt x="1242" y="1242"/>
                  <a:pt x="1207" y="1251"/>
                </a:cubicBezTo>
                <a:cubicBezTo>
                  <a:pt x="1131" y="1203"/>
                  <a:pt x="1102" y="1134"/>
                  <a:pt x="1058" y="1110"/>
                </a:cubicBezTo>
                <a:cubicBezTo>
                  <a:pt x="1033" y="1040"/>
                  <a:pt x="1059" y="969"/>
                  <a:pt x="1037" y="936"/>
                </a:cubicBezTo>
                <a:cubicBezTo>
                  <a:pt x="1005" y="922"/>
                  <a:pt x="973" y="908"/>
                  <a:pt x="941" y="897"/>
                </a:cubicBezTo>
                <a:cubicBezTo>
                  <a:pt x="938" y="819"/>
                  <a:pt x="955" y="721"/>
                  <a:pt x="952" y="675"/>
                </a:cubicBezTo>
                <a:cubicBezTo>
                  <a:pt x="872" y="666"/>
                  <a:pt x="799" y="664"/>
                  <a:pt x="783" y="615"/>
                </a:cubicBezTo>
                <a:cubicBezTo>
                  <a:pt x="681" y="612"/>
                  <a:pt x="687" y="609"/>
                  <a:pt x="667" y="707"/>
                </a:cubicBezTo>
                <a:cubicBezTo>
                  <a:pt x="613" y="729"/>
                  <a:pt x="565" y="770"/>
                  <a:pt x="523" y="795"/>
                </a:cubicBezTo>
                <a:cubicBezTo>
                  <a:pt x="523" y="824"/>
                  <a:pt x="523" y="847"/>
                  <a:pt x="554" y="904"/>
                </a:cubicBezTo>
                <a:cubicBezTo>
                  <a:pt x="547" y="989"/>
                  <a:pt x="452" y="967"/>
                  <a:pt x="429" y="1015"/>
                </a:cubicBezTo>
                <a:cubicBezTo>
                  <a:pt x="429" y="1055"/>
                  <a:pt x="403" y="1119"/>
                  <a:pt x="428" y="1159"/>
                </a:cubicBezTo>
                <a:cubicBezTo>
                  <a:pt x="492" y="1161"/>
                  <a:pt x="556" y="1163"/>
                  <a:pt x="620" y="1164"/>
                </a:cubicBezTo>
                <a:cubicBezTo>
                  <a:pt x="665" y="1126"/>
                  <a:pt x="668" y="1093"/>
                  <a:pt x="761" y="1109"/>
                </a:cubicBezTo>
                <a:cubicBezTo>
                  <a:pt x="777" y="1135"/>
                  <a:pt x="799" y="1139"/>
                  <a:pt x="827" y="1169"/>
                </a:cubicBezTo>
                <a:cubicBezTo>
                  <a:pt x="837" y="1186"/>
                  <a:pt x="846" y="1206"/>
                  <a:pt x="856" y="1226"/>
                </a:cubicBezTo>
                <a:cubicBezTo>
                  <a:pt x="862" y="1272"/>
                  <a:pt x="868" y="1318"/>
                  <a:pt x="874" y="1364"/>
                </a:cubicBezTo>
                <a:cubicBezTo>
                  <a:pt x="912" y="1414"/>
                  <a:pt x="966" y="1478"/>
                  <a:pt x="1065" y="1513"/>
                </a:cubicBezTo>
                <a:cubicBezTo>
                  <a:pt x="1084" y="1546"/>
                  <a:pt x="1103" y="1579"/>
                  <a:pt x="1125" y="1616"/>
                </a:cubicBezTo>
                <a:cubicBezTo>
                  <a:pt x="1080" y="1615"/>
                  <a:pt x="1055" y="1670"/>
                  <a:pt x="1026" y="1689"/>
                </a:cubicBezTo>
                <a:cubicBezTo>
                  <a:pt x="997" y="1750"/>
                  <a:pt x="897" y="1810"/>
                  <a:pt x="843" y="1825"/>
                </a:cubicBezTo>
                <a:cubicBezTo>
                  <a:pt x="785" y="1866"/>
                  <a:pt x="737" y="1911"/>
                  <a:pt x="701" y="1972"/>
                </a:cubicBezTo>
                <a:cubicBezTo>
                  <a:pt x="553" y="2119"/>
                  <a:pt x="467" y="2146"/>
                  <a:pt x="565" y="2394"/>
                </a:cubicBezTo>
                <a:cubicBezTo>
                  <a:pt x="565" y="2407"/>
                  <a:pt x="568" y="2420"/>
                  <a:pt x="571" y="2434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28"/>
          <p:cNvSpPr/>
          <p:nvPr/>
        </p:nvSpPr>
        <p:spPr bwMode="auto">
          <a:xfrm>
            <a:off x="1077913" y="1681993"/>
            <a:ext cx="2622550" cy="2055812"/>
          </a:xfrm>
          <a:custGeom>
            <a:avLst/>
            <a:gdLst>
              <a:gd name="T0" fmla="*/ 4182 w 6029"/>
              <a:gd name="T1" fmla="*/ 4629 h 4727"/>
              <a:gd name="T2" fmla="*/ 3958 w 6029"/>
              <a:gd name="T3" fmla="*/ 4672 h 4727"/>
              <a:gd name="T4" fmla="*/ 3586 w 6029"/>
              <a:gd name="T5" fmla="*/ 4421 h 4727"/>
              <a:gd name="T6" fmla="*/ 3148 w 6029"/>
              <a:gd name="T7" fmla="*/ 4387 h 4727"/>
              <a:gd name="T8" fmla="*/ 2751 w 6029"/>
              <a:gd name="T9" fmla="*/ 4485 h 4727"/>
              <a:gd name="T10" fmla="*/ 2390 w 6029"/>
              <a:gd name="T11" fmla="*/ 4571 h 4727"/>
              <a:gd name="T12" fmla="*/ 1924 w 6029"/>
              <a:gd name="T13" fmla="*/ 4411 h 4727"/>
              <a:gd name="T14" fmla="*/ 1701 w 6029"/>
              <a:gd name="T15" fmla="*/ 4422 h 4727"/>
              <a:gd name="T16" fmla="*/ 1096 w 6029"/>
              <a:gd name="T17" fmla="*/ 4590 h 4727"/>
              <a:gd name="T18" fmla="*/ 800 w 6029"/>
              <a:gd name="T19" fmla="*/ 4396 h 4727"/>
              <a:gd name="T20" fmla="*/ 773 w 6029"/>
              <a:gd name="T21" fmla="*/ 4124 h 4727"/>
              <a:gd name="T22" fmla="*/ 455 w 6029"/>
              <a:gd name="T23" fmla="*/ 3827 h 4727"/>
              <a:gd name="T24" fmla="*/ 256 w 6029"/>
              <a:gd name="T25" fmla="*/ 3374 h 4727"/>
              <a:gd name="T26" fmla="*/ 200 w 6029"/>
              <a:gd name="T27" fmla="*/ 3137 h 4727"/>
              <a:gd name="T28" fmla="*/ 66 w 6029"/>
              <a:gd name="T29" fmla="*/ 2655 h 4727"/>
              <a:gd name="T30" fmla="*/ 9 w 6029"/>
              <a:gd name="T31" fmla="*/ 2562 h 4727"/>
              <a:gd name="T32" fmla="*/ 125 w 6029"/>
              <a:gd name="T33" fmla="*/ 2326 h 4727"/>
              <a:gd name="T34" fmla="*/ 657 w 6029"/>
              <a:gd name="T35" fmla="*/ 2107 h 4727"/>
              <a:gd name="T36" fmla="*/ 944 w 6029"/>
              <a:gd name="T37" fmla="*/ 2242 h 4727"/>
              <a:gd name="T38" fmla="*/ 1277 w 6029"/>
              <a:gd name="T39" fmla="*/ 2057 h 4727"/>
              <a:gd name="T40" fmla="*/ 1798 w 6029"/>
              <a:gd name="T41" fmla="*/ 2044 h 4727"/>
              <a:gd name="T42" fmla="*/ 2084 w 6029"/>
              <a:gd name="T43" fmla="*/ 1665 h 4727"/>
              <a:gd name="T44" fmla="*/ 2240 w 6029"/>
              <a:gd name="T45" fmla="*/ 1318 h 4727"/>
              <a:gd name="T46" fmla="*/ 2210 w 6029"/>
              <a:gd name="T47" fmla="*/ 964 h 4727"/>
              <a:gd name="T48" fmla="*/ 2807 w 6029"/>
              <a:gd name="T49" fmla="*/ 1077 h 4727"/>
              <a:gd name="T50" fmla="*/ 2856 w 6029"/>
              <a:gd name="T51" fmla="*/ 839 h 4727"/>
              <a:gd name="T52" fmla="*/ 3162 w 6029"/>
              <a:gd name="T53" fmla="*/ 441 h 4727"/>
              <a:gd name="T54" fmla="*/ 3762 w 6029"/>
              <a:gd name="T55" fmla="*/ 535 h 4727"/>
              <a:gd name="T56" fmla="*/ 4158 w 6029"/>
              <a:gd name="T57" fmla="*/ 44 h 4727"/>
              <a:gd name="T58" fmla="*/ 4387 w 6029"/>
              <a:gd name="T59" fmla="*/ 187 h 4727"/>
              <a:gd name="T60" fmla="*/ 4785 w 6029"/>
              <a:gd name="T61" fmla="*/ 528 h 4727"/>
              <a:gd name="T62" fmla="*/ 4910 w 6029"/>
              <a:gd name="T63" fmla="*/ 891 h 4727"/>
              <a:gd name="T64" fmla="*/ 4820 w 6029"/>
              <a:gd name="T65" fmla="*/ 1469 h 4727"/>
              <a:gd name="T66" fmla="*/ 5417 w 6029"/>
              <a:gd name="T67" fmla="*/ 1670 h 4727"/>
              <a:gd name="T68" fmla="*/ 5878 w 6029"/>
              <a:gd name="T69" fmla="*/ 2039 h 4727"/>
              <a:gd name="T70" fmla="*/ 6003 w 6029"/>
              <a:gd name="T71" fmla="*/ 2432 h 4727"/>
              <a:gd name="T72" fmla="*/ 5938 w 6029"/>
              <a:gd name="T73" fmla="*/ 2741 h 4727"/>
              <a:gd name="T74" fmla="*/ 5713 w 6029"/>
              <a:gd name="T75" fmla="*/ 2873 h 4727"/>
              <a:gd name="T76" fmla="*/ 5085 w 6029"/>
              <a:gd name="T77" fmla="*/ 3247 h 4727"/>
              <a:gd name="T78" fmla="*/ 5047 w 6029"/>
              <a:gd name="T79" fmla="*/ 3672 h 4727"/>
              <a:gd name="T80" fmla="*/ 4334 w 6029"/>
              <a:gd name="T81" fmla="*/ 3821 h 4727"/>
              <a:gd name="T82" fmla="*/ 4367 w 6029"/>
              <a:gd name="T83" fmla="*/ 4142 h 4727"/>
              <a:gd name="T84" fmla="*/ 4445 w 6029"/>
              <a:gd name="T85" fmla="*/ 4396 h 4727"/>
              <a:gd name="T86" fmla="*/ 4296 w 6029"/>
              <a:gd name="T87" fmla="*/ 4727 h 4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29" h="4727">
                <a:moveTo>
                  <a:pt x="4296" y="4727"/>
                </a:moveTo>
                <a:cubicBezTo>
                  <a:pt x="4281" y="4716"/>
                  <a:pt x="4268" y="4710"/>
                  <a:pt x="4255" y="4703"/>
                </a:cubicBezTo>
                <a:cubicBezTo>
                  <a:pt x="4230" y="4676"/>
                  <a:pt x="4204" y="4652"/>
                  <a:pt x="4182" y="4629"/>
                </a:cubicBezTo>
                <a:cubicBezTo>
                  <a:pt x="4102" y="4627"/>
                  <a:pt x="4096" y="4604"/>
                  <a:pt x="4067" y="4678"/>
                </a:cubicBezTo>
                <a:cubicBezTo>
                  <a:pt x="4054" y="4671"/>
                  <a:pt x="4044" y="4668"/>
                  <a:pt x="4035" y="4664"/>
                </a:cubicBezTo>
                <a:cubicBezTo>
                  <a:pt x="4009" y="4667"/>
                  <a:pt x="3984" y="4670"/>
                  <a:pt x="3958" y="4672"/>
                </a:cubicBezTo>
                <a:cubicBezTo>
                  <a:pt x="3926" y="4619"/>
                  <a:pt x="3933" y="4593"/>
                  <a:pt x="3930" y="4564"/>
                </a:cubicBezTo>
                <a:cubicBezTo>
                  <a:pt x="3911" y="4553"/>
                  <a:pt x="3892" y="4543"/>
                  <a:pt x="3873" y="4536"/>
                </a:cubicBezTo>
                <a:cubicBezTo>
                  <a:pt x="3774" y="4442"/>
                  <a:pt x="3698" y="4378"/>
                  <a:pt x="3586" y="4421"/>
                </a:cubicBezTo>
                <a:cubicBezTo>
                  <a:pt x="3503" y="4428"/>
                  <a:pt x="3426" y="4443"/>
                  <a:pt x="3349" y="4431"/>
                </a:cubicBezTo>
                <a:cubicBezTo>
                  <a:pt x="3311" y="4417"/>
                  <a:pt x="3276" y="4403"/>
                  <a:pt x="3241" y="4389"/>
                </a:cubicBezTo>
                <a:cubicBezTo>
                  <a:pt x="3209" y="4388"/>
                  <a:pt x="3177" y="4387"/>
                  <a:pt x="3148" y="4387"/>
                </a:cubicBezTo>
                <a:cubicBezTo>
                  <a:pt x="3078" y="4427"/>
                  <a:pt x="2985" y="4468"/>
                  <a:pt x="2949" y="4539"/>
                </a:cubicBezTo>
                <a:cubicBezTo>
                  <a:pt x="2914" y="4535"/>
                  <a:pt x="2879" y="4534"/>
                  <a:pt x="2847" y="4533"/>
                </a:cubicBezTo>
                <a:cubicBezTo>
                  <a:pt x="2815" y="4516"/>
                  <a:pt x="2783" y="4499"/>
                  <a:pt x="2751" y="4485"/>
                </a:cubicBezTo>
                <a:cubicBezTo>
                  <a:pt x="2684" y="4483"/>
                  <a:pt x="2665" y="4476"/>
                  <a:pt x="2636" y="4505"/>
                </a:cubicBezTo>
                <a:cubicBezTo>
                  <a:pt x="2608" y="4511"/>
                  <a:pt x="2582" y="4516"/>
                  <a:pt x="2556" y="4526"/>
                </a:cubicBezTo>
                <a:cubicBezTo>
                  <a:pt x="2480" y="4524"/>
                  <a:pt x="2451" y="4552"/>
                  <a:pt x="2390" y="4571"/>
                </a:cubicBezTo>
                <a:cubicBezTo>
                  <a:pt x="2294" y="4568"/>
                  <a:pt x="2176" y="4500"/>
                  <a:pt x="2144" y="4466"/>
                </a:cubicBezTo>
                <a:cubicBezTo>
                  <a:pt x="2145" y="4351"/>
                  <a:pt x="2126" y="4380"/>
                  <a:pt x="2072" y="4333"/>
                </a:cubicBezTo>
                <a:cubicBezTo>
                  <a:pt x="1963" y="4331"/>
                  <a:pt x="1992" y="4335"/>
                  <a:pt x="1924" y="4411"/>
                </a:cubicBezTo>
                <a:cubicBezTo>
                  <a:pt x="1854" y="4439"/>
                  <a:pt x="1787" y="4421"/>
                  <a:pt x="1736" y="4456"/>
                </a:cubicBezTo>
                <a:cubicBezTo>
                  <a:pt x="1726" y="4456"/>
                  <a:pt x="1720" y="4455"/>
                  <a:pt x="1713" y="4455"/>
                </a:cubicBezTo>
                <a:cubicBezTo>
                  <a:pt x="1707" y="4442"/>
                  <a:pt x="1704" y="4432"/>
                  <a:pt x="1701" y="4422"/>
                </a:cubicBezTo>
                <a:cubicBezTo>
                  <a:pt x="1621" y="4328"/>
                  <a:pt x="1513" y="4277"/>
                  <a:pt x="1423" y="4287"/>
                </a:cubicBezTo>
                <a:cubicBezTo>
                  <a:pt x="1321" y="4357"/>
                  <a:pt x="1282" y="4389"/>
                  <a:pt x="1234" y="4505"/>
                </a:cubicBezTo>
                <a:cubicBezTo>
                  <a:pt x="1192" y="4563"/>
                  <a:pt x="1157" y="4582"/>
                  <a:pt x="1096" y="4590"/>
                </a:cubicBezTo>
                <a:cubicBezTo>
                  <a:pt x="1064" y="4583"/>
                  <a:pt x="1032" y="4576"/>
                  <a:pt x="1003" y="4568"/>
                </a:cubicBezTo>
                <a:cubicBezTo>
                  <a:pt x="975" y="4545"/>
                  <a:pt x="965" y="4538"/>
                  <a:pt x="943" y="4537"/>
                </a:cubicBezTo>
                <a:cubicBezTo>
                  <a:pt x="921" y="4445"/>
                  <a:pt x="844" y="4423"/>
                  <a:pt x="800" y="4396"/>
                </a:cubicBezTo>
                <a:cubicBezTo>
                  <a:pt x="787" y="4376"/>
                  <a:pt x="774" y="4359"/>
                  <a:pt x="762" y="4343"/>
                </a:cubicBezTo>
                <a:cubicBezTo>
                  <a:pt x="762" y="4297"/>
                  <a:pt x="762" y="4254"/>
                  <a:pt x="763" y="4212"/>
                </a:cubicBezTo>
                <a:cubicBezTo>
                  <a:pt x="782" y="4193"/>
                  <a:pt x="773" y="4133"/>
                  <a:pt x="773" y="4124"/>
                </a:cubicBezTo>
                <a:cubicBezTo>
                  <a:pt x="738" y="4015"/>
                  <a:pt x="633" y="4045"/>
                  <a:pt x="575" y="4020"/>
                </a:cubicBezTo>
                <a:cubicBezTo>
                  <a:pt x="556" y="4000"/>
                  <a:pt x="540" y="3984"/>
                  <a:pt x="524" y="3967"/>
                </a:cubicBezTo>
                <a:cubicBezTo>
                  <a:pt x="499" y="3920"/>
                  <a:pt x="477" y="3874"/>
                  <a:pt x="455" y="3827"/>
                </a:cubicBezTo>
                <a:cubicBezTo>
                  <a:pt x="417" y="3817"/>
                  <a:pt x="382" y="3809"/>
                  <a:pt x="346" y="3802"/>
                </a:cubicBezTo>
                <a:cubicBezTo>
                  <a:pt x="318" y="3723"/>
                  <a:pt x="360" y="3655"/>
                  <a:pt x="380" y="3603"/>
                </a:cubicBezTo>
                <a:cubicBezTo>
                  <a:pt x="380" y="3488"/>
                  <a:pt x="310" y="3434"/>
                  <a:pt x="256" y="3374"/>
                </a:cubicBezTo>
                <a:cubicBezTo>
                  <a:pt x="209" y="3350"/>
                  <a:pt x="161" y="3326"/>
                  <a:pt x="116" y="3302"/>
                </a:cubicBezTo>
                <a:cubicBezTo>
                  <a:pt x="110" y="3292"/>
                  <a:pt x="103" y="3285"/>
                  <a:pt x="97" y="3278"/>
                </a:cubicBezTo>
                <a:cubicBezTo>
                  <a:pt x="98" y="3154"/>
                  <a:pt x="91" y="3190"/>
                  <a:pt x="200" y="3137"/>
                </a:cubicBezTo>
                <a:cubicBezTo>
                  <a:pt x="219" y="3121"/>
                  <a:pt x="255" y="3095"/>
                  <a:pt x="264" y="3076"/>
                </a:cubicBezTo>
                <a:cubicBezTo>
                  <a:pt x="265" y="2971"/>
                  <a:pt x="266" y="2870"/>
                  <a:pt x="266" y="2768"/>
                </a:cubicBezTo>
                <a:cubicBezTo>
                  <a:pt x="245" y="2624"/>
                  <a:pt x="142" y="2660"/>
                  <a:pt x="66" y="2655"/>
                </a:cubicBezTo>
                <a:cubicBezTo>
                  <a:pt x="53" y="2661"/>
                  <a:pt x="43" y="2671"/>
                  <a:pt x="34" y="2681"/>
                </a:cubicBezTo>
                <a:cubicBezTo>
                  <a:pt x="30" y="2684"/>
                  <a:pt x="27" y="2687"/>
                  <a:pt x="27" y="2694"/>
                </a:cubicBezTo>
                <a:cubicBezTo>
                  <a:pt x="2" y="2618"/>
                  <a:pt x="2" y="2598"/>
                  <a:pt x="9" y="2562"/>
                </a:cubicBezTo>
                <a:cubicBezTo>
                  <a:pt x="31" y="2550"/>
                  <a:pt x="57" y="2537"/>
                  <a:pt x="82" y="2528"/>
                </a:cubicBezTo>
                <a:cubicBezTo>
                  <a:pt x="83" y="2502"/>
                  <a:pt x="83" y="2476"/>
                  <a:pt x="86" y="2453"/>
                </a:cubicBezTo>
                <a:cubicBezTo>
                  <a:pt x="10" y="2333"/>
                  <a:pt x="0" y="2408"/>
                  <a:pt x="125" y="2326"/>
                </a:cubicBezTo>
                <a:cubicBezTo>
                  <a:pt x="148" y="2287"/>
                  <a:pt x="173" y="2249"/>
                  <a:pt x="199" y="2213"/>
                </a:cubicBezTo>
                <a:cubicBezTo>
                  <a:pt x="241" y="2195"/>
                  <a:pt x="283" y="2179"/>
                  <a:pt x="327" y="2164"/>
                </a:cubicBezTo>
                <a:cubicBezTo>
                  <a:pt x="465" y="2161"/>
                  <a:pt x="532" y="2166"/>
                  <a:pt x="657" y="2107"/>
                </a:cubicBezTo>
                <a:cubicBezTo>
                  <a:pt x="673" y="2104"/>
                  <a:pt x="692" y="2105"/>
                  <a:pt x="711" y="2105"/>
                </a:cubicBezTo>
                <a:cubicBezTo>
                  <a:pt x="711" y="2148"/>
                  <a:pt x="723" y="2243"/>
                  <a:pt x="806" y="2271"/>
                </a:cubicBezTo>
                <a:cubicBezTo>
                  <a:pt x="844" y="2272"/>
                  <a:pt x="899" y="2273"/>
                  <a:pt x="944" y="2242"/>
                </a:cubicBezTo>
                <a:cubicBezTo>
                  <a:pt x="973" y="2200"/>
                  <a:pt x="1002" y="2161"/>
                  <a:pt x="1034" y="2123"/>
                </a:cubicBezTo>
                <a:cubicBezTo>
                  <a:pt x="1082" y="2124"/>
                  <a:pt x="1126" y="2142"/>
                  <a:pt x="1190" y="2127"/>
                </a:cubicBezTo>
                <a:cubicBezTo>
                  <a:pt x="1219" y="2095"/>
                  <a:pt x="1242" y="2079"/>
                  <a:pt x="1277" y="2057"/>
                </a:cubicBezTo>
                <a:cubicBezTo>
                  <a:pt x="1293" y="2054"/>
                  <a:pt x="1312" y="2055"/>
                  <a:pt x="1331" y="2055"/>
                </a:cubicBezTo>
                <a:cubicBezTo>
                  <a:pt x="1373" y="2069"/>
                  <a:pt x="1417" y="2100"/>
                  <a:pt x="1494" y="2102"/>
                </a:cubicBezTo>
                <a:cubicBezTo>
                  <a:pt x="1568" y="2061"/>
                  <a:pt x="1698" y="2084"/>
                  <a:pt x="1798" y="2044"/>
                </a:cubicBezTo>
                <a:cubicBezTo>
                  <a:pt x="1836" y="2019"/>
                  <a:pt x="1878" y="1994"/>
                  <a:pt x="1920" y="1972"/>
                </a:cubicBezTo>
                <a:cubicBezTo>
                  <a:pt x="1929" y="1939"/>
                  <a:pt x="1939" y="1907"/>
                  <a:pt x="1949" y="1878"/>
                </a:cubicBezTo>
                <a:cubicBezTo>
                  <a:pt x="2035" y="1850"/>
                  <a:pt x="2055" y="1726"/>
                  <a:pt x="2084" y="1665"/>
                </a:cubicBezTo>
                <a:cubicBezTo>
                  <a:pt x="2116" y="1649"/>
                  <a:pt x="2161" y="1627"/>
                  <a:pt x="2190" y="1599"/>
                </a:cubicBezTo>
                <a:cubicBezTo>
                  <a:pt x="2203" y="1563"/>
                  <a:pt x="2216" y="1527"/>
                  <a:pt x="2229" y="1495"/>
                </a:cubicBezTo>
                <a:cubicBezTo>
                  <a:pt x="2233" y="1436"/>
                  <a:pt x="2236" y="1377"/>
                  <a:pt x="2240" y="1318"/>
                </a:cubicBezTo>
                <a:cubicBezTo>
                  <a:pt x="2230" y="1292"/>
                  <a:pt x="2224" y="1266"/>
                  <a:pt x="2218" y="1243"/>
                </a:cubicBezTo>
                <a:cubicBezTo>
                  <a:pt x="2218" y="1148"/>
                  <a:pt x="2270" y="1047"/>
                  <a:pt x="2219" y="994"/>
                </a:cubicBezTo>
                <a:cubicBezTo>
                  <a:pt x="2216" y="984"/>
                  <a:pt x="2213" y="974"/>
                  <a:pt x="2210" y="964"/>
                </a:cubicBezTo>
                <a:cubicBezTo>
                  <a:pt x="2315" y="967"/>
                  <a:pt x="2411" y="969"/>
                  <a:pt x="2520" y="991"/>
                </a:cubicBezTo>
                <a:cubicBezTo>
                  <a:pt x="2596" y="1033"/>
                  <a:pt x="2663" y="1005"/>
                  <a:pt x="2762" y="1076"/>
                </a:cubicBezTo>
                <a:cubicBezTo>
                  <a:pt x="2775" y="1076"/>
                  <a:pt x="2791" y="1077"/>
                  <a:pt x="2807" y="1077"/>
                </a:cubicBezTo>
                <a:cubicBezTo>
                  <a:pt x="2820" y="1061"/>
                  <a:pt x="2832" y="1048"/>
                  <a:pt x="2849" y="1036"/>
                </a:cubicBezTo>
                <a:cubicBezTo>
                  <a:pt x="2849" y="1019"/>
                  <a:pt x="2849" y="1003"/>
                  <a:pt x="2849" y="990"/>
                </a:cubicBezTo>
                <a:cubicBezTo>
                  <a:pt x="2820" y="930"/>
                  <a:pt x="2833" y="878"/>
                  <a:pt x="2856" y="839"/>
                </a:cubicBezTo>
                <a:cubicBezTo>
                  <a:pt x="2895" y="791"/>
                  <a:pt x="2933" y="746"/>
                  <a:pt x="2972" y="702"/>
                </a:cubicBezTo>
                <a:cubicBezTo>
                  <a:pt x="2988" y="597"/>
                  <a:pt x="3024" y="578"/>
                  <a:pt x="3082" y="508"/>
                </a:cubicBezTo>
                <a:cubicBezTo>
                  <a:pt x="3108" y="453"/>
                  <a:pt x="3095" y="439"/>
                  <a:pt x="3162" y="441"/>
                </a:cubicBezTo>
                <a:cubicBezTo>
                  <a:pt x="3219" y="479"/>
                  <a:pt x="3280" y="519"/>
                  <a:pt x="3340" y="560"/>
                </a:cubicBezTo>
                <a:cubicBezTo>
                  <a:pt x="3375" y="571"/>
                  <a:pt x="3458" y="563"/>
                  <a:pt x="3512" y="620"/>
                </a:cubicBezTo>
                <a:cubicBezTo>
                  <a:pt x="3586" y="622"/>
                  <a:pt x="3729" y="639"/>
                  <a:pt x="3762" y="535"/>
                </a:cubicBezTo>
                <a:cubicBezTo>
                  <a:pt x="3756" y="463"/>
                  <a:pt x="3750" y="391"/>
                  <a:pt x="3747" y="318"/>
                </a:cubicBezTo>
                <a:cubicBezTo>
                  <a:pt x="3825" y="163"/>
                  <a:pt x="3914" y="172"/>
                  <a:pt x="4081" y="160"/>
                </a:cubicBezTo>
                <a:cubicBezTo>
                  <a:pt x="4122" y="148"/>
                  <a:pt x="4142" y="76"/>
                  <a:pt x="4158" y="44"/>
                </a:cubicBezTo>
                <a:cubicBezTo>
                  <a:pt x="4171" y="28"/>
                  <a:pt x="4184" y="15"/>
                  <a:pt x="4200" y="2"/>
                </a:cubicBezTo>
                <a:cubicBezTo>
                  <a:pt x="4244" y="0"/>
                  <a:pt x="4289" y="1"/>
                  <a:pt x="4334" y="2"/>
                </a:cubicBezTo>
                <a:cubicBezTo>
                  <a:pt x="4356" y="19"/>
                  <a:pt x="4362" y="121"/>
                  <a:pt x="4387" y="187"/>
                </a:cubicBezTo>
                <a:cubicBezTo>
                  <a:pt x="4428" y="254"/>
                  <a:pt x="4473" y="324"/>
                  <a:pt x="4517" y="393"/>
                </a:cubicBezTo>
                <a:cubicBezTo>
                  <a:pt x="4555" y="414"/>
                  <a:pt x="4616" y="439"/>
                  <a:pt x="4695" y="460"/>
                </a:cubicBezTo>
                <a:cubicBezTo>
                  <a:pt x="4724" y="481"/>
                  <a:pt x="4753" y="504"/>
                  <a:pt x="4785" y="528"/>
                </a:cubicBezTo>
                <a:cubicBezTo>
                  <a:pt x="4800" y="555"/>
                  <a:pt x="4816" y="581"/>
                  <a:pt x="4832" y="611"/>
                </a:cubicBezTo>
                <a:cubicBezTo>
                  <a:pt x="4838" y="664"/>
                  <a:pt x="4844" y="716"/>
                  <a:pt x="4850" y="772"/>
                </a:cubicBezTo>
                <a:cubicBezTo>
                  <a:pt x="4869" y="812"/>
                  <a:pt x="4888" y="851"/>
                  <a:pt x="4910" y="891"/>
                </a:cubicBezTo>
                <a:cubicBezTo>
                  <a:pt x="4916" y="954"/>
                  <a:pt x="4938" y="1072"/>
                  <a:pt x="4883" y="1156"/>
                </a:cubicBezTo>
                <a:cubicBezTo>
                  <a:pt x="4771" y="1228"/>
                  <a:pt x="4787" y="1189"/>
                  <a:pt x="4773" y="1327"/>
                </a:cubicBezTo>
                <a:cubicBezTo>
                  <a:pt x="4780" y="1360"/>
                  <a:pt x="4782" y="1412"/>
                  <a:pt x="4820" y="1469"/>
                </a:cubicBezTo>
                <a:cubicBezTo>
                  <a:pt x="4852" y="1492"/>
                  <a:pt x="4884" y="1516"/>
                  <a:pt x="4919" y="1543"/>
                </a:cubicBezTo>
                <a:cubicBezTo>
                  <a:pt x="4967" y="1554"/>
                  <a:pt x="5015" y="1565"/>
                  <a:pt x="5066" y="1580"/>
                </a:cubicBezTo>
                <a:cubicBezTo>
                  <a:pt x="5164" y="1654"/>
                  <a:pt x="5276" y="1657"/>
                  <a:pt x="5417" y="1670"/>
                </a:cubicBezTo>
                <a:cubicBezTo>
                  <a:pt x="5461" y="1694"/>
                  <a:pt x="5538" y="1772"/>
                  <a:pt x="5592" y="1832"/>
                </a:cubicBezTo>
                <a:cubicBezTo>
                  <a:pt x="5636" y="1872"/>
                  <a:pt x="5684" y="1913"/>
                  <a:pt x="5731" y="1953"/>
                </a:cubicBezTo>
                <a:cubicBezTo>
                  <a:pt x="5776" y="1964"/>
                  <a:pt x="5827" y="1972"/>
                  <a:pt x="5878" y="2039"/>
                </a:cubicBezTo>
                <a:cubicBezTo>
                  <a:pt x="5890" y="2085"/>
                  <a:pt x="5909" y="2184"/>
                  <a:pt x="5944" y="2257"/>
                </a:cubicBezTo>
                <a:cubicBezTo>
                  <a:pt x="5963" y="2274"/>
                  <a:pt x="5991" y="2281"/>
                  <a:pt x="6010" y="2340"/>
                </a:cubicBezTo>
                <a:cubicBezTo>
                  <a:pt x="6007" y="2370"/>
                  <a:pt x="6004" y="2399"/>
                  <a:pt x="6003" y="2432"/>
                </a:cubicBezTo>
                <a:cubicBezTo>
                  <a:pt x="6010" y="2455"/>
                  <a:pt x="6019" y="2478"/>
                  <a:pt x="6029" y="2501"/>
                </a:cubicBezTo>
                <a:cubicBezTo>
                  <a:pt x="5958" y="2535"/>
                  <a:pt x="5964" y="2552"/>
                  <a:pt x="5941" y="2636"/>
                </a:cubicBezTo>
                <a:cubicBezTo>
                  <a:pt x="5938" y="2669"/>
                  <a:pt x="5938" y="2705"/>
                  <a:pt x="5938" y="2741"/>
                </a:cubicBezTo>
                <a:cubicBezTo>
                  <a:pt x="5944" y="2781"/>
                  <a:pt x="5950" y="2820"/>
                  <a:pt x="5959" y="2860"/>
                </a:cubicBezTo>
                <a:cubicBezTo>
                  <a:pt x="5950" y="2863"/>
                  <a:pt x="5943" y="2866"/>
                  <a:pt x="5937" y="2869"/>
                </a:cubicBezTo>
                <a:cubicBezTo>
                  <a:pt x="5860" y="2870"/>
                  <a:pt x="5787" y="2872"/>
                  <a:pt x="5713" y="2873"/>
                </a:cubicBezTo>
                <a:cubicBezTo>
                  <a:pt x="5553" y="2889"/>
                  <a:pt x="5480" y="2900"/>
                  <a:pt x="5431" y="3053"/>
                </a:cubicBezTo>
                <a:cubicBezTo>
                  <a:pt x="5383" y="3100"/>
                  <a:pt x="5357" y="3126"/>
                  <a:pt x="5334" y="3204"/>
                </a:cubicBezTo>
                <a:cubicBezTo>
                  <a:pt x="5254" y="3254"/>
                  <a:pt x="5149" y="3248"/>
                  <a:pt x="5085" y="3247"/>
                </a:cubicBezTo>
                <a:cubicBezTo>
                  <a:pt x="5085" y="3283"/>
                  <a:pt x="5049" y="3344"/>
                  <a:pt x="5011" y="3373"/>
                </a:cubicBezTo>
                <a:cubicBezTo>
                  <a:pt x="4981" y="3431"/>
                  <a:pt x="5013" y="3500"/>
                  <a:pt x="5044" y="3593"/>
                </a:cubicBezTo>
                <a:cubicBezTo>
                  <a:pt x="5044" y="3619"/>
                  <a:pt x="5044" y="3645"/>
                  <a:pt x="5047" y="3672"/>
                </a:cubicBezTo>
                <a:cubicBezTo>
                  <a:pt x="4990" y="3680"/>
                  <a:pt x="4932" y="3692"/>
                  <a:pt x="4878" y="3703"/>
                </a:cubicBezTo>
                <a:cubicBezTo>
                  <a:pt x="4826" y="3718"/>
                  <a:pt x="4775" y="3753"/>
                  <a:pt x="4743" y="3772"/>
                </a:cubicBezTo>
                <a:cubicBezTo>
                  <a:pt x="4599" y="3817"/>
                  <a:pt x="4458" y="3824"/>
                  <a:pt x="4334" y="3821"/>
                </a:cubicBezTo>
                <a:cubicBezTo>
                  <a:pt x="4279" y="3829"/>
                  <a:pt x="4273" y="3832"/>
                  <a:pt x="4244" y="3854"/>
                </a:cubicBezTo>
                <a:cubicBezTo>
                  <a:pt x="4244" y="3894"/>
                  <a:pt x="4244" y="3900"/>
                  <a:pt x="4288" y="3967"/>
                </a:cubicBezTo>
                <a:cubicBezTo>
                  <a:pt x="4240" y="4038"/>
                  <a:pt x="4281" y="4088"/>
                  <a:pt x="4367" y="4142"/>
                </a:cubicBezTo>
                <a:cubicBezTo>
                  <a:pt x="4389" y="4176"/>
                  <a:pt x="4411" y="4209"/>
                  <a:pt x="4433" y="4245"/>
                </a:cubicBezTo>
                <a:cubicBezTo>
                  <a:pt x="4469" y="4263"/>
                  <a:pt x="4497" y="4277"/>
                  <a:pt x="4481" y="4361"/>
                </a:cubicBezTo>
                <a:cubicBezTo>
                  <a:pt x="4468" y="4371"/>
                  <a:pt x="4455" y="4384"/>
                  <a:pt x="4445" y="4396"/>
                </a:cubicBezTo>
                <a:cubicBezTo>
                  <a:pt x="4346" y="4450"/>
                  <a:pt x="4337" y="4433"/>
                  <a:pt x="4336" y="4557"/>
                </a:cubicBezTo>
                <a:cubicBezTo>
                  <a:pt x="4361" y="4578"/>
                  <a:pt x="4403" y="4618"/>
                  <a:pt x="4402" y="4697"/>
                </a:cubicBezTo>
                <a:cubicBezTo>
                  <a:pt x="4364" y="4722"/>
                  <a:pt x="4319" y="4727"/>
                  <a:pt x="4296" y="4727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29"/>
          <p:cNvSpPr/>
          <p:nvPr/>
        </p:nvSpPr>
        <p:spPr bwMode="auto">
          <a:xfrm>
            <a:off x="3851275" y="1193043"/>
            <a:ext cx="2889250" cy="2490787"/>
          </a:xfrm>
          <a:custGeom>
            <a:avLst/>
            <a:gdLst>
              <a:gd name="T0" fmla="*/ 1630 w 6642"/>
              <a:gd name="T1" fmla="*/ 5242 h 5728"/>
              <a:gd name="T2" fmla="*/ 1530 w 6642"/>
              <a:gd name="T3" fmla="*/ 5007 h 5728"/>
              <a:gd name="T4" fmla="*/ 1052 w 6642"/>
              <a:gd name="T5" fmla="*/ 5254 h 5728"/>
              <a:gd name="T6" fmla="*/ 572 w 6642"/>
              <a:gd name="T7" fmla="*/ 4806 h 5728"/>
              <a:gd name="T8" fmla="*/ 651 w 6642"/>
              <a:gd name="T9" fmla="*/ 4438 h 5728"/>
              <a:gd name="T10" fmla="*/ 147 w 6642"/>
              <a:gd name="T11" fmla="*/ 4318 h 5728"/>
              <a:gd name="T12" fmla="*/ 0 w 6642"/>
              <a:gd name="T13" fmla="*/ 3842 h 5728"/>
              <a:gd name="T14" fmla="*/ 1044 w 6642"/>
              <a:gd name="T15" fmla="*/ 3908 h 5728"/>
              <a:gd name="T16" fmla="*/ 1487 w 6642"/>
              <a:gd name="T17" fmla="*/ 4158 h 5728"/>
              <a:gd name="T18" fmla="*/ 2267 w 6642"/>
              <a:gd name="T19" fmla="*/ 4125 h 5728"/>
              <a:gd name="T20" fmla="*/ 3073 w 6642"/>
              <a:gd name="T21" fmla="*/ 3979 h 5728"/>
              <a:gd name="T22" fmla="*/ 3705 w 6642"/>
              <a:gd name="T23" fmla="*/ 3503 h 5728"/>
              <a:gd name="T24" fmla="*/ 3692 w 6642"/>
              <a:gd name="T25" fmla="*/ 3012 h 5728"/>
              <a:gd name="T26" fmla="*/ 4258 w 6642"/>
              <a:gd name="T27" fmla="*/ 2876 h 5728"/>
              <a:gd name="T28" fmla="*/ 4672 w 6642"/>
              <a:gd name="T29" fmla="*/ 2621 h 5728"/>
              <a:gd name="T30" fmla="*/ 5456 w 6642"/>
              <a:gd name="T31" fmla="*/ 2333 h 5728"/>
              <a:gd name="T32" fmla="*/ 5143 w 6642"/>
              <a:gd name="T33" fmla="*/ 1827 h 5728"/>
              <a:gd name="T34" fmla="*/ 4889 w 6642"/>
              <a:gd name="T35" fmla="*/ 1994 h 5728"/>
              <a:gd name="T36" fmla="*/ 4388 w 6642"/>
              <a:gd name="T37" fmla="*/ 1890 h 5728"/>
              <a:gd name="T38" fmla="*/ 4584 w 6642"/>
              <a:gd name="T39" fmla="*/ 1306 h 5728"/>
              <a:gd name="T40" fmla="*/ 5210 w 6642"/>
              <a:gd name="T41" fmla="*/ 748 h 5728"/>
              <a:gd name="T42" fmla="*/ 5238 w 6642"/>
              <a:gd name="T43" fmla="*/ 251 h 5728"/>
              <a:gd name="T44" fmla="*/ 5508 w 6642"/>
              <a:gd name="T45" fmla="*/ 49 h 5728"/>
              <a:gd name="T46" fmla="*/ 5621 w 6642"/>
              <a:gd name="T47" fmla="*/ 366 h 5728"/>
              <a:gd name="T48" fmla="*/ 5876 w 6642"/>
              <a:gd name="T49" fmla="*/ 562 h 5728"/>
              <a:gd name="T50" fmla="*/ 6483 w 6642"/>
              <a:gd name="T51" fmla="*/ 479 h 5728"/>
              <a:gd name="T52" fmla="*/ 6530 w 6642"/>
              <a:gd name="T53" fmla="*/ 1168 h 5728"/>
              <a:gd name="T54" fmla="*/ 6458 w 6642"/>
              <a:gd name="T55" fmla="*/ 1507 h 5728"/>
              <a:gd name="T56" fmla="*/ 6101 w 6642"/>
              <a:gd name="T57" fmla="*/ 1904 h 5728"/>
              <a:gd name="T58" fmla="*/ 6333 w 6642"/>
              <a:gd name="T59" fmla="*/ 2178 h 5728"/>
              <a:gd name="T60" fmla="*/ 6347 w 6642"/>
              <a:gd name="T61" fmla="*/ 2362 h 5728"/>
              <a:gd name="T62" fmla="*/ 5992 w 6642"/>
              <a:gd name="T63" fmla="*/ 2412 h 5728"/>
              <a:gd name="T64" fmla="*/ 6137 w 6642"/>
              <a:gd name="T65" fmla="*/ 2844 h 5728"/>
              <a:gd name="T66" fmla="*/ 6344 w 6642"/>
              <a:gd name="T67" fmla="*/ 3010 h 5728"/>
              <a:gd name="T68" fmla="*/ 6642 w 6642"/>
              <a:gd name="T69" fmla="*/ 3342 h 5728"/>
              <a:gd name="T70" fmla="*/ 6273 w 6642"/>
              <a:gd name="T71" fmla="*/ 3644 h 5728"/>
              <a:gd name="T72" fmla="*/ 5891 w 6642"/>
              <a:gd name="T73" fmla="*/ 3965 h 5728"/>
              <a:gd name="T74" fmla="*/ 5682 w 6642"/>
              <a:gd name="T75" fmla="*/ 4064 h 5728"/>
              <a:gd name="T76" fmla="*/ 5265 w 6642"/>
              <a:gd name="T77" fmla="*/ 3802 h 5728"/>
              <a:gd name="T78" fmla="*/ 4807 w 6642"/>
              <a:gd name="T79" fmla="*/ 4072 h 5728"/>
              <a:gd name="T80" fmla="*/ 4541 w 6642"/>
              <a:gd name="T81" fmla="*/ 4134 h 5728"/>
              <a:gd name="T82" fmla="*/ 4260 w 6642"/>
              <a:gd name="T83" fmla="*/ 4238 h 5728"/>
              <a:gd name="T84" fmla="*/ 4293 w 6642"/>
              <a:gd name="T85" fmla="*/ 4556 h 5728"/>
              <a:gd name="T86" fmla="*/ 3815 w 6642"/>
              <a:gd name="T87" fmla="*/ 4777 h 5728"/>
              <a:gd name="T88" fmla="*/ 3424 w 6642"/>
              <a:gd name="T89" fmla="*/ 5045 h 5728"/>
              <a:gd name="T90" fmla="*/ 2993 w 6642"/>
              <a:gd name="T91" fmla="*/ 5516 h 5728"/>
              <a:gd name="T92" fmla="*/ 2536 w 6642"/>
              <a:gd name="T93" fmla="*/ 5566 h 5728"/>
              <a:gd name="T94" fmla="*/ 2481 w 6642"/>
              <a:gd name="T95" fmla="*/ 5149 h 5728"/>
              <a:gd name="T96" fmla="*/ 2177 w 6642"/>
              <a:gd name="T97" fmla="*/ 5276 h 5728"/>
              <a:gd name="T98" fmla="*/ 1951 w 6642"/>
              <a:gd name="T99" fmla="*/ 5617 h 5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642" h="5728">
                <a:moveTo>
                  <a:pt x="1682" y="5728"/>
                </a:moveTo>
                <a:cubicBezTo>
                  <a:pt x="1644" y="5688"/>
                  <a:pt x="1606" y="5648"/>
                  <a:pt x="1568" y="5611"/>
                </a:cubicBezTo>
                <a:cubicBezTo>
                  <a:pt x="1545" y="5568"/>
                  <a:pt x="1527" y="5525"/>
                  <a:pt x="1508" y="5485"/>
                </a:cubicBezTo>
                <a:cubicBezTo>
                  <a:pt x="1508" y="5354"/>
                  <a:pt x="1525" y="5302"/>
                  <a:pt x="1630" y="5242"/>
                </a:cubicBezTo>
                <a:cubicBezTo>
                  <a:pt x="1647" y="5226"/>
                  <a:pt x="1666" y="5210"/>
                  <a:pt x="1685" y="5195"/>
                </a:cubicBezTo>
                <a:cubicBezTo>
                  <a:pt x="1698" y="5169"/>
                  <a:pt x="1714" y="5143"/>
                  <a:pt x="1730" y="5120"/>
                </a:cubicBezTo>
                <a:cubicBezTo>
                  <a:pt x="1727" y="5104"/>
                  <a:pt x="1727" y="5088"/>
                  <a:pt x="1727" y="5071"/>
                </a:cubicBezTo>
                <a:cubicBezTo>
                  <a:pt x="1664" y="4962"/>
                  <a:pt x="1622" y="4977"/>
                  <a:pt x="1530" y="5007"/>
                </a:cubicBezTo>
                <a:cubicBezTo>
                  <a:pt x="1504" y="5026"/>
                  <a:pt x="1481" y="5045"/>
                  <a:pt x="1459" y="5064"/>
                </a:cubicBezTo>
                <a:cubicBezTo>
                  <a:pt x="1424" y="5080"/>
                  <a:pt x="1389" y="5095"/>
                  <a:pt x="1353" y="5111"/>
                </a:cubicBezTo>
                <a:cubicBezTo>
                  <a:pt x="1331" y="5078"/>
                  <a:pt x="1309" y="5077"/>
                  <a:pt x="1290" y="5063"/>
                </a:cubicBezTo>
                <a:cubicBezTo>
                  <a:pt x="1066" y="5058"/>
                  <a:pt x="1069" y="5042"/>
                  <a:pt x="1052" y="5254"/>
                </a:cubicBezTo>
                <a:cubicBezTo>
                  <a:pt x="1007" y="5299"/>
                  <a:pt x="940" y="5231"/>
                  <a:pt x="924" y="5231"/>
                </a:cubicBezTo>
                <a:cubicBezTo>
                  <a:pt x="886" y="5174"/>
                  <a:pt x="839" y="5124"/>
                  <a:pt x="813" y="5097"/>
                </a:cubicBezTo>
                <a:cubicBezTo>
                  <a:pt x="782" y="5008"/>
                  <a:pt x="750" y="4945"/>
                  <a:pt x="683" y="4930"/>
                </a:cubicBezTo>
                <a:cubicBezTo>
                  <a:pt x="645" y="4887"/>
                  <a:pt x="607" y="4846"/>
                  <a:pt x="572" y="4806"/>
                </a:cubicBezTo>
                <a:cubicBezTo>
                  <a:pt x="550" y="4799"/>
                  <a:pt x="528" y="4792"/>
                  <a:pt x="505" y="4788"/>
                </a:cubicBezTo>
                <a:cubicBezTo>
                  <a:pt x="506" y="4700"/>
                  <a:pt x="592" y="4695"/>
                  <a:pt x="640" y="4631"/>
                </a:cubicBezTo>
                <a:cubicBezTo>
                  <a:pt x="653" y="4599"/>
                  <a:pt x="666" y="4570"/>
                  <a:pt x="683" y="4541"/>
                </a:cubicBezTo>
                <a:cubicBezTo>
                  <a:pt x="683" y="4482"/>
                  <a:pt x="677" y="4459"/>
                  <a:pt x="651" y="4438"/>
                </a:cubicBezTo>
                <a:cubicBezTo>
                  <a:pt x="520" y="4435"/>
                  <a:pt x="383" y="4448"/>
                  <a:pt x="277" y="4491"/>
                </a:cubicBezTo>
                <a:cubicBezTo>
                  <a:pt x="232" y="4523"/>
                  <a:pt x="223" y="4519"/>
                  <a:pt x="187" y="4518"/>
                </a:cubicBezTo>
                <a:cubicBezTo>
                  <a:pt x="188" y="4472"/>
                  <a:pt x="191" y="4427"/>
                  <a:pt x="195" y="4384"/>
                </a:cubicBezTo>
                <a:cubicBezTo>
                  <a:pt x="179" y="4361"/>
                  <a:pt x="163" y="4338"/>
                  <a:pt x="147" y="4318"/>
                </a:cubicBezTo>
                <a:cubicBezTo>
                  <a:pt x="109" y="4284"/>
                  <a:pt x="74" y="4250"/>
                  <a:pt x="39" y="4220"/>
                </a:cubicBezTo>
                <a:cubicBezTo>
                  <a:pt x="39" y="4158"/>
                  <a:pt x="59" y="4145"/>
                  <a:pt x="75" y="4093"/>
                </a:cubicBezTo>
                <a:cubicBezTo>
                  <a:pt x="75" y="4024"/>
                  <a:pt x="76" y="3975"/>
                  <a:pt x="63" y="3929"/>
                </a:cubicBezTo>
                <a:cubicBezTo>
                  <a:pt x="41" y="3899"/>
                  <a:pt x="19" y="3869"/>
                  <a:pt x="0" y="3842"/>
                </a:cubicBezTo>
                <a:cubicBezTo>
                  <a:pt x="0" y="3806"/>
                  <a:pt x="0" y="3770"/>
                  <a:pt x="0" y="3737"/>
                </a:cubicBezTo>
                <a:cubicBezTo>
                  <a:pt x="99" y="3766"/>
                  <a:pt x="201" y="3795"/>
                  <a:pt x="303" y="3824"/>
                </a:cubicBezTo>
                <a:cubicBezTo>
                  <a:pt x="479" y="3828"/>
                  <a:pt x="655" y="3833"/>
                  <a:pt x="830" y="3840"/>
                </a:cubicBezTo>
                <a:cubicBezTo>
                  <a:pt x="878" y="3858"/>
                  <a:pt x="980" y="3874"/>
                  <a:pt x="1044" y="3908"/>
                </a:cubicBezTo>
                <a:cubicBezTo>
                  <a:pt x="1098" y="3955"/>
                  <a:pt x="1155" y="4002"/>
                  <a:pt x="1213" y="4053"/>
                </a:cubicBezTo>
                <a:cubicBezTo>
                  <a:pt x="1225" y="4060"/>
                  <a:pt x="1241" y="4067"/>
                  <a:pt x="1257" y="4077"/>
                </a:cubicBezTo>
                <a:cubicBezTo>
                  <a:pt x="1308" y="4085"/>
                  <a:pt x="1362" y="4096"/>
                  <a:pt x="1417" y="4107"/>
                </a:cubicBezTo>
                <a:cubicBezTo>
                  <a:pt x="1439" y="4124"/>
                  <a:pt x="1461" y="4141"/>
                  <a:pt x="1487" y="4158"/>
                </a:cubicBezTo>
                <a:cubicBezTo>
                  <a:pt x="1554" y="4179"/>
                  <a:pt x="1621" y="4204"/>
                  <a:pt x="1688" y="4229"/>
                </a:cubicBezTo>
                <a:cubicBezTo>
                  <a:pt x="1739" y="4256"/>
                  <a:pt x="1795" y="4389"/>
                  <a:pt x="1904" y="4309"/>
                </a:cubicBezTo>
                <a:cubicBezTo>
                  <a:pt x="1940" y="4255"/>
                  <a:pt x="2004" y="4237"/>
                  <a:pt x="2068" y="4212"/>
                </a:cubicBezTo>
                <a:cubicBezTo>
                  <a:pt x="2139" y="4155"/>
                  <a:pt x="2161" y="4146"/>
                  <a:pt x="2267" y="4125"/>
                </a:cubicBezTo>
                <a:cubicBezTo>
                  <a:pt x="2267" y="4093"/>
                  <a:pt x="2337" y="4091"/>
                  <a:pt x="2363" y="4075"/>
                </a:cubicBezTo>
                <a:cubicBezTo>
                  <a:pt x="2423" y="4067"/>
                  <a:pt x="2478" y="4003"/>
                  <a:pt x="2539" y="3995"/>
                </a:cubicBezTo>
                <a:cubicBezTo>
                  <a:pt x="2593" y="3960"/>
                  <a:pt x="2638" y="3961"/>
                  <a:pt x="2721" y="3970"/>
                </a:cubicBezTo>
                <a:cubicBezTo>
                  <a:pt x="2782" y="3984"/>
                  <a:pt x="3005" y="4046"/>
                  <a:pt x="3073" y="3979"/>
                </a:cubicBezTo>
                <a:cubicBezTo>
                  <a:pt x="3220" y="3973"/>
                  <a:pt x="3323" y="3834"/>
                  <a:pt x="3416" y="3722"/>
                </a:cubicBezTo>
                <a:cubicBezTo>
                  <a:pt x="3448" y="3693"/>
                  <a:pt x="3483" y="3665"/>
                  <a:pt x="3519" y="3636"/>
                </a:cubicBezTo>
                <a:cubicBezTo>
                  <a:pt x="3548" y="3611"/>
                  <a:pt x="3576" y="3585"/>
                  <a:pt x="3609" y="3563"/>
                </a:cubicBezTo>
                <a:cubicBezTo>
                  <a:pt x="3634" y="3554"/>
                  <a:pt x="3676" y="3532"/>
                  <a:pt x="3705" y="3503"/>
                </a:cubicBezTo>
                <a:cubicBezTo>
                  <a:pt x="3702" y="3474"/>
                  <a:pt x="3702" y="3448"/>
                  <a:pt x="3702" y="3422"/>
                </a:cubicBezTo>
                <a:cubicBezTo>
                  <a:pt x="3667" y="3385"/>
                  <a:pt x="3632" y="3351"/>
                  <a:pt x="3597" y="3317"/>
                </a:cubicBezTo>
                <a:cubicBezTo>
                  <a:pt x="3591" y="3294"/>
                  <a:pt x="3585" y="3271"/>
                  <a:pt x="3582" y="3252"/>
                </a:cubicBezTo>
                <a:cubicBezTo>
                  <a:pt x="3589" y="3131"/>
                  <a:pt x="3586" y="3052"/>
                  <a:pt x="3692" y="3012"/>
                </a:cubicBezTo>
                <a:cubicBezTo>
                  <a:pt x="3692" y="2969"/>
                  <a:pt x="3759" y="3033"/>
                  <a:pt x="3835" y="3094"/>
                </a:cubicBezTo>
                <a:cubicBezTo>
                  <a:pt x="3861" y="3101"/>
                  <a:pt x="3886" y="3112"/>
                  <a:pt x="3915" y="3122"/>
                </a:cubicBezTo>
                <a:cubicBezTo>
                  <a:pt x="3940" y="3123"/>
                  <a:pt x="3969" y="3124"/>
                  <a:pt x="3998" y="3124"/>
                </a:cubicBezTo>
                <a:cubicBezTo>
                  <a:pt x="4097" y="3098"/>
                  <a:pt x="4184" y="2959"/>
                  <a:pt x="4258" y="2876"/>
                </a:cubicBezTo>
                <a:cubicBezTo>
                  <a:pt x="4309" y="2825"/>
                  <a:pt x="4354" y="2855"/>
                  <a:pt x="4431" y="2857"/>
                </a:cubicBezTo>
                <a:cubicBezTo>
                  <a:pt x="4463" y="2825"/>
                  <a:pt x="4498" y="2819"/>
                  <a:pt x="4543" y="2801"/>
                </a:cubicBezTo>
                <a:cubicBezTo>
                  <a:pt x="4569" y="2775"/>
                  <a:pt x="4597" y="2750"/>
                  <a:pt x="4626" y="2724"/>
                </a:cubicBezTo>
                <a:cubicBezTo>
                  <a:pt x="4652" y="2725"/>
                  <a:pt x="4672" y="2627"/>
                  <a:pt x="4672" y="2621"/>
                </a:cubicBezTo>
                <a:cubicBezTo>
                  <a:pt x="4727" y="2468"/>
                  <a:pt x="4765" y="2528"/>
                  <a:pt x="4903" y="2469"/>
                </a:cubicBezTo>
                <a:cubicBezTo>
                  <a:pt x="4948" y="2415"/>
                  <a:pt x="4996" y="2387"/>
                  <a:pt x="5060" y="2356"/>
                </a:cubicBezTo>
                <a:cubicBezTo>
                  <a:pt x="5111" y="2304"/>
                  <a:pt x="5303" y="2342"/>
                  <a:pt x="5411" y="2351"/>
                </a:cubicBezTo>
                <a:cubicBezTo>
                  <a:pt x="5424" y="2345"/>
                  <a:pt x="5440" y="2339"/>
                  <a:pt x="5456" y="2333"/>
                </a:cubicBezTo>
                <a:cubicBezTo>
                  <a:pt x="5527" y="2263"/>
                  <a:pt x="5489" y="2167"/>
                  <a:pt x="5454" y="2117"/>
                </a:cubicBezTo>
                <a:cubicBezTo>
                  <a:pt x="5429" y="2090"/>
                  <a:pt x="5403" y="2063"/>
                  <a:pt x="5378" y="2039"/>
                </a:cubicBezTo>
                <a:cubicBezTo>
                  <a:pt x="5330" y="2009"/>
                  <a:pt x="5283" y="1978"/>
                  <a:pt x="5235" y="1951"/>
                </a:cubicBezTo>
                <a:cubicBezTo>
                  <a:pt x="5222" y="1895"/>
                  <a:pt x="5152" y="1837"/>
                  <a:pt x="5143" y="1827"/>
                </a:cubicBezTo>
                <a:cubicBezTo>
                  <a:pt x="5111" y="1826"/>
                  <a:pt x="5079" y="1826"/>
                  <a:pt x="5047" y="1828"/>
                </a:cubicBezTo>
                <a:cubicBezTo>
                  <a:pt x="5031" y="1844"/>
                  <a:pt x="5015" y="1863"/>
                  <a:pt x="5002" y="1883"/>
                </a:cubicBezTo>
                <a:cubicBezTo>
                  <a:pt x="4970" y="1879"/>
                  <a:pt x="4938" y="1878"/>
                  <a:pt x="4909" y="1877"/>
                </a:cubicBezTo>
                <a:cubicBezTo>
                  <a:pt x="4903" y="1916"/>
                  <a:pt x="4896" y="1955"/>
                  <a:pt x="4889" y="1994"/>
                </a:cubicBezTo>
                <a:cubicBezTo>
                  <a:pt x="4819" y="2019"/>
                  <a:pt x="4736" y="1954"/>
                  <a:pt x="4708" y="1941"/>
                </a:cubicBezTo>
                <a:cubicBezTo>
                  <a:pt x="4679" y="1940"/>
                  <a:pt x="4650" y="1939"/>
                  <a:pt x="4625" y="1939"/>
                </a:cubicBezTo>
                <a:cubicBezTo>
                  <a:pt x="4564" y="1957"/>
                  <a:pt x="4535" y="1985"/>
                  <a:pt x="4500" y="2014"/>
                </a:cubicBezTo>
                <a:cubicBezTo>
                  <a:pt x="4404" y="2012"/>
                  <a:pt x="4388" y="1939"/>
                  <a:pt x="4388" y="1890"/>
                </a:cubicBezTo>
                <a:cubicBezTo>
                  <a:pt x="4417" y="1861"/>
                  <a:pt x="4449" y="1833"/>
                  <a:pt x="4482" y="1804"/>
                </a:cubicBezTo>
                <a:cubicBezTo>
                  <a:pt x="4482" y="1725"/>
                  <a:pt x="4476" y="1683"/>
                  <a:pt x="4486" y="1634"/>
                </a:cubicBezTo>
                <a:cubicBezTo>
                  <a:pt x="4502" y="1592"/>
                  <a:pt x="4521" y="1553"/>
                  <a:pt x="4541" y="1514"/>
                </a:cubicBezTo>
                <a:cubicBezTo>
                  <a:pt x="4541" y="1413"/>
                  <a:pt x="4535" y="1367"/>
                  <a:pt x="4584" y="1306"/>
                </a:cubicBezTo>
                <a:cubicBezTo>
                  <a:pt x="4603" y="1306"/>
                  <a:pt x="4622" y="1307"/>
                  <a:pt x="4644" y="1307"/>
                </a:cubicBezTo>
                <a:cubicBezTo>
                  <a:pt x="4727" y="1319"/>
                  <a:pt x="4874" y="1355"/>
                  <a:pt x="4967" y="1286"/>
                </a:cubicBezTo>
                <a:cubicBezTo>
                  <a:pt x="5022" y="1228"/>
                  <a:pt x="5092" y="1181"/>
                  <a:pt x="5141" y="1117"/>
                </a:cubicBezTo>
                <a:cubicBezTo>
                  <a:pt x="5141" y="1025"/>
                  <a:pt x="5133" y="786"/>
                  <a:pt x="5210" y="748"/>
                </a:cubicBezTo>
                <a:cubicBezTo>
                  <a:pt x="5281" y="655"/>
                  <a:pt x="5249" y="556"/>
                  <a:pt x="5320" y="486"/>
                </a:cubicBezTo>
                <a:cubicBezTo>
                  <a:pt x="5317" y="443"/>
                  <a:pt x="5317" y="401"/>
                  <a:pt x="5318" y="358"/>
                </a:cubicBezTo>
                <a:cubicBezTo>
                  <a:pt x="5311" y="348"/>
                  <a:pt x="5308" y="338"/>
                  <a:pt x="5305" y="328"/>
                </a:cubicBezTo>
                <a:cubicBezTo>
                  <a:pt x="5283" y="302"/>
                  <a:pt x="5261" y="275"/>
                  <a:pt x="5238" y="251"/>
                </a:cubicBezTo>
                <a:cubicBezTo>
                  <a:pt x="5216" y="238"/>
                  <a:pt x="5197" y="227"/>
                  <a:pt x="5178" y="217"/>
                </a:cubicBezTo>
                <a:cubicBezTo>
                  <a:pt x="5178" y="125"/>
                  <a:pt x="5227" y="91"/>
                  <a:pt x="5303" y="56"/>
                </a:cubicBezTo>
                <a:cubicBezTo>
                  <a:pt x="5367" y="58"/>
                  <a:pt x="5406" y="0"/>
                  <a:pt x="5476" y="2"/>
                </a:cubicBezTo>
                <a:cubicBezTo>
                  <a:pt x="5476" y="22"/>
                  <a:pt x="5492" y="32"/>
                  <a:pt x="5508" y="49"/>
                </a:cubicBezTo>
                <a:cubicBezTo>
                  <a:pt x="5505" y="75"/>
                  <a:pt x="5501" y="104"/>
                  <a:pt x="5498" y="133"/>
                </a:cubicBezTo>
                <a:cubicBezTo>
                  <a:pt x="5456" y="175"/>
                  <a:pt x="5437" y="174"/>
                  <a:pt x="5437" y="243"/>
                </a:cubicBezTo>
                <a:cubicBezTo>
                  <a:pt x="5459" y="260"/>
                  <a:pt x="5481" y="280"/>
                  <a:pt x="5507" y="301"/>
                </a:cubicBezTo>
                <a:cubicBezTo>
                  <a:pt x="5532" y="341"/>
                  <a:pt x="5545" y="351"/>
                  <a:pt x="5621" y="366"/>
                </a:cubicBezTo>
                <a:cubicBezTo>
                  <a:pt x="5628" y="327"/>
                  <a:pt x="5634" y="291"/>
                  <a:pt x="5641" y="255"/>
                </a:cubicBezTo>
                <a:cubicBezTo>
                  <a:pt x="5676" y="256"/>
                  <a:pt x="5711" y="247"/>
                  <a:pt x="5775" y="291"/>
                </a:cubicBezTo>
                <a:cubicBezTo>
                  <a:pt x="5781" y="304"/>
                  <a:pt x="5791" y="318"/>
                  <a:pt x="5800" y="331"/>
                </a:cubicBezTo>
                <a:cubicBezTo>
                  <a:pt x="5809" y="400"/>
                  <a:pt x="5822" y="489"/>
                  <a:pt x="5876" y="562"/>
                </a:cubicBezTo>
                <a:cubicBezTo>
                  <a:pt x="5885" y="569"/>
                  <a:pt x="5898" y="576"/>
                  <a:pt x="5911" y="586"/>
                </a:cubicBezTo>
                <a:cubicBezTo>
                  <a:pt x="5939" y="583"/>
                  <a:pt x="5971" y="581"/>
                  <a:pt x="6003" y="578"/>
                </a:cubicBezTo>
                <a:cubicBezTo>
                  <a:pt x="6087" y="538"/>
                  <a:pt x="6182" y="570"/>
                  <a:pt x="6263" y="490"/>
                </a:cubicBezTo>
                <a:cubicBezTo>
                  <a:pt x="6314" y="367"/>
                  <a:pt x="6401" y="349"/>
                  <a:pt x="6483" y="479"/>
                </a:cubicBezTo>
                <a:cubicBezTo>
                  <a:pt x="6502" y="535"/>
                  <a:pt x="6521" y="591"/>
                  <a:pt x="6543" y="648"/>
                </a:cubicBezTo>
                <a:cubicBezTo>
                  <a:pt x="6543" y="703"/>
                  <a:pt x="6497" y="886"/>
                  <a:pt x="6461" y="944"/>
                </a:cubicBezTo>
                <a:cubicBezTo>
                  <a:pt x="6461" y="970"/>
                  <a:pt x="6461" y="996"/>
                  <a:pt x="6461" y="1022"/>
                </a:cubicBezTo>
                <a:cubicBezTo>
                  <a:pt x="6483" y="1069"/>
                  <a:pt x="6505" y="1118"/>
                  <a:pt x="6530" y="1168"/>
                </a:cubicBezTo>
                <a:cubicBezTo>
                  <a:pt x="6530" y="1227"/>
                  <a:pt x="6430" y="1346"/>
                  <a:pt x="6545" y="1427"/>
                </a:cubicBezTo>
                <a:cubicBezTo>
                  <a:pt x="6557" y="1467"/>
                  <a:pt x="6550" y="1545"/>
                  <a:pt x="6547" y="1617"/>
                </a:cubicBezTo>
                <a:cubicBezTo>
                  <a:pt x="6524" y="1620"/>
                  <a:pt x="6502" y="1622"/>
                  <a:pt x="6480" y="1625"/>
                </a:cubicBezTo>
                <a:cubicBezTo>
                  <a:pt x="6435" y="1578"/>
                  <a:pt x="6458" y="1533"/>
                  <a:pt x="6458" y="1507"/>
                </a:cubicBezTo>
                <a:cubicBezTo>
                  <a:pt x="6449" y="1474"/>
                  <a:pt x="6445" y="1474"/>
                  <a:pt x="6423" y="1450"/>
                </a:cubicBezTo>
                <a:cubicBezTo>
                  <a:pt x="6292" y="1453"/>
                  <a:pt x="6384" y="1502"/>
                  <a:pt x="6333" y="1582"/>
                </a:cubicBezTo>
                <a:cubicBezTo>
                  <a:pt x="6265" y="1639"/>
                  <a:pt x="6240" y="1678"/>
                  <a:pt x="6220" y="1776"/>
                </a:cubicBezTo>
                <a:cubicBezTo>
                  <a:pt x="6204" y="1818"/>
                  <a:pt x="6139" y="1879"/>
                  <a:pt x="6101" y="1904"/>
                </a:cubicBezTo>
                <a:cubicBezTo>
                  <a:pt x="6098" y="1940"/>
                  <a:pt x="6094" y="1979"/>
                  <a:pt x="6094" y="2018"/>
                </a:cubicBezTo>
                <a:cubicBezTo>
                  <a:pt x="6116" y="2042"/>
                  <a:pt x="6122" y="2061"/>
                  <a:pt x="6154" y="2115"/>
                </a:cubicBezTo>
                <a:cubicBezTo>
                  <a:pt x="6186" y="2135"/>
                  <a:pt x="6221" y="2159"/>
                  <a:pt x="6256" y="2183"/>
                </a:cubicBezTo>
                <a:cubicBezTo>
                  <a:pt x="6281" y="2180"/>
                  <a:pt x="6307" y="2177"/>
                  <a:pt x="6333" y="2178"/>
                </a:cubicBezTo>
                <a:cubicBezTo>
                  <a:pt x="6345" y="2152"/>
                  <a:pt x="6362" y="2126"/>
                  <a:pt x="6378" y="2104"/>
                </a:cubicBezTo>
                <a:cubicBezTo>
                  <a:pt x="6384" y="2114"/>
                  <a:pt x="6413" y="2157"/>
                  <a:pt x="6412" y="2210"/>
                </a:cubicBezTo>
                <a:cubicBezTo>
                  <a:pt x="6374" y="2222"/>
                  <a:pt x="6335" y="2234"/>
                  <a:pt x="6300" y="2249"/>
                </a:cubicBezTo>
                <a:cubicBezTo>
                  <a:pt x="6300" y="2276"/>
                  <a:pt x="6290" y="2331"/>
                  <a:pt x="6347" y="2362"/>
                </a:cubicBezTo>
                <a:cubicBezTo>
                  <a:pt x="6312" y="2413"/>
                  <a:pt x="6260" y="2481"/>
                  <a:pt x="6212" y="2509"/>
                </a:cubicBezTo>
                <a:cubicBezTo>
                  <a:pt x="6196" y="2505"/>
                  <a:pt x="6184" y="2502"/>
                  <a:pt x="6171" y="2498"/>
                </a:cubicBezTo>
                <a:cubicBezTo>
                  <a:pt x="6130" y="2468"/>
                  <a:pt x="6088" y="2440"/>
                  <a:pt x="6047" y="2413"/>
                </a:cubicBezTo>
                <a:cubicBezTo>
                  <a:pt x="6028" y="2413"/>
                  <a:pt x="6008" y="2412"/>
                  <a:pt x="5992" y="2412"/>
                </a:cubicBezTo>
                <a:cubicBezTo>
                  <a:pt x="5983" y="2428"/>
                  <a:pt x="5960" y="2457"/>
                  <a:pt x="5957" y="2480"/>
                </a:cubicBezTo>
                <a:cubicBezTo>
                  <a:pt x="5957" y="2506"/>
                  <a:pt x="5957" y="2532"/>
                  <a:pt x="5960" y="2562"/>
                </a:cubicBezTo>
                <a:cubicBezTo>
                  <a:pt x="5985" y="2605"/>
                  <a:pt x="6081" y="2630"/>
                  <a:pt x="6138" y="2730"/>
                </a:cubicBezTo>
                <a:cubicBezTo>
                  <a:pt x="6137" y="2766"/>
                  <a:pt x="6137" y="2805"/>
                  <a:pt x="6137" y="2844"/>
                </a:cubicBezTo>
                <a:cubicBezTo>
                  <a:pt x="6165" y="2891"/>
                  <a:pt x="6200" y="2980"/>
                  <a:pt x="6228" y="3060"/>
                </a:cubicBezTo>
                <a:cubicBezTo>
                  <a:pt x="6235" y="3070"/>
                  <a:pt x="6244" y="3080"/>
                  <a:pt x="6254" y="3090"/>
                </a:cubicBezTo>
                <a:cubicBezTo>
                  <a:pt x="6266" y="3090"/>
                  <a:pt x="6282" y="3090"/>
                  <a:pt x="6298" y="3094"/>
                </a:cubicBezTo>
                <a:cubicBezTo>
                  <a:pt x="6311" y="3065"/>
                  <a:pt x="6327" y="3036"/>
                  <a:pt x="6344" y="3010"/>
                </a:cubicBezTo>
                <a:cubicBezTo>
                  <a:pt x="6369" y="2988"/>
                  <a:pt x="6395" y="2969"/>
                  <a:pt x="6424" y="2950"/>
                </a:cubicBezTo>
                <a:cubicBezTo>
                  <a:pt x="6443" y="2990"/>
                  <a:pt x="6484" y="3040"/>
                  <a:pt x="6519" y="3126"/>
                </a:cubicBezTo>
                <a:cubicBezTo>
                  <a:pt x="6531" y="3195"/>
                  <a:pt x="6527" y="3257"/>
                  <a:pt x="6629" y="3312"/>
                </a:cubicBezTo>
                <a:cubicBezTo>
                  <a:pt x="6633" y="3322"/>
                  <a:pt x="6636" y="3332"/>
                  <a:pt x="6642" y="3342"/>
                </a:cubicBezTo>
                <a:cubicBezTo>
                  <a:pt x="6626" y="3374"/>
                  <a:pt x="6632" y="3456"/>
                  <a:pt x="6631" y="3518"/>
                </a:cubicBezTo>
                <a:cubicBezTo>
                  <a:pt x="6619" y="3528"/>
                  <a:pt x="6606" y="3541"/>
                  <a:pt x="6596" y="3554"/>
                </a:cubicBezTo>
                <a:cubicBezTo>
                  <a:pt x="6538" y="3552"/>
                  <a:pt x="6529" y="3526"/>
                  <a:pt x="6507" y="3515"/>
                </a:cubicBezTo>
                <a:cubicBezTo>
                  <a:pt x="6350" y="3511"/>
                  <a:pt x="6328" y="3530"/>
                  <a:pt x="6273" y="3644"/>
                </a:cubicBezTo>
                <a:cubicBezTo>
                  <a:pt x="6263" y="3650"/>
                  <a:pt x="6254" y="3656"/>
                  <a:pt x="6247" y="3666"/>
                </a:cubicBezTo>
                <a:cubicBezTo>
                  <a:pt x="6247" y="3699"/>
                  <a:pt x="6090" y="3796"/>
                  <a:pt x="6067" y="3812"/>
                </a:cubicBezTo>
                <a:cubicBezTo>
                  <a:pt x="6051" y="3844"/>
                  <a:pt x="5961" y="3904"/>
                  <a:pt x="5926" y="3926"/>
                </a:cubicBezTo>
                <a:cubicBezTo>
                  <a:pt x="5913" y="3939"/>
                  <a:pt x="5900" y="3952"/>
                  <a:pt x="5891" y="3965"/>
                </a:cubicBezTo>
                <a:cubicBezTo>
                  <a:pt x="5871" y="3967"/>
                  <a:pt x="5855" y="3970"/>
                  <a:pt x="5839" y="3973"/>
                </a:cubicBezTo>
                <a:cubicBezTo>
                  <a:pt x="5820" y="3953"/>
                  <a:pt x="5801" y="3933"/>
                  <a:pt x="5782" y="3916"/>
                </a:cubicBezTo>
                <a:cubicBezTo>
                  <a:pt x="5751" y="3814"/>
                  <a:pt x="5722" y="3810"/>
                  <a:pt x="5658" y="3808"/>
                </a:cubicBezTo>
                <a:cubicBezTo>
                  <a:pt x="5623" y="3870"/>
                  <a:pt x="5603" y="3980"/>
                  <a:pt x="5682" y="4064"/>
                </a:cubicBezTo>
                <a:cubicBezTo>
                  <a:pt x="5685" y="4107"/>
                  <a:pt x="5688" y="4150"/>
                  <a:pt x="5691" y="4192"/>
                </a:cubicBezTo>
                <a:cubicBezTo>
                  <a:pt x="5586" y="4199"/>
                  <a:pt x="5490" y="4213"/>
                  <a:pt x="5429" y="4166"/>
                </a:cubicBezTo>
                <a:cubicBezTo>
                  <a:pt x="5417" y="4064"/>
                  <a:pt x="5385" y="4037"/>
                  <a:pt x="5347" y="3987"/>
                </a:cubicBezTo>
                <a:cubicBezTo>
                  <a:pt x="5319" y="3924"/>
                  <a:pt x="5291" y="3861"/>
                  <a:pt x="5265" y="3802"/>
                </a:cubicBezTo>
                <a:cubicBezTo>
                  <a:pt x="5202" y="3734"/>
                  <a:pt x="5211" y="3758"/>
                  <a:pt x="5160" y="3750"/>
                </a:cubicBezTo>
                <a:cubicBezTo>
                  <a:pt x="5115" y="3794"/>
                  <a:pt x="5048" y="3826"/>
                  <a:pt x="5003" y="3867"/>
                </a:cubicBezTo>
                <a:cubicBezTo>
                  <a:pt x="4984" y="3906"/>
                  <a:pt x="4980" y="3978"/>
                  <a:pt x="4999" y="4057"/>
                </a:cubicBezTo>
                <a:cubicBezTo>
                  <a:pt x="4935" y="4062"/>
                  <a:pt x="4871" y="4067"/>
                  <a:pt x="4807" y="4072"/>
                </a:cubicBezTo>
                <a:cubicBezTo>
                  <a:pt x="4749" y="4106"/>
                  <a:pt x="4691" y="4141"/>
                  <a:pt x="4634" y="4175"/>
                </a:cubicBezTo>
                <a:cubicBezTo>
                  <a:pt x="4618" y="4201"/>
                  <a:pt x="4605" y="4247"/>
                  <a:pt x="4569" y="4246"/>
                </a:cubicBezTo>
                <a:cubicBezTo>
                  <a:pt x="4519" y="4212"/>
                  <a:pt x="4506" y="4185"/>
                  <a:pt x="4506" y="4159"/>
                </a:cubicBezTo>
                <a:cubicBezTo>
                  <a:pt x="4516" y="4149"/>
                  <a:pt x="4529" y="4140"/>
                  <a:pt x="4541" y="4134"/>
                </a:cubicBezTo>
                <a:cubicBezTo>
                  <a:pt x="4542" y="4032"/>
                  <a:pt x="4475" y="3981"/>
                  <a:pt x="4408" y="3980"/>
                </a:cubicBezTo>
                <a:cubicBezTo>
                  <a:pt x="4322" y="4020"/>
                  <a:pt x="4315" y="4069"/>
                  <a:pt x="4340" y="4188"/>
                </a:cubicBezTo>
                <a:cubicBezTo>
                  <a:pt x="4321" y="4187"/>
                  <a:pt x="4301" y="4190"/>
                  <a:pt x="4282" y="4193"/>
                </a:cubicBezTo>
                <a:cubicBezTo>
                  <a:pt x="4273" y="4205"/>
                  <a:pt x="4266" y="4222"/>
                  <a:pt x="4260" y="4238"/>
                </a:cubicBezTo>
                <a:cubicBezTo>
                  <a:pt x="4250" y="4241"/>
                  <a:pt x="4240" y="4244"/>
                  <a:pt x="4231" y="4250"/>
                </a:cubicBezTo>
                <a:cubicBezTo>
                  <a:pt x="4230" y="4309"/>
                  <a:pt x="4230" y="4368"/>
                  <a:pt x="4230" y="4427"/>
                </a:cubicBezTo>
                <a:cubicBezTo>
                  <a:pt x="4249" y="4450"/>
                  <a:pt x="4268" y="4477"/>
                  <a:pt x="4290" y="4504"/>
                </a:cubicBezTo>
                <a:cubicBezTo>
                  <a:pt x="4290" y="4520"/>
                  <a:pt x="4290" y="4537"/>
                  <a:pt x="4293" y="4556"/>
                </a:cubicBezTo>
                <a:cubicBezTo>
                  <a:pt x="4280" y="4576"/>
                  <a:pt x="4267" y="4595"/>
                  <a:pt x="4257" y="4614"/>
                </a:cubicBezTo>
                <a:cubicBezTo>
                  <a:pt x="4168" y="4674"/>
                  <a:pt x="4075" y="4692"/>
                  <a:pt x="3992" y="4680"/>
                </a:cubicBezTo>
                <a:cubicBezTo>
                  <a:pt x="3915" y="4678"/>
                  <a:pt x="3902" y="4714"/>
                  <a:pt x="3857" y="4739"/>
                </a:cubicBezTo>
                <a:cubicBezTo>
                  <a:pt x="3841" y="4751"/>
                  <a:pt x="3828" y="4764"/>
                  <a:pt x="3815" y="4777"/>
                </a:cubicBezTo>
                <a:cubicBezTo>
                  <a:pt x="3773" y="4861"/>
                  <a:pt x="3690" y="4944"/>
                  <a:pt x="3616" y="5021"/>
                </a:cubicBezTo>
                <a:cubicBezTo>
                  <a:pt x="3590" y="5004"/>
                  <a:pt x="3565" y="4987"/>
                  <a:pt x="3543" y="4970"/>
                </a:cubicBezTo>
                <a:cubicBezTo>
                  <a:pt x="3514" y="4969"/>
                  <a:pt x="3485" y="4968"/>
                  <a:pt x="3460" y="4971"/>
                </a:cubicBezTo>
                <a:cubicBezTo>
                  <a:pt x="3456" y="4997"/>
                  <a:pt x="3443" y="5036"/>
                  <a:pt x="3424" y="5045"/>
                </a:cubicBezTo>
                <a:cubicBezTo>
                  <a:pt x="3383" y="4989"/>
                  <a:pt x="3341" y="4997"/>
                  <a:pt x="3313" y="5000"/>
                </a:cubicBezTo>
                <a:cubicBezTo>
                  <a:pt x="3299" y="5039"/>
                  <a:pt x="3277" y="5081"/>
                  <a:pt x="3235" y="5109"/>
                </a:cubicBezTo>
                <a:cubicBezTo>
                  <a:pt x="3139" y="5149"/>
                  <a:pt x="3103" y="5296"/>
                  <a:pt x="3013" y="5349"/>
                </a:cubicBezTo>
                <a:cubicBezTo>
                  <a:pt x="2991" y="5398"/>
                  <a:pt x="2994" y="5444"/>
                  <a:pt x="2993" y="5516"/>
                </a:cubicBezTo>
                <a:cubicBezTo>
                  <a:pt x="2999" y="5542"/>
                  <a:pt x="2989" y="5617"/>
                  <a:pt x="2976" y="5659"/>
                </a:cubicBezTo>
                <a:cubicBezTo>
                  <a:pt x="2970" y="5663"/>
                  <a:pt x="2964" y="5666"/>
                  <a:pt x="2960" y="5669"/>
                </a:cubicBezTo>
                <a:cubicBezTo>
                  <a:pt x="2826" y="5665"/>
                  <a:pt x="2734" y="5640"/>
                  <a:pt x="2638" y="5621"/>
                </a:cubicBezTo>
                <a:cubicBezTo>
                  <a:pt x="2603" y="5601"/>
                  <a:pt x="2568" y="5584"/>
                  <a:pt x="2536" y="5566"/>
                </a:cubicBezTo>
                <a:cubicBezTo>
                  <a:pt x="2517" y="5543"/>
                  <a:pt x="2498" y="5523"/>
                  <a:pt x="2482" y="5503"/>
                </a:cubicBezTo>
                <a:cubicBezTo>
                  <a:pt x="2447" y="5492"/>
                  <a:pt x="2412" y="5485"/>
                  <a:pt x="2377" y="5477"/>
                </a:cubicBezTo>
                <a:cubicBezTo>
                  <a:pt x="2377" y="5445"/>
                  <a:pt x="2377" y="5412"/>
                  <a:pt x="2377" y="5379"/>
                </a:cubicBezTo>
                <a:cubicBezTo>
                  <a:pt x="2426" y="5315"/>
                  <a:pt x="2480" y="5231"/>
                  <a:pt x="2481" y="5149"/>
                </a:cubicBezTo>
                <a:cubicBezTo>
                  <a:pt x="2459" y="5054"/>
                  <a:pt x="2386" y="5071"/>
                  <a:pt x="2341" y="5070"/>
                </a:cubicBezTo>
                <a:cubicBezTo>
                  <a:pt x="2325" y="5076"/>
                  <a:pt x="2312" y="5086"/>
                  <a:pt x="2299" y="5095"/>
                </a:cubicBezTo>
                <a:cubicBezTo>
                  <a:pt x="2187" y="5102"/>
                  <a:pt x="2229" y="5097"/>
                  <a:pt x="2209" y="5214"/>
                </a:cubicBezTo>
                <a:cubicBezTo>
                  <a:pt x="2186" y="5237"/>
                  <a:pt x="2183" y="5243"/>
                  <a:pt x="2177" y="5276"/>
                </a:cubicBezTo>
                <a:cubicBezTo>
                  <a:pt x="2154" y="5311"/>
                  <a:pt x="2135" y="5347"/>
                  <a:pt x="2115" y="5386"/>
                </a:cubicBezTo>
                <a:cubicBezTo>
                  <a:pt x="2115" y="5425"/>
                  <a:pt x="2118" y="5467"/>
                  <a:pt x="2121" y="5510"/>
                </a:cubicBezTo>
                <a:cubicBezTo>
                  <a:pt x="2108" y="5526"/>
                  <a:pt x="2095" y="5542"/>
                  <a:pt x="2082" y="5558"/>
                </a:cubicBezTo>
                <a:cubicBezTo>
                  <a:pt x="1999" y="5566"/>
                  <a:pt x="1993" y="5576"/>
                  <a:pt x="1951" y="5617"/>
                </a:cubicBezTo>
                <a:cubicBezTo>
                  <a:pt x="1893" y="5626"/>
                  <a:pt x="1839" y="5637"/>
                  <a:pt x="1785" y="5649"/>
                </a:cubicBezTo>
                <a:cubicBezTo>
                  <a:pt x="1730" y="5674"/>
                  <a:pt x="1724" y="5710"/>
                  <a:pt x="1682" y="5728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30"/>
          <p:cNvSpPr/>
          <p:nvPr/>
        </p:nvSpPr>
        <p:spPr bwMode="auto">
          <a:xfrm>
            <a:off x="5897563" y="3098043"/>
            <a:ext cx="311150" cy="361950"/>
          </a:xfrm>
          <a:custGeom>
            <a:avLst/>
            <a:gdLst>
              <a:gd name="T0" fmla="*/ 604 w 714"/>
              <a:gd name="T1" fmla="*/ 831 h 831"/>
              <a:gd name="T2" fmla="*/ 486 w 714"/>
              <a:gd name="T3" fmla="*/ 743 h 831"/>
              <a:gd name="T4" fmla="*/ 433 w 714"/>
              <a:gd name="T5" fmla="*/ 555 h 831"/>
              <a:gd name="T6" fmla="*/ 424 w 714"/>
              <a:gd name="T7" fmla="*/ 519 h 831"/>
              <a:gd name="T8" fmla="*/ 197 w 714"/>
              <a:gd name="T9" fmla="*/ 447 h 831"/>
              <a:gd name="T10" fmla="*/ 162 w 714"/>
              <a:gd name="T11" fmla="*/ 489 h 831"/>
              <a:gd name="T12" fmla="*/ 12 w 714"/>
              <a:gd name="T13" fmla="*/ 489 h 831"/>
              <a:gd name="T14" fmla="*/ 64 w 714"/>
              <a:gd name="T15" fmla="*/ 372 h 831"/>
              <a:gd name="T16" fmla="*/ 131 w 714"/>
              <a:gd name="T17" fmla="*/ 321 h 831"/>
              <a:gd name="T18" fmla="*/ 113 w 714"/>
              <a:gd name="T19" fmla="*/ 170 h 831"/>
              <a:gd name="T20" fmla="*/ 260 w 714"/>
              <a:gd name="T21" fmla="*/ 69 h 831"/>
              <a:gd name="T22" fmla="*/ 318 w 714"/>
              <a:gd name="T23" fmla="*/ 2 h 831"/>
              <a:gd name="T24" fmla="*/ 369 w 714"/>
              <a:gd name="T25" fmla="*/ 52 h 831"/>
              <a:gd name="T26" fmla="*/ 481 w 714"/>
              <a:gd name="T27" fmla="*/ 65 h 831"/>
              <a:gd name="T28" fmla="*/ 486 w 714"/>
              <a:gd name="T29" fmla="*/ 294 h 831"/>
              <a:gd name="T30" fmla="*/ 543 w 714"/>
              <a:gd name="T31" fmla="*/ 306 h 831"/>
              <a:gd name="T32" fmla="*/ 575 w 714"/>
              <a:gd name="T33" fmla="*/ 332 h 831"/>
              <a:gd name="T34" fmla="*/ 654 w 714"/>
              <a:gd name="T35" fmla="*/ 541 h 831"/>
              <a:gd name="T36" fmla="*/ 714 w 714"/>
              <a:gd name="T37" fmla="*/ 621 h 831"/>
              <a:gd name="T38" fmla="*/ 598 w 714"/>
              <a:gd name="T39" fmla="*/ 706 h 831"/>
              <a:gd name="T40" fmla="*/ 604 w 714"/>
              <a:gd name="T41" fmla="*/ 831 h 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14" h="831">
                <a:moveTo>
                  <a:pt x="604" y="831"/>
                </a:moveTo>
                <a:cubicBezTo>
                  <a:pt x="550" y="803"/>
                  <a:pt x="493" y="743"/>
                  <a:pt x="486" y="743"/>
                </a:cubicBezTo>
                <a:cubicBezTo>
                  <a:pt x="439" y="666"/>
                  <a:pt x="459" y="582"/>
                  <a:pt x="433" y="555"/>
                </a:cubicBezTo>
                <a:cubicBezTo>
                  <a:pt x="430" y="542"/>
                  <a:pt x="427" y="529"/>
                  <a:pt x="424" y="519"/>
                </a:cubicBezTo>
                <a:cubicBezTo>
                  <a:pt x="329" y="425"/>
                  <a:pt x="300" y="417"/>
                  <a:pt x="197" y="447"/>
                </a:cubicBezTo>
                <a:cubicBezTo>
                  <a:pt x="185" y="460"/>
                  <a:pt x="172" y="473"/>
                  <a:pt x="162" y="489"/>
                </a:cubicBezTo>
                <a:cubicBezTo>
                  <a:pt x="111" y="488"/>
                  <a:pt x="60" y="486"/>
                  <a:pt x="12" y="489"/>
                </a:cubicBezTo>
                <a:cubicBezTo>
                  <a:pt x="12" y="426"/>
                  <a:pt x="0" y="380"/>
                  <a:pt x="64" y="372"/>
                </a:cubicBezTo>
                <a:cubicBezTo>
                  <a:pt x="86" y="353"/>
                  <a:pt x="109" y="337"/>
                  <a:pt x="131" y="321"/>
                </a:cubicBezTo>
                <a:cubicBezTo>
                  <a:pt x="170" y="244"/>
                  <a:pt x="113" y="206"/>
                  <a:pt x="113" y="170"/>
                </a:cubicBezTo>
                <a:cubicBezTo>
                  <a:pt x="158" y="145"/>
                  <a:pt x="222" y="107"/>
                  <a:pt x="260" y="69"/>
                </a:cubicBezTo>
                <a:cubicBezTo>
                  <a:pt x="270" y="14"/>
                  <a:pt x="264" y="0"/>
                  <a:pt x="318" y="2"/>
                </a:cubicBezTo>
                <a:cubicBezTo>
                  <a:pt x="334" y="19"/>
                  <a:pt x="350" y="35"/>
                  <a:pt x="369" y="52"/>
                </a:cubicBezTo>
                <a:cubicBezTo>
                  <a:pt x="404" y="56"/>
                  <a:pt x="443" y="61"/>
                  <a:pt x="481" y="65"/>
                </a:cubicBezTo>
                <a:cubicBezTo>
                  <a:pt x="462" y="97"/>
                  <a:pt x="448" y="228"/>
                  <a:pt x="486" y="294"/>
                </a:cubicBezTo>
                <a:cubicBezTo>
                  <a:pt x="505" y="298"/>
                  <a:pt x="524" y="302"/>
                  <a:pt x="543" y="306"/>
                </a:cubicBezTo>
                <a:cubicBezTo>
                  <a:pt x="553" y="312"/>
                  <a:pt x="562" y="322"/>
                  <a:pt x="575" y="332"/>
                </a:cubicBezTo>
                <a:cubicBezTo>
                  <a:pt x="575" y="418"/>
                  <a:pt x="549" y="466"/>
                  <a:pt x="654" y="541"/>
                </a:cubicBezTo>
                <a:cubicBezTo>
                  <a:pt x="673" y="567"/>
                  <a:pt x="692" y="594"/>
                  <a:pt x="714" y="621"/>
                </a:cubicBezTo>
                <a:cubicBezTo>
                  <a:pt x="634" y="658"/>
                  <a:pt x="634" y="645"/>
                  <a:pt x="598" y="706"/>
                </a:cubicBezTo>
                <a:cubicBezTo>
                  <a:pt x="598" y="746"/>
                  <a:pt x="601" y="788"/>
                  <a:pt x="604" y="831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31"/>
          <p:cNvSpPr/>
          <p:nvPr/>
        </p:nvSpPr>
        <p:spPr bwMode="auto">
          <a:xfrm>
            <a:off x="6284913" y="2640843"/>
            <a:ext cx="782637" cy="744537"/>
          </a:xfrm>
          <a:custGeom>
            <a:avLst/>
            <a:gdLst>
              <a:gd name="T0" fmla="*/ 721 w 1797"/>
              <a:gd name="T1" fmla="*/ 1713 h 1713"/>
              <a:gd name="T2" fmla="*/ 714 w 1797"/>
              <a:gd name="T3" fmla="*/ 1700 h 1713"/>
              <a:gd name="T4" fmla="*/ 801 w 1797"/>
              <a:gd name="T5" fmla="*/ 1600 h 1713"/>
              <a:gd name="T6" fmla="*/ 833 w 1797"/>
              <a:gd name="T7" fmla="*/ 1539 h 1713"/>
              <a:gd name="T8" fmla="*/ 834 w 1797"/>
              <a:gd name="T9" fmla="*/ 1490 h 1713"/>
              <a:gd name="T10" fmla="*/ 770 w 1797"/>
              <a:gd name="T11" fmla="*/ 1449 h 1713"/>
              <a:gd name="T12" fmla="*/ 854 w 1797"/>
              <a:gd name="T13" fmla="*/ 1248 h 1713"/>
              <a:gd name="T14" fmla="*/ 887 w 1797"/>
              <a:gd name="T15" fmla="*/ 1056 h 1713"/>
              <a:gd name="T16" fmla="*/ 770 w 1797"/>
              <a:gd name="T17" fmla="*/ 925 h 1713"/>
              <a:gd name="T18" fmla="*/ 719 w 1797"/>
              <a:gd name="T19" fmla="*/ 917 h 1713"/>
              <a:gd name="T20" fmla="*/ 613 w 1797"/>
              <a:gd name="T21" fmla="*/ 934 h 1713"/>
              <a:gd name="T22" fmla="*/ 456 w 1797"/>
              <a:gd name="T23" fmla="*/ 1104 h 1713"/>
              <a:gd name="T24" fmla="*/ 337 w 1797"/>
              <a:gd name="T25" fmla="*/ 1278 h 1713"/>
              <a:gd name="T26" fmla="*/ 114 w 1797"/>
              <a:gd name="T27" fmla="*/ 1108 h 1713"/>
              <a:gd name="T28" fmla="*/ 6 w 1797"/>
              <a:gd name="T29" fmla="*/ 1053 h 1713"/>
              <a:gd name="T30" fmla="*/ 57 w 1797"/>
              <a:gd name="T31" fmla="*/ 966 h 1713"/>
              <a:gd name="T32" fmla="*/ 128 w 1797"/>
              <a:gd name="T33" fmla="*/ 883 h 1713"/>
              <a:gd name="T34" fmla="*/ 119 w 1797"/>
              <a:gd name="T35" fmla="*/ 719 h 1713"/>
              <a:gd name="T36" fmla="*/ 107 w 1797"/>
              <a:gd name="T37" fmla="*/ 712 h 1713"/>
              <a:gd name="T38" fmla="*/ 91 w 1797"/>
              <a:gd name="T39" fmla="*/ 682 h 1713"/>
              <a:gd name="T40" fmla="*/ 66 w 1797"/>
              <a:gd name="T41" fmla="*/ 616 h 1713"/>
              <a:gd name="T42" fmla="*/ 89 w 1797"/>
              <a:gd name="T43" fmla="*/ 508 h 1713"/>
              <a:gd name="T44" fmla="*/ 155 w 1797"/>
              <a:gd name="T45" fmla="*/ 602 h 1713"/>
              <a:gd name="T46" fmla="*/ 308 w 1797"/>
              <a:gd name="T47" fmla="*/ 668 h 1713"/>
              <a:gd name="T48" fmla="*/ 363 w 1797"/>
              <a:gd name="T49" fmla="*/ 613 h 1713"/>
              <a:gd name="T50" fmla="*/ 668 w 1797"/>
              <a:gd name="T51" fmla="*/ 385 h 1713"/>
              <a:gd name="T52" fmla="*/ 752 w 1797"/>
              <a:gd name="T53" fmla="*/ 247 h 1713"/>
              <a:gd name="T54" fmla="*/ 956 w 1797"/>
              <a:gd name="T55" fmla="*/ 258 h 1713"/>
              <a:gd name="T56" fmla="*/ 1020 w 1797"/>
              <a:gd name="T57" fmla="*/ 260 h 1713"/>
              <a:gd name="T58" fmla="*/ 1068 w 1797"/>
              <a:gd name="T59" fmla="*/ 202 h 1713"/>
              <a:gd name="T60" fmla="*/ 1069 w 1797"/>
              <a:gd name="T61" fmla="*/ 48 h 1713"/>
              <a:gd name="T62" fmla="*/ 1085 w 1797"/>
              <a:gd name="T63" fmla="*/ 0 h 1713"/>
              <a:gd name="T64" fmla="*/ 1213 w 1797"/>
              <a:gd name="T65" fmla="*/ 98 h 1713"/>
              <a:gd name="T66" fmla="*/ 1324 w 1797"/>
              <a:gd name="T67" fmla="*/ 153 h 1713"/>
              <a:gd name="T68" fmla="*/ 1347 w 1797"/>
              <a:gd name="T69" fmla="*/ 88 h 1713"/>
              <a:gd name="T70" fmla="*/ 1376 w 1797"/>
              <a:gd name="T71" fmla="*/ 56 h 1713"/>
              <a:gd name="T72" fmla="*/ 1401 w 1797"/>
              <a:gd name="T73" fmla="*/ 80 h 1713"/>
              <a:gd name="T74" fmla="*/ 1407 w 1797"/>
              <a:gd name="T75" fmla="*/ 201 h 1713"/>
              <a:gd name="T76" fmla="*/ 1578 w 1797"/>
              <a:gd name="T77" fmla="*/ 408 h 1713"/>
              <a:gd name="T78" fmla="*/ 1577 w 1797"/>
              <a:gd name="T79" fmla="*/ 566 h 1713"/>
              <a:gd name="T80" fmla="*/ 1618 w 1797"/>
              <a:gd name="T81" fmla="*/ 619 h 1713"/>
              <a:gd name="T82" fmla="*/ 1720 w 1797"/>
              <a:gd name="T83" fmla="*/ 700 h 1713"/>
              <a:gd name="T84" fmla="*/ 1797 w 1797"/>
              <a:gd name="T85" fmla="*/ 751 h 1713"/>
              <a:gd name="T86" fmla="*/ 1588 w 1797"/>
              <a:gd name="T87" fmla="*/ 919 h 1713"/>
              <a:gd name="T88" fmla="*/ 1530 w 1797"/>
              <a:gd name="T89" fmla="*/ 974 h 1713"/>
              <a:gd name="T90" fmla="*/ 1437 w 1797"/>
              <a:gd name="T91" fmla="*/ 1083 h 1713"/>
              <a:gd name="T92" fmla="*/ 1411 w 1797"/>
              <a:gd name="T93" fmla="*/ 1203 h 1713"/>
              <a:gd name="T94" fmla="*/ 1318 w 1797"/>
              <a:gd name="T95" fmla="*/ 1243 h 1713"/>
              <a:gd name="T96" fmla="*/ 946 w 1797"/>
              <a:gd name="T97" fmla="*/ 1480 h 1713"/>
              <a:gd name="T98" fmla="*/ 923 w 1797"/>
              <a:gd name="T99" fmla="*/ 1531 h 1713"/>
              <a:gd name="T100" fmla="*/ 881 w 1797"/>
              <a:gd name="T101" fmla="*/ 1684 h 1713"/>
              <a:gd name="T102" fmla="*/ 721 w 1797"/>
              <a:gd name="T103" fmla="*/ 1713 h 1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797" h="1713">
                <a:moveTo>
                  <a:pt x="721" y="1713"/>
                </a:moveTo>
                <a:cubicBezTo>
                  <a:pt x="717" y="1706"/>
                  <a:pt x="714" y="1703"/>
                  <a:pt x="714" y="1700"/>
                </a:cubicBezTo>
                <a:cubicBezTo>
                  <a:pt x="740" y="1635"/>
                  <a:pt x="763" y="1639"/>
                  <a:pt x="801" y="1600"/>
                </a:cubicBezTo>
                <a:cubicBezTo>
                  <a:pt x="811" y="1578"/>
                  <a:pt x="821" y="1558"/>
                  <a:pt x="833" y="1539"/>
                </a:cubicBezTo>
                <a:cubicBezTo>
                  <a:pt x="834" y="1523"/>
                  <a:pt x="834" y="1506"/>
                  <a:pt x="834" y="1490"/>
                </a:cubicBezTo>
                <a:cubicBezTo>
                  <a:pt x="811" y="1476"/>
                  <a:pt x="789" y="1463"/>
                  <a:pt x="770" y="1449"/>
                </a:cubicBezTo>
                <a:cubicBezTo>
                  <a:pt x="742" y="1340"/>
                  <a:pt x="800" y="1309"/>
                  <a:pt x="854" y="1248"/>
                </a:cubicBezTo>
                <a:cubicBezTo>
                  <a:pt x="896" y="1184"/>
                  <a:pt x="887" y="1111"/>
                  <a:pt x="887" y="1056"/>
                </a:cubicBezTo>
                <a:cubicBezTo>
                  <a:pt x="846" y="1012"/>
                  <a:pt x="808" y="969"/>
                  <a:pt x="770" y="925"/>
                </a:cubicBezTo>
                <a:cubicBezTo>
                  <a:pt x="751" y="921"/>
                  <a:pt x="735" y="918"/>
                  <a:pt x="719" y="917"/>
                </a:cubicBezTo>
                <a:cubicBezTo>
                  <a:pt x="684" y="923"/>
                  <a:pt x="649" y="928"/>
                  <a:pt x="613" y="934"/>
                </a:cubicBezTo>
                <a:cubicBezTo>
                  <a:pt x="552" y="982"/>
                  <a:pt x="510" y="1043"/>
                  <a:pt x="456" y="1104"/>
                </a:cubicBezTo>
                <a:cubicBezTo>
                  <a:pt x="417" y="1165"/>
                  <a:pt x="385" y="1230"/>
                  <a:pt x="337" y="1278"/>
                </a:cubicBezTo>
                <a:cubicBezTo>
                  <a:pt x="254" y="1217"/>
                  <a:pt x="168" y="1162"/>
                  <a:pt x="114" y="1108"/>
                </a:cubicBezTo>
                <a:cubicBezTo>
                  <a:pt x="50" y="1100"/>
                  <a:pt x="21" y="1070"/>
                  <a:pt x="6" y="1053"/>
                </a:cubicBezTo>
                <a:cubicBezTo>
                  <a:pt x="6" y="984"/>
                  <a:pt x="0" y="978"/>
                  <a:pt x="57" y="966"/>
                </a:cubicBezTo>
                <a:cubicBezTo>
                  <a:pt x="80" y="937"/>
                  <a:pt x="102" y="908"/>
                  <a:pt x="128" y="883"/>
                </a:cubicBezTo>
                <a:cubicBezTo>
                  <a:pt x="125" y="827"/>
                  <a:pt x="122" y="771"/>
                  <a:pt x="119" y="719"/>
                </a:cubicBezTo>
                <a:cubicBezTo>
                  <a:pt x="113" y="715"/>
                  <a:pt x="110" y="712"/>
                  <a:pt x="107" y="712"/>
                </a:cubicBezTo>
                <a:cubicBezTo>
                  <a:pt x="100" y="702"/>
                  <a:pt x="94" y="692"/>
                  <a:pt x="91" y="682"/>
                </a:cubicBezTo>
                <a:cubicBezTo>
                  <a:pt x="81" y="659"/>
                  <a:pt x="72" y="636"/>
                  <a:pt x="66" y="616"/>
                </a:cubicBezTo>
                <a:cubicBezTo>
                  <a:pt x="66" y="570"/>
                  <a:pt x="63" y="534"/>
                  <a:pt x="89" y="508"/>
                </a:cubicBezTo>
                <a:cubicBezTo>
                  <a:pt x="124" y="519"/>
                  <a:pt x="136" y="542"/>
                  <a:pt x="155" y="602"/>
                </a:cubicBezTo>
                <a:cubicBezTo>
                  <a:pt x="197" y="642"/>
                  <a:pt x="212" y="688"/>
                  <a:pt x="308" y="668"/>
                </a:cubicBezTo>
                <a:cubicBezTo>
                  <a:pt x="324" y="649"/>
                  <a:pt x="344" y="629"/>
                  <a:pt x="363" y="613"/>
                </a:cubicBezTo>
                <a:cubicBezTo>
                  <a:pt x="459" y="554"/>
                  <a:pt x="575" y="449"/>
                  <a:pt x="668" y="385"/>
                </a:cubicBezTo>
                <a:cubicBezTo>
                  <a:pt x="703" y="344"/>
                  <a:pt x="735" y="282"/>
                  <a:pt x="752" y="247"/>
                </a:cubicBezTo>
                <a:cubicBezTo>
                  <a:pt x="835" y="223"/>
                  <a:pt x="867" y="187"/>
                  <a:pt x="956" y="258"/>
                </a:cubicBezTo>
                <a:cubicBezTo>
                  <a:pt x="975" y="259"/>
                  <a:pt x="998" y="259"/>
                  <a:pt x="1020" y="260"/>
                </a:cubicBezTo>
                <a:cubicBezTo>
                  <a:pt x="1036" y="241"/>
                  <a:pt x="1052" y="222"/>
                  <a:pt x="1068" y="202"/>
                </a:cubicBezTo>
                <a:cubicBezTo>
                  <a:pt x="1069" y="150"/>
                  <a:pt x="1069" y="98"/>
                  <a:pt x="1069" y="48"/>
                </a:cubicBezTo>
                <a:cubicBezTo>
                  <a:pt x="1072" y="32"/>
                  <a:pt x="1079" y="16"/>
                  <a:pt x="1085" y="0"/>
                </a:cubicBezTo>
                <a:cubicBezTo>
                  <a:pt x="1121" y="1"/>
                  <a:pt x="1168" y="28"/>
                  <a:pt x="1213" y="98"/>
                </a:cubicBezTo>
                <a:cubicBezTo>
                  <a:pt x="1241" y="122"/>
                  <a:pt x="1254" y="151"/>
                  <a:pt x="1324" y="153"/>
                </a:cubicBezTo>
                <a:cubicBezTo>
                  <a:pt x="1340" y="137"/>
                  <a:pt x="1347" y="98"/>
                  <a:pt x="1347" y="88"/>
                </a:cubicBezTo>
                <a:cubicBezTo>
                  <a:pt x="1357" y="75"/>
                  <a:pt x="1366" y="66"/>
                  <a:pt x="1376" y="56"/>
                </a:cubicBezTo>
                <a:cubicBezTo>
                  <a:pt x="1382" y="63"/>
                  <a:pt x="1392" y="70"/>
                  <a:pt x="1401" y="80"/>
                </a:cubicBezTo>
                <a:cubicBezTo>
                  <a:pt x="1401" y="119"/>
                  <a:pt x="1404" y="158"/>
                  <a:pt x="1407" y="201"/>
                </a:cubicBezTo>
                <a:cubicBezTo>
                  <a:pt x="1458" y="255"/>
                  <a:pt x="1499" y="325"/>
                  <a:pt x="1578" y="408"/>
                </a:cubicBezTo>
                <a:cubicBezTo>
                  <a:pt x="1578" y="461"/>
                  <a:pt x="1578" y="513"/>
                  <a:pt x="1577" y="566"/>
                </a:cubicBezTo>
                <a:cubicBezTo>
                  <a:pt x="1590" y="582"/>
                  <a:pt x="1603" y="599"/>
                  <a:pt x="1618" y="619"/>
                </a:cubicBezTo>
                <a:cubicBezTo>
                  <a:pt x="1650" y="646"/>
                  <a:pt x="1685" y="673"/>
                  <a:pt x="1720" y="700"/>
                </a:cubicBezTo>
                <a:cubicBezTo>
                  <a:pt x="1746" y="717"/>
                  <a:pt x="1771" y="734"/>
                  <a:pt x="1797" y="751"/>
                </a:cubicBezTo>
                <a:cubicBezTo>
                  <a:pt x="1796" y="787"/>
                  <a:pt x="1610" y="907"/>
                  <a:pt x="1588" y="919"/>
                </a:cubicBezTo>
                <a:cubicBezTo>
                  <a:pt x="1569" y="935"/>
                  <a:pt x="1549" y="954"/>
                  <a:pt x="1530" y="974"/>
                </a:cubicBezTo>
                <a:cubicBezTo>
                  <a:pt x="1498" y="1009"/>
                  <a:pt x="1466" y="1044"/>
                  <a:pt x="1437" y="1083"/>
                </a:cubicBezTo>
                <a:cubicBezTo>
                  <a:pt x="1424" y="1118"/>
                  <a:pt x="1433" y="1155"/>
                  <a:pt x="1411" y="1203"/>
                </a:cubicBezTo>
                <a:cubicBezTo>
                  <a:pt x="1379" y="1215"/>
                  <a:pt x="1346" y="1228"/>
                  <a:pt x="1318" y="1243"/>
                </a:cubicBezTo>
                <a:cubicBezTo>
                  <a:pt x="1142" y="1275"/>
                  <a:pt x="1049" y="1341"/>
                  <a:pt x="946" y="1480"/>
                </a:cubicBezTo>
                <a:cubicBezTo>
                  <a:pt x="936" y="1496"/>
                  <a:pt x="929" y="1512"/>
                  <a:pt x="923" y="1531"/>
                </a:cubicBezTo>
                <a:cubicBezTo>
                  <a:pt x="907" y="1580"/>
                  <a:pt x="894" y="1632"/>
                  <a:pt x="881" y="1684"/>
                </a:cubicBezTo>
                <a:cubicBezTo>
                  <a:pt x="813" y="1705"/>
                  <a:pt x="769" y="1711"/>
                  <a:pt x="721" y="1713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32"/>
          <p:cNvSpPr/>
          <p:nvPr/>
        </p:nvSpPr>
        <p:spPr bwMode="auto">
          <a:xfrm>
            <a:off x="6442075" y="2201105"/>
            <a:ext cx="1128713" cy="750888"/>
          </a:xfrm>
          <a:custGeom>
            <a:avLst/>
            <a:gdLst>
              <a:gd name="T0" fmla="*/ 1270 w 2595"/>
              <a:gd name="T1" fmla="*/ 1595 h 1727"/>
              <a:gd name="T2" fmla="*/ 1237 w 2595"/>
              <a:gd name="T3" fmla="*/ 1388 h 1727"/>
              <a:gd name="T4" fmla="*/ 1084 w 2595"/>
              <a:gd name="T5" fmla="*/ 1204 h 1727"/>
              <a:gd name="T6" fmla="*/ 1072 w 2595"/>
              <a:gd name="T7" fmla="*/ 1076 h 1727"/>
              <a:gd name="T8" fmla="*/ 941 w 2595"/>
              <a:gd name="T9" fmla="*/ 1135 h 1727"/>
              <a:gd name="T10" fmla="*/ 776 w 2595"/>
              <a:gd name="T11" fmla="*/ 984 h 1727"/>
              <a:gd name="T12" fmla="*/ 503 w 2595"/>
              <a:gd name="T13" fmla="*/ 633 h 1727"/>
              <a:gd name="T14" fmla="*/ 468 w 2595"/>
              <a:gd name="T15" fmla="*/ 580 h 1727"/>
              <a:gd name="T16" fmla="*/ 323 w 2595"/>
              <a:gd name="T17" fmla="*/ 746 h 1727"/>
              <a:gd name="T18" fmla="*/ 213 w 2595"/>
              <a:gd name="T19" fmla="*/ 508 h 1727"/>
              <a:gd name="T20" fmla="*/ 68 w 2595"/>
              <a:gd name="T21" fmla="*/ 245 h 1727"/>
              <a:gd name="T22" fmla="*/ 75 w 2595"/>
              <a:gd name="T23" fmla="*/ 128 h 1727"/>
              <a:gd name="T24" fmla="*/ 388 w 2595"/>
              <a:gd name="T25" fmla="*/ 113 h 1727"/>
              <a:gd name="T26" fmla="*/ 754 w 2595"/>
              <a:gd name="T27" fmla="*/ 308 h 1727"/>
              <a:gd name="T28" fmla="*/ 1068 w 2595"/>
              <a:gd name="T29" fmla="*/ 136 h 1727"/>
              <a:gd name="T30" fmla="*/ 1185 w 2595"/>
              <a:gd name="T31" fmla="*/ 329 h 1727"/>
              <a:gd name="T32" fmla="*/ 1386 w 2595"/>
              <a:gd name="T33" fmla="*/ 383 h 1727"/>
              <a:gd name="T34" fmla="*/ 1605 w 2595"/>
              <a:gd name="T35" fmla="*/ 592 h 1727"/>
              <a:gd name="T36" fmla="*/ 1702 w 2595"/>
              <a:gd name="T37" fmla="*/ 457 h 1727"/>
              <a:gd name="T38" fmla="*/ 1874 w 2595"/>
              <a:gd name="T39" fmla="*/ 641 h 1727"/>
              <a:gd name="T40" fmla="*/ 1953 w 2595"/>
              <a:gd name="T41" fmla="*/ 725 h 1727"/>
              <a:gd name="T42" fmla="*/ 2087 w 2595"/>
              <a:gd name="T43" fmla="*/ 673 h 1727"/>
              <a:gd name="T44" fmla="*/ 2129 w 2595"/>
              <a:gd name="T45" fmla="*/ 618 h 1727"/>
              <a:gd name="T46" fmla="*/ 2232 w 2595"/>
              <a:gd name="T47" fmla="*/ 542 h 1727"/>
              <a:gd name="T48" fmla="*/ 2287 w 2595"/>
              <a:gd name="T49" fmla="*/ 498 h 1727"/>
              <a:gd name="T50" fmla="*/ 2480 w 2595"/>
              <a:gd name="T51" fmla="*/ 679 h 1727"/>
              <a:gd name="T52" fmla="*/ 2546 w 2595"/>
              <a:gd name="T53" fmla="*/ 864 h 1727"/>
              <a:gd name="T54" fmla="*/ 2494 w 2595"/>
              <a:gd name="T55" fmla="*/ 1050 h 1727"/>
              <a:gd name="T56" fmla="*/ 2382 w 2595"/>
              <a:gd name="T57" fmla="*/ 1034 h 1727"/>
              <a:gd name="T58" fmla="*/ 2367 w 2595"/>
              <a:gd name="T59" fmla="*/ 893 h 1727"/>
              <a:gd name="T60" fmla="*/ 2126 w 2595"/>
              <a:gd name="T61" fmla="*/ 1142 h 1727"/>
              <a:gd name="T62" fmla="*/ 1905 w 2595"/>
              <a:gd name="T63" fmla="*/ 1356 h 1727"/>
              <a:gd name="T64" fmla="*/ 1936 w 2595"/>
              <a:gd name="T65" fmla="*/ 1494 h 1727"/>
              <a:gd name="T66" fmla="*/ 1552 w 2595"/>
              <a:gd name="T67" fmla="*/ 1494 h 1727"/>
              <a:gd name="T68" fmla="*/ 1468 w 2595"/>
              <a:gd name="T69" fmla="*/ 1718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95" h="1727">
                <a:moveTo>
                  <a:pt x="1436" y="1727"/>
                </a:moveTo>
                <a:cubicBezTo>
                  <a:pt x="1391" y="1670"/>
                  <a:pt x="1299" y="1619"/>
                  <a:pt x="1270" y="1595"/>
                </a:cubicBezTo>
                <a:cubicBezTo>
                  <a:pt x="1261" y="1585"/>
                  <a:pt x="1255" y="1575"/>
                  <a:pt x="1248" y="1565"/>
                </a:cubicBezTo>
                <a:cubicBezTo>
                  <a:pt x="1249" y="1483"/>
                  <a:pt x="1262" y="1441"/>
                  <a:pt x="1237" y="1388"/>
                </a:cubicBezTo>
                <a:cubicBezTo>
                  <a:pt x="1179" y="1344"/>
                  <a:pt x="1179" y="1328"/>
                  <a:pt x="1167" y="1298"/>
                </a:cubicBezTo>
                <a:cubicBezTo>
                  <a:pt x="1138" y="1264"/>
                  <a:pt x="1110" y="1234"/>
                  <a:pt x="1084" y="1204"/>
                </a:cubicBezTo>
                <a:cubicBezTo>
                  <a:pt x="1081" y="1201"/>
                  <a:pt x="1078" y="1201"/>
                  <a:pt x="1075" y="1201"/>
                </a:cubicBezTo>
                <a:cubicBezTo>
                  <a:pt x="1072" y="1158"/>
                  <a:pt x="1072" y="1115"/>
                  <a:pt x="1072" y="1076"/>
                </a:cubicBezTo>
                <a:cubicBezTo>
                  <a:pt x="1037" y="1029"/>
                  <a:pt x="1018" y="1035"/>
                  <a:pt x="996" y="1035"/>
                </a:cubicBezTo>
                <a:cubicBezTo>
                  <a:pt x="960" y="1070"/>
                  <a:pt x="957" y="1086"/>
                  <a:pt x="941" y="1135"/>
                </a:cubicBezTo>
                <a:cubicBezTo>
                  <a:pt x="935" y="1132"/>
                  <a:pt x="928" y="1131"/>
                  <a:pt x="925" y="1131"/>
                </a:cubicBezTo>
                <a:cubicBezTo>
                  <a:pt x="877" y="1081"/>
                  <a:pt x="814" y="1011"/>
                  <a:pt x="776" y="984"/>
                </a:cubicBezTo>
                <a:cubicBezTo>
                  <a:pt x="616" y="960"/>
                  <a:pt x="613" y="907"/>
                  <a:pt x="595" y="796"/>
                </a:cubicBezTo>
                <a:cubicBezTo>
                  <a:pt x="570" y="720"/>
                  <a:pt x="525" y="673"/>
                  <a:pt x="503" y="633"/>
                </a:cubicBezTo>
                <a:cubicBezTo>
                  <a:pt x="500" y="616"/>
                  <a:pt x="497" y="600"/>
                  <a:pt x="494" y="583"/>
                </a:cubicBezTo>
                <a:cubicBezTo>
                  <a:pt x="484" y="580"/>
                  <a:pt x="475" y="580"/>
                  <a:pt x="468" y="580"/>
                </a:cubicBezTo>
                <a:cubicBezTo>
                  <a:pt x="436" y="605"/>
                  <a:pt x="404" y="634"/>
                  <a:pt x="372" y="662"/>
                </a:cubicBezTo>
                <a:cubicBezTo>
                  <a:pt x="356" y="688"/>
                  <a:pt x="340" y="717"/>
                  <a:pt x="323" y="746"/>
                </a:cubicBezTo>
                <a:cubicBezTo>
                  <a:pt x="260" y="695"/>
                  <a:pt x="273" y="617"/>
                  <a:pt x="248" y="590"/>
                </a:cubicBezTo>
                <a:cubicBezTo>
                  <a:pt x="235" y="561"/>
                  <a:pt x="222" y="534"/>
                  <a:pt x="213" y="508"/>
                </a:cubicBezTo>
                <a:cubicBezTo>
                  <a:pt x="213" y="468"/>
                  <a:pt x="213" y="432"/>
                  <a:pt x="214" y="396"/>
                </a:cubicBezTo>
                <a:cubicBezTo>
                  <a:pt x="163" y="326"/>
                  <a:pt x="112" y="286"/>
                  <a:pt x="68" y="245"/>
                </a:cubicBezTo>
                <a:cubicBezTo>
                  <a:pt x="0" y="244"/>
                  <a:pt x="46" y="143"/>
                  <a:pt x="55" y="130"/>
                </a:cubicBezTo>
                <a:cubicBezTo>
                  <a:pt x="62" y="127"/>
                  <a:pt x="68" y="127"/>
                  <a:pt x="75" y="128"/>
                </a:cubicBezTo>
                <a:cubicBezTo>
                  <a:pt x="129" y="165"/>
                  <a:pt x="179" y="222"/>
                  <a:pt x="269" y="224"/>
                </a:cubicBezTo>
                <a:cubicBezTo>
                  <a:pt x="314" y="196"/>
                  <a:pt x="346" y="144"/>
                  <a:pt x="388" y="113"/>
                </a:cubicBezTo>
                <a:cubicBezTo>
                  <a:pt x="430" y="42"/>
                  <a:pt x="475" y="0"/>
                  <a:pt x="535" y="113"/>
                </a:cubicBezTo>
                <a:cubicBezTo>
                  <a:pt x="547" y="205"/>
                  <a:pt x="633" y="276"/>
                  <a:pt x="754" y="308"/>
                </a:cubicBezTo>
                <a:cubicBezTo>
                  <a:pt x="809" y="290"/>
                  <a:pt x="866" y="272"/>
                  <a:pt x="924" y="257"/>
                </a:cubicBezTo>
                <a:cubicBezTo>
                  <a:pt x="972" y="216"/>
                  <a:pt x="1020" y="174"/>
                  <a:pt x="1068" y="136"/>
                </a:cubicBezTo>
                <a:cubicBezTo>
                  <a:pt x="1075" y="140"/>
                  <a:pt x="1084" y="143"/>
                  <a:pt x="1094" y="150"/>
                </a:cubicBezTo>
                <a:cubicBezTo>
                  <a:pt x="1093" y="202"/>
                  <a:pt x="1058" y="326"/>
                  <a:pt x="1185" y="329"/>
                </a:cubicBezTo>
                <a:cubicBezTo>
                  <a:pt x="1201" y="320"/>
                  <a:pt x="1221" y="314"/>
                  <a:pt x="1240" y="308"/>
                </a:cubicBezTo>
                <a:cubicBezTo>
                  <a:pt x="1294" y="253"/>
                  <a:pt x="1339" y="323"/>
                  <a:pt x="1386" y="383"/>
                </a:cubicBezTo>
                <a:cubicBezTo>
                  <a:pt x="1409" y="390"/>
                  <a:pt x="1434" y="398"/>
                  <a:pt x="1460" y="408"/>
                </a:cubicBezTo>
                <a:cubicBezTo>
                  <a:pt x="1482" y="451"/>
                  <a:pt x="1526" y="534"/>
                  <a:pt x="1605" y="592"/>
                </a:cubicBezTo>
                <a:cubicBezTo>
                  <a:pt x="1612" y="592"/>
                  <a:pt x="1621" y="592"/>
                  <a:pt x="1631" y="593"/>
                </a:cubicBezTo>
                <a:cubicBezTo>
                  <a:pt x="1676" y="548"/>
                  <a:pt x="1689" y="502"/>
                  <a:pt x="1702" y="457"/>
                </a:cubicBezTo>
                <a:cubicBezTo>
                  <a:pt x="1718" y="460"/>
                  <a:pt x="1737" y="467"/>
                  <a:pt x="1756" y="475"/>
                </a:cubicBezTo>
                <a:cubicBezTo>
                  <a:pt x="1769" y="524"/>
                  <a:pt x="1804" y="584"/>
                  <a:pt x="1874" y="641"/>
                </a:cubicBezTo>
                <a:cubicBezTo>
                  <a:pt x="1874" y="644"/>
                  <a:pt x="1874" y="648"/>
                  <a:pt x="1874" y="651"/>
                </a:cubicBezTo>
                <a:cubicBezTo>
                  <a:pt x="1899" y="675"/>
                  <a:pt x="1924" y="698"/>
                  <a:pt x="1953" y="725"/>
                </a:cubicBezTo>
                <a:cubicBezTo>
                  <a:pt x="1982" y="723"/>
                  <a:pt x="2014" y="720"/>
                  <a:pt x="2046" y="718"/>
                </a:cubicBezTo>
                <a:cubicBezTo>
                  <a:pt x="2059" y="702"/>
                  <a:pt x="2071" y="685"/>
                  <a:pt x="2087" y="673"/>
                </a:cubicBezTo>
                <a:cubicBezTo>
                  <a:pt x="2100" y="673"/>
                  <a:pt x="2123" y="651"/>
                  <a:pt x="2129" y="644"/>
                </a:cubicBezTo>
                <a:cubicBezTo>
                  <a:pt x="2129" y="635"/>
                  <a:pt x="2129" y="625"/>
                  <a:pt x="2129" y="618"/>
                </a:cubicBezTo>
                <a:cubicBezTo>
                  <a:pt x="2120" y="615"/>
                  <a:pt x="2113" y="611"/>
                  <a:pt x="2107" y="608"/>
                </a:cubicBezTo>
                <a:cubicBezTo>
                  <a:pt x="2107" y="565"/>
                  <a:pt x="2194" y="554"/>
                  <a:pt x="2232" y="542"/>
                </a:cubicBezTo>
                <a:cubicBezTo>
                  <a:pt x="2242" y="536"/>
                  <a:pt x="2251" y="530"/>
                  <a:pt x="2264" y="527"/>
                </a:cubicBezTo>
                <a:cubicBezTo>
                  <a:pt x="2271" y="517"/>
                  <a:pt x="2277" y="507"/>
                  <a:pt x="2287" y="498"/>
                </a:cubicBezTo>
                <a:cubicBezTo>
                  <a:pt x="2309" y="508"/>
                  <a:pt x="2299" y="560"/>
                  <a:pt x="2369" y="598"/>
                </a:cubicBezTo>
                <a:cubicBezTo>
                  <a:pt x="2404" y="625"/>
                  <a:pt x="2442" y="652"/>
                  <a:pt x="2480" y="679"/>
                </a:cubicBezTo>
                <a:cubicBezTo>
                  <a:pt x="2512" y="684"/>
                  <a:pt x="2544" y="691"/>
                  <a:pt x="2576" y="698"/>
                </a:cubicBezTo>
                <a:cubicBezTo>
                  <a:pt x="2576" y="731"/>
                  <a:pt x="2595" y="830"/>
                  <a:pt x="2546" y="864"/>
                </a:cubicBezTo>
                <a:cubicBezTo>
                  <a:pt x="2533" y="890"/>
                  <a:pt x="2524" y="916"/>
                  <a:pt x="2514" y="942"/>
                </a:cubicBezTo>
                <a:cubicBezTo>
                  <a:pt x="2507" y="978"/>
                  <a:pt x="2501" y="1014"/>
                  <a:pt x="2494" y="1050"/>
                </a:cubicBezTo>
                <a:cubicBezTo>
                  <a:pt x="2485" y="1050"/>
                  <a:pt x="2475" y="1053"/>
                  <a:pt x="2465" y="1056"/>
                </a:cubicBezTo>
                <a:cubicBezTo>
                  <a:pt x="2453" y="993"/>
                  <a:pt x="2386" y="1031"/>
                  <a:pt x="2382" y="1034"/>
                </a:cubicBezTo>
                <a:cubicBezTo>
                  <a:pt x="2376" y="1030"/>
                  <a:pt x="2370" y="1027"/>
                  <a:pt x="2367" y="1024"/>
                </a:cubicBezTo>
                <a:cubicBezTo>
                  <a:pt x="2367" y="978"/>
                  <a:pt x="2367" y="935"/>
                  <a:pt x="2367" y="893"/>
                </a:cubicBezTo>
                <a:cubicBezTo>
                  <a:pt x="2307" y="803"/>
                  <a:pt x="2265" y="841"/>
                  <a:pt x="2223" y="909"/>
                </a:cubicBezTo>
                <a:cubicBezTo>
                  <a:pt x="2207" y="990"/>
                  <a:pt x="2152" y="1061"/>
                  <a:pt x="2126" y="1142"/>
                </a:cubicBezTo>
                <a:cubicBezTo>
                  <a:pt x="2113" y="1155"/>
                  <a:pt x="2104" y="1171"/>
                  <a:pt x="2094" y="1187"/>
                </a:cubicBezTo>
                <a:cubicBezTo>
                  <a:pt x="1966" y="1276"/>
                  <a:pt x="1887" y="1152"/>
                  <a:pt x="1905" y="1356"/>
                </a:cubicBezTo>
                <a:cubicBezTo>
                  <a:pt x="1930" y="1379"/>
                  <a:pt x="1955" y="1403"/>
                  <a:pt x="1981" y="1427"/>
                </a:cubicBezTo>
                <a:cubicBezTo>
                  <a:pt x="1981" y="1446"/>
                  <a:pt x="1952" y="1478"/>
                  <a:pt x="1936" y="1494"/>
                </a:cubicBezTo>
                <a:cubicBezTo>
                  <a:pt x="1872" y="1512"/>
                  <a:pt x="1750" y="1489"/>
                  <a:pt x="1715" y="1472"/>
                </a:cubicBezTo>
                <a:cubicBezTo>
                  <a:pt x="1642" y="1395"/>
                  <a:pt x="1597" y="1446"/>
                  <a:pt x="1552" y="1494"/>
                </a:cubicBezTo>
                <a:cubicBezTo>
                  <a:pt x="1529" y="1559"/>
                  <a:pt x="1507" y="1624"/>
                  <a:pt x="1484" y="1689"/>
                </a:cubicBezTo>
                <a:cubicBezTo>
                  <a:pt x="1478" y="1699"/>
                  <a:pt x="1471" y="1708"/>
                  <a:pt x="1468" y="1718"/>
                </a:cubicBezTo>
                <a:cubicBezTo>
                  <a:pt x="1455" y="1721"/>
                  <a:pt x="1445" y="1724"/>
                  <a:pt x="1436" y="1727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33"/>
          <p:cNvSpPr/>
          <p:nvPr/>
        </p:nvSpPr>
        <p:spPr bwMode="auto">
          <a:xfrm>
            <a:off x="6230938" y="1126368"/>
            <a:ext cx="1473200" cy="1379537"/>
          </a:xfrm>
          <a:custGeom>
            <a:avLst/>
            <a:gdLst>
              <a:gd name="T0" fmla="*/ 2335 w 3386"/>
              <a:gd name="T1" fmla="*/ 3046 h 3170"/>
              <a:gd name="T2" fmla="*/ 2109 w 3386"/>
              <a:gd name="T3" fmla="*/ 3024 h 3170"/>
              <a:gd name="T4" fmla="*/ 1966 w 3386"/>
              <a:gd name="T5" fmla="*/ 2847 h 3170"/>
              <a:gd name="T6" fmla="*/ 1727 w 3386"/>
              <a:gd name="T7" fmla="*/ 2726 h 3170"/>
              <a:gd name="T8" fmla="*/ 1616 w 3386"/>
              <a:gd name="T9" fmla="*/ 2612 h 3170"/>
              <a:gd name="T10" fmla="*/ 1472 w 3386"/>
              <a:gd name="T11" fmla="*/ 2638 h 3170"/>
              <a:gd name="T12" fmla="*/ 1219 w 3386"/>
              <a:gd name="T13" fmla="*/ 2740 h 3170"/>
              <a:gd name="T14" fmla="*/ 917 w 3386"/>
              <a:gd name="T15" fmla="*/ 2483 h 3170"/>
              <a:gd name="T16" fmla="*/ 863 w 3386"/>
              <a:gd name="T17" fmla="*/ 2426 h 3170"/>
              <a:gd name="T18" fmla="*/ 960 w 3386"/>
              <a:gd name="T19" fmla="*/ 2275 h 3170"/>
              <a:gd name="T20" fmla="*/ 835 w 3386"/>
              <a:gd name="T21" fmla="*/ 2304 h 3170"/>
              <a:gd name="T22" fmla="*/ 663 w 3386"/>
              <a:gd name="T23" fmla="*/ 2159 h 3170"/>
              <a:gd name="T24" fmla="*/ 786 w 3386"/>
              <a:gd name="T25" fmla="*/ 1939 h 3170"/>
              <a:gd name="T26" fmla="*/ 919 w 3386"/>
              <a:gd name="T27" fmla="*/ 1635 h 3170"/>
              <a:gd name="T28" fmla="*/ 998 w 3386"/>
              <a:gd name="T29" fmla="*/ 1811 h 3170"/>
              <a:gd name="T30" fmla="*/ 1108 w 3386"/>
              <a:gd name="T31" fmla="*/ 1568 h 3170"/>
              <a:gd name="T32" fmla="*/ 1033 w 3386"/>
              <a:gd name="T33" fmla="*/ 1189 h 3170"/>
              <a:gd name="T34" fmla="*/ 1063 w 3386"/>
              <a:gd name="T35" fmla="*/ 1026 h 3170"/>
              <a:gd name="T36" fmla="*/ 957 w 3386"/>
              <a:gd name="T37" fmla="*/ 516 h 3170"/>
              <a:gd name="T38" fmla="*/ 659 w 3386"/>
              <a:gd name="T39" fmla="*/ 669 h 3170"/>
              <a:gd name="T40" fmla="*/ 388 w 3386"/>
              <a:gd name="T41" fmla="*/ 584 h 3170"/>
              <a:gd name="T42" fmla="*/ 133 w 3386"/>
              <a:gd name="T43" fmla="*/ 492 h 3170"/>
              <a:gd name="T44" fmla="*/ 0 w 3386"/>
              <a:gd name="T45" fmla="*/ 368 h 3170"/>
              <a:gd name="T46" fmla="*/ 77 w 3386"/>
              <a:gd name="T47" fmla="*/ 186 h 3170"/>
              <a:gd name="T48" fmla="*/ 225 w 3386"/>
              <a:gd name="T49" fmla="*/ 39 h 3170"/>
              <a:gd name="T50" fmla="*/ 624 w 3386"/>
              <a:gd name="T51" fmla="*/ 82 h 3170"/>
              <a:gd name="T52" fmla="*/ 1137 w 3386"/>
              <a:gd name="T53" fmla="*/ 455 h 3170"/>
              <a:gd name="T54" fmla="*/ 1324 w 3386"/>
              <a:gd name="T55" fmla="*/ 728 h 3170"/>
              <a:gd name="T56" fmla="*/ 1494 w 3386"/>
              <a:gd name="T57" fmla="*/ 991 h 3170"/>
              <a:gd name="T58" fmla="*/ 1532 w 3386"/>
              <a:gd name="T59" fmla="*/ 1146 h 3170"/>
              <a:gd name="T60" fmla="*/ 1867 w 3386"/>
              <a:gd name="T61" fmla="*/ 1191 h 3170"/>
              <a:gd name="T62" fmla="*/ 2014 w 3386"/>
              <a:gd name="T63" fmla="*/ 1171 h 3170"/>
              <a:gd name="T64" fmla="*/ 2288 w 3386"/>
              <a:gd name="T65" fmla="*/ 1336 h 3170"/>
              <a:gd name="T66" fmla="*/ 2567 w 3386"/>
              <a:gd name="T67" fmla="*/ 1644 h 3170"/>
              <a:gd name="T68" fmla="*/ 2817 w 3386"/>
              <a:gd name="T69" fmla="*/ 1555 h 3170"/>
              <a:gd name="T70" fmla="*/ 3087 w 3386"/>
              <a:gd name="T71" fmla="*/ 1254 h 3170"/>
              <a:gd name="T72" fmla="*/ 3292 w 3386"/>
              <a:gd name="T73" fmla="*/ 1236 h 3170"/>
              <a:gd name="T74" fmla="*/ 3386 w 3386"/>
              <a:gd name="T75" fmla="*/ 1511 h 3170"/>
              <a:gd name="T76" fmla="*/ 3343 w 3386"/>
              <a:gd name="T77" fmla="*/ 1722 h 3170"/>
              <a:gd name="T78" fmla="*/ 3325 w 3386"/>
              <a:gd name="T79" fmla="*/ 2112 h 3170"/>
              <a:gd name="T80" fmla="*/ 3301 w 3386"/>
              <a:gd name="T81" fmla="*/ 2370 h 3170"/>
              <a:gd name="T82" fmla="*/ 3170 w 3386"/>
              <a:gd name="T83" fmla="*/ 2429 h 3170"/>
              <a:gd name="T84" fmla="*/ 2952 w 3386"/>
              <a:gd name="T85" fmla="*/ 2482 h 3170"/>
              <a:gd name="T86" fmla="*/ 2909 w 3386"/>
              <a:gd name="T87" fmla="*/ 2710 h 3170"/>
              <a:gd name="T88" fmla="*/ 3044 w 3386"/>
              <a:gd name="T89" fmla="*/ 3123 h 3170"/>
              <a:gd name="T90" fmla="*/ 2742 w 3386"/>
              <a:gd name="T91" fmla="*/ 2945 h 3170"/>
              <a:gd name="T92" fmla="*/ 2566 w 3386"/>
              <a:gd name="T93" fmla="*/ 3039 h 3170"/>
              <a:gd name="T94" fmla="*/ 2575 w 3386"/>
              <a:gd name="T95" fmla="*/ 3108 h 3170"/>
              <a:gd name="T96" fmla="*/ 2456 w 3386"/>
              <a:gd name="T97" fmla="*/ 3170 h 3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86" h="3170">
                <a:moveTo>
                  <a:pt x="2456" y="3170"/>
                </a:moveTo>
                <a:cubicBezTo>
                  <a:pt x="2415" y="3127"/>
                  <a:pt x="2374" y="3086"/>
                  <a:pt x="2335" y="3046"/>
                </a:cubicBezTo>
                <a:cubicBezTo>
                  <a:pt x="2285" y="2937"/>
                  <a:pt x="2256" y="2887"/>
                  <a:pt x="2167" y="2898"/>
                </a:cubicBezTo>
                <a:cubicBezTo>
                  <a:pt x="2148" y="2940"/>
                  <a:pt x="2128" y="2982"/>
                  <a:pt x="2109" y="3024"/>
                </a:cubicBezTo>
                <a:cubicBezTo>
                  <a:pt x="2058" y="3023"/>
                  <a:pt x="1998" y="2900"/>
                  <a:pt x="1994" y="2887"/>
                </a:cubicBezTo>
                <a:cubicBezTo>
                  <a:pt x="1975" y="2886"/>
                  <a:pt x="1972" y="2857"/>
                  <a:pt x="1966" y="2847"/>
                </a:cubicBezTo>
                <a:cubicBezTo>
                  <a:pt x="1944" y="2840"/>
                  <a:pt x="1921" y="2833"/>
                  <a:pt x="1899" y="2829"/>
                </a:cubicBezTo>
                <a:cubicBezTo>
                  <a:pt x="1836" y="2722"/>
                  <a:pt x="1800" y="2735"/>
                  <a:pt x="1727" y="2726"/>
                </a:cubicBezTo>
                <a:cubicBezTo>
                  <a:pt x="1724" y="2729"/>
                  <a:pt x="1721" y="2736"/>
                  <a:pt x="1717" y="2742"/>
                </a:cubicBezTo>
                <a:cubicBezTo>
                  <a:pt x="1586" y="2805"/>
                  <a:pt x="1612" y="2677"/>
                  <a:pt x="1616" y="2612"/>
                </a:cubicBezTo>
                <a:cubicBezTo>
                  <a:pt x="1575" y="2568"/>
                  <a:pt x="1562" y="2575"/>
                  <a:pt x="1530" y="2574"/>
                </a:cubicBezTo>
                <a:cubicBezTo>
                  <a:pt x="1511" y="2593"/>
                  <a:pt x="1491" y="2615"/>
                  <a:pt x="1472" y="2638"/>
                </a:cubicBezTo>
                <a:cubicBezTo>
                  <a:pt x="1459" y="2644"/>
                  <a:pt x="1446" y="2650"/>
                  <a:pt x="1434" y="2660"/>
                </a:cubicBezTo>
                <a:cubicBezTo>
                  <a:pt x="1392" y="2718"/>
                  <a:pt x="1273" y="2734"/>
                  <a:pt x="1219" y="2740"/>
                </a:cubicBezTo>
                <a:cubicBezTo>
                  <a:pt x="1104" y="2688"/>
                  <a:pt x="1069" y="2654"/>
                  <a:pt x="1051" y="2565"/>
                </a:cubicBezTo>
                <a:cubicBezTo>
                  <a:pt x="987" y="2465"/>
                  <a:pt x="1000" y="2495"/>
                  <a:pt x="917" y="2483"/>
                </a:cubicBezTo>
                <a:cubicBezTo>
                  <a:pt x="914" y="2483"/>
                  <a:pt x="911" y="2486"/>
                  <a:pt x="907" y="2489"/>
                </a:cubicBezTo>
                <a:cubicBezTo>
                  <a:pt x="872" y="2472"/>
                  <a:pt x="863" y="2449"/>
                  <a:pt x="863" y="2426"/>
                </a:cubicBezTo>
                <a:cubicBezTo>
                  <a:pt x="892" y="2410"/>
                  <a:pt x="933" y="2415"/>
                  <a:pt x="975" y="2383"/>
                </a:cubicBezTo>
                <a:cubicBezTo>
                  <a:pt x="975" y="2331"/>
                  <a:pt x="966" y="2301"/>
                  <a:pt x="960" y="2275"/>
                </a:cubicBezTo>
                <a:cubicBezTo>
                  <a:pt x="950" y="2258"/>
                  <a:pt x="941" y="2245"/>
                  <a:pt x="934" y="2231"/>
                </a:cubicBezTo>
                <a:cubicBezTo>
                  <a:pt x="861" y="2230"/>
                  <a:pt x="867" y="2240"/>
                  <a:pt x="835" y="2304"/>
                </a:cubicBezTo>
                <a:cubicBezTo>
                  <a:pt x="774" y="2303"/>
                  <a:pt x="739" y="2253"/>
                  <a:pt x="704" y="2239"/>
                </a:cubicBezTo>
                <a:cubicBezTo>
                  <a:pt x="692" y="2186"/>
                  <a:pt x="685" y="2189"/>
                  <a:pt x="663" y="2159"/>
                </a:cubicBezTo>
                <a:cubicBezTo>
                  <a:pt x="660" y="2133"/>
                  <a:pt x="660" y="2107"/>
                  <a:pt x="661" y="2080"/>
                </a:cubicBezTo>
                <a:cubicBezTo>
                  <a:pt x="722" y="2036"/>
                  <a:pt x="750" y="1994"/>
                  <a:pt x="786" y="1939"/>
                </a:cubicBezTo>
                <a:cubicBezTo>
                  <a:pt x="799" y="1828"/>
                  <a:pt x="883" y="1781"/>
                  <a:pt x="915" y="1697"/>
                </a:cubicBezTo>
                <a:cubicBezTo>
                  <a:pt x="915" y="1674"/>
                  <a:pt x="915" y="1655"/>
                  <a:pt x="919" y="1635"/>
                </a:cubicBezTo>
                <a:cubicBezTo>
                  <a:pt x="941" y="1636"/>
                  <a:pt x="951" y="1655"/>
                  <a:pt x="957" y="1672"/>
                </a:cubicBezTo>
                <a:cubicBezTo>
                  <a:pt x="957" y="1711"/>
                  <a:pt x="928" y="1773"/>
                  <a:pt x="998" y="1811"/>
                </a:cubicBezTo>
                <a:cubicBezTo>
                  <a:pt x="1030" y="1811"/>
                  <a:pt x="1074" y="1819"/>
                  <a:pt x="1110" y="1784"/>
                </a:cubicBezTo>
                <a:cubicBezTo>
                  <a:pt x="1110" y="1712"/>
                  <a:pt x="1120" y="1614"/>
                  <a:pt x="1108" y="1568"/>
                </a:cubicBezTo>
                <a:cubicBezTo>
                  <a:pt x="1025" y="1481"/>
                  <a:pt x="1054" y="1432"/>
                  <a:pt x="1093" y="1364"/>
                </a:cubicBezTo>
                <a:cubicBezTo>
                  <a:pt x="1093" y="1289"/>
                  <a:pt x="1052" y="1200"/>
                  <a:pt x="1033" y="1189"/>
                </a:cubicBezTo>
                <a:cubicBezTo>
                  <a:pt x="1030" y="1163"/>
                  <a:pt x="1027" y="1137"/>
                  <a:pt x="1024" y="1110"/>
                </a:cubicBezTo>
                <a:cubicBezTo>
                  <a:pt x="1037" y="1081"/>
                  <a:pt x="1050" y="1052"/>
                  <a:pt x="1063" y="1026"/>
                </a:cubicBezTo>
                <a:cubicBezTo>
                  <a:pt x="1063" y="967"/>
                  <a:pt x="1089" y="922"/>
                  <a:pt x="1105" y="867"/>
                </a:cubicBezTo>
                <a:cubicBezTo>
                  <a:pt x="1106" y="739"/>
                  <a:pt x="1040" y="561"/>
                  <a:pt x="957" y="516"/>
                </a:cubicBezTo>
                <a:cubicBezTo>
                  <a:pt x="877" y="514"/>
                  <a:pt x="839" y="516"/>
                  <a:pt x="797" y="558"/>
                </a:cubicBezTo>
                <a:cubicBezTo>
                  <a:pt x="749" y="642"/>
                  <a:pt x="746" y="652"/>
                  <a:pt x="659" y="669"/>
                </a:cubicBezTo>
                <a:cubicBezTo>
                  <a:pt x="579" y="667"/>
                  <a:pt x="522" y="698"/>
                  <a:pt x="461" y="707"/>
                </a:cubicBezTo>
                <a:cubicBezTo>
                  <a:pt x="391" y="669"/>
                  <a:pt x="401" y="620"/>
                  <a:pt x="388" y="584"/>
                </a:cubicBezTo>
                <a:cubicBezTo>
                  <a:pt x="376" y="492"/>
                  <a:pt x="348" y="442"/>
                  <a:pt x="313" y="405"/>
                </a:cubicBezTo>
                <a:cubicBezTo>
                  <a:pt x="160" y="336"/>
                  <a:pt x="134" y="351"/>
                  <a:pt x="133" y="492"/>
                </a:cubicBezTo>
                <a:cubicBezTo>
                  <a:pt x="89" y="455"/>
                  <a:pt x="44" y="421"/>
                  <a:pt x="3" y="387"/>
                </a:cubicBezTo>
                <a:cubicBezTo>
                  <a:pt x="0" y="381"/>
                  <a:pt x="0" y="374"/>
                  <a:pt x="0" y="368"/>
                </a:cubicBezTo>
                <a:cubicBezTo>
                  <a:pt x="19" y="345"/>
                  <a:pt x="38" y="323"/>
                  <a:pt x="61" y="300"/>
                </a:cubicBezTo>
                <a:cubicBezTo>
                  <a:pt x="64" y="261"/>
                  <a:pt x="71" y="222"/>
                  <a:pt x="77" y="186"/>
                </a:cubicBezTo>
                <a:cubicBezTo>
                  <a:pt x="62" y="173"/>
                  <a:pt x="46" y="159"/>
                  <a:pt x="33" y="146"/>
                </a:cubicBezTo>
                <a:cubicBezTo>
                  <a:pt x="97" y="108"/>
                  <a:pt x="161" y="74"/>
                  <a:pt x="225" y="39"/>
                </a:cubicBezTo>
                <a:cubicBezTo>
                  <a:pt x="293" y="15"/>
                  <a:pt x="341" y="0"/>
                  <a:pt x="439" y="22"/>
                </a:cubicBezTo>
                <a:cubicBezTo>
                  <a:pt x="490" y="62"/>
                  <a:pt x="535" y="73"/>
                  <a:pt x="624" y="82"/>
                </a:cubicBezTo>
                <a:cubicBezTo>
                  <a:pt x="714" y="58"/>
                  <a:pt x="752" y="56"/>
                  <a:pt x="861" y="108"/>
                </a:cubicBezTo>
                <a:cubicBezTo>
                  <a:pt x="940" y="201"/>
                  <a:pt x="1029" y="331"/>
                  <a:pt x="1137" y="455"/>
                </a:cubicBezTo>
                <a:cubicBezTo>
                  <a:pt x="1155" y="505"/>
                  <a:pt x="1174" y="554"/>
                  <a:pt x="1196" y="607"/>
                </a:cubicBezTo>
                <a:cubicBezTo>
                  <a:pt x="1238" y="648"/>
                  <a:pt x="1279" y="688"/>
                  <a:pt x="1324" y="728"/>
                </a:cubicBezTo>
                <a:cubicBezTo>
                  <a:pt x="1374" y="795"/>
                  <a:pt x="1384" y="799"/>
                  <a:pt x="1393" y="907"/>
                </a:cubicBezTo>
                <a:cubicBezTo>
                  <a:pt x="1405" y="927"/>
                  <a:pt x="1450" y="954"/>
                  <a:pt x="1494" y="991"/>
                </a:cubicBezTo>
                <a:cubicBezTo>
                  <a:pt x="1498" y="998"/>
                  <a:pt x="1504" y="1008"/>
                  <a:pt x="1510" y="1018"/>
                </a:cubicBezTo>
                <a:cubicBezTo>
                  <a:pt x="1510" y="1054"/>
                  <a:pt x="1510" y="1077"/>
                  <a:pt x="1532" y="1146"/>
                </a:cubicBezTo>
                <a:cubicBezTo>
                  <a:pt x="1551" y="1160"/>
                  <a:pt x="1669" y="1166"/>
                  <a:pt x="1730" y="1148"/>
                </a:cubicBezTo>
                <a:cubicBezTo>
                  <a:pt x="1781" y="1149"/>
                  <a:pt x="1791" y="1143"/>
                  <a:pt x="1867" y="1191"/>
                </a:cubicBezTo>
                <a:cubicBezTo>
                  <a:pt x="1889" y="1191"/>
                  <a:pt x="1912" y="1192"/>
                  <a:pt x="1937" y="1192"/>
                </a:cubicBezTo>
                <a:cubicBezTo>
                  <a:pt x="1960" y="1170"/>
                  <a:pt x="1957" y="1170"/>
                  <a:pt x="2014" y="1171"/>
                </a:cubicBezTo>
                <a:cubicBezTo>
                  <a:pt x="2056" y="1209"/>
                  <a:pt x="2097" y="1249"/>
                  <a:pt x="2138" y="1289"/>
                </a:cubicBezTo>
                <a:cubicBezTo>
                  <a:pt x="2180" y="1290"/>
                  <a:pt x="2240" y="1285"/>
                  <a:pt x="2288" y="1336"/>
                </a:cubicBezTo>
                <a:cubicBezTo>
                  <a:pt x="2304" y="1375"/>
                  <a:pt x="2319" y="1415"/>
                  <a:pt x="2338" y="1455"/>
                </a:cubicBezTo>
                <a:cubicBezTo>
                  <a:pt x="2354" y="1530"/>
                  <a:pt x="2423" y="1729"/>
                  <a:pt x="2567" y="1644"/>
                </a:cubicBezTo>
                <a:cubicBezTo>
                  <a:pt x="2628" y="1636"/>
                  <a:pt x="2695" y="1614"/>
                  <a:pt x="2772" y="1590"/>
                </a:cubicBezTo>
                <a:cubicBezTo>
                  <a:pt x="2785" y="1577"/>
                  <a:pt x="2801" y="1565"/>
                  <a:pt x="2817" y="1555"/>
                </a:cubicBezTo>
                <a:cubicBezTo>
                  <a:pt x="2875" y="1452"/>
                  <a:pt x="2920" y="1410"/>
                  <a:pt x="3010" y="1337"/>
                </a:cubicBezTo>
                <a:cubicBezTo>
                  <a:pt x="3036" y="1309"/>
                  <a:pt x="3062" y="1280"/>
                  <a:pt x="3087" y="1254"/>
                </a:cubicBezTo>
                <a:cubicBezTo>
                  <a:pt x="3135" y="1213"/>
                  <a:pt x="3184" y="1172"/>
                  <a:pt x="3235" y="1130"/>
                </a:cubicBezTo>
                <a:cubicBezTo>
                  <a:pt x="3312" y="1145"/>
                  <a:pt x="3315" y="1132"/>
                  <a:pt x="3292" y="1236"/>
                </a:cubicBezTo>
                <a:cubicBezTo>
                  <a:pt x="3292" y="1279"/>
                  <a:pt x="3291" y="1325"/>
                  <a:pt x="3291" y="1371"/>
                </a:cubicBezTo>
                <a:cubicBezTo>
                  <a:pt x="3313" y="1397"/>
                  <a:pt x="3371" y="1438"/>
                  <a:pt x="3386" y="1511"/>
                </a:cubicBezTo>
                <a:cubicBezTo>
                  <a:pt x="3383" y="1553"/>
                  <a:pt x="3379" y="1596"/>
                  <a:pt x="3376" y="1641"/>
                </a:cubicBezTo>
                <a:cubicBezTo>
                  <a:pt x="3363" y="1667"/>
                  <a:pt x="3353" y="1693"/>
                  <a:pt x="3343" y="1722"/>
                </a:cubicBezTo>
                <a:cubicBezTo>
                  <a:pt x="3308" y="1758"/>
                  <a:pt x="3314" y="1830"/>
                  <a:pt x="3329" y="1905"/>
                </a:cubicBezTo>
                <a:cubicBezTo>
                  <a:pt x="3326" y="1974"/>
                  <a:pt x="3325" y="2043"/>
                  <a:pt x="3325" y="2112"/>
                </a:cubicBezTo>
                <a:cubicBezTo>
                  <a:pt x="3315" y="2151"/>
                  <a:pt x="3305" y="2193"/>
                  <a:pt x="3296" y="2235"/>
                </a:cubicBezTo>
                <a:cubicBezTo>
                  <a:pt x="3295" y="2278"/>
                  <a:pt x="3298" y="2324"/>
                  <a:pt x="3301" y="2370"/>
                </a:cubicBezTo>
                <a:cubicBezTo>
                  <a:pt x="3282" y="2389"/>
                  <a:pt x="3266" y="2411"/>
                  <a:pt x="3240" y="2424"/>
                </a:cubicBezTo>
                <a:cubicBezTo>
                  <a:pt x="3215" y="2423"/>
                  <a:pt x="3192" y="2426"/>
                  <a:pt x="3170" y="2429"/>
                </a:cubicBezTo>
                <a:cubicBezTo>
                  <a:pt x="3087" y="2400"/>
                  <a:pt x="3055" y="2403"/>
                  <a:pt x="3004" y="2398"/>
                </a:cubicBezTo>
                <a:cubicBezTo>
                  <a:pt x="2975" y="2427"/>
                  <a:pt x="2975" y="2453"/>
                  <a:pt x="2952" y="2482"/>
                </a:cubicBezTo>
                <a:cubicBezTo>
                  <a:pt x="2863" y="2503"/>
                  <a:pt x="2850" y="2535"/>
                  <a:pt x="2859" y="2630"/>
                </a:cubicBezTo>
                <a:cubicBezTo>
                  <a:pt x="2874" y="2657"/>
                  <a:pt x="2890" y="2684"/>
                  <a:pt x="2909" y="2710"/>
                </a:cubicBezTo>
                <a:cubicBezTo>
                  <a:pt x="2922" y="2789"/>
                  <a:pt x="2959" y="2888"/>
                  <a:pt x="3016" y="2995"/>
                </a:cubicBezTo>
                <a:cubicBezTo>
                  <a:pt x="3026" y="3037"/>
                  <a:pt x="3035" y="3080"/>
                  <a:pt x="3044" y="3123"/>
                </a:cubicBezTo>
                <a:cubicBezTo>
                  <a:pt x="2936" y="3120"/>
                  <a:pt x="2875" y="3034"/>
                  <a:pt x="2831" y="3009"/>
                </a:cubicBezTo>
                <a:cubicBezTo>
                  <a:pt x="2831" y="2941"/>
                  <a:pt x="2764" y="2923"/>
                  <a:pt x="2742" y="2945"/>
                </a:cubicBezTo>
                <a:cubicBezTo>
                  <a:pt x="2739" y="2951"/>
                  <a:pt x="2739" y="2958"/>
                  <a:pt x="2738" y="2968"/>
                </a:cubicBezTo>
                <a:cubicBezTo>
                  <a:pt x="2668" y="2976"/>
                  <a:pt x="2620" y="3014"/>
                  <a:pt x="2566" y="3039"/>
                </a:cubicBezTo>
                <a:cubicBezTo>
                  <a:pt x="2565" y="3058"/>
                  <a:pt x="2565" y="3078"/>
                  <a:pt x="2565" y="3098"/>
                </a:cubicBezTo>
                <a:cubicBezTo>
                  <a:pt x="2568" y="3101"/>
                  <a:pt x="2572" y="3104"/>
                  <a:pt x="2575" y="3108"/>
                </a:cubicBezTo>
                <a:cubicBezTo>
                  <a:pt x="2543" y="3123"/>
                  <a:pt x="2533" y="3136"/>
                  <a:pt x="2514" y="3155"/>
                </a:cubicBezTo>
                <a:cubicBezTo>
                  <a:pt x="2495" y="3158"/>
                  <a:pt x="2475" y="3164"/>
                  <a:pt x="2456" y="3170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Freeform 34"/>
          <p:cNvSpPr/>
          <p:nvPr/>
        </p:nvSpPr>
        <p:spPr bwMode="auto">
          <a:xfrm>
            <a:off x="3252788" y="2764668"/>
            <a:ext cx="1874837" cy="1671637"/>
          </a:xfrm>
          <a:custGeom>
            <a:avLst/>
            <a:gdLst>
              <a:gd name="T0" fmla="*/ 3758 w 4310"/>
              <a:gd name="T1" fmla="*/ 2973 h 3842"/>
              <a:gd name="T2" fmla="*/ 3714 w 4310"/>
              <a:gd name="T3" fmla="*/ 3340 h 3842"/>
              <a:gd name="T4" fmla="*/ 3553 w 4310"/>
              <a:gd name="T5" fmla="*/ 3513 h 3842"/>
              <a:gd name="T6" fmla="*/ 3575 w 4310"/>
              <a:gd name="T7" fmla="*/ 3648 h 3842"/>
              <a:gd name="T8" fmla="*/ 3542 w 4310"/>
              <a:gd name="T9" fmla="*/ 3791 h 3842"/>
              <a:gd name="T10" fmla="*/ 3222 w 4310"/>
              <a:gd name="T11" fmla="*/ 3842 h 3842"/>
              <a:gd name="T12" fmla="*/ 3130 w 4310"/>
              <a:gd name="T13" fmla="*/ 3764 h 3842"/>
              <a:gd name="T14" fmla="*/ 3045 w 4310"/>
              <a:gd name="T15" fmla="*/ 3572 h 3842"/>
              <a:gd name="T16" fmla="*/ 2838 w 4310"/>
              <a:gd name="T17" fmla="*/ 3413 h 3842"/>
              <a:gd name="T18" fmla="*/ 2551 w 4310"/>
              <a:gd name="T19" fmla="*/ 3295 h 3842"/>
              <a:gd name="T20" fmla="*/ 2537 w 4310"/>
              <a:gd name="T21" fmla="*/ 3524 h 3842"/>
              <a:gd name="T22" fmla="*/ 2412 w 4310"/>
              <a:gd name="T23" fmla="*/ 3569 h 3842"/>
              <a:gd name="T24" fmla="*/ 2108 w 4310"/>
              <a:gd name="T25" fmla="*/ 3185 h 3842"/>
              <a:gd name="T26" fmla="*/ 2337 w 4310"/>
              <a:gd name="T27" fmla="*/ 3263 h 3842"/>
              <a:gd name="T28" fmla="*/ 2485 w 4310"/>
              <a:gd name="T29" fmla="*/ 3178 h 3842"/>
              <a:gd name="T30" fmla="*/ 2592 w 4310"/>
              <a:gd name="T31" fmla="*/ 2821 h 3842"/>
              <a:gd name="T32" fmla="*/ 2734 w 4310"/>
              <a:gd name="T33" fmla="*/ 2723 h 3842"/>
              <a:gd name="T34" fmla="*/ 2675 w 4310"/>
              <a:gd name="T35" fmla="*/ 2410 h 3842"/>
              <a:gd name="T36" fmla="*/ 2593 w 4310"/>
              <a:gd name="T37" fmla="*/ 2150 h 3842"/>
              <a:gd name="T38" fmla="*/ 2367 w 4310"/>
              <a:gd name="T39" fmla="*/ 1987 h 3842"/>
              <a:gd name="T40" fmla="*/ 1995 w 4310"/>
              <a:gd name="T41" fmla="*/ 1656 h 3842"/>
              <a:gd name="T42" fmla="*/ 1829 w 4310"/>
              <a:gd name="T43" fmla="*/ 1669 h 3842"/>
              <a:gd name="T44" fmla="*/ 1562 w 4310"/>
              <a:gd name="T45" fmla="*/ 1482 h 3842"/>
              <a:gd name="T46" fmla="*/ 1154 w 4310"/>
              <a:gd name="T47" fmla="*/ 1373 h 3842"/>
              <a:gd name="T48" fmla="*/ 1111 w 4310"/>
              <a:gd name="T49" fmla="*/ 1572 h 3842"/>
              <a:gd name="T50" fmla="*/ 700 w 4310"/>
              <a:gd name="T51" fmla="*/ 1349 h 3842"/>
              <a:gd name="T52" fmla="*/ 120 w 4310"/>
              <a:gd name="T53" fmla="*/ 1187 h 3842"/>
              <a:gd name="T54" fmla="*/ 53 w 4310"/>
              <a:gd name="T55" fmla="*/ 1034 h 3842"/>
              <a:gd name="T56" fmla="*/ 112 w 4310"/>
              <a:gd name="T57" fmla="*/ 790 h 3842"/>
              <a:gd name="T58" fmla="*/ 394 w 4310"/>
              <a:gd name="T59" fmla="*/ 650 h 3842"/>
              <a:gd name="T60" fmla="*/ 757 w 4310"/>
              <a:gd name="T61" fmla="*/ 414 h 3842"/>
              <a:gd name="T62" fmla="*/ 969 w 4310"/>
              <a:gd name="T63" fmla="*/ 239 h 3842"/>
              <a:gd name="T64" fmla="*/ 1353 w 4310"/>
              <a:gd name="T65" fmla="*/ 104 h 3842"/>
              <a:gd name="T66" fmla="*/ 1421 w 4310"/>
              <a:gd name="T67" fmla="*/ 385 h 3842"/>
              <a:gd name="T68" fmla="*/ 1385 w 4310"/>
              <a:gd name="T69" fmla="*/ 616 h 3842"/>
              <a:gd name="T70" fmla="*/ 1541 w 4310"/>
              <a:gd name="T71" fmla="*/ 790 h 3842"/>
              <a:gd name="T72" fmla="*/ 1629 w 4310"/>
              <a:gd name="T73" fmla="*/ 937 h 3842"/>
              <a:gd name="T74" fmla="*/ 2029 w 4310"/>
              <a:gd name="T75" fmla="*/ 907 h 3842"/>
              <a:gd name="T76" fmla="*/ 1854 w 4310"/>
              <a:gd name="T77" fmla="*/ 1191 h 3842"/>
              <a:gd name="T78" fmla="*/ 2096 w 4310"/>
              <a:gd name="T79" fmla="*/ 1371 h 3842"/>
              <a:gd name="T80" fmla="*/ 2289 w 4310"/>
              <a:gd name="T81" fmla="*/ 1647 h 3842"/>
              <a:gd name="T82" fmla="*/ 2562 w 4310"/>
              <a:gd name="T83" fmla="*/ 1474 h 3842"/>
              <a:gd name="T84" fmla="*/ 2760 w 4310"/>
              <a:gd name="T85" fmla="*/ 1528 h 3842"/>
              <a:gd name="T86" fmla="*/ 3029 w 4310"/>
              <a:gd name="T87" fmla="*/ 1404 h 3842"/>
              <a:gd name="T88" fmla="*/ 2922 w 4310"/>
              <a:gd name="T89" fmla="*/ 1637 h 3842"/>
              <a:gd name="T90" fmla="*/ 2923 w 4310"/>
              <a:gd name="T91" fmla="*/ 2020 h 3842"/>
              <a:gd name="T92" fmla="*/ 3101 w 4310"/>
              <a:gd name="T93" fmla="*/ 2130 h 3842"/>
              <a:gd name="T94" fmla="*/ 3362 w 4310"/>
              <a:gd name="T95" fmla="*/ 2365 h 3842"/>
              <a:gd name="T96" fmla="*/ 3421 w 4310"/>
              <a:gd name="T97" fmla="*/ 2724 h 3842"/>
              <a:gd name="T98" fmla="*/ 3709 w 4310"/>
              <a:gd name="T99" fmla="*/ 2811 h 3842"/>
              <a:gd name="T100" fmla="*/ 3792 w 4310"/>
              <a:gd name="T101" fmla="*/ 2543 h 3842"/>
              <a:gd name="T102" fmla="*/ 3774 w 4310"/>
              <a:gd name="T103" fmla="*/ 2337 h 3842"/>
              <a:gd name="T104" fmla="*/ 3845 w 4310"/>
              <a:gd name="T105" fmla="*/ 2227 h 3842"/>
              <a:gd name="T106" fmla="*/ 3906 w 4310"/>
              <a:gd name="T107" fmla="*/ 2261 h 3842"/>
              <a:gd name="T108" fmla="*/ 4109 w 4310"/>
              <a:gd name="T109" fmla="*/ 2417 h 3842"/>
              <a:gd name="T110" fmla="*/ 4310 w 4310"/>
              <a:gd name="T111" fmla="*/ 2527 h 3842"/>
              <a:gd name="T112" fmla="*/ 4286 w 4310"/>
              <a:gd name="T113" fmla="*/ 2808 h 3842"/>
              <a:gd name="T114" fmla="*/ 4206 w 4310"/>
              <a:gd name="T115" fmla="*/ 2878 h 3842"/>
              <a:gd name="T116" fmla="*/ 4042 w 4310"/>
              <a:gd name="T117" fmla="*/ 3044 h 3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10" h="3842">
                <a:moveTo>
                  <a:pt x="4013" y="3050"/>
                </a:moveTo>
                <a:cubicBezTo>
                  <a:pt x="3913" y="2968"/>
                  <a:pt x="3841" y="2971"/>
                  <a:pt x="3758" y="2973"/>
                </a:cubicBezTo>
                <a:cubicBezTo>
                  <a:pt x="3741" y="2981"/>
                  <a:pt x="3719" y="2988"/>
                  <a:pt x="3691" y="2993"/>
                </a:cubicBezTo>
                <a:cubicBezTo>
                  <a:pt x="3623" y="3092"/>
                  <a:pt x="3657" y="3211"/>
                  <a:pt x="3714" y="3340"/>
                </a:cubicBezTo>
                <a:cubicBezTo>
                  <a:pt x="3717" y="3393"/>
                  <a:pt x="3726" y="3445"/>
                  <a:pt x="3707" y="3517"/>
                </a:cubicBezTo>
                <a:cubicBezTo>
                  <a:pt x="3655" y="3516"/>
                  <a:pt x="3604" y="3514"/>
                  <a:pt x="3553" y="3513"/>
                </a:cubicBezTo>
                <a:cubicBezTo>
                  <a:pt x="3502" y="3538"/>
                  <a:pt x="3521" y="3535"/>
                  <a:pt x="3511" y="3600"/>
                </a:cubicBezTo>
                <a:cubicBezTo>
                  <a:pt x="3530" y="3614"/>
                  <a:pt x="3553" y="3631"/>
                  <a:pt x="3575" y="3648"/>
                </a:cubicBezTo>
                <a:cubicBezTo>
                  <a:pt x="3575" y="3664"/>
                  <a:pt x="3575" y="3681"/>
                  <a:pt x="3575" y="3697"/>
                </a:cubicBezTo>
                <a:cubicBezTo>
                  <a:pt x="3562" y="3726"/>
                  <a:pt x="3552" y="3759"/>
                  <a:pt x="3542" y="3791"/>
                </a:cubicBezTo>
                <a:cubicBezTo>
                  <a:pt x="3465" y="3789"/>
                  <a:pt x="3446" y="3825"/>
                  <a:pt x="3395" y="3840"/>
                </a:cubicBezTo>
                <a:cubicBezTo>
                  <a:pt x="3337" y="3838"/>
                  <a:pt x="3280" y="3840"/>
                  <a:pt x="3222" y="3842"/>
                </a:cubicBezTo>
                <a:cubicBezTo>
                  <a:pt x="3216" y="3839"/>
                  <a:pt x="3210" y="3835"/>
                  <a:pt x="3206" y="3835"/>
                </a:cubicBezTo>
                <a:cubicBezTo>
                  <a:pt x="3178" y="3789"/>
                  <a:pt x="3146" y="3765"/>
                  <a:pt x="3130" y="3764"/>
                </a:cubicBezTo>
                <a:cubicBezTo>
                  <a:pt x="3124" y="3748"/>
                  <a:pt x="3117" y="3731"/>
                  <a:pt x="3111" y="3715"/>
                </a:cubicBezTo>
                <a:cubicBezTo>
                  <a:pt x="3089" y="3665"/>
                  <a:pt x="3067" y="3619"/>
                  <a:pt x="3045" y="3572"/>
                </a:cubicBezTo>
                <a:cubicBezTo>
                  <a:pt x="3019" y="3552"/>
                  <a:pt x="2994" y="3532"/>
                  <a:pt x="2972" y="3512"/>
                </a:cubicBezTo>
                <a:cubicBezTo>
                  <a:pt x="2934" y="3448"/>
                  <a:pt x="2870" y="3424"/>
                  <a:pt x="2838" y="3413"/>
                </a:cubicBezTo>
                <a:cubicBezTo>
                  <a:pt x="2816" y="3400"/>
                  <a:pt x="2797" y="3386"/>
                  <a:pt x="2778" y="3372"/>
                </a:cubicBezTo>
                <a:cubicBezTo>
                  <a:pt x="2702" y="3210"/>
                  <a:pt x="2670" y="3222"/>
                  <a:pt x="2551" y="3295"/>
                </a:cubicBezTo>
                <a:cubicBezTo>
                  <a:pt x="2506" y="3339"/>
                  <a:pt x="2503" y="3326"/>
                  <a:pt x="2503" y="3408"/>
                </a:cubicBezTo>
                <a:cubicBezTo>
                  <a:pt x="2519" y="3431"/>
                  <a:pt x="2538" y="3465"/>
                  <a:pt x="2537" y="3524"/>
                </a:cubicBezTo>
                <a:cubicBezTo>
                  <a:pt x="2512" y="3539"/>
                  <a:pt x="2499" y="3555"/>
                  <a:pt x="2460" y="3567"/>
                </a:cubicBezTo>
                <a:cubicBezTo>
                  <a:pt x="2444" y="3567"/>
                  <a:pt x="2428" y="3567"/>
                  <a:pt x="2412" y="3569"/>
                </a:cubicBezTo>
                <a:cubicBezTo>
                  <a:pt x="2310" y="3508"/>
                  <a:pt x="2221" y="3437"/>
                  <a:pt x="2171" y="3370"/>
                </a:cubicBezTo>
                <a:cubicBezTo>
                  <a:pt x="2104" y="3336"/>
                  <a:pt x="2108" y="3211"/>
                  <a:pt x="2108" y="3185"/>
                </a:cubicBezTo>
                <a:cubicBezTo>
                  <a:pt x="2149" y="3186"/>
                  <a:pt x="2191" y="3187"/>
                  <a:pt x="2236" y="3192"/>
                </a:cubicBezTo>
                <a:cubicBezTo>
                  <a:pt x="2267" y="3215"/>
                  <a:pt x="2302" y="3239"/>
                  <a:pt x="2337" y="3263"/>
                </a:cubicBezTo>
                <a:cubicBezTo>
                  <a:pt x="2389" y="3264"/>
                  <a:pt x="2440" y="3285"/>
                  <a:pt x="2485" y="3227"/>
                </a:cubicBezTo>
                <a:cubicBezTo>
                  <a:pt x="2485" y="3211"/>
                  <a:pt x="2485" y="3195"/>
                  <a:pt x="2485" y="3178"/>
                </a:cubicBezTo>
                <a:cubicBezTo>
                  <a:pt x="2440" y="3135"/>
                  <a:pt x="2393" y="3091"/>
                  <a:pt x="2383" y="3068"/>
                </a:cubicBezTo>
                <a:cubicBezTo>
                  <a:pt x="2451" y="3027"/>
                  <a:pt x="2573" y="2899"/>
                  <a:pt x="2592" y="2821"/>
                </a:cubicBezTo>
                <a:cubicBezTo>
                  <a:pt x="2621" y="2809"/>
                  <a:pt x="2657" y="2793"/>
                  <a:pt x="2676" y="2774"/>
                </a:cubicBezTo>
                <a:cubicBezTo>
                  <a:pt x="2692" y="2774"/>
                  <a:pt x="2718" y="2739"/>
                  <a:pt x="2734" y="2723"/>
                </a:cubicBezTo>
                <a:cubicBezTo>
                  <a:pt x="2731" y="2680"/>
                  <a:pt x="2728" y="2638"/>
                  <a:pt x="2728" y="2595"/>
                </a:cubicBezTo>
                <a:cubicBezTo>
                  <a:pt x="2658" y="2521"/>
                  <a:pt x="2687" y="2424"/>
                  <a:pt x="2675" y="2410"/>
                </a:cubicBezTo>
                <a:cubicBezTo>
                  <a:pt x="2653" y="2357"/>
                  <a:pt x="2631" y="2304"/>
                  <a:pt x="2612" y="2255"/>
                </a:cubicBezTo>
                <a:cubicBezTo>
                  <a:pt x="2606" y="2219"/>
                  <a:pt x="2599" y="2183"/>
                  <a:pt x="2593" y="2150"/>
                </a:cubicBezTo>
                <a:cubicBezTo>
                  <a:pt x="2568" y="2090"/>
                  <a:pt x="2527" y="1997"/>
                  <a:pt x="2511" y="1990"/>
                </a:cubicBezTo>
                <a:cubicBezTo>
                  <a:pt x="2463" y="1989"/>
                  <a:pt x="2415" y="1988"/>
                  <a:pt x="2367" y="1987"/>
                </a:cubicBezTo>
                <a:cubicBezTo>
                  <a:pt x="2278" y="1955"/>
                  <a:pt x="2186" y="1864"/>
                  <a:pt x="2138" y="1840"/>
                </a:cubicBezTo>
                <a:cubicBezTo>
                  <a:pt x="2091" y="1777"/>
                  <a:pt x="2043" y="1717"/>
                  <a:pt x="1995" y="1656"/>
                </a:cubicBezTo>
                <a:cubicBezTo>
                  <a:pt x="1944" y="1655"/>
                  <a:pt x="1938" y="1665"/>
                  <a:pt x="1906" y="1674"/>
                </a:cubicBezTo>
                <a:cubicBezTo>
                  <a:pt x="1880" y="1670"/>
                  <a:pt x="1855" y="1669"/>
                  <a:pt x="1829" y="1669"/>
                </a:cubicBezTo>
                <a:cubicBezTo>
                  <a:pt x="1782" y="1625"/>
                  <a:pt x="1734" y="1584"/>
                  <a:pt x="1689" y="1544"/>
                </a:cubicBezTo>
                <a:cubicBezTo>
                  <a:pt x="1645" y="1523"/>
                  <a:pt x="1603" y="1502"/>
                  <a:pt x="1562" y="1482"/>
                </a:cubicBezTo>
                <a:cubicBezTo>
                  <a:pt x="1482" y="1476"/>
                  <a:pt x="1415" y="1455"/>
                  <a:pt x="1371" y="1441"/>
                </a:cubicBezTo>
                <a:cubicBezTo>
                  <a:pt x="1272" y="1360"/>
                  <a:pt x="1243" y="1379"/>
                  <a:pt x="1154" y="1373"/>
                </a:cubicBezTo>
                <a:cubicBezTo>
                  <a:pt x="1134" y="1383"/>
                  <a:pt x="1115" y="1395"/>
                  <a:pt x="1099" y="1408"/>
                </a:cubicBezTo>
                <a:cubicBezTo>
                  <a:pt x="1099" y="1457"/>
                  <a:pt x="1127" y="1497"/>
                  <a:pt x="1111" y="1572"/>
                </a:cubicBezTo>
                <a:cubicBezTo>
                  <a:pt x="1024" y="1658"/>
                  <a:pt x="862" y="1497"/>
                  <a:pt x="824" y="1450"/>
                </a:cubicBezTo>
                <a:cubicBezTo>
                  <a:pt x="783" y="1416"/>
                  <a:pt x="741" y="1382"/>
                  <a:pt x="700" y="1349"/>
                </a:cubicBezTo>
                <a:cubicBezTo>
                  <a:pt x="614" y="1297"/>
                  <a:pt x="541" y="1250"/>
                  <a:pt x="477" y="1228"/>
                </a:cubicBezTo>
                <a:cubicBezTo>
                  <a:pt x="353" y="1225"/>
                  <a:pt x="215" y="1238"/>
                  <a:pt x="120" y="1187"/>
                </a:cubicBezTo>
                <a:cubicBezTo>
                  <a:pt x="107" y="1183"/>
                  <a:pt x="97" y="1183"/>
                  <a:pt x="88" y="1183"/>
                </a:cubicBezTo>
                <a:cubicBezTo>
                  <a:pt x="85" y="1133"/>
                  <a:pt x="63" y="1044"/>
                  <a:pt x="53" y="1034"/>
                </a:cubicBezTo>
                <a:cubicBezTo>
                  <a:pt x="41" y="962"/>
                  <a:pt x="0" y="905"/>
                  <a:pt x="64" y="887"/>
                </a:cubicBezTo>
                <a:cubicBezTo>
                  <a:pt x="83" y="855"/>
                  <a:pt x="103" y="826"/>
                  <a:pt x="112" y="790"/>
                </a:cubicBezTo>
                <a:cubicBezTo>
                  <a:pt x="183" y="792"/>
                  <a:pt x="298" y="795"/>
                  <a:pt x="362" y="731"/>
                </a:cubicBezTo>
                <a:cubicBezTo>
                  <a:pt x="372" y="702"/>
                  <a:pt x="381" y="676"/>
                  <a:pt x="394" y="650"/>
                </a:cubicBezTo>
                <a:cubicBezTo>
                  <a:pt x="417" y="624"/>
                  <a:pt x="439" y="599"/>
                  <a:pt x="462" y="576"/>
                </a:cubicBezTo>
                <a:cubicBezTo>
                  <a:pt x="523" y="418"/>
                  <a:pt x="581" y="429"/>
                  <a:pt x="757" y="414"/>
                </a:cubicBezTo>
                <a:cubicBezTo>
                  <a:pt x="779" y="414"/>
                  <a:pt x="945" y="431"/>
                  <a:pt x="993" y="384"/>
                </a:cubicBezTo>
                <a:cubicBezTo>
                  <a:pt x="984" y="334"/>
                  <a:pt x="975" y="285"/>
                  <a:pt x="969" y="239"/>
                </a:cubicBezTo>
                <a:cubicBezTo>
                  <a:pt x="969" y="150"/>
                  <a:pt x="973" y="0"/>
                  <a:pt x="1088" y="62"/>
                </a:cubicBezTo>
                <a:cubicBezTo>
                  <a:pt x="1174" y="74"/>
                  <a:pt x="1263" y="89"/>
                  <a:pt x="1353" y="104"/>
                </a:cubicBezTo>
                <a:cubicBezTo>
                  <a:pt x="1340" y="134"/>
                  <a:pt x="1343" y="186"/>
                  <a:pt x="1346" y="239"/>
                </a:cubicBezTo>
                <a:cubicBezTo>
                  <a:pt x="1374" y="282"/>
                  <a:pt x="1400" y="312"/>
                  <a:pt x="1421" y="385"/>
                </a:cubicBezTo>
                <a:cubicBezTo>
                  <a:pt x="1421" y="411"/>
                  <a:pt x="1421" y="437"/>
                  <a:pt x="1421" y="463"/>
                </a:cubicBezTo>
                <a:cubicBezTo>
                  <a:pt x="1405" y="505"/>
                  <a:pt x="1376" y="550"/>
                  <a:pt x="1385" y="616"/>
                </a:cubicBezTo>
                <a:cubicBezTo>
                  <a:pt x="1429" y="660"/>
                  <a:pt x="1474" y="703"/>
                  <a:pt x="1518" y="750"/>
                </a:cubicBezTo>
                <a:cubicBezTo>
                  <a:pt x="1525" y="764"/>
                  <a:pt x="1531" y="777"/>
                  <a:pt x="1541" y="790"/>
                </a:cubicBezTo>
                <a:cubicBezTo>
                  <a:pt x="1537" y="833"/>
                  <a:pt x="1537" y="875"/>
                  <a:pt x="1537" y="921"/>
                </a:cubicBezTo>
                <a:cubicBezTo>
                  <a:pt x="1546" y="931"/>
                  <a:pt x="1584" y="935"/>
                  <a:pt x="1629" y="937"/>
                </a:cubicBezTo>
                <a:cubicBezTo>
                  <a:pt x="1719" y="867"/>
                  <a:pt x="1872" y="851"/>
                  <a:pt x="2013" y="855"/>
                </a:cubicBezTo>
                <a:cubicBezTo>
                  <a:pt x="2016" y="871"/>
                  <a:pt x="2022" y="888"/>
                  <a:pt x="2029" y="907"/>
                </a:cubicBezTo>
                <a:cubicBezTo>
                  <a:pt x="2013" y="936"/>
                  <a:pt x="2000" y="969"/>
                  <a:pt x="1987" y="1001"/>
                </a:cubicBezTo>
                <a:cubicBezTo>
                  <a:pt x="1919" y="1078"/>
                  <a:pt x="1839" y="1070"/>
                  <a:pt x="1854" y="1191"/>
                </a:cubicBezTo>
                <a:cubicBezTo>
                  <a:pt x="1883" y="1202"/>
                  <a:pt x="1915" y="1216"/>
                  <a:pt x="1947" y="1230"/>
                </a:cubicBezTo>
                <a:cubicBezTo>
                  <a:pt x="1988" y="1286"/>
                  <a:pt x="2017" y="1320"/>
                  <a:pt x="2096" y="1371"/>
                </a:cubicBezTo>
                <a:cubicBezTo>
                  <a:pt x="2125" y="1401"/>
                  <a:pt x="2134" y="1496"/>
                  <a:pt x="2198" y="1524"/>
                </a:cubicBezTo>
                <a:cubicBezTo>
                  <a:pt x="2226" y="1564"/>
                  <a:pt x="2258" y="1604"/>
                  <a:pt x="2289" y="1647"/>
                </a:cubicBezTo>
                <a:cubicBezTo>
                  <a:pt x="2312" y="1658"/>
                  <a:pt x="2426" y="1723"/>
                  <a:pt x="2462" y="1652"/>
                </a:cubicBezTo>
                <a:cubicBezTo>
                  <a:pt x="2472" y="1511"/>
                  <a:pt x="2444" y="1491"/>
                  <a:pt x="2562" y="1474"/>
                </a:cubicBezTo>
                <a:cubicBezTo>
                  <a:pt x="2613" y="1476"/>
                  <a:pt x="2648" y="1460"/>
                  <a:pt x="2709" y="1524"/>
                </a:cubicBezTo>
                <a:cubicBezTo>
                  <a:pt x="2725" y="1524"/>
                  <a:pt x="2741" y="1525"/>
                  <a:pt x="2760" y="1528"/>
                </a:cubicBezTo>
                <a:cubicBezTo>
                  <a:pt x="2814" y="1504"/>
                  <a:pt x="2869" y="1456"/>
                  <a:pt x="2914" y="1434"/>
                </a:cubicBezTo>
                <a:cubicBezTo>
                  <a:pt x="2943" y="1405"/>
                  <a:pt x="2971" y="1409"/>
                  <a:pt x="3029" y="1404"/>
                </a:cubicBezTo>
                <a:cubicBezTo>
                  <a:pt x="3042" y="1424"/>
                  <a:pt x="3057" y="1444"/>
                  <a:pt x="3073" y="1468"/>
                </a:cubicBezTo>
                <a:cubicBezTo>
                  <a:pt x="3073" y="1533"/>
                  <a:pt x="2973" y="1603"/>
                  <a:pt x="2922" y="1637"/>
                </a:cubicBezTo>
                <a:cubicBezTo>
                  <a:pt x="2861" y="1714"/>
                  <a:pt x="2854" y="1760"/>
                  <a:pt x="2854" y="1881"/>
                </a:cubicBezTo>
                <a:cubicBezTo>
                  <a:pt x="2876" y="1928"/>
                  <a:pt x="2898" y="1974"/>
                  <a:pt x="2923" y="2020"/>
                </a:cubicBezTo>
                <a:cubicBezTo>
                  <a:pt x="2955" y="2061"/>
                  <a:pt x="3005" y="2140"/>
                  <a:pt x="3092" y="2143"/>
                </a:cubicBezTo>
                <a:cubicBezTo>
                  <a:pt x="3095" y="2136"/>
                  <a:pt x="3098" y="2133"/>
                  <a:pt x="3101" y="2130"/>
                </a:cubicBezTo>
                <a:cubicBezTo>
                  <a:pt x="3114" y="2130"/>
                  <a:pt x="3127" y="2130"/>
                  <a:pt x="3140" y="2131"/>
                </a:cubicBezTo>
                <a:cubicBezTo>
                  <a:pt x="3184" y="2145"/>
                  <a:pt x="3311" y="2282"/>
                  <a:pt x="3362" y="2365"/>
                </a:cubicBezTo>
                <a:cubicBezTo>
                  <a:pt x="3374" y="2435"/>
                  <a:pt x="3393" y="2520"/>
                  <a:pt x="3399" y="2628"/>
                </a:cubicBezTo>
                <a:cubicBezTo>
                  <a:pt x="3405" y="2658"/>
                  <a:pt x="3411" y="2691"/>
                  <a:pt x="3421" y="2724"/>
                </a:cubicBezTo>
                <a:cubicBezTo>
                  <a:pt x="3474" y="2797"/>
                  <a:pt x="3483" y="2777"/>
                  <a:pt x="3581" y="2861"/>
                </a:cubicBezTo>
                <a:cubicBezTo>
                  <a:pt x="3593" y="2862"/>
                  <a:pt x="3665" y="2827"/>
                  <a:pt x="3709" y="2811"/>
                </a:cubicBezTo>
                <a:cubicBezTo>
                  <a:pt x="3712" y="2771"/>
                  <a:pt x="3726" y="2769"/>
                  <a:pt x="3807" y="2750"/>
                </a:cubicBezTo>
                <a:cubicBezTo>
                  <a:pt x="3881" y="2677"/>
                  <a:pt x="3837" y="2590"/>
                  <a:pt x="3792" y="2543"/>
                </a:cubicBezTo>
                <a:cubicBezTo>
                  <a:pt x="3690" y="2515"/>
                  <a:pt x="3706" y="2499"/>
                  <a:pt x="3713" y="2423"/>
                </a:cubicBezTo>
                <a:cubicBezTo>
                  <a:pt x="3732" y="2394"/>
                  <a:pt x="3752" y="2365"/>
                  <a:pt x="3774" y="2337"/>
                </a:cubicBezTo>
                <a:cubicBezTo>
                  <a:pt x="3774" y="2304"/>
                  <a:pt x="3775" y="2271"/>
                  <a:pt x="3775" y="2238"/>
                </a:cubicBezTo>
                <a:cubicBezTo>
                  <a:pt x="3794" y="2219"/>
                  <a:pt x="3820" y="2230"/>
                  <a:pt x="3845" y="2227"/>
                </a:cubicBezTo>
                <a:cubicBezTo>
                  <a:pt x="3877" y="2195"/>
                  <a:pt x="3893" y="2179"/>
                  <a:pt x="3929" y="2164"/>
                </a:cubicBezTo>
                <a:cubicBezTo>
                  <a:pt x="3929" y="2180"/>
                  <a:pt x="3941" y="2226"/>
                  <a:pt x="3906" y="2261"/>
                </a:cubicBezTo>
                <a:cubicBezTo>
                  <a:pt x="3902" y="2281"/>
                  <a:pt x="3902" y="2304"/>
                  <a:pt x="3902" y="2327"/>
                </a:cubicBezTo>
                <a:cubicBezTo>
                  <a:pt x="3931" y="2373"/>
                  <a:pt x="4036" y="2392"/>
                  <a:pt x="4109" y="2417"/>
                </a:cubicBezTo>
                <a:cubicBezTo>
                  <a:pt x="4160" y="2451"/>
                  <a:pt x="4211" y="2488"/>
                  <a:pt x="4262" y="2526"/>
                </a:cubicBezTo>
                <a:cubicBezTo>
                  <a:pt x="4278" y="2526"/>
                  <a:pt x="4294" y="2527"/>
                  <a:pt x="4310" y="2527"/>
                </a:cubicBezTo>
                <a:cubicBezTo>
                  <a:pt x="4294" y="2556"/>
                  <a:pt x="4281" y="2588"/>
                  <a:pt x="4268" y="2621"/>
                </a:cubicBezTo>
                <a:cubicBezTo>
                  <a:pt x="4274" y="2683"/>
                  <a:pt x="4280" y="2746"/>
                  <a:pt x="4286" y="2808"/>
                </a:cubicBezTo>
                <a:cubicBezTo>
                  <a:pt x="4276" y="2837"/>
                  <a:pt x="4266" y="2866"/>
                  <a:pt x="4260" y="2896"/>
                </a:cubicBezTo>
                <a:cubicBezTo>
                  <a:pt x="4241" y="2895"/>
                  <a:pt x="4221" y="2895"/>
                  <a:pt x="4206" y="2878"/>
                </a:cubicBezTo>
                <a:cubicBezTo>
                  <a:pt x="4129" y="2863"/>
                  <a:pt x="4081" y="2862"/>
                  <a:pt x="4042" y="2920"/>
                </a:cubicBezTo>
                <a:cubicBezTo>
                  <a:pt x="4042" y="2959"/>
                  <a:pt x="4042" y="3002"/>
                  <a:pt x="4042" y="3044"/>
                </a:cubicBezTo>
                <a:cubicBezTo>
                  <a:pt x="4032" y="3044"/>
                  <a:pt x="4023" y="3047"/>
                  <a:pt x="4013" y="3050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Freeform 35"/>
          <p:cNvSpPr/>
          <p:nvPr/>
        </p:nvSpPr>
        <p:spPr bwMode="auto">
          <a:xfrm>
            <a:off x="5313363" y="5582480"/>
            <a:ext cx="1038225" cy="803275"/>
          </a:xfrm>
          <a:custGeom>
            <a:avLst/>
            <a:gdLst>
              <a:gd name="T0" fmla="*/ 161 w 2389"/>
              <a:gd name="T1" fmla="*/ 1841 h 1841"/>
              <a:gd name="T2" fmla="*/ 82 w 2389"/>
              <a:gd name="T3" fmla="*/ 1705 h 1841"/>
              <a:gd name="T4" fmla="*/ 3 w 2389"/>
              <a:gd name="T5" fmla="*/ 1582 h 1841"/>
              <a:gd name="T6" fmla="*/ 58 w 2389"/>
              <a:gd name="T7" fmla="*/ 1456 h 1841"/>
              <a:gd name="T8" fmla="*/ 203 w 2389"/>
              <a:gd name="T9" fmla="*/ 1201 h 1841"/>
              <a:gd name="T10" fmla="*/ 383 w 2389"/>
              <a:gd name="T11" fmla="*/ 1035 h 1841"/>
              <a:gd name="T12" fmla="*/ 566 w 2389"/>
              <a:gd name="T13" fmla="*/ 833 h 1841"/>
              <a:gd name="T14" fmla="*/ 653 w 2389"/>
              <a:gd name="T15" fmla="*/ 695 h 1841"/>
              <a:gd name="T16" fmla="*/ 760 w 2389"/>
              <a:gd name="T17" fmla="*/ 491 h 1841"/>
              <a:gd name="T18" fmla="*/ 751 w 2389"/>
              <a:gd name="T19" fmla="*/ 314 h 1841"/>
              <a:gd name="T20" fmla="*/ 810 w 2389"/>
              <a:gd name="T21" fmla="*/ 171 h 1841"/>
              <a:gd name="T22" fmla="*/ 855 w 2389"/>
              <a:gd name="T23" fmla="*/ 97 h 1841"/>
              <a:gd name="T24" fmla="*/ 915 w 2389"/>
              <a:gd name="T25" fmla="*/ 99 h 1841"/>
              <a:gd name="T26" fmla="*/ 1017 w 2389"/>
              <a:gd name="T27" fmla="*/ 199 h 1841"/>
              <a:gd name="T28" fmla="*/ 1078 w 2389"/>
              <a:gd name="T29" fmla="*/ 201 h 1841"/>
              <a:gd name="T30" fmla="*/ 1101 w 2389"/>
              <a:gd name="T31" fmla="*/ 90 h 1841"/>
              <a:gd name="T32" fmla="*/ 1044 w 2389"/>
              <a:gd name="T33" fmla="*/ 20 h 1841"/>
              <a:gd name="T34" fmla="*/ 1060 w 2389"/>
              <a:gd name="T35" fmla="*/ 14 h 1841"/>
              <a:gd name="T36" fmla="*/ 1354 w 2389"/>
              <a:gd name="T37" fmla="*/ 21 h 1841"/>
              <a:gd name="T38" fmla="*/ 1549 w 2389"/>
              <a:gd name="T39" fmla="*/ 0 h 1841"/>
              <a:gd name="T40" fmla="*/ 1584 w 2389"/>
              <a:gd name="T41" fmla="*/ 1 h 1841"/>
              <a:gd name="T42" fmla="*/ 1583 w 2389"/>
              <a:gd name="T43" fmla="*/ 63 h 1841"/>
              <a:gd name="T44" fmla="*/ 1458 w 2389"/>
              <a:gd name="T45" fmla="*/ 211 h 1841"/>
              <a:gd name="T46" fmla="*/ 1601 w 2389"/>
              <a:gd name="T47" fmla="*/ 306 h 1841"/>
              <a:gd name="T48" fmla="*/ 1774 w 2389"/>
              <a:gd name="T49" fmla="*/ 232 h 1841"/>
              <a:gd name="T50" fmla="*/ 1832 w 2389"/>
              <a:gd name="T51" fmla="*/ 233 h 1841"/>
              <a:gd name="T52" fmla="*/ 1867 w 2389"/>
              <a:gd name="T53" fmla="*/ 270 h 1841"/>
              <a:gd name="T54" fmla="*/ 2167 w 2389"/>
              <a:gd name="T55" fmla="*/ 189 h 1841"/>
              <a:gd name="T56" fmla="*/ 2256 w 2389"/>
              <a:gd name="T57" fmla="*/ 303 h 1841"/>
              <a:gd name="T58" fmla="*/ 2389 w 2389"/>
              <a:gd name="T59" fmla="*/ 493 h 1841"/>
              <a:gd name="T60" fmla="*/ 2389 w 2389"/>
              <a:gd name="T61" fmla="*/ 545 h 1841"/>
              <a:gd name="T62" fmla="*/ 2293 w 2389"/>
              <a:gd name="T63" fmla="*/ 562 h 1841"/>
              <a:gd name="T64" fmla="*/ 2219 w 2389"/>
              <a:gd name="T65" fmla="*/ 718 h 1841"/>
              <a:gd name="T66" fmla="*/ 2218 w 2389"/>
              <a:gd name="T67" fmla="*/ 734 h 1841"/>
              <a:gd name="T68" fmla="*/ 1933 w 2389"/>
              <a:gd name="T69" fmla="*/ 891 h 1841"/>
              <a:gd name="T70" fmla="*/ 1885 w 2389"/>
              <a:gd name="T71" fmla="*/ 939 h 1841"/>
              <a:gd name="T72" fmla="*/ 1831 w 2389"/>
              <a:gd name="T73" fmla="*/ 908 h 1841"/>
              <a:gd name="T74" fmla="*/ 1773 w 2389"/>
              <a:gd name="T75" fmla="*/ 906 h 1841"/>
              <a:gd name="T76" fmla="*/ 1738 w 2389"/>
              <a:gd name="T77" fmla="*/ 954 h 1841"/>
              <a:gd name="T78" fmla="*/ 1696 w 2389"/>
              <a:gd name="T79" fmla="*/ 953 h 1841"/>
              <a:gd name="T80" fmla="*/ 1604 w 2389"/>
              <a:gd name="T81" fmla="*/ 918 h 1841"/>
              <a:gd name="T82" fmla="*/ 1604 w 2389"/>
              <a:gd name="T83" fmla="*/ 994 h 1841"/>
              <a:gd name="T84" fmla="*/ 1507 w 2389"/>
              <a:gd name="T85" fmla="*/ 1080 h 1841"/>
              <a:gd name="T86" fmla="*/ 1424 w 2389"/>
              <a:gd name="T87" fmla="*/ 1015 h 1841"/>
              <a:gd name="T88" fmla="*/ 1409 w 2389"/>
              <a:gd name="T89" fmla="*/ 1012 h 1841"/>
              <a:gd name="T90" fmla="*/ 1329 w 2389"/>
              <a:gd name="T91" fmla="*/ 934 h 1841"/>
              <a:gd name="T92" fmla="*/ 1281 w 2389"/>
              <a:gd name="T93" fmla="*/ 933 h 1841"/>
              <a:gd name="T94" fmla="*/ 1245 w 2389"/>
              <a:gd name="T95" fmla="*/ 1021 h 1841"/>
              <a:gd name="T96" fmla="*/ 1181 w 2389"/>
              <a:gd name="T97" fmla="*/ 1117 h 1841"/>
              <a:gd name="T98" fmla="*/ 1069 w 2389"/>
              <a:gd name="T99" fmla="*/ 1216 h 1841"/>
              <a:gd name="T100" fmla="*/ 998 w 2389"/>
              <a:gd name="T101" fmla="*/ 1231 h 1841"/>
              <a:gd name="T102" fmla="*/ 931 w 2389"/>
              <a:gd name="T103" fmla="*/ 1288 h 1841"/>
              <a:gd name="T104" fmla="*/ 796 w 2389"/>
              <a:gd name="T105" fmla="*/ 1311 h 1841"/>
              <a:gd name="T106" fmla="*/ 777 w 2389"/>
              <a:gd name="T107" fmla="*/ 1349 h 1841"/>
              <a:gd name="T108" fmla="*/ 742 w 2389"/>
              <a:gd name="T109" fmla="*/ 1348 h 1841"/>
              <a:gd name="T110" fmla="*/ 605 w 2389"/>
              <a:gd name="T111" fmla="*/ 1352 h 1841"/>
              <a:gd name="T112" fmla="*/ 425 w 2389"/>
              <a:gd name="T113" fmla="*/ 1413 h 1841"/>
              <a:gd name="T114" fmla="*/ 240 w 2389"/>
              <a:gd name="T115" fmla="*/ 1480 h 1841"/>
              <a:gd name="T116" fmla="*/ 233 w 2389"/>
              <a:gd name="T117" fmla="*/ 1555 h 1841"/>
              <a:gd name="T118" fmla="*/ 159 w 2389"/>
              <a:gd name="T119" fmla="*/ 1655 h 1841"/>
              <a:gd name="T120" fmla="*/ 263 w 2389"/>
              <a:gd name="T121" fmla="*/ 1805 h 1841"/>
              <a:gd name="T122" fmla="*/ 161 w 2389"/>
              <a:gd name="T123" fmla="*/ 1841 h 1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389" h="1841">
                <a:moveTo>
                  <a:pt x="161" y="1841"/>
                </a:moveTo>
                <a:cubicBezTo>
                  <a:pt x="91" y="1794"/>
                  <a:pt x="97" y="1748"/>
                  <a:pt x="82" y="1705"/>
                </a:cubicBezTo>
                <a:cubicBezTo>
                  <a:pt x="53" y="1662"/>
                  <a:pt x="28" y="1622"/>
                  <a:pt x="3" y="1582"/>
                </a:cubicBezTo>
                <a:cubicBezTo>
                  <a:pt x="3" y="1480"/>
                  <a:pt x="0" y="1497"/>
                  <a:pt x="58" y="1456"/>
                </a:cubicBezTo>
                <a:cubicBezTo>
                  <a:pt x="74" y="1305"/>
                  <a:pt x="87" y="1289"/>
                  <a:pt x="203" y="1201"/>
                </a:cubicBezTo>
                <a:cubicBezTo>
                  <a:pt x="261" y="1133"/>
                  <a:pt x="309" y="1085"/>
                  <a:pt x="383" y="1035"/>
                </a:cubicBezTo>
                <a:cubicBezTo>
                  <a:pt x="444" y="958"/>
                  <a:pt x="495" y="900"/>
                  <a:pt x="566" y="833"/>
                </a:cubicBezTo>
                <a:cubicBezTo>
                  <a:pt x="624" y="799"/>
                  <a:pt x="637" y="753"/>
                  <a:pt x="653" y="695"/>
                </a:cubicBezTo>
                <a:cubicBezTo>
                  <a:pt x="654" y="547"/>
                  <a:pt x="692" y="581"/>
                  <a:pt x="760" y="491"/>
                </a:cubicBezTo>
                <a:cubicBezTo>
                  <a:pt x="757" y="432"/>
                  <a:pt x="754" y="373"/>
                  <a:pt x="751" y="314"/>
                </a:cubicBezTo>
                <a:cubicBezTo>
                  <a:pt x="799" y="266"/>
                  <a:pt x="803" y="220"/>
                  <a:pt x="810" y="171"/>
                </a:cubicBezTo>
                <a:cubicBezTo>
                  <a:pt x="823" y="145"/>
                  <a:pt x="839" y="120"/>
                  <a:pt x="855" y="97"/>
                </a:cubicBezTo>
                <a:cubicBezTo>
                  <a:pt x="874" y="98"/>
                  <a:pt x="893" y="98"/>
                  <a:pt x="915" y="99"/>
                </a:cubicBezTo>
                <a:cubicBezTo>
                  <a:pt x="947" y="132"/>
                  <a:pt x="982" y="166"/>
                  <a:pt x="1017" y="199"/>
                </a:cubicBezTo>
                <a:cubicBezTo>
                  <a:pt x="1036" y="200"/>
                  <a:pt x="1055" y="200"/>
                  <a:pt x="1078" y="201"/>
                </a:cubicBezTo>
                <a:cubicBezTo>
                  <a:pt x="1104" y="175"/>
                  <a:pt x="1101" y="103"/>
                  <a:pt x="1101" y="90"/>
                </a:cubicBezTo>
                <a:cubicBezTo>
                  <a:pt x="1082" y="67"/>
                  <a:pt x="1063" y="43"/>
                  <a:pt x="1044" y="20"/>
                </a:cubicBezTo>
                <a:cubicBezTo>
                  <a:pt x="1047" y="17"/>
                  <a:pt x="1053" y="14"/>
                  <a:pt x="1060" y="14"/>
                </a:cubicBezTo>
                <a:cubicBezTo>
                  <a:pt x="1156" y="16"/>
                  <a:pt x="1255" y="19"/>
                  <a:pt x="1354" y="21"/>
                </a:cubicBezTo>
                <a:cubicBezTo>
                  <a:pt x="1389" y="39"/>
                  <a:pt x="1497" y="38"/>
                  <a:pt x="1549" y="0"/>
                </a:cubicBezTo>
                <a:cubicBezTo>
                  <a:pt x="1558" y="0"/>
                  <a:pt x="1571" y="1"/>
                  <a:pt x="1584" y="1"/>
                </a:cubicBezTo>
                <a:cubicBezTo>
                  <a:pt x="1584" y="21"/>
                  <a:pt x="1584" y="40"/>
                  <a:pt x="1583" y="63"/>
                </a:cubicBezTo>
                <a:cubicBezTo>
                  <a:pt x="1542" y="111"/>
                  <a:pt x="1500" y="159"/>
                  <a:pt x="1458" y="211"/>
                </a:cubicBezTo>
                <a:cubicBezTo>
                  <a:pt x="1461" y="286"/>
                  <a:pt x="1480" y="303"/>
                  <a:pt x="1601" y="306"/>
                </a:cubicBezTo>
                <a:cubicBezTo>
                  <a:pt x="1659" y="281"/>
                  <a:pt x="1717" y="256"/>
                  <a:pt x="1774" y="232"/>
                </a:cubicBezTo>
                <a:cubicBezTo>
                  <a:pt x="1793" y="232"/>
                  <a:pt x="1812" y="233"/>
                  <a:pt x="1832" y="233"/>
                </a:cubicBezTo>
                <a:cubicBezTo>
                  <a:pt x="1841" y="243"/>
                  <a:pt x="1854" y="257"/>
                  <a:pt x="1867" y="270"/>
                </a:cubicBezTo>
                <a:cubicBezTo>
                  <a:pt x="1972" y="273"/>
                  <a:pt x="2024" y="136"/>
                  <a:pt x="2167" y="189"/>
                </a:cubicBezTo>
                <a:cubicBezTo>
                  <a:pt x="2196" y="226"/>
                  <a:pt x="2224" y="263"/>
                  <a:pt x="2256" y="303"/>
                </a:cubicBezTo>
                <a:cubicBezTo>
                  <a:pt x="2301" y="366"/>
                  <a:pt x="2345" y="429"/>
                  <a:pt x="2389" y="493"/>
                </a:cubicBezTo>
                <a:cubicBezTo>
                  <a:pt x="2389" y="509"/>
                  <a:pt x="2389" y="526"/>
                  <a:pt x="2389" y="545"/>
                </a:cubicBezTo>
                <a:cubicBezTo>
                  <a:pt x="2331" y="544"/>
                  <a:pt x="2328" y="547"/>
                  <a:pt x="2293" y="562"/>
                </a:cubicBezTo>
                <a:cubicBezTo>
                  <a:pt x="2258" y="614"/>
                  <a:pt x="2162" y="628"/>
                  <a:pt x="2219" y="718"/>
                </a:cubicBezTo>
                <a:cubicBezTo>
                  <a:pt x="2219" y="721"/>
                  <a:pt x="2219" y="728"/>
                  <a:pt x="2218" y="734"/>
                </a:cubicBezTo>
                <a:cubicBezTo>
                  <a:pt x="2122" y="774"/>
                  <a:pt x="2020" y="850"/>
                  <a:pt x="1933" y="891"/>
                </a:cubicBezTo>
                <a:cubicBezTo>
                  <a:pt x="1917" y="907"/>
                  <a:pt x="1901" y="923"/>
                  <a:pt x="1885" y="939"/>
                </a:cubicBezTo>
                <a:cubicBezTo>
                  <a:pt x="1853" y="938"/>
                  <a:pt x="1837" y="924"/>
                  <a:pt x="1831" y="908"/>
                </a:cubicBezTo>
                <a:cubicBezTo>
                  <a:pt x="1812" y="907"/>
                  <a:pt x="1793" y="907"/>
                  <a:pt x="1773" y="906"/>
                </a:cubicBezTo>
                <a:cubicBezTo>
                  <a:pt x="1760" y="922"/>
                  <a:pt x="1748" y="938"/>
                  <a:pt x="1738" y="954"/>
                </a:cubicBezTo>
                <a:cubicBezTo>
                  <a:pt x="1722" y="954"/>
                  <a:pt x="1709" y="954"/>
                  <a:pt x="1696" y="953"/>
                </a:cubicBezTo>
                <a:cubicBezTo>
                  <a:pt x="1658" y="894"/>
                  <a:pt x="1633" y="916"/>
                  <a:pt x="1604" y="918"/>
                </a:cubicBezTo>
                <a:cubicBezTo>
                  <a:pt x="1604" y="941"/>
                  <a:pt x="1604" y="967"/>
                  <a:pt x="1604" y="994"/>
                </a:cubicBezTo>
                <a:cubicBezTo>
                  <a:pt x="1555" y="1042"/>
                  <a:pt x="1530" y="989"/>
                  <a:pt x="1507" y="1080"/>
                </a:cubicBezTo>
                <a:cubicBezTo>
                  <a:pt x="1437" y="1078"/>
                  <a:pt x="1447" y="1049"/>
                  <a:pt x="1424" y="1015"/>
                </a:cubicBezTo>
                <a:cubicBezTo>
                  <a:pt x="1418" y="1012"/>
                  <a:pt x="1412" y="1012"/>
                  <a:pt x="1409" y="1012"/>
                </a:cubicBezTo>
                <a:cubicBezTo>
                  <a:pt x="1380" y="985"/>
                  <a:pt x="1355" y="958"/>
                  <a:pt x="1329" y="934"/>
                </a:cubicBezTo>
                <a:cubicBezTo>
                  <a:pt x="1313" y="934"/>
                  <a:pt x="1297" y="934"/>
                  <a:pt x="1281" y="933"/>
                </a:cubicBezTo>
                <a:cubicBezTo>
                  <a:pt x="1259" y="969"/>
                  <a:pt x="1259" y="975"/>
                  <a:pt x="1245" y="1021"/>
                </a:cubicBezTo>
                <a:cubicBezTo>
                  <a:pt x="1223" y="1053"/>
                  <a:pt x="1200" y="1085"/>
                  <a:pt x="1181" y="1117"/>
                </a:cubicBezTo>
                <a:cubicBezTo>
                  <a:pt x="1111" y="1151"/>
                  <a:pt x="1107" y="1155"/>
                  <a:pt x="1069" y="1216"/>
                </a:cubicBezTo>
                <a:cubicBezTo>
                  <a:pt x="1043" y="1219"/>
                  <a:pt x="1021" y="1225"/>
                  <a:pt x="998" y="1231"/>
                </a:cubicBezTo>
                <a:cubicBezTo>
                  <a:pt x="976" y="1250"/>
                  <a:pt x="953" y="1269"/>
                  <a:pt x="931" y="1288"/>
                </a:cubicBezTo>
                <a:cubicBezTo>
                  <a:pt x="851" y="1286"/>
                  <a:pt x="835" y="1289"/>
                  <a:pt x="796" y="1311"/>
                </a:cubicBezTo>
                <a:cubicBezTo>
                  <a:pt x="790" y="1323"/>
                  <a:pt x="784" y="1336"/>
                  <a:pt x="777" y="1349"/>
                </a:cubicBezTo>
                <a:cubicBezTo>
                  <a:pt x="764" y="1349"/>
                  <a:pt x="752" y="1349"/>
                  <a:pt x="742" y="1348"/>
                </a:cubicBezTo>
                <a:cubicBezTo>
                  <a:pt x="666" y="1307"/>
                  <a:pt x="659" y="1327"/>
                  <a:pt x="605" y="1352"/>
                </a:cubicBezTo>
                <a:cubicBezTo>
                  <a:pt x="544" y="1370"/>
                  <a:pt x="483" y="1391"/>
                  <a:pt x="425" y="1413"/>
                </a:cubicBezTo>
                <a:cubicBezTo>
                  <a:pt x="333" y="1413"/>
                  <a:pt x="297" y="1422"/>
                  <a:pt x="240" y="1480"/>
                </a:cubicBezTo>
                <a:cubicBezTo>
                  <a:pt x="236" y="1503"/>
                  <a:pt x="233" y="1529"/>
                  <a:pt x="233" y="1555"/>
                </a:cubicBezTo>
                <a:cubicBezTo>
                  <a:pt x="165" y="1580"/>
                  <a:pt x="159" y="1579"/>
                  <a:pt x="159" y="1655"/>
                </a:cubicBezTo>
                <a:cubicBezTo>
                  <a:pt x="181" y="1672"/>
                  <a:pt x="264" y="1733"/>
                  <a:pt x="263" y="1805"/>
                </a:cubicBezTo>
                <a:cubicBezTo>
                  <a:pt x="228" y="1833"/>
                  <a:pt x="183" y="1839"/>
                  <a:pt x="161" y="1841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9" name="组合 3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975" y="3498093"/>
            <a:ext cx="3724275" cy="53657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180"/>
          <p:cNvSpPr txBox="1">
            <a:spLocks noChangeArrowheads="1"/>
          </p:cNvSpPr>
          <p:nvPr/>
        </p:nvSpPr>
        <p:spPr bwMode="auto">
          <a:xfrm>
            <a:off x="7160759" y="3031570"/>
            <a:ext cx="26765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41" name="文本框 180"/>
          <p:cNvSpPr txBox="1">
            <a:spLocks noChangeArrowheads="1"/>
          </p:cNvSpPr>
          <p:nvPr/>
        </p:nvSpPr>
        <p:spPr bwMode="auto">
          <a:xfrm>
            <a:off x="561432" y="5374518"/>
            <a:ext cx="2665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pic>
        <p:nvPicPr>
          <p:cNvPr id="42" name="组合 4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4809368"/>
            <a:ext cx="37179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55"/>
          <p:cNvSpPr txBox="1">
            <a:spLocks noChangeArrowheads="1"/>
          </p:cNvSpPr>
          <p:nvPr/>
        </p:nvSpPr>
        <p:spPr bwMode="auto">
          <a:xfrm>
            <a:off x="7725906" y="4697731"/>
            <a:ext cx="3930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  <a:endParaRPr lang="zh-CN" altLang="en-US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500"/>
                            </p:stCondLst>
                            <p:childTnLst>
                              <p:par>
                                <p:cTn id="20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650"/>
                            </p:stCondLst>
                            <p:childTnLst>
                              <p:par>
                                <p:cTn id="2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150"/>
                            </p:stCondLst>
                            <p:childTnLst>
                              <p:par>
                                <p:cTn id="2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 autoUpdateAnimBg="0"/>
      <p:bldP spid="40" grpId="0" autoUpdateAnimBg="0"/>
      <p:bldP spid="41" grpId="0" autoUpdateAnimBg="0"/>
      <p:bldP spid="4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68835" y="1749656"/>
            <a:ext cx="1854330" cy="1990037"/>
            <a:chOff x="869952" y="3908426"/>
            <a:chExt cx="2906712" cy="3119438"/>
          </a:xfrm>
        </p:grpSpPr>
        <p:sp>
          <p:nvSpPr>
            <p:cNvPr id="5" name="Oval 70"/>
            <p:cNvSpPr>
              <a:spLocks noChangeArrowheads="1"/>
            </p:cNvSpPr>
            <p:nvPr/>
          </p:nvSpPr>
          <p:spPr bwMode="auto">
            <a:xfrm>
              <a:off x="869952" y="3908426"/>
              <a:ext cx="2906712" cy="2906714"/>
            </a:xfrm>
            <a:prstGeom prst="ellipse">
              <a:avLst/>
            </a:prstGeom>
            <a:solidFill>
              <a:srgbClr val="FFD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6" name="Rectangle 71"/>
            <p:cNvSpPr>
              <a:spLocks noChangeArrowheads="1"/>
            </p:cNvSpPr>
            <p:nvPr/>
          </p:nvSpPr>
          <p:spPr bwMode="auto">
            <a:xfrm>
              <a:off x="2360613" y="6569076"/>
              <a:ext cx="349250" cy="58738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2"/>
            <p:cNvSpPr>
              <a:spLocks noChangeArrowheads="1"/>
            </p:cNvSpPr>
            <p:nvPr/>
          </p:nvSpPr>
          <p:spPr bwMode="auto">
            <a:xfrm>
              <a:off x="2360613" y="6569076"/>
              <a:ext cx="349250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73"/>
            <p:cNvSpPr>
              <a:spLocks noChangeArrowheads="1"/>
            </p:cNvSpPr>
            <p:nvPr/>
          </p:nvSpPr>
          <p:spPr bwMode="auto">
            <a:xfrm>
              <a:off x="2132013" y="6569076"/>
              <a:ext cx="134938" cy="58738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Rectangle 74"/>
            <p:cNvSpPr>
              <a:spLocks noChangeArrowheads="1"/>
            </p:cNvSpPr>
            <p:nvPr/>
          </p:nvSpPr>
          <p:spPr bwMode="auto">
            <a:xfrm>
              <a:off x="2132013" y="6569076"/>
              <a:ext cx="134938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5"/>
            <p:cNvSpPr/>
            <p:nvPr/>
          </p:nvSpPr>
          <p:spPr bwMode="auto">
            <a:xfrm>
              <a:off x="2994026" y="5545138"/>
              <a:ext cx="769938" cy="58738"/>
            </a:xfrm>
            <a:custGeom>
              <a:avLst/>
              <a:gdLst>
                <a:gd name="T0" fmla="*/ 181 w 181"/>
                <a:gd name="T1" fmla="*/ 0 h 14"/>
                <a:gd name="T2" fmla="*/ 0 w 181"/>
                <a:gd name="T3" fmla="*/ 0 h 14"/>
                <a:gd name="T4" fmla="*/ 0 w 181"/>
                <a:gd name="T5" fmla="*/ 14 h 14"/>
                <a:gd name="T6" fmla="*/ 179 w 181"/>
                <a:gd name="T7" fmla="*/ 14 h 14"/>
                <a:gd name="T8" fmla="*/ 181 w 18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4">
                  <a:moveTo>
                    <a:pt x="18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79" y="14"/>
                    <a:pt x="179" y="14"/>
                    <a:pt x="179" y="14"/>
                  </a:cubicBezTo>
                  <a:cubicBezTo>
                    <a:pt x="180" y="10"/>
                    <a:pt x="181" y="5"/>
                    <a:pt x="181" y="0"/>
                  </a:cubicBezTo>
                </a:path>
              </a:pathLst>
            </a:cu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Rectangle 76"/>
            <p:cNvSpPr>
              <a:spLocks noChangeArrowheads="1"/>
            </p:cNvSpPr>
            <p:nvPr/>
          </p:nvSpPr>
          <p:spPr bwMode="auto">
            <a:xfrm>
              <a:off x="2428876" y="4541838"/>
              <a:ext cx="782638" cy="58738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77"/>
            <p:cNvSpPr>
              <a:spLocks noChangeArrowheads="1"/>
            </p:cNvSpPr>
            <p:nvPr/>
          </p:nvSpPr>
          <p:spPr bwMode="auto">
            <a:xfrm>
              <a:off x="2428876" y="4541838"/>
              <a:ext cx="782638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8"/>
            <p:cNvSpPr/>
            <p:nvPr/>
          </p:nvSpPr>
          <p:spPr bwMode="auto">
            <a:xfrm>
              <a:off x="3609976" y="5345113"/>
              <a:ext cx="166688" cy="58738"/>
            </a:xfrm>
            <a:custGeom>
              <a:avLst/>
              <a:gdLst>
                <a:gd name="T0" fmla="*/ 39 w 39"/>
                <a:gd name="T1" fmla="*/ 0 h 14"/>
                <a:gd name="T2" fmla="*/ 0 w 39"/>
                <a:gd name="T3" fmla="*/ 0 h 14"/>
                <a:gd name="T4" fmla="*/ 0 w 39"/>
                <a:gd name="T5" fmla="*/ 14 h 14"/>
                <a:gd name="T6" fmla="*/ 39 w 39"/>
                <a:gd name="T7" fmla="*/ 14 h 14"/>
                <a:gd name="T8" fmla="*/ 39 w 39"/>
                <a:gd name="T9" fmla="*/ 4 h 14"/>
                <a:gd name="T10" fmla="*/ 39 w 3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4">
                  <a:moveTo>
                    <a:pt x="3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0"/>
                    <a:pt x="39" y="7"/>
                    <a:pt x="39" y="4"/>
                  </a:cubicBezTo>
                  <a:cubicBezTo>
                    <a:pt x="39" y="3"/>
                    <a:pt x="39" y="1"/>
                    <a:pt x="39" y="0"/>
                  </a:cubicBezTo>
                </a:path>
              </a:pathLst>
            </a:cu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79"/>
            <p:cNvSpPr>
              <a:spLocks noChangeArrowheads="1"/>
            </p:cNvSpPr>
            <p:nvPr/>
          </p:nvSpPr>
          <p:spPr bwMode="auto">
            <a:xfrm>
              <a:off x="2220913" y="3959226"/>
              <a:ext cx="230188" cy="58738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80"/>
            <p:cNvSpPr>
              <a:spLocks noChangeArrowheads="1"/>
            </p:cNvSpPr>
            <p:nvPr/>
          </p:nvSpPr>
          <p:spPr bwMode="auto">
            <a:xfrm>
              <a:off x="2220913" y="3959226"/>
              <a:ext cx="230188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1"/>
            <p:cNvSpPr/>
            <p:nvPr/>
          </p:nvSpPr>
          <p:spPr bwMode="auto">
            <a:xfrm>
              <a:off x="1450976" y="4137026"/>
              <a:ext cx="225425" cy="60325"/>
            </a:xfrm>
            <a:custGeom>
              <a:avLst/>
              <a:gdLst>
                <a:gd name="T0" fmla="*/ 53 w 53"/>
                <a:gd name="T1" fmla="*/ 0 h 14"/>
                <a:gd name="T2" fmla="*/ 21 w 53"/>
                <a:gd name="T3" fmla="*/ 0 h 14"/>
                <a:gd name="T4" fmla="*/ 0 w 53"/>
                <a:gd name="T5" fmla="*/ 14 h 14"/>
                <a:gd name="T6" fmla="*/ 53 w 53"/>
                <a:gd name="T7" fmla="*/ 14 h 14"/>
                <a:gd name="T8" fmla="*/ 53 w 5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4">
                  <a:moveTo>
                    <a:pt x="5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4" y="5"/>
                    <a:pt x="7" y="9"/>
                    <a:pt x="0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82"/>
            <p:cNvSpPr>
              <a:spLocks noChangeArrowheads="1"/>
            </p:cNvSpPr>
            <p:nvPr/>
          </p:nvSpPr>
          <p:spPr bwMode="auto">
            <a:xfrm>
              <a:off x="3270251" y="6138863"/>
              <a:ext cx="230188" cy="60325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83"/>
            <p:cNvSpPr>
              <a:spLocks noChangeArrowheads="1"/>
            </p:cNvSpPr>
            <p:nvPr/>
          </p:nvSpPr>
          <p:spPr bwMode="auto">
            <a:xfrm>
              <a:off x="3270251" y="6138863"/>
              <a:ext cx="230188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84"/>
            <p:cNvSpPr>
              <a:spLocks noChangeArrowheads="1"/>
            </p:cNvSpPr>
            <p:nvPr/>
          </p:nvSpPr>
          <p:spPr bwMode="auto">
            <a:xfrm>
              <a:off x="1035051" y="5545138"/>
              <a:ext cx="527050" cy="58738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85"/>
            <p:cNvSpPr>
              <a:spLocks noChangeArrowheads="1"/>
            </p:cNvSpPr>
            <p:nvPr/>
          </p:nvSpPr>
          <p:spPr bwMode="auto">
            <a:xfrm>
              <a:off x="1035051" y="5545138"/>
              <a:ext cx="527050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86"/>
            <p:cNvSpPr/>
            <p:nvPr/>
          </p:nvSpPr>
          <p:spPr bwMode="auto">
            <a:xfrm>
              <a:off x="2833688" y="4137026"/>
              <a:ext cx="360363" cy="60325"/>
            </a:xfrm>
            <a:custGeom>
              <a:avLst/>
              <a:gdLst>
                <a:gd name="T0" fmla="*/ 65 w 85"/>
                <a:gd name="T1" fmla="*/ 0 h 14"/>
                <a:gd name="T2" fmla="*/ 0 w 85"/>
                <a:gd name="T3" fmla="*/ 0 h 14"/>
                <a:gd name="T4" fmla="*/ 0 w 85"/>
                <a:gd name="T5" fmla="*/ 14 h 14"/>
                <a:gd name="T6" fmla="*/ 85 w 85"/>
                <a:gd name="T7" fmla="*/ 14 h 14"/>
                <a:gd name="T8" fmla="*/ 65 w 8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4">
                  <a:moveTo>
                    <a:pt x="6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79" y="9"/>
                    <a:pt x="72" y="5"/>
                    <a:pt x="65" y="0"/>
                  </a:cubicBezTo>
                </a:path>
              </a:pathLst>
            </a:cu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87"/>
            <p:cNvSpPr>
              <a:spLocks noChangeArrowheads="1"/>
            </p:cNvSpPr>
            <p:nvPr/>
          </p:nvSpPr>
          <p:spPr bwMode="auto">
            <a:xfrm>
              <a:off x="1931988" y="4714876"/>
              <a:ext cx="119063" cy="60325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Rectangle 88"/>
            <p:cNvSpPr>
              <a:spLocks noChangeArrowheads="1"/>
            </p:cNvSpPr>
            <p:nvPr/>
          </p:nvSpPr>
          <p:spPr bwMode="auto">
            <a:xfrm>
              <a:off x="1931988" y="4714876"/>
              <a:ext cx="119063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89"/>
            <p:cNvSpPr>
              <a:spLocks noChangeArrowheads="1"/>
            </p:cNvSpPr>
            <p:nvPr/>
          </p:nvSpPr>
          <p:spPr bwMode="auto">
            <a:xfrm>
              <a:off x="2071688" y="5654676"/>
              <a:ext cx="339725" cy="63500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90"/>
            <p:cNvSpPr>
              <a:spLocks noChangeArrowheads="1"/>
            </p:cNvSpPr>
            <p:nvPr/>
          </p:nvSpPr>
          <p:spPr bwMode="auto">
            <a:xfrm>
              <a:off x="2071688" y="5654676"/>
              <a:ext cx="339725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91"/>
            <p:cNvSpPr>
              <a:spLocks noChangeArrowheads="1"/>
            </p:cNvSpPr>
            <p:nvPr/>
          </p:nvSpPr>
          <p:spPr bwMode="auto">
            <a:xfrm>
              <a:off x="1762126" y="5013326"/>
              <a:ext cx="344488" cy="58738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92"/>
            <p:cNvSpPr>
              <a:spLocks noChangeArrowheads="1"/>
            </p:cNvSpPr>
            <p:nvPr/>
          </p:nvSpPr>
          <p:spPr bwMode="auto">
            <a:xfrm>
              <a:off x="1762126" y="5013326"/>
              <a:ext cx="344488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93"/>
            <p:cNvSpPr>
              <a:spLocks noChangeArrowheads="1"/>
            </p:cNvSpPr>
            <p:nvPr/>
          </p:nvSpPr>
          <p:spPr bwMode="auto">
            <a:xfrm>
              <a:off x="2386013" y="5191126"/>
              <a:ext cx="341313" cy="60325"/>
            </a:xfrm>
            <a:prstGeom prst="rect">
              <a:avLst/>
            </a:pr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94"/>
            <p:cNvSpPr>
              <a:spLocks noChangeArrowheads="1"/>
            </p:cNvSpPr>
            <p:nvPr/>
          </p:nvSpPr>
          <p:spPr bwMode="auto">
            <a:xfrm>
              <a:off x="2386013" y="5191126"/>
              <a:ext cx="341313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95"/>
            <p:cNvSpPr/>
            <p:nvPr/>
          </p:nvSpPr>
          <p:spPr bwMode="auto">
            <a:xfrm>
              <a:off x="898526" y="5021263"/>
              <a:ext cx="306388" cy="60325"/>
            </a:xfrm>
            <a:custGeom>
              <a:avLst/>
              <a:gdLst>
                <a:gd name="T0" fmla="*/ 72 w 72"/>
                <a:gd name="T1" fmla="*/ 0 h 14"/>
                <a:gd name="T2" fmla="*/ 3 w 72"/>
                <a:gd name="T3" fmla="*/ 0 h 14"/>
                <a:gd name="T4" fmla="*/ 0 w 72"/>
                <a:gd name="T5" fmla="*/ 14 h 14"/>
                <a:gd name="T6" fmla="*/ 72 w 72"/>
                <a:gd name="T7" fmla="*/ 14 h 14"/>
                <a:gd name="T8" fmla="*/ 72 w 7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4">
                  <a:moveTo>
                    <a:pt x="7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5"/>
                    <a:pt x="0" y="10"/>
                    <a:pt x="0" y="14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F9D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96"/>
            <p:cNvSpPr>
              <a:spLocks noChangeArrowheads="1"/>
            </p:cNvSpPr>
            <p:nvPr/>
          </p:nvSpPr>
          <p:spPr bwMode="auto">
            <a:xfrm>
              <a:off x="2451101" y="5943601"/>
              <a:ext cx="250825" cy="60325"/>
            </a:xfrm>
            <a:prstGeom prst="rect">
              <a:avLst/>
            </a:prstGeom>
            <a:solidFill>
              <a:srgbClr val="F5E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97"/>
            <p:cNvSpPr>
              <a:spLocks noChangeArrowheads="1"/>
            </p:cNvSpPr>
            <p:nvPr/>
          </p:nvSpPr>
          <p:spPr bwMode="auto">
            <a:xfrm>
              <a:off x="2451101" y="5943601"/>
              <a:ext cx="250825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8"/>
            <p:cNvSpPr>
              <a:spLocks noEditPoints="1"/>
            </p:cNvSpPr>
            <p:nvPr/>
          </p:nvSpPr>
          <p:spPr bwMode="auto">
            <a:xfrm>
              <a:off x="1039813" y="6100763"/>
              <a:ext cx="2570163" cy="769938"/>
            </a:xfrm>
            <a:custGeom>
              <a:avLst/>
              <a:gdLst>
                <a:gd name="T0" fmla="*/ 1619 w 1619"/>
                <a:gd name="T1" fmla="*/ 0 h 485"/>
                <a:gd name="T2" fmla="*/ 0 w 1619"/>
                <a:gd name="T3" fmla="*/ 0 h 485"/>
                <a:gd name="T4" fmla="*/ 0 w 1619"/>
                <a:gd name="T5" fmla="*/ 113 h 485"/>
                <a:gd name="T6" fmla="*/ 163 w 1619"/>
                <a:gd name="T7" fmla="*/ 113 h 485"/>
                <a:gd name="T8" fmla="*/ 163 w 1619"/>
                <a:gd name="T9" fmla="*/ 209 h 485"/>
                <a:gd name="T10" fmla="*/ 171 w 1619"/>
                <a:gd name="T11" fmla="*/ 209 h 485"/>
                <a:gd name="T12" fmla="*/ 238 w 1619"/>
                <a:gd name="T13" fmla="*/ 209 h 485"/>
                <a:gd name="T14" fmla="*/ 873 w 1619"/>
                <a:gd name="T15" fmla="*/ 209 h 485"/>
                <a:gd name="T16" fmla="*/ 873 w 1619"/>
                <a:gd name="T17" fmla="*/ 485 h 485"/>
                <a:gd name="T18" fmla="*/ 956 w 1619"/>
                <a:gd name="T19" fmla="*/ 485 h 485"/>
                <a:gd name="T20" fmla="*/ 956 w 1619"/>
                <a:gd name="T21" fmla="*/ 209 h 485"/>
                <a:gd name="T22" fmla="*/ 1312 w 1619"/>
                <a:gd name="T23" fmla="*/ 209 h 485"/>
                <a:gd name="T24" fmla="*/ 1424 w 1619"/>
                <a:gd name="T25" fmla="*/ 209 h 485"/>
                <a:gd name="T26" fmla="*/ 1424 w 1619"/>
                <a:gd name="T27" fmla="*/ 131 h 485"/>
                <a:gd name="T28" fmla="*/ 1424 w 1619"/>
                <a:gd name="T29" fmla="*/ 113 h 485"/>
                <a:gd name="T30" fmla="*/ 1619 w 1619"/>
                <a:gd name="T31" fmla="*/ 113 h 485"/>
                <a:gd name="T32" fmla="*/ 1619 w 1619"/>
                <a:gd name="T33" fmla="*/ 0 h 485"/>
                <a:gd name="T34" fmla="*/ 238 w 1619"/>
                <a:gd name="T35" fmla="*/ 131 h 485"/>
                <a:gd name="T36" fmla="*/ 238 w 1619"/>
                <a:gd name="T37" fmla="*/ 113 h 485"/>
                <a:gd name="T38" fmla="*/ 873 w 1619"/>
                <a:gd name="T39" fmla="*/ 113 h 485"/>
                <a:gd name="T40" fmla="*/ 873 w 1619"/>
                <a:gd name="T41" fmla="*/ 131 h 485"/>
                <a:gd name="T42" fmla="*/ 238 w 1619"/>
                <a:gd name="T43" fmla="*/ 131 h 485"/>
                <a:gd name="T44" fmla="*/ 1312 w 1619"/>
                <a:gd name="T45" fmla="*/ 131 h 485"/>
                <a:gd name="T46" fmla="*/ 956 w 1619"/>
                <a:gd name="T47" fmla="*/ 131 h 485"/>
                <a:gd name="T48" fmla="*/ 956 w 1619"/>
                <a:gd name="T49" fmla="*/ 113 h 485"/>
                <a:gd name="T50" fmla="*/ 1312 w 1619"/>
                <a:gd name="T51" fmla="*/ 113 h 485"/>
                <a:gd name="T52" fmla="*/ 1312 w 1619"/>
                <a:gd name="T53" fmla="*/ 131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9" h="485">
                  <a:moveTo>
                    <a:pt x="1619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163" y="113"/>
                  </a:lnTo>
                  <a:lnTo>
                    <a:pt x="163" y="209"/>
                  </a:lnTo>
                  <a:lnTo>
                    <a:pt x="171" y="209"/>
                  </a:lnTo>
                  <a:lnTo>
                    <a:pt x="238" y="209"/>
                  </a:lnTo>
                  <a:lnTo>
                    <a:pt x="873" y="209"/>
                  </a:lnTo>
                  <a:lnTo>
                    <a:pt x="873" y="485"/>
                  </a:lnTo>
                  <a:lnTo>
                    <a:pt x="956" y="485"/>
                  </a:lnTo>
                  <a:lnTo>
                    <a:pt x="956" y="209"/>
                  </a:lnTo>
                  <a:lnTo>
                    <a:pt x="1312" y="209"/>
                  </a:lnTo>
                  <a:lnTo>
                    <a:pt x="1424" y="209"/>
                  </a:lnTo>
                  <a:lnTo>
                    <a:pt x="1424" y="131"/>
                  </a:lnTo>
                  <a:lnTo>
                    <a:pt x="1424" y="113"/>
                  </a:lnTo>
                  <a:lnTo>
                    <a:pt x="1619" y="113"/>
                  </a:lnTo>
                  <a:lnTo>
                    <a:pt x="1619" y="0"/>
                  </a:lnTo>
                  <a:close/>
                  <a:moveTo>
                    <a:pt x="238" y="131"/>
                  </a:moveTo>
                  <a:lnTo>
                    <a:pt x="238" y="113"/>
                  </a:lnTo>
                  <a:lnTo>
                    <a:pt x="873" y="113"/>
                  </a:lnTo>
                  <a:lnTo>
                    <a:pt x="873" y="131"/>
                  </a:lnTo>
                  <a:lnTo>
                    <a:pt x="238" y="131"/>
                  </a:lnTo>
                  <a:close/>
                  <a:moveTo>
                    <a:pt x="1312" y="131"/>
                  </a:moveTo>
                  <a:lnTo>
                    <a:pt x="956" y="131"/>
                  </a:lnTo>
                  <a:lnTo>
                    <a:pt x="956" y="113"/>
                  </a:lnTo>
                  <a:lnTo>
                    <a:pt x="1312" y="113"/>
                  </a:lnTo>
                  <a:lnTo>
                    <a:pt x="1312" y="131"/>
                  </a:lnTo>
                  <a:close/>
                </a:path>
              </a:pathLst>
            </a:custGeom>
            <a:solidFill>
              <a:srgbClr val="FC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99"/>
            <p:cNvSpPr>
              <a:spLocks noChangeArrowheads="1"/>
            </p:cNvSpPr>
            <p:nvPr/>
          </p:nvSpPr>
          <p:spPr bwMode="auto">
            <a:xfrm>
              <a:off x="2147888" y="6361113"/>
              <a:ext cx="315913" cy="636588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00"/>
            <p:cNvSpPr/>
            <p:nvPr/>
          </p:nvSpPr>
          <p:spPr bwMode="auto">
            <a:xfrm>
              <a:off x="2119313" y="6330951"/>
              <a:ext cx="373063" cy="696913"/>
            </a:xfrm>
            <a:custGeom>
              <a:avLst/>
              <a:gdLst>
                <a:gd name="T0" fmla="*/ 81 w 88"/>
                <a:gd name="T1" fmla="*/ 157 h 164"/>
                <a:gd name="T2" fmla="*/ 81 w 88"/>
                <a:gd name="T3" fmla="*/ 150 h 164"/>
                <a:gd name="T4" fmla="*/ 14 w 88"/>
                <a:gd name="T5" fmla="*/ 150 h 164"/>
                <a:gd name="T6" fmla="*/ 14 w 88"/>
                <a:gd name="T7" fmla="*/ 14 h 164"/>
                <a:gd name="T8" fmla="*/ 74 w 88"/>
                <a:gd name="T9" fmla="*/ 14 h 164"/>
                <a:gd name="T10" fmla="*/ 74 w 88"/>
                <a:gd name="T11" fmla="*/ 157 h 164"/>
                <a:gd name="T12" fmla="*/ 81 w 88"/>
                <a:gd name="T13" fmla="*/ 157 h 164"/>
                <a:gd name="T14" fmla="*/ 81 w 88"/>
                <a:gd name="T15" fmla="*/ 150 h 164"/>
                <a:gd name="T16" fmla="*/ 81 w 88"/>
                <a:gd name="T17" fmla="*/ 157 h 164"/>
                <a:gd name="T18" fmla="*/ 88 w 88"/>
                <a:gd name="T19" fmla="*/ 157 h 164"/>
                <a:gd name="T20" fmla="*/ 88 w 88"/>
                <a:gd name="T21" fmla="*/ 7 h 164"/>
                <a:gd name="T22" fmla="*/ 86 w 88"/>
                <a:gd name="T23" fmla="*/ 2 h 164"/>
                <a:gd name="T24" fmla="*/ 81 w 88"/>
                <a:gd name="T25" fmla="*/ 0 h 164"/>
                <a:gd name="T26" fmla="*/ 7 w 88"/>
                <a:gd name="T27" fmla="*/ 0 h 164"/>
                <a:gd name="T28" fmla="*/ 2 w 88"/>
                <a:gd name="T29" fmla="*/ 2 h 164"/>
                <a:gd name="T30" fmla="*/ 0 w 88"/>
                <a:gd name="T31" fmla="*/ 7 h 164"/>
                <a:gd name="T32" fmla="*/ 0 w 88"/>
                <a:gd name="T33" fmla="*/ 157 h 164"/>
                <a:gd name="T34" fmla="*/ 2 w 88"/>
                <a:gd name="T35" fmla="*/ 162 h 164"/>
                <a:gd name="T36" fmla="*/ 7 w 88"/>
                <a:gd name="T37" fmla="*/ 164 h 164"/>
                <a:gd name="T38" fmla="*/ 81 w 88"/>
                <a:gd name="T39" fmla="*/ 164 h 164"/>
                <a:gd name="T40" fmla="*/ 86 w 88"/>
                <a:gd name="T41" fmla="*/ 162 h 164"/>
                <a:gd name="T42" fmla="*/ 88 w 88"/>
                <a:gd name="T43" fmla="*/ 157 h 164"/>
                <a:gd name="T44" fmla="*/ 81 w 88"/>
                <a:gd name="T45" fmla="*/ 15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8" h="164">
                  <a:moveTo>
                    <a:pt x="81" y="157"/>
                  </a:moveTo>
                  <a:cubicBezTo>
                    <a:pt x="81" y="150"/>
                    <a:pt x="81" y="150"/>
                    <a:pt x="81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57"/>
                    <a:pt x="74" y="157"/>
                    <a:pt x="74" y="157"/>
                  </a:cubicBezTo>
                  <a:cubicBezTo>
                    <a:pt x="81" y="157"/>
                    <a:pt x="81" y="157"/>
                    <a:pt x="81" y="157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1" y="157"/>
                    <a:pt x="81" y="157"/>
                    <a:pt x="81" y="157"/>
                  </a:cubicBezTo>
                  <a:cubicBezTo>
                    <a:pt x="88" y="157"/>
                    <a:pt x="88" y="157"/>
                    <a:pt x="88" y="15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5"/>
                    <a:pt x="87" y="3"/>
                    <a:pt x="86" y="2"/>
                  </a:cubicBezTo>
                  <a:cubicBezTo>
                    <a:pt x="84" y="1"/>
                    <a:pt x="83" y="0"/>
                    <a:pt x="8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9"/>
                    <a:pt x="1" y="161"/>
                    <a:pt x="2" y="162"/>
                  </a:cubicBezTo>
                  <a:cubicBezTo>
                    <a:pt x="4" y="163"/>
                    <a:pt x="6" y="164"/>
                    <a:pt x="7" y="164"/>
                  </a:cubicBezTo>
                  <a:cubicBezTo>
                    <a:pt x="81" y="164"/>
                    <a:pt x="81" y="164"/>
                    <a:pt x="81" y="164"/>
                  </a:cubicBezTo>
                  <a:cubicBezTo>
                    <a:pt x="83" y="164"/>
                    <a:pt x="84" y="163"/>
                    <a:pt x="86" y="162"/>
                  </a:cubicBezTo>
                  <a:cubicBezTo>
                    <a:pt x="87" y="161"/>
                    <a:pt x="88" y="159"/>
                    <a:pt x="88" y="157"/>
                  </a:cubicBezTo>
                  <a:lnTo>
                    <a:pt x="81" y="15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01"/>
            <p:cNvSpPr/>
            <p:nvPr/>
          </p:nvSpPr>
          <p:spPr bwMode="auto">
            <a:xfrm>
              <a:off x="2398713" y="4187826"/>
              <a:ext cx="1157288" cy="425450"/>
            </a:xfrm>
            <a:custGeom>
              <a:avLst/>
              <a:gdLst>
                <a:gd name="T0" fmla="*/ 140 w 729"/>
                <a:gd name="T1" fmla="*/ 94 h 268"/>
                <a:gd name="T2" fmla="*/ 140 w 729"/>
                <a:gd name="T3" fmla="*/ 0 h 268"/>
                <a:gd name="T4" fmla="*/ 0 w 729"/>
                <a:gd name="T5" fmla="*/ 0 h 268"/>
                <a:gd name="T6" fmla="*/ 0 w 729"/>
                <a:gd name="T7" fmla="*/ 94 h 268"/>
                <a:gd name="T8" fmla="*/ 0 w 729"/>
                <a:gd name="T9" fmla="*/ 228 h 268"/>
                <a:gd name="T10" fmla="*/ 0 w 729"/>
                <a:gd name="T11" fmla="*/ 268 h 268"/>
                <a:gd name="T12" fmla="*/ 729 w 729"/>
                <a:gd name="T13" fmla="*/ 268 h 268"/>
                <a:gd name="T14" fmla="*/ 729 w 729"/>
                <a:gd name="T15" fmla="*/ 94 h 268"/>
                <a:gd name="T16" fmla="*/ 140 w 729"/>
                <a:gd name="T17" fmla="*/ 9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9" h="268">
                  <a:moveTo>
                    <a:pt x="140" y="94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94"/>
                  </a:lnTo>
                  <a:lnTo>
                    <a:pt x="0" y="228"/>
                  </a:lnTo>
                  <a:lnTo>
                    <a:pt x="0" y="268"/>
                  </a:lnTo>
                  <a:lnTo>
                    <a:pt x="729" y="268"/>
                  </a:lnTo>
                  <a:lnTo>
                    <a:pt x="729" y="94"/>
                  </a:lnTo>
                  <a:lnTo>
                    <a:pt x="140" y="94"/>
                  </a:lnTo>
                  <a:close/>
                </a:path>
              </a:pathLst>
            </a:custGeom>
            <a:solidFill>
              <a:srgbClr val="FC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102"/>
            <p:cNvSpPr>
              <a:spLocks noChangeArrowheads="1"/>
            </p:cNvSpPr>
            <p:nvPr/>
          </p:nvSpPr>
          <p:spPr bwMode="auto">
            <a:xfrm>
              <a:off x="2225676" y="6450013"/>
              <a:ext cx="53975" cy="187325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03"/>
            <p:cNvSpPr/>
            <p:nvPr/>
          </p:nvSpPr>
          <p:spPr bwMode="auto">
            <a:xfrm>
              <a:off x="2225676" y="6450013"/>
              <a:ext cx="53975" cy="187325"/>
            </a:xfrm>
            <a:custGeom>
              <a:avLst/>
              <a:gdLst>
                <a:gd name="T0" fmla="*/ 0 w 34"/>
                <a:gd name="T1" fmla="*/ 0 h 118"/>
                <a:gd name="T2" fmla="*/ 0 w 34"/>
                <a:gd name="T3" fmla="*/ 118 h 118"/>
                <a:gd name="T4" fmla="*/ 34 w 34"/>
                <a:gd name="T5" fmla="*/ 118 h 118"/>
                <a:gd name="T6" fmla="*/ 34 w 34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18">
                  <a:moveTo>
                    <a:pt x="0" y="0"/>
                  </a:moveTo>
                  <a:lnTo>
                    <a:pt x="0" y="118"/>
                  </a:lnTo>
                  <a:lnTo>
                    <a:pt x="34" y="118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104"/>
            <p:cNvSpPr>
              <a:spLocks noChangeArrowheads="1"/>
            </p:cNvSpPr>
            <p:nvPr/>
          </p:nvSpPr>
          <p:spPr bwMode="auto">
            <a:xfrm>
              <a:off x="2225676" y="6678613"/>
              <a:ext cx="53975" cy="55563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5"/>
            <p:cNvSpPr/>
            <p:nvPr/>
          </p:nvSpPr>
          <p:spPr bwMode="auto">
            <a:xfrm>
              <a:off x="2225676" y="6678613"/>
              <a:ext cx="53975" cy="55563"/>
            </a:xfrm>
            <a:custGeom>
              <a:avLst/>
              <a:gdLst>
                <a:gd name="T0" fmla="*/ 0 w 34"/>
                <a:gd name="T1" fmla="*/ 0 h 35"/>
                <a:gd name="T2" fmla="*/ 0 w 34"/>
                <a:gd name="T3" fmla="*/ 35 h 35"/>
                <a:gd name="T4" fmla="*/ 34 w 34"/>
                <a:gd name="T5" fmla="*/ 35 h 35"/>
                <a:gd name="T6" fmla="*/ 34 w 34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5">
                  <a:moveTo>
                    <a:pt x="0" y="0"/>
                  </a:moveTo>
                  <a:lnTo>
                    <a:pt x="0" y="35"/>
                  </a:lnTo>
                  <a:lnTo>
                    <a:pt x="34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6"/>
            <p:cNvSpPr/>
            <p:nvPr/>
          </p:nvSpPr>
          <p:spPr bwMode="auto">
            <a:xfrm>
              <a:off x="1379538" y="6062663"/>
              <a:ext cx="1852613" cy="298450"/>
            </a:xfrm>
            <a:custGeom>
              <a:avLst/>
              <a:gdLst>
                <a:gd name="T0" fmla="*/ 0 w 1167"/>
                <a:gd name="T1" fmla="*/ 0 h 188"/>
                <a:gd name="T2" fmla="*/ 0 w 1167"/>
                <a:gd name="T3" fmla="*/ 94 h 188"/>
                <a:gd name="T4" fmla="*/ 0 w 1167"/>
                <a:gd name="T5" fmla="*/ 188 h 188"/>
                <a:gd name="T6" fmla="*/ 1167 w 1167"/>
                <a:gd name="T7" fmla="*/ 188 h 188"/>
                <a:gd name="T8" fmla="*/ 1167 w 1167"/>
                <a:gd name="T9" fmla="*/ 94 h 188"/>
                <a:gd name="T10" fmla="*/ 1167 w 1167"/>
                <a:gd name="T11" fmla="*/ 0 h 188"/>
                <a:gd name="T12" fmla="*/ 0 w 1167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7" h="188">
                  <a:moveTo>
                    <a:pt x="0" y="0"/>
                  </a:moveTo>
                  <a:lnTo>
                    <a:pt x="0" y="94"/>
                  </a:lnTo>
                  <a:lnTo>
                    <a:pt x="0" y="188"/>
                  </a:lnTo>
                  <a:lnTo>
                    <a:pt x="1167" y="188"/>
                  </a:lnTo>
                  <a:lnTo>
                    <a:pt x="1167" y="94"/>
                  </a:lnTo>
                  <a:lnTo>
                    <a:pt x="11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7"/>
            <p:cNvSpPr/>
            <p:nvPr/>
          </p:nvSpPr>
          <p:spPr bwMode="auto">
            <a:xfrm>
              <a:off x="1349376" y="6032501"/>
              <a:ext cx="1912938" cy="357188"/>
            </a:xfrm>
            <a:custGeom>
              <a:avLst/>
              <a:gdLst>
                <a:gd name="T0" fmla="*/ 7 w 450"/>
                <a:gd name="T1" fmla="*/ 7 h 84"/>
                <a:gd name="T2" fmla="*/ 0 w 450"/>
                <a:gd name="T3" fmla="*/ 7 h 84"/>
                <a:gd name="T4" fmla="*/ 0 w 450"/>
                <a:gd name="T5" fmla="*/ 42 h 84"/>
                <a:gd name="T6" fmla="*/ 0 w 450"/>
                <a:gd name="T7" fmla="*/ 77 h 84"/>
                <a:gd name="T8" fmla="*/ 2 w 450"/>
                <a:gd name="T9" fmla="*/ 82 h 84"/>
                <a:gd name="T10" fmla="*/ 7 w 450"/>
                <a:gd name="T11" fmla="*/ 84 h 84"/>
                <a:gd name="T12" fmla="*/ 443 w 450"/>
                <a:gd name="T13" fmla="*/ 84 h 84"/>
                <a:gd name="T14" fmla="*/ 448 w 450"/>
                <a:gd name="T15" fmla="*/ 82 h 84"/>
                <a:gd name="T16" fmla="*/ 450 w 450"/>
                <a:gd name="T17" fmla="*/ 77 h 84"/>
                <a:gd name="T18" fmla="*/ 450 w 450"/>
                <a:gd name="T19" fmla="*/ 42 h 84"/>
                <a:gd name="T20" fmla="*/ 450 w 450"/>
                <a:gd name="T21" fmla="*/ 7 h 84"/>
                <a:gd name="T22" fmla="*/ 448 w 450"/>
                <a:gd name="T23" fmla="*/ 2 h 84"/>
                <a:gd name="T24" fmla="*/ 443 w 450"/>
                <a:gd name="T25" fmla="*/ 0 h 84"/>
                <a:gd name="T26" fmla="*/ 7 w 450"/>
                <a:gd name="T27" fmla="*/ 0 h 84"/>
                <a:gd name="T28" fmla="*/ 2 w 450"/>
                <a:gd name="T29" fmla="*/ 2 h 84"/>
                <a:gd name="T30" fmla="*/ 0 w 450"/>
                <a:gd name="T31" fmla="*/ 7 h 84"/>
                <a:gd name="T32" fmla="*/ 7 w 450"/>
                <a:gd name="T33" fmla="*/ 7 h 84"/>
                <a:gd name="T34" fmla="*/ 7 w 450"/>
                <a:gd name="T35" fmla="*/ 14 h 84"/>
                <a:gd name="T36" fmla="*/ 436 w 450"/>
                <a:gd name="T37" fmla="*/ 14 h 84"/>
                <a:gd name="T38" fmla="*/ 436 w 450"/>
                <a:gd name="T39" fmla="*/ 42 h 84"/>
                <a:gd name="T40" fmla="*/ 436 w 450"/>
                <a:gd name="T41" fmla="*/ 70 h 84"/>
                <a:gd name="T42" fmla="*/ 14 w 450"/>
                <a:gd name="T43" fmla="*/ 70 h 84"/>
                <a:gd name="T44" fmla="*/ 14 w 450"/>
                <a:gd name="T45" fmla="*/ 42 h 84"/>
                <a:gd name="T46" fmla="*/ 14 w 450"/>
                <a:gd name="T47" fmla="*/ 7 h 84"/>
                <a:gd name="T48" fmla="*/ 7 w 450"/>
                <a:gd name="T49" fmla="*/ 7 h 84"/>
                <a:gd name="T50" fmla="*/ 7 w 450"/>
                <a:gd name="T51" fmla="*/ 14 h 84"/>
                <a:gd name="T52" fmla="*/ 7 w 450"/>
                <a:gd name="T53" fmla="*/ 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0" h="84">
                  <a:moveTo>
                    <a:pt x="7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1"/>
                    <a:pt x="2" y="82"/>
                  </a:cubicBezTo>
                  <a:cubicBezTo>
                    <a:pt x="4" y="83"/>
                    <a:pt x="6" y="84"/>
                    <a:pt x="7" y="84"/>
                  </a:cubicBezTo>
                  <a:cubicBezTo>
                    <a:pt x="443" y="84"/>
                    <a:pt x="443" y="84"/>
                    <a:pt x="443" y="84"/>
                  </a:cubicBezTo>
                  <a:cubicBezTo>
                    <a:pt x="445" y="84"/>
                    <a:pt x="446" y="83"/>
                    <a:pt x="448" y="82"/>
                  </a:cubicBezTo>
                  <a:cubicBezTo>
                    <a:pt x="449" y="81"/>
                    <a:pt x="450" y="79"/>
                    <a:pt x="450" y="77"/>
                  </a:cubicBezTo>
                  <a:cubicBezTo>
                    <a:pt x="450" y="42"/>
                    <a:pt x="450" y="42"/>
                    <a:pt x="450" y="42"/>
                  </a:cubicBezTo>
                  <a:cubicBezTo>
                    <a:pt x="450" y="7"/>
                    <a:pt x="450" y="7"/>
                    <a:pt x="450" y="7"/>
                  </a:cubicBezTo>
                  <a:cubicBezTo>
                    <a:pt x="450" y="5"/>
                    <a:pt x="449" y="3"/>
                    <a:pt x="448" y="2"/>
                  </a:cubicBezTo>
                  <a:cubicBezTo>
                    <a:pt x="446" y="0"/>
                    <a:pt x="445" y="0"/>
                    <a:pt x="44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436" y="14"/>
                    <a:pt x="436" y="14"/>
                    <a:pt x="436" y="14"/>
                  </a:cubicBezTo>
                  <a:cubicBezTo>
                    <a:pt x="436" y="42"/>
                    <a:pt x="436" y="42"/>
                    <a:pt x="436" y="42"/>
                  </a:cubicBezTo>
                  <a:cubicBezTo>
                    <a:pt x="436" y="70"/>
                    <a:pt x="436" y="70"/>
                    <a:pt x="436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14"/>
                    <a:pt x="7" y="14"/>
                    <a:pt x="7" y="14"/>
                  </a:cubicBezTo>
                  <a:lnTo>
                    <a:pt x="7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8"/>
            <p:cNvSpPr/>
            <p:nvPr/>
          </p:nvSpPr>
          <p:spPr bwMode="auto">
            <a:xfrm>
              <a:off x="1093788" y="4425951"/>
              <a:ext cx="2424113" cy="1785938"/>
            </a:xfrm>
            <a:custGeom>
              <a:avLst/>
              <a:gdLst>
                <a:gd name="T0" fmla="*/ 0 w 1527"/>
                <a:gd name="T1" fmla="*/ 0 h 1125"/>
                <a:gd name="T2" fmla="*/ 0 w 1527"/>
                <a:gd name="T3" fmla="*/ 1125 h 1125"/>
                <a:gd name="T4" fmla="*/ 180 w 1527"/>
                <a:gd name="T5" fmla="*/ 1125 h 1125"/>
                <a:gd name="T6" fmla="*/ 180 w 1527"/>
                <a:gd name="T7" fmla="*/ 1031 h 1125"/>
                <a:gd name="T8" fmla="*/ 1347 w 1527"/>
                <a:gd name="T9" fmla="*/ 1031 h 1125"/>
                <a:gd name="T10" fmla="*/ 1347 w 1527"/>
                <a:gd name="T11" fmla="*/ 1125 h 1125"/>
                <a:gd name="T12" fmla="*/ 1527 w 1527"/>
                <a:gd name="T13" fmla="*/ 1125 h 1125"/>
                <a:gd name="T14" fmla="*/ 1527 w 1527"/>
                <a:gd name="T15" fmla="*/ 0 h 1125"/>
                <a:gd name="T16" fmla="*/ 0 w 1527"/>
                <a:gd name="T17" fmla="*/ 0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7" h="1125">
                  <a:moveTo>
                    <a:pt x="0" y="0"/>
                  </a:moveTo>
                  <a:lnTo>
                    <a:pt x="0" y="1125"/>
                  </a:lnTo>
                  <a:lnTo>
                    <a:pt x="180" y="1125"/>
                  </a:lnTo>
                  <a:lnTo>
                    <a:pt x="180" y="1031"/>
                  </a:lnTo>
                  <a:lnTo>
                    <a:pt x="1347" y="1031"/>
                  </a:lnTo>
                  <a:lnTo>
                    <a:pt x="1347" y="1125"/>
                  </a:lnTo>
                  <a:lnTo>
                    <a:pt x="1527" y="1125"/>
                  </a:lnTo>
                  <a:lnTo>
                    <a:pt x="15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C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9"/>
            <p:cNvSpPr/>
            <p:nvPr/>
          </p:nvSpPr>
          <p:spPr bwMode="auto">
            <a:xfrm>
              <a:off x="1065213" y="4397376"/>
              <a:ext cx="2481263" cy="1844675"/>
            </a:xfrm>
            <a:custGeom>
              <a:avLst/>
              <a:gdLst>
                <a:gd name="T0" fmla="*/ 7 w 584"/>
                <a:gd name="T1" fmla="*/ 7 h 434"/>
                <a:gd name="T2" fmla="*/ 0 w 584"/>
                <a:gd name="T3" fmla="*/ 7 h 434"/>
                <a:gd name="T4" fmla="*/ 0 w 584"/>
                <a:gd name="T5" fmla="*/ 427 h 434"/>
                <a:gd name="T6" fmla="*/ 2 w 584"/>
                <a:gd name="T7" fmla="*/ 432 h 434"/>
                <a:gd name="T8" fmla="*/ 7 w 584"/>
                <a:gd name="T9" fmla="*/ 434 h 434"/>
                <a:gd name="T10" fmla="*/ 74 w 584"/>
                <a:gd name="T11" fmla="*/ 434 h 434"/>
                <a:gd name="T12" fmla="*/ 79 w 584"/>
                <a:gd name="T13" fmla="*/ 432 h 434"/>
                <a:gd name="T14" fmla="*/ 81 w 584"/>
                <a:gd name="T15" fmla="*/ 427 h 434"/>
                <a:gd name="T16" fmla="*/ 81 w 584"/>
                <a:gd name="T17" fmla="*/ 399 h 434"/>
                <a:gd name="T18" fmla="*/ 503 w 584"/>
                <a:gd name="T19" fmla="*/ 399 h 434"/>
                <a:gd name="T20" fmla="*/ 503 w 584"/>
                <a:gd name="T21" fmla="*/ 427 h 434"/>
                <a:gd name="T22" fmla="*/ 505 w 584"/>
                <a:gd name="T23" fmla="*/ 432 h 434"/>
                <a:gd name="T24" fmla="*/ 510 w 584"/>
                <a:gd name="T25" fmla="*/ 434 h 434"/>
                <a:gd name="T26" fmla="*/ 577 w 584"/>
                <a:gd name="T27" fmla="*/ 434 h 434"/>
                <a:gd name="T28" fmla="*/ 582 w 584"/>
                <a:gd name="T29" fmla="*/ 432 h 434"/>
                <a:gd name="T30" fmla="*/ 584 w 584"/>
                <a:gd name="T31" fmla="*/ 427 h 434"/>
                <a:gd name="T32" fmla="*/ 584 w 584"/>
                <a:gd name="T33" fmla="*/ 7 h 434"/>
                <a:gd name="T34" fmla="*/ 582 w 584"/>
                <a:gd name="T35" fmla="*/ 2 h 434"/>
                <a:gd name="T36" fmla="*/ 577 w 584"/>
                <a:gd name="T37" fmla="*/ 0 h 434"/>
                <a:gd name="T38" fmla="*/ 7 w 584"/>
                <a:gd name="T39" fmla="*/ 0 h 434"/>
                <a:gd name="T40" fmla="*/ 2 w 584"/>
                <a:gd name="T41" fmla="*/ 2 h 434"/>
                <a:gd name="T42" fmla="*/ 0 w 584"/>
                <a:gd name="T43" fmla="*/ 7 h 434"/>
                <a:gd name="T44" fmla="*/ 7 w 584"/>
                <a:gd name="T45" fmla="*/ 7 h 434"/>
                <a:gd name="T46" fmla="*/ 7 w 584"/>
                <a:gd name="T47" fmla="*/ 14 h 434"/>
                <a:gd name="T48" fmla="*/ 570 w 584"/>
                <a:gd name="T49" fmla="*/ 14 h 434"/>
                <a:gd name="T50" fmla="*/ 570 w 584"/>
                <a:gd name="T51" fmla="*/ 420 h 434"/>
                <a:gd name="T52" fmla="*/ 517 w 584"/>
                <a:gd name="T53" fmla="*/ 420 h 434"/>
                <a:gd name="T54" fmla="*/ 517 w 584"/>
                <a:gd name="T55" fmla="*/ 392 h 434"/>
                <a:gd name="T56" fmla="*/ 515 w 584"/>
                <a:gd name="T57" fmla="*/ 387 h 434"/>
                <a:gd name="T58" fmla="*/ 510 w 584"/>
                <a:gd name="T59" fmla="*/ 385 h 434"/>
                <a:gd name="T60" fmla="*/ 74 w 584"/>
                <a:gd name="T61" fmla="*/ 385 h 434"/>
                <a:gd name="T62" fmla="*/ 69 w 584"/>
                <a:gd name="T63" fmla="*/ 387 h 434"/>
                <a:gd name="T64" fmla="*/ 67 w 584"/>
                <a:gd name="T65" fmla="*/ 392 h 434"/>
                <a:gd name="T66" fmla="*/ 67 w 584"/>
                <a:gd name="T67" fmla="*/ 420 h 434"/>
                <a:gd name="T68" fmla="*/ 14 w 584"/>
                <a:gd name="T69" fmla="*/ 420 h 434"/>
                <a:gd name="T70" fmla="*/ 14 w 584"/>
                <a:gd name="T71" fmla="*/ 7 h 434"/>
                <a:gd name="T72" fmla="*/ 7 w 584"/>
                <a:gd name="T73" fmla="*/ 7 h 434"/>
                <a:gd name="T74" fmla="*/ 7 w 584"/>
                <a:gd name="T75" fmla="*/ 14 h 434"/>
                <a:gd name="T76" fmla="*/ 7 w 584"/>
                <a:gd name="T77" fmla="*/ 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4" h="434">
                  <a:moveTo>
                    <a:pt x="7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0" y="429"/>
                    <a:pt x="1" y="430"/>
                    <a:pt x="2" y="432"/>
                  </a:cubicBezTo>
                  <a:cubicBezTo>
                    <a:pt x="3" y="433"/>
                    <a:pt x="5" y="434"/>
                    <a:pt x="7" y="434"/>
                  </a:cubicBezTo>
                  <a:cubicBezTo>
                    <a:pt x="74" y="434"/>
                    <a:pt x="74" y="434"/>
                    <a:pt x="74" y="434"/>
                  </a:cubicBezTo>
                  <a:cubicBezTo>
                    <a:pt x="76" y="434"/>
                    <a:pt x="78" y="433"/>
                    <a:pt x="79" y="432"/>
                  </a:cubicBezTo>
                  <a:cubicBezTo>
                    <a:pt x="81" y="430"/>
                    <a:pt x="81" y="429"/>
                    <a:pt x="81" y="427"/>
                  </a:cubicBezTo>
                  <a:cubicBezTo>
                    <a:pt x="81" y="399"/>
                    <a:pt x="81" y="399"/>
                    <a:pt x="81" y="399"/>
                  </a:cubicBezTo>
                  <a:cubicBezTo>
                    <a:pt x="503" y="399"/>
                    <a:pt x="503" y="399"/>
                    <a:pt x="503" y="399"/>
                  </a:cubicBezTo>
                  <a:cubicBezTo>
                    <a:pt x="503" y="427"/>
                    <a:pt x="503" y="427"/>
                    <a:pt x="503" y="427"/>
                  </a:cubicBezTo>
                  <a:cubicBezTo>
                    <a:pt x="503" y="429"/>
                    <a:pt x="504" y="430"/>
                    <a:pt x="505" y="432"/>
                  </a:cubicBezTo>
                  <a:cubicBezTo>
                    <a:pt x="506" y="433"/>
                    <a:pt x="508" y="434"/>
                    <a:pt x="510" y="434"/>
                  </a:cubicBezTo>
                  <a:cubicBezTo>
                    <a:pt x="577" y="434"/>
                    <a:pt x="577" y="434"/>
                    <a:pt x="577" y="434"/>
                  </a:cubicBezTo>
                  <a:cubicBezTo>
                    <a:pt x="579" y="434"/>
                    <a:pt x="581" y="433"/>
                    <a:pt x="582" y="432"/>
                  </a:cubicBezTo>
                  <a:cubicBezTo>
                    <a:pt x="583" y="430"/>
                    <a:pt x="584" y="429"/>
                    <a:pt x="584" y="427"/>
                  </a:cubicBezTo>
                  <a:cubicBezTo>
                    <a:pt x="584" y="7"/>
                    <a:pt x="584" y="7"/>
                    <a:pt x="584" y="7"/>
                  </a:cubicBezTo>
                  <a:cubicBezTo>
                    <a:pt x="584" y="5"/>
                    <a:pt x="583" y="3"/>
                    <a:pt x="582" y="2"/>
                  </a:cubicBezTo>
                  <a:cubicBezTo>
                    <a:pt x="581" y="1"/>
                    <a:pt x="579" y="0"/>
                    <a:pt x="57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570" y="14"/>
                    <a:pt x="570" y="14"/>
                    <a:pt x="570" y="14"/>
                  </a:cubicBezTo>
                  <a:cubicBezTo>
                    <a:pt x="570" y="420"/>
                    <a:pt x="570" y="420"/>
                    <a:pt x="570" y="420"/>
                  </a:cubicBezTo>
                  <a:cubicBezTo>
                    <a:pt x="517" y="420"/>
                    <a:pt x="517" y="420"/>
                    <a:pt x="517" y="420"/>
                  </a:cubicBezTo>
                  <a:cubicBezTo>
                    <a:pt x="517" y="392"/>
                    <a:pt x="517" y="392"/>
                    <a:pt x="517" y="392"/>
                  </a:cubicBezTo>
                  <a:cubicBezTo>
                    <a:pt x="517" y="390"/>
                    <a:pt x="516" y="388"/>
                    <a:pt x="515" y="387"/>
                  </a:cubicBezTo>
                  <a:cubicBezTo>
                    <a:pt x="513" y="385"/>
                    <a:pt x="512" y="385"/>
                    <a:pt x="510" y="385"/>
                  </a:cubicBezTo>
                  <a:cubicBezTo>
                    <a:pt x="74" y="385"/>
                    <a:pt x="74" y="385"/>
                    <a:pt x="74" y="385"/>
                  </a:cubicBezTo>
                  <a:cubicBezTo>
                    <a:pt x="73" y="385"/>
                    <a:pt x="71" y="385"/>
                    <a:pt x="69" y="387"/>
                  </a:cubicBezTo>
                  <a:cubicBezTo>
                    <a:pt x="68" y="388"/>
                    <a:pt x="67" y="390"/>
                    <a:pt x="67" y="392"/>
                  </a:cubicBezTo>
                  <a:cubicBezTo>
                    <a:pt x="67" y="420"/>
                    <a:pt x="67" y="420"/>
                    <a:pt x="67" y="420"/>
                  </a:cubicBezTo>
                  <a:cubicBezTo>
                    <a:pt x="14" y="420"/>
                    <a:pt x="14" y="420"/>
                    <a:pt x="14" y="420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14"/>
                    <a:pt x="7" y="14"/>
                    <a:pt x="7" y="14"/>
                  </a:cubicBezTo>
                  <a:lnTo>
                    <a:pt x="7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110"/>
            <p:cNvSpPr>
              <a:spLocks noChangeArrowheads="1"/>
            </p:cNvSpPr>
            <p:nvPr/>
          </p:nvSpPr>
          <p:spPr bwMode="auto">
            <a:xfrm>
              <a:off x="2089151" y="4167188"/>
              <a:ext cx="433388" cy="258763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11"/>
            <p:cNvSpPr/>
            <p:nvPr/>
          </p:nvSpPr>
          <p:spPr bwMode="auto">
            <a:xfrm>
              <a:off x="2058988" y="4137026"/>
              <a:ext cx="493713" cy="319088"/>
            </a:xfrm>
            <a:custGeom>
              <a:avLst/>
              <a:gdLst>
                <a:gd name="T0" fmla="*/ 109 w 116"/>
                <a:gd name="T1" fmla="*/ 7 h 75"/>
                <a:gd name="T2" fmla="*/ 109 w 116"/>
                <a:gd name="T3" fmla="*/ 0 h 75"/>
                <a:gd name="T4" fmla="*/ 7 w 116"/>
                <a:gd name="T5" fmla="*/ 0 h 75"/>
                <a:gd name="T6" fmla="*/ 2 w 116"/>
                <a:gd name="T7" fmla="*/ 2 h 75"/>
                <a:gd name="T8" fmla="*/ 0 w 116"/>
                <a:gd name="T9" fmla="*/ 7 h 75"/>
                <a:gd name="T10" fmla="*/ 0 w 116"/>
                <a:gd name="T11" fmla="*/ 68 h 75"/>
                <a:gd name="T12" fmla="*/ 2 w 116"/>
                <a:gd name="T13" fmla="*/ 73 h 75"/>
                <a:gd name="T14" fmla="*/ 7 w 116"/>
                <a:gd name="T15" fmla="*/ 75 h 75"/>
                <a:gd name="T16" fmla="*/ 109 w 116"/>
                <a:gd name="T17" fmla="*/ 75 h 75"/>
                <a:gd name="T18" fmla="*/ 114 w 116"/>
                <a:gd name="T19" fmla="*/ 73 h 75"/>
                <a:gd name="T20" fmla="*/ 116 w 116"/>
                <a:gd name="T21" fmla="*/ 68 h 75"/>
                <a:gd name="T22" fmla="*/ 116 w 116"/>
                <a:gd name="T23" fmla="*/ 7 h 75"/>
                <a:gd name="T24" fmla="*/ 114 w 116"/>
                <a:gd name="T25" fmla="*/ 2 h 75"/>
                <a:gd name="T26" fmla="*/ 109 w 116"/>
                <a:gd name="T27" fmla="*/ 0 h 75"/>
                <a:gd name="T28" fmla="*/ 109 w 116"/>
                <a:gd name="T29" fmla="*/ 7 h 75"/>
                <a:gd name="T30" fmla="*/ 102 w 116"/>
                <a:gd name="T31" fmla="*/ 7 h 75"/>
                <a:gd name="T32" fmla="*/ 102 w 116"/>
                <a:gd name="T33" fmla="*/ 61 h 75"/>
                <a:gd name="T34" fmla="*/ 14 w 116"/>
                <a:gd name="T35" fmla="*/ 61 h 75"/>
                <a:gd name="T36" fmla="*/ 14 w 116"/>
                <a:gd name="T37" fmla="*/ 14 h 75"/>
                <a:gd name="T38" fmla="*/ 109 w 116"/>
                <a:gd name="T39" fmla="*/ 14 h 75"/>
                <a:gd name="T40" fmla="*/ 109 w 116"/>
                <a:gd name="T41" fmla="*/ 7 h 75"/>
                <a:gd name="T42" fmla="*/ 102 w 116"/>
                <a:gd name="T43" fmla="*/ 7 h 75"/>
                <a:gd name="T44" fmla="*/ 109 w 116"/>
                <a:gd name="T45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6" h="75">
                  <a:moveTo>
                    <a:pt x="109" y="7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0"/>
                    <a:pt x="0" y="72"/>
                    <a:pt x="2" y="73"/>
                  </a:cubicBezTo>
                  <a:cubicBezTo>
                    <a:pt x="3" y="74"/>
                    <a:pt x="5" y="75"/>
                    <a:pt x="7" y="75"/>
                  </a:cubicBezTo>
                  <a:cubicBezTo>
                    <a:pt x="109" y="75"/>
                    <a:pt x="109" y="75"/>
                    <a:pt x="109" y="75"/>
                  </a:cubicBezTo>
                  <a:cubicBezTo>
                    <a:pt x="111" y="75"/>
                    <a:pt x="113" y="74"/>
                    <a:pt x="114" y="73"/>
                  </a:cubicBezTo>
                  <a:cubicBezTo>
                    <a:pt x="116" y="72"/>
                    <a:pt x="116" y="70"/>
                    <a:pt x="116" y="68"/>
                  </a:cubicBezTo>
                  <a:cubicBezTo>
                    <a:pt x="116" y="7"/>
                    <a:pt x="116" y="7"/>
                    <a:pt x="116" y="7"/>
                  </a:cubicBezTo>
                  <a:cubicBezTo>
                    <a:pt x="116" y="5"/>
                    <a:pt x="116" y="4"/>
                    <a:pt x="114" y="2"/>
                  </a:cubicBezTo>
                  <a:cubicBezTo>
                    <a:pt x="113" y="1"/>
                    <a:pt x="111" y="0"/>
                    <a:pt x="109" y="0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2" y="7"/>
                    <a:pt x="102" y="7"/>
                    <a:pt x="102" y="7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2" y="7"/>
                    <a:pt x="102" y="7"/>
                    <a:pt x="102" y="7"/>
                  </a:cubicBezTo>
                  <a:lnTo>
                    <a:pt x="109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12"/>
            <p:cNvSpPr/>
            <p:nvPr/>
          </p:nvSpPr>
          <p:spPr bwMode="auto">
            <a:xfrm>
              <a:off x="1592263" y="4694238"/>
              <a:ext cx="773113" cy="773113"/>
            </a:xfrm>
            <a:custGeom>
              <a:avLst/>
              <a:gdLst>
                <a:gd name="T0" fmla="*/ 175 w 182"/>
                <a:gd name="T1" fmla="*/ 91 h 182"/>
                <a:gd name="T2" fmla="*/ 168 w 182"/>
                <a:gd name="T3" fmla="*/ 91 h 182"/>
                <a:gd name="T4" fmla="*/ 145 w 182"/>
                <a:gd name="T5" fmla="*/ 145 h 182"/>
                <a:gd name="T6" fmla="*/ 91 w 182"/>
                <a:gd name="T7" fmla="*/ 168 h 182"/>
                <a:gd name="T8" fmla="*/ 36 w 182"/>
                <a:gd name="T9" fmla="*/ 145 h 182"/>
                <a:gd name="T10" fmla="*/ 14 w 182"/>
                <a:gd name="T11" fmla="*/ 91 h 182"/>
                <a:gd name="T12" fmla="*/ 36 w 182"/>
                <a:gd name="T13" fmla="*/ 36 h 182"/>
                <a:gd name="T14" fmla="*/ 91 w 182"/>
                <a:gd name="T15" fmla="*/ 14 h 182"/>
                <a:gd name="T16" fmla="*/ 145 w 182"/>
                <a:gd name="T17" fmla="*/ 36 h 182"/>
                <a:gd name="T18" fmla="*/ 168 w 182"/>
                <a:gd name="T19" fmla="*/ 91 h 182"/>
                <a:gd name="T20" fmla="*/ 175 w 182"/>
                <a:gd name="T21" fmla="*/ 91 h 182"/>
                <a:gd name="T22" fmla="*/ 182 w 182"/>
                <a:gd name="T23" fmla="*/ 91 h 182"/>
                <a:gd name="T24" fmla="*/ 91 w 182"/>
                <a:gd name="T25" fmla="*/ 0 h 182"/>
                <a:gd name="T26" fmla="*/ 0 w 182"/>
                <a:gd name="T27" fmla="*/ 91 h 182"/>
                <a:gd name="T28" fmla="*/ 91 w 182"/>
                <a:gd name="T29" fmla="*/ 182 h 182"/>
                <a:gd name="T30" fmla="*/ 182 w 182"/>
                <a:gd name="T31" fmla="*/ 91 h 182"/>
                <a:gd name="T32" fmla="*/ 175 w 182"/>
                <a:gd name="T33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2" h="182">
                  <a:moveTo>
                    <a:pt x="175" y="91"/>
                  </a:moveTo>
                  <a:cubicBezTo>
                    <a:pt x="168" y="91"/>
                    <a:pt x="168" y="91"/>
                    <a:pt x="168" y="91"/>
                  </a:cubicBezTo>
                  <a:cubicBezTo>
                    <a:pt x="168" y="112"/>
                    <a:pt x="159" y="131"/>
                    <a:pt x="145" y="145"/>
                  </a:cubicBezTo>
                  <a:cubicBezTo>
                    <a:pt x="131" y="159"/>
                    <a:pt x="112" y="168"/>
                    <a:pt x="91" y="168"/>
                  </a:cubicBezTo>
                  <a:cubicBezTo>
                    <a:pt x="70" y="168"/>
                    <a:pt x="50" y="159"/>
                    <a:pt x="36" y="145"/>
                  </a:cubicBezTo>
                  <a:cubicBezTo>
                    <a:pt x="23" y="131"/>
                    <a:pt x="14" y="112"/>
                    <a:pt x="14" y="91"/>
                  </a:cubicBezTo>
                  <a:cubicBezTo>
                    <a:pt x="14" y="69"/>
                    <a:pt x="23" y="50"/>
                    <a:pt x="36" y="36"/>
                  </a:cubicBezTo>
                  <a:cubicBezTo>
                    <a:pt x="50" y="22"/>
                    <a:pt x="70" y="14"/>
                    <a:pt x="91" y="14"/>
                  </a:cubicBezTo>
                  <a:cubicBezTo>
                    <a:pt x="112" y="14"/>
                    <a:pt x="131" y="22"/>
                    <a:pt x="145" y="36"/>
                  </a:cubicBezTo>
                  <a:cubicBezTo>
                    <a:pt x="159" y="50"/>
                    <a:pt x="168" y="69"/>
                    <a:pt x="168" y="91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82" y="91"/>
                    <a:pt x="182" y="91"/>
                    <a:pt x="182" y="91"/>
                  </a:cubicBezTo>
                  <a:cubicBezTo>
                    <a:pt x="182" y="40"/>
                    <a:pt x="141" y="0"/>
                    <a:pt x="91" y="0"/>
                  </a:cubicBezTo>
                  <a:cubicBezTo>
                    <a:pt x="41" y="0"/>
                    <a:pt x="0" y="40"/>
                    <a:pt x="0" y="91"/>
                  </a:cubicBezTo>
                  <a:cubicBezTo>
                    <a:pt x="0" y="141"/>
                    <a:pt x="41" y="182"/>
                    <a:pt x="91" y="182"/>
                  </a:cubicBezTo>
                  <a:cubicBezTo>
                    <a:pt x="141" y="182"/>
                    <a:pt x="182" y="141"/>
                    <a:pt x="182" y="91"/>
                  </a:cubicBezTo>
                  <a:lnTo>
                    <a:pt x="175" y="91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13"/>
            <p:cNvSpPr/>
            <p:nvPr/>
          </p:nvSpPr>
          <p:spPr bwMode="auto">
            <a:xfrm>
              <a:off x="2025651" y="4953001"/>
              <a:ext cx="666750" cy="668338"/>
            </a:xfrm>
            <a:custGeom>
              <a:avLst/>
              <a:gdLst>
                <a:gd name="T0" fmla="*/ 150 w 157"/>
                <a:gd name="T1" fmla="*/ 150 h 157"/>
                <a:gd name="T2" fmla="*/ 150 w 157"/>
                <a:gd name="T3" fmla="*/ 143 h 157"/>
                <a:gd name="T4" fmla="*/ 14 w 157"/>
                <a:gd name="T5" fmla="*/ 143 h 157"/>
                <a:gd name="T6" fmla="*/ 14 w 157"/>
                <a:gd name="T7" fmla="*/ 14 h 157"/>
                <a:gd name="T8" fmla="*/ 143 w 157"/>
                <a:gd name="T9" fmla="*/ 14 h 157"/>
                <a:gd name="T10" fmla="*/ 143 w 157"/>
                <a:gd name="T11" fmla="*/ 150 h 157"/>
                <a:gd name="T12" fmla="*/ 150 w 157"/>
                <a:gd name="T13" fmla="*/ 150 h 157"/>
                <a:gd name="T14" fmla="*/ 150 w 157"/>
                <a:gd name="T15" fmla="*/ 143 h 157"/>
                <a:gd name="T16" fmla="*/ 150 w 157"/>
                <a:gd name="T17" fmla="*/ 150 h 157"/>
                <a:gd name="T18" fmla="*/ 157 w 157"/>
                <a:gd name="T19" fmla="*/ 150 h 157"/>
                <a:gd name="T20" fmla="*/ 157 w 157"/>
                <a:gd name="T21" fmla="*/ 7 h 157"/>
                <a:gd name="T22" fmla="*/ 155 w 157"/>
                <a:gd name="T23" fmla="*/ 2 h 157"/>
                <a:gd name="T24" fmla="*/ 150 w 157"/>
                <a:gd name="T25" fmla="*/ 0 h 157"/>
                <a:gd name="T26" fmla="*/ 7 w 157"/>
                <a:gd name="T27" fmla="*/ 0 h 157"/>
                <a:gd name="T28" fmla="*/ 2 w 157"/>
                <a:gd name="T29" fmla="*/ 2 h 157"/>
                <a:gd name="T30" fmla="*/ 0 w 157"/>
                <a:gd name="T31" fmla="*/ 7 h 157"/>
                <a:gd name="T32" fmla="*/ 0 w 157"/>
                <a:gd name="T33" fmla="*/ 150 h 157"/>
                <a:gd name="T34" fmla="*/ 2 w 157"/>
                <a:gd name="T35" fmla="*/ 155 h 157"/>
                <a:gd name="T36" fmla="*/ 7 w 157"/>
                <a:gd name="T37" fmla="*/ 157 h 157"/>
                <a:gd name="T38" fmla="*/ 150 w 157"/>
                <a:gd name="T39" fmla="*/ 157 h 157"/>
                <a:gd name="T40" fmla="*/ 155 w 157"/>
                <a:gd name="T41" fmla="*/ 155 h 157"/>
                <a:gd name="T42" fmla="*/ 157 w 157"/>
                <a:gd name="T43" fmla="*/ 150 h 157"/>
                <a:gd name="T44" fmla="*/ 150 w 157"/>
                <a:gd name="T45" fmla="*/ 15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7">
                  <a:moveTo>
                    <a:pt x="150" y="150"/>
                  </a:moveTo>
                  <a:cubicBezTo>
                    <a:pt x="150" y="143"/>
                    <a:pt x="150" y="143"/>
                    <a:pt x="150" y="143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43" y="150"/>
                    <a:pt x="143" y="150"/>
                    <a:pt x="143" y="150"/>
                  </a:cubicBezTo>
                  <a:cubicBezTo>
                    <a:pt x="150" y="150"/>
                    <a:pt x="150" y="150"/>
                    <a:pt x="150" y="150"/>
                  </a:cubicBezTo>
                  <a:cubicBezTo>
                    <a:pt x="150" y="143"/>
                    <a:pt x="150" y="143"/>
                    <a:pt x="150" y="143"/>
                  </a:cubicBezTo>
                  <a:cubicBezTo>
                    <a:pt x="150" y="150"/>
                    <a:pt x="150" y="150"/>
                    <a:pt x="150" y="150"/>
                  </a:cubicBezTo>
                  <a:cubicBezTo>
                    <a:pt x="157" y="150"/>
                    <a:pt x="157" y="150"/>
                    <a:pt x="157" y="150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5"/>
                    <a:pt x="156" y="3"/>
                    <a:pt x="155" y="2"/>
                  </a:cubicBezTo>
                  <a:cubicBezTo>
                    <a:pt x="154" y="1"/>
                    <a:pt x="152" y="0"/>
                    <a:pt x="15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2"/>
                    <a:pt x="1" y="154"/>
                    <a:pt x="2" y="155"/>
                  </a:cubicBezTo>
                  <a:cubicBezTo>
                    <a:pt x="3" y="156"/>
                    <a:pt x="5" y="157"/>
                    <a:pt x="7" y="157"/>
                  </a:cubicBezTo>
                  <a:cubicBezTo>
                    <a:pt x="150" y="157"/>
                    <a:pt x="150" y="157"/>
                    <a:pt x="150" y="157"/>
                  </a:cubicBezTo>
                  <a:cubicBezTo>
                    <a:pt x="152" y="157"/>
                    <a:pt x="154" y="156"/>
                    <a:pt x="155" y="155"/>
                  </a:cubicBezTo>
                  <a:cubicBezTo>
                    <a:pt x="156" y="154"/>
                    <a:pt x="157" y="152"/>
                    <a:pt x="157" y="150"/>
                  </a:cubicBezTo>
                  <a:lnTo>
                    <a:pt x="150" y="15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14"/>
            <p:cNvSpPr/>
            <p:nvPr/>
          </p:nvSpPr>
          <p:spPr bwMode="auto">
            <a:xfrm>
              <a:off x="2357438" y="4648201"/>
              <a:ext cx="671513" cy="671513"/>
            </a:xfrm>
            <a:custGeom>
              <a:avLst/>
              <a:gdLst>
                <a:gd name="T0" fmla="*/ 150 w 158"/>
                <a:gd name="T1" fmla="*/ 151 h 158"/>
                <a:gd name="T2" fmla="*/ 150 w 158"/>
                <a:gd name="T3" fmla="*/ 144 h 158"/>
                <a:gd name="T4" fmla="*/ 19 w 158"/>
                <a:gd name="T5" fmla="*/ 144 h 158"/>
                <a:gd name="T6" fmla="*/ 79 w 158"/>
                <a:gd name="T7" fmla="*/ 23 h 158"/>
                <a:gd name="T8" fmla="*/ 144 w 158"/>
                <a:gd name="T9" fmla="*/ 154 h 158"/>
                <a:gd name="T10" fmla="*/ 150 w 158"/>
                <a:gd name="T11" fmla="*/ 151 h 158"/>
                <a:gd name="T12" fmla="*/ 150 w 158"/>
                <a:gd name="T13" fmla="*/ 144 h 158"/>
                <a:gd name="T14" fmla="*/ 150 w 158"/>
                <a:gd name="T15" fmla="*/ 151 h 158"/>
                <a:gd name="T16" fmla="*/ 157 w 158"/>
                <a:gd name="T17" fmla="*/ 147 h 158"/>
                <a:gd name="T18" fmla="*/ 85 w 158"/>
                <a:gd name="T19" fmla="*/ 4 h 158"/>
                <a:gd name="T20" fmla="*/ 79 w 158"/>
                <a:gd name="T21" fmla="*/ 0 h 158"/>
                <a:gd name="T22" fmla="*/ 72 w 158"/>
                <a:gd name="T23" fmla="*/ 4 h 158"/>
                <a:gd name="T24" fmla="*/ 1 w 158"/>
                <a:gd name="T25" fmla="*/ 147 h 158"/>
                <a:gd name="T26" fmla="*/ 1 w 158"/>
                <a:gd name="T27" fmla="*/ 154 h 158"/>
                <a:gd name="T28" fmla="*/ 7 w 158"/>
                <a:gd name="T29" fmla="*/ 158 h 158"/>
                <a:gd name="T30" fmla="*/ 150 w 158"/>
                <a:gd name="T31" fmla="*/ 158 h 158"/>
                <a:gd name="T32" fmla="*/ 156 w 158"/>
                <a:gd name="T33" fmla="*/ 154 h 158"/>
                <a:gd name="T34" fmla="*/ 157 w 158"/>
                <a:gd name="T35" fmla="*/ 147 h 158"/>
                <a:gd name="T36" fmla="*/ 150 w 158"/>
                <a:gd name="T37" fmla="*/ 15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8" h="158">
                  <a:moveTo>
                    <a:pt x="150" y="151"/>
                  </a:moveTo>
                  <a:cubicBezTo>
                    <a:pt x="150" y="144"/>
                    <a:pt x="150" y="144"/>
                    <a:pt x="150" y="144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144" y="154"/>
                    <a:pt x="144" y="154"/>
                    <a:pt x="144" y="154"/>
                  </a:cubicBezTo>
                  <a:cubicBezTo>
                    <a:pt x="150" y="151"/>
                    <a:pt x="150" y="151"/>
                    <a:pt x="150" y="151"/>
                  </a:cubicBezTo>
                  <a:cubicBezTo>
                    <a:pt x="150" y="144"/>
                    <a:pt x="150" y="144"/>
                    <a:pt x="150" y="144"/>
                  </a:cubicBezTo>
                  <a:cubicBezTo>
                    <a:pt x="150" y="151"/>
                    <a:pt x="150" y="151"/>
                    <a:pt x="150" y="151"/>
                  </a:cubicBezTo>
                  <a:cubicBezTo>
                    <a:pt x="157" y="147"/>
                    <a:pt x="157" y="147"/>
                    <a:pt x="157" y="147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4" y="2"/>
                    <a:pt x="81" y="0"/>
                    <a:pt x="79" y="0"/>
                  </a:cubicBezTo>
                  <a:cubicBezTo>
                    <a:pt x="76" y="0"/>
                    <a:pt x="74" y="2"/>
                    <a:pt x="72" y="4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50"/>
                    <a:pt x="0" y="152"/>
                    <a:pt x="1" y="154"/>
                  </a:cubicBezTo>
                  <a:cubicBezTo>
                    <a:pt x="2" y="156"/>
                    <a:pt x="5" y="158"/>
                    <a:pt x="7" y="158"/>
                  </a:cubicBezTo>
                  <a:cubicBezTo>
                    <a:pt x="150" y="158"/>
                    <a:pt x="150" y="158"/>
                    <a:pt x="150" y="158"/>
                  </a:cubicBezTo>
                  <a:cubicBezTo>
                    <a:pt x="153" y="158"/>
                    <a:pt x="155" y="156"/>
                    <a:pt x="156" y="154"/>
                  </a:cubicBezTo>
                  <a:cubicBezTo>
                    <a:pt x="158" y="152"/>
                    <a:pt x="158" y="150"/>
                    <a:pt x="157" y="147"/>
                  </a:cubicBezTo>
                  <a:lnTo>
                    <a:pt x="150" y="151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15"/>
            <p:cNvSpPr/>
            <p:nvPr/>
          </p:nvSpPr>
          <p:spPr bwMode="auto">
            <a:xfrm>
              <a:off x="1782763" y="5756276"/>
              <a:ext cx="1063625" cy="141288"/>
            </a:xfrm>
            <a:custGeom>
              <a:avLst/>
              <a:gdLst>
                <a:gd name="T0" fmla="*/ 0 w 250"/>
                <a:gd name="T1" fmla="*/ 14 h 33"/>
                <a:gd name="T2" fmla="*/ 12 w 250"/>
                <a:gd name="T3" fmla="*/ 17 h 33"/>
                <a:gd name="T4" fmla="*/ 18 w 250"/>
                <a:gd name="T5" fmla="*/ 21 h 33"/>
                <a:gd name="T6" fmla="*/ 30 w 250"/>
                <a:gd name="T7" fmla="*/ 29 h 33"/>
                <a:gd name="T8" fmla="*/ 50 w 250"/>
                <a:gd name="T9" fmla="*/ 33 h 33"/>
                <a:gd name="T10" fmla="*/ 68 w 250"/>
                <a:gd name="T11" fmla="*/ 30 h 33"/>
                <a:gd name="T12" fmla="*/ 77 w 250"/>
                <a:gd name="T13" fmla="*/ 24 h 33"/>
                <a:gd name="T14" fmla="*/ 87 w 250"/>
                <a:gd name="T15" fmla="*/ 17 h 33"/>
                <a:gd name="T16" fmla="*/ 100 w 250"/>
                <a:gd name="T17" fmla="*/ 14 h 33"/>
                <a:gd name="T18" fmla="*/ 112 w 250"/>
                <a:gd name="T19" fmla="*/ 17 h 33"/>
                <a:gd name="T20" fmla="*/ 118 w 250"/>
                <a:gd name="T21" fmla="*/ 21 h 33"/>
                <a:gd name="T22" fmla="*/ 130 w 250"/>
                <a:gd name="T23" fmla="*/ 29 h 33"/>
                <a:gd name="T24" fmla="*/ 150 w 250"/>
                <a:gd name="T25" fmla="*/ 33 h 33"/>
                <a:gd name="T26" fmla="*/ 168 w 250"/>
                <a:gd name="T27" fmla="*/ 30 h 33"/>
                <a:gd name="T28" fmla="*/ 177 w 250"/>
                <a:gd name="T29" fmla="*/ 24 h 33"/>
                <a:gd name="T30" fmla="*/ 187 w 250"/>
                <a:gd name="T31" fmla="*/ 17 h 33"/>
                <a:gd name="T32" fmla="*/ 200 w 250"/>
                <a:gd name="T33" fmla="*/ 14 h 33"/>
                <a:gd name="T34" fmla="*/ 212 w 250"/>
                <a:gd name="T35" fmla="*/ 17 h 33"/>
                <a:gd name="T36" fmla="*/ 218 w 250"/>
                <a:gd name="T37" fmla="*/ 21 h 33"/>
                <a:gd name="T38" fmla="*/ 230 w 250"/>
                <a:gd name="T39" fmla="*/ 29 h 33"/>
                <a:gd name="T40" fmla="*/ 250 w 250"/>
                <a:gd name="T41" fmla="*/ 33 h 33"/>
                <a:gd name="T42" fmla="*/ 250 w 250"/>
                <a:gd name="T43" fmla="*/ 19 h 33"/>
                <a:gd name="T44" fmla="*/ 238 w 250"/>
                <a:gd name="T45" fmla="*/ 17 h 33"/>
                <a:gd name="T46" fmla="*/ 231 w 250"/>
                <a:gd name="T47" fmla="*/ 13 h 33"/>
                <a:gd name="T48" fmla="*/ 219 w 250"/>
                <a:gd name="T49" fmla="*/ 5 h 33"/>
                <a:gd name="T50" fmla="*/ 200 w 250"/>
                <a:gd name="T51" fmla="*/ 0 h 33"/>
                <a:gd name="T52" fmla="*/ 182 w 250"/>
                <a:gd name="T53" fmla="*/ 4 h 33"/>
                <a:gd name="T54" fmla="*/ 173 w 250"/>
                <a:gd name="T55" fmla="*/ 9 h 33"/>
                <a:gd name="T56" fmla="*/ 163 w 250"/>
                <a:gd name="T57" fmla="*/ 16 h 33"/>
                <a:gd name="T58" fmla="*/ 150 w 250"/>
                <a:gd name="T59" fmla="*/ 19 h 33"/>
                <a:gd name="T60" fmla="*/ 138 w 250"/>
                <a:gd name="T61" fmla="*/ 17 h 33"/>
                <a:gd name="T62" fmla="*/ 131 w 250"/>
                <a:gd name="T63" fmla="*/ 13 h 33"/>
                <a:gd name="T64" fmla="*/ 119 w 250"/>
                <a:gd name="T65" fmla="*/ 5 h 33"/>
                <a:gd name="T66" fmla="*/ 100 w 250"/>
                <a:gd name="T67" fmla="*/ 0 h 33"/>
                <a:gd name="T68" fmla="*/ 82 w 250"/>
                <a:gd name="T69" fmla="*/ 4 h 33"/>
                <a:gd name="T70" fmla="*/ 73 w 250"/>
                <a:gd name="T71" fmla="*/ 9 h 33"/>
                <a:gd name="T72" fmla="*/ 63 w 250"/>
                <a:gd name="T73" fmla="*/ 16 h 33"/>
                <a:gd name="T74" fmla="*/ 50 w 250"/>
                <a:gd name="T75" fmla="*/ 19 h 33"/>
                <a:gd name="T76" fmla="*/ 38 w 250"/>
                <a:gd name="T77" fmla="*/ 17 h 33"/>
                <a:gd name="T78" fmla="*/ 31 w 250"/>
                <a:gd name="T79" fmla="*/ 13 h 33"/>
                <a:gd name="T80" fmla="*/ 19 w 250"/>
                <a:gd name="T81" fmla="*/ 5 h 33"/>
                <a:gd name="T82" fmla="*/ 0 w 250"/>
                <a:gd name="T83" fmla="*/ 0 h 33"/>
                <a:gd name="T84" fmla="*/ 0 w 250"/>
                <a:gd name="T85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0" h="33">
                  <a:moveTo>
                    <a:pt x="0" y="14"/>
                  </a:moveTo>
                  <a:cubicBezTo>
                    <a:pt x="5" y="14"/>
                    <a:pt x="9" y="15"/>
                    <a:pt x="12" y="17"/>
                  </a:cubicBezTo>
                  <a:cubicBezTo>
                    <a:pt x="14" y="18"/>
                    <a:pt x="16" y="19"/>
                    <a:pt x="18" y="21"/>
                  </a:cubicBezTo>
                  <a:cubicBezTo>
                    <a:pt x="22" y="23"/>
                    <a:pt x="25" y="26"/>
                    <a:pt x="30" y="29"/>
                  </a:cubicBezTo>
                  <a:cubicBezTo>
                    <a:pt x="35" y="31"/>
                    <a:pt x="42" y="33"/>
                    <a:pt x="50" y="33"/>
                  </a:cubicBezTo>
                  <a:cubicBezTo>
                    <a:pt x="57" y="33"/>
                    <a:pt x="63" y="32"/>
                    <a:pt x="68" y="30"/>
                  </a:cubicBezTo>
                  <a:cubicBezTo>
                    <a:pt x="71" y="28"/>
                    <a:pt x="74" y="26"/>
                    <a:pt x="77" y="24"/>
                  </a:cubicBezTo>
                  <a:cubicBezTo>
                    <a:pt x="80" y="21"/>
                    <a:pt x="83" y="19"/>
                    <a:pt x="87" y="17"/>
                  </a:cubicBezTo>
                  <a:cubicBezTo>
                    <a:pt x="90" y="16"/>
                    <a:pt x="94" y="14"/>
                    <a:pt x="100" y="14"/>
                  </a:cubicBezTo>
                  <a:cubicBezTo>
                    <a:pt x="105" y="14"/>
                    <a:pt x="109" y="15"/>
                    <a:pt x="112" y="17"/>
                  </a:cubicBezTo>
                  <a:cubicBezTo>
                    <a:pt x="114" y="18"/>
                    <a:pt x="116" y="19"/>
                    <a:pt x="118" y="21"/>
                  </a:cubicBezTo>
                  <a:cubicBezTo>
                    <a:pt x="122" y="23"/>
                    <a:pt x="125" y="26"/>
                    <a:pt x="130" y="29"/>
                  </a:cubicBezTo>
                  <a:cubicBezTo>
                    <a:pt x="135" y="31"/>
                    <a:pt x="142" y="33"/>
                    <a:pt x="150" y="33"/>
                  </a:cubicBezTo>
                  <a:cubicBezTo>
                    <a:pt x="157" y="33"/>
                    <a:pt x="163" y="32"/>
                    <a:pt x="168" y="30"/>
                  </a:cubicBezTo>
                  <a:cubicBezTo>
                    <a:pt x="171" y="28"/>
                    <a:pt x="174" y="26"/>
                    <a:pt x="177" y="24"/>
                  </a:cubicBezTo>
                  <a:cubicBezTo>
                    <a:pt x="181" y="21"/>
                    <a:pt x="184" y="19"/>
                    <a:pt x="187" y="17"/>
                  </a:cubicBezTo>
                  <a:cubicBezTo>
                    <a:pt x="190" y="16"/>
                    <a:pt x="194" y="14"/>
                    <a:pt x="200" y="14"/>
                  </a:cubicBezTo>
                  <a:cubicBezTo>
                    <a:pt x="205" y="14"/>
                    <a:pt x="209" y="15"/>
                    <a:pt x="212" y="17"/>
                  </a:cubicBezTo>
                  <a:cubicBezTo>
                    <a:pt x="214" y="18"/>
                    <a:pt x="216" y="19"/>
                    <a:pt x="218" y="21"/>
                  </a:cubicBezTo>
                  <a:cubicBezTo>
                    <a:pt x="222" y="23"/>
                    <a:pt x="225" y="26"/>
                    <a:pt x="230" y="29"/>
                  </a:cubicBezTo>
                  <a:cubicBezTo>
                    <a:pt x="236" y="31"/>
                    <a:pt x="242" y="33"/>
                    <a:pt x="250" y="33"/>
                  </a:cubicBezTo>
                  <a:cubicBezTo>
                    <a:pt x="250" y="19"/>
                    <a:pt x="250" y="19"/>
                    <a:pt x="250" y="19"/>
                  </a:cubicBezTo>
                  <a:cubicBezTo>
                    <a:pt x="245" y="19"/>
                    <a:pt x="241" y="18"/>
                    <a:pt x="238" y="17"/>
                  </a:cubicBezTo>
                  <a:cubicBezTo>
                    <a:pt x="236" y="16"/>
                    <a:pt x="234" y="14"/>
                    <a:pt x="231" y="13"/>
                  </a:cubicBezTo>
                  <a:cubicBezTo>
                    <a:pt x="228" y="10"/>
                    <a:pt x="224" y="7"/>
                    <a:pt x="219" y="5"/>
                  </a:cubicBezTo>
                  <a:cubicBezTo>
                    <a:pt x="214" y="2"/>
                    <a:pt x="208" y="0"/>
                    <a:pt x="200" y="0"/>
                  </a:cubicBezTo>
                  <a:cubicBezTo>
                    <a:pt x="193" y="0"/>
                    <a:pt x="187" y="2"/>
                    <a:pt x="182" y="4"/>
                  </a:cubicBezTo>
                  <a:cubicBezTo>
                    <a:pt x="179" y="5"/>
                    <a:pt x="176" y="7"/>
                    <a:pt x="173" y="9"/>
                  </a:cubicBezTo>
                  <a:cubicBezTo>
                    <a:pt x="169" y="12"/>
                    <a:pt x="166" y="15"/>
                    <a:pt x="163" y="16"/>
                  </a:cubicBezTo>
                  <a:cubicBezTo>
                    <a:pt x="160" y="18"/>
                    <a:pt x="156" y="19"/>
                    <a:pt x="150" y="19"/>
                  </a:cubicBezTo>
                  <a:cubicBezTo>
                    <a:pt x="144" y="19"/>
                    <a:pt x="141" y="18"/>
                    <a:pt x="138" y="17"/>
                  </a:cubicBezTo>
                  <a:cubicBezTo>
                    <a:pt x="136" y="16"/>
                    <a:pt x="134" y="14"/>
                    <a:pt x="131" y="13"/>
                  </a:cubicBezTo>
                  <a:cubicBezTo>
                    <a:pt x="128" y="10"/>
                    <a:pt x="124" y="7"/>
                    <a:pt x="119" y="5"/>
                  </a:cubicBezTo>
                  <a:cubicBezTo>
                    <a:pt x="114" y="2"/>
                    <a:pt x="108" y="0"/>
                    <a:pt x="100" y="0"/>
                  </a:cubicBezTo>
                  <a:cubicBezTo>
                    <a:pt x="93" y="0"/>
                    <a:pt x="87" y="2"/>
                    <a:pt x="82" y="4"/>
                  </a:cubicBezTo>
                  <a:cubicBezTo>
                    <a:pt x="79" y="5"/>
                    <a:pt x="76" y="7"/>
                    <a:pt x="73" y="9"/>
                  </a:cubicBezTo>
                  <a:cubicBezTo>
                    <a:pt x="69" y="12"/>
                    <a:pt x="66" y="15"/>
                    <a:pt x="63" y="16"/>
                  </a:cubicBezTo>
                  <a:cubicBezTo>
                    <a:pt x="60" y="18"/>
                    <a:pt x="56" y="19"/>
                    <a:pt x="50" y="19"/>
                  </a:cubicBezTo>
                  <a:cubicBezTo>
                    <a:pt x="44" y="19"/>
                    <a:pt x="41" y="18"/>
                    <a:pt x="38" y="17"/>
                  </a:cubicBezTo>
                  <a:cubicBezTo>
                    <a:pt x="36" y="16"/>
                    <a:pt x="34" y="14"/>
                    <a:pt x="31" y="13"/>
                  </a:cubicBezTo>
                  <a:cubicBezTo>
                    <a:pt x="28" y="10"/>
                    <a:pt x="24" y="7"/>
                    <a:pt x="19" y="5"/>
                  </a:cubicBezTo>
                  <a:cubicBezTo>
                    <a:pt x="14" y="2"/>
                    <a:pt x="8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116"/>
            <p:cNvSpPr>
              <a:spLocks noChangeArrowheads="1"/>
            </p:cNvSpPr>
            <p:nvPr/>
          </p:nvSpPr>
          <p:spPr bwMode="auto">
            <a:xfrm>
              <a:off x="1476376" y="6181726"/>
              <a:ext cx="1654175" cy="55563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17"/>
            <p:cNvSpPr/>
            <p:nvPr/>
          </p:nvSpPr>
          <p:spPr bwMode="auto">
            <a:xfrm>
              <a:off x="1476376" y="6181726"/>
              <a:ext cx="1654175" cy="55563"/>
            </a:xfrm>
            <a:custGeom>
              <a:avLst/>
              <a:gdLst>
                <a:gd name="T0" fmla="*/ 0 w 1042"/>
                <a:gd name="T1" fmla="*/ 35 h 35"/>
                <a:gd name="T2" fmla="*/ 1042 w 1042"/>
                <a:gd name="T3" fmla="*/ 35 h 35"/>
                <a:gd name="T4" fmla="*/ 1042 w 1042"/>
                <a:gd name="T5" fmla="*/ 0 h 35"/>
                <a:gd name="T6" fmla="*/ 0 w 1042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2" h="35">
                  <a:moveTo>
                    <a:pt x="0" y="35"/>
                  </a:moveTo>
                  <a:lnTo>
                    <a:pt x="1042" y="35"/>
                  </a:lnTo>
                  <a:lnTo>
                    <a:pt x="104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4618672" y="378052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谢谢欣赏</a:t>
            </a:r>
          </a:p>
        </p:txBody>
      </p:sp>
      <p:sp>
        <p:nvSpPr>
          <p:cNvPr id="54" name="矩形 471"/>
          <p:cNvSpPr>
            <a:spLocks noChangeArrowheads="1"/>
          </p:cNvSpPr>
          <p:nvPr/>
        </p:nvSpPr>
        <p:spPr bwMode="auto">
          <a:xfrm>
            <a:off x="4686844" y="4660314"/>
            <a:ext cx="28183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WATCHING</a:t>
            </a:r>
          </a:p>
        </p:txBody>
      </p:sp>
      <p:cxnSp>
        <p:nvCxnSpPr>
          <p:cNvPr id="55" name="直接连接符 54"/>
          <p:cNvCxnSpPr/>
          <p:nvPr/>
        </p:nvCxnSpPr>
        <p:spPr>
          <a:xfrm>
            <a:off x="4756149" y="4660313"/>
            <a:ext cx="2679700" cy="0"/>
          </a:xfrm>
          <a:prstGeom prst="line">
            <a:avLst/>
          </a:prstGeom>
          <a:ln>
            <a:solidFill>
              <a:srgbClr val="CBA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382322" y="1052738"/>
            <a:ext cx="3508375" cy="2906713"/>
            <a:chOff x="453517" y="1963924"/>
            <a:chExt cx="3508375" cy="2906713"/>
          </a:xfrm>
        </p:grpSpPr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682117" y="1963924"/>
              <a:ext cx="2906713" cy="2906713"/>
            </a:xfrm>
            <a:prstGeom prst="ellipse">
              <a:avLst/>
            </a:prstGeom>
            <a:solidFill>
              <a:srgbClr val="FFD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839279" y="2121086"/>
              <a:ext cx="2597150" cy="2592388"/>
            </a:xfrm>
            <a:custGeom>
              <a:avLst/>
              <a:gdLst>
                <a:gd name="T0" fmla="*/ 305 w 611"/>
                <a:gd name="T1" fmla="*/ 610 h 610"/>
                <a:gd name="T2" fmla="*/ 305 w 611"/>
                <a:gd name="T3" fmla="*/ 598 h 610"/>
                <a:gd name="T4" fmla="*/ 328 w 611"/>
                <a:gd name="T5" fmla="*/ 597 h 610"/>
                <a:gd name="T6" fmla="*/ 237 w 611"/>
                <a:gd name="T7" fmla="*/ 590 h 610"/>
                <a:gd name="T8" fmla="*/ 237 w 611"/>
                <a:gd name="T9" fmla="*/ 590 h 610"/>
                <a:gd name="T10" fmla="*/ 400 w 611"/>
                <a:gd name="T11" fmla="*/ 596 h 610"/>
                <a:gd name="T12" fmla="*/ 189 w 611"/>
                <a:gd name="T13" fmla="*/ 587 h 610"/>
                <a:gd name="T14" fmla="*/ 438 w 611"/>
                <a:gd name="T15" fmla="*/ 566 h 610"/>
                <a:gd name="T16" fmla="*/ 438 w 611"/>
                <a:gd name="T17" fmla="*/ 566 h 610"/>
                <a:gd name="T18" fmla="*/ 172 w 611"/>
                <a:gd name="T19" fmla="*/ 566 h 610"/>
                <a:gd name="T20" fmla="*/ 459 w 611"/>
                <a:gd name="T21" fmla="*/ 555 h 610"/>
                <a:gd name="T22" fmla="*/ 115 w 611"/>
                <a:gd name="T23" fmla="*/ 528 h 610"/>
                <a:gd name="T24" fmla="*/ 115 w 611"/>
                <a:gd name="T25" fmla="*/ 528 h 610"/>
                <a:gd name="T26" fmla="*/ 521 w 611"/>
                <a:gd name="T27" fmla="*/ 521 h 610"/>
                <a:gd name="T28" fmla="*/ 89 w 611"/>
                <a:gd name="T29" fmla="*/ 521 h 610"/>
                <a:gd name="T30" fmla="*/ 528 w 611"/>
                <a:gd name="T31" fmla="*/ 495 h 610"/>
                <a:gd name="T32" fmla="*/ 55 w 611"/>
                <a:gd name="T33" fmla="*/ 458 h 610"/>
                <a:gd name="T34" fmla="*/ 68 w 611"/>
                <a:gd name="T35" fmla="*/ 478 h 610"/>
                <a:gd name="T36" fmla="*/ 566 w 611"/>
                <a:gd name="T37" fmla="*/ 465 h 610"/>
                <a:gd name="T38" fmla="*/ 23 w 611"/>
                <a:gd name="T39" fmla="*/ 422 h 610"/>
                <a:gd name="T40" fmla="*/ 584 w 611"/>
                <a:gd name="T41" fmla="*/ 396 h 610"/>
                <a:gd name="T42" fmla="*/ 584 w 611"/>
                <a:gd name="T43" fmla="*/ 396 h 610"/>
                <a:gd name="T44" fmla="*/ 26 w 611"/>
                <a:gd name="T45" fmla="*/ 396 h 610"/>
                <a:gd name="T46" fmla="*/ 602 w 611"/>
                <a:gd name="T47" fmla="*/ 376 h 610"/>
                <a:gd name="T48" fmla="*/ 1 w 611"/>
                <a:gd name="T49" fmla="*/ 329 h 610"/>
                <a:gd name="T50" fmla="*/ 611 w 611"/>
                <a:gd name="T51" fmla="*/ 304 h 610"/>
                <a:gd name="T52" fmla="*/ 610 w 611"/>
                <a:gd name="T53" fmla="*/ 329 h 610"/>
                <a:gd name="T54" fmla="*/ 0 w 611"/>
                <a:gd name="T55" fmla="*/ 305 h 610"/>
                <a:gd name="T56" fmla="*/ 13 w 611"/>
                <a:gd name="T57" fmla="*/ 282 h 610"/>
                <a:gd name="T58" fmla="*/ 598 w 611"/>
                <a:gd name="T59" fmla="*/ 281 h 610"/>
                <a:gd name="T60" fmla="*/ 3 w 611"/>
                <a:gd name="T61" fmla="*/ 258 h 610"/>
                <a:gd name="T62" fmla="*/ 26 w 611"/>
                <a:gd name="T63" fmla="*/ 215 h 610"/>
                <a:gd name="T64" fmla="*/ 596 w 611"/>
                <a:gd name="T65" fmla="*/ 210 h 610"/>
                <a:gd name="T66" fmla="*/ 596 w 611"/>
                <a:gd name="T67" fmla="*/ 210 h 610"/>
                <a:gd name="T68" fmla="*/ 34 w 611"/>
                <a:gd name="T69" fmla="*/ 193 h 610"/>
                <a:gd name="T70" fmla="*/ 566 w 611"/>
                <a:gd name="T71" fmla="*/ 171 h 610"/>
                <a:gd name="T72" fmla="*/ 587 w 611"/>
                <a:gd name="T73" fmla="*/ 187 h 610"/>
                <a:gd name="T74" fmla="*/ 44 w 611"/>
                <a:gd name="T75" fmla="*/ 172 h 610"/>
                <a:gd name="T76" fmla="*/ 552 w 611"/>
                <a:gd name="T77" fmla="*/ 125 h 610"/>
                <a:gd name="T78" fmla="*/ 552 w 611"/>
                <a:gd name="T79" fmla="*/ 125 h 610"/>
                <a:gd name="T80" fmla="*/ 82 w 611"/>
                <a:gd name="T81" fmla="*/ 115 h 610"/>
                <a:gd name="T82" fmla="*/ 528 w 611"/>
                <a:gd name="T83" fmla="*/ 114 h 610"/>
                <a:gd name="T84" fmla="*/ 89 w 611"/>
                <a:gd name="T85" fmla="*/ 89 h 610"/>
                <a:gd name="T86" fmla="*/ 484 w 611"/>
                <a:gd name="T87" fmla="*/ 58 h 610"/>
                <a:gd name="T88" fmla="*/ 484 w 611"/>
                <a:gd name="T89" fmla="*/ 58 h 610"/>
                <a:gd name="T90" fmla="*/ 133 w 611"/>
                <a:gd name="T91" fmla="*/ 68 h 610"/>
                <a:gd name="T92" fmla="*/ 438 w 611"/>
                <a:gd name="T93" fmla="*/ 43 h 610"/>
                <a:gd name="T94" fmla="*/ 188 w 611"/>
                <a:gd name="T95" fmla="*/ 23 h 610"/>
                <a:gd name="T96" fmla="*/ 188 w 611"/>
                <a:gd name="T97" fmla="*/ 23 h 610"/>
                <a:gd name="T98" fmla="*/ 422 w 611"/>
                <a:gd name="T99" fmla="*/ 23 h 610"/>
                <a:gd name="T100" fmla="*/ 214 w 611"/>
                <a:gd name="T101" fmla="*/ 26 h 610"/>
                <a:gd name="T102" fmla="*/ 352 w 611"/>
                <a:gd name="T103" fmla="*/ 3 h 610"/>
                <a:gd name="T104" fmla="*/ 352 w 611"/>
                <a:gd name="T105" fmla="*/ 3 h 610"/>
                <a:gd name="T106" fmla="*/ 282 w 611"/>
                <a:gd name="T107" fmla="*/ 13 h 610"/>
                <a:gd name="T108" fmla="*/ 305 w 611"/>
                <a:gd name="T109" fmla="*/ 12 h 610"/>
                <a:gd name="T110" fmla="*/ 329 w 611"/>
                <a:gd name="T111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11" h="610">
                  <a:moveTo>
                    <a:pt x="282" y="597"/>
                  </a:moveTo>
                  <a:cubicBezTo>
                    <a:pt x="281" y="610"/>
                    <a:pt x="281" y="610"/>
                    <a:pt x="281" y="610"/>
                  </a:cubicBezTo>
                  <a:cubicBezTo>
                    <a:pt x="289" y="610"/>
                    <a:pt x="297" y="610"/>
                    <a:pt x="305" y="610"/>
                  </a:cubicBezTo>
                  <a:cubicBezTo>
                    <a:pt x="305" y="610"/>
                    <a:pt x="305" y="610"/>
                    <a:pt x="305" y="610"/>
                  </a:cubicBezTo>
                  <a:cubicBezTo>
                    <a:pt x="305" y="610"/>
                    <a:pt x="305" y="610"/>
                    <a:pt x="305" y="610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298" y="598"/>
                    <a:pt x="290" y="598"/>
                    <a:pt x="282" y="597"/>
                  </a:cubicBezTo>
                  <a:moveTo>
                    <a:pt x="351" y="595"/>
                  </a:moveTo>
                  <a:cubicBezTo>
                    <a:pt x="344" y="596"/>
                    <a:pt x="336" y="597"/>
                    <a:pt x="328" y="597"/>
                  </a:cubicBezTo>
                  <a:cubicBezTo>
                    <a:pt x="329" y="610"/>
                    <a:pt x="329" y="610"/>
                    <a:pt x="329" y="610"/>
                  </a:cubicBezTo>
                  <a:cubicBezTo>
                    <a:pt x="337" y="609"/>
                    <a:pt x="345" y="608"/>
                    <a:pt x="353" y="607"/>
                  </a:cubicBezTo>
                  <a:cubicBezTo>
                    <a:pt x="351" y="595"/>
                    <a:pt x="351" y="595"/>
                    <a:pt x="351" y="595"/>
                  </a:cubicBezTo>
                  <a:moveTo>
                    <a:pt x="237" y="590"/>
                  </a:moveTo>
                  <a:cubicBezTo>
                    <a:pt x="234" y="602"/>
                    <a:pt x="234" y="602"/>
                    <a:pt x="234" y="602"/>
                  </a:cubicBezTo>
                  <a:cubicBezTo>
                    <a:pt x="242" y="604"/>
                    <a:pt x="250" y="606"/>
                    <a:pt x="258" y="607"/>
                  </a:cubicBezTo>
                  <a:cubicBezTo>
                    <a:pt x="260" y="595"/>
                    <a:pt x="260" y="595"/>
                    <a:pt x="260" y="595"/>
                  </a:cubicBezTo>
                  <a:cubicBezTo>
                    <a:pt x="252" y="594"/>
                    <a:pt x="244" y="592"/>
                    <a:pt x="237" y="590"/>
                  </a:cubicBezTo>
                  <a:moveTo>
                    <a:pt x="396" y="584"/>
                  </a:moveTo>
                  <a:cubicBezTo>
                    <a:pt x="389" y="586"/>
                    <a:pt x="381" y="588"/>
                    <a:pt x="374" y="590"/>
                  </a:cubicBezTo>
                  <a:cubicBezTo>
                    <a:pt x="377" y="602"/>
                    <a:pt x="377" y="602"/>
                    <a:pt x="377" y="602"/>
                  </a:cubicBezTo>
                  <a:cubicBezTo>
                    <a:pt x="385" y="600"/>
                    <a:pt x="392" y="598"/>
                    <a:pt x="400" y="596"/>
                  </a:cubicBezTo>
                  <a:cubicBezTo>
                    <a:pt x="396" y="584"/>
                    <a:pt x="396" y="584"/>
                    <a:pt x="396" y="584"/>
                  </a:cubicBezTo>
                  <a:cubicBezTo>
                    <a:pt x="396" y="584"/>
                    <a:pt x="396" y="584"/>
                    <a:pt x="396" y="584"/>
                  </a:cubicBezTo>
                  <a:moveTo>
                    <a:pt x="193" y="576"/>
                  </a:moveTo>
                  <a:cubicBezTo>
                    <a:pt x="189" y="587"/>
                    <a:pt x="189" y="587"/>
                    <a:pt x="189" y="587"/>
                  </a:cubicBezTo>
                  <a:cubicBezTo>
                    <a:pt x="196" y="590"/>
                    <a:pt x="203" y="593"/>
                    <a:pt x="211" y="596"/>
                  </a:cubicBezTo>
                  <a:cubicBezTo>
                    <a:pt x="215" y="584"/>
                    <a:pt x="215" y="584"/>
                    <a:pt x="215" y="584"/>
                  </a:cubicBezTo>
                  <a:cubicBezTo>
                    <a:pt x="207" y="582"/>
                    <a:pt x="200" y="579"/>
                    <a:pt x="193" y="576"/>
                  </a:cubicBezTo>
                  <a:moveTo>
                    <a:pt x="438" y="566"/>
                  </a:moveTo>
                  <a:cubicBezTo>
                    <a:pt x="432" y="570"/>
                    <a:pt x="425" y="573"/>
                    <a:pt x="418" y="576"/>
                  </a:cubicBezTo>
                  <a:cubicBezTo>
                    <a:pt x="422" y="587"/>
                    <a:pt x="422" y="587"/>
                    <a:pt x="422" y="587"/>
                  </a:cubicBezTo>
                  <a:cubicBezTo>
                    <a:pt x="430" y="584"/>
                    <a:pt x="437" y="581"/>
                    <a:pt x="444" y="577"/>
                  </a:cubicBezTo>
                  <a:cubicBezTo>
                    <a:pt x="438" y="566"/>
                    <a:pt x="438" y="566"/>
                    <a:pt x="438" y="566"/>
                  </a:cubicBezTo>
                  <a:moveTo>
                    <a:pt x="152" y="555"/>
                  </a:moveTo>
                  <a:cubicBezTo>
                    <a:pt x="146" y="566"/>
                    <a:pt x="146" y="566"/>
                    <a:pt x="146" y="566"/>
                  </a:cubicBezTo>
                  <a:cubicBezTo>
                    <a:pt x="153" y="570"/>
                    <a:pt x="160" y="574"/>
                    <a:pt x="167" y="577"/>
                  </a:cubicBezTo>
                  <a:cubicBezTo>
                    <a:pt x="172" y="566"/>
                    <a:pt x="172" y="566"/>
                    <a:pt x="172" y="566"/>
                  </a:cubicBezTo>
                  <a:cubicBezTo>
                    <a:pt x="165" y="563"/>
                    <a:pt x="159" y="559"/>
                    <a:pt x="152" y="555"/>
                  </a:cubicBezTo>
                  <a:moveTo>
                    <a:pt x="478" y="542"/>
                  </a:moveTo>
                  <a:cubicBezTo>
                    <a:pt x="478" y="542"/>
                    <a:pt x="478" y="542"/>
                    <a:pt x="478" y="542"/>
                  </a:cubicBezTo>
                  <a:cubicBezTo>
                    <a:pt x="471" y="547"/>
                    <a:pt x="465" y="551"/>
                    <a:pt x="459" y="555"/>
                  </a:cubicBezTo>
                  <a:cubicBezTo>
                    <a:pt x="465" y="565"/>
                    <a:pt x="465" y="565"/>
                    <a:pt x="465" y="565"/>
                  </a:cubicBezTo>
                  <a:cubicBezTo>
                    <a:pt x="472" y="561"/>
                    <a:pt x="478" y="557"/>
                    <a:pt x="485" y="552"/>
                  </a:cubicBezTo>
                  <a:cubicBezTo>
                    <a:pt x="478" y="542"/>
                    <a:pt x="478" y="542"/>
                    <a:pt x="478" y="542"/>
                  </a:cubicBezTo>
                  <a:moveTo>
                    <a:pt x="115" y="528"/>
                  </a:moveTo>
                  <a:cubicBezTo>
                    <a:pt x="107" y="537"/>
                    <a:pt x="107" y="537"/>
                    <a:pt x="107" y="537"/>
                  </a:cubicBezTo>
                  <a:cubicBezTo>
                    <a:pt x="113" y="543"/>
                    <a:pt x="119" y="548"/>
                    <a:pt x="126" y="552"/>
                  </a:cubicBezTo>
                  <a:cubicBezTo>
                    <a:pt x="133" y="542"/>
                    <a:pt x="133" y="542"/>
                    <a:pt x="133" y="542"/>
                  </a:cubicBezTo>
                  <a:cubicBezTo>
                    <a:pt x="127" y="538"/>
                    <a:pt x="121" y="533"/>
                    <a:pt x="115" y="528"/>
                  </a:cubicBezTo>
                  <a:moveTo>
                    <a:pt x="513" y="512"/>
                  </a:moveTo>
                  <a:cubicBezTo>
                    <a:pt x="507" y="518"/>
                    <a:pt x="502" y="523"/>
                    <a:pt x="496" y="528"/>
                  </a:cubicBezTo>
                  <a:cubicBezTo>
                    <a:pt x="504" y="537"/>
                    <a:pt x="504" y="537"/>
                    <a:pt x="504" y="537"/>
                  </a:cubicBezTo>
                  <a:cubicBezTo>
                    <a:pt x="510" y="532"/>
                    <a:pt x="516" y="527"/>
                    <a:pt x="521" y="521"/>
                  </a:cubicBezTo>
                  <a:cubicBezTo>
                    <a:pt x="513" y="512"/>
                    <a:pt x="513" y="512"/>
                    <a:pt x="513" y="512"/>
                  </a:cubicBezTo>
                  <a:moveTo>
                    <a:pt x="82" y="496"/>
                  </a:moveTo>
                  <a:cubicBezTo>
                    <a:pt x="73" y="504"/>
                    <a:pt x="73" y="504"/>
                    <a:pt x="73" y="504"/>
                  </a:cubicBezTo>
                  <a:cubicBezTo>
                    <a:pt x="78" y="510"/>
                    <a:pt x="84" y="515"/>
                    <a:pt x="89" y="521"/>
                  </a:cubicBezTo>
                  <a:cubicBezTo>
                    <a:pt x="98" y="512"/>
                    <a:pt x="98" y="512"/>
                    <a:pt x="98" y="512"/>
                  </a:cubicBezTo>
                  <a:cubicBezTo>
                    <a:pt x="93" y="507"/>
                    <a:pt x="87" y="501"/>
                    <a:pt x="82" y="496"/>
                  </a:cubicBezTo>
                  <a:moveTo>
                    <a:pt x="543" y="477"/>
                  </a:moveTo>
                  <a:cubicBezTo>
                    <a:pt x="538" y="484"/>
                    <a:pt x="533" y="490"/>
                    <a:pt x="528" y="495"/>
                  </a:cubicBezTo>
                  <a:cubicBezTo>
                    <a:pt x="538" y="503"/>
                    <a:pt x="538" y="503"/>
                    <a:pt x="538" y="503"/>
                  </a:cubicBezTo>
                  <a:cubicBezTo>
                    <a:pt x="543" y="497"/>
                    <a:pt x="548" y="491"/>
                    <a:pt x="552" y="485"/>
                  </a:cubicBezTo>
                  <a:cubicBezTo>
                    <a:pt x="543" y="477"/>
                    <a:pt x="543" y="477"/>
                    <a:pt x="543" y="477"/>
                  </a:cubicBezTo>
                  <a:moveTo>
                    <a:pt x="55" y="458"/>
                  </a:moveTo>
                  <a:cubicBezTo>
                    <a:pt x="45" y="465"/>
                    <a:pt x="45" y="465"/>
                    <a:pt x="45" y="465"/>
                  </a:cubicBezTo>
                  <a:cubicBezTo>
                    <a:pt x="49" y="472"/>
                    <a:pt x="54" y="478"/>
                    <a:pt x="58" y="485"/>
                  </a:cubicBezTo>
                  <a:cubicBezTo>
                    <a:pt x="68" y="478"/>
                    <a:pt x="68" y="478"/>
                    <a:pt x="68" y="478"/>
                  </a:cubicBezTo>
                  <a:cubicBezTo>
                    <a:pt x="68" y="478"/>
                    <a:pt x="68" y="478"/>
                    <a:pt x="68" y="478"/>
                  </a:cubicBezTo>
                  <a:cubicBezTo>
                    <a:pt x="64" y="471"/>
                    <a:pt x="59" y="465"/>
                    <a:pt x="55" y="458"/>
                  </a:cubicBezTo>
                  <a:moveTo>
                    <a:pt x="567" y="438"/>
                  </a:moveTo>
                  <a:cubicBezTo>
                    <a:pt x="563" y="445"/>
                    <a:pt x="559" y="452"/>
                    <a:pt x="555" y="458"/>
                  </a:cubicBezTo>
                  <a:cubicBezTo>
                    <a:pt x="566" y="465"/>
                    <a:pt x="566" y="465"/>
                    <a:pt x="566" y="465"/>
                  </a:cubicBezTo>
                  <a:cubicBezTo>
                    <a:pt x="570" y="458"/>
                    <a:pt x="574" y="451"/>
                    <a:pt x="577" y="444"/>
                  </a:cubicBezTo>
                  <a:cubicBezTo>
                    <a:pt x="567" y="438"/>
                    <a:pt x="567" y="438"/>
                    <a:pt x="567" y="438"/>
                  </a:cubicBezTo>
                  <a:moveTo>
                    <a:pt x="34" y="418"/>
                  </a:moveTo>
                  <a:cubicBezTo>
                    <a:pt x="23" y="422"/>
                    <a:pt x="23" y="422"/>
                    <a:pt x="23" y="422"/>
                  </a:cubicBezTo>
                  <a:cubicBezTo>
                    <a:pt x="26" y="430"/>
                    <a:pt x="30" y="437"/>
                    <a:pt x="33" y="444"/>
                  </a:cubicBezTo>
                  <a:cubicBezTo>
                    <a:pt x="44" y="438"/>
                    <a:pt x="44" y="438"/>
                    <a:pt x="44" y="438"/>
                  </a:cubicBezTo>
                  <a:cubicBezTo>
                    <a:pt x="41" y="432"/>
                    <a:pt x="37" y="425"/>
                    <a:pt x="34" y="418"/>
                  </a:cubicBezTo>
                  <a:moveTo>
                    <a:pt x="584" y="396"/>
                  </a:moveTo>
                  <a:cubicBezTo>
                    <a:pt x="582" y="403"/>
                    <a:pt x="579" y="410"/>
                    <a:pt x="576" y="417"/>
                  </a:cubicBezTo>
                  <a:cubicBezTo>
                    <a:pt x="588" y="422"/>
                    <a:pt x="588" y="422"/>
                    <a:pt x="588" y="422"/>
                  </a:cubicBezTo>
                  <a:cubicBezTo>
                    <a:pt x="591" y="415"/>
                    <a:pt x="593" y="407"/>
                    <a:pt x="596" y="399"/>
                  </a:cubicBezTo>
                  <a:cubicBezTo>
                    <a:pt x="584" y="396"/>
                    <a:pt x="584" y="396"/>
                    <a:pt x="584" y="396"/>
                  </a:cubicBezTo>
                  <a:moveTo>
                    <a:pt x="20" y="374"/>
                  </a:moveTo>
                  <a:cubicBezTo>
                    <a:pt x="8" y="377"/>
                    <a:pt x="8" y="377"/>
                    <a:pt x="8" y="377"/>
                  </a:cubicBezTo>
                  <a:cubicBezTo>
                    <a:pt x="10" y="384"/>
                    <a:pt x="12" y="392"/>
                    <a:pt x="15" y="400"/>
                  </a:cubicBezTo>
                  <a:cubicBezTo>
                    <a:pt x="26" y="396"/>
                    <a:pt x="26" y="396"/>
                    <a:pt x="26" y="396"/>
                  </a:cubicBezTo>
                  <a:cubicBezTo>
                    <a:pt x="24" y="389"/>
                    <a:pt x="22" y="381"/>
                    <a:pt x="20" y="374"/>
                  </a:cubicBezTo>
                  <a:moveTo>
                    <a:pt x="595" y="351"/>
                  </a:moveTo>
                  <a:cubicBezTo>
                    <a:pt x="594" y="358"/>
                    <a:pt x="592" y="366"/>
                    <a:pt x="590" y="373"/>
                  </a:cubicBezTo>
                  <a:cubicBezTo>
                    <a:pt x="602" y="376"/>
                    <a:pt x="602" y="376"/>
                    <a:pt x="602" y="376"/>
                  </a:cubicBezTo>
                  <a:cubicBezTo>
                    <a:pt x="604" y="369"/>
                    <a:pt x="606" y="361"/>
                    <a:pt x="607" y="353"/>
                  </a:cubicBezTo>
                  <a:cubicBezTo>
                    <a:pt x="595" y="351"/>
                    <a:pt x="595" y="351"/>
                    <a:pt x="595" y="351"/>
                  </a:cubicBezTo>
                  <a:moveTo>
                    <a:pt x="13" y="328"/>
                  </a:moveTo>
                  <a:cubicBezTo>
                    <a:pt x="1" y="329"/>
                    <a:pt x="1" y="329"/>
                    <a:pt x="1" y="329"/>
                  </a:cubicBezTo>
                  <a:cubicBezTo>
                    <a:pt x="1" y="337"/>
                    <a:pt x="2" y="345"/>
                    <a:pt x="4" y="353"/>
                  </a:cubicBezTo>
                  <a:cubicBezTo>
                    <a:pt x="16" y="351"/>
                    <a:pt x="16" y="351"/>
                    <a:pt x="16" y="351"/>
                  </a:cubicBezTo>
                  <a:cubicBezTo>
                    <a:pt x="14" y="344"/>
                    <a:pt x="14" y="336"/>
                    <a:pt x="13" y="328"/>
                  </a:cubicBezTo>
                  <a:moveTo>
                    <a:pt x="611" y="304"/>
                  </a:moveTo>
                  <a:cubicBezTo>
                    <a:pt x="598" y="304"/>
                    <a:pt x="598" y="304"/>
                    <a:pt x="598" y="304"/>
                  </a:cubicBezTo>
                  <a:cubicBezTo>
                    <a:pt x="598" y="305"/>
                    <a:pt x="598" y="305"/>
                    <a:pt x="598" y="305"/>
                  </a:cubicBezTo>
                  <a:cubicBezTo>
                    <a:pt x="598" y="313"/>
                    <a:pt x="598" y="320"/>
                    <a:pt x="598" y="328"/>
                  </a:cubicBezTo>
                  <a:cubicBezTo>
                    <a:pt x="610" y="329"/>
                    <a:pt x="610" y="329"/>
                    <a:pt x="610" y="329"/>
                  </a:cubicBezTo>
                  <a:cubicBezTo>
                    <a:pt x="610" y="321"/>
                    <a:pt x="611" y="313"/>
                    <a:pt x="611" y="305"/>
                  </a:cubicBezTo>
                  <a:cubicBezTo>
                    <a:pt x="611" y="304"/>
                    <a:pt x="611" y="304"/>
                    <a:pt x="611" y="304"/>
                  </a:cubicBezTo>
                  <a:moveTo>
                    <a:pt x="1" y="281"/>
                  </a:moveTo>
                  <a:cubicBezTo>
                    <a:pt x="0" y="289"/>
                    <a:pt x="0" y="297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2" y="297"/>
                    <a:pt x="12" y="290"/>
                    <a:pt x="13" y="282"/>
                  </a:cubicBezTo>
                  <a:cubicBezTo>
                    <a:pt x="1" y="281"/>
                    <a:pt x="1" y="281"/>
                    <a:pt x="1" y="281"/>
                  </a:cubicBezTo>
                  <a:moveTo>
                    <a:pt x="607" y="256"/>
                  </a:moveTo>
                  <a:cubicBezTo>
                    <a:pt x="595" y="258"/>
                    <a:pt x="595" y="258"/>
                    <a:pt x="595" y="258"/>
                  </a:cubicBezTo>
                  <a:cubicBezTo>
                    <a:pt x="596" y="266"/>
                    <a:pt x="597" y="274"/>
                    <a:pt x="598" y="281"/>
                  </a:cubicBezTo>
                  <a:cubicBezTo>
                    <a:pt x="610" y="280"/>
                    <a:pt x="610" y="280"/>
                    <a:pt x="610" y="280"/>
                  </a:cubicBezTo>
                  <a:cubicBezTo>
                    <a:pt x="609" y="272"/>
                    <a:pt x="608" y="264"/>
                    <a:pt x="607" y="256"/>
                  </a:cubicBezTo>
                  <a:moveTo>
                    <a:pt x="8" y="234"/>
                  </a:moveTo>
                  <a:cubicBezTo>
                    <a:pt x="6" y="242"/>
                    <a:pt x="5" y="250"/>
                    <a:pt x="3" y="258"/>
                  </a:cubicBezTo>
                  <a:cubicBezTo>
                    <a:pt x="16" y="259"/>
                    <a:pt x="16" y="259"/>
                    <a:pt x="16" y="259"/>
                  </a:cubicBezTo>
                  <a:cubicBezTo>
                    <a:pt x="17" y="252"/>
                    <a:pt x="18" y="244"/>
                    <a:pt x="20" y="237"/>
                  </a:cubicBezTo>
                  <a:cubicBezTo>
                    <a:pt x="8" y="234"/>
                    <a:pt x="8" y="234"/>
                    <a:pt x="8" y="234"/>
                  </a:cubicBezTo>
                  <a:moveTo>
                    <a:pt x="26" y="215"/>
                  </a:move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moveTo>
                    <a:pt x="596" y="210"/>
                  </a:moveTo>
                  <a:cubicBezTo>
                    <a:pt x="584" y="214"/>
                    <a:pt x="584" y="214"/>
                    <a:pt x="584" y="214"/>
                  </a:cubicBezTo>
                  <a:cubicBezTo>
                    <a:pt x="586" y="221"/>
                    <a:pt x="588" y="228"/>
                    <a:pt x="590" y="236"/>
                  </a:cubicBezTo>
                  <a:cubicBezTo>
                    <a:pt x="602" y="233"/>
                    <a:pt x="602" y="233"/>
                    <a:pt x="602" y="233"/>
                  </a:cubicBezTo>
                  <a:cubicBezTo>
                    <a:pt x="600" y="225"/>
                    <a:pt x="598" y="217"/>
                    <a:pt x="596" y="210"/>
                  </a:cubicBezTo>
                  <a:moveTo>
                    <a:pt x="23" y="188"/>
                  </a:moveTo>
                  <a:cubicBezTo>
                    <a:pt x="20" y="196"/>
                    <a:pt x="17" y="203"/>
                    <a:pt x="15" y="211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9" y="207"/>
                    <a:pt x="31" y="200"/>
                    <a:pt x="34" y="193"/>
                  </a:cubicBezTo>
                  <a:cubicBezTo>
                    <a:pt x="23" y="188"/>
                    <a:pt x="23" y="188"/>
                    <a:pt x="23" y="188"/>
                  </a:cubicBezTo>
                  <a:moveTo>
                    <a:pt x="566" y="171"/>
                  </a:moveTo>
                  <a:cubicBezTo>
                    <a:pt x="566" y="171"/>
                    <a:pt x="566" y="171"/>
                    <a:pt x="566" y="171"/>
                  </a:cubicBezTo>
                  <a:cubicBezTo>
                    <a:pt x="566" y="171"/>
                    <a:pt x="566" y="171"/>
                    <a:pt x="566" y="171"/>
                  </a:cubicBezTo>
                  <a:moveTo>
                    <a:pt x="577" y="166"/>
                  </a:moveTo>
                  <a:cubicBezTo>
                    <a:pt x="566" y="171"/>
                    <a:pt x="566" y="171"/>
                    <a:pt x="566" y="171"/>
                  </a:cubicBezTo>
                  <a:cubicBezTo>
                    <a:pt x="570" y="178"/>
                    <a:pt x="573" y="185"/>
                    <a:pt x="576" y="192"/>
                  </a:cubicBezTo>
                  <a:cubicBezTo>
                    <a:pt x="587" y="187"/>
                    <a:pt x="587" y="187"/>
                    <a:pt x="587" y="187"/>
                  </a:cubicBezTo>
                  <a:cubicBezTo>
                    <a:pt x="584" y="180"/>
                    <a:pt x="581" y="173"/>
                    <a:pt x="577" y="166"/>
                  </a:cubicBezTo>
                  <a:moveTo>
                    <a:pt x="45" y="146"/>
                  </a:moveTo>
                  <a:cubicBezTo>
                    <a:pt x="40" y="153"/>
                    <a:pt x="36" y="160"/>
                    <a:pt x="33" y="167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47" y="165"/>
                    <a:pt x="51" y="159"/>
                    <a:pt x="55" y="152"/>
                  </a:cubicBezTo>
                  <a:cubicBezTo>
                    <a:pt x="45" y="146"/>
                    <a:pt x="45" y="146"/>
                    <a:pt x="45" y="146"/>
                  </a:cubicBezTo>
                  <a:moveTo>
                    <a:pt x="552" y="125"/>
                  </a:moveTo>
                  <a:cubicBezTo>
                    <a:pt x="542" y="132"/>
                    <a:pt x="542" y="132"/>
                    <a:pt x="542" y="132"/>
                  </a:cubicBezTo>
                  <a:cubicBezTo>
                    <a:pt x="547" y="138"/>
                    <a:pt x="551" y="145"/>
                    <a:pt x="555" y="151"/>
                  </a:cubicBezTo>
                  <a:cubicBezTo>
                    <a:pt x="565" y="145"/>
                    <a:pt x="565" y="145"/>
                    <a:pt x="565" y="145"/>
                  </a:cubicBezTo>
                  <a:cubicBezTo>
                    <a:pt x="561" y="138"/>
                    <a:pt x="557" y="131"/>
                    <a:pt x="552" y="125"/>
                  </a:cubicBezTo>
                  <a:moveTo>
                    <a:pt x="73" y="107"/>
                  </a:moveTo>
                  <a:cubicBezTo>
                    <a:pt x="68" y="113"/>
                    <a:pt x="63" y="119"/>
                    <a:pt x="58" y="126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72" y="127"/>
                    <a:pt x="77" y="121"/>
                    <a:pt x="82" y="115"/>
                  </a:cubicBezTo>
                  <a:cubicBezTo>
                    <a:pt x="73" y="107"/>
                    <a:pt x="73" y="107"/>
                    <a:pt x="73" y="107"/>
                  </a:cubicBezTo>
                  <a:moveTo>
                    <a:pt x="521" y="89"/>
                  </a:moveTo>
                  <a:cubicBezTo>
                    <a:pt x="512" y="97"/>
                    <a:pt x="512" y="97"/>
                    <a:pt x="512" y="97"/>
                  </a:cubicBezTo>
                  <a:cubicBezTo>
                    <a:pt x="518" y="103"/>
                    <a:pt x="523" y="108"/>
                    <a:pt x="528" y="114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532" y="100"/>
                    <a:pt x="526" y="94"/>
                    <a:pt x="521" y="89"/>
                  </a:cubicBezTo>
                  <a:moveTo>
                    <a:pt x="107" y="73"/>
                  </a:moveTo>
                  <a:cubicBezTo>
                    <a:pt x="100" y="78"/>
                    <a:pt x="95" y="84"/>
                    <a:pt x="89" y="89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103" y="92"/>
                    <a:pt x="109" y="87"/>
                    <a:pt x="115" y="82"/>
                  </a:cubicBezTo>
                  <a:cubicBezTo>
                    <a:pt x="107" y="73"/>
                    <a:pt x="107" y="73"/>
                    <a:pt x="107" y="73"/>
                  </a:cubicBezTo>
                  <a:moveTo>
                    <a:pt x="484" y="58"/>
                  </a:moveTo>
                  <a:cubicBezTo>
                    <a:pt x="477" y="67"/>
                    <a:pt x="477" y="67"/>
                    <a:pt x="477" y="67"/>
                  </a:cubicBezTo>
                  <a:cubicBezTo>
                    <a:pt x="483" y="72"/>
                    <a:pt x="489" y="77"/>
                    <a:pt x="495" y="82"/>
                  </a:cubicBezTo>
                  <a:cubicBezTo>
                    <a:pt x="503" y="72"/>
                    <a:pt x="503" y="72"/>
                    <a:pt x="503" y="72"/>
                  </a:cubicBezTo>
                  <a:cubicBezTo>
                    <a:pt x="497" y="67"/>
                    <a:pt x="491" y="62"/>
                    <a:pt x="484" y="58"/>
                  </a:cubicBezTo>
                  <a:moveTo>
                    <a:pt x="145" y="45"/>
                  </a:moveTo>
                  <a:cubicBezTo>
                    <a:pt x="138" y="49"/>
                    <a:pt x="132" y="53"/>
                    <a:pt x="125" y="5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9" y="63"/>
                    <a:pt x="145" y="59"/>
                    <a:pt x="152" y="55"/>
                  </a:cubicBezTo>
                  <a:cubicBezTo>
                    <a:pt x="145" y="45"/>
                    <a:pt x="145" y="45"/>
                    <a:pt x="145" y="45"/>
                  </a:cubicBezTo>
                  <a:moveTo>
                    <a:pt x="443" y="33"/>
                  </a:moveTo>
                  <a:cubicBezTo>
                    <a:pt x="438" y="43"/>
                    <a:pt x="438" y="43"/>
                    <a:pt x="438" y="43"/>
                  </a:cubicBezTo>
                  <a:cubicBezTo>
                    <a:pt x="445" y="47"/>
                    <a:pt x="451" y="51"/>
                    <a:pt x="458" y="55"/>
                  </a:cubicBezTo>
                  <a:cubicBezTo>
                    <a:pt x="464" y="44"/>
                    <a:pt x="464" y="44"/>
                    <a:pt x="464" y="44"/>
                  </a:cubicBezTo>
                  <a:cubicBezTo>
                    <a:pt x="458" y="40"/>
                    <a:pt x="451" y="36"/>
                    <a:pt x="443" y="33"/>
                  </a:cubicBezTo>
                  <a:moveTo>
                    <a:pt x="188" y="23"/>
                  </a:moveTo>
                  <a:cubicBezTo>
                    <a:pt x="180" y="26"/>
                    <a:pt x="173" y="29"/>
                    <a:pt x="166" y="33"/>
                  </a:cubicBezTo>
                  <a:cubicBezTo>
                    <a:pt x="172" y="44"/>
                    <a:pt x="172" y="44"/>
                    <a:pt x="172" y="44"/>
                  </a:cubicBezTo>
                  <a:cubicBezTo>
                    <a:pt x="179" y="40"/>
                    <a:pt x="185" y="37"/>
                    <a:pt x="193" y="34"/>
                  </a:cubicBezTo>
                  <a:cubicBezTo>
                    <a:pt x="188" y="23"/>
                    <a:pt x="188" y="23"/>
                    <a:pt x="188" y="23"/>
                  </a:cubicBezTo>
                  <a:moveTo>
                    <a:pt x="399" y="14"/>
                  </a:moveTo>
                  <a:cubicBezTo>
                    <a:pt x="395" y="26"/>
                    <a:pt x="395" y="26"/>
                    <a:pt x="395" y="26"/>
                  </a:cubicBezTo>
                  <a:cubicBezTo>
                    <a:pt x="403" y="28"/>
                    <a:pt x="410" y="31"/>
                    <a:pt x="417" y="34"/>
                  </a:cubicBezTo>
                  <a:cubicBezTo>
                    <a:pt x="422" y="23"/>
                    <a:pt x="422" y="23"/>
                    <a:pt x="422" y="23"/>
                  </a:cubicBezTo>
                  <a:cubicBezTo>
                    <a:pt x="414" y="19"/>
                    <a:pt x="407" y="17"/>
                    <a:pt x="399" y="14"/>
                  </a:cubicBezTo>
                  <a:moveTo>
                    <a:pt x="233" y="8"/>
                  </a:moveTo>
                  <a:cubicBezTo>
                    <a:pt x="226" y="10"/>
                    <a:pt x="218" y="12"/>
                    <a:pt x="210" y="15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21" y="24"/>
                    <a:pt x="229" y="22"/>
                    <a:pt x="236" y="20"/>
                  </a:cubicBezTo>
                  <a:cubicBezTo>
                    <a:pt x="233" y="8"/>
                    <a:pt x="233" y="8"/>
                    <a:pt x="233" y="8"/>
                  </a:cubicBezTo>
                  <a:moveTo>
                    <a:pt x="352" y="3"/>
                  </a:moveTo>
                  <a:cubicBezTo>
                    <a:pt x="351" y="15"/>
                    <a:pt x="351" y="15"/>
                    <a:pt x="351" y="15"/>
                  </a:cubicBezTo>
                  <a:cubicBezTo>
                    <a:pt x="358" y="16"/>
                    <a:pt x="366" y="18"/>
                    <a:pt x="373" y="20"/>
                  </a:cubicBezTo>
                  <a:cubicBezTo>
                    <a:pt x="376" y="8"/>
                    <a:pt x="376" y="8"/>
                    <a:pt x="376" y="8"/>
                  </a:cubicBezTo>
                  <a:cubicBezTo>
                    <a:pt x="368" y="6"/>
                    <a:pt x="360" y="4"/>
                    <a:pt x="352" y="3"/>
                  </a:cubicBezTo>
                  <a:moveTo>
                    <a:pt x="281" y="1"/>
                  </a:moveTo>
                  <a:cubicBezTo>
                    <a:pt x="273" y="1"/>
                    <a:pt x="265" y="2"/>
                    <a:pt x="257" y="3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66" y="14"/>
                    <a:pt x="274" y="13"/>
                    <a:pt x="282" y="13"/>
                  </a:cubicBezTo>
                  <a:cubicBezTo>
                    <a:pt x="281" y="1"/>
                    <a:pt x="281" y="1"/>
                    <a:pt x="281" y="1"/>
                  </a:cubicBezTo>
                  <a:moveTo>
                    <a:pt x="305" y="0"/>
                  </a:moveTo>
                  <a:cubicBezTo>
                    <a:pt x="305" y="0"/>
                    <a:pt x="305" y="0"/>
                    <a:pt x="305" y="0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13" y="12"/>
                    <a:pt x="320" y="12"/>
                    <a:pt x="328" y="13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21" y="0"/>
                    <a:pt x="313" y="0"/>
                    <a:pt x="305" y="0"/>
                  </a:cubicBezTo>
                </a:path>
              </a:pathLst>
            </a:custGeom>
            <a:solidFill>
              <a:srgbClr val="F5E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1001204" y="2281424"/>
              <a:ext cx="2268538" cy="2270126"/>
            </a:xfrm>
            <a:prstGeom prst="ellipse">
              <a:avLst/>
            </a:prstGeom>
            <a:solidFill>
              <a:srgbClr val="FEC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912304" y="3149786"/>
              <a:ext cx="2578100" cy="152400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882142" y="3119624"/>
              <a:ext cx="2638425" cy="212725"/>
            </a:xfrm>
            <a:custGeom>
              <a:avLst/>
              <a:gdLst>
                <a:gd name="T0" fmla="*/ 614 w 621"/>
                <a:gd name="T1" fmla="*/ 43 h 50"/>
                <a:gd name="T2" fmla="*/ 621 w 621"/>
                <a:gd name="T3" fmla="*/ 43 h 50"/>
                <a:gd name="T4" fmla="*/ 621 w 621"/>
                <a:gd name="T5" fmla="*/ 7 h 50"/>
                <a:gd name="T6" fmla="*/ 618 w 621"/>
                <a:gd name="T7" fmla="*/ 2 h 50"/>
                <a:gd name="T8" fmla="*/ 614 w 621"/>
                <a:gd name="T9" fmla="*/ 0 h 50"/>
                <a:gd name="T10" fmla="*/ 7 w 621"/>
                <a:gd name="T11" fmla="*/ 0 h 50"/>
                <a:gd name="T12" fmla="*/ 2 w 621"/>
                <a:gd name="T13" fmla="*/ 2 h 50"/>
                <a:gd name="T14" fmla="*/ 0 w 621"/>
                <a:gd name="T15" fmla="*/ 7 h 50"/>
                <a:gd name="T16" fmla="*/ 0 w 621"/>
                <a:gd name="T17" fmla="*/ 43 h 50"/>
                <a:gd name="T18" fmla="*/ 2 w 621"/>
                <a:gd name="T19" fmla="*/ 47 h 50"/>
                <a:gd name="T20" fmla="*/ 7 w 621"/>
                <a:gd name="T21" fmla="*/ 50 h 50"/>
                <a:gd name="T22" fmla="*/ 614 w 621"/>
                <a:gd name="T23" fmla="*/ 50 h 50"/>
                <a:gd name="T24" fmla="*/ 618 w 621"/>
                <a:gd name="T25" fmla="*/ 47 h 50"/>
                <a:gd name="T26" fmla="*/ 621 w 621"/>
                <a:gd name="T27" fmla="*/ 43 h 50"/>
                <a:gd name="T28" fmla="*/ 614 w 621"/>
                <a:gd name="T29" fmla="*/ 43 h 50"/>
                <a:gd name="T30" fmla="*/ 614 w 621"/>
                <a:gd name="T31" fmla="*/ 35 h 50"/>
                <a:gd name="T32" fmla="*/ 14 w 621"/>
                <a:gd name="T33" fmla="*/ 35 h 50"/>
                <a:gd name="T34" fmla="*/ 14 w 621"/>
                <a:gd name="T35" fmla="*/ 14 h 50"/>
                <a:gd name="T36" fmla="*/ 606 w 621"/>
                <a:gd name="T37" fmla="*/ 14 h 50"/>
                <a:gd name="T38" fmla="*/ 606 w 621"/>
                <a:gd name="T39" fmla="*/ 43 h 50"/>
                <a:gd name="T40" fmla="*/ 614 w 621"/>
                <a:gd name="T41" fmla="*/ 43 h 50"/>
                <a:gd name="T42" fmla="*/ 614 w 621"/>
                <a:gd name="T43" fmla="*/ 35 h 50"/>
                <a:gd name="T44" fmla="*/ 614 w 621"/>
                <a:gd name="T45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1" h="50">
                  <a:moveTo>
                    <a:pt x="614" y="43"/>
                  </a:moveTo>
                  <a:cubicBezTo>
                    <a:pt x="621" y="43"/>
                    <a:pt x="621" y="43"/>
                    <a:pt x="621" y="43"/>
                  </a:cubicBezTo>
                  <a:cubicBezTo>
                    <a:pt x="621" y="7"/>
                    <a:pt x="621" y="7"/>
                    <a:pt x="621" y="7"/>
                  </a:cubicBezTo>
                  <a:cubicBezTo>
                    <a:pt x="621" y="5"/>
                    <a:pt x="620" y="3"/>
                    <a:pt x="618" y="2"/>
                  </a:cubicBezTo>
                  <a:cubicBezTo>
                    <a:pt x="617" y="1"/>
                    <a:pt x="615" y="0"/>
                    <a:pt x="61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1" y="46"/>
                    <a:pt x="2" y="47"/>
                  </a:cubicBezTo>
                  <a:cubicBezTo>
                    <a:pt x="3" y="49"/>
                    <a:pt x="5" y="50"/>
                    <a:pt x="7" y="50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5" y="50"/>
                    <a:pt x="617" y="49"/>
                    <a:pt x="618" y="47"/>
                  </a:cubicBezTo>
                  <a:cubicBezTo>
                    <a:pt x="620" y="46"/>
                    <a:pt x="621" y="44"/>
                    <a:pt x="621" y="43"/>
                  </a:cubicBezTo>
                  <a:cubicBezTo>
                    <a:pt x="614" y="43"/>
                    <a:pt x="614" y="43"/>
                    <a:pt x="614" y="43"/>
                  </a:cubicBezTo>
                  <a:cubicBezTo>
                    <a:pt x="614" y="35"/>
                    <a:pt x="614" y="35"/>
                    <a:pt x="6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06" y="14"/>
                    <a:pt x="606" y="14"/>
                    <a:pt x="606" y="14"/>
                  </a:cubicBezTo>
                  <a:cubicBezTo>
                    <a:pt x="606" y="43"/>
                    <a:pt x="606" y="43"/>
                    <a:pt x="606" y="43"/>
                  </a:cubicBezTo>
                  <a:cubicBezTo>
                    <a:pt x="614" y="43"/>
                    <a:pt x="614" y="43"/>
                    <a:pt x="614" y="43"/>
                  </a:cubicBezTo>
                  <a:cubicBezTo>
                    <a:pt x="614" y="35"/>
                    <a:pt x="614" y="35"/>
                    <a:pt x="614" y="35"/>
                  </a:cubicBezTo>
                  <a:lnTo>
                    <a:pt x="614" y="43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912304" y="3302186"/>
              <a:ext cx="2578100" cy="1492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882142" y="3268849"/>
              <a:ext cx="2638425" cy="212725"/>
            </a:xfrm>
            <a:custGeom>
              <a:avLst/>
              <a:gdLst>
                <a:gd name="T0" fmla="*/ 7 w 621"/>
                <a:gd name="T1" fmla="*/ 8 h 50"/>
                <a:gd name="T2" fmla="*/ 0 w 621"/>
                <a:gd name="T3" fmla="*/ 8 h 50"/>
                <a:gd name="T4" fmla="*/ 0 w 621"/>
                <a:gd name="T5" fmla="*/ 43 h 50"/>
                <a:gd name="T6" fmla="*/ 2 w 621"/>
                <a:gd name="T7" fmla="*/ 48 h 50"/>
                <a:gd name="T8" fmla="*/ 7 w 621"/>
                <a:gd name="T9" fmla="*/ 50 h 50"/>
                <a:gd name="T10" fmla="*/ 614 w 621"/>
                <a:gd name="T11" fmla="*/ 50 h 50"/>
                <a:gd name="T12" fmla="*/ 618 w 621"/>
                <a:gd name="T13" fmla="*/ 48 h 50"/>
                <a:gd name="T14" fmla="*/ 621 w 621"/>
                <a:gd name="T15" fmla="*/ 43 h 50"/>
                <a:gd name="T16" fmla="*/ 621 w 621"/>
                <a:gd name="T17" fmla="*/ 8 h 50"/>
                <a:gd name="T18" fmla="*/ 618 w 621"/>
                <a:gd name="T19" fmla="*/ 3 h 50"/>
                <a:gd name="T20" fmla="*/ 614 w 621"/>
                <a:gd name="T21" fmla="*/ 0 h 50"/>
                <a:gd name="T22" fmla="*/ 7 w 621"/>
                <a:gd name="T23" fmla="*/ 0 h 50"/>
                <a:gd name="T24" fmla="*/ 2 w 621"/>
                <a:gd name="T25" fmla="*/ 3 h 50"/>
                <a:gd name="T26" fmla="*/ 0 w 621"/>
                <a:gd name="T27" fmla="*/ 8 h 50"/>
                <a:gd name="T28" fmla="*/ 7 w 621"/>
                <a:gd name="T29" fmla="*/ 8 h 50"/>
                <a:gd name="T30" fmla="*/ 7 w 621"/>
                <a:gd name="T31" fmla="*/ 15 h 50"/>
                <a:gd name="T32" fmla="*/ 606 w 621"/>
                <a:gd name="T33" fmla="*/ 15 h 50"/>
                <a:gd name="T34" fmla="*/ 606 w 621"/>
                <a:gd name="T35" fmla="*/ 36 h 50"/>
                <a:gd name="T36" fmla="*/ 14 w 621"/>
                <a:gd name="T37" fmla="*/ 36 h 50"/>
                <a:gd name="T38" fmla="*/ 14 w 621"/>
                <a:gd name="T39" fmla="*/ 8 h 50"/>
                <a:gd name="T40" fmla="*/ 7 w 621"/>
                <a:gd name="T41" fmla="*/ 8 h 50"/>
                <a:gd name="T42" fmla="*/ 7 w 621"/>
                <a:gd name="T43" fmla="*/ 15 h 50"/>
                <a:gd name="T44" fmla="*/ 7 w 621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1" h="50">
                  <a:moveTo>
                    <a:pt x="7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1" y="47"/>
                    <a:pt x="2" y="48"/>
                  </a:cubicBezTo>
                  <a:cubicBezTo>
                    <a:pt x="3" y="49"/>
                    <a:pt x="5" y="50"/>
                    <a:pt x="7" y="50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5" y="50"/>
                    <a:pt x="617" y="49"/>
                    <a:pt x="618" y="48"/>
                  </a:cubicBezTo>
                  <a:cubicBezTo>
                    <a:pt x="620" y="47"/>
                    <a:pt x="621" y="45"/>
                    <a:pt x="621" y="43"/>
                  </a:cubicBezTo>
                  <a:cubicBezTo>
                    <a:pt x="621" y="8"/>
                    <a:pt x="621" y="8"/>
                    <a:pt x="621" y="8"/>
                  </a:cubicBezTo>
                  <a:cubicBezTo>
                    <a:pt x="621" y="6"/>
                    <a:pt x="620" y="4"/>
                    <a:pt x="618" y="3"/>
                  </a:cubicBezTo>
                  <a:cubicBezTo>
                    <a:pt x="617" y="1"/>
                    <a:pt x="615" y="0"/>
                    <a:pt x="61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06" y="15"/>
                    <a:pt x="606" y="15"/>
                    <a:pt x="606" y="15"/>
                  </a:cubicBezTo>
                  <a:cubicBezTo>
                    <a:pt x="606" y="36"/>
                    <a:pt x="606" y="36"/>
                    <a:pt x="606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lnTo>
                    <a:pt x="7" y="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3490404" y="3149786"/>
              <a:ext cx="442913" cy="301625"/>
            </a:xfrm>
            <a:custGeom>
              <a:avLst/>
              <a:gdLst>
                <a:gd name="T0" fmla="*/ 0 w 279"/>
                <a:gd name="T1" fmla="*/ 0 h 190"/>
                <a:gd name="T2" fmla="*/ 0 w 279"/>
                <a:gd name="T3" fmla="*/ 96 h 190"/>
                <a:gd name="T4" fmla="*/ 0 w 279"/>
                <a:gd name="T5" fmla="*/ 190 h 190"/>
                <a:gd name="T6" fmla="*/ 279 w 279"/>
                <a:gd name="T7" fmla="*/ 96 h 190"/>
                <a:gd name="T8" fmla="*/ 0 w 27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190">
                  <a:moveTo>
                    <a:pt x="0" y="0"/>
                  </a:moveTo>
                  <a:lnTo>
                    <a:pt x="0" y="96"/>
                  </a:lnTo>
                  <a:lnTo>
                    <a:pt x="0" y="190"/>
                  </a:lnTo>
                  <a:lnTo>
                    <a:pt x="279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3457067" y="3119624"/>
              <a:ext cx="504825" cy="365125"/>
            </a:xfrm>
            <a:custGeom>
              <a:avLst/>
              <a:gdLst>
                <a:gd name="T0" fmla="*/ 8 w 119"/>
                <a:gd name="T1" fmla="*/ 7 h 86"/>
                <a:gd name="T2" fmla="*/ 0 w 119"/>
                <a:gd name="T3" fmla="*/ 7 h 86"/>
                <a:gd name="T4" fmla="*/ 0 w 119"/>
                <a:gd name="T5" fmla="*/ 43 h 86"/>
                <a:gd name="T6" fmla="*/ 0 w 119"/>
                <a:gd name="T7" fmla="*/ 78 h 86"/>
                <a:gd name="T8" fmla="*/ 3 w 119"/>
                <a:gd name="T9" fmla="*/ 84 h 86"/>
                <a:gd name="T10" fmla="*/ 10 w 119"/>
                <a:gd name="T11" fmla="*/ 85 h 86"/>
                <a:gd name="T12" fmla="*/ 114 w 119"/>
                <a:gd name="T13" fmla="*/ 49 h 86"/>
                <a:gd name="T14" fmla="*/ 119 w 119"/>
                <a:gd name="T15" fmla="*/ 43 h 86"/>
                <a:gd name="T16" fmla="*/ 114 w 119"/>
                <a:gd name="T17" fmla="*/ 36 h 86"/>
                <a:gd name="T18" fmla="*/ 10 w 119"/>
                <a:gd name="T19" fmla="*/ 0 h 86"/>
                <a:gd name="T20" fmla="*/ 3 w 119"/>
                <a:gd name="T21" fmla="*/ 1 h 86"/>
                <a:gd name="T22" fmla="*/ 0 w 119"/>
                <a:gd name="T23" fmla="*/ 7 h 86"/>
                <a:gd name="T24" fmla="*/ 8 w 119"/>
                <a:gd name="T25" fmla="*/ 7 h 86"/>
                <a:gd name="T26" fmla="*/ 5 w 119"/>
                <a:gd name="T27" fmla="*/ 14 h 86"/>
                <a:gd name="T28" fmla="*/ 90 w 119"/>
                <a:gd name="T29" fmla="*/ 43 h 86"/>
                <a:gd name="T30" fmla="*/ 15 w 119"/>
                <a:gd name="T31" fmla="*/ 68 h 86"/>
                <a:gd name="T32" fmla="*/ 15 w 119"/>
                <a:gd name="T33" fmla="*/ 43 h 86"/>
                <a:gd name="T34" fmla="*/ 15 w 119"/>
                <a:gd name="T35" fmla="*/ 7 h 86"/>
                <a:gd name="T36" fmla="*/ 8 w 119"/>
                <a:gd name="T37" fmla="*/ 7 h 86"/>
                <a:gd name="T38" fmla="*/ 5 w 119"/>
                <a:gd name="T39" fmla="*/ 14 h 86"/>
                <a:gd name="T40" fmla="*/ 8 w 119"/>
                <a:gd name="T41" fmla="*/ 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86">
                  <a:moveTo>
                    <a:pt x="8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2" y="83"/>
                    <a:pt x="3" y="84"/>
                  </a:cubicBezTo>
                  <a:cubicBezTo>
                    <a:pt x="5" y="85"/>
                    <a:pt x="8" y="86"/>
                    <a:pt x="10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117" y="48"/>
                    <a:pt x="119" y="46"/>
                    <a:pt x="119" y="43"/>
                  </a:cubicBezTo>
                  <a:cubicBezTo>
                    <a:pt x="119" y="39"/>
                    <a:pt x="117" y="37"/>
                    <a:pt x="114" y="3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5" y="0"/>
                    <a:pt x="3" y="1"/>
                  </a:cubicBezTo>
                  <a:cubicBezTo>
                    <a:pt x="2" y="2"/>
                    <a:pt x="0" y="5"/>
                    <a:pt x="0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5" y="14"/>
                    <a:pt x="5" y="14"/>
                    <a:pt x="5" y="14"/>
                  </a:cubicBezTo>
                  <a:lnTo>
                    <a:pt x="8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83679" y="3149786"/>
              <a:ext cx="428625" cy="301625"/>
            </a:xfrm>
            <a:custGeom>
              <a:avLst/>
              <a:gdLst>
                <a:gd name="T0" fmla="*/ 270 w 270"/>
                <a:gd name="T1" fmla="*/ 0 h 190"/>
                <a:gd name="T2" fmla="*/ 0 w 270"/>
                <a:gd name="T3" fmla="*/ 0 h 190"/>
                <a:gd name="T4" fmla="*/ 0 w 270"/>
                <a:gd name="T5" fmla="*/ 190 h 190"/>
                <a:gd name="T6" fmla="*/ 270 w 270"/>
                <a:gd name="T7" fmla="*/ 190 h 190"/>
                <a:gd name="T8" fmla="*/ 270 w 270"/>
                <a:gd name="T9" fmla="*/ 96 h 190"/>
                <a:gd name="T10" fmla="*/ 270 w 270"/>
                <a:gd name="T1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90">
                  <a:moveTo>
                    <a:pt x="270" y="0"/>
                  </a:moveTo>
                  <a:lnTo>
                    <a:pt x="0" y="0"/>
                  </a:lnTo>
                  <a:lnTo>
                    <a:pt x="0" y="190"/>
                  </a:lnTo>
                  <a:lnTo>
                    <a:pt x="270" y="190"/>
                  </a:lnTo>
                  <a:lnTo>
                    <a:pt x="270" y="9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53517" y="3119624"/>
              <a:ext cx="488950" cy="361950"/>
            </a:xfrm>
            <a:custGeom>
              <a:avLst/>
              <a:gdLst>
                <a:gd name="T0" fmla="*/ 108 w 115"/>
                <a:gd name="T1" fmla="*/ 7 h 85"/>
                <a:gd name="T2" fmla="*/ 108 w 115"/>
                <a:gd name="T3" fmla="*/ 0 h 85"/>
                <a:gd name="T4" fmla="*/ 7 w 115"/>
                <a:gd name="T5" fmla="*/ 0 h 85"/>
                <a:gd name="T6" fmla="*/ 2 w 115"/>
                <a:gd name="T7" fmla="*/ 2 h 85"/>
                <a:gd name="T8" fmla="*/ 0 w 115"/>
                <a:gd name="T9" fmla="*/ 7 h 85"/>
                <a:gd name="T10" fmla="*/ 0 w 115"/>
                <a:gd name="T11" fmla="*/ 78 h 85"/>
                <a:gd name="T12" fmla="*/ 2 w 115"/>
                <a:gd name="T13" fmla="*/ 83 h 85"/>
                <a:gd name="T14" fmla="*/ 7 w 115"/>
                <a:gd name="T15" fmla="*/ 85 h 85"/>
                <a:gd name="T16" fmla="*/ 108 w 115"/>
                <a:gd name="T17" fmla="*/ 85 h 85"/>
                <a:gd name="T18" fmla="*/ 113 w 115"/>
                <a:gd name="T19" fmla="*/ 83 h 85"/>
                <a:gd name="T20" fmla="*/ 115 w 115"/>
                <a:gd name="T21" fmla="*/ 78 h 85"/>
                <a:gd name="T22" fmla="*/ 115 w 115"/>
                <a:gd name="T23" fmla="*/ 43 h 85"/>
                <a:gd name="T24" fmla="*/ 115 w 115"/>
                <a:gd name="T25" fmla="*/ 7 h 85"/>
                <a:gd name="T26" fmla="*/ 113 w 115"/>
                <a:gd name="T27" fmla="*/ 2 h 85"/>
                <a:gd name="T28" fmla="*/ 108 w 115"/>
                <a:gd name="T29" fmla="*/ 0 h 85"/>
                <a:gd name="T30" fmla="*/ 108 w 115"/>
                <a:gd name="T31" fmla="*/ 7 h 85"/>
                <a:gd name="T32" fmla="*/ 101 w 115"/>
                <a:gd name="T33" fmla="*/ 7 h 85"/>
                <a:gd name="T34" fmla="*/ 101 w 115"/>
                <a:gd name="T35" fmla="*/ 43 h 85"/>
                <a:gd name="T36" fmla="*/ 101 w 115"/>
                <a:gd name="T37" fmla="*/ 71 h 85"/>
                <a:gd name="T38" fmla="*/ 14 w 115"/>
                <a:gd name="T39" fmla="*/ 71 h 85"/>
                <a:gd name="T40" fmla="*/ 14 w 115"/>
                <a:gd name="T41" fmla="*/ 14 h 85"/>
                <a:gd name="T42" fmla="*/ 108 w 115"/>
                <a:gd name="T43" fmla="*/ 14 h 85"/>
                <a:gd name="T44" fmla="*/ 108 w 115"/>
                <a:gd name="T45" fmla="*/ 7 h 85"/>
                <a:gd name="T46" fmla="*/ 101 w 115"/>
                <a:gd name="T47" fmla="*/ 7 h 85"/>
                <a:gd name="T48" fmla="*/ 108 w 115"/>
                <a:gd name="T4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85">
                  <a:moveTo>
                    <a:pt x="108" y="7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0" y="82"/>
                    <a:pt x="2" y="83"/>
                  </a:cubicBezTo>
                  <a:cubicBezTo>
                    <a:pt x="3" y="84"/>
                    <a:pt x="5" y="85"/>
                    <a:pt x="7" y="85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10" y="85"/>
                    <a:pt x="112" y="84"/>
                    <a:pt x="113" y="83"/>
                  </a:cubicBezTo>
                  <a:cubicBezTo>
                    <a:pt x="114" y="82"/>
                    <a:pt x="115" y="80"/>
                    <a:pt x="115" y="78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5"/>
                    <a:pt x="114" y="3"/>
                    <a:pt x="113" y="2"/>
                  </a:cubicBezTo>
                  <a:cubicBezTo>
                    <a:pt x="112" y="1"/>
                    <a:pt x="110" y="0"/>
                    <a:pt x="108" y="0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1" y="7"/>
                    <a:pt x="101" y="7"/>
                    <a:pt x="101" y="7"/>
                  </a:cubicBezTo>
                  <a:lnTo>
                    <a:pt x="108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521779" y="3451411"/>
              <a:ext cx="3317875" cy="131763"/>
            </a:xfrm>
            <a:custGeom>
              <a:avLst/>
              <a:gdLst>
                <a:gd name="T0" fmla="*/ 1932 w 2090"/>
                <a:gd name="T1" fmla="*/ 16 h 83"/>
                <a:gd name="T2" fmla="*/ 1932 w 2090"/>
                <a:gd name="T3" fmla="*/ 0 h 83"/>
                <a:gd name="T4" fmla="*/ 1876 w 2090"/>
                <a:gd name="T5" fmla="*/ 16 h 83"/>
                <a:gd name="T6" fmla="*/ 0 w 2090"/>
                <a:gd name="T7" fmla="*/ 16 h 83"/>
                <a:gd name="T8" fmla="*/ 0 w 2090"/>
                <a:gd name="T9" fmla="*/ 83 h 83"/>
                <a:gd name="T10" fmla="*/ 2090 w 2090"/>
                <a:gd name="T11" fmla="*/ 83 h 83"/>
                <a:gd name="T12" fmla="*/ 2090 w 2090"/>
                <a:gd name="T13" fmla="*/ 16 h 83"/>
                <a:gd name="T14" fmla="*/ 1932 w 2090"/>
                <a:gd name="T15" fmla="*/ 1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0" h="83">
                  <a:moveTo>
                    <a:pt x="1932" y="16"/>
                  </a:moveTo>
                  <a:lnTo>
                    <a:pt x="1932" y="0"/>
                  </a:lnTo>
                  <a:lnTo>
                    <a:pt x="1876" y="16"/>
                  </a:lnTo>
                  <a:lnTo>
                    <a:pt x="0" y="16"/>
                  </a:lnTo>
                  <a:lnTo>
                    <a:pt x="0" y="83"/>
                  </a:lnTo>
                  <a:lnTo>
                    <a:pt x="2090" y="83"/>
                  </a:lnTo>
                  <a:lnTo>
                    <a:pt x="2090" y="16"/>
                  </a:lnTo>
                  <a:lnTo>
                    <a:pt x="1932" y="16"/>
                  </a:lnTo>
                  <a:close/>
                </a:path>
              </a:pathLst>
            </a:custGeom>
            <a:solidFill>
              <a:srgbClr val="FAB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8254" y="4529841"/>
            <a:ext cx="1231075" cy="1946124"/>
            <a:chOff x="2492373" y="4457886"/>
            <a:chExt cx="1639888" cy="2592389"/>
          </a:xfrm>
        </p:grpSpPr>
        <p:sp>
          <p:nvSpPr>
            <p:cNvPr id="25" name="Freeform 18"/>
            <p:cNvSpPr/>
            <p:nvPr/>
          </p:nvSpPr>
          <p:spPr bwMode="auto">
            <a:xfrm>
              <a:off x="2522536" y="4488049"/>
              <a:ext cx="1579563" cy="1903413"/>
            </a:xfrm>
            <a:custGeom>
              <a:avLst/>
              <a:gdLst>
                <a:gd name="T0" fmla="*/ 372 w 372"/>
                <a:gd name="T1" fmla="*/ 186 h 448"/>
                <a:gd name="T2" fmla="*/ 186 w 372"/>
                <a:gd name="T3" fmla="*/ 0 h 448"/>
                <a:gd name="T4" fmla="*/ 0 w 372"/>
                <a:gd name="T5" fmla="*/ 186 h 448"/>
                <a:gd name="T6" fmla="*/ 110 w 372"/>
                <a:gd name="T7" fmla="*/ 355 h 448"/>
                <a:gd name="T8" fmla="*/ 110 w 372"/>
                <a:gd name="T9" fmla="*/ 448 h 448"/>
                <a:gd name="T10" fmla="*/ 262 w 372"/>
                <a:gd name="T11" fmla="*/ 448 h 448"/>
                <a:gd name="T12" fmla="*/ 262 w 372"/>
                <a:gd name="T13" fmla="*/ 355 h 448"/>
                <a:gd name="T14" fmla="*/ 372 w 372"/>
                <a:gd name="T15" fmla="*/ 18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2" h="448">
                  <a:moveTo>
                    <a:pt x="372" y="186"/>
                  </a:moveTo>
                  <a:cubicBezTo>
                    <a:pt x="372" y="83"/>
                    <a:pt x="289" y="0"/>
                    <a:pt x="186" y="0"/>
                  </a:cubicBezTo>
                  <a:cubicBezTo>
                    <a:pt x="83" y="0"/>
                    <a:pt x="0" y="83"/>
                    <a:pt x="0" y="186"/>
                  </a:cubicBezTo>
                  <a:cubicBezTo>
                    <a:pt x="0" y="261"/>
                    <a:pt x="45" y="326"/>
                    <a:pt x="110" y="355"/>
                  </a:cubicBezTo>
                  <a:cubicBezTo>
                    <a:pt x="110" y="448"/>
                    <a:pt x="110" y="448"/>
                    <a:pt x="110" y="448"/>
                  </a:cubicBezTo>
                  <a:cubicBezTo>
                    <a:pt x="262" y="448"/>
                    <a:pt x="262" y="448"/>
                    <a:pt x="262" y="448"/>
                  </a:cubicBezTo>
                  <a:cubicBezTo>
                    <a:pt x="262" y="355"/>
                    <a:pt x="262" y="355"/>
                    <a:pt x="262" y="355"/>
                  </a:cubicBezTo>
                  <a:cubicBezTo>
                    <a:pt x="327" y="326"/>
                    <a:pt x="372" y="261"/>
                    <a:pt x="372" y="186"/>
                  </a:cubicBezTo>
                  <a:close/>
                </a:path>
              </a:pathLst>
            </a:custGeom>
            <a:solidFill>
              <a:srgbClr val="30C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2492373" y="4457886"/>
              <a:ext cx="1639888" cy="1968501"/>
            </a:xfrm>
            <a:custGeom>
              <a:avLst/>
              <a:gdLst>
                <a:gd name="T0" fmla="*/ 379 w 386"/>
                <a:gd name="T1" fmla="*/ 193 h 463"/>
                <a:gd name="T2" fmla="*/ 386 w 386"/>
                <a:gd name="T3" fmla="*/ 193 h 463"/>
                <a:gd name="T4" fmla="*/ 193 w 386"/>
                <a:gd name="T5" fmla="*/ 0 h 463"/>
                <a:gd name="T6" fmla="*/ 0 w 386"/>
                <a:gd name="T7" fmla="*/ 193 h 463"/>
                <a:gd name="T8" fmla="*/ 114 w 386"/>
                <a:gd name="T9" fmla="*/ 369 h 463"/>
                <a:gd name="T10" fmla="*/ 117 w 386"/>
                <a:gd name="T11" fmla="*/ 362 h 463"/>
                <a:gd name="T12" fmla="*/ 110 w 386"/>
                <a:gd name="T13" fmla="*/ 362 h 463"/>
                <a:gd name="T14" fmla="*/ 110 w 386"/>
                <a:gd name="T15" fmla="*/ 455 h 463"/>
                <a:gd name="T16" fmla="*/ 112 w 386"/>
                <a:gd name="T17" fmla="*/ 460 h 463"/>
                <a:gd name="T18" fmla="*/ 117 w 386"/>
                <a:gd name="T19" fmla="*/ 463 h 463"/>
                <a:gd name="T20" fmla="*/ 269 w 386"/>
                <a:gd name="T21" fmla="*/ 463 h 463"/>
                <a:gd name="T22" fmla="*/ 274 w 386"/>
                <a:gd name="T23" fmla="*/ 460 h 463"/>
                <a:gd name="T24" fmla="*/ 276 w 386"/>
                <a:gd name="T25" fmla="*/ 455 h 463"/>
                <a:gd name="T26" fmla="*/ 276 w 386"/>
                <a:gd name="T27" fmla="*/ 362 h 463"/>
                <a:gd name="T28" fmla="*/ 269 w 386"/>
                <a:gd name="T29" fmla="*/ 362 h 463"/>
                <a:gd name="T30" fmla="*/ 272 w 386"/>
                <a:gd name="T31" fmla="*/ 369 h 463"/>
                <a:gd name="T32" fmla="*/ 386 w 386"/>
                <a:gd name="T33" fmla="*/ 193 h 463"/>
                <a:gd name="T34" fmla="*/ 379 w 386"/>
                <a:gd name="T35" fmla="*/ 193 h 463"/>
                <a:gd name="T36" fmla="*/ 372 w 386"/>
                <a:gd name="T37" fmla="*/ 193 h 463"/>
                <a:gd name="T38" fmla="*/ 266 w 386"/>
                <a:gd name="T39" fmla="*/ 356 h 463"/>
                <a:gd name="T40" fmla="*/ 262 w 386"/>
                <a:gd name="T41" fmla="*/ 362 h 463"/>
                <a:gd name="T42" fmla="*/ 262 w 386"/>
                <a:gd name="T43" fmla="*/ 448 h 463"/>
                <a:gd name="T44" fmla="*/ 124 w 386"/>
                <a:gd name="T45" fmla="*/ 448 h 463"/>
                <a:gd name="T46" fmla="*/ 124 w 386"/>
                <a:gd name="T47" fmla="*/ 362 h 463"/>
                <a:gd name="T48" fmla="*/ 120 w 386"/>
                <a:gd name="T49" fmla="*/ 356 h 463"/>
                <a:gd name="T50" fmla="*/ 14 w 386"/>
                <a:gd name="T51" fmla="*/ 193 h 463"/>
                <a:gd name="T52" fmla="*/ 67 w 386"/>
                <a:gd name="T53" fmla="*/ 66 h 463"/>
                <a:gd name="T54" fmla="*/ 193 w 386"/>
                <a:gd name="T55" fmla="*/ 14 h 463"/>
                <a:gd name="T56" fmla="*/ 320 w 386"/>
                <a:gd name="T57" fmla="*/ 66 h 463"/>
                <a:gd name="T58" fmla="*/ 372 w 386"/>
                <a:gd name="T59" fmla="*/ 193 h 463"/>
                <a:gd name="T60" fmla="*/ 379 w 386"/>
                <a:gd name="T61" fmla="*/ 19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6" h="463">
                  <a:moveTo>
                    <a:pt x="379" y="193"/>
                  </a:moveTo>
                  <a:cubicBezTo>
                    <a:pt x="386" y="193"/>
                    <a:pt x="386" y="193"/>
                    <a:pt x="386" y="193"/>
                  </a:cubicBezTo>
                  <a:cubicBezTo>
                    <a:pt x="386" y="86"/>
                    <a:pt x="300" y="0"/>
                    <a:pt x="193" y="0"/>
                  </a:cubicBezTo>
                  <a:cubicBezTo>
                    <a:pt x="86" y="0"/>
                    <a:pt x="0" y="86"/>
                    <a:pt x="0" y="193"/>
                  </a:cubicBezTo>
                  <a:cubicBezTo>
                    <a:pt x="0" y="271"/>
                    <a:pt x="47" y="339"/>
                    <a:pt x="114" y="369"/>
                  </a:cubicBezTo>
                  <a:cubicBezTo>
                    <a:pt x="117" y="362"/>
                    <a:pt x="117" y="362"/>
                    <a:pt x="117" y="362"/>
                  </a:cubicBezTo>
                  <a:cubicBezTo>
                    <a:pt x="110" y="362"/>
                    <a:pt x="110" y="362"/>
                    <a:pt x="110" y="362"/>
                  </a:cubicBezTo>
                  <a:cubicBezTo>
                    <a:pt x="110" y="455"/>
                    <a:pt x="110" y="455"/>
                    <a:pt x="110" y="455"/>
                  </a:cubicBezTo>
                  <a:cubicBezTo>
                    <a:pt x="110" y="457"/>
                    <a:pt x="111" y="459"/>
                    <a:pt x="112" y="460"/>
                  </a:cubicBezTo>
                  <a:cubicBezTo>
                    <a:pt x="113" y="462"/>
                    <a:pt x="115" y="463"/>
                    <a:pt x="117" y="463"/>
                  </a:cubicBezTo>
                  <a:cubicBezTo>
                    <a:pt x="269" y="463"/>
                    <a:pt x="269" y="463"/>
                    <a:pt x="269" y="463"/>
                  </a:cubicBezTo>
                  <a:cubicBezTo>
                    <a:pt x="271" y="463"/>
                    <a:pt x="273" y="462"/>
                    <a:pt x="274" y="460"/>
                  </a:cubicBezTo>
                  <a:cubicBezTo>
                    <a:pt x="275" y="459"/>
                    <a:pt x="276" y="457"/>
                    <a:pt x="276" y="455"/>
                  </a:cubicBezTo>
                  <a:cubicBezTo>
                    <a:pt x="276" y="362"/>
                    <a:pt x="276" y="362"/>
                    <a:pt x="276" y="362"/>
                  </a:cubicBezTo>
                  <a:cubicBezTo>
                    <a:pt x="269" y="362"/>
                    <a:pt x="269" y="362"/>
                    <a:pt x="269" y="362"/>
                  </a:cubicBezTo>
                  <a:cubicBezTo>
                    <a:pt x="272" y="369"/>
                    <a:pt x="272" y="369"/>
                    <a:pt x="272" y="369"/>
                  </a:cubicBezTo>
                  <a:cubicBezTo>
                    <a:pt x="339" y="339"/>
                    <a:pt x="386" y="271"/>
                    <a:pt x="386" y="193"/>
                  </a:cubicBezTo>
                  <a:cubicBezTo>
                    <a:pt x="379" y="193"/>
                    <a:pt x="379" y="193"/>
                    <a:pt x="379" y="193"/>
                  </a:cubicBezTo>
                  <a:cubicBezTo>
                    <a:pt x="372" y="193"/>
                    <a:pt x="372" y="193"/>
                    <a:pt x="372" y="193"/>
                  </a:cubicBezTo>
                  <a:cubicBezTo>
                    <a:pt x="372" y="265"/>
                    <a:pt x="328" y="328"/>
                    <a:pt x="266" y="356"/>
                  </a:cubicBezTo>
                  <a:cubicBezTo>
                    <a:pt x="264" y="357"/>
                    <a:pt x="262" y="360"/>
                    <a:pt x="262" y="362"/>
                  </a:cubicBezTo>
                  <a:cubicBezTo>
                    <a:pt x="262" y="448"/>
                    <a:pt x="262" y="448"/>
                    <a:pt x="262" y="448"/>
                  </a:cubicBezTo>
                  <a:cubicBezTo>
                    <a:pt x="124" y="448"/>
                    <a:pt x="124" y="448"/>
                    <a:pt x="124" y="448"/>
                  </a:cubicBezTo>
                  <a:cubicBezTo>
                    <a:pt x="124" y="362"/>
                    <a:pt x="124" y="362"/>
                    <a:pt x="124" y="362"/>
                  </a:cubicBezTo>
                  <a:cubicBezTo>
                    <a:pt x="124" y="360"/>
                    <a:pt x="123" y="357"/>
                    <a:pt x="120" y="356"/>
                  </a:cubicBezTo>
                  <a:cubicBezTo>
                    <a:pt x="58" y="328"/>
                    <a:pt x="14" y="265"/>
                    <a:pt x="14" y="193"/>
                  </a:cubicBezTo>
                  <a:cubicBezTo>
                    <a:pt x="14" y="143"/>
                    <a:pt x="34" y="99"/>
                    <a:pt x="67" y="66"/>
                  </a:cubicBezTo>
                  <a:cubicBezTo>
                    <a:pt x="99" y="34"/>
                    <a:pt x="144" y="14"/>
                    <a:pt x="193" y="14"/>
                  </a:cubicBezTo>
                  <a:cubicBezTo>
                    <a:pt x="242" y="14"/>
                    <a:pt x="287" y="34"/>
                    <a:pt x="320" y="66"/>
                  </a:cubicBezTo>
                  <a:cubicBezTo>
                    <a:pt x="352" y="99"/>
                    <a:pt x="372" y="143"/>
                    <a:pt x="372" y="193"/>
                  </a:cubicBezTo>
                  <a:lnTo>
                    <a:pt x="379" y="193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2735261" y="4713474"/>
              <a:ext cx="479425" cy="479425"/>
            </a:xfrm>
            <a:custGeom>
              <a:avLst/>
              <a:gdLst>
                <a:gd name="T0" fmla="*/ 113 w 113"/>
                <a:gd name="T1" fmla="*/ 0 h 113"/>
                <a:gd name="T2" fmla="*/ 0 w 113"/>
                <a:gd name="T3" fmla="*/ 113 h 113"/>
                <a:gd name="T4" fmla="*/ 14 w 113"/>
                <a:gd name="T5" fmla="*/ 113 h 113"/>
                <a:gd name="T6" fmla="*/ 43 w 113"/>
                <a:gd name="T7" fmla="*/ 43 h 113"/>
                <a:gd name="T8" fmla="*/ 113 w 113"/>
                <a:gd name="T9" fmla="*/ 14 h 113"/>
                <a:gd name="T10" fmla="*/ 113 w 113"/>
                <a:gd name="T1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113">
                  <a:moveTo>
                    <a:pt x="113" y="0"/>
                  </a:moveTo>
                  <a:cubicBezTo>
                    <a:pt x="51" y="0"/>
                    <a:pt x="0" y="51"/>
                    <a:pt x="0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4" y="86"/>
                    <a:pt x="25" y="61"/>
                    <a:pt x="43" y="43"/>
                  </a:cubicBezTo>
                  <a:cubicBezTo>
                    <a:pt x="61" y="25"/>
                    <a:pt x="86" y="14"/>
                    <a:pt x="113" y="14"/>
                  </a:cubicBezTo>
                  <a:cubicBezTo>
                    <a:pt x="113" y="0"/>
                    <a:pt x="113" y="0"/>
                    <a:pt x="113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3313111" y="5438961"/>
              <a:ext cx="0" cy="952500"/>
            </a:xfrm>
            <a:custGeom>
              <a:avLst/>
              <a:gdLst>
                <a:gd name="T0" fmla="*/ 600 h 600"/>
                <a:gd name="T1" fmla="*/ 0 h 600"/>
                <a:gd name="T2" fmla="*/ 600 h 60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0">
                  <a:moveTo>
                    <a:pt x="0" y="600"/>
                  </a:moveTo>
                  <a:lnTo>
                    <a:pt x="0" y="0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V="1">
              <a:off x="3313111" y="5438961"/>
              <a:ext cx="0" cy="9525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282948" y="5438961"/>
              <a:ext cx="58738" cy="952500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3282948" y="5438961"/>
              <a:ext cx="58738" cy="952500"/>
            </a:xfrm>
            <a:custGeom>
              <a:avLst/>
              <a:gdLst>
                <a:gd name="T0" fmla="*/ 37 w 37"/>
                <a:gd name="T1" fmla="*/ 600 h 600"/>
                <a:gd name="T2" fmla="*/ 37 w 37"/>
                <a:gd name="T3" fmla="*/ 0 h 600"/>
                <a:gd name="T4" fmla="*/ 0 w 37"/>
                <a:gd name="T5" fmla="*/ 0 h 600"/>
                <a:gd name="T6" fmla="*/ 0 w 37"/>
                <a:gd name="T7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600">
                  <a:moveTo>
                    <a:pt x="37" y="600"/>
                  </a:moveTo>
                  <a:lnTo>
                    <a:pt x="37" y="0"/>
                  </a:lnTo>
                  <a:lnTo>
                    <a:pt x="0" y="0"/>
                  </a:lnTo>
                  <a:lnTo>
                    <a:pt x="0" y="6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3121023" y="5056374"/>
              <a:ext cx="382588" cy="382588"/>
            </a:xfrm>
            <a:prstGeom prst="ellipse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3090861" y="5027799"/>
              <a:ext cx="442913" cy="441325"/>
            </a:xfrm>
            <a:custGeom>
              <a:avLst/>
              <a:gdLst>
                <a:gd name="T0" fmla="*/ 97 w 104"/>
                <a:gd name="T1" fmla="*/ 52 h 104"/>
                <a:gd name="T2" fmla="*/ 90 w 104"/>
                <a:gd name="T3" fmla="*/ 52 h 104"/>
                <a:gd name="T4" fmla="*/ 79 w 104"/>
                <a:gd name="T5" fmla="*/ 79 h 104"/>
                <a:gd name="T6" fmla="*/ 52 w 104"/>
                <a:gd name="T7" fmla="*/ 90 h 104"/>
                <a:gd name="T8" fmla="*/ 25 w 104"/>
                <a:gd name="T9" fmla="*/ 79 h 104"/>
                <a:gd name="T10" fmla="*/ 14 w 104"/>
                <a:gd name="T11" fmla="*/ 52 h 104"/>
                <a:gd name="T12" fmla="*/ 25 w 104"/>
                <a:gd name="T13" fmla="*/ 25 h 104"/>
                <a:gd name="T14" fmla="*/ 52 w 104"/>
                <a:gd name="T15" fmla="*/ 14 h 104"/>
                <a:gd name="T16" fmla="*/ 79 w 104"/>
                <a:gd name="T17" fmla="*/ 25 h 104"/>
                <a:gd name="T18" fmla="*/ 90 w 104"/>
                <a:gd name="T19" fmla="*/ 52 h 104"/>
                <a:gd name="T20" fmla="*/ 97 w 104"/>
                <a:gd name="T21" fmla="*/ 52 h 104"/>
                <a:gd name="T22" fmla="*/ 104 w 104"/>
                <a:gd name="T23" fmla="*/ 52 h 104"/>
                <a:gd name="T24" fmla="*/ 52 w 104"/>
                <a:gd name="T25" fmla="*/ 0 h 104"/>
                <a:gd name="T26" fmla="*/ 0 w 104"/>
                <a:gd name="T27" fmla="*/ 52 h 104"/>
                <a:gd name="T28" fmla="*/ 52 w 104"/>
                <a:gd name="T29" fmla="*/ 104 h 104"/>
                <a:gd name="T30" fmla="*/ 104 w 104"/>
                <a:gd name="T31" fmla="*/ 52 h 104"/>
                <a:gd name="T32" fmla="*/ 97 w 104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97" y="52"/>
                  </a:moveTo>
                  <a:cubicBezTo>
                    <a:pt x="90" y="52"/>
                    <a:pt x="90" y="52"/>
                    <a:pt x="90" y="52"/>
                  </a:cubicBezTo>
                  <a:cubicBezTo>
                    <a:pt x="90" y="63"/>
                    <a:pt x="86" y="72"/>
                    <a:pt x="79" y="79"/>
                  </a:cubicBezTo>
                  <a:cubicBezTo>
                    <a:pt x="72" y="86"/>
                    <a:pt x="63" y="90"/>
                    <a:pt x="52" y="90"/>
                  </a:cubicBezTo>
                  <a:cubicBezTo>
                    <a:pt x="42" y="90"/>
                    <a:pt x="32" y="86"/>
                    <a:pt x="25" y="79"/>
                  </a:cubicBezTo>
                  <a:cubicBezTo>
                    <a:pt x="18" y="72"/>
                    <a:pt x="14" y="63"/>
                    <a:pt x="14" y="52"/>
                  </a:cubicBezTo>
                  <a:cubicBezTo>
                    <a:pt x="14" y="41"/>
                    <a:pt x="18" y="32"/>
                    <a:pt x="25" y="25"/>
                  </a:cubicBezTo>
                  <a:cubicBezTo>
                    <a:pt x="32" y="18"/>
                    <a:pt x="42" y="14"/>
                    <a:pt x="52" y="14"/>
                  </a:cubicBezTo>
                  <a:cubicBezTo>
                    <a:pt x="63" y="14"/>
                    <a:pt x="72" y="18"/>
                    <a:pt x="79" y="25"/>
                  </a:cubicBezTo>
                  <a:cubicBezTo>
                    <a:pt x="86" y="32"/>
                    <a:pt x="90" y="41"/>
                    <a:pt x="90" y="5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lnTo>
                    <a:pt x="97" y="5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2989261" y="6391462"/>
              <a:ext cx="646113" cy="3016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2959098" y="6361299"/>
              <a:ext cx="706438" cy="366713"/>
            </a:xfrm>
            <a:custGeom>
              <a:avLst/>
              <a:gdLst>
                <a:gd name="T0" fmla="*/ 159 w 166"/>
                <a:gd name="T1" fmla="*/ 78 h 86"/>
                <a:gd name="T2" fmla="*/ 159 w 166"/>
                <a:gd name="T3" fmla="*/ 71 h 86"/>
                <a:gd name="T4" fmla="*/ 14 w 166"/>
                <a:gd name="T5" fmla="*/ 71 h 86"/>
                <a:gd name="T6" fmla="*/ 14 w 166"/>
                <a:gd name="T7" fmla="*/ 15 h 86"/>
                <a:gd name="T8" fmla="*/ 152 w 166"/>
                <a:gd name="T9" fmla="*/ 15 h 86"/>
                <a:gd name="T10" fmla="*/ 152 w 166"/>
                <a:gd name="T11" fmla="*/ 78 h 86"/>
                <a:gd name="T12" fmla="*/ 159 w 166"/>
                <a:gd name="T13" fmla="*/ 78 h 86"/>
                <a:gd name="T14" fmla="*/ 159 w 166"/>
                <a:gd name="T15" fmla="*/ 71 h 86"/>
                <a:gd name="T16" fmla="*/ 159 w 166"/>
                <a:gd name="T17" fmla="*/ 78 h 86"/>
                <a:gd name="T18" fmla="*/ 166 w 166"/>
                <a:gd name="T19" fmla="*/ 78 h 86"/>
                <a:gd name="T20" fmla="*/ 166 w 166"/>
                <a:gd name="T21" fmla="*/ 7 h 86"/>
                <a:gd name="T22" fmla="*/ 164 w 166"/>
                <a:gd name="T23" fmla="*/ 3 h 86"/>
                <a:gd name="T24" fmla="*/ 159 w 166"/>
                <a:gd name="T25" fmla="*/ 0 h 86"/>
                <a:gd name="T26" fmla="*/ 7 w 166"/>
                <a:gd name="T27" fmla="*/ 0 h 86"/>
                <a:gd name="T28" fmla="*/ 2 w 166"/>
                <a:gd name="T29" fmla="*/ 3 h 86"/>
                <a:gd name="T30" fmla="*/ 0 w 166"/>
                <a:gd name="T31" fmla="*/ 7 h 86"/>
                <a:gd name="T32" fmla="*/ 0 w 166"/>
                <a:gd name="T33" fmla="*/ 78 h 86"/>
                <a:gd name="T34" fmla="*/ 2 w 166"/>
                <a:gd name="T35" fmla="*/ 83 h 86"/>
                <a:gd name="T36" fmla="*/ 7 w 166"/>
                <a:gd name="T37" fmla="*/ 86 h 86"/>
                <a:gd name="T38" fmla="*/ 159 w 166"/>
                <a:gd name="T39" fmla="*/ 86 h 86"/>
                <a:gd name="T40" fmla="*/ 164 w 166"/>
                <a:gd name="T41" fmla="*/ 83 h 86"/>
                <a:gd name="T42" fmla="*/ 166 w 166"/>
                <a:gd name="T43" fmla="*/ 78 h 86"/>
                <a:gd name="T44" fmla="*/ 159 w 166"/>
                <a:gd name="T45" fmla="*/ 7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6" h="86">
                  <a:moveTo>
                    <a:pt x="159" y="78"/>
                  </a:moveTo>
                  <a:cubicBezTo>
                    <a:pt x="159" y="71"/>
                    <a:pt x="159" y="71"/>
                    <a:pt x="159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78"/>
                    <a:pt x="152" y="78"/>
                    <a:pt x="152" y="78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59" y="71"/>
                    <a:pt x="159" y="71"/>
                    <a:pt x="159" y="71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6" y="6"/>
                    <a:pt x="165" y="4"/>
                    <a:pt x="164" y="3"/>
                  </a:cubicBezTo>
                  <a:cubicBezTo>
                    <a:pt x="163" y="1"/>
                    <a:pt x="161" y="0"/>
                    <a:pt x="15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1" y="82"/>
                    <a:pt x="2" y="83"/>
                  </a:cubicBezTo>
                  <a:cubicBezTo>
                    <a:pt x="3" y="85"/>
                    <a:pt x="5" y="86"/>
                    <a:pt x="7" y="86"/>
                  </a:cubicBezTo>
                  <a:cubicBezTo>
                    <a:pt x="159" y="86"/>
                    <a:pt x="159" y="86"/>
                    <a:pt x="159" y="86"/>
                  </a:cubicBezTo>
                  <a:cubicBezTo>
                    <a:pt x="161" y="86"/>
                    <a:pt x="163" y="85"/>
                    <a:pt x="164" y="83"/>
                  </a:cubicBezTo>
                  <a:cubicBezTo>
                    <a:pt x="165" y="82"/>
                    <a:pt x="166" y="80"/>
                    <a:pt x="166" y="78"/>
                  </a:cubicBezTo>
                  <a:lnTo>
                    <a:pt x="159" y="7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3121023" y="6693087"/>
              <a:ext cx="382588" cy="3270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3090861" y="6664512"/>
              <a:ext cx="442913" cy="385763"/>
            </a:xfrm>
            <a:custGeom>
              <a:avLst/>
              <a:gdLst>
                <a:gd name="T0" fmla="*/ 97 w 104"/>
                <a:gd name="T1" fmla="*/ 84 h 91"/>
                <a:gd name="T2" fmla="*/ 97 w 104"/>
                <a:gd name="T3" fmla="*/ 77 h 91"/>
                <a:gd name="T4" fmla="*/ 14 w 104"/>
                <a:gd name="T5" fmla="*/ 77 h 91"/>
                <a:gd name="T6" fmla="*/ 14 w 104"/>
                <a:gd name="T7" fmla="*/ 15 h 91"/>
                <a:gd name="T8" fmla="*/ 90 w 104"/>
                <a:gd name="T9" fmla="*/ 15 h 91"/>
                <a:gd name="T10" fmla="*/ 90 w 104"/>
                <a:gd name="T11" fmla="*/ 84 h 91"/>
                <a:gd name="T12" fmla="*/ 97 w 104"/>
                <a:gd name="T13" fmla="*/ 84 h 91"/>
                <a:gd name="T14" fmla="*/ 97 w 104"/>
                <a:gd name="T15" fmla="*/ 77 h 91"/>
                <a:gd name="T16" fmla="*/ 97 w 104"/>
                <a:gd name="T17" fmla="*/ 84 h 91"/>
                <a:gd name="T18" fmla="*/ 104 w 104"/>
                <a:gd name="T19" fmla="*/ 84 h 91"/>
                <a:gd name="T20" fmla="*/ 104 w 104"/>
                <a:gd name="T21" fmla="*/ 7 h 91"/>
                <a:gd name="T22" fmla="*/ 102 w 104"/>
                <a:gd name="T23" fmla="*/ 2 h 91"/>
                <a:gd name="T24" fmla="*/ 97 w 104"/>
                <a:gd name="T25" fmla="*/ 0 h 91"/>
                <a:gd name="T26" fmla="*/ 7 w 104"/>
                <a:gd name="T27" fmla="*/ 0 h 91"/>
                <a:gd name="T28" fmla="*/ 2 w 104"/>
                <a:gd name="T29" fmla="*/ 2 h 91"/>
                <a:gd name="T30" fmla="*/ 0 w 104"/>
                <a:gd name="T31" fmla="*/ 7 h 91"/>
                <a:gd name="T32" fmla="*/ 0 w 104"/>
                <a:gd name="T33" fmla="*/ 84 h 91"/>
                <a:gd name="T34" fmla="*/ 2 w 104"/>
                <a:gd name="T35" fmla="*/ 89 h 91"/>
                <a:gd name="T36" fmla="*/ 7 w 104"/>
                <a:gd name="T37" fmla="*/ 91 h 91"/>
                <a:gd name="T38" fmla="*/ 97 w 104"/>
                <a:gd name="T39" fmla="*/ 91 h 91"/>
                <a:gd name="T40" fmla="*/ 102 w 104"/>
                <a:gd name="T41" fmla="*/ 89 h 91"/>
                <a:gd name="T42" fmla="*/ 104 w 104"/>
                <a:gd name="T43" fmla="*/ 84 h 91"/>
                <a:gd name="T44" fmla="*/ 97 w 104"/>
                <a:gd name="T45" fmla="*/ 8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91">
                  <a:moveTo>
                    <a:pt x="97" y="84"/>
                  </a:moveTo>
                  <a:cubicBezTo>
                    <a:pt x="97" y="77"/>
                    <a:pt x="97" y="77"/>
                    <a:pt x="97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84"/>
                    <a:pt x="90" y="84"/>
                    <a:pt x="90" y="84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04" y="6"/>
                    <a:pt x="104" y="4"/>
                    <a:pt x="102" y="2"/>
                  </a:cubicBezTo>
                  <a:cubicBezTo>
                    <a:pt x="101" y="1"/>
                    <a:pt x="99" y="0"/>
                    <a:pt x="9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1" y="88"/>
                    <a:pt x="2" y="89"/>
                  </a:cubicBezTo>
                  <a:cubicBezTo>
                    <a:pt x="3" y="90"/>
                    <a:pt x="5" y="91"/>
                    <a:pt x="7" y="9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9" y="91"/>
                    <a:pt x="101" y="90"/>
                    <a:pt x="102" y="89"/>
                  </a:cubicBezTo>
                  <a:cubicBezTo>
                    <a:pt x="104" y="88"/>
                    <a:pt x="104" y="86"/>
                    <a:pt x="104" y="84"/>
                  </a:cubicBezTo>
                  <a:lnTo>
                    <a:pt x="97" y="84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Freeform 31"/>
          <p:cNvSpPr/>
          <p:nvPr/>
        </p:nvSpPr>
        <p:spPr bwMode="auto">
          <a:xfrm>
            <a:off x="5065008" y="1461784"/>
            <a:ext cx="2071799" cy="2064240"/>
          </a:xfrm>
          <a:prstGeom prst="ellipse">
            <a:avLst/>
          </a:prstGeom>
          <a:solidFill>
            <a:srgbClr val="FFD6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254500" y="3978383"/>
            <a:ext cx="3697157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sp>
        <p:nvSpPr>
          <p:cNvPr id="6" name="MH_Number_1"/>
          <p:cNvSpPr/>
          <p:nvPr>
            <p:custDataLst>
              <p:tags r:id="rId2"/>
            </p:custDataLst>
          </p:nvPr>
        </p:nvSpPr>
        <p:spPr>
          <a:xfrm>
            <a:off x="5188371" y="1576232"/>
            <a:ext cx="1836584" cy="183534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13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587692" y="4508415"/>
            <a:ext cx="2994801" cy="0"/>
          </a:xfrm>
          <a:prstGeom prst="line">
            <a:avLst/>
          </a:prstGeom>
          <a:ln>
            <a:solidFill>
              <a:srgbClr val="FFB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512789" y="4529841"/>
            <a:ext cx="32312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amet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consectetuer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Lorem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9692640" y="350259"/>
            <a:ext cx="1855672" cy="1964541"/>
            <a:chOff x="8769350" y="212726"/>
            <a:chExt cx="3003550" cy="3179763"/>
          </a:xfrm>
        </p:grpSpPr>
        <p:sp>
          <p:nvSpPr>
            <p:cNvPr id="44" name="Oval 34"/>
            <p:cNvSpPr>
              <a:spLocks noChangeArrowheads="1"/>
            </p:cNvSpPr>
            <p:nvPr/>
          </p:nvSpPr>
          <p:spPr bwMode="auto">
            <a:xfrm>
              <a:off x="8778875" y="400051"/>
              <a:ext cx="2905125" cy="2906713"/>
            </a:xfrm>
            <a:prstGeom prst="ellipse">
              <a:avLst/>
            </a:prstGeom>
            <a:solidFill>
              <a:srgbClr val="FFD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5"/>
            <p:cNvSpPr/>
            <p:nvPr/>
          </p:nvSpPr>
          <p:spPr bwMode="auto">
            <a:xfrm>
              <a:off x="9007475" y="2125663"/>
              <a:ext cx="2447925" cy="633413"/>
            </a:xfrm>
            <a:custGeom>
              <a:avLst/>
              <a:gdLst>
                <a:gd name="T0" fmla="*/ 0 w 576"/>
                <a:gd name="T1" fmla="*/ 124 h 149"/>
                <a:gd name="T2" fmla="*/ 20 w 576"/>
                <a:gd name="T3" fmla="*/ 149 h 149"/>
                <a:gd name="T4" fmla="*/ 556 w 576"/>
                <a:gd name="T5" fmla="*/ 149 h 149"/>
                <a:gd name="T6" fmla="*/ 576 w 576"/>
                <a:gd name="T7" fmla="*/ 124 h 149"/>
                <a:gd name="T8" fmla="*/ 576 w 576"/>
                <a:gd name="T9" fmla="*/ 25 h 149"/>
                <a:gd name="T10" fmla="*/ 556 w 576"/>
                <a:gd name="T11" fmla="*/ 0 h 149"/>
                <a:gd name="T12" fmla="*/ 20 w 576"/>
                <a:gd name="T13" fmla="*/ 0 h 149"/>
                <a:gd name="T14" fmla="*/ 0 w 576"/>
                <a:gd name="T15" fmla="*/ 25 h 149"/>
                <a:gd name="T16" fmla="*/ 0 w 576"/>
                <a:gd name="T17" fmla="*/ 12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149">
                  <a:moveTo>
                    <a:pt x="0" y="124"/>
                  </a:moveTo>
                  <a:cubicBezTo>
                    <a:pt x="0" y="137"/>
                    <a:pt x="9" y="149"/>
                    <a:pt x="20" y="149"/>
                  </a:cubicBezTo>
                  <a:cubicBezTo>
                    <a:pt x="556" y="149"/>
                    <a:pt x="556" y="149"/>
                    <a:pt x="556" y="149"/>
                  </a:cubicBezTo>
                  <a:cubicBezTo>
                    <a:pt x="567" y="149"/>
                    <a:pt x="576" y="137"/>
                    <a:pt x="576" y="124"/>
                  </a:cubicBezTo>
                  <a:cubicBezTo>
                    <a:pt x="576" y="25"/>
                    <a:pt x="576" y="25"/>
                    <a:pt x="576" y="25"/>
                  </a:cubicBezTo>
                  <a:cubicBezTo>
                    <a:pt x="576" y="11"/>
                    <a:pt x="567" y="0"/>
                    <a:pt x="55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1"/>
                    <a:pt x="0" y="2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rgbClr val="30C1D8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6"/>
            <p:cNvSpPr/>
            <p:nvPr/>
          </p:nvSpPr>
          <p:spPr bwMode="auto">
            <a:xfrm>
              <a:off x="11022013" y="2439988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V="1">
              <a:off x="11022013" y="2439988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38"/>
            <p:cNvSpPr>
              <a:spLocks noChangeArrowheads="1"/>
            </p:cNvSpPr>
            <p:nvPr/>
          </p:nvSpPr>
          <p:spPr bwMode="auto">
            <a:xfrm>
              <a:off x="9691688" y="2330451"/>
              <a:ext cx="1028700" cy="223838"/>
            </a:xfrm>
            <a:prstGeom prst="rect">
              <a:avLst/>
            </a:prstGeom>
            <a:solidFill>
              <a:srgbClr val="F9F7F6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9"/>
            <p:cNvSpPr/>
            <p:nvPr/>
          </p:nvSpPr>
          <p:spPr bwMode="auto">
            <a:xfrm>
              <a:off x="9228138" y="2330451"/>
              <a:ext cx="0" cy="223838"/>
            </a:xfrm>
            <a:custGeom>
              <a:avLst/>
              <a:gdLst>
                <a:gd name="T0" fmla="*/ 0 h 141"/>
                <a:gd name="T1" fmla="*/ 141 h 141"/>
                <a:gd name="T2" fmla="*/ 0 h 14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1">
                  <a:moveTo>
                    <a:pt x="0" y="0"/>
                  </a:moveTo>
                  <a:lnTo>
                    <a:pt x="0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>
              <a:off x="9228138" y="2330451"/>
              <a:ext cx="0" cy="22383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1"/>
            <p:cNvSpPr/>
            <p:nvPr/>
          </p:nvSpPr>
          <p:spPr bwMode="auto">
            <a:xfrm>
              <a:off x="9402763" y="2330451"/>
              <a:ext cx="0" cy="165100"/>
            </a:xfrm>
            <a:custGeom>
              <a:avLst/>
              <a:gdLst>
                <a:gd name="T0" fmla="*/ 0 h 104"/>
                <a:gd name="T1" fmla="*/ 104 h 104"/>
                <a:gd name="T2" fmla="*/ 0 h 10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04">
                  <a:moveTo>
                    <a:pt x="0" y="0"/>
                  </a:move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>
              <a:off x="9402763" y="2330451"/>
              <a:ext cx="0" cy="16510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3"/>
            <p:cNvSpPr/>
            <p:nvPr/>
          </p:nvSpPr>
          <p:spPr bwMode="auto">
            <a:xfrm>
              <a:off x="9007475" y="2759076"/>
              <a:ext cx="841375" cy="628650"/>
            </a:xfrm>
            <a:custGeom>
              <a:avLst/>
              <a:gdLst>
                <a:gd name="T0" fmla="*/ 20 w 198"/>
                <a:gd name="T1" fmla="*/ 0 h 148"/>
                <a:gd name="T2" fmla="*/ 0 w 198"/>
                <a:gd name="T3" fmla="*/ 25 h 148"/>
                <a:gd name="T4" fmla="*/ 0 w 198"/>
                <a:gd name="T5" fmla="*/ 123 h 148"/>
                <a:gd name="T6" fmla="*/ 20 w 198"/>
                <a:gd name="T7" fmla="*/ 148 h 148"/>
                <a:gd name="T8" fmla="*/ 198 w 198"/>
                <a:gd name="T9" fmla="*/ 148 h 148"/>
                <a:gd name="T10" fmla="*/ 198 w 198"/>
                <a:gd name="T11" fmla="*/ 0 h 148"/>
                <a:gd name="T12" fmla="*/ 20 w 198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48">
                  <a:moveTo>
                    <a:pt x="20" y="0"/>
                  </a:moveTo>
                  <a:cubicBezTo>
                    <a:pt x="9" y="0"/>
                    <a:pt x="0" y="11"/>
                    <a:pt x="0" y="2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37"/>
                    <a:pt x="9" y="148"/>
                    <a:pt x="20" y="148"/>
                  </a:cubicBezTo>
                  <a:cubicBezTo>
                    <a:pt x="198" y="148"/>
                    <a:pt x="198" y="148"/>
                    <a:pt x="198" y="148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AFB6BB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4"/>
            <p:cNvSpPr>
              <a:spLocks noChangeArrowheads="1"/>
            </p:cNvSpPr>
            <p:nvPr/>
          </p:nvSpPr>
          <p:spPr bwMode="auto">
            <a:xfrm>
              <a:off x="9848850" y="2759076"/>
              <a:ext cx="488950" cy="628650"/>
            </a:xfrm>
            <a:prstGeom prst="rect">
              <a:avLst/>
            </a:prstGeom>
            <a:solidFill>
              <a:srgbClr val="F1F2F2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5"/>
            <p:cNvSpPr/>
            <p:nvPr/>
          </p:nvSpPr>
          <p:spPr bwMode="auto">
            <a:xfrm>
              <a:off x="10337800" y="2759076"/>
              <a:ext cx="1435100" cy="628650"/>
            </a:xfrm>
            <a:custGeom>
              <a:avLst/>
              <a:gdLst>
                <a:gd name="T0" fmla="*/ 318 w 338"/>
                <a:gd name="T1" fmla="*/ 0 h 148"/>
                <a:gd name="T2" fmla="*/ 0 w 338"/>
                <a:gd name="T3" fmla="*/ 0 h 148"/>
                <a:gd name="T4" fmla="*/ 0 w 338"/>
                <a:gd name="T5" fmla="*/ 148 h 148"/>
                <a:gd name="T6" fmla="*/ 318 w 338"/>
                <a:gd name="T7" fmla="*/ 148 h 148"/>
                <a:gd name="T8" fmla="*/ 338 w 338"/>
                <a:gd name="T9" fmla="*/ 123 h 148"/>
                <a:gd name="T10" fmla="*/ 338 w 338"/>
                <a:gd name="T11" fmla="*/ 25 h 148"/>
                <a:gd name="T12" fmla="*/ 318 w 338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148">
                  <a:moveTo>
                    <a:pt x="3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318" y="148"/>
                    <a:pt x="318" y="148"/>
                    <a:pt x="318" y="148"/>
                  </a:cubicBezTo>
                  <a:cubicBezTo>
                    <a:pt x="329" y="148"/>
                    <a:pt x="338" y="137"/>
                    <a:pt x="338" y="123"/>
                  </a:cubicBezTo>
                  <a:cubicBezTo>
                    <a:pt x="338" y="25"/>
                    <a:pt x="338" y="25"/>
                    <a:pt x="338" y="25"/>
                  </a:cubicBezTo>
                  <a:cubicBezTo>
                    <a:pt x="338" y="11"/>
                    <a:pt x="329" y="0"/>
                    <a:pt x="318" y="0"/>
                  </a:cubicBezTo>
                  <a:close/>
                </a:path>
              </a:pathLst>
            </a:custGeom>
            <a:solidFill>
              <a:srgbClr val="AFB6BB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6" name="Freeform 46"/>
            <p:cNvSpPr/>
            <p:nvPr/>
          </p:nvSpPr>
          <p:spPr bwMode="auto">
            <a:xfrm>
              <a:off x="9491663" y="2759076"/>
              <a:ext cx="0" cy="238125"/>
            </a:xfrm>
            <a:custGeom>
              <a:avLst/>
              <a:gdLst>
                <a:gd name="T0" fmla="*/ 0 h 150"/>
                <a:gd name="T1" fmla="*/ 150 h 150"/>
                <a:gd name="T2" fmla="*/ 0 h 1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50">
                  <a:moveTo>
                    <a:pt x="0" y="0"/>
                  </a:move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>
              <a:off x="9491663" y="2759076"/>
              <a:ext cx="0" cy="238125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8"/>
            <p:cNvSpPr/>
            <p:nvPr/>
          </p:nvSpPr>
          <p:spPr bwMode="auto">
            <a:xfrm>
              <a:off x="10634663" y="3073401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 bwMode="auto">
            <a:xfrm flipV="1">
              <a:off x="10634663" y="3073401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0"/>
            <p:cNvSpPr/>
            <p:nvPr/>
          </p:nvSpPr>
          <p:spPr bwMode="auto">
            <a:xfrm>
              <a:off x="11022013" y="3184526"/>
              <a:ext cx="0" cy="207963"/>
            </a:xfrm>
            <a:custGeom>
              <a:avLst/>
              <a:gdLst>
                <a:gd name="T0" fmla="*/ 131 h 131"/>
                <a:gd name="T1" fmla="*/ 0 h 131"/>
                <a:gd name="T2" fmla="*/ 131 h 1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31">
                  <a:moveTo>
                    <a:pt x="0" y="131"/>
                  </a:moveTo>
                  <a:lnTo>
                    <a:pt x="0" y="0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Line 51"/>
            <p:cNvSpPr>
              <a:spLocks noChangeShapeType="1"/>
            </p:cNvSpPr>
            <p:nvPr/>
          </p:nvSpPr>
          <p:spPr bwMode="auto">
            <a:xfrm flipV="1">
              <a:off x="11022013" y="3184526"/>
              <a:ext cx="0" cy="207963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2"/>
            <p:cNvSpPr/>
            <p:nvPr/>
          </p:nvSpPr>
          <p:spPr bwMode="auto">
            <a:xfrm>
              <a:off x="11399838" y="3073401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 flipV="1">
              <a:off x="11399838" y="3073401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4"/>
            <p:cNvSpPr/>
            <p:nvPr/>
          </p:nvSpPr>
          <p:spPr bwMode="auto">
            <a:xfrm>
              <a:off x="9798050" y="212726"/>
              <a:ext cx="1104900" cy="1309688"/>
            </a:xfrm>
            <a:custGeom>
              <a:avLst/>
              <a:gdLst>
                <a:gd name="T0" fmla="*/ 170 w 260"/>
                <a:gd name="T1" fmla="*/ 70 h 308"/>
                <a:gd name="T2" fmla="*/ 160 w 260"/>
                <a:gd name="T3" fmla="*/ 70 h 308"/>
                <a:gd name="T4" fmla="*/ 136 w 260"/>
                <a:gd name="T5" fmla="*/ 74 h 308"/>
                <a:gd name="T6" fmla="*/ 161 w 260"/>
                <a:gd name="T7" fmla="*/ 12 h 308"/>
                <a:gd name="T8" fmla="*/ 154 w 260"/>
                <a:gd name="T9" fmla="*/ 0 h 308"/>
                <a:gd name="T10" fmla="*/ 121 w 260"/>
                <a:gd name="T11" fmla="*/ 73 h 308"/>
                <a:gd name="T12" fmla="*/ 100 w 260"/>
                <a:gd name="T13" fmla="*/ 70 h 308"/>
                <a:gd name="T14" fmla="*/ 90 w 260"/>
                <a:gd name="T15" fmla="*/ 70 h 308"/>
                <a:gd name="T16" fmla="*/ 0 w 260"/>
                <a:gd name="T17" fmla="*/ 159 h 308"/>
                <a:gd name="T18" fmla="*/ 0 w 260"/>
                <a:gd name="T19" fmla="*/ 239 h 308"/>
                <a:gd name="T20" fmla="*/ 32 w 260"/>
                <a:gd name="T21" fmla="*/ 306 h 308"/>
                <a:gd name="T22" fmla="*/ 36 w 260"/>
                <a:gd name="T23" fmla="*/ 308 h 308"/>
                <a:gd name="T24" fmla="*/ 224 w 260"/>
                <a:gd name="T25" fmla="*/ 308 h 308"/>
                <a:gd name="T26" fmla="*/ 228 w 260"/>
                <a:gd name="T27" fmla="*/ 306 h 308"/>
                <a:gd name="T28" fmla="*/ 260 w 260"/>
                <a:gd name="T29" fmla="*/ 239 h 308"/>
                <a:gd name="T30" fmla="*/ 260 w 260"/>
                <a:gd name="T31" fmla="*/ 159 h 308"/>
                <a:gd name="T32" fmla="*/ 170 w 260"/>
                <a:gd name="T33" fmla="*/ 7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0" h="308">
                  <a:moveTo>
                    <a:pt x="170" y="70"/>
                  </a:moveTo>
                  <a:cubicBezTo>
                    <a:pt x="160" y="70"/>
                    <a:pt x="160" y="70"/>
                    <a:pt x="160" y="70"/>
                  </a:cubicBezTo>
                  <a:cubicBezTo>
                    <a:pt x="152" y="70"/>
                    <a:pt x="144" y="71"/>
                    <a:pt x="136" y="74"/>
                  </a:cubicBezTo>
                  <a:cubicBezTo>
                    <a:pt x="134" y="59"/>
                    <a:pt x="135" y="28"/>
                    <a:pt x="161" y="12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22" y="20"/>
                    <a:pt x="120" y="55"/>
                    <a:pt x="121" y="73"/>
                  </a:cubicBezTo>
                  <a:cubicBezTo>
                    <a:pt x="114" y="71"/>
                    <a:pt x="107" y="70"/>
                    <a:pt x="100" y="70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40" y="70"/>
                    <a:pt x="0" y="110"/>
                    <a:pt x="0" y="159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265"/>
                    <a:pt x="12" y="289"/>
                    <a:pt x="32" y="306"/>
                  </a:cubicBezTo>
                  <a:cubicBezTo>
                    <a:pt x="33" y="307"/>
                    <a:pt x="34" y="308"/>
                    <a:pt x="36" y="308"/>
                  </a:cubicBezTo>
                  <a:cubicBezTo>
                    <a:pt x="224" y="308"/>
                    <a:pt x="224" y="308"/>
                    <a:pt x="224" y="308"/>
                  </a:cubicBezTo>
                  <a:cubicBezTo>
                    <a:pt x="225" y="308"/>
                    <a:pt x="227" y="307"/>
                    <a:pt x="228" y="306"/>
                  </a:cubicBezTo>
                  <a:cubicBezTo>
                    <a:pt x="248" y="289"/>
                    <a:pt x="260" y="265"/>
                    <a:pt x="260" y="239"/>
                  </a:cubicBezTo>
                  <a:cubicBezTo>
                    <a:pt x="260" y="159"/>
                    <a:pt x="260" y="159"/>
                    <a:pt x="260" y="159"/>
                  </a:cubicBezTo>
                  <a:cubicBezTo>
                    <a:pt x="260" y="110"/>
                    <a:pt x="220" y="70"/>
                    <a:pt x="170" y="70"/>
                  </a:cubicBezTo>
                  <a:close/>
                </a:path>
              </a:pathLst>
            </a:custGeom>
            <a:solidFill>
              <a:srgbClr val="FC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5"/>
            <p:cNvSpPr/>
            <p:nvPr/>
          </p:nvSpPr>
          <p:spPr bwMode="auto">
            <a:xfrm>
              <a:off x="9729788" y="541338"/>
              <a:ext cx="1041400" cy="950913"/>
            </a:xfrm>
            <a:custGeom>
              <a:avLst/>
              <a:gdLst>
                <a:gd name="T0" fmla="*/ 245 w 245"/>
                <a:gd name="T1" fmla="*/ 162 h 224"/>
                <a:gd name="T2" fmla="*/ 245 w 245"/>
                <a:gd name="T3" fmla="*/ 83 h 224"/>
                <a:gd name="T4" fmla="*/ 163 w 245"/>
                <a:gd name="T5" fmla="*/ 0 h 224"/>
                <a:gd name="T6" fmla="*/ 152 w 245"/>
                <a:gd name="T7" fmla="*/ 0 h 224"/>
                <a:gd name="T8" fmla="*/ 122 w 245"/>
                <a:gd name="T9" fmla="*/ 6 h 224"/>
                <a:gd name="T10" fmla="*/ 93 w 245"/>
                <a:gd name="T11" fmla="*/ 0 h 224"/>
                <a:gd name="T12" fmla="*/ 82 w 245"/>
                <a:gd name="T13" fmla="*/ 0 h 224"/>
                <a:gd name="T14" fmla="*/ 0 w 245"/>
                <a:gd name="T15" fmla="*/ 83 h 224"/>
                <a:gd name="T16" fmla="*/ 0 w 245"/>
                <a:gd name="T17" fmla="*/ 162 h 224"/>
                <a:gd name="T18" fmla="*/ 29 w 245"/>
                <a:gd name="T19" fmla="*/ 224 h 224"/>
                <a:gd name="T20" fmla="*/ 216 w 245"/>
                <a:gd name="T21" fmla="*/ 224 h 224"/>
                <a:gd name="T22" fmla="*/ 245 w 245"/>
                <a:gd name="T23" fmla="*/ 16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5" h="224">
                  <a:moveTo>
                    <a:pt x="245" y="162"/>
                  </a:moveTo>
                  <a:cubicBezTo>
                    <a:pt x="245" y="83"/>
                    <a:pt x="245" y="83"/>
                    <a:pt x="245" y="83"/>
                  </a:cubicBezTo>
                  <a:cubicBezTo>
                    <a:pt x="245" y="37"/>
                    <a:pt x="208" y="0"/>
                    <a:pt x="163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42" y="0"/>
                    <a:pt x="132" y="2"/>
                    <a:pt x="122" y="6"/>
                  </a:cubicBezTo>
                  <a:cubicBezTo>
                    <a:pt x="113" y="2"/>
                    <a:pt x="103" y="0"/>
                    <a:pt x="9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87"/>
                    <a:pt x="11" y="209"/>
                    <a:pt x="29" y="224"/>
                  </a:cubicBezTo>
                  <a:cubicBezTo>
                    <a:pt x="216" y="224"/>
                    <a:pt x="216" y="224"/>
                    <a:pt x="216" y="224"/>
                  </a:cubicBezTo>
                  <a:cubicBezTo>
                    <a:pt x="234" y="209"/>
                    <a:pt x="245" y="187"/>
                    <a:pt x="245" y="162"/>
                  </a:cubicBezTo>
                  <a:close/>
                </a:path>
              </a:pathLst>
            </a:custGeom>
            <a:solidFill>
              <a:srgbClr val="30C1D8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6"/>
            <p:cNvSpPr/>
            <p:nvPr/>
          </p:nvSpPr>
          <p:spPr bwMode="auto">
            <a:xfrm>
              <a:off x="10198100" y="238126"/>
              <a:ext cx="169862" cy="328613"/>
            </a:xfrm>
            <a:custGeom>
              <a:avLst/>
              <a:gdLst>
                <a:gd name="T0" fmla="*/ 12 w 40"/>
                <a:gd name="T1" fmla="*/ 77 h 77"/>
                <a:gd name="T2" fmla="*/ 40 w 40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77">
                  <a:moveTo>
                    <a:pt x="12" y="77"/>
                  </a:moveTo>
                  <a:cubicBezTo>
                    <a:pt x="12" y="77"/>
                    <a:pt x="0" y="25"/>
                    <a:pt x="40" y="0"/>
                  </a:cubicBezTo>
                </a:path>
              </a:pathLst>
            </a:cu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7"/>
            <p:cNvSpPr/>
            <p:nvPr/>
          </p:nvSpPr>
          <p:spPr bwMode="auto">
            <a:xfrm>
              <a:off x="9950450" y="752476"/>
              <a:ext cx="157162" cy="169863"/>
            </a:xfrm>
            <a:custGeom>
              <a:avLst/>
              <a:gdLst>
                <a:gd name="T0" fmla="*/ 37 w 37"/>
                <a:gd name="T1" fmla="*/ 0 h 40"/>
                <a:gd name="T2" fmla="*/ 0 w 37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40">
                  <a:moveTo>
                    <a:pt x="37" y="0"/>
                  </a:moveTo>
                  <a:cubicBezTo>
                    <a:pt x="21" y="7"/>
                    <a:pt x="8" y="22"/>
                    <a:pt x="0" y="40"/>
                  </a:cubicBezTo>
                </a:path>
              </a:pathLst>
            </a:custGeom>
            <a:noFill/>
            <a:ln w="58738" cap="flat">
              <a:solidFill>
                <a:srgbClr val="F1F2F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8"/>
            <p:cNvSpPr/>
            <p:nvPr/>
          </p:nvSpPr>
          <p:spPr bwMode="auto">
            <a:xfrm>
              <a:off x="8769350" y="1492251"/>
              <a:ext cx="863600" cy="633413"/>
            </a:xfrm>
            <a:custGeom>
              <a:avLst/>
              <a:gdLst>
                <a:gd name="T0" fmla="*/ 22 w 203"/>
                <a:gd name="T1" fmla="*/ 0 h 149"/>
                <a:gd name="T2" fmla="*/ 0 w 203"/>
                <a:gd name="T3" fmla="*/ 25 h 149"/>
                <a:gd name="T4" fmla="*/ 0 w 203"/>
                <a:gd name="T5" fmla="*/ 124 h 149"/>
                <a:gd name="T6" fmla="*/ 22 w 203"/>
                <a:gd name="T7" fmla="*/ 149 h 149"/>
                <a:gd name="T8" fmla="*/ 203 w 203"/>
                <a:gd name="T9" fmla="*/ 149 h 149"/>
                <a:gd name="T10" fmla="*/ 203 w 203"/>
                <a:gd name="T11" fmla="*/ 0 h 149"/>
                <a:gd name="T12" fmla="*/ 22 w 203"/>
                <a:gd name="T1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149">
                  <a:moveTo>
                    <a:pt x="22" y="0"/>
                  </a:moveTo>
                  <a:cubicBezTo>
                    <a:pt x="10" y="0"/>
                    <a:pt x="0" y="11"/>
                    <a:pt x="0" y="2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38"/>
                    <a:pt x="10" y="149"/>
                    <a:pt x="22" y="149"/>
                  </a:cubicBezTo>
                  <a:cubicBezTo>
                    <a:pt x="203" y="149"/>
                    <a:pt x="203" y="149"/>
                    <a:pt x="203" y="149"/>
                  </a:cubicBezTo>
                  <a:cubicBezTo>
                    <a:pt x="203" y="0"/>
                    <a:pt x="203" y="0"/>
                    <a:pt x="203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D1D3D4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59"/>
            <p:cNvSpPr>
              <a:spLocks noChangeArrowheads="1"/>
            </p:cNvSpPr>
            <p:nvPr/>
          </p:nvSpPr>
          <p:spPr bwMode="auto">
            <a:xfrm>
              <a:off x="9632950" y="1492251"/>
              <a:ext cx="454025" cy="633413"/>
            </a:xfrm>
            <a:prstGeom prst="rect">
              <a:avLst/>
            </a:prstGeom>
            <a:solidFill>
              <a:srgbClr val="F1F2F2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0"/>
            <p:cNvSpPr/>
            <p:nvPr/>
          </p:nvSpPr>
          <p:spPr bwMode="auto">
            <a:xfrm>
              <a:off x="10086975" y="1492251"/>
              <a:ext cx="1665287" cy="633413"/>
            </a:xfrm>
            <a:custGeom>
              <a:avLst/>
              <a:gdLst>
                <a:gd name="T0" fmla="*/ 370 w 392"/>
                <a:gd name="T1" fmla="*/ 0 h 149"/>
                <a:gd name="T2" fmla="*/ 0 w 392"/>
                <a:gd name="T3" fmla="*/ 0 h 149"/>
                <a:gd name="T4" fmla="*/ 0 w 392"/>
                <a:gd name="T5" fmla="*/ 149 h 149"/>
                <a:gd name="T6" fmla="*/ 370 w 392"/>
                <a:gd name="T7" fmla="*/ 149 h 149"/>
                <a:gd name="T8" fmla="*/ 392 w 392"/>
                <a:gd name="T9" fmla="*/ 124 h 149"/>
                <a:gd name="T10" fmla="*/ 392 w 392"/>
                <a:gd name="T11" fmla="*/ 25 h 149"/>
                <a:gd name="T12" fmla="*/ 370 w 392"/>
                <a:gd name="T1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2" h="149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370" y="149"/>
                    <a:pt x="370" y="149"/>
                    <a:pt x="370" y="149"/>
                  </a:cubicBezTo>
                  <a:cubicBezTo>
                    <a:pt x="382" y="149"/>
                    <a:pt x="392" y="138"/>
                    <a:pt x="392" y="124"/>
                  </a:cubicBezTo>
                  <a:cubicBezTo>
                    <a:pt x="392" y="25"/>
                    <a:pt x="392" y="25"/>
                    <a:pt x="392" y="25"/>
                  </a:cubicBezTo>
                  <a:cubicBezTo>
                    <a:pt x="392" y="11"/>
                    <a:pt x="382" y="0"/>
                    <a:pt x="370" y="0"/>
                  </a:cubicBezTo>
                  <a:close/>
                </a:path>
              </a:pathLst>
            </a:custGeom>
            <a:solidFill>
              <a:srgbClr val="D1D3D4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1"/>
            <p:cNvSpPr/>
            <p:nvPr/>
          </p:nvSpPr>
          <p:spPr bwMode="auto">
            <a:xfrm>
              <a:off x="9202738" y="1492251"/>
              <a:ext cx="0" cy="280988"/>
            </a:xfrm>
            <a:custGeom>
              <a:avLst/>
              <a:gdLst>
                <a:gd name="T0" fmla="*/ 0 h 177"/>
                <a:gd name="T1" fmla="*/ 177 h 177"/>
                <a:gd name="T2" fmla="*/ 0 h 17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77">
                  <a:moveTo>
                    <a:pt x="0" y="0"/>
                  </a:moveTo>
                  <a:lnTo>
                    <a:pt x="0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Line 62"/>
            <p:cNvSpPr>
              <a:spLocks noChangeShapeType="1"/>
            </p:cNvSpPr>
            <p:nvPr/>
          </p:nvSpPr>
          <p:spPr bwMode="auto">
            <a:xfrm>
              <a:off x="9202738" y="1492251"/>
              <a:ext cx="0" cy="2809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3"/>
            <p:cNvSpPr/>
            <p:nvPr/>
          </p:nvSpPr>
          <p:spPr bwMode="auto">
            <a:xfrm>
              <a:off x="10320338" y="1712913"/>
              <a:ext cx="314325" cy="0"/>
            </a:xfrm>
            <a:custGeom>
              <a:avLst/>
              <a:gdLst>
                <a:gd name="T0" fmla="*/ 0 w 198"/>
                <a:gd name="T1" fmla="*/ 198 w 198"/>
                <a:gd name="T2" fmla="*/ 0 w 19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8">
                  <a:moveTo>
                    <a:pt x="0" y="0"/>
                  </a:moveTo>
                  <a:lnTo>
                    <a:pt x="1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Line 64"/>
            <p:cNvSpPr>
              <a:spLocks noChangeShapeType="1"/>
            </p:cNvSpPr>
            <p:nvPr/>
          </p:nvSpPr>
          <p:spPr bwMode="auto">
            <a:xfrm>
              <a:off x="10320338" y="1712913"/>
              <a:ext cx="314325" cy="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65"/>
            <p:cNvSpPr/>
            <p:nvPr/>
          </p:nvSpPr>
          <p:spPr bwMode="auto">
            <a:xfrm>
              <a:off x="10320338" y="1905001"/>
              <a:ext cx="1236662" cy="0"/>
            </a:xfrm>
            <a:custGeom>
              <a:avLst/>
              <a:gdLst>
                <a:gd name="T0" fmla="*/ 0 w 779"/>
                <a:gd name="T1" fmla="*/ 779 w 779"/>
                <a:gd name="T2" fmla="*/ 0 w 77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79">
                  <a:moveTo>
                    <a:pt x="0" y="0"/>
                  </a:moveTo>
                  <a:lnTo>
                    <a:pt x="7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Line 66"/>
            <p:cNvSpPr>
              <a:spLocks noChangeShapeType="1"/>
            </p:cNvSpPr>
            <p:nvPr/>
          </p:nvSpPr>
          <p:spPr bwMode="auto">
            <a:xfrm>
              <a:off x="10320338" y="1905001"/>
              <a:ext cx="1236662" cy="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25900" y="795933"/>
            <a:ext cx="415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 LOREM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172"/>
          <p:cNvSpPr/>
          <p:nvPr/>
        </p:nvSpPr>
        <p:spPr bwMode="auto">
          <a:xfrm>
            <a:off x="2636066" y="1885377"/>
            <a:ext cx="7278589" cy="3833503"/>
          </a:xfrm>
          <a:custGeom>
            <a:avLst/>
            <a:gdLst>
              <a:gd name="T0" fmla="*/ 5603 w 5603"/>
              <a:gd name="T1" fmla="*/ 2951 h 2951"/>
              <a:gd name="T2" fmla="*/ 5171 w 5603"/>
              <a:gd name="T3" fmla="*/ 2951 h 2951"/>
              <a:gd name="T4" fmla="*/ 5166 w 5603"/>
              <a:gd name="T5" fmla="*/ 2948 h 2951"/>
              <a:gd name="T6" fmla="*/ 494 w 5603"/>
              <a:gd name="T7" fmla="*/ 43 h 2951"/>
              <a:gd name="T8" fmla="*/ 0 w 5603"/>
              <a:gd name="T9" fmla="*/ 43 h 2951"/>
              <a:gd name="T10" fmla="*/ 0 w 5603"/>
              <a:gd name="T11" fmla="*/ 0 h 2951"/>
              <a:gd name="T12" fmla="*/ 507 w 5603"/>
              <a:gd name="T13" fmla="*/ 0 h 2951"/>
              <a:gd name="T14" fmla="*/ 513 w 5603"/>
              <a:gd name="T15" fmla="*/ 3 h 2951"/>
              <a:gd name="T16" fmla="*/ 5182 w 5603"/>
              <a:gd name="T17" fmla="*/ 2908 h 2951"/>
              <a:gd name="T18" fmla="*/ 5603 w 5603"/>
              <a:gd name="T19" fmla="*/ 2908 h 2951"/>
              <a:gd name="T20" fmla="*/ 5603 w 5603"/>
              <a:gd name="T21" fmla="*/ 2951 h 2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03" h="2951">
                <a:moveTo>
                  <a:pt x="5603" y="2951"/>
                </a:moveTo>
                <a:lnTo>
                  <a:pt x="5171" y="2951"/>
                </a:lnTo>
                <a:lnTo>
                  <a:pt x="5166" y="2948"/>
                </a:lnTo>
                <a:lnTo>
                  <a:pt x="494" y="43"/>
                </a:lnTo>
                <a:lnTo>
                  <a:pt x="0" y="43"/>
                </a:lnTo>
                <a:lnTo>
                  <a:pt x="0" y="0"/>
                </a:lnTo>
                <a:lnTo>
                  <a:pt x="507" y="0"/>
                </a:lnTo>
                <a:lnTo>
                  <a:pt x="513" y="3"/>
                </a:lnTo>
                <a:lnTo>
                  <a:pt x="5182" y="2908"/>
                </a:lnTo>
                <a:lnTo>
                  <a:pt x="5603" y="2908"/>
                </a:lnTo>
                <a:lnTo>
                  <a:pt x="5603" y="2951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173"/>
          <p:cNvSpPr>
            <a:spLocks noChangeArrowheads="1"/>
          </p:cNvSpPr>
          <p:nvPr/>
        </p:nvSpPr>
        <p:spPr bwMode="auto">
          <a:xfrm>
            <a:off x="3919529" y="2221832"/>
            <a:ext cx="378025" cy="3793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74"/>
          <p:cNvSpPr>
            <a:spLocks noChangeArrowheads="1"/>
          </p:cNvSpPr>
          <p:nvPr/>
        </p:nvSpPr>
        <p:spPr bwMode="auto">
          <a:xfrm>
            <a:off x="5219880" y="3041533"/>
            <a:ext cx="378025" cy="378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75"/>
          <p:cNvSpPr>
            <a:spLocks noChangeArrowheads="1"/>
          </p:cNvSpPr>
          <p:nvPr/>
        </p:nvSpPr>
        <p:spPr bwMode="auto">
          <a:xfrm>
            <a:off x="6520232" y="3861236"/>
            <a:ext cx="374127" cy="3754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76"/>
          <p:cNvSpPr>
            <a:spLocks noChangeArrowheads="1"/>
          </p:cNvSpPr>
          <p:nvPr/>
        </p:nvSpPr>
        <p:spPr bwMode="auto">
          <a:xfrm>
            <a:off x="8036225" y="4787459"/>
            <a:ext cx="374127" cy="3793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377904" y="1725939"/>
            <a:ext cx="4261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377482" y="1294758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58766" y="3677148"/>
            <a:ext cx="4261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173323" y="3211026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163478" y="3392750"/>
            <a:ext cx="4261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163056" y="2961569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454442" y="5087803"/>
            <a:ext cx="4261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668999" y="4621681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4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25900" y="795933"/>
            <a:ext cx="415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 LOREM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552950" y="1484313"/>
            <a:ext cx="3108325" cy="3694113"/>
            <a:chOff x="4552950" y="1484313"/>
            <a:chExt cx="3108325" cy="3694113"/>
          </a:xfrm>
        </p:grpSpPr>
        <p:sp>
          <p:nvSpPr>
            <p:cNvPr id="9" name="Freeform 502"/>
            <p:cNvSpPr/>
            <p:nvPr/>
          </p:nvSpPr>
          <p:spPr bwMode="auto">
            <a:xfrm>
              <a:off x="6875463" y="3460750"/>
              <a:ext cx="742950" cy="720725"/>
            </a:xfrm>
            <a:custGeom>
              <a:avLst/>
              <a:gdLst>
                <a:gd name="T0" fmla="*/ 175 w 175"/>
                <a:gd name="T1" fmla="*/ 102 h 170"/>
                <a:gd name="T2" fmla="*/ 175 w 175"/>
                <a:gd name="T3" fmla="*/ 102 h 170"/>
                <a:gd name="T4" fmla="*/ 153 w 175"/>
                <a:gd name="T5" fmla="*/ 42 h 170"/>
                <a:gd name="T6" fmla="*/ 131 w 175"/>
                <a:gd name="T7" fmla="*/ 30 h 170"/>
                <a:gd name="T8" fmla="*/ 131 w 175"/>
                <a:gd name="T9" fmla="*/ 30 h 170"/>
                <a:gd name="T10" fmla="*/ 130 w 175"/>
                <a:gd name="T11" fmla="*/ 30 h 170"/>
                <a:gd name="T12" fmla="*/ 0 w 175"/>
                <a:gd name="T13" fmla="*/ 0 h 170"/>
                <a:gd name="T14" fmla="*/ 15 w 175"/>
                <a:gd name="T15" fmla="*/ 170 h 170"/>
                <a:gd name="T16" fmla="*/ 175 w 175"/>
                <a:gd name="T17" fmla="*/ 170 h 170"/>
                <a:gd name="T18" fmla="*/ 175 w 175"/>
                <a:gd name="T19" fmla="*/ 10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70">
                  <a:moveTo>
                    <a:pt x="175" y="102"/>
                  </a:moveTo>
                  <a:cubicBezTo>
                    <a:pt x="175" y="102"/>
                    <a:pt x="175" y="102"/>
                    <a:pt x="175" y="102"/>
                  </a:cubicBezTo>
                  <a:cubicBezTo>
                    <a:pt x="175" y="69"/>
                    <a:pt x="164" y="52"/>
                    <a:pt x="153" y="42"/>
                  </a:cubicBezTo>
                  <a:cubicBezTo>
                    <a:pt x="142" y="32"/>
                    <a:pt x="131" y="30"/>
                    <a:pt x="131" y="30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52"/>
                    <a:pt x="12" y="108"/>
                    <a:pt x="15" y="170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75" y="163"/>
                    <a:pt x="175" y="145"/>
                    <a:pt x="175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503"/>
            <p:cNvSpPr>
              <a:spLocks noEditPoints="1"/>
            </p:cNvSpPr>
            <p:nvPr/>
          </p:nvSpPr>
          <p:spPr bwMode="auto">
            <a:xfrm>
              <a:off x="4552950" y="1484313"/>
              <a:ext cx="3108325" cy="3694113"/>
            </a:xfrm>
            <a:custGeom>
              <a:avLst/>
              <a:gdLst>
                <a:gd name="T0" fmla="*/ 681 w 733"/>
                <a:gd name="T1" fmla="*/ 486 h 871"/>
                <a:gd name="T2" fmla="*/ 480 w 733"/>
                <a:gd name="T3" fmla="*/ 202 h 871"/>
                <a:gd name="T4" fmla="*/ 353 w 733"/>
                <a:gd name="T5" fmla="*/ 2 h 871"/>
                <a:gd name="T6" fmla="*/ 164 w 733"/>
                <a:gd name="T7" fmla="*/ 460 h 871"/>
                <a:gd name="T8" fmla="*/ 26 w 733"/>
                <a:gd name="T9" fmla="*/ 499 h 871"/>
                <a:gd name="T10" fmla="*/ 0 w 733"/>
                <a:gd name="T11" fmla="*/ 641 h 871"/>
                <a:gd name="T12" fmla="*/ 148 w 733"/>
                <a:gd name="T13" fmla="*/ 646 h 871"/>
                <a:gd name="T14" fmla="*/ 147 w 733"/>
                <a:gd name="T15" fmla="*/ 714 h 871"/>
                <a:gd name="T16" fmla="*/ 187 w 733"/>
                <a:gd name="T17" fmla="*/ 866 h 871"/>
                <a:gd name="T18" fmla="*/ 192 w 733"/>
                <a:gd name="T19" fmla="*/ 871 h 871"/>
                <a:gd name="T20" fmla="*/ 523 w 733"/>
                <a:gd name="T21" fmla="*/ 870 h 871"/>
                <a:gd name="T22" fmla="*/ 524 w 733"/>
                <a:gd name="T23" fmla="*/ 823 h 871"/>
                <a:gd name="T24" fmla="*/ 565 w 733"/>
                <a:gd name="T25" fmla="*/ 713 h 871"/>
                <a:gd name="T26" fmla="*/ 563 w 733"/>
                <a:gd name="T27" fmla="*/ 646 h 871"/>
                <a:gd name="T28" fmla="*/ 731 w 733"/>
                <a:gd name="T29" fmla="*/ 645 h 871"/>
                <a:gd name="T30" fmla="*/ 733 w 733"/>
                <a:gd name="T31" fmla="*/ 640 h 871"/>
                <a:gd name="T32" fmla="*/ 733 w 733"/>
                <a:gd name="T33" fmla="*/ 568 h 871"/>
                <a:gd name="T34" fmla="*/ 514 w 733"/>
                <a:gd name="T35" fmla="*/ 826 h 871"/>
                <a:gd name="T36" fmla="*/ 197 w 733"/>
                <a:gd name="T37" fmla="*/ 861 h 871"/>
                <a:gd name="T38" fmla="*/ 356 w 733"/>
                <a:gd name="T39" fmla="*/ 826 h 871"/>
                <a:gd name="T40" fmla="*/ 10 w 733"/>
                <a:gd name="T41" fmla="*/ 567 h 871"/>
                <a:gd name="T42" fmla="*/ 48 w 733"/>
                <a:gd name="T43" fmla="*/ 497 h 871"/>
                <a:gd name="T44" fmla="*/ 54 w 733"/>
                <a:gd name="T45" fmla="*/ 495 h 871"/>
                <a:gd name="T46" fmla="*/ 54 w 733"/>
                <a:gd name="T47" fmla="*/ 495 h 871"/>
                <a:gd name="T48" fmla="*/ 54 w 733"/>
                <a:gd name="T49" fmla="*/ 495 h 871"/>
                <a:gd name="T50" fmla="*/ 148 w 733"/>
                <a:gd name="T51" fmla="*/ 636 h 871"/>
                <a:gd name="T52" fmla="*/ 10 w 733"/>
                <a:gd name="T53" fmla="*/ 630 h 871"/>
                <a:gd name="T54" fmla="*/ 516 w 733"/>
                <a:gd name="T55" fmla="*/ 816 h 871"/>
                <a:gd name="T56" fmla="*/ 196 w 733"/>
                <a:gd name="T57" fmla="*/ 816 h 871"/>
                <a:gd name="T58" fmla="*/ 192 w 733"/>
                <a:gd name="T59" fmla="*/ 717 h 871"/>
                <a:gd name="T60" fmla="*/ 552 w 733"/>
                <a:gd name="T61" fmla="*/ 717 h 871"/>
                <a:gd name="T62" fmla="*/ 355 w 733"/>
                <a:gd name="T63" fmla="*/ 706 h 871"/>
                <a:gd name="T64" fmla="*/ 158 w 733"/>
                <a:gd name="T65" fmla="*/ 641 h 871"/>
                <a:gd name="T66" fmla="*/ 241 w 733"/>
                <a:gd name="T67" fmla="*/ 205 h 871"/>
                <a:gd name="T68" fmla="*/ 362 w 733"/>
                <a:gd name="T69" fmla="*/ 237 h 871"/>
                <a:gd name="T70" fmla="*/ 473 w 733"/>
                <a:gd name="T71" fmla="*/ 211 h 871"/>
                <a:gd name="T72" fmla="*/ 553 w 733"/>
                <a:gd name="T73" fmla="*/ 641 h 871"/>
                <a:gd name="T74" fmla="*/ 355 w 733"/>
                <a:gd name="T75" fmla="*/ 706 h 871"/>
                <a:gd name="T76" fmla="*/ 446 w 733"/>
                <a:gd name="T77" fmla="*/ 212 h 871"/>
                <a:gd name="T78" fmla="*/ 299 w 733"/>
                <a:gd name="T79" fmla="*/ 218 h 871"/>
                <a:gd name="T80" fmla="*/ 322 w 733"/>
                <a:gd name="T81" fmla="*/ 53 h 871"/>
                <a:gd name="T82" fmla="*/ 356 w 733"/>
                <a:gd name="T83" fmla="*/ 13 h 871"/>
                <a:gd name="T84" fmla="*/ 563 w 733"/>
                <a:gd name="T85" fmla="*/ 636 h 871"/>
                <a:gd name="T86" fmla="*/ 678 w 733"/>
                <a:gd name="T87" fmla="*/ 496 h 871"/>
                <a:gd name="T88" fmla="*/ 679 w 733"/>
                <a:gd name="T89" fmla="*/ 496 h 871"/>
                <a:gd name="T90" fmla="*/ 723 w 733"/>
                <a:gd name="T91" fmla="*/ 568 h 871"/>
                <a:gd name="T92" fmla="*/ 723 w 733"/>
                <a:gd name="T93" fmla="*/ 636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33" h="871">
                  <a:moveTo>
                    <a:pt x="707" y="500"/>
                  </a:moveTo>
                  <a:cubicBezTo>
                    <a:pt x="695" y="489"/>
                    <a:pt x="682" y="486"/>
                    <a:pt x="681" y="486"/>
                  </a:cubicBezTo>
                  <a:cubicBezTo>
                    <a:pt x="546" y="456"/>
                    <a:pt x="546" y="456"/>
                    <a:pt x="546" y="456"/>
                  </a:cubicBezTo>
                  <a:cubicBezTo>
                    <a:pt x="530" y="351"/>
                    <a:pt x="506" y="268"/>
                    <a:pt x="480" y="202"/>
                  </a:cubicBezTo>
                  <a:cubicBezTo>
                    <a:pt x="424" y="60"/>
                    <a:pt x="360" y="2"/>
                    <a:pt x="359" y="2"/>
                  </a:cubicBezTo>
                  <a:cubicBezTo>
                    <a:pt x="357" y="0"/>
                    <a:pt x="354" y="0"/>
                    <a:pt x="353" y="2"/>
                  </a:cubicBezTo>
                  <a:cubicBezTo>
                    <a:pt x="352" y="2"/>
                    <a:pt x="290" y="58"/>
                    <a:pt x="234" y="196"/>
                  </a:cubicBezTo>
                  <a:cubicBezTo>
                    <a:pt x="206" y="263"/>
                    <a:pt x="181" y="351"/>
                    <a:pt x="164" y="460"/>
                  </a:cubicBezTo>
                  <a:cubicBezTo>
                    <a:pt x="52" y="485"/>
                    <a:pt x="52" y="485"/>
                    <a:pt x="52" y="485"/>
                  </a:cubicBezTo>
                  <a:cubicBezTo>
                    <a:pt x="50" y="486"/>
                    <a:pt x="38" y="488"/>
                    <a:pt x="26" y="499"/>
                  </a:cubicBezTo>
                  <a:cubicBezTo>
                    <a:pt x="13" y="511"/>
                    <a:pt x="0" y="532"/>
                    <a:pt x="0" y="567"/>
                  </a:cubicBezTo>
                  <a:cubicBezTo>
                    <a:pt x="0" y="637"/>
                    <a:pt x="0" y="641"/>
                    <a:pt x="0" y="641"/>
                  </a:cubicBezTo>
                  <a:cubicBezTo>
                    <a:pt x="0" y="643"/>
                    <a:pt x="2" y="646"/>
                    <a:pt x="5" y="646"/>
                  </a:cubicBezTo>
                  <a:cubicBezTo>
                    <a:pt x="148" y="646"/>
                    <a:pt x="148" y="646"/>
                    <a:pt x="148" y="646"/>
                  </a:cubicBezTo>
                  <a:cubicBezTo>
                    <a:pt x="147" y="667"/>
                    <a:pt x="147" y="689"/>
                    <a:pt x="147" y="711"/>
                  </a:cubicBezTo>
                  <a:cubicBezTo>
                    <a:pt x="147" y="712"/>
                    <a:pt x="147" y="713"/>
                    <a:pt x="147" y="714"/>
                  </a:cubicBezTo>
                  <a:cubicBezTo>
                    <a:pt x="187" y="821"/>
                    <a:pt x="187" y="821"/>
                    <a:pt x="187" y="821"/>
                  </a:cubicBezTo>
                  <a:cubicBezTo>
                    <a:pt x="187" y="866"/>
                    <a:pt x="187" y="866"/>
                    <a:pt x="187" y="866"/>
                  </a:cubicBezTo>
                  <a:cubicBezTo>
                    <a:pt x="187" y="868"/>
                    <a:pt x="187" y="869"/>
                    <a:pt x="188" y="870"/>
                  </a:cubicBezTo>
                  <a:cubicBezTo>
                    <a:pt x="189" y="871"/>
                    <a:pt x="191" y="871"/>
                    <a:pt x="192" y="871"/>
                  </a:cubicBezTo>
                  <a:cubicBezTo>
                    <a:pt x="519" y="871"/>
                    <a:pt x="519" y="871"/>
                    <a:pt x="519" y="871"/>
                  </a:cubicBezTo>
                  <a:cubicBezTo>
                    <a:pt x="521" y="871"/>
                    <a:pt x="522" y="871"/>
                    <a:pt x="523" y="870"/>
                  </a:cubicBezTo>
                  <a:cubicBezTo>
                    <a:pt x="524" y="869"/>
                    <a:pt x="524" y="868"/>
                    <a:pt x="524" y="866"/>
                  </a:cubicBezTo>
                  <a:cubicBezTo>
                    <a:pt x="524" y="823"/>
                    <a:pt x="524" y="823"/>
                    <a:pt x="524" y="823"/>
                  </a:cubicBezTo>
                  <a:cubicBezTo>
                    <a:pt x="525" y="823"/>
                    <a:pt x="525" y="822"/>
                    <a:pt x="525" y="821"/>
                  </a:cubicBezTo>
                  <a:cubicBezTo>
                    <a:pt x="565" y="713"/>
                    <a:pt x="565" y="713"/>
                    <a:pt x="565" y="713"/>
                  </a:cubicBezTo>
                  <a:cubicBezTo>
                    <a:pt x="565" y="712"/>
                    <a:pt x="565" y="710"/>
                    <a:pt x="564" y="709"/>
                  </a:cubicBezTo>
                  <a:cubicBezTo>
                    <a:pt x="564" y="687"/>
                    <a:pt x="564" y="667"/>
                    <a:pt x="563" y="646"/>
                  </a:cubicBezTo>
                  <a:cubicBezTo>
                    <a:pt x="728" y="646"/>
                    <a:pt x="728" y="646"/>
                    <a:pt x="728" y="646"/>
                  </a:cubicBezTo>
                  <a:cubicBezTo>
                    <a:pt x="729" y="646"/>
                    <a:pt x="730" y="646"/>
                    <a:pt x="731" y="645"/>
                  </a:cubicBezTo>
                  <a:cubicBezTo>
                    <a:pt x="732" y="644"/>
                    <a:pt x="733" y="643"/>
                    <a:pt x="733" y="641"/>
                  </a:cubicBezTo>
                  <a:cubicBezTo>
                    <a:pt x="733" y="641"/>
                    <a:pt x="733" y="641"/>
                    <a:pt x="733" y="640"/>
                  </a:cubicBezTo>
                  <a:cubicBezTo>
                    <a:pt x="733" y="636"/>
                    <a:pt x="733" y="622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32"/>
                    <a:pt x="720" y="511"/>
                    <a:pt x="707" y="500"/>
                  </a:cubicBezTo>
                  <a:close/>
                  <a:moveTo>
                    <a:pt x="514" y="826"/>
                  </a:moveTo>
                  <a:cubicBezTo>
                    <a:pt x="514" y="861"/>
                    <a:pt x="514" y="861"/>
                    <a:pt x="514" y="861"/>
                  </a:cubicBezTo>
                  <a:cubicBezTo>
                    <a:pt x="197" y="861"/>
                    <a:pt x="197" y="861"/>
                    <a:pt x="197" y="861"/>
                  </a:cubicBezTo>
                  <a:cubicBezTo>
                    <a:pt x="197" y="826"/>
                    <a:pt x="197" y="826"/>
                    <a:pt x="197" y="826"/>
                  </a:cubicBezTo>
                  <a:cubicBezTo>
                    <a:pt x="356" y="826"/>
                    <a:pt x="356" y="826"/>
                    <a:pt x="356" y="826"/>
                  </a:cubicBezTo>
                  <a:lnTo>
                    <a:pt x="514" y="826"/>
                  </a:lnTo>
                  <a:close/>
                  <a:moveTo>
                    <a:pt x="10" y="567"/>
                  </a:moveTo>
                  <a:cubicBezTo>
                    <a:pt x="10" y="534"/>
                    <a:pt x="21" y="517"/>
                    <a:pt x="33" y="507"/>
                  </a:cubicBezTo>
                  <a:cubicBezTo>
                    <a:pt x="38" y="502"/>
                    <a:pt x="44" y="499"/>
                    <a:pt x="48" y="497"/>
                  </a:cubicBezTo>
                  <a:cubicBezTo>
                    <a:pt x="50" y="496"/>
                    <a:pt x="51" y="496"/>
                    <a:pt x="53" y="496"/>
                  </a:cubicBezTo>
                  <a:cubicBezTo>
                    <a:pt x="53" y="495"/>
                    <a:pt x="54" y="495"/>
                    <a:pt x="54" y="495"/>
                  </a:cubicBezTo>
                  <a:cubicBezTo>
                    <a:pt x="54" y="495"/>
                    <a:pt x="54" y="495"/>
                    <a:pt x="54" y="495"/>
                  </a:cubicBezTo>
                  <a:cubicBezTo>
                    <a:pt x="54" y="495"/>
                    <a:pt x="54" y="495"/>
                    <a:pt x="54" y="495"/>
                  </a:cubicBezTo>
                  <a:cubicBezTo>
                    <a:pt x="54" y="495"/>
                    <a:pt x="54" y="495"/>
                    <a:pt x="54" y="495"/>
                  </a:cubicBezTo>
                  <a:cubicBezTo>
                    <a:pt x="54" y="495"/>
                    <a:pt x="54" y="495"/>
                    <a:pt x="54" y="495"/>
                  </a:cubicBezTo>
                  <a:cubicBezTo>
                    <a:pt x="163" y="471"/>
                    <a:pt x="163" y="471"/>
                    <a:pt x="163" y="471"/>
                  </a:cubicBezTo>
                  <a:cubicBezTo>
                    <a:pt x="156" y="521"/>
                    <a:pt x="151" y="576"/>
                    <a:pt x="148" y="636"/>
                  </a:cubicBezTo>
                  <a:cubicBezTo>
                    <a:pt x="10" y="636"/>
                    <a:pt x="10" y="636"/>
                    <a:pt x="10" y="636"/>
                  </a:cubicBezTo>
                  <a:cubicBezTo>
                    <a:pt x="10" y="634"/>
                    <a:pt x="10" y="632"/>
                    <a:pt x="10" y="630"/>
                  </a:cubicBezTo>
                  <a:cubicBezTo>
                    <a:pt x="10" y="620"/>
                    <a:pt x="10" y="602"/>
                    <a:pt x="10" y="567"/>
                  </a:cubicBezTo>
                  <a:close/>
                  <a:moveTo>
                    <a:pt x="516" y="816"/>
                  </a:moveTo>
                  <a:cubicBezTo>
                    <a:pt x="356" y="816"/>
                    <a:pt x="356" y="816"/>
                    <a:pt x="356" y="816"/>
                  </a:cubicBezTo>
                  <a:cubicBezTo>
                    <a:pt x="196" y="816"/>
                    <a:pt x="196" y="816"/>
                    <a:pt x="196" y="816"/>
                  </a:cubicBezTo>
                  <a:cubicBezTo>
                    <a:pt x="159" y="717"/>
                    <a:pt x="159" y="717"/>
                    <a:pt x="159" y="717"/>
                  </a:cubicBezTo>
                  <a:cubicBezTo>
                    <a:pt x="192" y="717"/>
                    <a:pt x="192" y="717"/>
                    <a:pt x="192" y="717"/>
                  </a:cubicBezTo>
                  <a:cubicBezTo>
                    <a:pt x="355" y="717"/>
                    <a:pt x="355" y="717"/>
                    <a:pt x="355" y="717"/>
                  </a:cubicBezTo>
                  <a:cubicBezTo>
                    <a:pt x="552" y="717"/>
                    <a:pt x="552" y="717"/>
                    <a:pt x="552" y="717"/>
                  </a:cubicBezTo>
                  <a:lnTo>
                    <a:pt x="516" y="816"/>
                  </a:lnTo>
                  <a:close/>
                  <a:moveTo>
                    <a:pt x="355" y="706"/>
                  </a:moveTo>
                  <a:cubicBezTo>
                    <a:pt x="157" y="706"/>
                    <a:pt x="157" y="706"/>
                    <a:pt x="157" y="706"/>
                  </a:cubicBezTo>
                  <a:cubicBezTo>
                    <a:pt x="157" y="684"/>
                    <a:pt x="157" y="662"/>
                    <a:pt x="158" y="641"/>
                  </a:cubicBezTo>
                  <a:cubicBezTo>
                    <a:pt x="161" y="577"/>
                    <a:pt x="166" y="518"/>
                    <a:pt x="174" y="465"/>
                  </a:cubicBezTo>
                  <a:cubicBezTo>
                    <a:pt x="190" y="357"/>
                    <a:pt x="215" y="272"/>
                    <a:pt x="241" y="205"/>
                  </a:cubicBezTo>
                  <a:cubicBezTo>
                    <a:pt x="249" y="210"/>
                    <a:pt x="258" y="214"/>
                    <a:pt x="266" y="218"/>
                  </a:cubicBezTo>
                  <a:cubicBezTo>
                    <a:pt x="297" y="231"/>
                    <a:pt x="330" y="237"/>
                    <a:pt x="362" y="237"/>
                  </a:cubicBezTo>
                  <a:cubicBezTo>
                    <a:pt x="387" y="237"/>
                    <a:pt x="412" y="234"/>
                    <a:pt x="435" y="226"/>
                  </a:cubicBezTo>
                  <a:cubicBezTo>
                    <a:pt x="448" y="222"/>
                    <a:pt x="460" y="217"/>
                    <a:pt x="473" y="211"/>
                  </a:cubicBezTo>
                  <a:cubicBezTo>
                    <a:pt x="498" y="276"/>
                    <a:pt x="521" y="358"/>
                    <a:pt x="537" y="461"/>
                  </a:cubicBezTo>
                  <a:cubicBezTo>
                    <a:pt x="545" y="515"/>
                    <a:pt x="550" y="575"/>
                    <a:pt x="553" y="641"/>
                  </a:cubicBezTo>
                  <a:cubicBezTo>
                    <a:pt x="553" y="663"/>
                    <a:pt x="554" y="684"/>
                    <a:pt x="554" y="707"/>
                  </a:cubicBezTo>
                  <a:lnTo>
                    <a:pt x="355" y="706"/>
                  </a:lnTo>
                  <a:close/>
                  <a:moveTo>
                    <a:pt x="469" y="201"/>
                  </a:moveTo>
                  <a:cubicBezTo>
                    <a:pt x="461" y="205"/>
                    <a:pt x="454" y="209"/>
                    <a:pt x="446" y="212"/>
                  </a:cubicBezTo>
                  <a:cubicBezTo>
                    <a:pt x="419" y="222"/>
                    <a:pt x="391" y="227"/>
                    <a:pt x="362" y="227"/>
                  </a:cubicBezTo>
                  <a:cubicBezTo>
                    <a:pt x="341" y="227"/>
                    <a:pt x="320" y="224"/>
                    <a:pt x="299" y="218"/>
                  </a:cubicBezTo>
                  <a:cubicBezTo>
                    <a:pt x="280" y="213"/>
                    <a:pt x="262" y="206"/>
                    <a:pt x="245" y="196"/>
                  </a:cubicBezTo>
                  <a:cubicBezTo>
                    <a:pt x="272" y="130"/>
                    <a:pt x="300" y="83"/>
                    <a:pt x="322" y="53"/>
                  </a:cubicBezTo>
                  <a:cubicBezTo>
                    <a:pt x="333" y="38"/>
                    <a:pt x="343" y="27"/>
                    <a:pt x="349" y="20"/>
                  </a:cubicBezTo>
                  <a:cubicBezTo>
                    <a:pt x="352" y="17"/>
                    <a:pt x="354" y="14"/>
                    <a:pt x="356" y="13"/>
                  </a:cubicBezTo>
                  <a:cubicBezTo>
                    <a:pt x="369" y="26"/>
                    <a:pt x="422" y="83"/>
                    <a:pt x="469" y="201"/>
                  </a:cubicBezTo>
                  <a:close/>
                  <a:moveTo>
                    <a:pt x="563" y="636"/>
                  </a:moveTo>
                  <a:cubicBezTo>
                    <a:pt x="560" y="574"/>
                    <a:pt x="555" y="518"/>
                    <a:pt x="548" y="466"/>
                  </a:cubicBezTo>
                  <a:cubicBezTo>
                    <a:pt x="678" y="496"/>
                    <a:pt x="678" y="496"/>
                    <a:pt x="678" y="496"/>
                  </a:cubicBezTo>
                  <a:cubicBezTo>
                    <a:pt x="679" y="496"/>
                    <a:pt x="679" y="496"/>
                    <a:pt x="679" y="496"/>
                  </a:cubicBezTo>
                  <a:cubicBezTo>
                    <a:pt x="679" y="496"/>
                    <a:pt x="679" y="496"/>
                    <a:pt x="679" y="496"/>
                  </a:cubicBezTo>
                  <a:cubicBezTo>
                    <a:pt x="679" y="496"/>
                    <a:pt x="690" y="498"/>
                    <a:pt x="701" y="508"/>
                  </a:cubicBezTo>
                  <a:cubicBezTo>
                    <a:pt x="712" y="518"/>
                    <a:pt x="723" y="535"/>
                    <a:pt x="723" y="568"/>
                  </a:cubicBezTo>
                  <a:cubicBezTo>
                    <a:pt x="723" y="568"/>
                    <a:pt x="723" y="568"/>
                    <a:pt x="723" y="568"/>
                  </a:cubicBezTo>
                  <a:cubicBezTo>
                    <a:pt x="723" y="611"/>
                    <a:pt x="723" y="629"/>
                    <a:pt x="723" y="636"/>
                  </a:cubicBezTo>
                  <a:lnTo>
                    <a:pt x="563" y="636"/>
                  </a:lnTo>
                  <a:close/>
                </a:path>
              </a:pathLst>
            </a:custGeom>
            <a:solidFill>
              <a:srgbClr val="86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504"/>
            <p:cNvSpPr/>
            <p:nvPr/>
          </p:nvSpPr>
          <p:spPr bwMode="auto">
            <a:xfrm>
              <a:off x="4595813" y="3481388"/>
              <a:ext cx="647700" cy="700088"/>
            </a:xfrm>
            <a:custGeom>
              <a:avLst/>
              <a:gdLst>
                <a:gd name="T0" fmla="*/ 138 w 153"/>
                <a:gd name="T1" fmla="*/ 165 h 165"/>
                <a:gd name="T2" fmla="*/ 153 w 153"/>
                <a:gd name="T3" fmla="*/ 0 h 165"/>
                <a:gd name="T4" fmla="*/ 44 w 153"/>
                <a:gd name="T5" fmla="*/ 24 h 165"/>
                <a:gd name="T6" fmla="*/ 44 w 153"/>
                <a:gd name="T7" fmla="*/ 24 h 165"/>
                <a:gd name="T8" fmla="*/ 44 w 153"/>
                <a:gd name="T9" fmla="*/ 24 h 165"/>
                <a:gd name="T10" fmla="*/ 44 w 153"/>
                <a:gd name="T11" fmla="*/ 24 h 165"/>
                <a:gd name="T12" fmla="*/ 44 w 153"/>
                <a:gd name="T13" fmla="*/ 24 h 165"/>
                <a:gd name="T14" fmla="*/ 43 w 153"/>
                <a:gd name="T15" fmla="*/ 25 h 165"/>
                <a:gd name="T16" fmla="*/ 38 w 153"/>
                <a:gd name="T17" fmla="*/ 26 h 165"/>
                <a:gd name="T18" fmla="*/ 23 w 153"/>
                <a:gd name="T19" fmla="*/ 36 h 165"/>
                <a:gd name="T20" fmla="*/ 0 w 153"/>
                <a:gd name="T21" fmla="*/ 96 h 165"/>
                <a:gd name="T22" fmla="*/ 0 w 153"/>
                <a:gd name="T23" fmla="*/ 159 h 165"/>
                <a:gd name="T24" fmla="*/ 0 w 153"/>
                <a:gd name="T25" fmla="*/ 165 h 165"/>
                <a:gd name="T26" fmla="*/ 138 w 153"/>
                <a:gd name="T27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3" h="165">
                  <a:moveTo>
                    <a:pt x="138" y="165"/>
                  </a:moveTo>
                  <a:cubicBezTo>
                    <a:pt x="141" y="105"/>
                    <a:pt x="146" y="50"/>
                    <a:pt x="153" y="0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3" y="24"/>
                    <a:pt x="43" y="25"/>
                  </a:cubicBezTo>
                  <a:cubicBezTo>
                    <a:pt x="41" y="25"/>
                    <a:pt x="40" y="25"/>
                    <a:pt x="38" y="26"/>
                  </a:cubicBezTo>
                  <a:cubicBezTo>
                    <a:pt x="34" y="28"/>
                    <a:pt x="28" y="31"/>
                    <a:pt x="23" y="36"/>
                  </a:cubicBezTo>
                  <a:cubicBezTo>
                    <a:pt x="11" y="46"/>
                    <a:pt x="0" y="63"/>
                    <a:pt x="0" y="96"/>
                  </a:cubicBezTo>
                  <a:cubicBezTo>
                    <a:pt x="0" y="131"/>
                    <a:pt x="0" y="149"/>
                    <a:pt x="0" y="159"/>
                  </a:cubicBezTo>
                  <a:cubicBezTo>
                    <a:pt x="0" y="161"/>
                    <a:pt x="0" y="163"/>
                    <a:pt x="0" y="165"/>
                  </a:cubicBezTo>
                  <a:lnTo>
                    <a:pt x="138" y="1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505"/>
            <p:cNvSpPr/>
            <p:nvPr/>
          </p:nvSpPr>
          <p:spPr bwMode="auto">
            <a:xfrm>
              <a:off x="5226050" y="4525963"/>
              <a:ext cx="1666875" cy="419100"/>
            </a:xfrm>
            <a:custGeom>
              <a:avLst/>
              <a:gdLst>
                <a:gd name="T0" fmla="*/ 524 w 1050"/>
                <a:gd name="T1" fmla="*/ 0 h 264"/>
                <a:gd name="T2" fmla="*/ 89 w 1050"/>
                <a:gd name="T3" fmla="*/ 0 h 264"/>
                <a:gd name="T4" fmla="*/ 0 w 1050"/>
                <a:gd name="T5" fmla="*/ 0 h 264"/>
                <a:gd name="T6" fmla="*/ 99 w 1050"/>
                <a:gd name="T7" fmla="*/ 264 h 264"/>
                <a:gd name="T8" fmla="*/ 527 w 1050"/>
                <a:gd name="T9" fmla="*/ 264 h 264"/>
                <a:gd name="T10" fmla="*/ 954 w 1050"/>
                <a:gd name="T11" fmla="*/ 264 h 264"/>
                <a:gd name="T12" fmla="*/ 1050 w 1050"/>
                <a:gd name="T13" fmla="*/ 0 h 264"/>
                <a:gd name="T14" fmla="*/ 524 w 1050"/>
                <a:gd name="T15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0" h="264">
                  <a:moveTo>
                    <a:pt x="524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99" y="264"/>
                  </a:lnTo>
                  <a:lnTo>
                    <a:pt x="527" y="264"/>
                  </a:lnTo>
                  <a:lnTo>
                    <a:pt x="954" y="264"/>
                  </a:lnTo>
                  <a:lnTo>
                    <a:pt x="1050" y="0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506"/>
            <p:cNvSpPr/>
            <p:nvPr/>
          </p:nvSpPr>
          <p:spPr bwMode="auto">
            <a:xfrm>
              <a:off x="5387975" y="4987925"/>
              <a:ext cx="1344613" cy="149225"/>
            </a:xfrm>
            <a:custGeom>
              <a:avLst/>
              <a:gdLst>
                <a:gd name="T0" fmla="*/ 0 w 847"/>
                <a:gd name="T1" fmla="*/ 94 h 94"/>
                <a:gd name="T2" fmla="*/ 847 w 847"/>
                <a:gd name="T3" fmla="*/ 94 h 94"/>
                <a:gd name="T4" fmla="*/ 847 w 847"/>
                <a:gd name="T5" fmla="*/ 0 h 94"/>
                <a:gd name="T6" fmla="*/ 425 w 847"/>
                <a:gd name="T7" fmla="*/ 0 h 94"/>
                <a:gd name="T8" fmla="*/ 0 w 847"/>
                <a:gd name="T9" fmla="*/ 0 h 94"/>
                <a:gd name="T10" fmla="*/ 0 w 847"/>
                <a:gd name="T11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94">
                  <a:moveTo>
                    <a:pt x="0" y="94"/>
                  </a:moveTo>
                  <a:lnTo>
                    <a:pt x="847" y="94"/>
                  </a:lnTo>
                  <a:lnTo>
                    <a:pt x="847" y="0"/>
                  </a:lnTo>
                  <a:lnTo>
                    <a:pt x="425" y="0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507"/>
            <p:cNvSpPr/>
            <p:nvPr/>
          </p:nvSpPr>
          <p:spPr bwMode="auto">
            <a:xfrm>
              <a:off x="5591175" y="1538288"/>
              <a:ext cx="949325" cy="908050"/>
            </a:xfrm>
            <a:custGeom>
              <a:avLst/>
              <a:gdLst>
                <a:gd name="T0" fmla="*/ 104 w 224"/>
                <a:gd name="T1" fmla="*/ 7 h 214"/>
                <a:gd name="T2" fmla="*/ 77 w 224"/>
                <a:gd name="T3" fmla="*/ 40 h 214"/>
                <a:gd name="T4" fmla="*/ 0 w 224"/>
                <a:gd name="T5" fmla="*/ 183 h 214"/>
                <a:gd name="T6" fmla="*/ 54 w 224"/>
                <a:gd name="T7" fmla="*/ 205 h 214"/>
                <a:gd name="T8" fmla="*/ 117 w 224"/>
                <a:gd name="T9" fmla="*/ 214 h 214"/>
                <a:gd name="T10" fmla="*/ 201 w 224"/>
                <a:gd name="T11" fmla="*/ 199 h 214"/>
                <a:gd name="T12" fmla="*/ 224 w 224"/>
                <a:gd name="T13" fmla="*/ 188 h 214"/>
                <a:gd name="T14" fmla="*/ 111 w 224"/>
                <a:gd name="T15" fmla="*/ 0 h 214"/>
                <a:gd name="T16" fmla="*/ 104 w 224"/>
                <a:gd name="T17" fmla="*/ 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14">
                  <a:moveTo>
                    <a:pt x="104" y="7"/>
                  </a:moveTo>
                  <a:cubicBezTo>
                    <a:pt x="98" y="14"/>
                    <a:pt x="88" y="25"/>
                    <a:pt x="77" y="40"/>
                  </a:cubicBezTo>
                  <a:cubicBezTo>
                    <a:pt x="55" y="70"/>
                    <a:pt x="27" y="117"/>
                    <a:pt x="0" y="183"/>
                  </a:cubicBezTo>
                  <a:cubicBezTo>
                    <a:pt x="17" y="193"/>
                    <a:pt x="35" y="200"/>
                    <a:pt x="54" y="205"/>
                  </a:cubicBezTo>
                  <a:cubicBezTo>
                    <a:pt x="75" y="211"/>
                    <a:pt x="96" y="214"/>
                    <a:pt x="117" y="214"/>
                  </a:cubicBezTo>
                  <a:cubicBezTo>
                    <a:pt x="146" y="214"/>
                    <a:pt x="174" y="209"/>
                    <a:pt x="201" y="199"/>
                  </a:cubicBezTo>
                  <a:cubicBezTo>
                    <a:pt x="209" y="196"/>
                    <a:pt x="216" y="192"/>
                    <a:pt x="224" y="188"/>
                  </a:cubicBezTo>
                  <a:cubicBezTo>
                    <a:pt x="177" y="70"/>
                    <a:pt x="124" y="13"/>
                    <a:pt x="111" y="0"/>
                  </a:cubicBezTo>
                  <a:cubicBezTo>
                    <a:pt x="109" y="1"/>
                    <a:pt x="107" y="4"/>
                    <a:pt x="104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508"/>
            <p:cNvSpPr>
              <a:spLocks noEditPoints="1"/>
            </p:cNvSpPr>
            <p:nvPr/>
          </p:nvSpPr>
          <p:spPr bwMode="auto">
            <a:xfrm>
              <a:off x="5629275" y="2755900"/>
              <a:ext cx="847725" cy="831850"/>
            </a:xfrm>
            <a:custGeom>
              <a:avLst/>
              <a:gdLst>
                <a:gd name="T0" fmla="*/ 100 w 200"/>
                <a:gd name="T1" fmla="*/ 0 h 196"/>
                <a:gd name="T2" fmla="*/ 100 w 200"/>
                <a:gd name="T3" fmla="*/ 0 h 196"/>
                <a:gd name="T4" fmla="*/ 100 w 200"/>
                <a:gd name="T5" fmla="*/ 0 h 196"/>
                <a:gd name="T6" fmla="*/ 0 w 200"/>
                <a:gd name="T7" fmla="*/ 98 h 196"/>
                <a:gd name="T8" fmla="*/ 0 w 200"/>
                <a:gd name="T9" fmla="*/ 98 h 196"/>
                <a:gd name="T10" fmla="*/ 100 w 200"/>
                <a:gd name="T11" fmla="*/ 196 h 196"/>
                <a:gd name="T12" fmla="*/ 100 w 200"/>
                <a:gd name="T13" fmla="*/ 196 h 196"/>
                <a:gd name="T14" fmla="*/ 200 w 200"/>
                <a:gd name="T15" fmla="*/ 98 h 196"/>
                <a:gd name="T16" fmla="*/ 200 w 200"/>
                <a:gd name="T17" fmla="*/ 98 h 196"/>
                <a:gd name="T18" fmla="*/ 100 w 200"/>
                <a:gd name="T19" fmla="*/ 0 h 196"/>
                <a:gd name="T20" fmla="*/ 184 w 200"/>
                <a:gd name="T21" fmla="*/ 124 h 196"/>
                <a:gd name="T22" fmla="*/ 100 w 200"/>
                <a:gd name="T23" fmla="*/ 184 h 196"/>
                <a:gd name="T24" fmla="*/ 100 w 200"/>
                <a:gd name="T25" fmla="*/ 184 h 196"/>
                <a:gd name="T26" fmla="*/ 100 w 200"/>
                <a:gd name="T27" fmla="*/ 184 h 196"/>
                <a:gd name="T28" fmla="*/ 12 w 200"/>
                <a:gd name="T29" fmla="*/ 98 h 196"/>
                <a:gd name="T30" fmla="*/ 12 w 200"/>
                <a:gd name="T31" fmla="*/ 98 h 196"/>
                <a:gd name="T32" fmla="*/ 12 w 200"/>
                <a:gd name="T33" fmla="*/ 98 h 196"/>
                <a:gd name="T34" fmla="*/ 12 w 200"/>
                <a:gd name="T35" fmla="*/ 98 h 196"/>
                <a:gd name="T36" fmla="*/ 12 w 200"/>
                <a:gd name="T37" fmla="*/ 98 h 196"/>
                <a:gd name="T38" fmla="*/ 100 w 200"/>
                <a:gd name="T39" fmla="*/ 12 h 196"/>
                <a:gd name="T40" fmla="*/ 100 w 200"/>
                <a:gd name="T41" fmla="*/ 12 h 196"/>
                <a:gd name="T42" fmla="*/ 100 w 200"/>
                <a:gd name="T43" fmla="*/ 12 h 196"/>
                <a:gd name="T44" fmla="*/ 100 w 200"/>
                <a:gd name="T45" fmla="*/ 12 h 196"/>
                <a:gd name="T46" fmla="*/ 100 w 200"/>
                <a:gd name="T47" fmla="*/ 12 h 196"/>
                <a:gd name="T48" fmla="*/ 162 w 200"/>
                <a:gd name="T49" fmla="*/ 38 h 196"/>
                <a:gd name="T50" fmla="*/ 188 w 200"/>
                <a:gd name="T51" fmla="*/ 98 h 196"/>
                <a:gd name="T52" fmla="*/ 184 w 200"/>
                <a:gd name="T53" fmla="*/ 12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6"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4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52"/>
                    <a:pt x="45" y="196"/>
                    <a:pt x="100" y="196"/>
                  </a:cubicBezTo>
                  <a:cubicBezTo>
                    <a:pt x="100" y="196"/>
                    <a:pt x="100" y="196"/>
                    <a:pt x="100" y="196"/>
                  </a:cubicBezTo>
                  <a:cubicBezTo>
                    <a:pt x="156" y="196"/>
                    <a:pt x="200" y="153"/>
                    <a:pt x="200" y="98"/>
                  </a:cubicBezTo>
                  <a:cubicBezTo>
                    <a:pt x="200" y="98"/>
                    <a:pt x="200" y="98"/>
                    <a:pt x="200" y="98"/>
                  </a:cubicBezTo>
                  <a:cubicBezTo>
                    <a:pt x="200" y="44"/>
                    <a:pt x="156" y="0"/>
                    <a:pt x="100" y="0"/>
                  </a:cubicBezTo>
                  <a:close/>
                  <a:moveTo>
                    <a:pt x="184" y="124"/>
                  </a:moveTo>
                  <a:cubicBezTo>
                    <a:pt x="173" y="159"/>
                    <a:pt x="139" y="184"/>
                    <a:pt x="100" y="184"/>
                  </a:cubicBezTo>
                  <a:cubicBezTo>
                    <a:pt x="100" y="184"/>
                    <a:pt x="100" y="184"/>
                    <a:pt x="100" y="184"/>
                  </a:cubicBezTo>
                  <a:cubicBezTo>
                    <a:pt x="100" y="184"/>
                    <a:pt x="100" y="184"/>
                    <a:pt x="100" y="184"/>
                  </a:cubicBezTo>
                  <a:cubicBezTo>
                    <a:pt x="52" y="184"/>
                    <a:pt x="12" y="146"/>
                    <a:pt x="12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2" y="51"/>
                    <a:pt x="52" y="12"/>
                    <a:pt x="100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24" y="12"/>
                    <a:pt x="146" y="22"/>
                    <a:pt x="162" y="38"/>
                  </a:cubicBezTo>
                  <a:cubicBezTo>
                    <a:pt x="178" y="53"/>
                    <a:pt x="188" y="75"/>
                    <a:pt x="188" y="98"/>
                  </a:cubicBezTo>
                  <a:cubicBezTo>
                    <a:pt x="188" y="107"/>
                    <a:pt x="187" y="116"/>
                    <a:pt x="184" y="124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509"/>
            <p:cNvSpPr/>
            <p:nvPr/>
          </p:nvSpPr>
          <p:spPr bwMode="auto">
            <a:xfrm>
              <a:off x="6053138" y="27305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 cap="rnd">
              <a:solidFill>
                <a:srgbClr val="86878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510"/>
            <p:cNvSpPr>
              <a:spLocks noEditPoints="1"/>
            </p:cNvSpPr>
            <p:nvPr/>
          </p:nvSpPr>
          <p:spPr bwMode="auto">
            <a:xfrm>
              <a:off x="5603875" y="2730500"/>
              <a:ext cx="898525" cy="882650"/>
            </a:xfrm>
            <a:custGeom>
              <a:avLst/>
              <a:gdLst>
                <a:gd name="T0" fmla="*/ 106 w 212"/>
                <a:gd name="T1" fmla="*/ 0 h 208"/>
                <a:gd name="T2" fmla="*/ 106 w 212"/>
                <a:gd name="T3" fmla="*/ 0 h 208"/>
                <a:gd name="T4" fmla="*/ 106 w 212"/>
                <a:gd name="T5" fmla="*/ 0 h 208"/>
                <a:gd name="T6" fmla="*/ 0 w 212"/>
                <a:gd name="T7" fmla="*/ 104 h 208"/>
                <a:gd name="T8" fmla="*/ 0 w 212"/>
                <a:gd name="T9" fmla="*/ 104 h 208"/>
                <a:gd name="T10" fmla="*/ 0 w 212"/>
                <a:gd name="T11" fmla="*/ 104 h 208"/>
                <a:gd name="T12" fmla="*/ 106 w 212"/>
                <a:gd name="T13" fmla="*/ 208 h 208"/>
                <a:gd name="T14" fmla="*/ 106 w 212"/>
                <a:gd name="T15" fmla="*/ 208 h 208"/>
                <a:gd name="T16" fmla="*/ 212 w 212"/>
                <a:gd name="T17" fmla="*/ 104 h 208"/>
                <a:gd name="T18" fmla="*/ 212 w 212"/>
                <a:gd name="T19" fmla="*/ 104 h 208"/>
                <a:gd name="T20" fmla="*/ 106 w 212"/>
                <a:gd name="T21" fmla="*/ 0 h 208"/>
                <a:gd name="T22" fmla="*/ 206 w 212"/>
                <a:gd name="T23" fmla="*/ 104 h 208"/>
                <a:gd name="T24" fmla="*/ 106 w 212"/>
                <a:gd name="T25" fmla="*/ 202 h 208"/>
                <a:gd name="T26" fmla="*/ 106 w 212"/>
                <a:gd name="T27" fmla="*/ 202 h 208"/>
                <a:gd name="T28" fmla="*/ 6 w 212"/>
                <a:gd name="T29" fmla="*/ 104 h 208"/>
                <a:gd name="T30" fmla="*/ 6 w 212"/>
                <a:gd name="T31" fmla="*/ 104 h 208"/>
                <a:gd name="T32" fmla="*/ 106 w 212"/>
                <a:gd name="T33" fmla="*/ 6 h 208"/>
                <a:gd name="T34" fmla="*/ 106 w 212"/>
                <a:gd name="T35" fmla="*/ 6 h 208"/>
                <a:gd name="T36" fmla="*/ 106 w 212"/>
                <a:gd name="T37" fmla="*/ 6 h 208"/>
                <a:gd name="T38" fmla="*/ 206 w 212"/>
                <a:gd name="T39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2" h="208">
                  <a:moveTo>
                    <a:pt x="106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48" y="0"/>
                    <a:pt x="0" y="47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62"/>
                    <a:pt x="47" y="208"/>
                    <a:pt x="106" y="208"/>
                  </a:cubicBezTo>
                  <a:cubicBezTo>
                    <a:pt x="106" y="208"/>
                    <a:pt x="106" y="208"/>
                    <a:pt x="106" y="208"/>
                  </a:cubicBezTo>
                  <a:cubicBezTo>
                    <a:pt x="165" y="208"/>
                    <a:pt x="212" y="162"/>
                    <a:pt x="212" y="104"/>
                  </a:cubicBezTo>
                  <a:cubicBezTo>
                    <a:pt x="212" y="104"/>
                    <a:pt x="212" y="104"/>
                    <a:pt x="212" y="104"/>
                  </a:cubicBezTo>
                  <a:cubicBezTo>
                    <a:pt x="212" y="47"/>
                    <a:pt x="165" y="0"/>
                    <a:pt x="106" y="0"/>
                  </a:cubicBezTo>
                  <a:close/>
                  <a:moveTo>
                    <a:pt x="206" y="104"/>
                  </a:moveTo>
                  <a:cubicBezTo>
                    <a:pt x="206" y="159"/>
                    <a:pt x="162" y="202"/>
                    <a:pt x="106" y="202"/>
                  </a:cubicBezTo>
                  <a:cubicBezTo>
                    <a:pt x="106" y="202"/>
                    <a:pt x="106" y="202"/>
                    <a:pt x="106" y="202"/>
                  </a:cubicBezTo>
                  <a:cubicBezTo>
                    <a:pt x="51" y="202"/>
                    <a:pt x="6" y="158"/>
                    <a:pt x="6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6" y="50"/>
                    <a:pt x="51" y="6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62" y="6"/>
                    <a:pt x="206" y="50"/>
                    <a:pt x="206" y="104"/>
                  </a:cubicBezTo>
                  <a:close/>
                </a:path>
              </a:pathLst>
            </a:custGeom>
            <a:solidFill>
              <a:srgbClr val="86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511"/>
            <p:cNvSpPr>
              <a:spLocks noEditPoints="1"/>
            </p:cNvSpPr>
            <p:nvPr/>
          </p:nvSpPr>
          <p:spPr bwMode="auto">
            <a:xfrm>
              <a:off x="5705475" y="2833688"/>
              <a:ext cx="695325" cy="677863"/>
            </a:xfrm>
            <a:custGeom>
              <a:avLst/>
              <a:gdLst>
                <a:gd name="T0" fmla="*/ 82 w 164"/>
                <a:gd name="T1" fmla="*/ 0 h 160"/>
                <a:gd name="T2" fmla="*/ 82 w 164"/>
                <a:gd name="T3" fmla="*/ 0 h 160"/>
                <a:gd name="T4" fmla="*/ 82 w 164"/>
                <a:gd name="T5" fmla="*/ 0 h 160"/>
                <a:gd name="T6" fmla="*/ 82 w 164"/>
                <a:gd name="T7" fmla="*/ 0 h 160"/>
                <a:gd name="T8" fmla="*/ 0 w 164"/>
                <a:gd name="T9" fmla="*/ 80 h 160"/>
                <a:gd name="T10" fmla="*/ 0 w 164"/>
                <a:gd name="T11" fmla="*/ 80 h 160"/>
                <a:gd name="T12" fmla="*/ 0 w 164"/>
                <a:gd name="T13" fmla="*/ 80 h 160"/>
                <a:gd name="T14" fmla="*/ 0 w 164"/>
                <a:gd name="T15" fmla="*/ 80 h 160"/>
                <a:gd name="T16" fmla="*/ 0 w 164"/>
                <a:gd name="T17" fmla="*/ 80 h 160"/>
                <a:gd name="T18" fmla="*/ 0 w 164"/>
                <a:gd name="T19" fmla="*/ 84 h 160"/>
                <a:gd name="T20" fmla="*/ 1 w 164"/>
                <a:gd name="T21" fmla="*/ 93 h 160"/>
                <a:gd name="T22" fmla="*/ 2 w 164"/>
                <a:gd name="T23" fmla="*/ 96 h 160"/>
                <a:gd name="T24" fmla="*/ 82 w 164"/>
                <a:gd name="T25" fmla="*/ 160 h 160"/>
                <a:gd name="T26" fmla="*/ 164 w 164"/>
                <a:gd name="T27" fmla="*/ 80 h 160"/>
                <a:gd name="T28" fmla="*/ 140 w 164"/>
                <a:gd name="T29" fmla="*/ 24 h 160"/>
                <a:gd name="T30" fmla="*/ 82 w 164"/>
                <a:gd name="T31" fmla="*/ 0 h 160"/>
                <a:gd name="T32" fmla="*/ 160 w 164"/>
                <a:gd name="T33" fmla="*/ 80 h 160"/>
                <a:gd name="T34" fmla="*/ 82 w 164"/>
                <a:gd name="T35" fmla="*/ 157 h 160"/>
                <a:gd name="T36" fmla="*/ 82 w 164"/>
                <a:gd name="T37" fmla="*/ 157 h 160"/>
                <a:gd name="T38" fmla="*/ 4 w 164"/>
                <a:gd name="T39" fmla="*/ 81 h 160"/>
                <a:gd name="T40" fmla="*/ 4 w 164"/>
                <a:gd name="T41" fmla="*/ 81 h 160"/>
                <a:gd name="T42" fmla="*/ 4 w 164"/>
                <a:gd name="T43" fmla="*/ 80 h 160"/>
                <a:gd name="T44" fmla="*/ 82 w 164"/>
                <a:gd name="T45" fmla="*/ 4 h 160"/>
                <a:gd name="T46" fmla="*/ 82 w 164"/>
                <a:gd name="T47" fmla="*/ 4 h 160"/>
                <a:gd name="T48" fmla="*/ 160 w 164"/>
                <a:gd name="T49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160"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6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2"/>
                    <a:pt x="0" y="83"/>
                    <a:pt x="0" y="84"/>
                  </a:cubicBezTo>
                  <a:cubicBezTo>
                    <a:pt x="0" y="87"/>
                    <a:pt x="1" y="90"/>
                    <a:pt x="1" y="93"/>
                  </a:cubicBezTo>
                  <a:cubicBezTo>
                    <a:pt x="1" y="94"/>
                    <a:pt x="2" y="95"/>
                    <a:pt x="2" y="96"/>
                  </a:cubicBezTo>
                  <a:cubicBezTo>
                    <a:pt x="9" y="133"/>
                    <a:pt x="42" y="160"/>
                    <a:pt x="82" y="160"/>
                  </a:cubicBezTo>
                  <a:cubicBezTo>
                    <a:pt x="127" y="160"/>
                    <a:pt x="164" y="125"/>
                    <a:pt x="164" y="80"/>
                  </a:cubicBezTo>
                  <a:cubicBezTo>
                    <a:pt x="164" y="58"/>
                    <a:pt x="155" y="38"/>
                    <a:pt x="140" y="24"/>
                  </a:cubicBezTo>
                  <a:cubicBezTo>
                    <a:pt x="125" y="9"/>
                    <a:pt x="105" y="0"/>
                    <a:pt x="82" y="0"/>
                  </a:cubicBezTo>
                  <a:close/>
                  <a:moveTo>
                    <a:pt x="160" y="80"/>
                  </a:moveTo>
                  <a:cubicBezTo>
                    <a:pt x="160" y="123"/>
                    <a:pt x="125" y="157"/>
                    <a:pt x="82" y="157"/>
                  </a:cubicBezTo>
                  <a:cubicBezTo>
                    <a:pt x="82" y="157"/>
                    <a:pt x="82" y="157"/>
                    <a:pt x="82" y="157"/>
                  </a:cubicBezTo>
                  <a:cubicBezTo>
                    <a:pt x="39" y="157"/>
                    <a:pt x="4" y="123"/>
                    <a:pt x="4" y="8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38"/>
                    <a:pt x="39" y="4"/>
                    <a:pt x="82" y="4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125" y="4"/>
                    <a:pt x="160" y="38"/>
                    <a:pt x="160" y="80"/>
                  </a:cubicBezTo>
                  <a:close/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Line 512"/>
            <p:cNvSpPr>
              <a:spLocks noChangeShapeType="1"/>
            </p:cNvSpPr>
            <p:nvPr/>
          </p:nvSpPr>
          <p:spPr bwMode="auto">
            <a:xfrm>
              <a:off x="6053138" y="2806700"/>
              <a:ext cx="0" cy="0"/>
            </a:xfrm>
            <a:prstGeom prst="line">
              <a:avLst/>
            </a:prstGeom>
            <a:noFill/>
            <a:ln w="0" cap="rnd">
              <a:solidFill>
                <a:srgbClr val="86878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Line 513"/>
            <p:cNvSpPr>
              <a:spLocks noChangeShapeType="1"/>
            </p:cNvSpPr>
            <p:nvPr/>
          </p:nvSpPr>
          <p:spPr bwMode="auto">
            <a:xfrm>
              <a:off x="5680075" y="3171825"/>
              <a:ext cx="0" cy="0"/>
            </a:xfrm>
            <a:prstGeom prst="line">
              <a:avLst/>
            </a:prstGeom>
            <a:noFill/>
            <a:ln w="0" cap="rnd">
              <a:solidFill>
                <a:srgbClr val="86878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514"/>
            <p:cNvSpPr>
              <a:spLocks noEditPoints="1"/>
            </p:cNvSpPr>
            <p:nvPr/>
          </p:nvSpPr>
          <p:spPr bwMode="auto">
            <a:xfrm>
              <a:off x="5680075" y="2806700"/>
              <a:ext cx="746125" cy="730250"/>
            </a:xfrm>
            <a:custGeom>
              <a:avLst/>
              <a:gdLst>
                <a:gd name="T0" fmla="*/ 88 w 176"/>
                <a:gd name="T1" fmla="*/ 0 h 172"/>
                <a:gd name="T2" fmla="*/ 88 w 176"/>
                <a:gd name="T3" fmla="*/ 0 h 172"/>
                <a:gd name="T4" fmla="*/ 88 w 176"/>
                <a:gd name="T5" fmla="*/ 0 h 172"/>
                <a:gd name="T6" fmla="*/ 88 w 176"/>
                <a:gd name="T7" fmla="*/ 0 h 172"/>
                <a:gd name="T8" fmla="*/ 88 w 176"/>
                <a:gd name="T9" fmla="*/ 0 h 172"/>
                <a:gd name="T10" fmla="*/ 88 w 176"/>
                <a:gd name="T11" fmla="*/ 0 h 172"/>
                <a:gd name="T12" fmla="*/ 88 w 176"/>
                <a:gd name="T13" fmla="*/ 0 h 172"/>
                <a:gd name="T14" fmla="*/ 0 w 176"/>
                <a:gd name="T15" fmla="*/ 86 h 172"/>
                <a:gd name="T16" fmla="*/ 0 w 176"/>
                <a:gd name="T17" fmla="*/ 86 h 172"/>
                <a:gd name="T18" fmla="*/ 0 w 176"/>
                <a:gd name="T19" fmla="*/ 86 h 172"/>
                <a:gd name="T20" fmla="*/ 0 w 176"/>
                <a:gd name="T21" fmla="*/ 86 h 172"/>
                <a:gd name="T22" fmla="*/ 0 w 176"/>
                <a:gd name="T23" fmla="*/ 86 h 172"/>
                <a:gd name="T24" fmla="*/ 88 w 176"/>
                <a:gd name="T25" fmla="*/ 172 h 172"/>
                <a:gd name="T26" fmla="*/ 88 w 176"/>
                <a:gd name="T27" fmla="*/ 172 h 172"/>
                <a:gd name="T28" fmla="*/ 88 w 176"/>
                <a:gd name="T29" fmla="*/ 172 h 172"/>
                <a:gd name="T30" fmla="*/ 172 w 176"/>
                <a:gd name="T31" fmla="*/ 112 h 172"/>
                <a:gd name="T32" fmla="*/ 176 w 176"/>
                <a:gd name="T33" fmla="*/ 86 h 172"/>
                <a:gd name="T34" fmla="*/ 150 w 176"/>
                <a:gd name="T35" fmla="*/ 26 h 172"/>
                <a:gd name="T36" fmla="*/ 88 w 176"/>
                <a:gd name="T37" fmla="*/ 0 h 172"/>
                <a:gd name="T38" fmla="*/ 88 w 176"/>
                <a:gd name="T39" fmla="*/ 166 h 172"/>
                <a:gd name="T40" fmla="*/ 8 w 176"/>
                <a:gd name="T41" fmla="*/ 102 h 172"/>
                <a:gd name="T42" fmla="*/ 7 w 176"/>
                <a:gd name="T43" fmla="*/ 99 h 172"/>
                <a:gd name="T44" fmla="*/ 6 w 176"/>
                <a:gd name="T45" fmla="*/ 90 h 172"/>
                <a:gd name="T46" fmla="*/ 6 w 176"/>
                <a:gd name="T47" fmla="*/ 86 h 172"/>
                <a:gd name="T48" fmla="*/ 6 w 176"/>
                <a:gd name="T49" fmla="*/ 86 h 172"/>
                <a:gd name="T50" fmla="*/ 6 w 176"/>
                <a:gd name="T51" fmla="*/ 86 h 172"/>
                <a:gd name="T52" fmla="*/ 6 w 176"/>
                <a:gd name="T53" fmla="*/ 86 h 172"/>
                <a:gd name="T54" fmla="*/ 6 w 176"/>
                <a:gd name="T55" fmla="*/ 86 h 172"/>
                <a:gd name="T56" fmla="*/ 88 w 176"/>
                <a:gd name="T57" fmla="*/ 6 h 172"/>
                <a:gd name="T58" fmla="*/ 88 w 176"/>
                <a:gd name="T59" fmla="*/ 6 h 172"/>
                <a:gd name="T60" fmla="*/ 88 w 176"/>
                <a:gd name="T61" fmla="*/ 6 h 172"/>
                <a:gd name="T62" fmla="*/ 88 w 176"/>
                <a:gd name="T63" fmla="*/ 6 h 172"/>
                <a:gd name="T64" fmla="*/ 146 w 176"/>
                <a:gd name="T65" fmla="*/ 30 h 172"/>
                <a:gd name="T66" fmla="*/ 170 w 176"/>
                <a:gd name="T67" fmla="*/ 86 h 172"/>
                <a:gd name="T68" fmla="*/ 88 w 176"/>
                <a:gd name="T69" fmla="*/ 16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6" h="172">
                  <a:moveTo>
                    <a:pt x="88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40" y="0"/>
                    <a:pt x="0" y="39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34"/>
                    <a:pt x="40" y="172"/>
                    <a:pt x="88" y="172"/>
                  </a:cubicBezTo>
                  <a:cubicBezTo>
                    <a:pt x="88" y="172"/>
                    <a:pt x="88" y="172"/>
                    <a:pt x="88" y="172"/>
                  </a:cubicBezTo>
                  <a:cubicBezTo>
                    <a:pt x="88" y="172"/>
                    <a:pt x="88" y="172"/>
                    <a:pt x="88" y="172"/>
                  </a:cubicBezTo>
                  <a:cubicBezTo>
                    <a:pt x="127" y="172"/>
                    <a:pt x="161" y="147"/>
                    <a:pt x="172" y="112"/>
                  </a:cubicBezTo>
                  <a:cubicBezTo>
                    <a:pt x="175" y="104"/>
                    <a:pt x="176" y="95"/>
                    <a:pt x="176" y="86"/>
                  </a:cubicBezTo>
                  <a:cubicBezTo>
                    <a:pt x="176" y="63"/>
                    <a:pt x="166" y="41"/>
                    <a:pt x="150" y="26"/>
                  </a:cubicBezTo>
                  <a:cubicBezTo>
                    <a:pt x="134" y="10"/>
                    <a:pt x="112" y="0"/>
                    <a:pt x="88" y="0"/>
                  </a:cubicBezTo>
                  <a:close/>
                  <a:moveTo>
                    <a:pt x="88" y="166"/>
                  </a:moveTo>
                  <a:cubicBezTo>
                    <a:pt x="48" y="166"/>
                    <a:pt x="15" y="139"/>
                    <a:pt x="8" y="102"/>
                  </a:cubicBezTo>
                  <a:cubicBezTo>
                    <a:pt x="8" y="101"/>
                    <a:pt x="7" y="100"/>
                    <a:pt x="7" y="99"/>
                  </a:cubicBezTo>
                  <a:cubicBezTo>
                    <a:pt x="7" y="96"/>
                    <a:pt x="6" y="93"/>
                    <a:pt x="6" y="90"/>
                  </a:cubicBezTo>
                  <a:cubicBezTo>
                    <a:pt x="6" y="89"/>
                    <a:pt x="6" y="88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42"/>
                    <a:pt x="43" y="6"/>
                    <a:pt x="88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111" y="6"/>
                    <a:pt x="131" y="15"/>
                    <a:pt x="146" y="30"/>
                  </a:cubicBezTo>
                  <a:cubicBezTo>
                    <a:pt x="161" y="44"/>
                    <a:pt x="170" y="64"/>
                    <a:pt x="170" y="86"/>
                  </a:cubicBezTo>
                  <a:cubicBezTo>
                    <a:pt x="170" y="131"/>
                    <a:pt x="133" y="166"/>
                    <a:pt x="88" y="166"/>
                  </a:cubicBezTo>
                  <a:close/>
                </a:path>
              </a:pathLst>
            </a:custGeom>
            <a:solidFill>
              <a:srgbClr val="86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515"/>
            <p:cNvSpPr>
              <a:spLocks noEditPoints="1"/>
            </p:cNvSpPr>
            <p:nvPr/>
          </p:nvSpPr>
          <p:spPr bwMode="auto">
            <a:xfrm>
              <a:off x="5722938" y="2849563"/>
              <a:ext cx="661988" cy="649288"/>
            </a:xfrm>
            <a:custGeom>
              <a:avLst/>
              <a:gdLst>
                <a:gd name="T0" fmla="*/ 78 w 156"/>
                <a:gd name="T1" fmla="*/ 0 h 153"/>
                <a:gd name="T2" fmla="*/ 78 w 156"/>
                <a:gd name="T3" fmla="*/ 0 h 153"/>
                <a:gd name="T4" fmla="*/ 0 w 156"/>
                <a:gd name="T5" fmla="*/ 76 h 153"/>
                <a:gd name="T6" fmla="*/ 0 w 156"/>
                <a:gd name="T7" fmla="*/ 77 h 153"/>
                <a:gd name="T8" fmla="*/ 0 w 156"/>
                <a:gd name="T9" fmla="*/ 77 h 153"/>
                <a:gd name="T10" fmla="*/ 78 w 156"/>
                <a:gd name="T11" fmla="*/ 153 h 153"/>
                <a:gd name="T12" fmla="*/ 78 w 156"/>
                <a:gd name="T13" fmla="*/ 153 h 153"/>
                <a:gd name="T14" fmla="*/ 156 w 156"/>
                <a:gd name="T15" fmla="*/ 76 h 153"/>
                <a:gd name="T16" fmla="*/ 156 w 156"/>
                <a:gd name="T17" fmla="*/ 76 h 153"/>
                <a:gd name="T18" fmla="*/ 78 w 156"/>
                <a:gd name="T19" fmla="*/ 0 h 153"/>
                <a:gd name="T20" fmla="*/ 150 w 156"/>
                <a:gd name="T21" fmla="*/ 76 h 153"/>
                <a:gd name="T22" fmla="*/ 78 w 156"/>
                <a:gd name="T23" fmla="*/ 147 h 153"/>
                <a:gd name="T24" fmla="*/ 78 w 156"/>
                <a:gd name="T25" fmla="*/ 147 h 153"/>
                <a:gd name="T26" fmla="*/ 6 w 156"/>
                <a:gd name="T27" fmla="*/ 77 h 153"/>
                <a:gd name="T28" fmla="*/ 6 w 156"/>
                <a:gd name="T29" fmla="*/ 77 h 153"/>
                <a:gd name="T30" fmla="*/ 6 w 156"/>
                <a:gd name="T31" fmla="*/ 76 h 153"/>
                <a:gd name="T32" fmla="*/ 78 w 156"/>
                <a:gd name="T33" fmla="*/ 6 h 153"/>
                <a:gd name="T34" fmla="*/ 78 w 156"/>
                <a:gd name="T35" fmla="*/ 6 h 153"/>
                <a:gd name="T36" fmla="*/ 150 w 156"/>
                <a:gd name="T37" fmla="*/ 7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6" h="153">
                  <a:moveTo>
                    <a:pt x="7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4"/>
                    <a:pt x="0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119"/>
                    <a:pt x="35" y="153"/>
                    <a:pt x="78" y="153"/>
                  </a:cubicBezTo>
                  <a:cubicBezTo>
                    <a:pt x="78" y="153"/>
                    <a:pt x="78" y="153"/>
                    <a:pt x="78" y="153"/>
                  </a:cubicBezTo>
                  <a:cubicBezTo>
                    <a:pt x="121" y="153"/>
                    <a:pt x="156" y="119"/>
                    <a:pt x="156" y="76"/>
                  </a:cubicBezTo>
                  <a:cubicBezTo>
                    <a:pt x="156" y="76"/>
                    <a:pt x="156" y="76"/>
                    <a:pt x="156" y="76"/>
                  </a:cubicBezTo>
                  <a:cubicBezTo>
                    <a:pt x="156" y="34"/>
                    <a:pt x="121" y="0"/>
                    <a:pt x="78" y="0"/>
                  </a:cubicBezTo>
                  <a:close/>
                  <a:moveTo>
                    <a:pt x="150" y="76"/>
                  </a:moveTo>
                  <a:cubicBezTo>
                    <a:pt x="150" y="115"/>
                    <a:pt x="118" y="147"/>
                    <a:pt x="78" y="147"/>
                  </a:cubicBezTo>
                  <a:cubicBezTo>
                    <a:pt x="78" y="147"/>
                    <a:pt x="78" y="147"/>
                    <a:pt x="78" y="147"/>
                  </a:cubicBezTo>
                  <a:cubicBezTo>
                    <a:pt x="38" y="147"/>
                    <a:pt x="6" y="115"/>
                    <a:pt x="6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6" y="37"/>
                    <a:pt x="3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118" y="6"/>
                    <a:pt x="150" y="37"/>
                    <a:pt x="150" y="76"/>
                  </a:cubicBezTo>
                  <a:close/>
                </a:path>
              </a:pathLst>
            </a:custGeom>
            <a:solidFill>
              <a:srgbClr val="86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16"/>
            <p:cNvSpPr/>
            <p:nvPr/>
          </p:nvSpPr>
          <p:spPr bwMode="auto">
            <a:xfrm>
              <a:off x="5973763" y="3057525"/>
              <a:ext cx="130175" cy="111125"/>
            </a:xfrm>
            <a:custGeom>
              <a:avLst/>
              <a:gdLst>
                <a:gd name="T0" fmla="*/ 30 w 31"/>
                <a:gd name="T1" fmla="*/ 1 h 26"/>
                <a:gd name="T2" fmla="*/ 28 w 31"/>
                <a:gd name="T3" fmla="*/ 1 h 26"/>
                <a:gd name="T4" fmla="*/ 1 w 31"/>
                <a:gd name="T5" fmla="*/ 23 h 26"/>
                <a:gd name="T6" fmla="*/ 1 w 31"/>
                <a:gd name="T7" fmla="*/ 26 h 26"/>
                <a:gd name="T8" fmla="*/ 2 w 31"/>
                <a:gd name="T9" fmla="*/ 26 h 26"/>
                <a:gd name="T10" fmla="*/ 3 w 31"/>
                <a:gd name="T11" fmla="*/ 26 h 26"/>
                <a:gd name="T12" fmla="*/ 30 w 31"/>
                <a:gd name="T13" fmla="*/ 3 h 26"/>
                <a:gd name="T14" fmla="*/ 30 w 31"/>
                <a:gd name="T15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6">
                  <a:moveTo>
                    <a:pt x="30" y="1"/>
                  </a:moveTo>
                  <a:cubicBezTo>
                    <a:pt x="30" y="0"/>
                    <a:pt x="29" y="0"/>
                    <a:pt x="28" y="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4"/>
                    <a:pt x="0" y="25"/>
                    <a:pt x="1" y="26"/>
                  </a:cubicBezTo>
                  <a:cubicBezTo>
                    <a:pt x="1" y="26"/>
                    <a:pt x="1" y="26"/>
                    <a:pt x="2" y="26"/>
                  </a:cubicBezTo>
                  <a:cubicBezTo>
                    <a:pt x="2" y="26"/>
                    <a:pt x="3" y="26"/>
                    <a:pt x="3" y="26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2"/>
                    <a:pt x="31" y="1"/>
                    <a:pt x="30" y="1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17"/>
            <p:cNvSpPr/>
            <p:nvPr/>
          </p:nvSpPr>
          <p:spPr bwMode="auto">
            <a:xfrm>
              <a:off x="6062663" y="3062288"/>
              <a:ext cx="130175" cy="114300"/>
            </a:xfrm>
            <a:custGeom>
              <a:avLst/>
              <a:gdLst>
                <a:gd name="T0" fmla="*/ 29 w 31"/>
                <a:gd name="T1" fmla="*/ 0 h 27"/>
                <a:gd name="T2" fmla="*/ 1 w 31"/>
                <a:gd name="T3" fmla="*/ 24 h 27"/>
                <a:gd name="T4" fmla="*/ 1 w 31"/>
                <a:gd name="T5" fmla="*/ 26 h 27"/>
                <a:gd name="T6" fmla="*/ 2 w 31"/>
                <a:gd name="T7" fmla="*/ 27 h 27"/>
                <a:gd name="T8" fmla="*/ 3 w 31"/>
                <a:gd name="T9" fmla="*/ 26 h 27"/>
                <a:gd name="T10" fmla="*/ 31 w 31"/>
                <a:gd name="T11" fmla="*/ 3 h 27"/>
                <a:gd name="T12" fmla="*/ 31 w 31"/>
                <a:gd name="T13" fmla="*/ 1 h 27"/>
                <a:gd name="T14" fmla="*/ 29 w 31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7">
                  <a:moveTo>
                    <a:pt x="29" y="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0" y="25"/>
                    <a:pt x="0" y="25"/>
                    <a:pt x="1" y="26"/>
                  </a:cubicBezTo>
                  <a:cubicBezTo>
                    <a:pt x="1" y="26"/>
                    <a:pt x="1" y="27"/>
                    <a:pt x="2" y="27"/>
                  </a:cubicBezTo>
                  <a:cubicBezTo>
                    <a:pt x="2" y="27"/>
                    <a:pt x="2" y="26"/>
                    <a:pt x="3" y="2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518"/>
            <p:cNvSpPr/>
            <p:nvPr/>
          </p:nvSpPr>
          <p:spPr bwMode="auto">
            <a:xfrm>
              <a:off x="6075363" y="3181350"/>
              <a:ext cx="79375" cy="71438"/>
            </a:xfrm>
            <a:custGeom>
              <a:avLst/>
              <a:gdLst>
                <a:gd name="T0" fmla="*/ 17 w 19"/>
                <a:gd name="T1" fmla="*/ 1 h 17"/>
                <a:gd name="T2" fmla="*/ 1 w 19"/>
                <a:gd name="T3" fmla="*/ 14 h 17"/>
                <a:gd name="T4" fmla="*/ 1 w 19"/>
                <a:gd name="T5" fmla="*/ 16 h 17"/>
                <a:gd name="T6" fmla="*/ 2 w 19"/>
                <a:gd name="T7" fmla="*/ 17 h 17"/>
                <a:gd name="T8" fmla="*/ 3 w 19"/>
                <a:gd name="T9" fmla="*/ 16 h 17"/>
                <a:gd name="T10" fmla="*/ 19 w 19"/>
                <a:gd name="T11" fmla="*/ 3 h 17"/>
                <a:gd name="T12" fmla="*/ 19 w 19"/>
                <a:gd name="T13" fmla="*/ 1 h 17"/>
                <a:gd name="T14" fmla="*/ 17 w 19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7">
                  <a:moveTo>
                    <a:pt x="17" y="1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5"/>
                    <a:pt x="1" y="16"/>
                  </a:cubicBezTo>
                  <a:cubicBezTo>
                    <a:pt x="1" y="16"/>
                    <a:pt x="1" y="17"/>
                    <a:pt x="2" y="17"/>
                  </a:cubicBezTo>
                  <a:cubicBezTo>
                    <a:pt x="2" y="17"/>
                    <a:pt x="2" y="17"/>
                    <a:pt x="3" y="16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2"/>
                    <a:pt x="19" y="2"/>
                    <a:pt x="19" y="1"/>
                  </a:cubicBezTo>
                  <a:cubicBezTo>
                    <a:pt x="18" y="0"/>
                    <a:pt x="17" y="0"/>
                    <a:pt x="17" y="1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519"/>
            <p:cNvSpPr/>
            <p:nvPr/>
          </p:nvSpPr>
          <p:spPr bwMode="auto">
            <a:xfrm>
              <a:off x="5976938" y="3184525"/>
              <a:ext cx="73025" cy="63500"/>
            </a:xfrm>
            <a:custGeom>
              <a:avLst/>
              <a:gdLst>
                <a:gd name="T0" fmla="*/ 15 w 17"/>
                <a:gd name="T1" fmla="*/ 0 h 15"/>
                <a:gd name="T2" fmla="*/ 1 w 17"/>
                <a:gd name="T3" fmla="*/ 12 h 15"/>
                <a:gd name="T4" fmla="*/ 1 w 17"/>
                <a:gd name="T5" fmla="*/ 14 h 15"/>
                <a:gd name="T6" fmla="*/ 2 w 17"/>
                <a:gd name="T7" fmla="*/ 14 h 15"/>
                <a:gd name="T8" fmla="*/ 3 w 17"/>
                <a:gd name="T9" fmla="*/ 14 h 15"/>
                <a:gd name="T10" fmla="*/ 17 w 17"/>
                <a:gd name="T11" fmla="*/ 3 h 15"/>
                <a:gd name="T12" fmla="*/ 17 w 17"/>
                <a:gd name="T13" fmla="*/ 0 h 15"/>
                <a:gd name="T14" fmla="*/ 15 w 17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5">
                  <a:moveTo>
                    <a:pt x="15" y="0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4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2" y="15"/>
                    <a:pt x="3" y="14"/>
                    <a:pt x="3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1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808788" y="2243138"/>
            <a:ext cx="1131888" cy="17463"/>
            <a:chOff x="6808788" y="2243138"/>
            <a:chExt cx="1131888" cy="17463"/>
          </a:xfrm>
        </p:grpSpPr>
        <p:sp>
          <p:nvSpPr>
            <p:cNvPr id="28" name="Freeform 520"/>
            <p:cNvSpPr/>
            <p:nvPr/>
          </p:nvSpPr>
          <p:spPr bwMode="auto">
            <a:xfrm>
              <a:off x="6808788" y="2243138"/>
              <a:ext cx="41275" cy="17463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21"/>
            <p:cNvSpPr>
              <a:spLocks noEditPoints="1"/>
            </p:cNvSpPr>
            <p:nvPr/>
          </p:nvSpPr>
          <p:spPr bwMode="auto">
            <a:xfrm>
              <a:off x="6884988" y="2243138"/>
              <a:ext cx="979488" cy="17463"/>
            </a:xfrm>
            <a:custGeom>
              <a:avLst/>
              <a:gdLst>
                <a:gd name="T0" fmla="*/ 217 w 231"/>
                <a:gd name="T1" fmla="*/ 4 h 4"/>
                <a:gd name="T2" fmla="*/ 217 w 231"/>
                <a:gd name="T3" fmla="*/ 0 h 4"/>
                <a:gd name="T4" fmla="*/ 231 w 231"/>
                <a:gd name="T5" fmla="*/ 2 h 4"/>
                <a:gd name="T6" fmla="*/ 205 w 231"/>
                <a:gd name="T7" fmla="*/ 4 h 4"/>
                <a:gd name="T8" fmla="*/ 191 w 231"/>
                <a:gd name="T9" fmla="*/ 2 h 4"/>
                <a:gd name="T10" fmla="*/ 205 w 231"/>
                <a:gd name="T11" fmla="*/ 0 h 4"/>
                <a:gd name="T12" fmla="*/ 205 w 231"/>
                <a:gd name="T13" fmla="*/ 4 h 4"/>
                <a:gd name="T14" fmla="*/ 169 w 231"/>
                <a:gd name="T15" fmla="*/ 4 h 4"/>
                <a:gd name="T16" fmla="*/ 169 w 231"/>
                <a:gd name="T17" fmla="*/ 0 h 4"/>
                <a:gd name="T18" fmla="*/ 183 w 231"/>
                <a:gd name="T19" fmla="*/ 2 h 4"/>
                <a:gd name="T20" fmla="*/ 157 w 231"/>
                <a:gd name="T21" fmla="*/ 4 h 4"/>
                <a:gd name="T22" fmla="*/ 143 w 231"/>
                <a:gd name="T23" fmla="*/ 2 h 4"/>
                <a:gd name="T24" fmla="*/ 157 w 231"/>
                <a:gd name="T25" fmla="*/ 0 h 4"/>
                <a:gd name="T26" fmla="*/ 157 w 231"/>
                <a:gd name="T27" fmla="*/ 4 h 4"/>
                <a:gd name="T28" fmla="*/ 121 w 231"/>
                <a:gd name="T29" fmla="*/ 4 h 4"/>
                <a:gd name="T30" fmla="*/ 121 w 231"/>
                <a:gd name="T31" fmla="*/ 0 h 4"/>
                <a:gd name="T32" fmla="*/ 135 w 231"/>
                <a:gd name="T33" fmla="*/ 2 h 4"/>
                <a:gd name="T34" fmla="*/ 109 w 231"/>
                <a:gd name="T35" fmla="*/ 4 h 4"/>
                <a:gd name="T36" fmla="*/ 95 w 231"/>
                <a:gd name="T37" fmla="*/ 2 h 4"/>
                <a:gd name="T38" fmla="*/ 109 w 231"/>
                <a:gd name="T39" fmla="*/ 0 h 4"/>
                <a:gd name="T40" fmla="*/ 109 w 231"/>
                <a:gd name="T41" fmla="*/ 4 h 4"/>
                <a:gd name="T42" fmla="*/ 73 w 231"/>
                <a:gd name="T43" fmla="*/ 4 h 4"/>
                <a:gd name="T44" fmla="*/ 73 w 231"/>
                <a:gd name="T45" fmla="*/ 0 h 4"/>
                <a:gd name="T46" fmla="*/ 87 w 231"/>
                <a:gd name="T47" fmla="*/ 2 h 4"/>
                <a:gd name="T48" fmla="*/ 61 w 231"/>
                <a:gd name="T49" fmla="*/ 4 h 4"/>
                <a:gd name="T50" fmla="*/ 47 w 231"/>
                <a:gd name="T51" fmla="*/ 2 h 4"/>
                <a:gd name="T52" fmla="*/ 61 w 231"/>
                <a:gd name="T53" fmla="*/ 0 h 4"/>
                <a:gd name="T54" fmla="*/ 61 w 231"/>
                <a:gd name="T55" fmla="*/ 4 h 4"/>
                <a:gd name="T56" fmla="*/ 25 w 231"/>
                <a:gd name="T57" fmla="*/ 4 h 4"/>
                <a:gd name="T58" fmla="*/ 25 w 231"/>
                <a:gd name="T59" fmla="*/ 0 h 4"/>
                <a:gd name="T60" fmla="*/ 39 w 231"/>
                <a:gd name="T61" fmla="*/ 2 h 4"/>
                <a:gd name="T62" fmla="*/ 14 w 231"/>
                <a:gd name="T63" fmla="*/ 4 h 4"/>
                <a:gd name="T64" fmla="*/ 0 w 231"/>
                <a:gd name="T65" fmla="*/ 2 h 4"/>
                <a:gd name="T66" fmla="*/ 14 w 231"/>
                <a:gd name="T67" fmla="*/ 0 h 4"/>
                <a:gd name="T68" fmla="*/ 14 w 231"/>
                <a:gd name="T6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1" h="4">
                  <a:moveTo>
                    <a:pt x="229" y="4"/>
                  </a:moveTo>
                  <a:cubicBezTo>
                    <a:pt x="217" y="4"/>
                    <a:pt x="217" y="4"/>
                    <a:pt x="217" y="4"/>
                  </a:cubicBezTo>
                  <a:cubicBezTo>
                    <a:pt x="216" y="4"/>
                    <a:pt x="215" y="3"/>
                    <a:pt x="215" y="2"/>
                  </a:cubicBezTo>
                  <a:cubicBezTo>
                    <a:pt x="215" y="1"/>
                    <a:pt x="216" y="0"/>
                    <a:pt x="217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30" y="0"/>
                    <a:pt x="231" y="1"/>
                    <a:pt x="231" y="2"/>
                  </a:cubicBezTo>
                  <a:cubicBezTo>
                    <a:pt x="231" y="3"/>
                    <a:pt x="230" y="4"/>
                    <a:pt x="229" y="4"/>
                  </a:cubicBezTo>
                  <a:close/>
                  <a:moveTo>
                    <a:pt x="205" y="4"/>
                  </a:moveTo>
                  <a:cubicBezTo>
                    <a:pt x="193" y="4"/>
                    <a:pt x="193" y="4"/>
                    <a:pt x="193" y="4"/>
                  </a:cubicBezTo>
                  <a:cubicBezTo>
                    <a:pt x="192" y="4"/>
                    <a:pt x="191" y="3"/>
                    <a:pt x="191" y="2"/>
                  </a:cubicBezTo>
                  <a:cubicBezTo>
                    <a:pt x="191" y="1"/>
                    <a:pt x="192" y="0"/>
                    <a:pt x="193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7" y="1"/>
                    <a:pt x="207" y="2"/>
                  </a:cubicBezTo>
                  <a:cubicBezTo>
                    <a:pt x="207" y="3"/>
                    <a:pt x="206" y="4"/>
                    <a:pt x="205" y="4"/>
                  </a:cubicBezTo>
                  <a:close/>
                  <a:moveTo>
                    <a:pt x="181" y="4"/>
                  </a:moveTo>
                  <a:cubicBezTo>
                    <a:pt x="169" y="4"/>
                    <a:pt x="169" y="4"/>
                    <a:pt x="169" y="4"/>
                  </a:cubicBezTo>
                  <a:cubicBezTo>
                    <a:pt x="168" y="4"/>
                    <a:pt x="167" y="3"/>
                    <a:pt x="167" y="2"/>
                  </a:cubicBezTo>
                  <a:cubicBezTo>
                    <a:pt x="167" y="1"/>
                    <a:pt x="168" y="0"/>
                    <a:pt x="169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2" y="0"/>
                    <a:pt x="183" y="1"/>
                    <a:pt x="183" y="2"/>
                  </a:cubicBezTo>
                  <a:cubicBezTo>
                    <a:pt x="183" y="3"/>
                    <a:pt x="182" y="4"/>
                    <a:pt x="181" y="4"/>
                  </a:cubicBezTo>
                  <a:close/>
                  <a:moveTo>
                    <a:pt x="157" y="4"/>
                  </a:moveTo>
                  <a:cubicBezTo>
                    <a:pt x="145" y="4"/>
                    <a:pt x="145" y="4"/>
                    <a:pt x="145" y="4"/>
                  </a:cubicBezTo>
                  <a:cubicBezTo>
                    <a:pt x="144" y="4"/>
                    <a:pt x="143" y="3"/>
                    <a:pt x="143" y="2"/>
                  </a:cubicBezTo>
                  <a:cubicBezTo>
                    <a:pt x="143" y="1"/>
                    <a:pt x="144" y="0"/>
                    <a:pt x="145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8" y="0"/>
                    <a:pt x="159" y="1"/>
                    <a:pt x="159" y="2"/>
                  </a:cubicBezTo>
                  <a:cubicBezTo>
                    <a:pt x="159" y="3"/>
                    <a:pt x="158" y="4"/>
                    <a:pt x="157" y="4"/>
                  </a:cubicBezTo>
                  <a:close/>
                  <a:moveTo>
                    <a:pt x="133" y="4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20" y="4"/>
                    <a:pt x="119" y="3"/>
                    <a:pt x="119" y="2"/>
                  </a:cubicBezTo>
                  <a:cubicBezTo>
                    <a:pt x="119" y="1"/>
                    <a:pt x="120" y="0"/>
                    <a:pt x="121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4" y="0"/>
                    <a:pt x="135" y="1"/>
                    <a:pt x="135" y="2"/>
                  </a:cubicBezTo>
                  <a:cubicBezTo>
                    <a:pt x="135" y="3"/>
                    <a:pt x="134" y="4"/>
                    <a:pt x="133" y="4"/>
                  </a:cubicBezTo>
                  <a:close/>
                  <a:moveTo>
                    <a:pt x="109" y="4"/>
                  </a:moveTo>
                  <a:cubicBezTo>
                    <a:pt x="97" y="4"/>
                    <a:pt x="97" y="4"/>
                    <a:pt x="97" y="4"/>
                  </a:cubicBezTo>
                  <a:cubicBezTo>
                    <a:pt x="96" y="4"/>
                    <a:pt x="95" y="3"/>
                    <a:pt x="95" y="2"/>
                  </a:cubicBezTo>
                  <a:cubicBezTo>
                    <a:pt x="95" y="1"/>
                    <a:pt x="96" y="0"/>
                    <a:pt x="97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1" y="1"/>
                    <a:pt x="111" y="2"/>
                  </a:cubicBezTo>
                  <a:cubicBezTo>
                    <a:pt x="111" y="3"/>
                    <a:pt x="110" y="4"/>
                    <a:pt x="109" y="4"/>
                  </a:cubicBezTo>
                  <a:close/>
                  <a:moveTo>
                    <a:pt x="85" y="4"/>
                  </a:moveTo>
                  <a:cubicBezTo>
                    <a:pt x="73" y="4"/>
                    <a:pt x="73" y="4"/>
                    <a:pt x="73" y="4"/>
                  </a:cubicBezTo>
                  <a:cubicBezTo>
                    <a:pt x="72" y="4"/>
                    <a:pt x="71" y="3"/>
                    <a:pt x="71" y="2"/>
                  </a:cubicBezTo>
                  <a:cubicBezTo>
                    <a:pt x="71" y="1"/>
                    <a:pt x="72" y="0"/>
                    <a:pt x="7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7" y="2"/>
                  </a:cubicBezTo>
                  <a:cubicBezTo>
                    <a:pt x="87" y="3"/>
                    <a:pt x="86" y="4"/>
                    <a:pt x="85" y="4"/>
                  </a:cubicBezTo>
                  <a:close/>
                  <a:moveTo>
                    <a:pt x="61" y="4"/>
                  </a:moveTo>
                  <a:cubicBezTo>
                    <a:pt x="49" y="4"/>
                    <a:pt x="49" y="4"/>
                    <a:pt x="49" y="4"/>
                  </a:cubicBezTo>
                  <a:cubicBezTo>
                    <a:pt x="48" y="4"/>
                    <a:pt x="47" y="3"/>
                    <a:pt x="47" y="2"/>
                  </a:cubicBezTo>
                  <a:cubicBezTo>
                    <a:pt x="47" y="1"/>
                    <a:pt x="48" y="0"/>
                    <a:pt x="49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3" y="1"/>
                    <a:pt x="63" y="2"/>
                  </a:cubicBezTo>
                  <a:cubicBezTo>
                    <a:pt x="63" y="3"/>
                    <a:pt x="63" y="4"/>
                    <a:pt x="61" y="4"/>
                  </a:cubicBezTo>
                  <a:close/>
                  <a:moveTo>
                    <a:pt x="37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4" y="4"/>
                    <a:pt x="23" y="3"/>
                    <a:pt x="23" y="2"/>
                  </a:cubicBezTo>
                  <a:cubicBezTo>
                    <a:pt x="23" y="1"/>
                    <a:pt x="24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39" y="1"/>
                    <a:pt x="39" y="2"/>
                  </a:cubicBezTo>
                  <a:cubicBezTo>
                    <a:pt x="39" y="3"/>
                    <a:pt x="39" y="4"/>
                    <a:pt x="37" y="4"/>
                  </a:cubicBezTo>
                  <a:close/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522"/>
            <p:cNvSpPr/>
            <p:nvPr/>
          </p:nvSpPr>
          <p:spPr bwMode="auto">
            <a:xfrm>
              <a:off x="7897813" y="2243138"/>
              <a:ext cx="42863" cy="17463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056063" y="2438400"/>
            <a:ext cx="1073150" cy="17463"/>
            <a:chOff x="4056063" y="2438400"/>
            <a:chExt cx="1073150" cy="17463"/>
          </a:xfrm>
        </p:grpSpPr>
        <p:sp>
          <p:nvSpPr>
            <p:cNvPr id="32" name="Freeform 523"/>
            <p:cNvSpPr/>
            <p:nvPr/>
          </p:nvSpPr>
          <p:spPr bwMode="auto">
            <a:xfrm>
              <a:off x="5086350" y="2438400"/>
              <a:ext cx="42863" cy="17463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0" y="3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24"/>
            <p:cNvSpPr>
              <a:spLocks noEditPoints="1"/>
            </p:cNvSpPr>
            <p:nvPr/>
          </p:nvSpPr>
          <p:spPr bwMode="auto">
            <a:xfrm>
              <a:off x="4137025" y="2438400"/>
              <a:ext cx="915988" cy="17463"/>
            </a:xfrm>
            <a:custGeom>
              <a:avLst/>
              <a:gdLst>
                <a:gd name="T0" fmla="*/ 214 w 216"/>
                <a:gd name="T1" fmla="*/ 4 h 4"/>
                <a:gd name="T2" fmla="*/ 202 w 216"/>
                <a:gd name="T3" fmla="*/ 4 h 4"/>
                <a:gd name="T4" fmla="*/ 200 w 216"/>
                <a:gd name="T5" fmla="*/ 2 h 4"/>
                <a:gd name="T6" fmla="*/ 202 w 216"/>
                <a:gd name="T7" fmla="*/ 0 h 4"/>
                <a:gd name="T8" fmla="*/ 214 w 216"/>
                <a:gd name="T9" fmla="*/ 0 h 4"/>
                <a:gd name="T10" fmla="*/ 216 w 216"/>
                <a:gd name="T11" fmla="*/ 2 h 4"/>
                <a:gd name="T12" fmla="*/ 214 w 216"/>
                <a:gd name="T13" fmla="*/ 4 h 4"/>
                <a:gd name="T14" fmla="*/ 189 w 216"/>
                <a:gd name="T15" fmla="*/ 4 h 4"/>
                <a:gd name="T16" fmla="*/ 177 w 216"/>
                <a:gd name="T17" fmla="*/ 4 h 4"/>
                <a:gd name="T18" fmla="*/ 175 w 216"/>
                <a:gd name="T19" fmla="*/ 2 h 4"/>
                <a:gd name="T20" fmla="*/ 177 w 216"/>
                <a:gd name="T21" fmla="*/ 0 h 4"/>
                <a:gd name="T22" fmla="*/ 189 w 216"/>
                <a:gd name="T23" fmla="*/ 0 h 4"/>
                <a:gd name="T24" fmla="*/ 191 w 216"/>
                <a:gd name="T25" fmla="*/ 2 h 4"/>
                <a:gd name="T26" fmla="*/ 189 w 216"/>
                <a:gd name="T27" fmla="*/ 4 h 4"/>
                <a:gd name="T28" fmla="*/ 164 w 216"/>
                <a:gd name="T29" fmla="*/ 4 h 4"/>
                <a:gd name="T30" fmla="*/ 152 w 216"/>
                <a:gd name="T31" fmla="*/ 4 h 4"/>
                <a:gd name="T32" fmla="*/ 150 w 216"/>
                <a:gd name="T33" fmla="*/ 2 h 4"/>
                <a:gd name="T34" fmla="*/ 152 w 216"/>
                <a:gd name="T35" fmla="*/ 0 h 4"/>
                <a:gd name="T36" fmla="*/ 164 w 216"/>
                <a:gd name="T37" fmla="*/ 0 h 4"/>
                <a:gd name="T38" fmla="*/ 166 w 216"/>
                <a:gd name="T39" fmla="*/ 2 h 4"/>
                <a:gd name="T40" fmla="*/ 164 w 216"/>
                <a:gd name="T41" fmla="*/ 4 h 4"/>
                <a:gd name="T42" fmla="*/ 139 w 216"/>
                <a:gd name="T43" fmla="*/ 4 h 4"/>
                <a:gd name="T44" fmla="*/ 127 w 216"/>
                <a:gd name="T45" fmla="*/ 4 h 4"/>
                <a:gd name="T46" fmla="*/ 125 w 216"/>
                <a:gd name="T47" fmla="*/ 2 h 4"/>
                <a:gd name="T48" fmla="*/ 127 w 216"/>
                <a:gd name="T49" fmla="*/ 0 h 4"/>
                <a:gd name="T50" fmla="*/ 139 w 216"/>
                <a:gd name="T51" fmla="*/ 0 h 4"/>
                <a:gd name="T52" fmla="*/ 141 w 216"/>
                <a:gd name="T53" fmla="*/ 2 h 4"/>
                <a:gd name="T54" fmla="*/ 139 w 216"/>
                <a:gd name="T55" fmla="*/ 4 h 4"/>
                <a:gd name="T56" fmla="*/ 114 w 216"/>
                <a:gd name="T57" fmla="*/ 4 h 4"/>
                <a:gd name="T58" fmla="*/ 102 w 216"/>
                <a:gd name="T59" fmla="*/ 4 h 4"/>
                <a:gd name="T60" fmla="*/ 100 w 216"/>
                <a:gd name="T61" fmla="*/ 2 h 4"/>
                <a:gd name="T62" fmla="*/ 102 w 216"/>
                <a:gd name="T63" fmla="*/ 0 h 4"/>
                <a:gd name="T64" fmla="*/ 114 w 216"/>
                <a:gd name="T65" fmla="*/ 0 h 4"/>
                <a:gd name="T66" fmla="*/ 116 w 216"/>
                <a:gd name="T67" fmla="*/ 2 h 4"/>
                <a:gd name="T68" fmla="*/ 114 w 216"/>
                <a:gd name="T69" fmla="*/ 4 h 4"/>
                <a:gd name="T70" fmla="*/ 89 w 216"/>
                <a:gd name="T71" fmla="*/ 4 h 4"/>
                <a:gd name="T72" fmla="*/ 77 w 216"/>
                <a:gd name="T73" fmla="*/ 4 h 4"/>
                <a:gd name="T74" fmla="*/ 75 w 216"/>
                <a:gd name="T75" fmla="*/ 2 h 4"/>
                <a:gd name="T76" fmla="*/ 77 w 216"/>
                <a:gd name="T77" fmla="*/ 0 h 4"/>
                <a:gd name="T78" fmla="*/ 89 w 216"/>
                <a:gd name="T79" fmla="*/ 0 h 4"/>
                <a:gd name="T80" fmla="*/ 91 w 216"/>
                <a:gd name="T81" fmla="*/ 2 h 4"/>
                <a:gd name="T82" fmla="*/ 89 w 216"/>
                <a:gd name="T83" fmla="*/ 4 h 4"/>
                <a:gd name="T84" fmla="*/ 64 w 216"/>
                <a:gd name="T85" fmla="*/ 4 h 4"/>
                <a:gd name="T86" fmla="*/ 52 w 216"/>
                <a:gd name="T87" fmla="*/ 4 h 4"/>
                <a:gd name="T88" fmla="*/ 50 w 216"/>
                <a:gd name="T89" fmla="*/ 2 h 4"/>
                <a:gd name="T90" fmla="*/ 52 w 216"/>
                <a:gd name="T91" fmla="*/ 0 h 4"/>
                <a:gd name="T92" fmla="*/ 64 w 216"/>
                <a:gd name="T93" fmla="*/ 0 h 4"/>
                <a:gd name="T94" fmla="*/ 66 w 216"/>
                <a:gd name="T95" fmla="*/ 2 h 4"/>
                <a:gd name="T96" fmla="*/ 64 w 216"/>
                <a:gd name="T97" fmla="*/ 4 h 4"/>
                <a:gd name="T98" fmla="*/ 39 w 216"/>
                <a:gd name="T99" fmla="*/ 4 h 4"/>
                <a:gd name="T100" fmla="*/ 27 w 216"/>
                <a:gd name="T101" fmla="*/ 4 h 4"/>
                <a:gd name="T102" fmla="*/ 25 w 216"/>
                <a:gd name="T103" fmla="*/ 2 h 4"/>
                <a:gd name="T104" fmla="*/ 27 w 216"/>
                <a:gd name="T105" fmla="*/ 0 h 4"/>
                <a:gd name="T106" fmla="*/ 39 w 216"/>
                <a:gd name="T107" fmla="*/ 0 h 4"/>
                <a:gd name="T108" fmla="*/ 41 w 216"/>
                <a:gd name="T109" fmla="*/ 2 h 4"/>
                <a:gd name="T110" fmla="*/ 39 w 216"/>
                <a:gd name="T111" fmla="*/ 4 h 4"/>
                <a:gd name="T112" fmla="*/ 14 w 216"/>
                <a:gd name="T113" fmla="*/ 4 h 4"/>
                <a:gd name="T114" fmla="*/ 2 w 216"/>
                <a:gd name="T115" fmla="*/ 4 h 4"/>
                <a:gd name="T116" fmla="*/ 0 w 216"/>
                <a:gd name="T117" fmla="*/ 2 h 4"/>
                <a:gd name="T118" fmla="*/ 2 w 216"/>
                <a:gd name="T119" fmla="*/ 0 h 4"/>
                <a:gd name="T120" fmla="*/ 14 w 216"/>
                <a:gd name="T121" fmla="*/ 0 h 4"/>
                <a:gd name="T122" fmla="*/ 16 w 216"/>
                <a:gd name="T123" fmla="*/ 2 h 4"/>
                <a:gd name="T124" fmla="*/ 14 w 216"/>
                <a:gd name="T12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6" h="4">
                  <a:moveTo>
                    <a:pt x="214" y="4"/>
                  </a:moveTo>
                  <a:cubicBezTo>
                    <a:pt x="202" y="4"/>
                    <a:pt x="202" y="4"/>
                    <a:pt x="202" y="4"/>
                  </a:cubicBezTo>
                  <a:cubicBezTo>
                    <a:pt x="200" y="4"/>
                    <a:pt x="200" y="3"/>
                    <a:pt x="200" y="2"/>
                  </a:cubicBezTo>
                  <a:cubicBezTo>
                    <a:pt x="200" y="1"/>
                    <a:pt x="200" y="0"/>
                    <a:pt x="202" y="0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215" y="0"/>
                    <a:pt x="216" y="1"/>
                    <a:pt x="216" y="2"/>
                  </a:cubicBezTo>
                  <a:cubicBezTo>
                    <a:pt x="216" y="3"/>
                    <a:pt x="215" y="4"/>
                    <a:pt x="214" y="4"/>
                  </a:cubicBezTo>
                  <a:close/>
                  <a:moveTo>
                    <a:pt x="189" y="4"/>
                  </a:moveTo>
                  <a:cubicBezTo>
                    <a:pt x="177" y="4"/>
                    <a:pt x="177" y="4"/>
                    <a:pt x="177" y="4"/>
                  </a:cubicBezTo>
                  <a:cubicBezTo>
                    <a:pt x="175" y="4"/>
                    <a:pt x="175" y="3"/>
                    <a:pt x="175" y="2"/>
                  </a:cubicBezTo>
                  <a:cubicBezTo>
                    <a:pt x="175" y="1"/>
                    <a:pt x="175" y="0"/>
                    <a:pt x="177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90" y="0"/>
                    <a:pt x="191" y="1"/>
                    <a:pt x="191" y="2"/>
                  </a:cubicBezTo>
                  <a:cubicBezTo>
                    <a:pt x="191" y="3"/>
                    <a:pt x="190" y="4"/>
                    <a:pt x="189" y="4"/>
                  </a:cubicBezTo>
                  <a:close/>
                  <a:moveTo>
                    <a:pt x="164" y="4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150" y="4"/>
                    <a:pt x="150" y="3"/>
                    <a:pt x="150" y="2"/>
                  </a:cubicBezTo>
                  <a:cubicBezTo>
                    <a:pt x="150" y="1"/>
                    <a:pt x="150" y="0"/>
                    <a:pt x="152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5" y="0"/>
                    <a:pt x="166" y="1"/>
                    <a:pt x="166" y="2"/>
                  </a:cubicBezTo>
                  <a:cubicBezTo>
                    <a:pt x="166" y="3"/>
                    <a:pt x="165" y="4"/>
                    <a:pt x="164" y="4"/>
                  </a:cubicBezTo>
                  <a:close/>
                  <a:moveTo>
                    <a:pt x="139" y="4"/>
                  </a:moveTo>
                  <a:cubicBezTo>
                    <a:pt x="127" y="4"/>
                    <a:pt x="127" y="4"/>
                    <a:pt x="127" y="4"/>
                  </a:cubicBezTo>
                  <a:cubicBezTo>
                    <a:pt x="126" y="4"/>
                    <a:pt x="125" y="3"/>
                    <a:pt x="125" y="2"/>
                  </a:cubicBezTo>
                  <a:cubicBezTo>
                    <a:pt x="125" y="1"/>
                    <a:pt x="126" y="0"/>
                    <a:pt x="127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0" y="0"/>
                    <a:pt x="141" y="1"/>
                    <a:pt x="141" y="2"/>
                  </a:cubicBezTo>
                  <a:cubicBezTo>
                    <a:pt x="141" y="3"/>
                    <a:pt x="140" y="4"/>
                    <a:pt x="139" y="4"/>
                  </a:cubicBezTo>
                  <a:close/>
                  <a:moveTo>
                    <a:pt x="114" y="4"/>
                  </a:moveTo>
                  <a:cubicBezTo>
                    <a:pt x="102" y="4"/>
                    <a:pt x="102" y="4"/>
                    <a:pt x="102" y="4"/>
                  </a:cubicBezTo>
                  <a:cubicBezTo>
                    <a:pt x="101" y="4"/>
                    <a:pt x="100" y="3"/>
                    <a:pt x="100" y="2"/>
                  </a:cubicBezTo>
                  <a:cubicBezTo>
                    <a:pt x="100" y="1"/>
                    <a:pt x="101" y="0"/>
                    <a:pt x="10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0"/>
                    <a:pt x="116" y="1"/>
                    <a:pt x="116" y="2"/>
                  </a:cubicBezTo>
                  <a:cubicBezTo>
                    <a:pt x="116" y="3"/>
                    <a:pt x="115" y="4"/>
                    <a:pt x="114" y="4"/>
                  </a:cubicBezTo>
                  <a:close/>
                  <a:moveTo>
                    <a:pt x="89" y="4"/>
                  </a:moveTo>
                  <a:cubicBezTo>
                    <a:pt x="77" y="4"/>
                    <a:pt x="77" y="4"/>
                    <a:pt x="77" y="4"/>
                  </a:cubicBezTo>
                  <a:cubicBezTo>
                    <a:pt x="76" y="4"/>
                    <a:pt x="75" y="3"/>
                    <a:pt x="75" y="2"/>
                  </a:cubicBezTo>
                  <a:cubicBezTo>
                    <a:pt x="75" y="1"/>
                    <a:pt x="76" y="0"/>
                    <a:pt x="77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0" y="0"/>
                    <a:pt x="91" y="1"/>
                    <a:pt x="91" y="2"/>
                  </a:cubicBezTo>
                  <a:cubicBezTo>
                    <a:pt x="91" y="3"/>
                    <a:pt x="90" y="4"/>
                    <a:pt x="89" y="4"/>
                  </a:cubicBezTo>
                  <a:close/>
                  <a:moveTo>
                    <a:pt x="64" y="4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51" y="4"/>
                    <a:pt x="50" y="3"/>
                    <a:pt x="50" y="2"/>
                  </a:cubicBezTo>
                  <a:cubicBezTo>
                    <a:pt x="50" y="1"/>
                    <a:pt x="51" y="0"/>
                    <a:pt x="52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6" y="1"/>
                    <a:pt x="66" y="2"/>
                  </a:cubicBezTo>
                  <a:cubicBezTo>
                    <a:pt x="66" y="3"/>
                    <a:pt x="65" y="4"/>
                    <a:pt x="64" y="4"/>
                  </a:cubicBezTo>
                  <a:close/>
                  <a:moveTo>
                    <a:pt x="39" y="4"/>
                  </a:moveTo>
                  <a:cubicBezTo>
                    <a:pt x="27" y="4"/>
                    <a:pt x="27" y="4"/>
                    <a:pt x="27" y="4"/>
                  </a:cubicBezTo>
                  <a:cubicBezTo>
                    <a:pt x="26" y="4"/>
                    <a:pt x="25" y="3"/>
                    <a:pt x="25" y="2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1" y="1"/>
                    <a:pt x="41" y="2"/>
                  </a:cubicBezTo>
                  <a:cubicBezTo>
                    <a:pt x="41" y="3"/>
                    <a:pt x="40" y="4"/>
                    <a:pt x="39" y="4"/>
                  </a:cubicBezTo>
                  <a:close/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525"/>
            <p:cNvSpPr/>
            <p:nvPr/>
          </p:nvSpPr>
          <p:spPr bwMode="auto">
            <a:xfrm>
              <a:off x="4056063" y="2438400"/>
              <a:ext cx="42863" cy="17463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776663" y="3851275"/>
            <a:ext cx="525462" cy="17463"/>
            <a:chOff x="3776663" y="3851275"/>
            <a:chExt cx="525462" cy="17463"/>
          </a:xfrm>
        </p:grpSpPr>
        <p:sp>
          <p:nvSpPr>
            <p:cNvPr id="36" name="Freeform 526"/>
            <p:cNvSpPr/>
            <p:nvPr/>
          </p:nvSpPr>
          <p:spPr bwMode="auto">
            <a:xfrm>
              <a:off x="4260850" y="3851275"/>
              <a:ext cx="41275" cy="17463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527"/>
            <p:cNvSpPr>
              <a:spLocks noEditPoints="1"/>
            </p:cNvSpPr>
            <p:nvPr/>
          </p:nvSpPr>
          <p:spPr bwMode="auto">
            <a:xfrm>
              <a:off x="3852863" y="3851275"/>
              <a:ext cx="373063" cy="17463"/>
            </a:xfrm>
            <a:custGeom>
              <a:avLst/>
              <a:gdLst>
                <a:gd name="T0" fmla="*/ 86 w 88"/>
                <a:gd name="T1" fmla="*/ 4 h 4"/>
                <a:gd name="T2" fmla="*/ 74 w 88"/>
                <a:gd name="T3" fmla="*/ 4 h 4"/>
                <a:gd name="T4" fmla="*/ 72 w 88"/>
                <a:gd name="T5" fmla="*/ 2 h 4"/>
                <a:gd name="T6" fmla="*/ 74 w 88"/>
                <a:gd name="T7" fmla="*/ 0 h 4"/>
                <a:gd name="T8" fmla="*/ 86 w 88"/>
                <a:gd name="T9" fmla="*/ 0 h 4"/>
                <a:gd name="T10" fmla="*/ 88 w 88"/>
                <a:gd name="T11" fmla="*/ 2 h 4"/>
                <a:gd name="T12" fmla="*/ 86 w 88"/>
                <a:gd name="T13" fmla="*/ 4 h 4"/>
                <a:gd name="T14" fmla="*/ 62 w 88"/>
                <a:gd name="T15" fmla="*/ 4 h 4"/>
                <a:gd name="T16" fmla="*/ 50 w 88"/>
                <a:gd name="T17" fmla="*/ 4 h 4"/>
                <a:gd name="T18" fmla="*/ 48 w 88"/>
                <a:gd name="T19" fmla="*/ 2 h 4"/>
                <a:gd name="T20" fmla="*/ 50 w 88"/>
                <a:gd name="T21" fmla="*/ 0 h 4"/>
                <a:gd name="T22" fmla="*/ 62 w 88"/>
                <a:gd name="T23" fmla="*/ 0 h 4"/>
                <a:gd name="T24" fmla="*/ 64 w 88"/>
                <a:gd name="T25" fmla="*/ 2 h 4"/>
                <a:gd name="T26" fmla="*/ 62 w 88"/>
                <a:gd name="T27" fmla="*/ 4 h 4"/>
                <a:gd name="T28" fmla="*/ 38 w 88"/>
                <a:gd name="T29" fmla="*/ 4 h 4"/>
                <a:gd name="T30" fmla="*/ 26 w 88"/>
                <a:gd name="T31" fmla="*/ 4 h 4"/>
                <a:gd name="T32" fmla="*/ 24 w 88"/>
                <a:gd name="T33" fmla="*/ 2 h 4"/>
                <a:gd name="T34" fmla="*/ 26 w 88"/>
                <a:gd name="T35" fmla="*/ 0 h 4"/>
                <a:gd name="T36" fmla="*/ 38 w 88"/>
                <a:gd name="T37" fmla="*/ 0 h 4"/>
                <a:gd name="T38" fmla="*/ 40 w 88"/>
                <a:gd name="T39" fmla="*/ 2 h 4"/>
                <a:gd name="T40" fmla="*/ 38 w 88"/>
                <a:gd name="T41" fmla="*/ 4 h 4"/>
                <a:gd name="T42" fmla="*/ 14 w 88"/>
                <a:gd name="T43" fmla="*/ 4 h 4"/>
                <a:gd name="T44" fmla="*/ 2 w 88"/>
                <a:gd name="T45" fmla="*/ 4 h 4"/>
                <a:gd name="T46" fmla="*/ 0 w 88"/>
                <a:gd name="T47" fmla="*/ 2 h 4"/>
                <a:gd name="T48" fmla="*/ 2 w 88"/>
                <a:gd name="T49" fmla="*/ 0 h 4"/>
                <a:gd name="T50" fmla="*/ 14 w 88"/>
                <a:gd name="T51" fmla="*/ 0 h 4"/>
                <a:gd name="T52" fmla="*/ 16 w 88"/>
                <a:gd name="T53" fmla="*/ 2 h 4"/>
                <a:gd name="T54" fmla="*/ 14 w 88"/>
                <a:gd name="T5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4">
                  <a:moveTo>
                    <a:pt x="86" y="4"/>
                  </a:moveTo>
                  <a:cubicBezTo>
                    <a:pt x="74" y="4"/>
                    <a:pt x="74" y="4"/>
                    <a:pt x="74" y="4"/>
                  </a:cubicBezTo>
                  <a:cubicBezTo>
                    <a:pt x="73" y="4"/>
                    <a:pt x="72" y="3"/>
                    <a:pt x="72" y="2"/>
                  </a:cubicBezTo>
                  <a:cubicBezTo>
                    <a:pt x="72" y="0"/>
                    <a:pt x="73" y="0"/>
                    <a:pt x="7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0"/>
                    <a:pt x="88" y="2"/>
                  </a:cubicBezTo>
                  <a:cubicBezTo>
                    <a:pt x="88" y="3"/>
                    <a:pt x="87" y="4"/>
                    <a:pt x="86" y="4"/>
                  </a:cubicBezTo>
                  <a:close/>
                  <a:moveTo>
                    <a:pt x="62" y="4"/>
                  </a:move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8" y="3"/>
                    <a:pt x="48" y="2"/>
                  </a:cubicBezTo>
                  <a:cubicBezTo>
                    <a:pt x="48" y="0"/>
                    <a:pt x="49" y="0"/>
                    <a:pt x="5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0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  <a:moveTo>
                    <a:pt x="38" y="4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4" y="3"/>
                    <a:pt x="24" y="2"/>
                  </a:cubicBezTo>
                  <a:cubicBezTo>
                    <a:pt x="24" y="0"/>
                    <a:pt x="25" y="0"/>
                    <a:pt x="26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0"/>
                    <a:pt x="40" y="2"/>
                  </a:cubicBezTo>
                  <a:cubicBezTo>
                    <a:pt x="40" y="3"/>
                    <a:pt x="39" y="4"/>
                    <a:pt x="38" y="4"/>
                  </a:cubicBezTo>
                  <a:close/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0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528"/>
            <p:cNvSpPr/>
            <p:nvPr/>
          </p:nvSpPr>
          <p:spPr bwMode="auto">
            <a:xfrm>
              <a:off x="3776663" y="3851275"/>
              <a:ext cx="42863" cy="17463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088188" y="3278188"/>
            <a:ext cx="1195388" cy="17463"/>
            <a:chOff x="7088188" y="3278188"/>
            <a:chExt cx="1195388" cy="17463"/>
          </a:xfrm>
        </p:grpSpPr>
        <p:sp>
          <p:nvSpPr>
            <p:cNvPr id="40" name="Freeform 529"/>
            <p:cNvSpPr/>
            <p:nvPr/>
          </p:nvSpPr>
          <p:spPr bwMode="auto">
            <a:xfrm>
              <a:off x="7088188" y="3278188"/>
              <a:ext cx="42863" cy="17463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530"/>
            <p:cNvSpPr>
              <a:spLocks noEditPoints="1"/>
            </p:cNvSpPr>
            <p:nvPr/>
          </p:nvSpPr>
          <p:spPr bwMode="auto">
            <a:xfrm>
              <a:off x="7164388" y="3278188"/>
              <a:ext cx="1042988" cy="17463"/>
            </a:xfrm>
            <a:custGeom>
              <a:avLst/>
              <a:gdLst>
                <a:gd name="T0" fmla="*/ 233 w 246"/>
                <a:gd name="T1" fmla="*/ 4 h 4"/>
                <a:gd name="T2" fmla="*/ 233 w 246"/>
                <a:gd name="T3" fmla="*/ 0 h 4"/>
                <a:gd name="T4" fmla="*/ 246 w 246"/>
                <a:gd name="T5" fmla="*/ 2 h 4"/>
                <a:gd name="T6" fmla="*/ 221 w 246"/>
                <a:gd name="T7" fmla="*/ 4 h 4"/>
                <a:gd name="T8" fmla="*/ 208 w 246"/>
                <a:gd name="T9" fmla="*/ 2 h 4"/>
                <a:gd name="T10" fmla="*/ 221 w 246"/>
                <a:gd name="T11" fmla="*/ 0 h 4"/>
                <a:gd name="T12" fmla="*/ 221 w 246"/>
                <a:gd name="T13" fmla="*/ 4 h 4"/>
                <a:gd name="T14" fmla="*/ 187 w 246"/>
                <a:gd name="T15" fmla="*/ 4 h 4"/>
                <a:gd name="T16" fmla="*/ 187 w 246"/>
                <a:gd name="T17" fmla="*/ 0 h 4"/>
                <a:gd name="T18" fmla="*/ 200 w 246"/>
                <a:gd name="T19" fmla="*/ 2 h 4"/>
                <a:gd name="T20" fmla="*/ 175 w 246"/>
                <a:gd name="T21" fmla="*/ 4 h 4"/>
                <a:gd name="T22" fmla="*/ 161 w 246"/>
                <a:gd name="T23" fmla="*/ 2 h 4"/>
                <a:gd name="T24" fmla="*/ 175 w 246"/>
                <a:gd name="T25" fmla="*/ 0 h 4"/>
                <a:gd name="T26" fmla="*/ 175 w 246"/>
                <a:gd name="T27" fmla="*/ 4 h 4"/>
                <a:gd name="T28" fmla="*/ 140 w 246"/>
                <a:gd name="T29" fmla="*/ 4 h 4"/>
                <a:gd name="T30" fmla="*/ 140 w 246"/>
                <a:gd name="T31" fmla="*/ 0 h 4"/>
                <a:gd name="T32" fmla="*/ 154 w 246"/>
                <a:gd name="T33" fmla="*/ 2 h 4"/>
                <a:gd name="T34" fmla="*/ 129 w 246"/>
                <a:gd name="T35" fmla="*/ 4 h 4"/>
                <a:gd name="T36" fmla="*/ 115 w 246"/>
                <a:gd name="T37" fmla="*/ 2 h 4"/>
                <a:gd name="T38" fmla="*/ 129 w 246"/>
                <a:gd name="T39" fmla="*/ 0 h 4"/>
                <a:gd name="T40" fmla="*/ 129 w 246"/>
                <a:gd name="T41" fmla="*/ 4 h 4"/>
                <a:gd name="T42" fmla="*/ 94 w 246"/>
                <a:gd name="T43" fmla="*/ 4 h 4"/>
                <a:gd name="T44" fmla="*/ 94 w 246"/>
                <a:gd name="T45" fmla="*/ 0 h 4"/>
                <a:gd name="T46" fmla="*/ 108 w 246"/>
                <a:gd name="T47" fmla="*/ 2 h 4"/>
                <a:gd name="T48" fmla="*/ 82 w 246"/>
                <a:gd name="T49" fmla="*/ 4 h 4"/>
                <a:gd name="T50" fmla="*/ 69 w 246"/>
                <a:gd name="T51" fmla="*/ 2 h 4"/>
                <a:gd name="T52" fmla="*/ 82 w 246"/>
                <a:gd name="T53" fmla="*/ 0 h 4"/>
                <a:gd name="T54" fmla="*/ 82 w 246"/>
                <a:gd name="T55" fmla="*/ 4 h 4"/>
                <a:gd name="T56" fmla="*/ 48 w 246"/>
                <a:gd name="T57" fmla="*/ 4 h 4"/>
                <a:gd name="T58" fmla="*/ 48 w 246"/>
                <a:gd name="T59" fmla="*/ 0 h 4"/>
                <a:gd name="T60" fmla="*/ 61 w 246"/>
                <a:gd name="T61" fmla="*/ 2 h 4"/>
                <a:gd name="T62" fmla="*/ 36 w 246"/>
                <a:gd name="T63" fmla="*/ 4 h 4"/>
                <a:gd name="T64" fmla="*/ 23 w 246"/>
                <a:gd name="T65" fmla="*/ 2 h 4"/>
                <a:gd name="T66" fmla="*/ 36 w 246"/>
                <a:gd name="T67" fmla="*/ 0 h 4"/>
                <a:gd name="T68" fmla="*/ 36 w 246"/>
                <a:gd name="T69" fmla="*/ 4 h 4"/>
                <a:gd name="T70" fmla="*/ 2 w 246"/>
                <a:gd name="T71" fmla="*/ 4 h 4"/>
                <a:gd name="T72" fmla="*/ 2 w 246"/>
                <a:gd name="T73" fmla="*/ 0 h 4"/>
                <a:gd name="T74" fmla="*/ 15 w 246"/>
                <a:gd name="T7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6" h="4">
                  <a:moveTo>
                    <a:pt x="244" y="4"/>
                  </a:moveTo>
                  <a:cubicBezTo>
                    <a:pt x="233" y="4"/>
                    <a:pt x="233" y="4"/>
                    <a:pt x="233" y="4"/>
                  </a:cubicBezTo>
                  <a:cubicBezTo>
                    <a:pt x="232" y="4"/>
                    <a:pt x="231" y="3"/>
                    <a:pt x="231" y="2"/>
                  </a:cubicBezTo>
                  <a:cubicBezTo>
                    <a:pt x="231" y="0"/>
                    <a:pt x="232" y="0"/>
                    <a:pt x="233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5" y="0"/>
                    <a:pt x="246" y="0"/>
                    <a:pt x="246" y="2"/>
                  </a:cubicBezTo>
                  <a:cubicBezTo>
                    <a:pt x="246" y="3"/>
                    <a:pt x="245" y="4"/>
                    <a:pt x="244" y="4"/>
                  </a:cubicBezTo>
                  <a:close/>
                  <a:moveTo>
                    <a:pt x="221" y="4"/>
                  </a:moveTo>
                  <a:cubicBezTo>
                    <a:pt x="210" y="4"/>
                    <a:pt x="210" y="4"/>
                    <a:pt x="210" y="4"/>
                  </a:cubicBezTo>
                  <a:cubicBezTo>
                    <a:pt x="209" y="4"/>
                    <a:pt x="208" y="3"/>
                    <a:pt x="208" y="2"/>
                  </a:cubicBezTo>
                  <a:cubicBezTo>
                    <a:pt x="208" y="0"/>
                    <a:pt x="209" y="0"/>
                    <a:pt x="21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22" y="0"/>
                    <a:pt x="223" y="0"/>
                    <a:pt x="223" y="2"/>
                  </a:cubicBezTo>
                  <a:cubicBezTo>
                    <a:pt x="223" y="3"/>
                    <a:pt x="222" y="4"/>
                    <a:pt x="221" y="4"/>
                  </a:cubicBezTo>
                  <a:close/>
                  <a:moveTo>
                    <a:pt x="198" y="4"/>
                  </a:moveTo>
                  <a:cubicBezTo>
                    <a:pt x="187" y="4"/>
                    <a:pt x="187" y="4"/>
                    <a:pt x="187" y="4"/>
                  </a:cubicBezTo>
                  <a:cubicBezTo>
                    <a:pt x="185" y="4"/>
                    <a:pt x="185" y="3"/>
                    <a:pt x="185" y="2"/>
                  </a:cubicBezTo>
                  <a:cubicBezTo>
                    <a:pt x="185" y="0"/>
                    <a:pt x="185" y="0"/>
                    <a:pt x="187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9" y="0"/>
                    <a:pt x="200" y="0"/>
                    <a:pt x="200" y="2"/>
                  </a:cubicBezTo>
                  <a:cubicBezTo>
                    <a:pt x="200" y="3"/>
                    <a:pt x="199" y="4"/>
                    <a:pt x="198" y="4"/>
                  </a:cubicBezTo>
                  <a:close/>
                  <a:moveTo>
                    <a:pt x="175" y="4"/>
                  </a:moveTo>
                  <a:cubicBezTo>
                    <a:pt x="163" y="4"/>
                    <a:pt x="163" y="4"/>
                    <a:pt x="163" y="4"/>
                  </a:cubicBezTo>
                  <a:cubicBezTo>
                    <a:pt x="162" y="4"/>
                    <a:pt x="161" y="3"/>
                    <a:pt x="161" y="2"/>
                  </a:cubicBezTo>
                  <a:cubicBezTo>
                    <a:pt x="161" y="0"/>
                    <a:pt x="162" y="0"/>
                    <a:pt x="163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6" y="0"/>
                    <a:pt x="177" y="0"/>
                    <a:pt x="177" y="2"/>
                  </a:cubicBezTo>
                  <a:cubicBezTo>
                    <a:pt x="177" y="3"/>
                    <a:pt x="176" y="4"/>
                    <a:pt x="175" y="4"/>
                  </a:cubicBezTo>
                  <a:close/>
                  <a:moveTo>
                    <a:pt x="152" y="4"/>
                  </a:moveTo>
                  <a:cubicBezTo>
                    <a:pt x="140" y="4"/>
                    <a:pt x="140" y="4"/>
                    <a:pt x="140" y="4"/>
                  </a:cubicBezTo>
                  <a:cubicBezTo>
                    <a:pt x="139" y="4"/>
                    <a:pt x="138" y="3"/>
                    <a:pt x="138" y="2"/>
                  </a:cubicBezTo>
                  <a:cubicBezTo>
                    <a:pt x="138" y="0"/>
                    <a:pt x="139" y="0"/>
                    <a:pt x="140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3" y="0"/>
                    <a:pt x="154" y="0"/>
                    <a:pt x="154" y="2"/>
                  </a:cubicBezTo>
                  <a:cubicBezTo>
                    <a:pt x="154" y="3"/>
                    <a:pt x="153" y="4"/>
                    <a:pt x="152" y="4"/>
                  </a:cubicBezTo>
                  <a:close/>
                  <a:moveTo>
                    <a:pt x="129" y="4"/>
                  </a:moveTo>
                  <a:cubicBezTo>
                    <a:pt x="117" y="4"/>
                    <a:pt x="117" y="4"/>
                    <a:pt x="117" y="4"/>
                  </a:cubicBezTo>
                  <a:cubicBezTo>
                    <a:pt x="116" y="4"/>
                    <a:pt x="115" y="3"/>
                    <a:pt x="115" y="2"/>
                  </a:cubicBezTo>
                  <a:cubicBezTo>
                    <a:pt x="115" y="0"/>
                    <a:pt x="116" y="0"/>
                    <a:pt x="11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0" y="0"/>
                    <a:pt x="131" y="0"/>
                    <a:pt x="131" y="2"/>
                  </a:cubicBezTo>
                  <a:cubicBezTo>
                    <a:pt x="131" y="3"/>
                    <a:pt x="130" y="4"/>
                    <a:pt x="129" y="4"/>
                  </a:cubicBezTo>
                  <a:close/>
                  <a:moveTo>
                    <a:pt x="106" y="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3" y="4"/>
                    <a:pt x="92" y="3"/>
                    <a:pt x="92" y="2"/>
                  </a:cubicBezTo>
                  <a:cubicBezTo>
                    <a:pt x="92" y="0"/>
                    <a:pt x="93" y="0"/>
                    <a:pt x="94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7" y="0"/>
                    <a:pt x="108" y="0"/>
                    <a:pt x="108" y="2"/>
                  </a:cubicBezTo>
                  <a:cubicBezTo>
                    <a:pt x="108" y="3"/>
                    <a:pt x="107" y="4"/>
                    <a:pt x="106" y="4"/>
                  </a:cubicBezTo>
                  <a:close/>
                  <a:moveTo>
                    <a:pt x="82" y="4"/>
                  </a:moveTo>
                  <a:cubicBezTo>
                    <a:pt x="71" y="4"/>
                    <a:pt x="71" y="4"/>
                    <a:pt x="71" y="4"/>
                  </a:cubicBezTo>
                  <a:cubicBezTo>
                    <a:pt x="70" y="4"/>
                    <a:pt x="69" y="3"/>
                    <a:pt x="69" y="2"/>
                  </a:cubicBezTo>
                  <a:cubicBezTo>
                    <a:pt x="69" y="0"/>
                    <a:pt x="70" y="0"/>
                    <a:pt x="71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4" y="0"/>
                    <a:pt x="84" y="0"/>
                    <a:pt x="84" y="2"/>
                  </a:cubicBezTo>
                  <a:cubicBezTo>
                    <a:pt x="84" y="3"/>
                    <a:pt x="84" y="4"/>
                    <a:pt x="82" y="4"/>
                  </a:cubicBezTo>
                  <a:close/>
                  <a:moveTo>
                    <a:pt x="59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6" y="3"/>
                    <a:pt x="46" y="2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1" y="2"/>
                  </a:cubicBezTo>
                  <a:cubicBezTo>
                    <a:pt x="61" y="3"/>
                    <a:pt x="60" y="4"/>
                    <a:pt x="59" y="4"/>
                  </a:cubicBezTo>
                  <a:close/>
                  <a:moveTo>
                    <a:pt x="36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4" y="4"/>
                    <a:pt x="23" y="3"/>
                    <a:pt x="23" y="2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8" y="0"/>
                    <a:pt x="38" y="2"/>
                  </a:cubicBezTo>
                  <a:cubicBezTo>
                    <a:pt x="38" y="3"/>
                    <a:pt x="37" y="4"/>
                    <a:pt x="36" y="4"/>
                  </a:cubicBezTo>
                  <a:close/>
                  <a:moveTo>
                    <a:pt x="1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5" y="0"/>
                    <a:pt x="15" y="2"/>
                  </a:cubicBezTo>
                  <a:cubicBezTo>
                    <a:pt x="15" y="3"/>
                    <a:pt x="14" y="4"/>
                    <a:pt x="13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531"/>
            <p:cNvSpPr/>
            <p:nvPr/>
          </p:nvSpPr>
          <p:spPr bwMode="auto">
            <a:xfrm>
              <a:off x="8240713" y="3278188"/>
              <a:ext cx="42863" cy="17463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088188" y="4754563"/>
            <a:ext cx="1271588" cy="17463"/>
            <a:chOff x="7088188" y="4754563"/>
            <a:chExt cx="1271588" cy="17463"/>
          </a:xfrm>
        </p:grpSpPr>
        <p:sp>
          <p:nvSpPr>
            <p:cNvPr id="44" name="Freeform 532"/>
            <p:cNvSpPr/>
            <p:nvPr/>
          </p:nvSpPr>
          <p:spPr bwMode="auto">
            <a:xfrm>
              <a:off x="7088188" y="4754563"/>
              <a:ext cx="42863" cy="17463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533"/>
            <p:cNvSpPr>
              <a:spLocks noEditPoints="1"/>
            </p:cNvSpPr>
            <p:nvPr/>
          </p:nvSpPr>
          <p:spPr bwMode="auto">
            <a:xfrm>
              <a:off x="7164388" y="4754563"/>
              <a:ext cx="1119188" cy="17463"/>
            </a:xfrm>
            <a:custGeom>
              <a:avLst/>
              <a:gdLst>
                <a:gd name="T0" fmla="*/ 249 w 264"/>
                <a:gd name="T1" fmla="*/ 4 h 4"/>
                <a:gd name="T2" fmla="*/ 249 w 264"/>
                <a:gd name="T3" fmla="*/ 0 h 4"/>
                <a:gd name="T4" fmla="*/ 264 w 264"/>
                <a:gd name="T5" fmla="*/ 2 h 4"/>
                <a:gd name="T6" fmla="*/ 237 w 264"/>
                <a:gd name="T7" fmla="*/ 4 h 4"/>
                <a:gd name="T8" fmla="*/ 223 w 264"/>
                <a:gd name="T9" fmla="*/ 2 h 4"/>
                <a:gd name="T10" fmla="*/ 237 w 264"/>
                <a:gd name="T11" fmla="*/ 0 h 4"/>
                <a:gd name="T12" fmla="*/ 237 w 264"/>
                <a:gd name="T13" fmla="*/ 4 h 4"/>
                <a:gd name="T14" fmla="*/ 200 w 264"/>
                <a:gd name="T15" fmla="*/ 4 h 4"/>
                <a:gd name="T16" fmla="*/ 200 w 264"/>
                <a:gd name="T17" fmla="*/ 0 h 4"/>
                <a:gd name="T18" fmla="*/ 214 w 264"/>
                <a:gd name="T19" fmla="*/ 2 h 4"/>
                <a:gd name="T20" fmla="*/ 188 w 264"/>
                <a:gd name="T21" fmla="*/ 4 h 4"/>
                <a:gd name="T22" fmla="*/ 173 w 264"/>
                <a:gd name="T23" fmla="*/ 2 h 4"/>
                <a:gd name="T24" fmla="*/ 188 w 264"/>
                <a:gd name="T25" fmla="*/ 0 h 4"/>
                <a:gd name="T26" fmla="*/ 188 w 264"/>
                <a:gd name="T27" fmla="*/ 4 h 4"/>
                <a:gd name="T28" fmla="*/ 151 w 264"/>
                <a:gd name="T29" fmla="*/ 4 h 4"/>
                <a:gd name="T30" fmla="*/ 151 w 264"/>
                <a:gd name="T31" fmla="*/ 0 h 4"/>
                <a:gd name="T32" fmla="*/ 165 w 264"/>
                <a:gd name="T33" fmla="*/ 2 h 4"/>
                <a:gd name="T34" fmla="*/ 138 w 264"/>
                <a:gd name="T35" fmla="*/ 4 h 4"/>
                <a:gd name="T36" fmla="*/ 124 w 264"/>
                <a:gd name="T37" fmla="*/ 2 h 4"/>
                <a:gd name="T38" fmla="*/ 138 w 264"/>
                <a:gd name="T39" fmla="*/ 0 h 4"/>
                <a:gd name="T40" fmla="*/ 138 w 264"/>
                <a:gd name="T41" fmla="*/ 4 h 4"/>
                <a:gd name="T42" fmla="*/ 101 w 264"/>
                <a:gd name="T43" fmla="*/ 4 h 4"/>
                <a:gd name="T44" fmla="*/ 101 w 264"/>
                <a:gd name="T45" fmla="*/ 0 h 4"/>
                <a:gd name="T46" fmla="*/ 115 w 264"/>
                <a:gd name="T47" fmla="*/ 2 h 4"/>
                <a:gd name="T48" fmla="*/ 89 w 264"/>
                <a:gd name="T49" fmla="*/ 4 h 4"/>
                <a:gd name="T50" fmla="*/ 74 w 264"/>
                <a:gd name="T51" fmla="*/ 2 h 4"/>
                <a:gd name="T52" fmla="*/ 89 w 264"/>
                <a:gd name="T53" fmla="*/ 0 h 4"/>
                <a:gd name="T54" fmla="*/ 89 w 264"/>
                <a:gd name="T55" fmla="*/ 4 h 4"/>
                <a:gd name="T56" fmla="*/ 52 w 264"/>
                <a:gd name="T57" fmla="*/ 4 h 4"/>
                <a:gd name="T58" fmla="*/ 52 w 264"/>
                <a:gd name="T59" fmla="*/ 0 h 4"/>
                <a:gd name="T60" fmla="*/ 66 w 264"/>
                <a:gd name="T61" fmla="*/ 2 h 4"/>
                <a:gd name="T62" fmla="*/ 39 w 264"/>
                <a:gd name="T63" fmla="*/ 4 h 4"/>
                <a:gd name="T64" fmla="*/ 25 w 264"/>
                <a:gd name="T65" fmla="*/ 2 h 4"/>
                <a:gd name="T66" fmla="*/ 39 w 264"/>
                <a:gd name="T67" fmla="*/ 0 h 4"/>
                <a:gd name="T68" fmla="*/ 39 w 264"/>
                <a:gd name="T69" fmla="*/ 4 h 4"/>
                <a:gd name="T70" fmla="*/ 2 w 264"/>
                <a:gd name="T71" fmla="*/ 4 h 4"/>
                <a:gd name="T72" fmla="*/ 2 w 264"/>
                <a:gd name="T73" fmla="*/ 0 h 4"/>
                <a:gd name="T74" fmla="*/ 17 w 264"/>
                <a:gd name="T7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4" h="4">
                  <a:moveTo>
                    <a:pt x="262" y="4"/>
                  </a:moveTo>
                  <a:cubicBezTo>
                    <a:pt x="249" y="4"/>
                    <a:pt x="249" y="4"/>
                    <a:pt x="249" y="4"/>
                  </a:cubicBezTo>
                  <a:cubicBezTo>
                    <a:pt x="248" y="4"/>
                    <a:pt x="247" y="3"/>
                    <a:pt x="247" y="2"/>
                  </a:cubicBezTo>
                  <a:cubicBezTo>
                    <a:pt x="247" y="1"/>
                    <a:pt x="248" y="0"/>
                    <a:pt x="249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3" y="0"/>
                    <a:pt x="264" y="1"/>
                    <a:pt x="264" y="2"/>
                  </a:cubicBezTo>
                  <a:cubicBezTo>
                    <a:pt x="264" y="3"/>
                    <a:pt x="263" y="4"/>
                    <a:pt x="262" y="4"/>
                  </a:cubicBezTo>
                  <a:close/>
                  <a:moveTo>
                    <a:pt x="237" y="4"/>
                  </a:moveTo>
                  <a:cubicBezTo>
                    <a:pt x="225" y="4"/>
                    <a:pt x="225" y="4"/>
                    <a:pt x="225" y="4"/>
                  </a:cubicBezTo>
                  <a:cubicBezTo>
                    <a:pt x="224" y="4"/>
                    <a:pt x="223" y="3"/>
                    <a:pt x="223" y="2"/>
                  </a:cubicBezTo>
                  <a:cubicBezTo>
                    <a:pt x="223" y="1"/>
                    <a:pt x="224" y="0"/>
                    <a:pt x="225" y="0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38" y="0"/>
                    <a:pt x="239" y="1"/>
                    <a:pt x="239" y="2"/>
                  </a:cubicBezTo>
                  <a:cubicBezTo>
                    <a:pt x="239" y="3"/>
                    <a:pt x="238" y="4"/>
                    <a:pt x="237" y="4"/>
                  </a:cubicBezTo>
                  <a:close/>
                  <a:moveTo>
                    <a:pt x="212" y="4"/>
                  </a:moveTo>
                  <a:cubicBezTo>
                    <a:pt x="200" y="4"/>
                    <a:pt x="200" y="4"/>
                    <a:pt x="200" y="4"/>
                  </a:cubicBezTo>
                  <a:cubicBezTo>
                    <a:pt x="199" y="4"/>
                    <a:pt x="198" y="3"/>
                    <a:pt x="198" y="2"/>
                  </a:cubicBezTo>
                  <a:cubicBezTo>
                    <a:pt x="198" y="1"/>
                    <a:pt x="199" y="0"/>
                    <a:pt x="200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3" y="0"/>
                    <a:pt x="214" y="1"/>
                    <a:pt x="214" y="2"/>
                  </a:cubicBezTo>
                  <a:cubicBezTo>
                    <a:pt x="214" y="3"/>
                    <a:pt x="213" y="4"/>
                    <a:pt x="212" y="4"/>
                  </a:cubicBezTo>
                  <a:close/>
                  <a:moveTo>
                    <a:pt x="188" y="4"/>
                  </a:moveTo>
                  <a:cubicBezTo>
                    <a:pt x="175" y="4"/>
                    <a:pt x="175" y="4"/>
                    <a:pt x="175" y="4"/>
                  </a:cubicBezTo>
                  <a:cubicBezTo>
                    <a:pt x="174" y="4"/>
                    <a:pt x="173" y="3"/>
                    <a:pt x="173" y="2"/>
                  </a:cubicBezTo>
                  <a:cubicBezTo>
                    <a:pt x="173" y="1"/>
                    <a:pt x="174" y="0"/>
                    <a:pt x="175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2"/>
                  </a:cubicBezTo>
                  <a:cubicBezTo>
                    <a:pt x="190" y="3"/>
                    <a:pt x="189" y="4"/>
                    <a:pt x="188" y="4"/>
                  </a:cubicBezTo>
                  <a:close/>
                  <a:moveTo>
                    <a:pt x="163" y="4"/>
                  </a:moveTo>
                  <a:cubicBezTo>
                    <a:pt x="151" y="4"/>
                    <a:pt x="151" y="4"/>
                    <a:pt x="151" y="4"/>
                  </a:cubicBezTo>
                  <a:cubicBezTo>
                    <a:pt x="149" y="4"/>
                    <a:pt x="149" y="3"/>
                    <a:pt x="149" y="2"/>
                  </a:cubicBezTo>
                  <a:cubicBezTo>
                    <a:pt x="149" y="1"/>
                    <a:pt x="149" y="0"/>
                    <a:pt x="151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4" y="0"/>
                    <a:pt x="165" y="1"/>
                    <a:pt x="165" y="2"/>
                  </a:cubicBezTo>
                  <a:cubicBezTo>
                    <a:pt x="165" y="3"/>
                    <a:pt x="164" y="4"/>
                    <a:pt x="163" y="4"/>
                  </a:cubicBezTo>
                  <a:close/>
                  <a:moveTo>
                    <a:pt x="138" y="4"/>
                  </a:moveTo>
                  <a:cubicBezTo>
                    <a:pt x="126" y="4"/>
                    <a:pt x="126" y="4"/>
                    <a:pt x="126" y="4"/>
                  </a:cubicBezTo>
                  <a:cubicBezTo>
                    <a:pt x="125" y="4"/>
                    <a:pt x="124" y="3"/>
                    <a:pt x="124" y="2"/>
                  </a:cubicBezTo>
                  <a:cubicBezTo>
                    <a:pt x="124" y="1"/>
                    <a:pt x="125" y="0"/>
                    <a:pt x="12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3"/>
                    <a:pt x="139" y="4"/>
                    <a:pt x="138" y="4"/>
                  </a:cubicBezTo>
                  <a:close/>
                  <a:moveTo>
                    <a:pt x="113" y="4"/>
                  </a:moveTo>
                  <a:cubicBezTo>
                    <a:pt x="101" y="4"/>
                    <a:pt x="101" y="4"/>
                    <a:pt x="101" y="4"/>
                  </a:cubicBezTo>
                  <a:cubicBezTo>
                    <a:pt x="100" y="4"/>
                    <a:pt x="99" y="3"/>
                    <a:pt x="99" y="2"/>
                  </a:cubicBezTo>
                  <a:cubicBezTo>
                    <a:pt x="99" y="1"/>
                    <a:pt x="100" y="0"/>
                    <a:pt x="101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5" y="0"/>
                    <a:pt x="115" y="1"/>
                    <a:pt x="115" y="2"/>
                  </a:cubicBezTo>
                  <a:cubicBezTo>
                    <a:pt x="115" y="3"/>
                    <a:pt x="115" y="4"/>
                    <a:pt x="113" y="4"/>
                  </a:cubicBezTo>
                  <a:close/>
                  <a:moveTo>
                    <a:pt x="89" y="4"/>
                  </a:moveTo>
                  <a:cubicBezTo>
                    <a:pt x="76" y="4"/>
                    <a:pt x="76" y="4"/>
                    <a:pt x="76" y="4"/>
                  </a:cubicBezTo>
                  <a:cubicBezTo>
                    <a:pt x="75" y="4"/>
                    <a:pt x="74" y="3"/>
                    <a:pt x="74" y="2"/>
                  </a:cubicBezTo>
                  <a:cubicBezTo>
                    <a:pt x="74" y="1"/>
                    <a:pt x="75" y="0"/>
                    <a:pt x="7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0" y="0"/>
                    <a:pt x="91" y="1"/>
                    <a:pt x="91" y="2"/>
                  </a:cubicBezTo>
                  <a:cubicBezTo>
                    <a:pt x="91" y="3"/>
                    <a:pt x="90" y="4"/>
                    <a:pt x="89" y="4"/>
                  </a:cubicBezTo>
                  <a:close/>
                  <a:moveTo>
                    <a:pt x="64" y="4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51" y="4"/>
                    <a:pt x="50" y="3"/>
                    <a:pt x="50" y="2"/>
                  </a:cubicBezTo>
                  <a:cubicBezTo>
                    <a:pt x="50" y="1"/>
                    <a:pt x="51" y="0"/>
                    <a:pt x="52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6" y="1"/>
                    <a:pt x="66" y="2"/>
                  </a:cubicBezTo>
                  <a:cubicBezTo>
                    <a:pt x="66" y="3"/>
                    <a:pt x="65" y="4"/>
                    <a:pt x="64" y="4"/>
                  </a:cubicBezTo>
                  <a:close/>
                  <a:moveTo>
                    <a:pt x="39" y="4"/>
                  </a:moveTo>
                  <a:cubicBezTo>
                    <a:pt x="27" y="4"/>
                    <a:pt x="27" y="4"/>
                    <a:pt x="27" y="4"/>
                  </a:cubicBezTo>
                  <a:cubicBezTo>
                    <a:pt x="26" y="4"/>
                    <a:pt x="25" y="3"/>
                    <a:pt x="25" y="2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1" y="1"/>
                    <a:pt x="41" y="2"/>
                  </a:cubicBezTo>
                  <a:cubicBezTo>
                    <a:pt x="41" y="3"/>
                    <a:pt x="40" y="4"/>
                    <a:pt x="39" y="4"/>
                  </a:cubicBezTo>
                  <a:close/>
                  <a:moveTo>
                    <a:pt x="1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3"/>
                    <a:pt x="16" y="4"/>
                    <a:pt x="15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534"/>
            <p:cNvSpPr/>
            <p:nvPr/>
          </p:nvSpPr>
          <p:spPr bwMode="auto">
            <a:xfrm>
              <a:off x="8316913" y="4754563"/>
              <a:ext cx="42863" cy="17463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941763" y="5073650"/>
            <a:ext cx="1128713" cy="15875"/>
            <a:chOff x="3941763" y="5073650"/>
            <a:chExt cx="1128713" cy="15875"/>
          </a:xfrm>
        </p:grpSpPr>
        <p:sp>
          <p:nvSpPr>
            <p:cNvPr id="48" name="Freeform 535"/>
            <p:cNvSpPr/>
            <p:nvPr/>
          </p:nvSpPr>
          <p:spPr bwMode="auto">
            <a:xfrm>
              <a:off x="5027613" y="5073650"/>
              <a:ext cx="42863" cy="15875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36"/>
            <p:cNvSpPr>
              <a:spLocks noEditPoints="1"/>
            </p:cNvSpPr>
            <p:nvPr/>
          </p:nvSpPr>
          <p:spPr bwMode="auto">
            <a:xfrm>
              <a:off x="4017963" y="5073650"/>
              <a:ext cx="976313" cy="15875"/>
            </a:xfrm>
            <a:custGeom>
              <a:avLst/>
              <a:gdLst>
                <a:gd name="T0" fmla="*/ 216 w 230"/>
                <a:gd name="T1" fmla="*/ 4 h 4"/>
                <a:gd name="T2" fmla="*/ 216 w 230"/>
                <a:gd name="T3" fmla="*/ 0 h 4"/>
                <a:gd name="T4" fmla="*/ 230 w 230"/>
                <a:gd name="T5" fmla="*/ 2 h 4"/>
                <a:gd name="T6" fmla="*/ 204 w 230"/>
                <a:gd name="T7" fmla="*/ 4 h 4"/>
                <a:gd name="T8" fmla="*/ 190 w 230"/>
                <a:gd name="T9" fmla="*/ 2 h 4"/>
                <a:gd name="T10" fmla="*/ 204 w 230"/>
                <a:gd name="T11" fmla="*/ 0 h 4"/>
                <a:gd name="T12" fmla="*/ 204 w 230"/>
                <a:gd name="T13" fmla="*/ 4 h 4"/>
                <a:gd name="T14" fmla="*/ 169 w 230"/>
                <a:gd name="T15" fmla="*/ 4 h 4"/>
                <a:gd name="T16" fmla="*/ 169 w 230"/>
                <a:gd name="T17" fmla="*/ 0 h 4"/>
                <a:gd name="T18" fmla="*/ 182 w 230"/>
                <a:gd name="T19" fmla="*/ 2 h 4"/>
                <a:gd name="T20" fmla="*/ 157 w 230"/>
                <a:gd name="T21" fmla="*/ 4 h 4"/>
                <a:gd name="T22" fmla="*/ 143 w 230"/>
                <a:gd name="T23" fmla="*/ 2 h 4"/>
                <a:gd name="T24" fmla="*/ 157 w 230"/>
                <a:gd name="T25" fmla="*/ 0 h 4"/>
                <a:gd name="T26" fmla="*/ 157 w 230"/>
                <a:gd name="T27" fmla="*/ 4 h 4"/>
                <a:gd name="T28" fmla="*/ 121 w 230"/>
                <a:gd name="T29" fmla="*/ 4 h 4"/>
                <a:gd name="T30" fmla="*/ 121 w 230"/>
                <a:gd name="T31" fmla="*/ 0 h 4"/>
                <a:gd name="T32" fmla="*/ 135 w 230"/>
                <a:gd name="T33" fmla="*/ 2 h 4"/>
                <a:gd name="T34" fmla="*/ 109 w 230"/>
                <a:gd name="T35" fmla="*/ 4 h 4"/>
                <a:gd name="T36" fmla="*/ 95 w 230"/>
                <a:gd name="T37" fmla="*/ 2 h 4"/>
                <a:gd name="T38" fmla="*/ 109 w 230"/>
                <a:gd name="T39" fmla="*/ 0 h 4"/>
                <a:gd name="T40" fmla="*/ 109 w 230"/>
                <a:gd name="T41" fmla="*/ 4 h 4"/>
                <a:gd name="T42" fmla="*/ 73 w 230"/>
                <a:gd name="T43" fmla="*/ 4 h 4"/>
                <a:gd name="T44" fmla="*/ 73 w 230"/>
                <a:gd name="T45" fmla="*/ 0 h 4"/>
                <a:gd name="T46" fmla="*/ 87 w 230"/>
                <a:gd name="T47" fmla="*/ 2 h 4"/>
                <a:gd name="T48" fmla="*/ 61 w 230"/>
                <a:gd name="T49" fmla="*/ 4 h 4"/>
                <a:gd name="T50" fmla="*/ 48 w 230"/>
                <a:gd name="T51" fmla="*/ 2 h 4"/>
                <a:gd name="T52" fmla="*/ 61 w 230"/>
                <a:gd name="T53" fmla="*/ 0 h 4"/>
                <a:gd name="T54" fmla="*/ 61 w 230"/>
                <a:gd name="T55" fmla="*/ 4 h 4"/>
                <a:gd name="T56" fmla="*/ 26 w 230"/>
                <a:gd name="T57" fmla="*/ 4 h 4"/>
                <a:gd name="T58" fmla="*/ 26 w 230"/>
                <a:gd name="T59" fmla="*/ 0 h 4"/>
                <a:gd name="T60" fmla="*/ 40 w 230"/>
                <a:gd name="T61" fmla="*/ 2 h 4"/>
                <a:gd name="T62" fmla="*/ 14 w 230"/>
                <a:gd name="T63" fmla="*/ 4 h 4"/>
                <a:gd name="T64" fmla="*/ 0 w 230"/>
                <a:gd name="T65" fmla="*/ 2 h 4"/>
                <a:gd name="T66" fmla="*/ 14 w 230"/>
                <a:gd name="T67" fmla="*/ 0 h 4"/>
                <a:gd name="T68" fmla="*/ 14 w 230"/>
                <a:gd name="T6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0" h="4">
                  <a:moveTo>
                    <a:pt x="228" y="4"/>
                  </a:moveTo>
                  <a:cubicBezTo>
                    <a:pt x="216" y="4"/>
                    <a:pt x="216" y="4"/>
                    <a:pt x="216" y="4"/>
                  </a:cubicBezTo>
                  <a:cubicBezTo>
                    <a:pt x="215" y="4"/>
                    <a:pt x="214" y="3"/>
                    <a:pt x="214" y="2"/>
                  </a:cubicBezTo>
                  <a:cubicBezTo>
                    <a:pt x="214" y="1"/>
                    <a:pt x="215" y="0"/>
                    <a:pt x="216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9" y="0"/>
                    <a:pt x="230" y="1"/>
                    <a:pt x="230" y="2"/>
                  </a:cubicBezTo>
                  <a:cubicBezTo>
                    <a:pt x="230" y="3"/>
                    <a:pt x="229" y="4"/>
                    <a:pt x="228" y="4"/>
                  </a:cubicBezTo>
                  <a:close/>
                  <a:moveTo>
                    <a:pt x="204" y="4"/>
                  </a:moveTo>
                  <a:cubicBezTo>
                    <a:pt x="192" y="4"/>
                    <a:pt x="192" y="4"/>
                    <a:pt x="192" y="4"/>
                  </a:cubicBezTo>
                  <a:cubicBezTo>
                    <a:pt x="191" y="4"/>
                    <a:pt x="190" y="3"/>
                    <a:pt x="190" y="2"/>
                  </a:cubicBezTo>
                  <a:cubicBezTo>
                    <a:pt x="190" y="1"/>
                    <a:pt x="191" y="0"/>
                    <a:pt x="192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5" y="0"/>
                    <a:pt x="206" y="1"/>
                    <a:pt x="206" y="2"/>
                  </a:cubicBezTo>
                  <a:cubicBezTo>
                    <a:pt x="206" y="3"/>
                    <a:pt x="205" y="4"/>
                    <a:pt x="204" y="4"/>
                  </a:cubicBezTo>
                  <a:close/>
                  <a:moveTo>
                    <a:pt x="180" y="4"/>
                  </a:moveTo>
                  <a:cubicBezTo>
                    <a:pt x="169" y="4"/>
                    <a:pt x="169" y="4"/>
                    <a:pt x="169" y="4"/>
                  </a:cubicBezTo>
                  <a:cubicBezTo>
                    <a:pt x="167" y="4"/>
                    <a:pt x="167" y="3"/>
                    <a:pt x="167" y="2"/>
                  </a:cubicBezTo>
                  <a:cubicBezTo>
                    <a:pt x="167" y="1"/>
                    <a:pt x="167" y="0"/>
                    <a:pt x="169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2" y="1"/>
                    <a:pt x="182" y="2"/>
                  </a:cubicBezTo>
                  <a:cubicBezTo>
                    <a:pt x="182" y="3"/>
                    <a:pt x="182" y="4"/>
                    <a:pt x="180" y="4"/>
                  </a:cubicBezTo>
                  <a:close/>
                  <a:moveTo>
                    <a:pt x="157" y="4"/>
                  </a:moveTo>
                  <a:cubicBezTo>
                    <a:pt x="145" y="4"/>
                    <a:pt x="145" y="4"/>
                    <a:pt x="145" y="4"/>
                  </a:cubicBezTo>
                  <a:cubicBezTo>
                    <a:pt x="144" y="4"/>
                    <a:pt x="143" y="3"/>
                    <a:pt x="143" y="2"/>
                  </a:cubicBezTo>
                  <a:cubicBezTo>
                    <a:pt x="143" y="1"/>
                    <a:pt x="144" y="0"/>
                    <a:pt x="145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8" y="0"/>
                    <a:pt x="159" y="1"/>
                    <a:pt x="159" y="2"/>
                  </a:cubicBezTo>
                  <a:cubicBezTo>
                    <a:pt x="159" y="3"/>
                    <a:pt x="158" y="4"/>
                    <a:pt x="157" y="4"/>
                  </a:cubicBezTo>
                  <a:close/>
                  <a:moveTo>
                    <a:pt x="133" y="4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20" y="4"/>
                    <a:pt x="119" y="3"/>
                    <a:pt x="119" y="2"/>
                  </a:cubicBezTo>
                  <a:cubicBezTo>
                    <a:pt x="119" y="1"/>
                    <a:pt x="120" y="0"/>
                    <a:pt x="121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4" y="0"/>
                    <a:pt x="135" y="1"/>
                    <a:pt x="135" y="2"/>
                  </a:cubicBezTo>
                  <a:cubicBezTo>
                    <a:pt x="135" y="3"/>
                    <a:pt x="134" y="4"/>
                    <a:pt x="133" y="4"/>
                  </a:cubicBezTo>
                  <a:close/>
                  <a:moveTo>
                    <a:pt x="109" y="4"/>
                  </a:moveTo>
                  <a:cubicBezTo>
                    <a:pt x="97" y="4"/>
                    <a:pt x="97" y="4"/>
                    <a:pt x="97" y="4"/>
                  </a:cubicBezTo>
                  <a:cubicBezTo>
                    <a:pt x="96" y="4"/>
                    <a:pt x="95" y="3"/>
                    <a:pt x="95" y="2"/>
                  </a:cubicBezTo>
                  <a:cubicBezTo>
                    <a:pt x="95" y="1"/>
                    <a:pt x="96" y="0"/>
                    <a:pt x="97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1" y="1"/>
                    <a:pt x="111" y="2"/>
                  </a:cubicBezTo>
                  <a:cubicBezTo>
                    <a:pt x="111" y="3"/>
                    <a:pt x="110" y="4"/>
                    <a:pt x="109" y="4"/>
                  </a:cubicBezTo>
                  <a:close/>
                  <a:moveTo>
                    <a:pt x="85" y="4"/>
                  </a:moveTo>
                  <a:cubicBezTo>
                    <a:pt x="73" y="4"/>
                    <a:pt x="73" y="4"/>
                    <a:pt x="73" y="4"/>
                  </a:cubicBezTo>
                  <a:cubicBezTo>
                    <a:pt x="72" y="4"/>
                    <a:pt x="71" y="3"/>
                    <a:pt x="71" y="2"/>
                  </a:cubicBezTo>
                  <a:cubicBezTo>
                    <a:pt x="71" y="1"/>
                    <a:pt x="72" y="0"/>
                    <a:pt x="7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7" y="2"/>
                  </a:cubicBezTo>
                  <a:cubicBezTo>
                    <a:pt x="87" y="3"/>
                    <a:pt x="86" y="4"/>
                    <a:pt x="85" y="4"/>
                  </a:cubicBezTo>
                  <a:close/>
                  <a:moveTo>
                    <a:pt x="61" y="4"/>
                  </a:moveTo>
                  <a:cubicBezTo>
                    <a:pt x="50" y="4"/>
                    <a:pt x="50" y="4"/>
                    <a:pt x="50" y="4"/>
                  </a:cubicBezTo>
                  <a:cubicBezTo>
                    <a:pt x="48" y="4"/>
                    <a:pt x="48" y="3"/>
                    <a:pt x="48" y="2"/>
                  </a:cubicBezTo>
                  <a:cubicBezTo>
                    <a:pt x="48" y="1"/>
                    <a:pt x="48" y="0"/>
                    <a:pt x="50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3" y="1"/>
                    <a:pt x="63" y="2"/>
                  </a:cubicBezTo>
                  <a:cubicBezTo>
                    <a:pt x="63" y="3"/>
                    <a:pt x="63" y="4"/>
                    <a:pt x="61" y="4"/>
                  </a:cubicBezTo>
                  <a:close/>
                  <a:moveTo>
                    <a:pt x="38" y="4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4" y="3"/>
                    <a:pt x="24" y="2"/>
                  </a:cubicBezTo>
                  <a:cubicBezTo>
                    <a:pt x="24" y="1"/>
                    <a:pt x="25" y="0"/>
                    <a:pt x="26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3"/>
                    <a:pt x="39" y="4"/>
                    <a:pt x="38" y="4"/>
                  </a:cubicBezTo>
                  <a:close/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537"/>
            <p:cNvSpPr/>
            <p:nvPr/>
          </p:nvSpPr>
          <p:spPr bwMode="auto">
            <a:xfrm>
              <a:off x="3941763" y="5073650"/>
              <a:ext cx="42863" cy="15875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016875" y="1770030"/>
            <a:ext cx="355600" cy="360363"/>
            <a:chOff x="8826500" y="1781175"/>
            <a:chExt cx="355600" cy="360363"/>
          </a:xfrm>
          <a:solidFill>
            <a:schemeClr val="accent2"/>
          </a:solidFill>
        </p:grpSpPr>
        <p:sp>
          <p:nvSpPr>
            <p:cNvPr id="52" name="Freeform 538"/>
            <p:cNvSpPr>
              <a:spLocks noEditPoints="1"/>
            </p:cNvSpPr>
            <p:nvPr/>
          </p:nvSpPr>
          <p:spPr bwMode="auto">
            <a:xfrm>
              <a:off x="8826500" y="1781175"/>
              <a:ext cx="355600" cy="360363"/>
            </a:xfrm>
            <a:custGeom>
              <a:avLst/>
              <a:gdLst>
                <a:gd name="T0" fmla="*/ 75 w 84"/>
                <a:gd name="T1" fmla="*/ 0 h 85"/>
                <a:gd name="T2" fmla="*/ 9 w 84"/>
                <a:gd name="T3" fmla="*/ 0 h 85"/>
                <a:gd name="T4" fmla="*/ 0 w 84"/>
                <a:gd name="T5" fmla="*/ 10 h 85"/>
                <a:gd name="T6" fmla="*/ 0 w 84"/>
                <a:gd name="T7" fmla="*/ 71 h 85"/>
                <a:gd name="T8" fmla="*/ 0 w 84"/>
                <a:gd name="T9" fmla="*/ 72 h 85"/>
                <a:gd name="T10" fmla="*/ 0 w 84"/>
                <a:gd name="T11" fmla="*/ 80 h 85"/>
                <a:gd name="T12" fmla="*/ 5 w 84"/>
                <a:gd name="T13" fmla="*/ 85 h 85"/>
                <a:gd name="T14" fmla="*/ 79 w 84"/>
                <a:gd name="T15" fmla="*/ 85 h 85"/>
                <a:gd name="T16" fmla="*/ 84 w 84"/>
                <a:gd name="T17" fmla="*/ 80 h 85"/>
                <a:gd name="T18" fmla="*/ 84 w 84"/>
                <a:gd name="T19" fmla="*/ 72 h 85"/>
                <a:gd name="T20" fmla="*/ 84 w 84"/>
                <a:gd name="T21" fmla="*/ 71 h 85"/>
                <a:gd name="T22" fmla="*/ 84 w 84"/>
                <a:gd name="T23" fmla="*/ 10 h 85"/>
                <a:gd name="T24" fmla="*/ 75 w 84"/>
                <a:gd name="T25" fmla="*/ 0 h 85"/>
                <a:gd name="T26" fmla="*/ 82 w 84"/>
                <a:gd name="T27" fmla="*/ 72 h 85"/>
                <a:gd name="T28" fmla="*/ 82 w 84"/>
                <a:gd name="T29" fmla="*/ 80 h 85"/>
                <a:gd name="T30" fmla="*/ 81 w 84"/>
                <a:gd name="T31" fmla="*/ 82 h 85"/>
                <a:gd name="T32" fmla="*/ 79 w 84"/>
                <a:gd name="T33" fmla="*/ 82 h 85"/>
                <a:gd name="T34" fmla="*/ 5 w 84"/>
                <a:gd name="T35" fmla="*/ 82 h 85"/>
                <a:gd name="T36" fmla="*/ 3 w 84"/>
                <a:gd name="T37" fmla="*/ 82 h 85"/>
                <a:gd name="T38" fmla="*/ 3 w 84"/>
                <a:gd name="T39" fmla="*/ 80 h 85"/>
                <a:gd name="T40" fmla="*/ 3 w 84"/>
                <a:gd name="T41" fmla="*/ 72 h 85"/>
                <a:gd name="T42" fmla="*/ 3 w 84"/>
                <a:gd name="T43" fmla="*/ 71 h 85"/>
                <a:gd name="T44" fmla="*/ 3 w 84"/>
                <a:gd name="T45" fmla="*/ 70 h 85"/>
                <a:gd name="T46" fmla="*/ 5 w 84"/>
                <a:gd name="T47" fmla="*/ 69 h 85"/>
                <a:gd name="T48" fmla="*/ 79 w 84"/>
                <a:gd name="T49" fmla="*/ 69 h 85"/>
                <a:gd name="T50" fmla="*/ 81 w 84"/>
                <a:gd name="T51" fmla="*/ 70 h 85"/>
                <a:gd name="T52" fmla="*/ 82 w 84"/>
                <a:gd name="T53" fmla="*/ 71 h 85"/>
                <a:gd name="T54" fmla="*/ 82 w 84"/>
                <a:gd name="T55" fmla="*/ 72 h 85"/>
                <a:gd name="T56" fmla="*/ 82 w 84"/>
                <a:gd name="T57" fmla="*/ 67 h 85"/>
                <a:gd name="T58" fmla="*/ 79 w 84"/>
                <a:gd name="T59" fmla="*/ 67 h 85"/>
                <a:gd name="T60" fmla="*/ 5 w 84"/>
                <a:gd name="T61" fmla="*/ 67 h 85"/>
                <a:gd name="T62" fmla="*/ 3 w 84"/>
                <a:gd name="T63" fmla="*/ 67 h 85"/>
                <a:gd name="T64" fmla="*/ 3 w 84"/>
                <a:gd name="T65" fmla="*/ 10 h 85"/>
                <a:gd name="T66" fmla="*/ 5 w 84"/>
                <a:gd name="T67" fmla="*/ 5 h 85"/>
                <a:gd name="T68" fmla="*/ 9 w 84"/>
                <a:gd name="T69" fmla="*/ 3 h 85"/>
                <a:gd name="T70" fmla="*/ 75 w 84"/>
                <a:gd name="T71" fmla="*/ 3 h 85"/>
                <a:gd name="T72" fmla="*/ 80 w 84"/>
                <a:gd name="T73" fmla="*/ 5 h 85"/>
                <a:gd name="T74" fmla="*/ 82 w 84"/>
                <a:gd name="T75" fmla="*/ 10 h 85"/>
                <a:gd name="T76" fmla="*/ 82 w 84"/>
                <a:gd name="T77" fmla="*/ 6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4" h="85">
                  <a:moveTo>
                    <a:pt x="7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2"/>
                    <a:pt x="2" y="85"/>
                    <a:pt x="5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82" y="85"/>
                    <a:pt x="84" y="82"/>
                    <a:pt x="84" y="80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5"/>
                    <a:pt x="80" y="0"/>
                    <a:pt x="75" y="0"/>
                  </a:cubicBezTo>
                  <a:close/>
                  <a:moveTo>
                    <a:pt x="82" y="72"/>
                  </a:moveTo>
                  <a:cubicBezTo>
                    <a:pt x="82" y="80"/>
                    <a:pt x="82" y="80"/>
                    <a:pt x="82" y="80"/>
                  </a:cubicBezTo>
                  <a:cubicBezTo>
                    <a:pt x="82" y="81"/>
                    <a:pt x="81" y="81"/>
                    <a:pt x="81" y="82"/>
                  </a:cubicBezTo>
                  <a:cubicBezTo>
                    <a:pt x="80" y="82"/>
                    <a:pt x="80" y="82"/>
                    <a:pt x="79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4" y="82"/>
                    <a:pt x="4" y="82"/>
                    <a:pt x="3" y="82"/>
                  </a:cubicBezTo>
                  <a:cubicBezTo>
                    <a:pt x="3" y="81"/>
                    <a:pt x="3" y="81"/>
                    <a:pt x="3" y="80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71"/>
                    <a:pt x="3" y="70"/>
                    <a:pt x="3" y="70"/>
                  </a:cubicBezTo>
                  <a:cubicBezTo>
                    <a:pt x="4" y="69"/>
                    <a:pt x="4" y="69"/>
                    <a:pt x="5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0" y="69"/>
                    <a:pt x="80" y="69"/>
                    <a:pt x="81" y="70"/>
                  </a:cubicBezTo>
                  <a:cubicBezTo>
                    <a:pt x="81" y="70"/>
                    <a:pt x="82" y="71"/>
                    <a:pt x="82" y="71"/>
                  </a:cubicBezTo>
                  <a:lnTo>
                    <a:pt x="82" y="72"/>
                  </a:lnTo>
                  <a:close/>
                  <a:moveTo>
                    <a:pt x="82" y="67"/>
                  </a:moveTo>
                  <a:cubicBezTo>
                    <a:pt x="81" y="67"/>
                    <a:pt x="80" y="67"/>
                    <a:pt x="79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4" y="67"/>
                    <a:pt x="3" y="67"/>
                    <a:pt x="3" y="67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8"/>
                    <a:pt x="3" y="6"/>
                    <a:pt x="5" y="5"/>
                  </a:cubicBezTo>
                  <a:cubicBezTo>
                    <a:pt x="6" y="4"/>
                    <a:pt x="8" y="3"/>
                    <a:pt x="9" y="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7" y="3"/>
                    <a:pt x="78" y="4"/>
                    <a:pt x="80" y="5"/>
                  </a:cubicBezTo>
                  <a:cubicBezTo>
                    <a:pt x="81" y="6"/>
                    <a:pt x="82" y="8"/>
                    <a:pt x="82" y="10"/>
                  </a:cubicBezTo>
                  <a:lnTo>
                    <a:pt x="82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39"/>
            <p:cNvSpPr>
              <a:spLocks noEditPoints="1"/>
            </p:cNvSpPr>
            <p:nvPr/>
          </p:nvSpPr>
          <p:spPr bwMode="auto">
            <a:xfrm>
              <a:off x="9115425" y="2081213"/>
              <a:ext cx="41275" cy="39688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5 h 9"/>
                <a:gd name="T4" fmla="*/ 5 w 10"/>
                <a:gd name="T5" fmla="*/ 9 h 9"/>
                <a:gd name="T6" fmla="*/ 10 w 10"/>
                <a:gd name="T7" fmla="*/ 5 h 9"/>
                <a:gd name="T8" fmla="*/ 5 w 10"/>
                <a:gd name="T9" fmla="*/ 0 h 9"/>
                <a:gd name="T10" fmla="*/ 7 w 10"/>
                <a:gd name="T11" fmla="*/ 6 h 9"/>
                <a:gd name="T12" fmla="*/ 5 w 10"/>
                <a:gd name="T13" fmla="*/ 7 h 9"/>
                <a:gd name="T14" fmla="*/ 3 w 10"/>
                <a:gd name="T15" fmla="*/ 6 h 9"/>
                <a:gd name="T16" fmla="*/ 3 w 10"/>
                <a:gd name="T17" fmla="*/ 5 h 9"/>
                <a:gd name="T18" fmla="*/ 3 w 10"/>
                <a:gd name="T19" fmla="*/ 3 h 9"/>
                <a:gd name="T20" fmla="*/ 5 w 10"/>
                <a:gd name="T21" fmla="*/ 2 h 9"/>
                <a:gd name="T22" fmla="*/ 7 w 10"/>
                <a:gd name="T23" fmla="*/ 3 h 9"/>
                <a:gd name="T24" fmla="*/ 7 w 10"/>
                <a:gd name="T25" fmla="*/ 5 h 9"/>
                <a:gd name="T26" fmla="*/ 7 w 10"/>
                <a:gd name="T2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7" y="9"/>
                    <a:pt x="10" y="7"/>
                    <a:pt x="10" y="5"/>
                  </a:cubicBezTo>
                  <a:cubicBezTo>
                    <a:pt x="10" y="2"/>
                    <a:pt x="7" y="0"/>
                    <a:pt x="5" y="0"/>
                  </a:cubicBezTo>
                  <a:close/>
                  <a:moveTo>
                    <a:pt x="7" y="6"/>
                  </a:moveTo>
                  <a:cubicBezTo>
                    <a:pt x="6" y="7"/>
                    <a:pt x="6" y="7"/>
                    <a:pt x="5" y="7"/>
                  </a:cubicBezTo>
                  <a:cubicBezTo>
                    <a:pt x="4" y="7"/>
                    <a:pt x="4" y="7"/>
                    <a:pt x="3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4" y="3"/>
                    <a:pt x="4" y="2"/>
                    <a:pt x="5" y="2"/>
                  </a:cubicBezTo>
                  <a:cubicBezTo>
                    <a:pt x="6" y="2"/>
                    <a:pt x="6" y="3"/>
                    <a:pt x="7" y="3"/>
                  </a:cubicBezTo>
                  <a:cubicBezTo>
                    <a:pt x="7" y="3"/>
                    <a:pt x="7" y="4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40"/>
            <p:cNvSpPr/>
            <p:nvPr/>
          </p:nvSpPr>
          <p:spPr bwMode="auto">
            <a:xfrm>
              <a:off x="8851900" y="2098675"/>
              <a:ext cx="96838" cy="9525"/>
            </a:xfrm>
            <a:custGeom>
              <a:avLst/>
              <a:gdLst>
                <a:gd name="T0" fmla="*/ 22 w 23"/>
                <a:gd name="T1" fmla="*/ 0 h 2"/>
                <a:gd name="T2" fmla="*/ 1 w 23"/>
                <a:gd name="T3" fmla="*/ 0 h 2"/>
                <a:gd name="T4" fmla="*/ 0 w 23"/>
                <a:gd name="T5" fmla="*/ 1 h 2"/>
                <a:gd name="T6" fmla="*/ 1 w 23"/>
                <a:gd name="T7" fmla="*/ 2 h 2"/>
                <a:gd name="T8" fmla="*/ 22 w 23"/>
                <a:gd name="T9" fmla="*/ 2 h 2"/>
                <a:gd name="T10" fmla="*/ 23 w 23"/>
                <a:gd name="T11" fmla="*/ 1 h 2"/>
                <a:gd name="T12" fmla="*/ 22 w 2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">
                  <a:moveTo>
                    <a:pt x="2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3" y="1"/>
                  </a:cubicBezTo>
                  <a:cubicBezTo>
                    <a:pt x="23" y="0"/>
                    <a:pt x="23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41"/>
            <p:cNvSpPr/>
            <p:nvPr/>
          </p:nvSpPr>
          <p:spPr bwMode="auto">
            <a:xfrm>
              <a:off x="8945563" y="1925638"/>
              <a:ext cx="119063" cy="92075"/>
            </a:xfrm>
            <a:custGeom>
              <a:avLst/>
              <a:gdLst>
                <a:gd name="T0" fmla="*/ 27 w 28"/>
                <a:gd name="T1" fmla="*/ 0 h 22"/>
                <a:gd name="T2" fmla="*/ 26 w 28"/>
                <a:gd name="T3" fmla="*/ 0 h 22"/>
                <a:gd name="T4" fmla="*/ 26 w 28"/>
                <a:gd name="T5" fmla="*/ 1 h 22"/>
                <a:gd name="T6" fmla="*/ 26 w 28"/>
                <a:gd name="T7" fmla="*/ 1 h 22"/>
                <a:gd name="T8" fmla="*/ 26 w 28"/>
                <a:gd name="T9" fmla="*/ 1 h 22"/>
                <a:gd name="T10" fmla="*/ 26 w 28"/>
                <a:gd name="T11" fmla="*/ 2 h 22"/>
                <a:gd name="T12" fmla="*/ 26 w 28"/>
                <a:gd name="T13" fmla="*/ 8 h 22"/>
                <a:gd name="T14" fmla="*/ 25 w 28"/>
                <a:gd name="T15" fmla="*/ 11 h 22"/>
                <a:gd name="T16" fmla="*/ 24 w 28"/>
                <a:gd name="T17" fmla="*/ 13 h 22"/>
                <a:gd name="T18" fmla="*/ 21 w 28"/>
                <a:gd name="T19" fmla="*/ 13 h 22"/>
                <a:gd name="T20" fmla="*/ 20 w 28"/>
                <a:gd name="T21" fmla="*/ 14 h 22"/>
                <a:gd name="T22" fmla="*/ 20 w 28"/>
                <a:gd name="T23" fmla="*/ 14 h 22"/>
                <a:gd name="T24" fmla="*/ 20 w 28"/>
                <a:gd name="T25" fmla="*/ 14 h 22"/>
                <a:gd name="T26" fmla="*/ 4 w 28"/>
                <a:gd name="T27" fmla="*/ 14 h 22"/>
                <a:gd name="T28" fmla="*/ 8 w 28"/>
                <a:gd name="T29" fmla="*/ 9 h 22"/>
                <a:gd name="T30" fmla="*/ 8 w 28"/>
                <a:gd name="T31" fmla="*/ 7 h 22"/>
                <a:gd name="T32" fmla="*/ 7 w 28"/>
                <a:gd name="T33" fmla="*/ 7 h 22"/>
                <a:gd name="T34" fmla="*/ 0 w 28"/>
                <a:gd name="T35" fmla="*/ 14 h 22"/>
                <a:gd name="T36" fmla="*/ 0 w 28"/>
                <a:gd name="T37" fmla="*/ 14 h 22"/>
                <a:gd name="T38" fmla="*/ 0 w 28"/>
                <a:gd name="T39" fmla="*/ 14 h 22"/>
                <a:gd name="T40" fmla="*/ 0 w 28"/>
                <a:gd name="T41" fmla="*/ 14 h 22"/>
                <a:gd name="T42" fmla="*/ 0 w 28"/>
                <a:gd name="T43" fmla="*/ 14 h 22"/>
                <a:gd name="T44" fmla="*/ 0 w 28"/>
                <a:gd name="T45" fmla="*/ 14 h 22"/>
                <a:gd name="T46" fmla="*/ 0 w 28"/>
                <a:gd name="T47" fmla="*/ 15 h 22"/>
                <a:gd name="T48" fmla="*/ 0 w 28"/>
                <a:gd name="T49" fmla="*/ 15 h 22"/>
                <a:gd name="T50" fmla="*/ 0 w 28"/>
                <a:gd name="T51" fmla="*/ 15 h 22"/>
                <a:gd name="T52" fmla="*/ 0 w 28"/>
                <a:gd name="T53" fmla="*/ 15 h 22"/>
                <a:gd name="T54" fmla="*/ 0 w 28"/>
                <a:gd name="T55" fmla="*/ 15 h 22"/>
                <a:gd name="T56" fmla="*/ 0 w 28"/>
                <a:gd name="T57" fmla="*/ 15 h 22"/>
                <a:gd name="T58" fmla="*/ 0 w 28"/>
                <a:gd name="T59" fmla="*/ 15 h 22"/>
                <a:gd name="T60" fmla="*/ 0 w 28"/>
                <a:gd name="T61" fmla="*/ 15 h 22"/>
                <a:gd name="T62" fmla="*/ 0 w 28"/>
                <a:gd name="T63" fmla="*/ 15 h 22"/>
                <a:gd name="T64" fmla="*/ 0 w 28"/>
                <a:gd name="T65" fmla="*/ 15 h 22"/>
                <a:gd name="T66" fmla="*/ 0 w 28"/>
                <a:gd name="T67" fmla="*/ 16 h 22"/>
                <a:gd name="T68" fmla="*/ 7 w 28"/>
                <a:gd name="T69" fmla="*/ 22 h 22"/>
                <a:gd name="T70" fmla="*/ 8 w 28"/>
                <a:gd name="T71" fmla="*/ 22 h 22"/>
                <a:gd name="T72" fmla="*/ 8 w 28"/>
                <a:gd name="T73" fmla="*/ 20 h 22"/>
                <a:gd name="T74" fmla="*/ 8 w 28"/>
                <a:gd name="T75" fmla="*/ 20 h 22"/>
                <a:gd name="T76" fmla="*/ 4 w 28"/>
                <a:gd name="T77" fmla="*/ 16 h 22"/>
                <a:gd name="T78" fmla="*/ 20 w 28"/>
                <a:gd name="T79" fmla="*/ 16 h 22"/>
                <a:gd name="T80" fmla="*/ 20 w 28"/>
                <a:gd name="T81" fmla="*/ 16 h 22"/>
                <a:gd name="T82" fmla="*/ 24 w 28"/>
                <a:gd name="T83" fmla="*/ 15 h 22"/>
                <a:gd name="T84" fmla="*/ 27 w 28"/>
                <a:gd name="T85" fmla="*/ 12 h 22"/>
                <a:gd name="T86" fmla="*/ 28 w 28"/>
                <a:gd name="T87" fmla="*/ 8 h 22"/>
                <a:gd name="T88" fmla="*/ 28 w 28"/>
                <a:gd name="T89" fmla="*/ 2 h 22"/>
                <a:gd name="T90" fmla="*/ 28 w 28"/>
                <a:gd name="T91" fmla="*/ 1 h 22"/>
                <a:gd name="T92" fmla="*/ 28 w 28"/>
                <a:gd name="T93" fmla="*/ 1 h 22"/>
                <a:gd name="T94" fmla="*/ 28 w 28"/>
                <a:gd name="T95" fmla="*/ 0 h 22"/>
                <a:gd name="T96" fmla="*/ 27 w 28"/>
                <a:gd name="T9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" h="22">
                  <a:moveTo>
                    <a:pt x="27" y="0"/>
                  </a:moveTo>
                  <a:cubicBezTo>
                    <a:pt x="27" y="0"/>
                    <a:pt x="26" y="0"/>
                    <a:pt x="26" y="0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9"/>
                    <a:pt x="25" y="10"/>
                    <a:pt x="25" y="11"/>
                  </a:cubicBezTo>
                  <a:cubicBezTo>
                    <a:pt x="25" y="12"/>
                    <a:pt x="24" y="12"/>
                    <a:pt x="24" y="13"/>
                  </a:cubicBezTo>
                  <a:cubicBezTo>
                    <a:pt x="23" y="13"/>
                    <a:pt x="22" y="13"/>
                    <a:pt x="21" y="13"/>
                  </a:cubicBezTo>
                  <a:cubicBezTo>
                    <a:pt x="21" y="14"/>
                    <a:pt x="21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8"/>
                    <a:pt x="9" y="8"/>
                    <a:pt x="8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8" y="22"/>
                    <a:pt x="8" y="22"/>
                  </a:cubicBezTo>
                  <a:cubicBezTo>
                    <a:pt x="9" y="22"/>
                    <a:pt x="9" y="21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2" y="16"/>
                    <a:pt x="24" y="15"/>
                  </a:cubicBezTo>
                  <a:cubicBezTo>
                    <a:pt x="25" y="14"/>
                    <a:pt x="26" y="14"/>
                    <a:pt x="27" y="12"/>
                  </a:cubicBezTo>
                  <a:cubicBezTo>
                    <a:pt x="28" y="11"/>
                    <a:pt x="28" y="10"/>
                    <a:pt x="28" y="8"/>
                  </a:cubicBezTo>
                  <a:cubicBezTo>
                    <a:pt x="28" y="5"/>
                    <a:pt x="28" y="3"/>
                    <a:pt x="28" y="2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8" y="1"/>
                    <a:pt x="28" y="0"/>
                  </a:cubicBezTo>
                  <a:cubicBezTo>
                    <a:pt x="28" y="0"/>
                    <a:pt x="27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42"/>
            <p:cNvSpPr/>
            <p:nvPr/>
          </p:nvSpPr>
          <p:spPr bwMode="auto">
            <a:xfrm>
              <a:off x="8945563" y="1839913"/>
              <a:ext cx="119063" cy="98425"/>
            </a:xfrm>
            <a:custGeom>
              <a:avLst/>
              <a:gdLst>
                <a:gd name="T0" fmla="*/ 28 w 28"/>
                <a:gd name="T1" fmla="*/ 8 h 23"/>
                <a:gd name="T2" fmla="*/ 28 w 28"/>
                <a:gd name="T3" fmla="*/ 8 h 23"/>
                <a:gd name="T4" fmla="*/ 28 w 28"/>
                <a:gd name="T5" fmla="*/ 8 h 23"/>
                <a:gd name="T6" fmla="*/ 28 w 28"/>
                <a:gd name="T7" fmla="*/ 8 h 23"/>
                <a:gd name="T8" fmla="*/ 28 w 28"/>
                <a:gd name="T9" fmla="*/ 7 h 23"/>
                <a:gd name="T10" fmla="*/ 28 w 28"/>
                <a:gd name="T11" fmla="*/ 7 h 23"/>
                <a:gd name="T12" fmla="*/ 28 w 28"/>
                <a:gd name="T13" fmla="*/ 7 h 23"/>
                <a:gd name="T14" fmla="*/ 22 w 28"/>
                <a:gd name="T15" fmla="*/ 1 h 23"/>
                <a:gd name="T16" fmla="*/ 20 w 28"/>
                <a:gd name="T17" fmla="*/ 1 h 23"/>
                <a:gd name="T18" fmla="*/ 20 w 28"/>
                <a:gd name="T19" fmla="*/ 2 h 23"/>
                <a:gd name="T20" fmla="*/ 24 w 28"/>
                <a:gd name="T21" fmla="*/ 7 h 23"/>
                <a:gd name="T22" fmla="*/ 8 w 28"/>
                <a:gd name="T23" fmla="*/ 7 h 23"/>
                <a:gd name="T24" fmla="*/ 8 w 28"/>
                <a:gd name="T25" fmla="*/ 7 h 23"/>
                <a:gd name="T26" fmla="*/ 4 w 28"/>
                <a:gd name="T27" fmla="*/ 8 h 23"/>
                <a:gd name="T28" fmla="*/ 1 w 28"/>
                <a:gd name="T29" fmla="*/ 10 h 23"/>
                <a:gd name="T30" fmla="*/ 0 w 28"/>
                <a:gd name="T31" fmla="*/ 15 h 23"/>
                <a:gd name="T32" fmla="*/ 0 w 28"/>
                <a:gd name="T33" fmla="*/ 22 h 23"/>
                <a:gd name="T34" fmla="*/ 0 w 28"/>
                <a:gd name="T35" fmla="*/ 22 h 23"/>
                <a:gd name="T36" fmla="*/ 0 w 28"/>
                <a:gd name="T37" fmla="*/ 23 h 23"/>
                <a:gd name="T38" fmla="*/ 1 w 28"/>
                <a:gd name="T39" fmla="*/ 23 h 23"/>
                <a:gd name="T40" fmla="*/ 2 w 28"/>
                <a:gd name="T41" fmla="*/ 23 h 23"/>
                <a:gd name="T42" fmla="*/ 2 w 28"/>
                <a:gd name="T43" fmla="*/ 22 h 23"/>
                <a:gd name="T44" fmla="*/ 2 w 28"/>
                <a:gd name="T45" fmla="*/ 22 h 23"/>
                <a:gd name="T46" fmla="*/ 2 w 28"/>
                <a:gd name="T47" fmla="*/ 15 h 23"/>
                <a:gd name="T48" fmla="*/ 3 w 28"/>
                <a:gd name="T49" fmla="*/ 12 h 23"/>
                <a:gd name="T50" fmla="*/ 5 w 28"/>
                <a:gd name="T51" fmla="*/ 10 h 23"/>
                <a:gd name="T52" fmla="*/ 7 w 28"/>
                <a:gd name="T53" fmla="*/ 9 h 23"/>
                <a:gd name="T54" fmla="*/ 8 w 28"/>
                <a:gd name="T55" fmla="*/ 9 h 23"/>
                <a:gd name="T56" fmla="*/ 8 w 28"/>
                <a:gd name="T57" fmla="*/ 9 h 23"/>
                <a:gd name="T58" fmla="*/ 8 w 28"/>
                <a:gd name="T59" fmla="*/ 9 h 23"/>
                <a:gd name="T60" fmla="*/ 24 w 28"/>
                <a:gd name="T61" fmla="*/ 9 h 23"/>
                <a:gd name="T62" fmla="*/ 20 w 28"/>
                <a:gd name="T63" fmla="*/ 14 h 23"/>
                <a:gd name="T64" fmla="*/ 20 w 28"/>
                <a:gd name="T65" fmla="*/ 16 h 23"/>
                <a:gd name="T66" fmla="*/ 22 w 28"/>
                <a:gd name="T67" fmla="*/ 16 h 23"/>
                <a:gd name="T68" fmla="*/ 28 w 28"/>
                <a:gd name="T69" fmla="*/ 9 h 23"/>
                <a:gd name="T70" fmla="*/ 28 w 28"/>
                <a:gd name="T71" fmla="*/ 9 h 23"/>
                <a:gd name="T72" fmla="*/ 28 w 28"/>
                <a:gd name="T73" fmla="*/ 9 h 23"/>
                <a:gd name="T74" fmla="*/ 28 w 28"/>
                <a:gd name="T75" fmla="*/ 9 h 23"/>
                <a:gd name="T76" fmla="*/ 28 w 28"/>
                <a:gd name="T77" fmla="*/ 9 h 23"/>
                <a:gd name="T78" fmla="*/ 28 w 28"/>
                <a:gd name="T79" fmla="*/ 8 h 23"/>
                <a:gd name="T80" fmla="*/ 28 w 28"/>
                <a:gd name="T81" fmla="*/ 8 h 23"/>
                <a:gd name="T82" fmla="*/ 28 w 28"/>
                <a:gd name="T83" fmla="*/ 8 h 23"/>
                <a:gd name="T84" fmla="*/ 28 w 28"/>
                <a:gd name="T85" fmla="*/ 8 h 23"/>
                <a:gd name="T86" fmla="*/ 28 w 28"/>
                <a:gd name="T87" fmla="*/ 8 h 23"/>
                <a:gd name="T88" fmla="*/ 28 w 28"/>
                <a:gd name="T8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" h="23">
                  <a:moveTo>
                    <a:pt x="28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20" y="1"/>
                    <a:pt x="20" y="2"/>
                    <a:pt x="20" y="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6" y="7"/>
                    <a:pt x="4" y="8"/>
                  </a:cubicBezTo>
                  <a:cubicBezTo>
                    <a:pt x="3" y="9"/>
                    <a:pt x="2" y="9"/>
                    <a:pt x="1" y="10"/>
                  </a:cubicBezTo>
                  <a:cubicBezTo>
                    <a:pt x="1" y="12"/>
                    <a:pt x="0" y="13"/>
                    <a:pt x="0" y="15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1"/>
                    <a:pt x="2" y="15"/>
                  </a:cubicBezTo>
                  <a:cubicBezTo>
                    <a:pt x="2" y="13"/>
                    <a:pt x="3" y="12"/>
                    <a:pt x="3" y="12"/>
                  </a:cubicBezTo>
                  <a:cubicBezTo>
                    <a:pt x="4" y="11"/>
                    <a:pt x="4" y="11"/>
                    <a:pt x="5" y="10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6"/>
                  </a:cubicBezTo>
                  <a:cubicBezTo>
                    <a:pt x="21" y="16"/>
                    <a:pt x="21" y="16"/>
                    <a:pt x="22" y="1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448674" y="4264025"/>
            <a:ext cx="339725" cy="407988"/>
            <a:chOff x="9199563" y="4219575"/>
            <a:chExt cx="339725" cy="407988"/>
          </a:xfrm>
          <a:solidFill>
            <a:schemeClr val="accent1"/>
          </a:solidFill>
        </p:grpSpPr>
        <p:sp>
          <p:nvSpPr>
            <p:cNvPr id="58" name="Freeform 543"/>
            <p:cNvSpPr>
              <a:spLocks noEditPoints="1"/>
            </p:cNvSpPr>
            <p:nvPr/>
          </p:nvSpPr>
          <p:spPr bwMode="auto">
            <a:xfrm>
              <a:off x="9199563" y="4219575"/>
              <a:ext cx="339725" cy="407988"/>
            </a:xfrm>
            <a:custGeom>
              <a:avLst/>
              <a:gdLst>
                <a:gd name="T0" fmla="*/ 63 w 80"/>
                <a:gd name="T1" fmla="*/ 1 h 96"/>
                <a:gd name="T2" fmla="*/ 63 w 80"/>
                <a:gd name="T3" fmla="*/ 1 h 96"/>
                <a:gd name="T4" fmla="*/ 63 w 80"/>
                <a:gd name="T5" fmla="*/ 1 h 96"/>
                <a:gd name="T6" fmla="*/ 63 w 80"/>
                <a:gd name="T7" fmla="*/ 1 h 96"/>
                <a:gd name="T8" fmla="*/ 63 w 80"/>
                <a:gd name="T9" fmla="*/ 0 h 96"/>
                <a:gd name="T10" fmla="*/ 62 w 80"/>
                <a:gd name="T11" fmla="*/ 0 h 96"/>
                <a:gd name="T12" fmla="*/ 62 w 80"/>
                <a:gd name="T13" fmla="*/ 0 h 96"/>
                <a:gd name="T14" fmla="*/ 62 w 80"/>
                <a:gd name="T15" fmla="*/ 0 h 96"/>
                <a:gd name="T16" fmla="*/ 62 w 80"/>
                <a:gd name="T17" fmla="*/ 0 h 96"/>
                <a:gd name="T18" fmla="*/ 62 w 80"/>
                <a:gd name="T19" fmla="*/ 0 h 96"/>
                <a:gd name="T20" fmla="*/ 62 w 80"/>
                <a:gd name="T21" fmla="*/ 0 h 96"/>
                <a:gd name="T22" fmla="*/ 2 w 80"/>
                <a:gd name="T23" fmla="*/ 0 h 96"/>
                <a:gd name="T24" fmla="*/ 1 w 80"/>
                <a:gd name="T25" fmla="*/ 1 h 96"/>
                <a:gd name="T26" fmla="*/ 0 w 80"/>
                <a:gd name="T27" fmla="*/ 1 h 96"/>
                <a:gd name="T28" fmla="*/ 0 w 80"/>
                <a:gd name="T29" fmla="*/ 83 h 96"/>
                <a:gd name="T30" fmla="*/ 0 w 80"/>
                <a:gd name="T31" fmla="*/ 95 h 96"/>
                <a:gd name="T32" fmla="*/ 1 w 80"/>
                <a:gd name="T33" fmla="*/ 96 h 96"/>
                <a:gd name="T34" fmla="*/ 2 w 80"/>
                <a:gd name="T35" fmla="*/ 96 h 96"/>
                <a:gd name="T36" fmla="*/ 79 w 80"/>
                <a:gd name="T37" fmla="*/ 96 h 96"/>
                <a:gd name="T38" fmla="*/ 80 w 80"/>
                <a:gd name="T39" fmla="*/ 96 h 96"/>
                <a:gd name="T40" fmla="*/ 80 w 80"/>
                <a:gd name="T41" fmla="*/ 95 h 96"/>
                <a:gd name="T42" fmla="*/ 80 w 80"/>
                <a:gd name="T43" fmla="*/ 83 h 96"/>
                <a:gd name="T44" fmla="*/ 80 w 80"/>
                <a:gd name="T45" fmla="*/ 19 h 96"/>
                <a:gd name="T46" fmla="*/ 80 w 80"/>
                <a:gd name="T47" fmla="*/ 18 h 96"/>
                <a:gd name="T48" fmla="*/ 80 w 80"/>
                <a:gd name="T49" fmla="*/ 17 h 96"/>
                <a:gd name="T50" fmla="*/ 63 w 80"/>
                <a:gd name="T51" fmla="*/ 1 h 96"/>
                <a:gd name="T52" fmla="*/ 63 w 80"/>
                <a:gd name="T53" fmla="*/ 5 h 96"/>
                <a:gd name="T54" fmla="*/ 76 w 80"/>
                <a:gd name="T55" fmla="*/ 18 h 96"/>
                <a:gd name="T56" fmla="*/ 63 w 80"/>
                <a:gd name="T57" fmla="*/ 18 h 96"/>
                <a:gd name="T58" fmla="*/ 63 w 80"/>
                <a:gd name="T59" fmla="*/ 5 h 96"/>
                <a:gd name="T60" fmla="*/ 77 w 80"/>
                <a:gd name="T61" fmla="*/ 94 h 96"/>
                <a:gd name="T62" fmla="*/ 3 w 80"/>
                <a:gd name="T63" fmla="*/ 94 h 96"/>
                <a:gd name="T64" fmla="*/ 3 w 80"/>
                <a:gd name="T65" fmla="*/ 85 h 96"/>
                <a:gd name="T66" fmla="*/ 77 w 80"/>
                <a:gd name="T67" fmla="*/ 85 h 96"/>
                <a:gd name="T68" fmla="*/ 77 w 80"/>
                <a:gd name="T69" fmla="*/ 94 h 96"/>
                <a:gd name="T70" fmla="*/ 77 w 80"/>
                <a:gd name="T71" fmla="*/ 82 h 96"/>
                <a:gd name="T72" fmla="*/ 3 w 80"/>
                <a:gd name="T73" fmla="*/ 82 h 96"/>
                <a:gd name="T74" fmla="*/ 3 w 80"/>
                <a:gd name="T75" fmla="*/ 3 h 96"/>
                <a:gd name="T76" fmla="*/ 61 w 80"/>
                <a:gd name="T77" fmla="*/ 3 h 96"/>
                <a:gd name="T78" fmla="*/ 61 w 80"/>
                <a:gd name="T79" fmla="*/ 19 h 96"/>
                <a:gd name="T80" fmla="*/ 61 w 80"/>
                <a:gd name="T81" fmla="*/ 20 h 96"/>
                <a:gd name="T82" fmla="*/ 62 w 80"/>
                <a:gd name="T83" fmla="*/ 20 h 96"/>
                <a:gd name="T84" fmla="*/ 77 w 80"/>
                <a:gd name="T85" fmla="*/ 20 h 96"/>
                <a:gd name="T86" fmla="*/ 77 w 80"/>
                <a:gd name="T87" fmla="*/ 8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96">
                  <a:moveTo>
                    <a:pt x="63" y="1"/>
                  </a:move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1" y="96"/>
                  </a:cubicBezTo>
                  <a:cubicBezTo>
                    <a:pt x="1" y="96"/>
                    <a:pt x="1" y="96"/>
                    <a:pt x="2" y="96"/>
                  </a:cubicBezTo>
                  <a:cubicBezTo>
                    <a:pt x="79" y="96"/>
                    <a:pt x="79" y="96"/>
                    <a:pt x="79" y="96"/>
                  </a:cubicBezTo>
                  <a:cubicBezTo>
                    <a:pt x="79" y="96"/>
                    <a:pt x="79" y="96"/>
                    <a:pt x="80" y="96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18"/>
                    <a:pt x="80" y="18"/>
                    <a:pt x="80" y="17"/>
                  </a:cubicBezTo>
                  <a:lnTo>
                    <a:pt x="63" y="1"/>
                  </a:lnTo>
                  <a:close/>
                  <a:moveTo>
                    <a:pt x="63" y="5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63" y="18"/>
                    <a:pt x="63" y="18"/>
                    <a:pt x="63" y="18"/>
                  </a:cubicBezTo>
                  <a:lnTo>
                    <a:pt x="63" y="5"/>
                  </a:lnTo>
                  <a:close/>
                  <a:moveTo>
                    <a:pt x="77" y="94"/>
                  </a:moveTo>
                  <a:cubicBezTo>
                    <a:pt x="3" y="94"/>
                    <a:pt x="3" y="94"/>
                    <a:pt x="3" y="94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77" y="85"/>
                    <a:pt x="77" y="85"/>
                    <a:pt x="77" y="85"/>
                  </a:cubicBezTo>
                  <a:lnTo>
                    <a:pt x="77" y="94"/>
                  </a:lnTo>
                  <a:close/>
                  <a:moveTo>
                    <a:pt x="77" y="82"/>
                  </a:moveTo>
                  <a:cubicBezTo>
                    <a:pt x="3" y="82"/>
                    <a:pt x="3" y="82"/>
                    <a:pt x="3" y="8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9"/>
                    <a:pt x="61" y="20"/>
                    <a:pt x="61" y="20"/>
                  </a:cubicBezTo>
                  <a:cubicBezTo>
                    <a:pt x="61" y="20"/>
                    <a:pt x="61" y="20"/>
                    <a:pt x="62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44"/>
            <p:cNvSpPr>
              <a:spLocks noEditPoints="1"/>
            </p:cNvSpPr>
            <p:nvPr/>
          </p:nvSpPr>
          <p:spPr bwMode="auto">
            <a:xfrm>
              <a:off x="9293225" y="4305300"/>
              <a:ext cx="139700" cy="207963"/>
            </a:xfrm>
            <a:custGeom>
              <a:avLst/>
              <a:gdLst>
                <a:gd name="T0" fmla="*/ 29 w 33"/>
                <a:gd name="T1" fmla="*/ 15 h 49"/>
                <a:gd name="T2" fmla="*/ 25 w 33"/>
                <a:gd name="T3" fmla="*/ 15 h 49"/>
                <a:gd name="T4" fmla="*/ 25 w 33"/>
                <a:gd name="T5" fmla="*/ 9 h 49"/>
                <a:gd name="T6" fmla="*/ 25 w 33"/>
                <a:gd name="T7" fmla="*/ 9 h 49"/>
                <a:gd name="T8" fmla="*/ 25 w 33"/>
                <a:gd name="T9" fmla="*/ 7 h 49"/>
                <a:gd name="T10" fmla="*/ 23 w 33"/>
                <a:gd name="T11" fmla="*/ 3 h 49"/>
                <a:gd name="T12" fmla="*/ 20 w 33"/>
                <a:gd name="T13" fmla="*/ 1 h 49"/>
                <a:gd name="T14" fmla="*/ 16 w 33"/>
                <a:gd name="T15" fmla="*/ 0 h 49"/>
                <a:gd name="T16" fmla="*/ 11 w 33"/>
                <a:gd name="T17" fmla="*/ 1 h 49"/>
                <a:gd name="T18" fmla="*/ 9 w 33"/>
                <a:gd name="T19" fmla="*/ 4 h 49"/>
                <a:gd name="T20" fmla="*/ 7 w 33"/>
                <a:gd name="T21" fmla="*/ 7 h 49"/>
                <a:gd name="T22" fmla="*/ 7 w 33"/>
                <a:gd name="T23" fmla="*/ 9 h 49"/>
                <a:gd name="T24" fmla="*/ 7 w 33"/>
                <a:gd name="T25" fmla="*/ 9 h 49"/>
                <a:gd name="T26" fmla="*/ 7 w 33"/>
                <a:gd name="T27" fmla="*/ 9 h 49"/>
                <a:gd name="T28" fmla="*/ 7 w 33"/>
                <a:gd name="T29" fmla="*/ 15 h 49"/>
                <a:gd name="T30" fmla="*/ 4 w 33"/>
                <a:gd name="T31" fmla="*/ 15 h 49"/>
                <a:gd name="T32" fmla="*/ 0 w 33"/>
                <a:gd name="T33" fmla="*/ 19 h 49"/>
                <a:gd name="T34" fmla="*/ 0 w 33"/>
                <a:gd name="T35" fmla="*/ 45 h 49"/>
                <a:gd name="T36" fmla="*/ 4 w 33"/>
                <a:gd name="T37" fmla="*/ 49 h 49"/>
                <a:gd name="T38" fmla="*/ 29 w 33"/>
                <a:gd name="T39" fmla="*/ 49 h 49"/>
                <a:gd name="T40" fmla="*/ 33 w 33"/>
                <a:gd name="T41" fmla="*/ 45 h 49"/>
                <a:gd name="T42" fmla="*/ 33 w 33"/>
                <a:gd name="T43" fmla="*/ 19 h 49"/>
                <a:gd name="T44" fmla="*/ 29 w 33"/>
                <a:gd name="T45" fmla="*/ 15 h 49"/>
                <a:gd name="T46" fmla="*/ 11 w 33"/>
                <a:gd name="T47" fmla="*/ 6 h 49"/>
                <a:gd name="T48" fmla="*/ 12 w 33"/>
                <a:gd name="T49" fmla="*/ 4 h 49"/>
                <a:gd name="T50" fmla="*/ 16 w 33"/>
                <a:gd name="T51" fmla="*/ 3 h 49"/>
                <a:gd name="T52" fmla="*/ 20 w 33"/>
                <a:gd name="T53" fmla="*/ 3 h 49"/>
                <a:gd name="T54" fmla="*/ 21 w 33"/>
                <a:gd name="T55" fmla="*/ 5 h 49"/>
                <a:gd name="T56" fmla="*/ 22 w 33"/>
                <a:gd name="T57" fmla="*/ 7 h 49"/>
                <a:gd name="T58" fmla="*/ 23 w 33"/>
                <a:gd name="T59" fmla="*/ 9 h 49"/>
                <a:gd name="T60" fmla="*/ 23 w 33"/>
                <a:gd name="T61" fmla="*/ 9 h 49"/>
                <a:gd name="T62" fmla="*/ 23 w 33"/>
                <a:gd name="T63" fmla="*/ 9 h 49"/>
                <a:gd name="T64" fmla="*/ 23 w 33"/>
                <a:gd name="T65" fmla="*/ 9 h 49"/>
                <a:gd name="T66" fmla="*/ 23 w 33"/>
                <a:gd name="T67" fmla="*/ 15 h 49"/>
                <a:gd name="T68" fmla="*/ 10 w 33"/>
                <a:gd name="T69" fmla="*/ 15 h 49"/>
                <a:gd name="T70" fmla="*/ 10 w 33"/>
                <a:gd name="T71" fmla="*/ 9 h 49"/>
                <a:gd name="T72" fmla="*/ 10 w 33"/>
                <a:gd name="T73" fmla="*/ 9 h 49"/>
                <a:gd name="T74" fmla="*/ 10 w 33"/>
                <a:gd name="T75" fmla="*/ 9 h 49"/>
                <a:gd name="T76" fmla="*/ 10 w 33"/>
                <a:gd name="T77" fmla="*/ 9 h 49"/>
                <a:gd name="T78" fmla="*/ 11 w 33"/>
                <a:gd name="T79" fmla="*/ 6 h 49"/>
                <a:gd name="T80" fmla="*/ 30 w 33"/>
                <a:gd name="T81" fmla="*/ 45 h 49"/>
                <a:gd name="T82" fmla="*/ 29 w 33"/>
                <a:gd name="T83" fmla="*/ 47 h 49"/>
                <a:gd name="T84" fmla="*/ 4 w 33"/>
                <a:gd name="T85" fmla="*/ 47 h 49"/>
                <a:gd name="T86" fmla="*/ 3 w 33"/>
                <a:gd name="T87" fmla="*/ 45 h 49"/>
                <a:gd name="T88" fmla="*/ 3 w 33"/>
                <a:gd name="T89" fmla="*/ 19 h 49"/>
                <a:gd name="T90" fmla="*/ 4 w 33"/>
                <a:gd name="T91" fmla="*/ 18 h 49"/>
                <a:gd name="T92" fmla="*/ 29 w 33"/>
                <a:gd name="T93" fmla="*/ 18 h 49"/>
                <a:gd name="T94" fmla="*/ 30 w 33"/>
                <a:gd name="T95" fmla="*/ 19 h 49"/>
                <a:gd name="T96" fmla="*/ 30 w 33"/>
                <a:gd name="T97" fmla="*/ 4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" h="49">
                  <a:moveTo>
                    <a:pt x="29" y="15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8"/>
                    <a:pt x="25" y="7"/>
                  </a:cubicBezTo>
                  <a:cubicBezTo>
                    <a:pt x="25" y="6"/>
                    <a:pt x="24" y="4"/>
                    <a:pt x="23" y="3"/>
                  </a:cubicBezTo>
                  <a:cubicBezTo>
                    <a:pt x="22" y="2"/>
                    <a:pt x="21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4" y="0"/>
                    <a:pt x="12" y="0"/>
                    <a:pt x="11" y="1"/>
                  </a:cubicBezTo>
                  <a:cubicBezTo>
                    <a:pt x="10" y="2"/>
                    <a:pt x="9" y="3"/>
                    <a:pt x="9" y="4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7"/>
                    <a:pt x="0" y="1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2" y="49"/>
                    <a:pt x="4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31" y="49"/>
                    <a:pt x="33" y="47"/>
                    <a:pt x="33" y="45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7"/>
                    <a:pt x="31" y="15"/>
                    <a:pt x="29" y="15"/>
                  </a:cubicBezTo>
                  <a:close/>
                  <a:moveTo>
                    <a:pt x="11" y="6"/>
                  </a:moveTo>
                  <a:cubicBezTo>
                    <a:pt x="11" y="5"/>
                    <a:pt x="12" y="4"/>
                    <a:pt x="12" y="4"/>
                  </a:cubicBezTo>
                  <a:cubicBezTo>
                    <a:pt x="13" y="3"/>
                    <a:pt x="15" y="3"/>
                    <a:pt x="16" y="3"/>
                  </a:cubicBezTo>
                  <a:cubicBezTo>
                    <a:pt x="18" y="3"/>
                    <a:pt x="19" y="3"/>
                    <a:pt x="20" y="3"/>
                  </a:cubicBezTo>
                  <a:cubicBezTo>
                    <a:pt x="21" y="4"/>
                    <a:pt x="21" y="4"/>
                    <a:pt x="21" y="5"/>
                  </a:cubicBezTo>
                  <a:cubicBezTo>
                    <a:pt x="22" y="6"/>
                    <a:pt x="22" y="7"/>
                    <a:pt x="22" y="7"/>
                  </a:cubicBezTo>
                  <a:cubicBezTo>
                    <a:pt x="23" y="8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7"/>
                    <a:pt x="11" y="6"/>
                  </a:cubicBezTo>
                  <a:close/>
                  <a:moveTo>
                    <a:pt x="30" y="45"/>
                  </a:moveTo>
                  <a:cubicBezTo>
                    <a:pt x="30" y="46"/>
                    <a:pt x="29" y="47"/>
                    <a:pt x="29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47"/>
                    <a:pt x="3" y="46"/>
                    <a:pt x="3" y="45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30" y="19"/>
                    <a:pt x="30" y="19"/>
                  </a:cubicBezTo>
                  <a:lnTo>
                    <a:pt x="3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45"/>
            <p:cNvSpPr/>
            <p:nvPr/>
          </p:nvSpPr>
          <p:spPr bwMode="auto">
            <a:xfrm>
              <a:off x="9334500" y="4424363"/>
              <a:ext cx="52388" cy="41275"/>
            </a:xfrm>
            <a:custGeom>
              <a:avLst/>
              <a:gdLst>
                <a:gd name="T0" fmla="*/ 11 w 12"/>
                <a:gd name="T1" fmla="*/ 0 h 10"/>
                <a:gd name="T2" fmla="*/ 2 w 12"/>
                <a:gd name="T3" fmla="*/ 0 h 10"/>
                <a:gd name="T4" fmla="*/ 0 w 12"/>
                <a:gd name="T5" fmla="*/ 1 h 10"/>
                <a:gd name="T6" fmla="*/ 2 w 12"/>
                <a:gd name="T7" fmla="*/ 2 h 10"/>
                <a:gd name="T8" fmla="*/ 5 w 12"/>
                <a:gd name="T9" fmla="*/ 2 h 10"/>
                <a:gd name="T10" fmla="*/ 5 w 12"/>
                <a:gd name="T11" fmla="*/ 9 h 10"/>
                <a:gd name="T12" fmla="*/ 6 w 12"/>
                <a:gd name="T13" fmla="*/ 10 h 10"/>
                <a:gd name="T14" fmla="*/ 7 w 12"/>
                <a:gd name="T15" fmla="*/ 9 h 10"/>
                <a:gd name="T16" fmla="*/ 7 w 12"/>
                <a:gd name="T17" fmla="*/ 2 h 10"/>
                <a:gd name="T18" fmla="*/ 11 w 12"/>
                <a:gd name="T19" fmla="*/ 2 h 10"/>
                <a:gd name="T20" fmla="*/ 12 w 12"/>
                <a:gd name="T21" fmla="*/ 1 h 10"/>
                <a:gd name="T22" fmla="*/ 11 w 12"/>
                <a:gd name="T2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0">
                  <a:moveTo>
                    <a:pt x="1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10"/>
                    <a:pt x="6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2" y="2"/>
                    <a:pt x="12" y="1"/>
                  </a:cubicBezTo>
                  <a:cubicBezTo>
                    <a:pt x="12" y="0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484563" y="1938338"/>
            <a:ext cx="428625" cy="428625"/>
            <a:chOff x="2678113" y="1916113"/>
            <a:chExt cx="428625" cy="428625"/>
          </a:xfrm>
          <a:solidFill>
            <a:schemeClr val="accent1"/>
          </a:solidFill>
        </p:grpSpPr>
        <p:sp>
          <p:nvSpPr>
            <p:cNvPr id="62" name="Freeform 546"/>
            <p:cNvSpPr/>
            <p:nvPr/>
          </p:nvSpPr>
          <p:spPr bwMode="auto">
            <a:xfrm>
              <a:off x="2678113" y="1916113"/>
              <a:ext cx="428625" cy="428625"/>
            </a:xfrm>
            <a:custGeom>
              <a:avLst/>
              <a:gdLst>
                <a:gd name="T0" fmla="*/ 100 w 101"/>
                <a:gd name="T1" fmla="*/ 101 h 101"/>
                <a:gd name="T2" fmla="*/ 101 w 101"/>
                <a:gd name="T3" fmla="*/ 75 h 101"/>
                <a:gd name="T4" fmla="*/ 98 w 101"/>
                <a:gd name="T5" fmla="*/ 75 h 101"/>
                <a:gd name="T6" fmla="*/ 76 w 101"/>
                <a:gd name="T7" fmla="*/ 74 h 101"/>
                <a:gd name="T8" fmla="*/ 14 w 101"/>
                <a:gd name="T9" fmla="*/ 74 h 101"/>
                <a:gd name="T10" fmla="*/ 5 w 101"/>
                <a:gd name="T11" fmla="*/ 69 h 101"/>
                <a:gd name="T12" fmla="*/ 3 w 101"/>
                <a:gd name="T13" fmla="*/ 63 h 101"/>
                <a:gd name="T14" fmla="*/ 3 w 101"/>
                <a:gd name="T15" fmla="*/ 27 h 101"/>
                <a:gd name="T16" fmla="*/ 3 w 101"/>
                <a:gd name="T17" fmla="*/ 27 h 101"/>
                <a:gd name="T18" fmla="*/ 4 w 101"/>
                <a:gd name="T19" fmla="*/ 8 h 101"/>
                <a:gd name="T20" fmla="*/ 11 w 101"/>
                <a:gd name="T21" fmla="*/ 4 h 101"/>
                <a:gd name="T22" fmla="*/ 15 w 101"/>
                <a:gd name="T23" fmla="*/ 3 h 101"/>
                <a:gd name="T24" fmla="*/ 15 w 101"/>
                <a:gd name="T25" fmla="*/ 3 h 101"/>
                <a:gd name="T26" fmla="*/ 18 w 101"/>
                <a:gd name="T27" fmla="*/ 3 h 101"/>
                <a:gd name="T28" fmla="*/ 93 w 101"/>
                <a:gd name="T29" fmla="*/ 5 h 101"/>
                <a:gd name="T30" fmla="*/ 98 w 101"/>
                <a:gd name="T31" fmla="*/ 11 h 101"/>
                <a:gd name="T32" fmla="*/ 98 w 101"/>
                <a:gd name="T33" fmla="*/ 15 h 101"/>
                <a:gd name="T34" fmla="*/ 98 w 101"/>
                <a:gd name="T35" fmla="*/ 15 h 101"/>
                <a:gd name="T36" fmla="*/ 98 w 101"/>
                <a:gd name="T37" fmla="*/ 27 h 101"/>
                <a:gd name="T38" fmla="*/ 91 w 101"/>
                <a:gd name="T39" fmla="*/ 61 h 101"/>
                <a:gd name="T40" fmla="*/ 91 w 101"/>
                <a:gd name="T41" fmla="*/ 64 h 101"/>
                <a:gd name="T42" fmla="*/ 101 w 101"/>
                <a:gd name="T43" fmla="*/ 64 h 101"/>
                <a:gd name="T44" fmla="*/ 101 w 101"/>
                <a:gd name="T45" fmla="*/ 27 h 101"/>
                <a:gd name="T46" fmla="*/ 101 w 101"/>
                <a:gd name="T47" fmla="*/ 15 h 101"/>
                <a:gd name="T48" fmla="*/ 97 w 101"/>
                <a:gd name="T49" fmla="*/ 4 h 101"/>
                <a:gd name="T50" fmla="*/ 87 w 101"/>
                <a:gd name="T51" fmla="*/ 0 h 101"/>
                <a:gd name="T52" fmla="*/ 24 w 101"/>
                <a:gd name="T53" fmla="*/ 0 h 101"/>
                <a:gd name="T54" fmla="*/ 15 w 101"/>
                <a:gd name="T55" fmla="*/ 0 h 101"/>
                <a:gd name="T56" fmla="*/ 11 w 101"/>
                <a:gd name="T57" fmla="*/ 1 h 101"/>
                <a:gd name="T58" fmla="*/ 1 w 101"/>
                <a:gd name="T59" fmla="*/ 8 h 101"/>
                <a:gd name="T60" fmla="*/ 0 w 101"/>
                <a:gd name="T61" fmla="*/ 27 h 101"/>
                <a:gd name="T62" fmla="*/ 0 w 101"/>
                <a:gd name="T63" fmla="*/ 62 h 101"/>
                <a:gd name="T64" fmla="*/ 6 w 101"/>
                <a:gd name="T65" fmla="*/ 74 h 101"/>
                <a:gd name="T66" fmla="*/ 75 w 101"/>
                <a:gd name="T67" fmla="*/ 7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1">
                  <a:moveTo>
                    <a:pt x="99" y="101"/>
                  </a:moveTo>
                  <a:cubicBezTo>
                    <a:pt x="99" y="101"/>
                    <a:pt x="100" y="101"/>
                    <a:pt x="100" y="101"/>
                  </a:cubicBezTo>
                  <a:cubicBezTo>
                    <a:pt x="101" y="101"/>
                    <a:pt x="101" y="100"/>
                    <a:pt x="101" y="100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0" y="74"/>
                    <a:pt x="100" y="74"/>
                  </a:cubicBezTo>
                  <a:cubicBezTo>
                    <a:pt x="99" y="74"/>
                    <a:pt x="98" y="75"/>
                    <a:pt x="98" y="75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28" y="74"/>
                    <a:pt x="14" y="74"/>
                  </a:cubicBezTo>
                  <a:cubicBezTo>
                    <a:pt x="11" y="74"/>
                    <a:pt x="9" y="73"/>
                    <a:pt x="8" y="72"/>
                  </a:cubicBezTo>
                  <a:cubicBezTo>
                    <a:pt x="7" y="71"/>
                    <a:pt x="6" y="70"/>
                    <a:pt x="5" y="69"/>
                  </a:cubicBezTo>
                  <a:cubicBezTo>
                    <a:pt x="4" y="68"/>
                    <a:pt x="4" y="66"/>
                    <a:pt x="3" y="65"/>
                  </a:cubicBezTo>
                  <a:cubicBezTo>
                    <a:pt x="3" y="64"/>
                    <a:pt x="3" y="63"/>
                    <a:pt x="3" y="63"/>
                  </a:cubicBezTo>
                  <a:cubicBezTo>
                    <a:pt x="3" y="63"/>
                    <a:pt x="3" y="62"/>
                    <a:pt x="3" y="62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6"/>
                    <a:pt x="3" y="23"/>
                    <a:pt x="3" y="14"/>
                  </a:cubicBezTo>
                  <a:cubicBezTo>
                    <a:pt x="3" y="11"/>
                    <a:pt x="4" y="9"/>
                    <a:pt x="4" y="8"/>
                  </a:cubicBezTo>
                  <a:cubicBezTo>
                    <a:pt x="5" y="7"/>
                    <a:pt x="6" y="6"/>
                    <a:pt x="7" y="5"/>
                  </a:cubicBezTo>
                  <a:cubicBezTo>
                    <a:pt x="8" y="4"/>
                    <a:pt x="10" y="4"/>
                    <a:pt x="11" y="4"/>
                  </a:cubicBezTo>
                  <a:cubicBezTo>
                    <a:pt x="13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6" y="3"/>
                    <a:pt x="18" y="3"/>
                  </a:cubicBezTo>
                  <a:cubicBezTo>
                    <a:pt x="29" y="3"/>
                    <a:pt x="75" y="3"/>
                    <a:pt x="87" y="3"/>
                  </a:cubicBezTo>
                  <a:cubicBezTo>
                    <a:pt x="90" y="3"/>
                    <a:pt x="92" y="4"/>
                    <a:pt x="93" y="5"/>
                  </a:cubicBezTo>
                  <a:cubicBezTo>
                    <a:pt x="94" y="5"/>
                    <a:pt x="95" y="6"/>
                    <a:pt x="96" y="7"/>
                  </a:cubicBezTo>
                  <a:cubicBezTo>
                    <a:pt x="97" y="8"/>
                    <a:pt x="98" y="10"/>
                    <a:pt x="98" y="11"/>
                  </a:cubicBezTo>
                  <a:cubicBezTo>
                    <a:pt x="98" y="13"/>
                    <a:pt x="98" y="14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0" y="61"/>
                    <a:pt x="89" y="62"/>
                    <a:pt x="89" y="63"/>
                  </a:cubicBezTo>
                  <a:cubicBezTo>
                    <a:pt x="89" y="63"/>
                    <a:pt x="90" y="64"/>
                    <a:pt x="91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0" y="64"/>
                    <a:pt x="100" y="64"/>
                    <a:pt x="101" y="6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4"/>
                    <a:pt x="101" y="13"/>
                    <a:pt x="101" y="11"/>
                  </a:cubicBezTo>
                  <a:cubicBezTo>
                    <a:pt x="100" y="9"/>
                    <a:pt x="99" y="7"/>
                    <a:pt x="97" y="4"/>
                  </a:cubicBezTo>
                  <a:cubicBezTo>
                    <a:pt x="96" y="3"/>
                    <a:pt x="95" y="2"/>
                    <a:pt x="93" y="2"/>
                  </a:cubicBezTo>
                  <a:cubicBezTo>
                    <a:pt x="91" y="1"/>
                    <a:pt x="89" y="0"/>
                    <a:pt x="87" y="0"/>
                  </a:cubicBezTo>
                  <a:cubicBezTo>
                    <a:pt x="80" y="0"/>
                    <a:pt x="62" y="0"/>
                    <a:pt x="46" y="0"/>
                  </a:cubicBezTo>
                  <a:cubicBezTo>
                    <a:pt x="38" y="0"/>
                    <a:pt x="30" y="0"/>
                    <a:pt x="24" y="0"/>
                  </a:cubicBezTo>
                  <a:cubicBezTo>
                    <a:pt x="22" y="0"/>
                    <a:pt x="19" y="0"/>
                    <a:pt x="18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1" y="1"/>
                  </a:cubicBezTo>
                  <a:cubicBezTo>
                    <a:pt x="9" y="1"/>
                    <a:pt x="6" y="2"/>
                    <a:pt x="4" y="4"/>
                  </a:cubicBezTo>
                  <a:cubicBezTo>
                    <a:pt x="3" y="5"/>
                    <a:pt x="2" y="7"/>
                    <a:pt x="1" y="8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23"/>
                    <a:pt x="0" y="26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0" y="66"/>
                    <a:pt x="2" y="69"/>
                  </a:cubicBezTo>
                  <a:cubicBezTo>
                    <a:pt x="3" y="71"/>
                    <a:pt x="4" y="73"/>
                    <a:pt x="6" y="74"/>
                  </a:cubicBezTo>
                  <a:cubicBezTo>
                    <a:pt x="8" y="76"/>
                    <a:pt x="11" y="76"/>
                    <a:pt x="14" y="76"/>
                  </a:cubicBezTo>
                  <a:cubicBezTo>
                    <a:pt x="27" y="76"/>
                    <a:pt x="70" y="76"/>
                    <a:pt x="75" y="76"/>
                  </a:cubicBezTo>
                  <a:lnTo>
                    <a:pt x="99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47"/>
            <p:cNvSpPr/>
            <p:nvPr/>
          </p:nvSpPr>
          <p:spPr bwMode="auto">
            <a:xfrm>
              <a:off x="2733675" y="2022475"/>
              <a:ext cx="317500" cy="12700"/>
            </a:xfrm>
            <a:custGeom>
              <a:avLst/>
              <a:gdLst>
                <a:gd name="T0" fmla="*/ 75 w 75"/>
                <a:gd name="T1" fmla="*/ 1 h 3"/>
                <a:gd name="T2" fmla="*/ 74 w 75"/>
                <a:gd name="T3" fmla="*/ 0 h 3"/>
                <a:gd name="T4" fmla="*/ 1 w 75"/>
                <a:gd name="T5" fmla="*/ 0 h 3"/>
                <a:gd name="T6" fmla="*/ 0 w 75"/>
                <a:gd name="T7" fmla="*/ 1 h 3"/>
                <a:gd name="T8" fmla="*/ 1 w 75"/>
                <a:gd name="T9" fmla="*/ 3 h 3"/>
                <a:gd name="T10" fmla="*/ 74 w 75"/>
                <a:gd name="T11" fmla="*/ 3 h 3"/>
                <a:gd name="T12" fmla="*/ 75 w 75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">
                  <a:moveTo>
                    <a:pt x="75" y="1"/>
                  </a:moveTo>
                  <a:cubicBezTo>
                    <a:pt x="75" y="1"/>
                    <a:pt x="75" y="0"/>
                    <a:pt x="7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5" y="3"/>
                    <a:pt x="75" y="2"/>
                    <a:pt x="7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48"/>
            <p:cNvSpPr/>
            <p:nvPr/>
          </p:nvSpPr>
          <p:spPr bwMode="auto">
            <a:xfrm>
              <a:off x="2738438" y="2073275"/>
              <a:ext cx="220663" cy="12700"/>
            </a:xfrm>
            <a:custGeom>
              <a:avLst/>
              <a:gdLst>
                <a:gd name="T0" fmla="*/ 52 w 52"/>
                <a:gd name="T1" fmla="*/ 2 h 3"/>
                <a:gd name="T2" fmla="*/ 50 w 52"/>
                <a:gd name="T3" fmla="*/ 0 h 3"/>
                <a:gd name="T4" fmla="*/ 1 w 52"/>
                <a:gd name="T5" fmla="*/ 0 h 3"/>
                <a:gd name="T6" fmla="*/ 0 w 52"/>
                <a:gd name="T7" fmla="*/ 2 h 3"/>
                <a:gd name="T8" fmla="*/ 1 w 52"/>
                <a:gd name="T9" fmla="*/ 3 h 3"/>
                <a:gd name="T10" fmla="*/ 50 w 52"/>
                <a:gd name="T11" fmla="*/ 3 h 3"/>
                <a:gd name="T12" fmla="*/ 52 w 52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">
                  <a:moveTo>
                    <a:pt x="52" y="2"/>
                  </a:moveTo>
                  <a:cubicBezTo>
                    <a:pt x="52" y="1"/>
                    <a:pt x="51" y="0"/>
                    <a:pt x="5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1" y="3"/>
                    <a:pt x="52" y="2"/>
                    <a:pt x="5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49"/>
            <p:cNvSpPr/>
            <p:nvPr/>
          </p:nvSpPr>
          <p:spPr bwMode="auto">
            <a:xfrm>
              <a:off x="2738438" y="2124075"/>
              <a:ext cx="109538" cy="12700"/>
            </a:xfrm>
            <a:custGeom>
              <a:avLst/>
              <a:gdLst>
                <a:gd name="T0" fmla="*/ 1 w 26"/>
                <a:gd name="T1" fmla="*/ 0 h 3"/>
                <a:gd name="T2" fmla="*/ 0 w 26"/>
                <a:gd name="T3" fmla="*/ 2 h 3"/>
                <a:gd name="T4" fmla="*/ 1 w 26"/>
                <a:gd name="T5" fmla="*/ 3 h 3"/>
                <a:gd name="T6" fmla="*/ 25 w 26"/>
                <a:gd name="T7" fmla="*/ 3 h 3"/>
                <a:gd name="T8" fmla="*/ 26 w 26"/>
                <a:gd name="T9" fmla="*/ 2 h 3"/>
                <a:gd name="T10" fmla="*/ 25 w 26"/>
                <a:gd name="T11" fmla="*/ 0 h 3"/>
                <a:gd name="T12" fmla="*/ 1 w 26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6" y="2"/>
                    <a:pt x="26" y="2"/>
                  </a:cubicBezTo>
                  <a:cubicBezTo>
                    <a:pt x="26" y="1"/>
                    <a:pt x="25" y="0"/>
                    <a:pt x="25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6" name="Freeform 550"/>
          <p:cNvSpPr>
            <a:spLocks noEditPoints="1"/>
          </p:cNvSpPr>
          <p:nvPr/>
        </p:nvSpPr>
        <p:spPr bwMode="auto">
          <a:xfrm>
            <a:off x="8359776" y="2810072"/>
            <a:ext cx="352425" cy="342900"/>
          </a:xfrm>
          <a:custGeom>
            <a:avLst/>
            <a:gdLst>
              <a:gd name="T0" fmla="*/ 83 w 83"/>
              <a:gd name="T1" fmla="*/ 40 h 81"/>
              <a:gd name="T2" fmla="*/ 83 w 83"/>
              <a:gd name="T3" fmla="*/ 40 h 81"/>
              <a:gd name="T4" fmla="*/ 83 w 83"/>
              <a:gd name="T5" fmla="*/ 40 h 81"/>
              <a:gd name="T6" fmla="*/ 83 w 83"/>
              <a:gd name="T7" fmla="*/ 40 h 81"/>
              <a:gd name="T8" fmla="*/ 82 w 83"/>
              <a:gd name="T9" fmla="*/ 40 h 81"/>
              <a:gd name="T10" fmla="*/ 82 w 83"/>
              <a:gd name="T11" fmla="*/ 40 h 81"/>
              <a:gd name="T12" fmla="*/ 82 w 83"/>
              <a:gd name="T13" fmla="*/ 39 h 81"/>
              <a:gd name="T14" fmla="*/ 42 w 83"/>
              <a:gd name="T15" fmla="*/ 0 h 81"/>
              <a:gd name="T16" fmla="*/ 42 w 83"/>
              <a:gd name="T17" fmla="*/ 0 h 81"/>
              <a:gd name="T18" fmla="*/ 42 w 83"/>
              <a:gd name="T19" fmla="*/ 0 h 81"/>
              <a:gd name="T20" fmla="*/ 42 w 83"/>
              <a:gd name="T21" fmla="*/ 0 h 81"/>
              <a:gd name="T22" fmla="*/ 40 w 83"/>
              <a:gd name="T23" fmla="*/ 0 h 81"/>
              <a:gd name="T24" fmla="*/ 0 w 83"/>
              <a:gd name="T25" fmla="*/ 39 h 81"/>
              <a:gd name="T26" fmla="*/ 0 w 83"/>
              <a:gd name="T27" fmla="*/ 40 h 81"/>
              <a:gd name="T28" fmla="*/ 0 w 83"/>
              <a:gd name="T29" fmla="*/ 40 h 81"/>
              <a:gd name="T30" fmla="*/ 40 w 83"/>
              <a:gd name="T31" fmla="*/ 81 h 81"/>
              <a:gd name="T32" fmla="*/ 42 w 83"/>
              <a:gd name="T33" fmla="*/ 81 h 81"/>
              <a:gd name="T34" fmla="*/ 42 w 83"/>
              <a:gd name="T35" fmla="*/ 80 h 81"/>
              <a:gd name="T36" fmla="*/ 42 w 83"/>
              <a:gd name="T37" fmla="*/ 80 h 81"/>
              <a:gd name="T38" fmla="*/ 42 w 83"/>
              <a:gd name="T39" fmla="*/ 80 h 81"/>
              <a:gd name="T40" fmla="*/ 82 w 83"/>
              <a:gd name="T41" fmla="*/ 41 h 81"/>
              <a:gd name="T42" fmla="*/ 82 w 83"/>
              <a:gd name="T43" fmla="*/ 41 h 81"/>
              <a:gd name="T44" fmla="*/ 82 w 83"/>
              <a:gd name="T45" fmla="*/ 41 h 81"/>
              <a:gd name="T46" fmla="*/ 83 w 83"/>
              <a:gd name="T47" fmla="*/ 41 h 81"/>
              <a:gd name="T48" fmla="*/ 83 w 83"/>
              <a:gd name="T49" fmla="*/ 41 h 81"/>
              <a:gd name="T50" fmla="*/ 83 w 83"/>
              <a:gd name="T51" fmla="*/ 41 h 81"/>
              <a:gd name="T52" fmla="*/ 83 w 83"/>
              <a:gd name="T53" fmla="*/ 40 h 81"/>
              <a:gd name="T54" fmla="*/ 83 w 83"/>
              <a:gd name="T55" fmla="*/ 40 h 81"/>
              <a:gd name="T56" fmla="*/ 83 w 83"/>
              <a:gd name="T57" fmla="*/ 40 h 81"/>
              <a:gd name="T58" fmla="*/ 40 w 83"/>
              <a:gd name="T59" fmla="*/ 40 h 81"/>
              <a:gd name="T60" fmla="*/ 40 w 83"/>
              <a:gd name="T61" fmla="*/ 78 h 81"/>
              <a:gd name="T62" fmla="*/ 3 w 83"/>
              <a:gd name="T63" fmla="*/ 40 h 81"/>
              <a:gd name="T64" fmla="*/ 40 w 83"/>
              <a:gd name="T65" fmla="*/ 3 h 81"/>
              <a:gd name="T66" fmla="*/ 40 w 83"/>
              <a:gd name="T67" fmla="*/ 40 h 81"/>
              <a:gd name="T68" fmla="*/ 42 w 83"/>
              <a:gd name="T69" fmla="*/ 77 h 81"/>
              <a:gd name="T70" fmla="*/ 42 w 83"/>
              <a:gd name="T71" fmla="*/ 41 h 81"/>
              <a:gd name="T72" fmla="*/ 79 w 83"/>
              <a:gd name="T73" fmla="*/ 41 h 81"/>
              <a:gd name="T74" fmla="*/ 42 w 83"/>
              <a:gd name="T75" fmla="*/ 77 h 81"/>
              <a:gd name="T76" fmla="*/ 42 w 83"/>
              <a:gd name="T77" fmla="*/ 39 h 81"/>
              <a:gd name="T78" fmla="*/ 42 w 83"/>
              <a:gd name="T79" fmla="*/ 4 h 81"/>
              <a:gd name="T80" fmla="*/ 79 w 83"/>
              <a:gd name="T81" fmla="*/ 39 h 81"/>
              <a:gd name="T82" fmla="*/ 42 w 83"/>
              <a:gd name="T83" fmla="*/ 3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3" h="81">
                <a:moveTo>
                  <a:pt x="83" y="40"/>
                </a:moveTo>
                <a:cubicBezTo>
                  <a:pt x="83" y="40"/>
                  <a:pt x="83" y="40"/>
                  <a:pt x="83" y="40"/>
                </a:cubicBezTo>
                <a:cubicBezTo>
                  <a:pt x="83" y="40"/>
                  <a:pt x="83" y="40"/>
                  <a:pt x="83" y="40"/>
                </a:cubicBezTo>
                <a:cubicBezTo>
                  <a:pt x="83" y="40"/>
                  <a:pt x="83" y="40"/>
                  <a:pt x="83" y="40"/>
                </a:cubicBezTo>
                <a:cubicBezTo>
                  <a:pt x="83" y="40"/>
                  <a:pt x="82" y="40"/>
                  <a:pt x="82" y="40"/>
                </a:cubicBezTo>
                <a:cubicBezTo>
                  <a:pt x="82" y="40"/>
                  <a:pt x="82" y="40"/>
                  <a:pt x="82" y="40"/>
                </a:cubicBezTo>
                <a:cubicBezTo>
                  <a:pt x="82" y="40"/>
                  <a:pt x="82" y="40"/>
                  <a:pt x="82" y="39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1" y="0"/>
                  <a:pt x="40" y="0"/>
                  <a:pt x="40" y="0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40" y="81"/>
                  <a:pt x="40" y="81"/>
                  <a:pt x="40" y="81"/>
                </a:cubicBezTo>
                <a:cubicBezTo>
                  <a:pt x="40" y="81"/>
                  <a:pt x="41" y="81"/>
                  <a:pt x="42" y="81"/>
                </a:cubicBezTo>
                <a:cubicBezTo>
                  <a:pt x="42" y="80"/>
                  <a:pt x="42" y="80"/>
                  <a:pt x="42" y="80"/>
                </a:cubicBezTo>
                <a:cubicBezTo>
                  <a:pt x="42" y="80"/>
                  <a:pt x="42" y="80"/>
                  <a:pt x="42" y="80"/>
                </a:cubicBezTo>
                <a:cubicBezTo>
                  <a:pt x="42" y="80"/>
                  <a:pt x="42" y="80"/>
                  <a:pt x="42" y="80"/>
                </a:cubicBezTo>
                <a:cubicBezTo>
                  <a:pt x="82" y="41"/>
                  <a:pt x="82" y="41"/>
                  <a:pt x="82" y="41"/>
                </a:cubicBezTo>
                <a:cubicBezTo>
                  <a:pt x="82" y="41"/>
                  <a:pt x="82" y="41"/>
                  <a:pt x="82" y="41"/>
                </a:cubicBezTo>
                <a:cubicBezTo>
                  <a:pt x="82" y="41"/>
                  <a:pt x="82" y="41"/>
                  <a:pt x="82" y="41"/>
                </a:cubicBezTo>
                <a:cubicBezTo>
                  <a:pt x="82" y="41"/>
                  <a:pt x="83" y="41"/>
                  <a:pt x="83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3" y="41"/>
                  <a:pt x="83" y="40"/>
                </a:cubicBezTo>
                <a:cubicBezTo>
                  <a:pt x="83" y="40"/>
                  <a:pt x="83" y="40"/>
                  <a:pt x="83" y="40"/>
                </a:cubicBezTo>
                <a:cubicBezTo>
                  <a:pt x="83" y="40"/>
                  <a:pt x="83" y="40"/>
                  <a:pt x="83" y="40"/>
                </a:cubicBezTo>
                <a:close/>
                <a:moveTo>
                  <a:pt x="40" y="40"/>
                </a:moveTo>
                <a:cubicBezTo>
                  <a:pt x="40" y="78"/>
                  <a:pt x="40" y="78"/>
                  <a:pt x="40" y="78"/>
                </a:cubicBezTo>
                <a:cubicBezTo>
                  <a:pt x="3" y="40"/>
                  <a:pt x="3" y="40"/>
                  <a:pt x="3" y="40"/>
                </a:cubicBezTo>
                <a:cubicBezTo>
                  <a:pt x="40" y="3"/>
                  <a:pt x="40" y="3"/>
                  <a:pt x="40" y="3"/>
                </a:cubicBezTo>
                <a:lnTo>
                  <a:pt x="40" y="40"/>
                </a:lnTo>
                <a:close/>
                <a:moveTo>
                  <a:pt x="42" y="77"/>
                </a:moveTo>
                <a:cubicBezTo>
                  <a:pt x="42" y="41"/>
                  <a:pt x="42" y="41"/>
                  <a:pt x="42" y="41"/>
                </a:cubicBezTo>
                <a:cubicBezTo>
                  <a:pt x="79" y="41"/>
                  <a:pt x="79" y="41"/>
                  <a:pt x="79" y="41"/>
                </a:cubicBezTo>
                <a:lnTo>
                  <a:pt x="42" y="77"/>
                </a:lnTo>
                <a:close/>
                <a:moveTo>
                  <a:pt x="42" y="39"/>
                </a:moveTo>
                <a:cubicBezTo>
                  <a:pt x="42" y="4"/>
                  <a:pt x="42" y="4"/>
                  <a:pt x="42" y="4"/>
                </a:cubicBezTo>
                <a:cubicBezTo>
                  <a:pt x="79" y="39"/>
                  <a:pt x="79" y="39"/>
                  <a:pt x="79" y="39"/>
                </a:cubicBezTo>
                <a:lnTo>
                  <a:pt x="42" y="3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3272631" y="3194050"/>
            <a:ext cx="423863" cy="427038"/>
            <a:chOff x="2543175" y="3325813"/>
            <a:chExt cx="423863" cy="427038"/>
          </a:xfrm>
          <a:solidFill>
            <a:schemeClr val="accent4"/>
          </a:solidFill>
        </p:grpSpPr>
        <p:sp>
          <p:nvSpPr>
            <p:cNvPr id="68" name="Freeform 551"/>
            <p:cNvSpPr/>
            <p:nvPr/>
          </p:nvSpPr>
          <p:spPr bwMode="auto">
            <a:xfrm>
              <a:off x="2568575" y="3478213"/>
              <a:ext cx="377825" cy="12700"/>
            </a:xfrm>
            <a:custGeom>
              <a:avLst/>
              <a:gdLst>
                <a:gd name="T0" fmla="*/ 87 w 89"/>
                <a:gd name="T1" fmla="*/ 0 h 3"/>
                <a:gd name="T2" fmla="*/ 2 w 89"/>
                <a:gd name="T3" fmla="*/ 0 h 3"/>
                <a:gd name="T4" fmla="*/ 0 w 89"/>
                <a:gd name="T5" fmla="*/ 2 h 3"/>
                <a:gd name="T6" fmla="*/ 2 w 89"/>
                <a:gd name="T7" fmla="*/ 3 h 3"/>
                <a:gd name="T8" fmla="*/ 87 w 89"/>
                <a:gd name="T9" fmla="*/ 3 h 3"/>
                <a:gd name="T10" fmla="*/ 89 w 89"/>
                <a:gd name="T11" fmla="*/ 2 h 3"/>
                <a:gd name="T12" fmla="*/ 87 w 89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3">
                  <a:moveTo>
                    <a:pt x="8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8" y="3"/>
                    <a:pt x="89" y="2"/>
                    <a:pt x="89" y="2"/>
                  </a:cubicBezTo>
                  <a:cubicBezTo>
                    <a:pt x="89" y="1"/>
                    <a:pt x="88" y="0"/>
                    <a:pt x="8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52"/>
            <p:cNvSpPr>
              <a:spLocks noEditPoints="1"/>
            </p:cNvSpPr>
            <p:nvPr/>
          </p:nvSpPr>
          <p:spPr bwMode="auto">
            <a:xfrm>
              <a:off x="2543175" y="3325813"/>
              <a:ext cx="423863" cy="427038"/>
            </a:xfrm>
            <a:custGeom>
              <a:avLst/>
              <a:gdLst>
                <a:gd name="T0" fmla="*/ 93 w 100"/>
                <a:gd name="T1" fmla="*/ 19 h 101"/>
                <a:gd name="T2" fmla="*/ 51 w 100"/>
                <a:gd name="T3" fmla="*/ 19 h 101"/>
                <a:gd name="T4" fmla="*/ 46 w 100"/>
                <a:gd name="T5" fmla="*/ 19 h 101"/>
                <a:gd name="T6" fmla="*/ 44 w 100"/>
                <a:gd name="T7" fmla="*/ 3 h 101"/>
                <a:gd name="T8" fmla="*/ 40 w 100"/>
                <a:gd name="T9" fmla="*/ 0 h 101"/>
                <a:gd name="T10" fmla="*/ 38 w 100"/>
                <a:gd name="T11" fmla="*/ 0 h 101"/>
                <a:gd name="T12" fmla="*/ 11 w 100"/>
                <a:gd name="T13" fmla="*/ 0 h 101"/>
                <a:gd name="T14" fmla="*/ 7 w 100"/>
                <a:gd name="T15" fmla="*/ 0 h 101"/>
                <a:gd name="T16" fmla="*/ 2 w 100"/>
                <a:gd name="T17" fmla="*/ 2 h 101"/>
                <a:gd name="T18" fmla="*/ 0 w 100"/>
                <a:gd name="T19" fmla="*/ 8 h 101"/>
                <a:gd name="T20" fmla="*/ 0 w 100"/>
                <a:gd name="T21" fmla="*/ 93 h 101"/>
                <a:gd name="T22" fmla="*/ 0 w 100"/>
                <a:gd name="T23" fmla="*/ 93 h 101"/>
                <a:gd name="T24" fmla="*/ 2 w 100"/>
                <a:gd name="T25" fmla="*/ 98 h 101"/>
                <a:gd name="T26" fmla="*/ 8 w 100"/>
                <a:gd name="T27" fmla="*/ 101 h 101"/>
                <a:gd name="T28" fmla="*/ 97 w 100"/>
                <a:gd name="T29" fmla="*/ 100 h 101"/>
                <a:gd name="T30" fmla="*/ 100 w 100"/>
                <a:gd name="T31" fmla="*/ 93 h 101"/>
                <a:gd name="T32" fmla="*/ 100 w 100"/>
                <a:gd name="T33" fmla="*/ 26 h 101"/>
                <a:gd name="T34" fmla="*/ 97 w 100"/>
                <a:gd name="T35" fmla="*/ 20 h 101"/>
                <a:gd name="T36" fmla="*/ 98 w 100"/>
                <a:gd name="T37" fmla="*/ 26 h 101"/>
                <a:gd name="T38" fmla="*/ 97 w 100"/>
                <a:gd name="T39" fmla="*/ 96 h 101"/>
                <a:gd name="T40" fmla="*/ 94 w 100"/>
                <a:gd name="T41" fmla="*/ 98 h 101"/>
                <a:gd name="T42" fmla="*/ 93 w 100"/>
                <a:gd name="T43" fmla="*/ 98 h 101"/>
                <a:gd name="T44" fmla="*/ 93 w 100"/>
                <a:gd name="T45" fmla="*/ 98 h 101"/>
                <a:gd name="T46" fmla="*/ 5 w 100"/>
                <a:gd name="T47" fmla="*/ 97 h 101"/>
                <a:gd name="T48" fmla="*/ 3 w 100"/>
                <a:gd name="T49" fmla="*/ 94 h 101"/>
                <a:gd name="T50" fmla="*/ 3 w 100"/>
                <a:gd name="T51" fmla="*/ 93 h 101"/>
                <a:gd name="T52" fmla="*/ 3 w 100"/>
                <a:gd name="T53" fmla="*/ 93 h 101"/>
                <a:gd name="T54" fmla="*/ 7 w 100"/>
                <a:gd name="T55" fmla="*/ 21 h 101"/>
                <a:gd name="T56" fmla="*/ 9 w 100"/>
                <a:gd name="T57" fmla="*/ 20 h 101"/>
                <a:gd name="T58" fmla="*/ 7 w 100"/>
                <a:gd name="T59" fmla="*/ 18 h 101"/>
                <a:gd name="T60" fmla="*/ 3 w 100"/>
                <a:gd name="T61" fmla="*/ 8 h 101"/>
                <a:gd name="T62" fmla="*/ 4 w 100"/>
                <a:gd name="T63" fmla="*/ 4 h 101"/>
                <a:gd name="T64" fmla="*/ 7 w 100"/>
                <a:gd name="T65" fmla="*/ 3 h 101"/>
                <a:gd name="T66" fmla="*/ 7 w 100"/>
                <a:gd name="T67" fmla="*/ 3 h 101"/>
                <a:gd name="T68" fmla="*/ 11 w 100"/>
                <a:gd name="T69" fmla="*/ 3 h 101"/>
                <a:gd name="T70" fmla="*/ 41 w 100"/>
                <a:gd name="T71" fmla="*/ 4 h 101"/>
                <a:gd name="T72" fmla="*/ 43 w 100"/>
                <a:gd name="T73" fmla="*/ 8 h 101"/>
                <a:gd name="T74" fmla="*/ 33 w 100"/>
                <a:gd name="T75" fmla="*/ 19 h 101"/>
                <a:gd name="T76" fmla="*/ 32 w 100"/>
                <a:gd name="T77" fmla="*/ 20 h 101"/>
                <a:gd name="T78" fmla="*/ 33 w 100"/>
                <a:gd name="T79" fmla="*/ 21 h 101"/>
                <a:gd name="T80" fmla="*/ 93 w 100"/>
                <a:gd name="T81" fmla="*/ 21 h 101"/>
                <a:gd name="T82" fmla="*/ 97 w 100"/>
                <a:gd name="T83" fmla="*/ 23 h 101"/>
                <a:gd name="T84" fmla="*/ 98 w 100"/>
                <a:gd name="T85" fmla="*/ 2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" h="101">
                  <a:moveTo>
                    <a:pt x="97" y="20"/>
                  </a:moveTo>
                  <a:cubicBezTo>
                    <a:pt x="96" y="19"/>
                    <a:pt x="95" y="19"/>
                    <a:pt x="93" y="19"/>
                  </a:cubicBezTo>
                  <a:cubicBezTo>
                    <a:pt x="89" y="19"/>
                    <a:pt x="77" y="19"/>
                    <a:pt x="66" y="19"/>
                  </a:cubicBezTo>
                  <a:cubicBezTo>
                    <a:pt x="60" y="19"/>
                    <a:pt x="55" y="19"/>
                    <a:pt x="51" y="19"/>
                  </a:cubicBezTo>
                  <a:cubicBezTo>
                    <a:pt x="49" y="19"/>
                    <a:pt x="47" y="19"/>
                    <a:pt x="46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6"/>
                    <a:pt x="45" y="4"/>
                    <a:pt x="44" y="3"/>
                  </a:cubicBezTo>
                  <a:cubicBezTo>
                    <a:pt x="44" y="3"/>
                    <a:pt x="43" y="2"/>
                    <a:pt x="43" y="2"/>
                  </a:cubicBezTo>
                  <a:cubicBezTo>
                    <a:pt x="42" y="1"/>
                    <a:pt x="40" y="1"/>
                    <a:pt x="40" y="0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5" y="0"/>
                    <a:pt x="27" y="0"/>
                    <a:pt x="20" y="0"/>
                  </a:cubicBezTo>
                  <a:cubicBezTo>
                    <a:pt x="17" y="0"/>
                    <a:pt x="14" y="0"/>
                    <a:pt x="11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0" y="6"/>
                    <a:pt x="0" y="8"/>
                  </a:cubicBezTo>
                  <a:cubicBezTo>
                    <a:pt x="0" y="9"/>
                    <a:pt x="0" y="14"/>
                    <a:pt x="0" y="20"/>
                  </a:cubicBezTo>
                  <a:cubicBezTo>
                    <a:pt x="0" y="44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4"/>
                    <a:pt x="0" y="95"/>
                  </a:cubicBezTo>
                  <a:cubicBezTo>
                    <a:pt x="0" y="96"/>
                    <a:pt x="1" y="97"/>
                    <a:pt x="2" y="98"/>
                  </a:cubicBezTo>
                  <a:cubicBezTo>
                    <a:pt x="3" y="99"/>
                    <a:pt x="3" y="100"/>
                    <a:pt x="4" y="100"/>
                  </a:cubicBezTo>
                  <a:cubicBezTo>
                    <a:pt x="5" y="100"/>
                    <a:pt x="6" y="101"/>
                    <a:pt x="8" y="101"/>
                  </a:cubicBezTo>
                  <a:cubicBezTo>
                    <a:pt x="14" y="101"/>
                    <a:pt x="93" y="101"/>
                    <a:pt x="93" y="101"/>
                  </a:cubicBezTo>
                  <a:cubicBezTo>
                    <a:pt x="93" y="101"/>
                    <a:pt x="95" y="101"/>
                    <a:pt x="97" y="100"/>
                  </a:cubicBezTo>
                  <a:cubicBezTo>
                    <a:pt x="98" y="99"/>
                    <a:pt x="99" y="99"/>
                    <a:pt x="99" y="98"/>
                  </a:cubicBezTo>
                  <a:cubicBezTo>
                    <a:pt x="100" y="96"/>
                    <a:pt x="100" y="95"/>
                    <a:pt x="100" y="93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4"/>
                    <a:pt x="100" y="22"/>
                  </a:cubicBezTo>
                  <a:cubicBezTo>
                    <a:pt x="99" y="21"/>
                    <a:pt x="98" y="20"/>
                    <a:pt x="97" y="20"/>
                  </a:cubicBezTo>
                  <a:close/>
                  <a:moveTo>
                    <a:pt x="98" y="26"/>
                  </a:moveTo>
                  <a:cubicBezTo>
                    <a:pt x="98" y="26"/>
                    <a:pt x="98" y="26"/>
                    <a:pt x="98" y="26"/>
                  </a:cubicBezTo>
                  <a:cubicBezTo>
                    <a:pt x="98" y="93"/>
                    <a:pt x="98" y="93"/>
                    <a:pt x="98" y="93"/>
                  </a:cubicBezTo>
                  <a:cubicBezTo>
                    <a:pt x="98" y="95"/>
                    <a:pt x="97" y="95"/>
                    <a:pt x="97" y="96"/>
                  </a:cubicBezTo>
                  <a:cubicBezTo>
                    <a:pt x="97" y="96"/>
                    <a:pt x="96" y="97"/>
                    <a:pt x="96" y="97"/>
                  </a:cubicBezTo>
                  <a:cubicBezTo>
                    <a:pt x="95" y="97"/>
                    <a:pt x="95" y="98"/>
                    <a:pt x="94" y="98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93" y="98"/>
                    <a:pt x="93" y="98"/>
                    <a:pt x="93" y="98"/>
                  </a:cubicBezTo>
                  <a:cubicBezTo>
                    <a:pt x="93" y="98"/>
                    <a:pt x="93" y="98"/>
                    <a:pt x="93" y="98"/>
                  </a:cubicBezTo>
                  <a:cubicBezTo>
                    <a:pt x="93" y="98"/>
                    <a:pt x="93" y="98"/>
                    <a:pt x="93" y="98"/>
                  </a:cubicBezTo>
                  <a:cubicBezTo>
                    <a:pt x="93" y="98"/>
                    <a:pt x="14" y="98"/>
                    <a:pt x="8" y="98"/>
                  </a:cubicBezTo>
                  <a:cubicBezTo>
                    <a:pt x="6" y="98"/>
                    <a:pt x="5" y="98"/>
                    <a:pt x="5" y="97"/>
                  </a:cubicBezTo>
                  <a:cubicBezTo>
                    <a:pt x="4" y="97"/>
                    <a:pt x="4" y="97"/>
                    <a:pt x="4" y="96"/>
                  </a:cubicBezTo>
                  <a:cubicBezTo>
                    <a:pt x="3" y="96"/>
                    <a:pt x="3" y="95"/>
                    <a:pt x="3" y="94"/>
                  </a:cubicBezTo>
                  <a:cubicBezTo>
                    <a:pt x="3" y="94"/>
                    <a:pt x="3" y="93"/>
                    <a:pt x="3" y="93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3" y="93"/>
                    <a:pt x="3" y="45"/>
                    <a:pt x="3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0"/>
                    <a:pt x="9" y="20"/>
                    <a:pt x="9" y="20"/>
                  </a:cubicBezTo>
                  <a:cubicBezTo>
                    <a:pt x="9" y="19"/>
                    <a:pt x="8" y="19"/>
                    <a:pt x="8" y="19"/>
                  </a:cubicBezTo>
                  <a:cubicBezTo>
                    <a:pt x="8" y="19"/>
                    <a:pt x="8" y="18"/>
                    <a:pt x="7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3"/>
                    <a:pt x="3" y="9"/>
                    <a:pt x="3" y="8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9" y="3"/>
                    <a:pt x="11" y="3"/>
                  </a:cubicBezTo>
                  <a:cubicBezTo>
                    <a:pt x="18" y="3"/>
                    <a:pt x="33" y="3"/>
                    <a:pt x="38" y="3"/>
                  </a:cubicBezTo>
                  <a:cubicBezTo>
                    <a:pt x="38" y="3"/>
                    <a:pt x="40" y="3"/>
                    <a:pt x="41" y="4"/>
                  </a:cubicBezTo>
                  <a:cubicBezTo>
                    <a:pt x="41" y="4"/>
                    <a:pt x="42" y="4"/>
                    <a:pt x="42" y="5"/>
                  </a:cubicBezTo>
                  <a:cubicBezTo>
                    <a:pt x="43" y="6"/>
                    <a:pt x="43" y="6"/>
                    <a:pt x="43" y="8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2" y="19"/>
                    <a:pt x="32" y="19"/>
                  </a:cubicBezTo>
                  <a:cubicBezTo>
                    <a:pt x="32" y="19"/>
                    <a:pt x="32" y="20"/>
                    <a:pt x="32" y="20"/>
                  </a:cubicBezTo>
                  <a:cubicBezTo>
                    <a:pt x="32" y="20"/>
                    <a:pt x="32" y="21"/>
                    <a:pt x="32" y="21"/>
                  </a:cubicBezTo>
                  <a:cubicBezTo>
                    <a:pt x="32" y="21"/>
                    <a:pt x="33" y="21"/>
                    <a:pt x="33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1"/>
                    <a:pt x="86" y="21"/>
                    <a:pt x="93" y="21"/>
                  </a:cubicBezTo>
                  <a:cubicBezTo>
                    <a:pt x="94" y="21"/>
                    <a:pt x="95" y="22"/>
                    <a:pt x="96" y="22"/>
                  </a:cubicBezTo>
                  <a:cubicBezTo>
                    <a:pt x="96" y="22"/>
                    <a:pt x="97" y="23"/>
                    <a:pt x="97" y="23"/>
                  </a:cubicBezTo>
                  <a:cubicBezTo>
                    <a:pt x="97" y="24"/>
                    <a:pt x="97" y="24"/>
                    <a:pt x="98" y="25"/>
                  </a:cubicBezTo>
                  <a:cubicBezTo>
                    <a:pt x="98" y="26"/>
                    <a:pt x="98" y="26"/>
                    <a:pt x="9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553"/>
            <p:cNvSpPr/>
            <p:nvPr/>
          </p:nvSpPr>
          <p:spPr bwMode="auto">
            <a:xfrm>
              <a:off x="2713038" y="3605213"/>
              <a:ext cx="104775" cy="88900"/>
            </a:xfrm>
            <a:custGeom>
              <a:avLst/>
              <a:gdLst>
                <a:gd name="T0" fmla="*/ 23 w 25"/>
                <a:gd name="T1" fmla="*/ 0 h 21"/>
                <a:gd name="T2" fmla="*/ 22 w 25"/>
                <a:gd name="T3" fmla="*/ 1 h 21"/>
                <a:gd name="T4" fmla="*/ 22 w 25"/>
                <a:gd name="T5" fmla="*/ 2 h 21"/>
                <a:gd name="T6" fmla="*/ 22 w 25"/>
                <a:gd name="T7" fmla="*/ 2 h 21"/>
                <a:gd name="T8" fmla="*/ 22 w 25"/>
                <a:gd name="T9" fmla="*/ 3 h 21"/>
                <a:gd name="T10" fmla="*/ 22 w 25"/>
                <a:gd name="T11" fmla="*/ 8 h 21"/>
                <a:gd name="T12" fmla="*/ 21 w 25"/>
                <a:gd name="T13" fmla="*/ 10 h 21"/>
                <a:gd name="T14" fmla="*/ 20 w 25"/>
                <a:gd name="T15" fmla="*/ 11 h 21"/>
                <a:gd name="T16" fmla="*/ 18 w 25"/>
                <a:gd name="T17" fmla="*/ 12 h 21"/>
                <a:gd name="T18" fmla="*/ 18 w 25"/>
                <a:gd name="T19" fmla="*/ 12 h 21"/>
                <a:gd name="T20" fmla="*/ 17 w 25"/>
                <a:gd name="T21" fmla="*/ 12 h 21"/>
                <a:gd name="T22" fmla="*/ 17 w 25"/>
                <a:gd name="T23" fmla="*/ 12 h 21"/>
                <a:gd name="T24" fmla="*/ 4 w 25"/>
                <a:gd name="T25" fmla="*/ 12 h 21"/>
                <a:gd name="T26" fmla="*/ 7 w 25"/>
                <a:gd name="T27" fmla="*/ 9 h 21"/>
                <a:gd name="T28" fmla="*/ 7 w 25"/>
                <a:gd name="T29" fmla="*/ 7 h 21"/>
                <a:gd name="T30" fmla="*/ 5 w 25"/>
                <a:gd name="T31" fmla="*/ 7 h 21"/>
                <a:gd name="T32" fmla="*/ 0 w 25"/>
                <a:gd name="T33" fmla="*/ 13 h 21"/>
                <a:gd name="T34" fmla="*/ 0 w 25"/>
                <a:gd name="T35" fmla="*/ 13 h 21"/>
                <a:gd name="T36" fmla="*/ 0 w 25"/>
                <a:gd name="T37" fmla="*/ 13 h 21"/>
                <a:gd name="T38" fmla="*/ 0 w 25"/>
                <a:gd name="T39" fmla="*/ 13 h 21"/>
                <a:gd name="T40" fmla="*/ 0 w 25"/>
                <a:gd name="T41" fmla="*/ 13 h 21"/>
                <a:gd name="T42" fmla="*/ 0 w 25"/>
                <a:gd name="T43" fmla="*/ 13 h 21"/>
                <a:gd name="T44" fmla="*/ 0 w 25"/>
                <a:gd name="T45" fmla="*/ 13 h 21"/>
                <a:gd name="T46" fmla="*/ 0 w 25"/>
                <a:gd name="T47" fmla="*/ 13 h 21"/>
                <a:gd name="T48" fmla="*/ 0 w 25"/>
                <a:gd name="T49" fmla="*/ 14 h 21"/>
                <a:gd name="T50" fmla="*/ 0 w 25"/>
                <a:gd name="T51" fmla="*/ 14 h 21"/>
                <a:gd name="T52" fmla="*/ 0 w 25"/>
                <a:gd name="T53" fmla="*/ 14 h 21"/>
                <a:gd name="T54" fmla="*/ 0 w 25"/>
                <a:gd name="T55" fmla="*/ 14 h 21"/>
                <a:gd name="T56" fmla="*/ 0 w 25"/>
                <a:gd name="T57" fmla="*/ 14 h 21"/>
                <a:gd name="T58" fmla="*/ 0 w 25"/>
                <a:gd name="T59" fmla="*/ 14 h 21"/>
                <a:gd name="T60" fmla="*/ 0 w 25"/>
                <a:gd name="T61" fmla="*/ 14 h 21"/>
                <a:gd name="T62" fmla="*/ 0 w 25"/>
                <a:gd name="T63" fmla="*/ 14 h 21"/>
                <a:gd name="T64" fmla="*/ 0 w 25"/>
                <a:gd name="T65" fmla="*/ 15 h 21"/>
                <a:gd name="T66" fmla="*/ 5 w 25"/>
                <a:gd name="T67" fmla="*/ 20 h 21"/>
                <a:gd name="T68" fmla="*/ 7 w 25"/>
                <a:gd name="T69" fmla="*/ 20 h 21"/>
                <a:gd name="T70" fmla="*/ 7 w 25"/>
                <a:gd name="T71" fmla="*/ 18 h 21"/>
                <a:gd name="T72" fmla="*/ 4 w 25"/>
                <a:gd name="T73" fmla="*/ 15 h 21"/>
                <a:gd name="T74" fmla="*/ 17 w 25"/>
                <a:gd name="T75" fmla="*/ 15 h 21"/>
                <a:gd name="T76" fmla="*/ 17 w 25"/>
                <a:gd name="T77" fmla="*/ 15 h 21"/>
                <a:gd name="T78" fmla="*/ 21 w 25"/>
                <a:gd name="T79" fmla="*/ 14 h 21"/>
                <a:gd name="T80" fmla="*/ 24 w 25"/>
                <a:gd name="T81" fmla="*/ 12 h 21"/>
                <a:gd name="T82" fmla="*/ 25 w 25"/>
                <a:gd name="T83" fmla="*/ 8 h 21"/>
                <a:gd name="T84" fmla="*/ 25 w 25"/>
                <a:gd name="T85" fmla="*/ 3 h 21"/>
                <a:gd name="T86" fmla="*/ 25 w 25"/>
                <a:gd name="T87" fmla="*/ 2 h 21"/>
                <a:gd name="T88" fmla="*/ 25 w 25"/>
                <a:gd name="T89" fmla="*/ 2 h 21"/>
                <a:gd name="T90" fmla="*/ 24 w 25"/>
                <a:gd name="T91" fmla="*/ 1 h 21"/>
                <a:gd name="T92" fmla="*/ 23 w 25"/>
                <a:gd name="T9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" h="21">
                  <a:moveTo>
                    <a:pt x="23" y="0"/>
                  </a:moveTo>
                  <a:cubicBezTo>
                    <a:pt x="23" y="0"/>
                    <a:pt x="23" y="0"/>
                    <a:pt x="22" y="1"/>
                  </a:cubicBezTo>
                  <a:cubicBezTo>
                    <a:pt x="22" y="1"/>
                    <a:pt x="22" y="1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3"/>
                    <a:pt x="22" y="5"/>
                    <a:pt x="22" y="8"/>
                  </a:cubicBezTo>
                  <a:cubicBezTo>
                    <a:pt x="22" y="9"/>
                    <a:pt x="22" y="10"/>
                    <a:pt x="21" y="10"/>
                  </a:cubicBezTo>
                  <a:cubicBezTo>
                    <a:pt x="21" y="11"/>
                    <a:pt x="21" y="11"/>
                    <a:pt x="20" y="11"/>
                  </a:cubicBezTo>
                  <a:cubicBezTo>
                    <a:pt x="20" y="12"/>
                    <a:pt x="19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8"/>
                    <a:pt x="8" y="7"/>
                    <a:pt x="7" y="7"/>
                  </a:cubicBezTo>
                  <a:cubicBezTo>
                    <a:pt x="7" y="6"/>
                    <a:pt x="6" y="6"/>
                    <a:pt x="5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1"/>
                    <a:pt x="7" y="21"/>
                    <a:pt x="7" y="20"/>
                  </a:cubicBezTo>
                  <a:cubicBezTo>
                    <a:pt x="8" y="20"/>
                    <a:pt x="8" y="19"/>
                    <a:pt x="7" y="1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9" y="15"/>
                    <a:pt x="21" y="14"/>
                  </a:cubicBezTo>
                  <a:cubicBezTo>
                    <a:pt x="22" y="14"/>
                    <a:pt x="23" y="13"/>
                    <a:pt x="24" y="12"/>
                  </a:cubicBezTo>
                  <a:cubicBezTo>
                    <a:pt x="24" y="11"/>
                    <a:pt x="25" y="9"/>
                    <a:pt x="25" y="8"/>
                  </a:cubicBezTo>
                  <a:cubicBezTo>
                    <a:pt x="25" y="5"/>
                    <a:pt x="25" y="3"/>
                    <a:pt x="25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1"/>
                    <a:pt x="25" y="1"/>
                    <a:pt x="24" y="1"/>
                  </a:cubicBezTo>
                  <a:cubicBezTo>
                    <a:pt x="24" y="0"/>
                    <a:pt x="24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554"/>
            <p:cNvSpPr/>
            <p:nvPr/>
          </p:nvSpPr>
          <p:spPr bwMode="auto">
            <a:xfrm>
              <a:off x="2713038" y="3532188"/>
              <a:ext cx="104775" cy="90488"/>
            </a:xfrm>
            <a:custGeom>
              <a:avLst/>
              <a:gdLst>
                <a:gd name="T0" fmla="*/ 25 w 25"/>
                <a:gd name="T1" fmla="*/ 7 h 21"/>
                <a:gd name="T2" fmla="*/ 25 w 25"/>
                <a:gd name="T3" fmla="*/ 7 h 21"/>
                <a:gd name="T4" fmla="*/ 25 w 25"/>
                <a:gd name="T5" fmla="*/ 7 h 21"/>
                <a:gd name="T6" fmla="*/ 25 w 25"/>
                <a:gd name="T7" fmla="*/ 7 h 21"/>
                <a:gd name="T8" fmla="*/ 24 w 25"/>
                <a:gd name="T9" fmla="*/ 7 h 21"/>
                <a:gd name="T10" fmla="*/ 24 w 25"/>
                <a:gd name="T11" fmla="*/ 7 h 21"/>
                <a:gd name="T12" fmla="*/ 24 w 25"/>
                <a:gd name="T13" fmla="*/ 6 h 21"/>
                <a:gd name="T14" fmla="*/ 19 w 25"/>
                <a:gd name="T15" fmla="*/ 1 h 21"/>
                <a:gd name="T16" fmla="*/ 17 w 25"/>
                <a:gd name="T17" fmla="*/ 1 h 21"/>
                <a:gd name="T18" fmla="*/ 17 w 25"/>
                <a:gd name="T19" fmla="*/ 3 h 21"/>
                <a:gd name="T20" fmla="*/ 17 w 25"/>
                <a:gd name="T21" fmla="*/ 3 h 21"/>
                <a:gd name="T22" fmla="*/ 20 w 25"/>
                <a:gd name="T23" fmla="*/ 6 h 21"/>
                <a:gd name="T24" fmla="*/ 7 w 25"/>
                <a:gd name="T25" fmla="*/ 6 h 21"/>
                <a:gd name="T26" fmla="*/ 7 w 25"/>
                <a:gd name="T27" fmla="*/ 6 h 21"/>
                <a:gd name="T28" fmla="*/ 3 w 25"/>
                <a:gd name="T29" fmla="*/ 7 h 21"/>
                <a:gd name="T30" fmla="*/ 1 w 25"/>
                <a:gd name="T31" fmla="*/ 9 h 21"/>
                <a:gd name="T32" fmla="*/ 0 w 25"/>
                <a:gd name="T33" fmla="*/ 13 h 21"/>
                <a:gd name="T34" fmla="*/ 0 w 25"/>
                <a:gd name="T35" fmla="*/ 19 h 21"/>
                <a:gd name="T36" fmla="*/ 0 w 25"/>
                <a:gd name="T37" fmla="*/ 19 h 21"/>
                <a:gd name="T38" fmla="*/ 0 w 25"/>
                <a:gd name="T39" fmla="*/ 20 h 21"/>
                <a:gd name="T40" fmla="*/ 1 w 25"/>
                <a:gd name="T41" fmla="*/ 21 h 21"/>
                <a:gd name="T42" fmla="*/ 2 w 25"/>
                <a:gd name="T43" fmla="*/ 20 h 21"/>
                <a:gd name="T44" fmla="*/ 2 w 25"/>
                <a:gd name="T45" fmla="*/ 19 h 21"/>
                <a:gd name="T46" fmla="*/ 2 w 25"/>
                <a:gd name="T47" fmla="*/ 19 h 21"/>
                <a:gd name="T48" fmla="*/ 2 w 25"/>
                <a:gd name="T49" fmla="*/ 13 h 21"/>
                <a:gd name="T50" fmla="*/ 3 w 25"/>
                <a:gd name="T51" fmla="*/ 11 h 21"/>
                <a:gd name="T52" fmla="*/ 4 w 25"/>
                <a:gd name="T53" fmla="*/ 10 h 21"/>
                <a:gd name="T54" fmla="*/ 6 w 25"/>
                <a:gd name="T55" fmla="*/ 9 h 21"/>
                <a:gd name="T56" fmla="*/ 7 w 25"/>
                <a:gd name="T57" fmla="*/ 9 h 21"/>
                <a:gd name="T58" fmla="*/ 7 w 25"/>
                <a:gd name="T59" fmla="*/ 9 h 21"/>
                <a:gd name="T60" fmla="*/ 7 w 25"/>
                <a:gd name="T61" fmla="*/ 9 h 21"/>
                <a:gd name="T62" fmla="*/ 20 w 25"/>
                <a:gd name="T63" fmla="*/ 9 h 21"/>
                <a:gd name="T64" fmla="*/ 17 w 25"/>
                <a:gd name="T65" fmla="*/ 12 h 21"/>
                <a:gd name="T66" fmla="*/ 17 w 25"/>
                <a:gd name="T67" fmla="*/ 14 h 21"/>
                <a:gd name="T68" fmla="*/ 19 w 25"/>
                <a:gd name="T69" fmla="*/ 14 h 21"/>
                <a:gd name="T70" fmla="*/ 24 w 25"/>
                <a:gd name="T71" fmla="*/ 8 h 21"/>
                <a:gd name="T72" fmla="*/ 24 w 25"/>
                <a:gd name="T73" fmla="*/ 8 h 21"/>
                <a:gd name="T74" fmla="*/ 24 w 25"/>
                <a:gd name="T75" fmla="*/ 8 h 21"/>
                <a:gd name="T76" fmla="*/ 25 w 25"/>
                <a:gd name="T77" fmla="*/ 8 h 21"/>
                <a:gd name="T78" fmla="*/ 25 w 25"/>
                <a:gd name="T79" fmla="*/ 8 h 21"/>
                <a:gd name="T80" fmla="*/ 25 w 25"/>
                <a:gd name="T81" fmla="*/ 8 h 21"/>
                <a:gd name="T82" fmla="*/ 25 w 25"/>
                <a:gd name="T83" fmla="*/ 8 h 21"/>
                <a:gd name="T84" fmla="*/ 25 w 25"/>
                <a:gd name="T85" fmla="*/ 7 h 21"/>
                <a:gd name="T86" fmla="*/ 25 w 25"/>
                <a:gd name="T87" fmla="*/ 7 h 21"/>
                <a:gd name="T88" fmla="*/ 25 w 25"/>
                <a:gd name="T89" fmla="*/ 7 h 21"/>
                <a:gd name="T90" fmla="*/ 25 w 25"/>
                <a:gd name="T91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" h="21"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6"/>
                    <a:pt x="24" y="6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8" y="0"/>
                    <a:pt x="17" y="1"/>
                  </a:cubicBezTo>
                  <a:cubicBezTo>
                    <a:pt x="16" y="1"/>
                    <a:pt x="16" y="2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5" y="6"/>
                    <a:pt x="3" y="7"/>
                  </a:cubicBezTo>
                  <a:cubicBezTo>
                    <a:pt x="2" y="7"/>
                    <a:pt x="1" y="8"/>
                    <a:pt x="1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" y="21"/>
                    <a:pt x="1" y="21"/>
                  </a:cubicBezTo>
                  <a:cubicBezTo>
                    <a:pt x="1" y="21"/>
                    <a:pt x="2" y="20"/>
                    <a:pt x="2" y="20"/>
                  </a:cubicBezTo>
                  <a:cubicBezTo>
                    <a:pt x="2" y="20"/>
                    <a:pt x="2" y="20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8"/>
                    <a:pt x="2" y="13"/>
                  </a:cubicBezTo>
                  <a:cubicBezTo>
                    <a:pt x="2" y="12"/>
                    <a:pt x="3" y="11"/>
                    <a:pt x="3" y="11"/>
                  </a:cubicBezTo>
                  <a:cubicBezTo>
                    <a:pt x="3" y="10"/>
                    <a:pt x="4" y="10"/>
                    <a:pt x="4" y="10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3"/>
                    <a:pt x="17" y="14"/>
                    <a:pt x="17" y="14"/>
                  </a:cubicBezTo>
                  <a:cubicBezTo>
                    <a:pt x="18" y="15"/>
                    <a:pt x="18" y="15"/>
                    <a:pt x="19" y="1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413126" y="4540250"/>
            <a:ext cx="352425" cy="428625"/>
            <a:chOff x="2817813" y="4521200"/>
            <a:chExt cx="352425" cy="428625"/>
          </a:xfrm>
          <a:solidFill>
            <a:schemeClr val="accent2"/>
          </a:solidFill>
        </p:grpSpPr>
        <p:sp>
          <p:nvSpPr>
            <p:cNvPr id="73" name="Freeform 555"/>
            <p:cNvSpPr>
              <a:spLocks noEditPoints="1"/>
            </p:cNvSpPr>
            <p:nvPr/>
          </p:nvSpPr>
          <p:spPr bwMode="auto">
            <a:xfrm>
              <a:off x="2817813" y="4521200"/>
              <a:ext cx="352425" cy="428625"/>
            </a:xfrm>
            <a:custGeom>
              <a:avLst/>
              <a:gdLst>
                <a:gd name="T0" fmla="*/ 65 w 83"/>
                <a:gd name="T1" fmla="*/ 1 h 101"/>
                <a:gd name="T2" fmla="*/ 65 w 83"/>
                <a:gd name="T3" fmla="*/ 1 h 101"/>
                <a:gd name="T4" fmla="*/ 65 w 83"/>
                <a:gd name="T5" fmla="*/ 1 h 101"/>
                <a:gd name="T6" fmla="*/ 65 w 83"/>
                <a:gd name="T7" fmla="*/ 1 h 101"/>
                <a:gd name="T8" fmla="*/ 65 w 83"/>
                <a:gd name="T9" fmla="*/ 1 h 101"/>
                <a:gd name="T10" fmla="*/ 65 w 83"/>
                <a:gd name="T11" fmla="*/ 0 h 101"/>
                <a:gd name="T12" fmla="*/ 65 w 83"/>
                <a:gd name="T13" fmla="*/ 0 h 101"/>
                <a:gd name="T14" fmla="*/ 64 w 83"/>
                <a:gd name="T15" fmla="*/ 0 h 101"/>
                <a:gd name="T16" fmla="*/ 64 w 83"/>
                <a:gd name="T17" fmla="*/ 0 h 101"/>
                <a:gd name="T18" fmla="*/ 64 w 83"/>
                <a:gd name="T19" fmla="*/ 0 h 101"/>
                <a:gd name="T20" fmla="*/ 64 w 83"/>
                <a:gd name="T21" fmla="*/ 0 h 101"/>
                <a:gd name="T22" fmla="*/ 64 w 83"/>
                <a:gd name="T23" fmla="*/ 0 h 101"/>
                <a:gd name="T24" fmla="*/ 1 w 83"/>
                <a:gd name="T25" fmla="*/ 0 h 101"/>
                <a:gd name="T26" fmla="*/ 0 w 83"/>
                <a:gd name="T27" fmla="*/ 1 h 101"/>
                <a:gd name="T28" fmla="*/ 0 w 83"/>
                <a:gd name="T29" fmla="*/ 2 h 101"/>
                <a:gd name="T30" fmla="*/ 0 w 83"/>
                <a:gd name="T31" fmla="*/ 87 h 101"/>
                <a:gd name="T32" fmla="*/ 0 w 83"/>
                <a:gd name="T33" fmla="*/ 99 h 101"/>
                <a:gd name="T34" fmla="*/ 0 w 83"/>
                <a:gd name="T35" fmla="*/ 100 h 101"/>
                <a:gd name="T36" fmla="*/ 1 w 83"/>
                <a:gd name="T37" fmla="*/ 101 h 101"/>
                <a:gd name="T38" fmla="*/ 82 w 83"/>
                <a:gd name="T39" fmla="*/ 101 h 101"/>
                <a:gd name="T40" fmla="*/ 83 w 83"/>
                <a:gd name="T41" fmla="*/ 100 h 101"/>
                <a:gd name="T42" fmla="*/ 83 w 83"/>
                <a:gd name="T43" fmla="*/ 99 h 101"/>
                <a:gd name="T44" fmla="*/ 83 w 83"/>
                <a:gd name="T45" fmla="*/ 87 h 101"/>
                <a:gd name="T46" fmla="*/ 83 w 83"/>
                <a:gd name="T47" fmla="*/ 20 h 101"/>
                <a:gd name="T48" fmla="*/ 83 w 83"/>
                <a:gd name="T49" fmla="*/ 19 h 101"/>
                <a:gd name="T50" fmla="*/ 83 w 83"/>
                <a:gd name="T51" fmla="*/ 18 h 101"/>
                <a:gd name="T52" fmla="*/ 65 w 83"/>
                <a:gd name="T53" fmla="*/ 1 h 101"/>
                <a:gd name="T54" fmla="*/ 65 w 83"/>
                <a:gd name="T55" fmla="*/ 5 h 101"/>
                <a:gd name="T56" fmla="*/ 78 w 83"/>
                <a:gd name="T57" fmla="*/ 18 h 101"/>
                <a:gd name="T58" fmla="*/ 65 w 83"/>
                <a:gd name="T59" fmla="*/ 18 h 101"/>
                <a:gd name="T60" fmla="*/ 65 w 83"/>
                <a:gd name="T61" fmla="*/ 5 h 101"/>
                <a:gd name="T62" fmla="*/ 80 w 83"/>
                <a:gd name="T63" fmla="*/ 98 h 101"/>
                <a:gd name="T64" fmla="*/ 2 w 83"/>
                <a:gd name="T65" fmla="*/ 98 h 101"/>
                <a:gd name="T66" fmla="*/ 2 w 83"/>
                <a:gd name="T67" fmla="*/ 89 h 101"/>
                <a:gd name="T68" fmla="*/ 80 w 83"/>
                <a:gd name="T69" fmla="*/ 89 h 101"/>
                <a:gd name="T70" fmla="*/ 80 w 83"/>
                <a:gd name="T71" fmla="*/ 98 h 101"/>
                <a:gd name="T72" fmla="*/ 80 w 83"/>
                <a:gd name="T73" fmla="*/ 86 h 101"/>
                <a:gd name="T74" fmla="*/ 2 w 83"/>
                <a:gd name="T75" fmla="*/ 86 h 101"/>
                <a:gd name="T76" fmla="*/ 2 w 83"/>
                <a:gd name="T77" fmla="*/ 3 h 101"/>
                <a:gd name="T78" fmla="*/ 63 w 83"/>
                <a:gd name="T79" fmla="*/ 3 h 101"/>
                <a:gd name="T80" fmla="*/ 63 w 83"/>
                <a:gd name="T81" fmla="*/ 20 h 101"/>
                <a:gd name="T82" fmla="*/ 63 w 83"/>
                <a:gd name="T83" fmla="*/ 21 h 101"/>
                <a:gd name="T84" fmla="*/ 64 w 83"/>
                <a:gd name="T85" fmla="*/ 21 h 101"/>
                <a:gd name="T86" fmla="*/ 80 w 83"/>
                <a:gd name="T87" fmla="*/ 21 h 101"/>
                <a:gd name="T88" fmla="*/ 80 w 83"/>
                <a:gd name="T89" fmla="*/ 8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3" h="101">
                  <a:moveTo>
                    <a:pt x="65" y="1"/>
                  </a:move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1" y="101"/>
                    <a:pt x="1" y="101"/>
                  </a:cubicBezTo>
                  <a:cubicBezTo>
                    <a:pt x="82" y="101"/>
                    <a:pt x="82" y="101"/>
                    <a:pt x="82" y="101"/>
                  </a:cubicBezTo>
                  <a:cubicBezTo>
                    <a:pt x="82" y="101"/>
                    <a:pt x="82" y="100"/>
                    <a:pt x="83" y="100"/>
                  </a:cubicBezTo>
                  <a:cubicBezTo>
                    <a:pt x="83" y="100"/>
                    <a:pt x="83" y="100"/>
                    <a:pt x="83" y="99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8"/>
                  </a:cubicBezTo>
                  <a:lnTo>
                    <a:pt x="65" y="1"/>
                  </a:lnTo>
                  <a:close/>
                  <a:moveTo>
                    <a:pt x="65" y="5"/>
                  </a:moveTo>
                  <a:cubicBezTo>
                    <a:pt x="78" y="18"/>
                    <a:pt x="78" y="18"/>
                    <a:pt x="78" y="18"/>
                  </a:cubicBezTo>
                  <a:cubicBezTo>
                    <a:pt x="65" y="18"/>
                    <a:pt x="65" y="18"/>
                    <a:pt x="65" y="18"/>
                  </a:cubicBezTo>
                  <a:lnTo>
                    <a:pt x="65" y="5"/>
                  </a:lnTo>
                  <a:close/>
                  <a:moveTo>
                    <a:pt x="80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80" y="89"/>
                    <a:pt x="80" y="89"/>
                    <a:pt x="80" y="89"/>
                  </a:cubicBezTo>
                  <a:lnTo>
                    <a:pt x="80" y="98"/>
                  </a:lnTo>
                  <a:close/>
                  <a:moveTo>
                    <a:pt x="80" y="86"/>
                  </a:moveTo>
                  <a:cubicBezTo>
                    <a:pt x="2" y="86"/>
                    <a:pt x="2" y="86"/>
                    <a:pt x="2" y="8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0"/>
                    <a:pt x="63" y="21"/>
                    <a:pt x="63" y="21"/>
                  </a:cubicBezTo>
                  <a:cubicBezTo>
                    <a:pt x="63" y="21"/>
                    <a:pt x="64" y="21"/>
                    <a:pt x="64" y="21"/>
                  </a:cubicBezTo>
                  <a:cubicBezTo>
                    <a:pt x="80" y="21"/>
                    <a:pt x="80" y="21"/>
                    <a:pt x="80" y="21"/>
                  </a:cubicBezTo>
                  <a:lnTo>
                    <a:pt x="80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556"/>
            <p:cNvSpPr/>
            <p:nvPr/>
          </p:nvSpPr>
          <p:spPr bwMode="auto">
            <a:xfrm>
              <a:off x="2857500" y="4576763"/>
              <a:ext cx="190500" cy="7938"/>
            </a:xfrm>
            <a:custGeom>
              <a:avLst/>
              <a:gdLst>
                <a:gd name="T0" fmla="*/ 2 w 45"/>
                <a:gd name="T1" fmla="*/ 2 h 2"/>
                <a:gd name="T2" fmla="*/ 44 w 45"/>
                <a:gd name="T3" fmla="*/ 2 h 2"/>
                <a:gd name="T4" fmla="*/ 45 w 45"/>
                <a:gd name="T5" fmla="*/ 1 h 2"/>
                <a:gd name="T6" fmla="*/ 44 w 45"/>
                <a:gd name="T7" fmla="*/ 0 h 2"/>
                <a:gd name="T8" fmla="*/ 2 w 45"/>
                <a:gd name="T9" fmla="*/ 0 h 2"/>
                <a:gd name="T10" fmla="*/ 0 w 45"/>
                <a:gd name="T11" fmla="*/ 1 h 2"/>
                <a:gd name="T12" fmla="*/ 2 w 45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">
                  <a:moveTo>
                    <a:pt x="2" y="2"/>
                  </a:moveTo>
                  <a:cubicBezTo>
                    <a:pt x="44" y="2"/>
                    <a:pt x="44" y="2"/>
                    <a:pt x="44" y="2"/>
                  </a:cubicBezTo>
                  <a:cubicBezTo>
                    <a:pt x="45" y="2"/>
                    <a:pt x="45" y="2"/>
                    <a:pt x="45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557"/>
            <p:cNvSpPr/>
            <p:nvPr/>
          </p:nvSpPr>
          <p:spPr bwMode="auto">
            <a:xfrm>
              <a:off x="2857500" y="4652963"/>
              <a:ext cx="269875" cy="12700"/>
            </a:xfrm>
            <a:custGeom>
              <a:avLst/>
              <a:gdLst>
                <a:gd name="T0" fmla="*/ 0 w 64"/>
                <a:gd name="T1" fmla="*/ 1 h 3"/>
                <a:gd name="T2" fmla="*/ 2 w 64"/>
                <a:gd name="T3" fmla="*/ 3 h 3"/>
                <a:gd name="T4" fmla="*/ 63 w 64"/>
                <a:gd name="T5" fmla="*/ 3 h 3"/>
                <a:gd name="T6" fmla="*/ 64 w 64"/>
                <a:gd name="T7" fmla="*/ 1 h 3"/>
                <a:gd name="T8" fmla="*/ 63 w 64"/>
                <a:gd name="T9" fmla="*/ 0 h 3"/>
                <a:gd name="T10" fmla="*/ 2 w 64"/>
                <a:gd name="T11" fmla="*/ 0 h 3"/>
                <a:gd name="T12" fmla="*/ 0 w 64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">
                  <a:moveTo>
                    <a:pt x="0" y="1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3"/>
                    <a:pt x="64" y="2"/>
                    <a:pt x="64" y="1"/>
                  </a:cubicBezTo>
                  <a:cubicBezTo>
                    <a:pt x="64" y="1"/>
                    <a:pt x="63" y="0"/>
                    <a:pt x="6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558"/>
            <p:cNvSpPr/>
            <p:nvPr/>
          </p:nvSpPr>
          <p:spPr bwMode="auto">
            <a:xfrm>
              <a:off x="2857500" y="4729163"/>
              <a:ext cx="206375" cy="12700"/>
            </a:xfrm>
            <a:custGeom>
              <a:avLst/>
              <a:gdLst>
                <a:gd name="T0" fmla="*/ 47 w 49"/>
                <a:gd name="T1" fmla="*/ 0 h 3"/>
                <a:gd name="T2" fmla="*/ 2 w 49"/>
                <a:gd name="T3" fmla="*/ 0 h 3"/>
                <a:gd name="T4" fmla="*/ 0 w 49"/>
                <a:gd name="T5" fmla="*/ 2 h 3"/>
                <a:gd name="T6" fmla="*/ 2 w 49"/>
                <a:gd name="T7" fmla="*/ 3 h 3"/>
                <a:gd name="T8" fmla="*/ 47 w 49"/>
                <a:gd name="T9" fmla="*/ 3 h 3"/>
                <a:gd name="T10" fmla="*/ 49 w 49"/>
                <a:gd name="T11" fmla="*/ 2 h 3"/>
                <a:gd name="T12" fmla="*/ 47 w 49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3">
                  <a:moveTo>
                    <a:pt x="4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8" y="3"/>
                    <a:pt x="49" y="2"/>
                    <a:pt x="49" y="2"/>
                  </a:cubicBezTo>
                  <a:cubicBezTo>
                    <a:pt x="49" y="1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59"/>
            <p:cNvSpPr/>
            <p:nvPr/>
          </p:nvSpPr>
          <p:spPr bwMode="auto">
            <a:xfrm>
              <a:off x="2857500" y="4810125"/>
              <a:ext cx="142875" cy="12700"/>
            </a:xfrm>
            <a:custGeom>
              <a:avLst/>
              <a:gdLst>
                <a:gd name="T0" fmla="*/ 32 w 34"/>
                <a:gd name="T1" fmla="*/ 0 h 3"/>
                <a:gd name="T2" fmla="*/ 2 w 34"/>
                <a:gd name="T3" fmla="*/ 0 h 3"/>
                <a:gd name="T4" fmla="*/ 0 w 34"/>
                <a:gd name="T5" fmla="*/ 2 h 3"/>
                <a:gd name="T6" fmla="*/ 2 w 34"/>
                <a:gd name="T7" fmla="*/ 3 h 3"/>
                <a:gd name="T8" fmla="*/ 32 w 34"/>
                <a:gd name="T9" fmla="*/ 3 h 3"/>
                <a:gd name="T10" fmla="*/ 34 w 34"/>
                <a:gd name="T11" fmla="*/ 2 h 3"/>
                <a:gd name="T12" fmla="*/ 32 w 3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">
                  <a:moveTo>
                    <a:pt x="3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3" y="3"/>
                    <a:pt x="34" y="2"/>
                    <a:pt x="34" y="2"/>
                  </a:cubicBezTo>
                  <a:cubicBezTo>
                    <a:pt x="34" y="1"/>
                    <a:pt x="33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1343472" y="2361562"/>
            <a:ext cx="277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简主义设计，极致简约风潮流所向，通用设计。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1127448" y="3647213"/>
            <a:ext cx="277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简主义设计，极致简约风潮流所向，通用设计。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1281559" y="4987925"/>
            <a:ext cx="277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简主义设计，极致简约风潮流所向，通用设计。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7902699" y="2132587"/>
            <a:ext cx="277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简主义设计，极致简约风潮流所向，通用设计。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8326437" y="3140968"/>
            <a:ext cx="277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简主义设计，极致简约风潮流所向，通用设计。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8393113" y="4689675"/>
            <a:ext cx="277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25900" y="795933"/>
            <a:ext cx="415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 LOREM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089275" y="4756150"/>
            <a:ext cx="2603500" cy="793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089275" y="3962400"/>
            <a:ext cx="3009900" cy="7937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89275" y="3170238"/>
            <a:ext cx="2730500" cy="792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089275" y="2376488"/>
            <a:ext cx="2390775" cy="793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-4763" y="2630488"/>
            <a:ext cx="2925763" cy="793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0"/>
          <p:cNvSpPr/>
          <p:nvPr/>
        </p:nvSpPr>
        <p:spPr bwMode="auto">
          <a:xfrm>
            <a:off x="2921000" y="2376488"/>
            <a:ext cx="168275" cy="1047750"/>
          </a:xfrm>
          <a:custGeom>
            <a:avLst/>
            <a:gdLst>
              <a:gd name="T0" fmla="*/ 106 w 106"/>
              <a:gd name="T1" fmla="*/ 500 h 660"/>
              <a:gd name="T2" fmla="*/ 0 w 106"/>
              <a:gd name="T3" fmla="*/ 660 h 660"/>
              <a:gd name="T4" fmla="*/ 0 w 106"/>
              <a:gd name="T5" fmla="*/ 160 h 660"/>
              <a:gd name="T6" fmla="*/ 106 w 106"/>
              <a:gd name="T7" fmla="*/ 0 h 660"/>
              <a:gd name="T8" fmla="*/ 106 w 106"/>
              <a:gd name="T9" fmla="*/ 50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660">
                <a:moveTo>
                  <a:pt x="106" y="500"/>
                </a:moveTo>
                <a:lnTo>
                  <a:pt x="0" y="660"/>
                </a:lnTo>
                <a:lnTo>
                  <a:pt x="0" y="160"/>
                </a:lnTo>
                <a:lnTo>
                  <a:pt x="106" y="0"/>
                </a:lnTo>
                <a:lnTo>
                  <a:pt x="106" y="5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-4763" y="3424238"/>
            <a:ext cx="2925763" cy="793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2"/>
          <p:cNvSpPr/>
          <p:nvPr/>
        </p:nvSpPr>
        <p:spPr bwMode="auto">
          <a:xfrm>
            <a:off x="2921000" y="3170238"/>
            <a:ext cx="168275" cy="1047750"/>
          </a:xfrm>
          <a:custGeom>
            <a:avLst/>
            <a:gdLst>
              <a:gd name="T0" fmla="*/ 106 w 106"/>
              <a:gd name="T1" fmla="*/ 499 h 660"/>
              <a:gd name="T2" fmla="*/ 0 w 106"/>
              <a:gd name="T3" fmla="*/ 660 h 660"/>
              <a:gd name="T4" fmla="*/ 0 w 106"/>
              <a:gd name="T5" fmla="*/ 160 h 660"/>
              <a:gd name="T6" fmla="*/ 106 w 106"/>
              <a:gd name="T7" fmla="*/ 0 h 660"/>
              <a:gd name="T8" fmla="*/ 106 w 106"/>
              <a:gd name="T9" fmla="*/ 499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660">
                <a:moveTo>
                  <a:pt x="106" y="499"/>
                </a:moveTo>
                <a:lnTo>
                  <a:pt x="0" y="660"/>
                </a:lnTo>
                <a:lnTo>
                  <a:pt x="0" y="160"/>
                </a:lnTo>
                <a:lnTo>
                  <a:pt x="106" y="0"/>
                </a:lnTo>
                <a:lnTo>
                  <a:pt x="106" y="49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-4763" y="4217988"/>
            <a:ext cx="2925763" cy="792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4"/>
          <p:cNvSpPr/>
          <p:nvPr/>
        </p:nvSpPr>
        <p:spPr bwMode="auto">
          <a:xfrm>
            <a:off x="2921000" y="3962400"/>
            <a:ext cx="168275" cy="1047750"/>
          </a:xfrm>
          <a:custGeom>
            <a:avLst/>
            <a:gdLst>
              <a:gd name="T0" fmla="*/ 106 w 106"/>
              <a:gd name="T1" fmla="*/ 500 h 660"/>
              <a:gd name="T2" fmla="*/ 0 w 106"/>
              <a:gd name="T3" fmla="*/ 660 h 660"/>
              <a:gd name="T4" fmla="*/ 0 w 106"/>
              <a:gd name="T5" fmla="*/ 161 h 660"/>
              <a:gd name="T6" fmla="*/ 106 w 106"/>
              <a:gd name="T7" fmla="*/ 0 h 660"/>
              <a:gd name="T8" fmla="*/ 106 w 106"/>
              <a:gd name="T9" fmla="*/ 50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660">
                <a:moveTo>
                  <a:pt x="106" y="500"/>
                </a:moveTo>
                <a:lnTo>
                  <a:pt x="0" y="660"/>
                </a:lnTo>
                <a:lnTo>
                  <a:pt x="0" y="161"/>
                </a:lnTo>
                <a:lnTo>
                  <a:pt x="106" y="0"/>
                </a:lnTo>
                <a:lnTo>
                  <a:pt x="106" y="5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-4763" y="5010150"/>
            <a:ext cx="2925763" cy="7889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6"/>
          <p:cNvSpPr/>
          <p:nvPr/>
        </p:nvSpPr>
        <p:spPr bwMode="auto">
          <a:xfrm>
            <a:off x="2921000" y="4756150"/>
            <a:ext cx="168275" cy="1042988"/>
          </a:xfrm>
          <a:custGeom>
            <a:avLst/>
            <a:gdLst>
              <a:gd name="T0" fmla="*/ 106 w 106"/>
              <a:gd name="T1" fmla="*/ 500 h 657"/>
              <a:gd name="T2" fmla="*/ 0 w 106"/>
              <a:gd name="T3" fmla="*/ 657 h 657"/>
              <a:gd name="T4" fmla="*/ 0 w 106"/>
              <a:gd name="T5" fmla="*/ 160 h 657"/>
              <a:gd name="T6" fmla="*/ 106 w 106"/>
              <a:gd name="T7" fmla="*/ 0 h 657"/>
              <a:gd name="T8" fmla="*/ 106 w 106"/>
              <a:gd name="T9" fmla="*/ 50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657">
                <a:moveTo>
                  <a:pt x="106" y="500"/>
                </a:moveTo>
                <a:lnTo>
                  <a:pt x="0" y="657"/>
                </a:lnTo>
                <a:lnTo>
                  <a:pt x="0" y="160"/>
                </a:lnTo>
                <a:lnTo>
                  <a:pt x="106" y="0"/>
                </a:lnTo>
                <a:lnTo>
                  <a:pt x="106" y="50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7"/>
          <p:cNvSpPr/>
          <p:nvPr/>
        </p:nvSpPr>
        <p:spPr bwMode="auto">
          <a:xfrm>
            <a:off x="5819774" y="3170238"/>
            <a:ext cx="6372225" cy="792163"/>
          </a:xfrm>
          <a:custGeom>
            <a:avLst/>
            <a:gdLst>
              <a:gd name="T0" fmla="*/ 2005 w 2005"/>
              <a:gd name="T1" fmla="*/ 0 h 499"/>
              <a:gd name="T2" fmla="*/ 0 w 2005"/>
              <a:gd name="T3" fmla="*/ 0 h 499"/>
              <a:gd name="T4" fmla="*/ 0 w 2005"/>
              <a:gd name="T5" fmla="*/ 499 h 499"/>
              <a:gd name="T6" fmla="*/ 176 w 2005"/>
              <a:gd name="T7" fmla="*/ 499 h 499"/>
              <a:gd name="T8" fmla="*/ 2005 w 2005"/>
              <a:gd name="T9" fmla="*/ 499 h 499"/>
              <a:gd name="T10" fmla="*/ 2005 w 2005"/>
              <a:gd name="T11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5" h="499">
                <a:moveTo>
                  <a:pt x="2005" y="0"/>
                </a:moveTo>
                <a:lnTo>
                  <a:pt x="0" y="0"/>
                </a:lnTo>
                <a:lnTo>
                  <a:pt x="0" y="499"/>
                </a:lnTo>
                <a:lnTo>
                  <a:pt x="176" y="499"/>
                </a:lnTo>
                <a:lnTo>
                  <a:pt x="2005" y="499"/>
                </a:lnTo>
                <a:lnTo>
                  <a:pt x="200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8"/>
          <p:cNvSpPr/>
          <p:nvPr/>
        </p:nvSpPr>
        <p:spPr bwMode="auto">
          <a:xfrm>
            <a:off x="5819775" y="3170238"/>
            <a:ext cx="3182938" cy="792163"/>
          </a:xfrm>
          <a:custGeom>
            <a:avLst/>
            <a:gdLst>
              <a:gd name="T0" fmla="*/ 2005 w 2005"/>
              <a:gd name="T1" fmla="*/ 0 h 499"/>
              <a:gd name="T2" fmla="*/ 0 w 2005"/>
              <a:gd name="T3" fmla="*/ 0 h 499"/>
              <a:gd name="T4" fmla="*/ 0 w 2005"/>
              <a:gd name="T5" fmla="*/ 499 h 499"/>
              <a:gd name="T6" fmla="*/ 176 w 2005"/>
              <a:gd name="T7" fmla="*/ 499 h 499"/>
              <a:gd name="T8" fmla="*/ 2005 w 2005"/>
              <a:gd name="T9" fmla="*/ 499 h 499"/>
              <a:gd name="T10" fmla="*/ 2005 w 2005"/>
              <a:gd name="T11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5" h="499">
                <a:moveTo>
                  <a:pt x="2005" y="0"/>
                </a:moveTo>
                <a:lnTo>
                  <a:pt x="0" y="0"/>
                </a:lnTo>
                <a:lnTo>
                  <a:pt x="0" y="499"/>
                </a:lnTo>
                <a:lnTo>
                  <a:pt x="176" y="499"/>
                </a:lnTo>
                <a:lnTo>
                  <a:pt x="2005" y="499"/>
                </a:lnTo>
                <a:lnTo>
                  <a:pt x="200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9"/>
          <p:cNvSpPr/>
          <p:nvPr/>
        </p:nvSpPr>
        <p:spPr bwMode="auto">
          <a:xfrm>
            <a:off x="6099174" y="3962400"/>
            <a:ext cx="6092825" cy="793750"/>
          </a:xfrm>
          <a:custGeom>
            <a:avLst/>
            <a:gdLst>
              <a:gd name="T0" fmla="*/ 1829 w 1829"/>
              <a:gd name="T1" fmla="*/ 0 h 500"/>
              <a:gd name="T2" fmla="*/ 1829 w 1829"/>
              <a:gd name="T3" fmla="*/ 0 h 500"/>
              <a:gd name="T4" fmla="*/ 0 w 1829"/>
              <a:gd name="T5" fmla="*/ 0 h 500"/>
              <a:gd name="T6" fmla="*/ 0 w 1829"/>
              <a:gd name="T7" fmla="*/ 500 h 500"/>
              <a:gd name="T8" fmla="*/ 1829 w 1829"/>
              <a:gd name="T9" fmla="*/ 500 h 500"/>
              <a:gd name="T10" fmla="*/ 1829 w 1829"/>
              <a:gd name="T11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9" h="500">
                <a:moveTo>
                  <a:pt x="1829" y="0"/>
                </a:moveTo>
                <a:lnTo>
                  <a:pt x="1829" y="0"/>
                </a:lnTo>
                <a:lnTo>
                  <a:pt x="0" y="0"/>
                </a:lnTo>
                <a:lnTo>
                  <a:pt x="0" y="500"/>
                </a:lnTo>
                <a:lnTo>
                  <a:pt x="1829" y="500"/>
                </a:lnTo>
                <a:lnTo>
                  <a:pt x="1829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20"/>
          <p:cNvSpPr/>
          <p:nvPr/>
        </p:nvSpPr>
        <p:spPr bwMode="auto">
          <a:xfrm>
            <a:off x="6099175" y="3962400"/>
            <a:ext cx="2903538" cy="793750"/>
          </a:xfrm>
          <a:custGeom>
            <a:avLst/>
            <a:gdLst>
              <a:gd name="T0" fmla="*/ 1829 w 1829"/>
              <a:gd name="T1" fmla="*/ 0 h 500"/>
              <a:gd name="T2" fmla="*/ 1829 w 1829"/>
              <a:gd name="T3" fmla="*/ 0 h 500"/>
              <a:gd name="T4" fmla="*/ 0 w 1829"/>
              <a:gd name="T5" fmla="*/ 0 h 500"/>
              <a:gd name="T6" fmla="*/ 0 w 1829"/>
              <a:gd name="T7" fmla="*/ 500 h 500"/>
              <a:gd name="T8" fmla="*/ 1829 w 1829"/>
              <a:gd name="T9" fmla="*/ 500 h 500"/>
              <a:gd name="T10" fmla="*/ 1829 w 1829"/>
              <a:gd name="T11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9" h="500">
                <a:moveTo>
                  <a:pt x="1829" y="0"/>
                </a:moveTo>
                <a:lnTo>
                  <a:pt x="1829" y="0"/>
                </a:lnTo>
                <a:lnTo>
                  <a:pt x="0" y="0"/>
                </a:lnTo>
                <a:lnTo>
                  <a:pt x="0" y="500"/>
                </a:lnTo>
                <a:lnTo>
                  <a:pt x="1829" y="500"/>
                </a:lnTo>
                <a:lnTo>
                  <a:pt x="18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1"/>
          <p:cNvSpPr/>
          <p:nvPr/>
        </p:nvSpPr>
        <p:spPr bwMode="auto">
          <a:xfrm>
            <a:off x="5692774" y="4756150"/>
            <a:ext cx="6499226" cy="793750"/>
          </a:xfrm>
          <a:custGeom>
            <a:avLst/>
            <a:gdLst>
              <a:gd name="T0" fmla="*/ 2085 w 2085"/>
              <a:gd name="T1" fmla="*/ 0 h 500"/>
              <a:gd name="T2" fmla="*/ 2085 w 2085"/>
              <a:gd name="T3" fmla="*/ 0 h 500"/>
              <a:gd name="T4" fmla="*/ 256 w 2085"/>
              <a:gd name="T5" fmla="*/ 0 h 500"/>
              <a:gd name="T6" fmla="*/ 0 w 2085"/>
              <a:gd name="T7" fmla="*/ 0 h 500"/>
              <a:gd name="T8" fmla="*/ 0 w 2085"/>
              <a:gd name="T9" fmla="*/ 500 h 500"/>
              <a:gd name="T10" fmla="*/ 2085 w 2085"/>
              <a:gd name="T11" fmla="*/ 500 h 500"/>
              <a:gd name="T12" fmla="*/ 2085 w 2085"/>
              <a:gd name="T13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5" h="500">
                <a:moveTo>
                  <a:pt x="2085" y="0"/>
                </a:moveTo>
                <a:lnTo>
                  <a:pt x="2085" y="0"/>
                </a:lnTo>
                <a:lnTo>
                  <a:pt x="256" y="0"/>
                </a:lnTo>
                <a:lnTo>
                  <a:pt x="0" y="0"/>
                </a:lnTo>
                <a:lnTo>
                  <a:pt x="0" y="500"/>
                </a:lnTo>
                <a:lnTo>
                  <a:pt x="2085" y="500"/>
                </a:lnTo>
                <a:lnTo>
                  <a:pt x="2085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2"/>
          <p:cNvSpPr/>
          <p:nvPr/>
        </p:nvSpPr>
        <p:spPr bwMode="auto">
          <a:xfrm>
            <a:off x="5692775" y="4756150"/>
            <a:ext cx="3309938" cy="793750"/>
          </a:xfrm>
          <a:custGeom>
            <a:avLst/>
            <a:gdLst>
              <a:gd name="T0" fmla="*/ 2085 w 2085"/>
              <a:gd name="T1" fmla="*/ 0 h 500"/>
              <a:gd name="T2" fmla="*/ 2085 w 2085"/>
              <a:gd name="T3" fmla="*/ 0 h 500"/>
              <a:gd name="T4" fmla="*/ 256 w 2085"/>
              <a:gd name="T5" fmla="*/ 0 h 500"/>
              <a:gd name="T6" fmla="*/ 0 w 2085"/>
              <a:gd name="T7" fmla="*/ 0 h 500"/>
              <a:gd name="T8" fmla="*/ 0 w 2085"/>
              <a:gd name="T9" fmla="*/ 500 h 500"/>
              <a:gd name="T10" fmla="*/ 2085 w 2085"/>
              <a:gd name="T11" fmla="*/ 500 h 500"/>
              <a:gd name="T12" fmla="*/ 2085 w 2085"/>
              <a:gd name="T13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5" h="500">
                <a:moveTo>
                  <a:pt x="2085" y="0"/>
                </a:moveTo>
                <a:lnTo>
                  <a:pt x="2085" y="0"/>
                </a:lnTo>
                <a:lnTo>
                  <a:pt x="256" y="0"/>
                </a:lnTo>
                <a:lnTo>
                  <a:pt x="0" y="0"/>
                </a:lnTo>
                <a:lnTo>
                  <a:pt x="0" y="500"/>
                </a:lnTo>
                <a:lnTo>
                  <a:pt x="2085" y="500"/>
                </a:lnTo>
                <a:lnTo>
                  <a:pt x="20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5480050" y="2376488"/>
            <a:ext cx="6711950" cy="793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480050" y="2376488"/>
            <a:ext cx="352266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6110288" y="2597150"/>
            <a:ext cx="627063" cy="385763"/>
            <a:chOff x="6238875" y="2597150"/>
            <a:chExt cx="627063" cy="3857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9" name="Freeform 25"/>
            <p:cNvSpPr>
              <a:spLocks noEditPoints="1"/>
            </p:cNvSpPr>
            <p:nvPr/>
          </p:nvSpPr>
          <p:spPr bwMode="auto">
            <a:xfrm>
              <a:off x="6238875" y="2597150"/>
              <a:ext cx="504825" cy="263525"/>
            </a:xfrm>
            <a:custGeom>
              <a:avLst/>
              <a:gdLst>
                <a:gd name="T0" fmla="*/ 119 w 119"/>
                <a:gd name="T1" fmla="*/ 60 h 62"/>
                <a:gd name="T2" fmla="*/ 119 w 119"/>
                <a:gd name="T3" fmla="*/ 2 h 62"/>
                <a:gd name="T4" fmla="*/ 117 w 119"/>
                <a:gd name="T5" fmla="*/ 0 h 62"/>
                <a:gd name="T6" fmla="*/ 1 w 119"/>
                <a:gd name="T7" fmla="*/ 0 h 62"/>
                <a:gd name="T8" fmla="*/ 0 w 119"/>
                <a:gd name="T9" fmla="*/ 2 h 62"/>
                <a:gd name="T10" fmla="*/ 0 w 119"/>
                <a:gd name="T11" fmla="*/ 60 h 62"/>
                <a:gd name="T12" fmla="*/ 1 w 119"/>
                <a:gd name="T13" fmla="*/ 62 h 62"/>
                <a:gd name="T14" fmla="*/ 117 w 119"/>
                <a:gd name="T15" fmla="*/ 62 h 62"/>
                <a:gd name="T16" fmla="*/ 119 w 119"/>
                <a:gd name="T17" fmla="*/ 60 h 62"/>
                <a:gd name="T18" fmla="*/ 115 w 119"/>
                <a:gd name="T19" fmla="*/ 58 h 62"/>
                <a:gd name="T20" fmla="*/ 3 w 119"/>
                <a:gd name="T21" fmla="*/ 58 h 62"/>
                <a:gd name="T22" fmla="*/ 3 w 119"/>
                <a:gd name="T23" fmla="*/ 3 h 62"/>
                <a:gd name="T24" fmla="*/ 115 w 119"/>
                <a:gd name="T25" fmla="*/ 3 h 62"/>
                <a:gd name="T26" fmla="*/ 115 w 119"/>
                <a:gd name="T27" fmla="*/ 5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9" h="62">
                  <a:moveTo>
                    <a:pt x="119" y="60"/>
                  </a:moveTo>
                  <a:cubicBezTo>
                    <a:pt x="119" y="2"/>
                    <a:pt x="119" y="2"/>
                    <a:pt x="119" y="2"/>
                  </a:cubicBezTo>
                  <a:cubicBezTo>
                    <a:pt x="119" y="1"/>
                    <a:pt x="118" y="0"/>
                    <a:pt x="11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2"/>
                    <a:pt x="1" y="62"/>
                  </a:cubicBezTo>
                  <a:cubicBezTo>
                    <a:pt x="117" y="62"/>
                    <a:pt x="117" y="62"/>
                    <a:pt x="117" y="62"/>
                  </a:cubicBezTo>
                  <a:cubicBezTo>
                    <a:pt x="118" y="62"/>
                    <a:pt x="119" y="61"/>
                    <a:pt x="119" y="60"/>
                  </a:cubicBezTo>
                  <a:close/>
                  <a:moveTo>
                    <a:pt x="115" y="58"/>
                  </a:moveTo>
                  <a:cubicBezTo>
                    <a:pt x="3" y="58"/>
                    <a:pt x="3" y="58"/>
                    <a:pt x="3" y="58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15" y="3"/>
                    <a:pt x="115" y="3"/>
                    <a:pt x="115" y="3"/>
                  </a:cubicBezTo>
                  <a:lnTo>
                    <a:pt x="115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6"/>
            <p:cNvSpPr>
              <a:spLocks noEditPoints="1"/>
            </p:cNvSpPr>
            <p:nvPr/>
          </p:nvSpPr>
          <p:spPr bwMode="auto">
            <a:xfrm>
              <a:off x="6281738" y="2627313"/>
              <a:ext cx="419100" cy="198438"/>
            </a:xfrm>
            <a:custGeom>
              <a:avLst/>
              <a:gdLst>
                <a:gd name="T0" fmla="*/ 1 w 99"/>
                <a:gd name="T1" fmla="*/ 35 h 47"/>
                <a:gd name="T2" fmla="*/ 13 w 99"/>
                <a:gd name="T3" fmla="*/ 46 h 47"/>
                <a:gd name="T4" fmla="*/ 15 w 99"/>
                <a:gd name="T5" fmla="*/ 47 h 47"/>
                <a:gd name="T6" fmla="*/ 84 w 99"/>
                <a:gd name="T7" fmla="*/ 47 h 47"/>
                <a:gd name="T8" fmla="*/ 85 w 99"/>
                <a:gd name="T9" fmla="*/ 46 h 47"/>
                <a:gd name="T10" fmla="*/ 97 w 99"/>
                <a:gd name="T11" fmla="*/ 35 h 47"/>
                <a:gd name="T12" fmla="*/ 99 w 99"/>
                <a:gd name="T13" fmla="*/ 34 h 47"/>
                <a:gd name="T14" fmla="*/ 99 w 99"/>
                <a:gd name="T15" fmla="*/ 14 h 47"/>
                <a:gd name="T16" fmla="*/ 97 w 99"/>
                <a:gd name="T17" fmla="*/ 13 h 47"/>
                <a:gd name="T18" fmla="*/ 85 w 99"/>
                <a:gd name="T19" fmla="*/ 2 h 47"/>
                <a:gd name="T20" fmla="*/ 84 w 99"/>
                <a:gd name="T21" fmla="*/ 0 h 47"/>
                <a:gd name="T22" fmla="*/ 15 w 99"/>
                <a:gd name="T23" fmla="*/ 0 h 47"/>
                <a:gd name="T24" fmla="*/ 13 w 99"/>
                <a:gd name="T25" fmla="*/ 2 h 47"/>
                <a:gd name="T26" fmla="*/ 1 w 99"/>
                <a:gd name="T27" fmla="*/ 13 h 47"/>
                <a:gd name="T28" fmla="*/ 0 w 99"/>
                <a:gd name="T29" fmla="*/ 14 h 47"/>
                <a:gd name="T30" fmla="*/ 0 w 99"/>
                <a:gd name="T31" fmla="*/ 34 h 47"/>
                <a:gd name="T32" fmla="*/ 1 w 99"/>
                <a:gd name="T33" fmla="*/ 35 h 47"/>
                <a:gd name="T34" fmla="*/ 3 w 99"/>
                <a:gd name="T35" fmla="*/ 16 h 47"/>
                <a:gd name="T36" fmla="*/ 16 w 99"/>
                <a:gd name="T37" fmla="*/ 3 h 47"/>
                <a:gd name="T38" fmla="*/ 82 w 99"/>
                <a:gd name="T39" fmla="*/ 3 h 47"/>
                <a:gd name="T40" fmla="*/ 96 w 99"/>
                <a:gd name="T41" fmla="*/ 16 h 47"/>
                <a:gd name="T42" fmla="*/ 96 w 99"/>
                <a:gd name="T43" fmla="*/ 32 h 47"/>
                <a:gd name="T44" fmla="*/ 82 w 99"/>
                <a:gd name="T45" fmla="*/ 44 h 47"/>
                <a:gd name="T46" fmla="*/ 16 w 99"/>
                <a:gd name="T47" fmla="*/ 44 h 47"/>
                <a:gd name="T48" fmla="*/ 3 w 99"/>
                <a:gd name="T49" fmla="*/ 32 h 47"/>
                <a:gd name="T50" fmla="*/ 3 w 99"/>
                <a:gd name="T5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47">
                  <a:moveTo>
                    <a:pt x="1" y="35"/>
                  </a:moveTo>
                  <a:cubicBezTo>
                    <a:pt x="8" y="35"/>
                    <a:pt x="13" y="40"/>
                    <a:pt x="13" y="46"/>
                  </a:cubicBezTo>
                  <a:cubicBezTo>
                    <a:pt x="13" y="47"/>
                    <a:pt x="14" y="47"/>
                    <a:pt x="15" y="47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5" y="47"/>
                    <a:pt x="85" y="47"/>
                    <a:pt x="85" y="46"/>
                  </a:cubicBezTo>
                  <a:cubicBezTo>
                    <a:pt x="85" y="40"/>
                    <a:pt x="91" y="35"/>
                    <a:pt x="97" y="35"/>
                  </a:cubicBezTo>
                  <a:cubicBezTo>
                    <a:pt x="98" y="35"/>
                    <a:pt x="99" y="34"/>
                    <a:pt x="99" y="3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3"/>
                    <a:pt x="98" y="13"/>
                    <a:pt x="97" y="13"/>
                  </a:cubicBezTo>
                  <a:cubicBezTo>
                    <a:pt x="91" y="13"/>
                    <a:pt x="85" y="8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3" y="1"/>
                    <a:pt x="13" y="2"/>
                  </a:cubicBezTo>
                  <a:cubicBezTo>
                    <a:pt x="13" y="8"/>
                    <a:pt x="8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1" y="35"/>
                  </a:cubicBezTo>
                  <a:close/>
                  <a:moveTo>
                    <a:pt x="3" y="16"/>
                  </a:moveTo>
                  <a:cubicBezTo>
                    <a:pt x="10" y="15"/>
                    <a:pt x="15" y="10"/>
                    <a:pt x="16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3" y="10"/>
                    <a:pt x="89" y="15"/>
                    <a:pt x="96" y="16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89" y="33"/>
                    <a:pt x="83" y="38"/>
                    <a:pt x="82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5" y="38"/>
                    <a:pt x="10" y="33"/>
                    <a:pt x="3" y="32"/>
                  </a:cubicBezTo>
                  <a:lnTo>
                    <a:pt x="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7"/>
            <p:cNvSpPr>
              <a:spLocks noEditPoints="1"/>
            </p:cNvSpPr>
            <p:nvPr/>
          </p:nvSpPr>
          <p:spPr bwMode="auto">
            <a:xfrm>
              <a:off x="6434138" y="2668588"/>
              <a:ext cx="114300" cy="114300"/>
            </a:xfrm>
            <a:custGeom>
              <a:avLst/>
              <a:gdLst>
                <a:gd name="T0" fmla="*/ 13 w 27"/>
                <a:gd name="T1" fmla="*/ 27 h 27"/>
                <a:gd name="T2" fmla="*/ 27 w 27"/>
                <a:gd name="T3" fmla="*/ 14 h 27"/>
                <a:gd name="T4" fmla="*/ 13 w 27"/>
                <a:gd name="T5" fmla="*/ 0 h 27"/>
                <a:gd name="T6" fmla="*/ 0 w 27"/>
                <a:gd name="T7" fmla="*/ 14 h 27"/>
                <a:gd name="T8" fmla="*/ 13 w 27"/>
                <a:gd name="T9" fmla="*/ 27 h 27"/>
                <a:gd name="T10" fmla="*/ 13 w 27"/>
                <a:gd name="T11" fmla="*/ 4 h 27"/>
                <a:gd name="T12" fmla="*/ 23 w 27"/>
                <a:gd name="T13" fmla="*/ 14 h 27"/>
                <a:gd name="T14" fmla="*/ 13 w 27"/>
                <a:gd name="T15" fmla="*/ 24 h 27"/>
                <a:gd name="T16" fmla="*/ 3 w 27"/>
                <a:gd name="T17" fmla="*/ 14 h 27"/>
                <a:gd name="T18" fmla="*/ 13 w 27"/>
                <a:gd name="T1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7">
                  <a:moveTo>
                    <a:pt x="13" y="27"/>
                  </a:moveTo>
                  <a:cubicBezTo>
                    <a:pt x="21" y="27"/>
                    <a:pt x="27" y="21"/>
                    <a:pt x="27" y="14"/>
                  </a:cubicBezTo>
                  <a:cubicBezTo>
                    <a:pt x="27" y="6"/>
                    <a:pt x="21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3" y="27"/>
                  </a:cubicBezTo>
                  <a:close/>
                  <a:moveTo>
                    <a:pt x="13" y="4"/>
                  </a:moveTo>
                  <a:cubicBezTo>
                    <a:pt x="19" y="4"/>
                    <a:pt x="23" y="8"/>
                    <a:pt x="23" y="14"/>
                  </a:cubicBezTo>
                  <a:cubicBezTo>
                    <a:pt x="23" y="19"/>
                    <a:pt x="19" y="24"/>
                    <a:pt x="13" y="24"/>
                  </a:cubicBezTo>
                  <a:cubicBezTo>
                    <a:pt x="7" y="24"/>
                    <a:pt x="3" y="19"/>
                    <a:pt x="3" y="14"/>
                  </a:cubicBezTo>
                  <a:cubicBezTo>
                    <a:pt x="3" y="8"/>
                    <a:pt x="7" y="4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8"/>
            <p:cNvSpPr/>
            <p:nvPr/>
          </p:nvSpPr>
          <p:spPr bwMode="auto">
            <a:xfrm>
              <a:off x="6299200" y="2660650"/>
              <a:ext cx="503238" cy="258763"/>
            </a:xfrm>
            <a:custGeom>
              <a:avLst/>
              <a:gdLst>
                <a:gd name="T0" fmla="*/ 119 w 119"/>
                <a:gd name="T1" fmla="*/ 59 h 61"/>
                <a:gd name="T2" fmla="*/ 119 w 119"/>
                <a:gd name="T3" fmla="*/ 2 h 61"/>
                <a:gd name="T4" fmla="*/ 118 w 119"/>
                <a:gd name="T5" fmla="*/ 0 h 61"/>
                <a:gd name="T6" fmla="*/ 110 w 119"/>
                <a:gd name="T7" fmla="*/ 0 h 61"/>
                <a:gd name="T8" fmla="*/ 108 w 119"/>
                <a:gd name="T9" fmla="*/ 2 h 61"/>
                <a:gd name="T10" fmla="*/ 110 w 119"/>
                <a:gd name="T11" fmla="*/ 3 h 61"/>
                <a:gd name="T12" fmla="*/ 116 w 119"/>
                <a:gd name="T13" fmla="*/ 3 h 61"/>
                <a:gd name="T14" fmla="*/ 116 w 119"/>
                <a:gd name="T15" fmla="*/ 57 h 61"/>
                <a:gd name="T16" fmla="*/ 3 w 119"/>
                <a:gd name="T17" fmla="*/ 57 h 61"/>
                <a:gd name="T18" fmla="*/ 3 w 119"/>
                <a:gd name="T19" fmla="*/ 52 h 61"/>
                <a:gd name="T20" fmla="*/ 2 w 119"/>
                <a:gd name="T21" fmla="*/ 50 h 61"/>
                <a:gd name="T22" fmla="*/ 0 w 119"/>
                <a:gd name="T23" fmla="*/ 52 h 61"/>
                <a:gd name="T24" fmla="*/ 0 w 119"/>
                <a:gd name="T25" fmla="*/ 59 h 61"/>
                <a:gd name="T26" fmla="*/ 2 w 119"/>
                <a:gd name="T27" fmla="*/ 61 h 61"/>
                <a:gd name="T28" fmla="*/ 118 w 119"/>
                <a:gd name="T29" fmla="*/ 61 h 61"/>
                <a:gd name="T30" fmla="*/ 119 w 119"/>
                <a:gd name="T31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61">
                  <a:moveTo>
                    <a:pt x="119" y="59"/>
                  </a:moveTo>
                  <a:cubicBezTo>
                    <a:pt x="119" y="2"/>
                    <a:pt x="119" y="2"/>
                    <a:pt x="119" y="2"/>
                  </a:cubicBezTo>
                  <a:cubicBezTo>
                    <a:pt x="119" y="1"/>
                    <a:pt x="118" y="0"/>
                    <a:pt x="118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2"/>
                    <a:pt x="109" y="3"/>
                    <a:pt x="110" y="3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3" y="51"/>
                    <a:pt x="3" y="50"/>
                    <a:pt x="2" y="50"/>
                  </a:cubicBezTo>
                  <a:cubicBezTo>
                    <a:pt x="1" y="50"/>
                    <a:pt x="0" y="51"/>
                    <a:pt x="0" y="5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1" y="61"/>
                    <a:pt x="2" y="61"/>
                  </a:cubicBezTo>
                  <a:cubicBezTo>
                    <a:pt x="118" y="61"/>
                    <a:pt x="118" y="61"/>
                    <a:pt x="118" y="61"/>
                  </a:cubicBezTo>
                  <a:cubicBezTo>
                    <a:pt x="118" y="61"/>
                    <a:pt x="119" y="60"/>
                    <a:pt x="119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9"/>
            <p:cNvSpPr/>
            <p:nvPr/>
          </p:nvSpPr>
          <p:spPr bwMode="auto">
            <a:xfrm>
              <a:off x="6362700" y="2719388"/>
              <a:ext cx="503238" cy="263525"/>
            </a:xfrm>
            <a:custGeom>
              <a:avLst/>
              <a:gdLst>
                <a:gd name="T0" fmla="*/ 117 w 119"/>
                <a:gd name="T1" fmla="*/ 0 h 62"/>
                <a:gd name="T2" fmla="*/ 108 w 119"/>
                <a:gd name="T3" fmla="*/ 0 h 62"/>
                <a:gd name="T4" fmla="*/ 107 w 119"/>
                <a:gd name="T5" fmla="*/ 2 h 62"/>
                <a:gd name="T6" fmla="*/ 108 w 119"/>
                <a:gd name="T7" fmla="*/ 3 h 62"/>
                <a:gd name="T8" fmla="*/ 116 w 119"/>
                <a:gd name="T9" fmla="*/ 3 h 62"/>
                <a:gd name="T10" fmla="*/ 116 w 119"/>
                <a:gd name="T11" fmla="*/ 58 h 62"/>
                <a:gd name="T12" fmla="*/ 3 w 119"/>
                <a:gd name="T13" fmla="*/ 58 h 62"/>
                <a:gd name="T14" fmla="*/ 3 w 119"/>
                <a:gd name="T15" fmla="*/ 51 h 62"/>
                <a:gd name="T16" fmla="*/ 1 w 119"/>
                <a:gd name="T17" fmla="*/ 49 h 62"/>
                <a:gd name="T18" fmla="*/ 0 w 119"/>
                <a:gd name="T19" fmla="*/ 51 h 62"/>
                <a:gd name="T20" fmla="*/ 0 w 119"/>
                <a:gd name="T21" fmla="*/ 60 h 62"/>
                <a:gd name="T22" fmla="*/ 1 w 119"/>
                <a:gd name="T23" fmla="*/ 62 h 62"/>
                <a:gd name="T24" fmla="*/ 117 w 119"/>
                <a:gd name="T25" fmla="*/ 62 h 62"/>
                <a:gd name="T26" fmla="*/ 119 w 119"/>
                <a:gd name="T27" fmla="*/ 60 h 62"/>
                <a:gd name="T28" fmla="*/ 119 w 119"/>
                <a:gd name="T29" fmla="*/ 2 h 62"/>
                <a:gd name="T30" fmla="*/ 117 w 119"/>
                <a:gd name="T3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62">
                  <a:moveTo>
                    <a:pt x="117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107" y="0"/>
                    <a:pt x="107" y="1"/>
                    <a:pt x="107" y="2"/>
                  </a:cubicBezTo>
                  <a:cubicBezTo>
                    <a:pt x="107" y="3"/>
                    <a:pt x="107" y="3"/>
                    <a:pt x="108" y="3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3" y="50"/>
                    <a:pt x="2" y="49"/>
                    <a:pt x="1" y="49"/>
                  </a:cubicBezTo>
                  <a:cubicBezTo>
                    <a:pt x="0" y="49"/>
                    <a:pt x="0" y="50"/>
                    <a:pt x="0" y="51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2"/>
                    <a:pt x="1" y="62"/>
                  </a:cubicBezTo>
                  <a:cubicBezTo>
                    <a:pt x="117" y="62"/>
                    <a:pt x="117" y="62"/>
                    <a:pt x="117" y="62"/>
                  </a:cubicBezTo>
                  <a:cubicBezTo>
                    <a:pt x="118" y="62"/>
                    <a:pt x="119" y="61"/>
                    <a:pt x="119" y="60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1"/>
                    <a:pt x="118" y="0"/>
                    <a:pt x="1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275388" y="4195763"/>
            <a:ext cx="411163" cy="357188"/>
            <a:chOff x="6403975" y="4195763"/>
            <a:chExt cx="411163" cy="3571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5" name="Freeform 30"/>
            <p:cNvSpPr>
              <a:spLocks noEditPoints="1"/>
            </p:cNvSpPr>
            <p:nvPr/>
          </p:nvSpPr>
          <p:spPr bwMode="auto">
            <a:xfrm>
              <a:off x="6403975" y="4195763"/>
              <a:ext cx="411163" cy="357188"/>
            </a:xfrm>
            <a:custGeom>
              <a:avLst/>
              <a:gdLst>
                <a:gd name="T0" fmla="*/ 89 w 97"/>
                <a:gd name="T1" fmla="*/ 13 h 84"/>
                <a:gd name="T2" fmla="*/ 44 w 97"/>
                <a:gd name="T3" fmla="*/ 13 h 84"/>
                <a:gd name="T4" fmla="*/ 44 w 97"/>
                <a:gd name="T5" fmla="*/ 4 h 84"/>
                <a:gd name="T6" fmla="*/ 40 w 97"/>
                <a:gd name="T7" fmla="*/ 0 h 84"/>
                <a:gd name="T8" fmla="*/ 4 w 97"/>
                <a:gd name="T9" fmla="*/ 0 h 84"/>
                <a:gd name="T10" fmla="*/ 0 w 97"/>
                <a:gd name="T11" fmla="*/ 4 h 84"/>
                <a:gd name="T12" fmla="*/ 0 w 97"/>
                <a:gd name="T13" fmla="*/ 76 h 84"/>
                <a:gd name="T14" fmla="*/ 7 w 97"/>
                <a:gd name="T15" fmla="*/ 84 h 84"/>
                <a:gd name="T16" fmla="*/ 89 w 97"/>
                <a:gd name="T17" fmla="*/ 84 h 84"/>
                <a:gd name="T18" fmla="*/ 97 w 97"/>
                <a:gd name="T19" fmla="*/ 76 h 84"/>
                <a:gd name="T20" fmla="*/ 97 w 97"/>
                <a:gd name="T21" fmla="*/ 21 h 84"/>
                <a:gd name="T22" fmla="*/ 89 w 97"/>
                <a:gd name="T23" fmla="*/ 13 h 84"/>
                <a:gd name="T24" fmla="*/ 93 w 97"/>
                <a:gd name="T25" fmla="*/ 76 h 84"/>
                <a:gd name="T26" fmla="*/ 89 w 97"/>
                <a:gd name="T27" fmla="*/ 81 h 84"/>
                <a:gd name="T28" fmla="*/ 7 w 97"/>
                <a:gd name="T29" fmla="*/ 81 h 84"/>
                <a:gd name="T30" fmla="*/ 3 w 97"/>
                <a:gd name="T31" fmla="*/ 76 h 84"/>
                <a:gd name="T32" fmla="*/ 3 w 97"/>
                <a:gd name="T33" fmla="*/ 4 h 84"/>
                <a:gd name="T34" fmla="*/ 4 w 97"/>
                <a:gd name="T35" fmla="*/ 3 h 84"/>
                <a:gd name="T36" fmla="*/ 40 w 97"/>
                <a:gd name="T37" fmla="*/ 3 h 84"/>
                <a:gd name="T38" fmla="*/ 41 w 97"/>
                <a:gd name="T39" fmla="*/ 4 h 84"/>
                <a:gd name="T40" fmla="*/ 41 w 97"/>
                <a:gd name="T41" fmla="*/ 15 h 84"/>
                <a:gd name="T42" fmla="*/ 42 w 97"/>
                <a:gd name="T43" fmla="*/ 16 h 84"/>
                <a:gd name="T44" fmla="*/ 89 w 97"/>
                <a:gd name="T45" fmla="*/ 16 h 84"/>
                <a:gd name="T46" fmla="*/ 93 w 97"/>
                <a:gd name="T47" fmla="*/ 21 h 84"/>
                <a:gd name="T48" fmla="*/ 93 w 97"/>
                <a:gd name="T49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7" h="84">
                  <a:moveTo>
                    <a:pt x="89" y="13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1"/>
                    <a:pt x="42" y="0"/>
                    <a:pt x="4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0"/>
                    <a:pt x="3" y="84"/>
                    <a:pt x="7" y="84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93" y="84"/>
                    <a:pt x="97" y="80"/>
                    <a:pt x="97" y="76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97" y="17"/>
                    <a:pt x="93" y="13"/>
                    <a:pt x="89" y="13"/>
                  </a:cubicBezTo>
                  <a:close/>
                  <a:moveTo>
                    <a:pt x="93" y="76"/>
                  </a:moveTo>
                  <a:cubicBezTo>
                    <a:pt x="93" y="79"/>
                    <a:pt x="92" y="81"/>
                    <a:pt x="89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5" y="81"/>
                    <a:pt x="3" y="79"/>
                    <a:pt x="3" y="76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1" y="3"/>
                    <a:pt x="41" y="4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6"/>
                    <a:pt x="42" y="16"/>
                    <a:pt x="42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2" y="16"/>
                    <a:pt x="93" y="18"/>
                    <a:pt x="93" y="21"/>
                  </a:cubicBezTo>
                  <a:lnTo>
                    <a:pt x="93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1"/>
            <p:cNvSpPr/>
            <p:nvPr/>
          </p:nvSpPr>
          <p:spPr bwMode="auto">
            <a:xfrm>
              <a:off x="6484938" y="4335463"/>
              <a:ext cx="122238" cy="14288"/>
            </a:xfrm>
            <a:custGeom>
              <a:avLst/>
              <a:gdLst>
                <a:gd name="T0" fmla="*/ 1 w 29"/>
                <a:gd name="T1" fmla="*/ 3 h 3"/>
                <a:gd name="T2" fmla="*/ 27 w 29"/>
                <a:gd name="T3" fmla="*/ 3 h 3"/>
                <a:gd name="T4" fmla="*/ 29 w 29"/>
                <a:gd name="T5" fmla="*/ 2 h 3"/>
                <a:gd name="T6" fmla="*/ 27 w 29"/>
                <a:gd name="T7" fmla="*/ 0 h 3"/>
                <a:gd name="T8" fmla="*/ 1 w 29"/>
                <a:gd name="T9" fmla="*/ 0 h 3"/>
                <a:gd name="T10" fmla="*/ 0 w 29"/>
                <a:gd name="T11" fmla="*/ 2 h 3"/>
                <a:gd name="T12" fmla="*/ 1 w 29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">
                  <a:moveTo>
                    <a:pt x="1" y="3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8" y="3"/>
                    <a:pt x="29" y="3"/>
                    <a:pt x="29" y="2"/>
                  </a:cubicBezTo>
                  <a:cubicBezTo>
                    <a:pt x="29" y="1"/>
                    <a:pt x="28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2"/>
            <p:cNvSpPr/>
            <p:nvPr/>
          </p:nvSpPr>
          <p:spPr bwMode="auto">
            <a:xfrm>
              <a:off x="6484938" y="4391025"/>
              <a:ext cx="203200" cy="12700"/>
            </a:xfrm>
            <a:custGeom>
              <a:avLst/>
              <a:gdLst>
                <a:gd name="T0" fmla="*/ 1 w 48"/>
                <a:gd name="T1" fmla="*/ 3 h 3"/>
                <a:gd name="T2" fmla="*/ 46 w 48"/>
                <a:gd name="T3" fmla="*/ 3 h 3"/>
                <a:gd name="T4" fmla="*/ 48 w 48"/>
                <a:gd name="T5" fmla="*/ 2 h 3"/>
                <a:gd name="T6" fmla="*/ 46 w 48"/>
                <a:gd name="T7" fmla="*/ 0 h 3"/>
                <a:gd name="T8" fmla="*/ 1 w 48"/>
                <a:gd name="T9" fmla="*/ 0 h 3"/>
                <a:gd name="T10" fmla="*/ 0 w 48"/>
                <a:gd name="T11" fmla="*/ 2 h 3"/>
                <a:gd name="T12" fmla="*/ 1 w 4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">
                  <a:moveTo>
                    <a:pt x="1" y="3"/>
                  </a:moveTo>
                  <a:cubicBezTo>
                    <a:pt x="46" y="3"/>
                    <a:pt x="46" y="3"/>
                    <a:pt x="46" y="3"/>
                  </a:cubicBezTo>
                  <a:cubicBezTo>
                    <a:pt x="47" y="3"/>
                    <a:pt x="48" y="2"/>
                    <a:pt x="48" y="2"/>
                  </a:cubicBezTo>
                  <a:cubicBezTo>
                    <a:pt x="48" y="1"/>
                    <a:pt x="47" y="0"/>
                    <a:pt x="4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3"/>
            <p:cNvSpPr/>
            <p:nvPr/>
          </p:nvSpPr>
          <p:spPr bwMode="auto">
            <a:xfrm>
              <a:off x="6484938" y="4451350"/>
              <a:ext cx="258763" cy="12700"/>
            </a:xfrm>
            <a:custGeom>
              <a:avLst/>
              <a:gdLst>
                <a:gd name="T0" fmla="*/ 60 w 61"/>
                <a:gd name="T1" fmla="*/ 0 h 3"/>
                <a:gd name="T2" fmla="*/ 1 w 61"/>
                <a:gd name="T3" fmla="*/ 0 h 3"/>
                <a:gd name="T4" fmla="*/ 0 w 61"/>
                <a:gd name="T5" fmla="*/ 2 h 3"/>
                <a:gd name="T6" fmla="*/ 1 w 61"/>
                <a:gd name="T7" fmla="*/ 3 h 3"/>
                <a:gd name="T8" fmla="*/ 60 w 61"/>
                <a:gd name="T9" fmla="*/ 3 h 3"/>
                <a:gd name="T10" fmla="*/ 61 w 61"/>
                <a:gd name="T11" fmla="*/ 2 h 3"/>
                <a:gd name="T12" fmla="*/ 60 w 61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">
                  <a:moveTo>
                    <a:pt x="6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1" y="3"/>
                    <a:pt x="61" y="3"/>
                    <a:pt x="61" y="2"/>
                  </a:cubicBezTo>
                  <a:cubicBezTo>
                    <a:pt x="61" y="1"/>
                    <a:pt x="61" y="0"/>
                    <a:pt x="6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9" name="Freeform 34"/>
          <p:cNvSpPr>
            <a:spLocks noEditPoints="1"/>
          </p:cNvSpPr>
          <p:nvPr/>
        </p:nvSpPr>
        <p:spPr bwMode="auto">
          <a:xfrm>
            <a:off x="6292851" y="5014913"/>
            <a:ext cx="377825" cy="331788"/>
          </a:xfrm>
          <a:custGeom>
            <a:avLst/>
            <a:gdLst>
              <a:gd name="T0" fmla="*/ 88 w 89"/>
              <a:gd name="T1" fmla="*/ 32 h 78"/>
              <a:gd name="T2" fmla="*/ 44 w 89"/>
              <a:gd name="T3" fmla="*/ 0 h 78"/>
              <a:gd name="T4" fmla="*/ 43 w 89"/>
              <a:gd name="T5" fmla="*/ 0 h 78"/>
              <a:gd name="T6" fmla="*/ 0 w 89"/>
              <a:gd name="T7" fmla="*/ 32 h 78"/>
              <a:gd name="T8" fmla="*/ 0 w 89"/>
              <a:gd name="T9" fmla="*/ 33 h 78"/>
              <a:gd name="T10" fmla="*/ 0 w 89"/>
              <a:gd name="T11" fmla="*/ 44 h 78"/>
              <a:gd name="T12" fmla="*/ 1 w 89"/>
              <a:gd name="T13" fmla="*/ 46 h 78"/>
              <a:gd name="T14" fmla="*/ 1 w 89"/>
              <a:gd name="T15" fmla="*/ 46 h 78"/>
              <a:gd name="T16" fmla="*/ 2 w 89"/>
              <a:gd name="T17" fmla="*/ 45 h 78"/>
              <a:gd name="T18" fmla="*/ 10 w 89"/>
              <a:gd name="T19" fmla="*/ 40 h 78"/>
              <a:gd name="T20" fmla="*/ 10 w 89"/>
              <a:gd name="T21" fmla="*/ 76 h 78"/>
              <a:gd name="T22" fmla="*/ 11 w 89"/>
              <a:gd name="T23" fmla="*/ 78 h 78"/>
              <a:gd name="T24" fmla="*/ 34 w 89"/>
              <a:gd name="T25" fmla="*/ 78 h 78"/>
              <a:gd name="T26" fmla="*/ 35 w 89"/>
              <a:gd name="T27" fmla="*/ 76 h 78"/>
              <a:gd name="T28" fmla="*/ 35 w 89"/>
              <a:gd name="T29" fmla="*/ 60 h 78"/>
              <a:gd name="T30" fmla="*/ 44 w 89"/>
              <a:gd name="T31" fmla="*/ 51 h 78"/>
              <a:gd name="T32" fmla="*/ 53 w 89"/>
              <a:gd name="T33" fmla="*/ 60 h 78"/>
              <a:gd name="T34" fmla="*/ 53 w 89"/>
              <a:gd name="T35" fmla="*/ 76 h 78"/>
              <a:gd name="T36" fmla="*/ 55 w 89"/>
              <a:gd name="T37" fmla="*/ 78 h 78"/>
              <a:gd name="T38" fmla="*/ 77 w 89"/>
              <a:gd name="T39" fmla="*/ 78 h 78"/>
              <a:gd name="T40" fmla="*/ 79 w 89"/>
              <a:gd name="T41" fmla="*/ 76 h 78"/>
              <a:gd name="T42" fmla="*/ 79 w 89"/>
              <a:gd name="T43" fmla="*/ 40 h 78"/>
              <a:gd name="T44" fmla="*/ 86 w 89"/>
              <a:gd name="T45" fmla="*/ 45 h 78"/>
              <a:gd name="T46" fmla="*/ 88 w 89"/>
              <a:gd name="T47" fmla="*/ 46 h 78"/>
              <a:gd name="T48" fmla="*/ 89 w 89"/>
              <a:gd name="T49" fmla="*/ 44 h 78"/>
              <a:gd name="T50" fmla="*/ 89 w 89"/>
              <a:gd name="T51" fmla="*/ 33 h 78"/>
              <a:gd name="T52" fmla="*/ 88 w 89"/>
              <a:gd name="T53" fmla="*/ 32 h 78"/>
              <a:gd name="T54" fmla="*/ 76 w 89"/>
              <a:gd name="T55" fmla="*/ 74 h 78"/>
              <a:gd name="T56" fmla="*/ 56 w 89"/>
              <a:gd name="T57" fmla="*/ 74 h 78"/>
              <a:gd name="T58" fmla="*/ 56 w 89"/>
              <a:gd name="T59" fmla="*/ 60 h 78"/>
              <a:gd name="T60" fmla="*/ 44 w 89"/>
              <a:gd name="T61" fmla="*/ 48 h 78"/>
              <a:gd name="T62" fmla="*/ 32 w 89"/>
              <a:gd name="T63" fmla="*/ 60 h 78"/>
              <a:gd name="T64" fmla="*/ 32 w 89"/>
              <a:gd name="T65" fmla="*/ 74 h 78"/>
              <a:gd name="T66" fmla="*/ 13 w 89"/>
              <a:gd name="T67" fmla="*/ 74 h 78"/>
              <a:gd name="T68" fmla="*/ 13 w 89"/>
              <a:gd name="T69" fmla="*/ 38 h 78"/>
              <a:gd name="T70" fmla="*/ 43 w 89"/>
              <a:gd name="T71" fmla="*/ 15 h 78"/>
              <a:gd name="T72" fmla="*/ 44 w 89"/>
              <a:gd name="T73" fmla="*/ 14 h 78"/>
              <a:gd name="T74" fmla="*/ 76 w 89"/>
              <a:gd name="T75" fmla="*/ 38 h 78"/>
              <a:gd name="T76" fmla="*/ 76 w 89"/>
              <a:gd name="T77" fmla="*/ 74 h 78"/>
              <a:gd name="T78" fmla="*/ 86 w 89"/>
              <a:gd name="T79" fmla="*/ 41 h 78"/>
              <a:gd name="T80" fmla="*/ 79 w 89"/>
              <a:gd name="T81" fmla="*/ 36 h 78"/>
              <a:gd name="T82" fmla="*/ 78 w 89"/>
              <a:gd name="T83" fmla="*/ 36 h 78"/>
              <a:gd name="T84" fmla="*/ 45 w 89"/>
              <a:gd name="T85" fmla="*/ 11 h 78"/>
              <a:gd name="T86" fmla="*/ 45 w 89"/>
              <a:gd name="T87" fmla="*/ 10 h 78"/>
              <a:gd name="T88" fmla="*/ 44 w 89"/>
              <a:gd name="T89" fmla="*/ 10 h 78"/>
              <a:gd name="T90" fmla="*/ 44 w 89"/>
              <a:gd name="T91" fmla="*/ 10 h 78"/>
              <a:gd name="T92" fmla="*/ 43 w 89"/>
              <a:gd name="T93" fmla="*/ 10 h 78"/>
              <a:gd name="T94" fmla="*/ 43 w 89"/>
              <a:gd name="T95" fmla="*/ 11 h 78"/>
              <a:gd name="T96" fmla="*/ 37 w 89"/>
              <a:gd name="T97" fmla="*/ 15 h 78"/>
              <a:gd name="T98" fmla="*/ 10 w 89"/>
              <a:gd name="T99" fmla="*/ 36 h 78"/>
              <a:gd name="T100" fmla="*/ 3 w 89"/>
              <a:gd name="T101" fmla="*/ 41 h 78"/>
              <a:gd name="T102" fmla="*/ 3 w 89"/>
              <a:gd name="T103" fmla="*/ 34 h 78"/>
              <a:gd name="T104" fmla="*/ 44 w 89"/>
              <a:gd name="T105" fmla="*/ 4 h 78"/>
              <a:gd name="T106" fmla="*/ 86 w 89"/>
              <a:gd name="T107" fmla="*/ 34 h 78"/>
              <a:gd name="T108" fmla="*/ 86 w 89"/>
              <a:gd name="T109" fmla="*/ 4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9" h="78">
                <a:moveTo>
                  <a:pt x="88" y="32"/>
                </a:move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43" y="0"/>
                  <a:pt x="43" y="0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3"/>
                  <a:pt x="0" y="33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5"/>
                  <a:pt x="0" y="45"/>
                  <a:pt x="1" y="46"/>
                </a:cubicBezTo>
                <a:cubicBezTo>
                  <a:pt x="1" y="46"/>
                  <a:pt x="1" y="46"/>
                  <a:pt x="1" y="46"/>
                </a:cubicBezTo>
                <a:cubicBezTo>
                  <a:pt x="2" y="46"/>
                  <a:pt x="2" y="46"/>
                  <a:pt x="2" y="45"/>
                </a:cubicBezTo>
                <a:cubicBezTo>
                  <a:pt x="10" y="40"/>
                  <a:pt x="10" y="40"/>
                  <a:pt x="10" y="40"/>
                </a:cubicBezTo>
                <a:cubicBezTo>
                  <a:pt x="10" y="76"/>
                  <a:pt x="10" y="76"/>
                  <a:pt x="10" y="76"/>
                </a:cubicBezTo>
                <a:cubicBezTo>
                  <a:pt x="10" y="77"/>
                  <a:pt x="10" y="78"/>
                  <a:pt x="11" y="78"/>
                </a:cubicBezTo>
                <a:cubicBezTo>
                  <a:pt x="34" y="78"/>
                  <a:pt x="34" y="78"/>
                  <a:pt x="34" y="78"/>
                </a:cubicBezTo>
                <a:cubicBezTo>
                  <a:pt x="35" y="78"/>
                  <a:pt x="35" y="77"/>
                  <a:pt x="35" y="76"/>
                </a:cubicBezTo>
                <a:cubicBezTo>
                  <a:pt x="35" y="60"/>
                  <a:pt x="35" y="60"/>
                  <a:pt x="35" y="60"/>
                </a:cubicBezTo>
                <a:cubicBezTo>
                  <a:pt x="35" y="55"/>
                  <a:pt x="39" y="51"/>
                  <a:pt x="44" y="51"/>
                </a:cubicBezTo>
                <a:cubicBezTo>
                  <a:pt x="49" y="51"/>
                  <a:pt x="53" y="55"/>
                  <a:pt x="53" y="60"/>
                </a:cubicBezTo>
                <a:cubicBezTo>
                  <a:pt x="53" y="76"/>
                  <a:pt x="53" y="76"/>
                  <a:pt x="53" y="76"/>
                </a:cubicBezTo>
                <a:cubicBezTo>
                  <a:pt x="53" y="77"/>
                  <a:pt x="54" y="78"/>
                  <a:pt x="55" y="78"/>
                </a:cubicBezTo>
                <a:cubicBezTo>
                  <a:pt x="77" y="78"/>
                  <a:pt x="77" y="78"/>
                  <a:pt x="77" y="78"/>
                </a:cubicBezTo>
                <a:cubicBezTo>
                  <a:pt x="78" y="78"/>
                  <a:pt x="79" y="77"/>
                  <a:pt x="79" y="76"/>
                </a:cubicBezTo>
                <a:cubicBezTo>
                  <a:pt x="79" y="40"/>
                  <a:pt x="79" y="40"/>
                  <a:pt x="79" y="40"/>
                </a:cubicBezTo>
                <a:cubicBezTo>
                  <a:pt x="86" y="45"/>
                  <a:pt x="86" y="45"/>
                  <a:pt x="86" y="45"/>
                </a:cubicBezTo>
                <a:cubicBezTo>
                  <a:pt x="87" y="46"/>
                  <a:pt x="87" y="46"/>
                  <a:pt x="88" y="46"/>
                </a:cubicBezTo>
                <a:cubicBezTo>
                  <a:pt x="88" y="45"/>
                  <a:pt x="89" y="45"/>
                  <a:pt x="89" y="44"/>
                </a:cubicBezTo>
                <a:cubicBezTo>
                  <a:pt x="89" y="33"/>
                  <a:pt x="89" y="33"/>
                  <a:pt x="89" y="33"/>
                </a:cubicBezTo>
                <a:cubicBezTo>
                  <a:pt x="89" y="33"/>
                  <a:pt x="89" y="32"/>
                  <a:pt x="88" y="32"/>
                </a:cubicBezTo>
                <a:close/>
                <a:moveTo>
                  <a:pt x="76" y="74"/>
                </a:moveTo>
                <a:cubicBezTo>
                  <a:pt x="56" y="74"/>
                  <a:pt x="56" y="74"/>
                  <a:pt x="56" y="74"/>
                </a:cubicBezTo>
                <a:cubicBezTo>
                  <a:pt x="56" y="60"/>
                  <a:pt x="56" y="60"/>
                  <a:pt x="56" y="60"/>
                </a:cubicBezTo>
                <a:cubicBezTo>
                  <a:pt x="56" y="54"/>
                  <a:pt x="51" y="48"/>
                  <a:pt x="44" y="48"/>
                </a:cubicBezTo>
                <a:cubicBezTo>
                  <a:pt x="38" y="48"/>
                  <a:pt x="32" y="54"/>
                  <a:pt x="32" y="60"/>
                </a:cubicBezTo>
                <a:cubicBezTo>
                  <a:pt x="32" y="74"/>
                  <a:pt x="32" y="74"/>
                  <a:pt x="32" y="74"/>
                </a:cubicBezTo>
                <a:cubicBezTo>
                  <a:pt x="13" y="74"/>
                  <a:pt x="13" y="74"/>
                  <a:pt x="13" y="74"/>
                </a:cubicBezTo>
                <a:cubicBezTo>
                  <a:pt x="13" y="38"/>
                  <a:pt x="13" y="38"/>
                  <a:pt x="13" y="38"/>
                </a:cubicBezTo>
                <a:cubicBezTo>
                  <a:pt x="43" y="15"/>
                  <a:pt x="43" y="15"/>
                  <a:pt x="43" y="15"/>
                </a:cubicBezTo>
                <a:cubicBezTo>
                  <a:pt x="44" y="14"/>
                  <a:pt x="44" y="14"/>
                  <a:pt x="44" y="14"/>
                </a:cubicBezTo>
                <a:cubicBezTo>
                  <a:pt x="76" y="38"/>
                  <a:pt x="76" y="38"/>
                  <a:pt x="76" y="38"/>
                </a:cubicBezTo>
                <a:lnTo>
                  <a:pt x="76" y="74"/>
                </a:lnTo>
                <a:close/>
                <a:moveTo>
                  <a:pt x="86" y="41"/>
                </a:moveTo>
                <a:cubicBezTo>
                  <a:pt x="79" y="36"/>
                  <a:pt x="79" y="36"/>
                  <a:pt x="79" y="36"/>
                </a:cubicBezTo>
                <a:cubicBezTo>
                  <a:pt x="78" y="36"/>
                  <a:pt x="78" y="36"/>
                  <a:pt x="78" y="36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0"/>
                  <a:pt x="45" y="10"/>
                </a:cubicBezTo>
                <a:cubicBezTo>
                  <a:pt x="45" y="10"/>
                  <a:pt x="45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3" y="10"/>
                </a:cubicBezTo>
                <a:cubicBezTo>
                  <a:pt x="43" y="11"/>
                  <a:pt x="43" y="11"/>
                  <a:pt x="43" y="11"/>
                </a:cubicBezTo>
                <a:cubicBezTo>
                  <a:pt x="37" y="15"/>
                  <a:pt x="37" y="15"/>
                  <a:pt x="37" y="15"/>
                </a:cubicBezTo>
                <a:cubicBezTo>
                  <a:pt x="10" y="36"/>
                  <a:pt x="10" y="36"/>
                  <a:pt x="10" y="36"/>
                </a:cubicBezTo>
                <a:cubicBezTo>
                  <a:pt x="3" y="41"/>
                  <a:pt x="3" y="41"/>
                  <a:pt x="3" y="41"/>
                </a:cubicBezTo>
                <a:cubicBezTo>
                  <a:pt x="3" y="34"/>
                  <a:pt x="3" y="34"/>
                  <a:pt x="3" y="34"/>
                </a:cubicBezTo>
                <a:cubicBezTo>
                  <a:pt x="44" y="4"/>
                  <a:pt x="44" y="4"/>
                  <a:pt x="44" y="4"/>
                </a:cubicBezTo>
                <a:cubicBezTo>
                  <a:pt x="86" y="34"/>
                  <a:pt x="86" y="34"/>
                  <a:pt x="86" y="34"/>
                </a:cubicBezTo>
                <a:lnTo>
                  <a:pt x="86" y="4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6318251" y="3338513"/>
            <a:ext cx="322263" cy="488950"/>
            <a:chOff x="6446838" y="3338513"/>
            <a:chExt cx="322263" cy="4889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1" name="Freeform 35"/>
            <p:cNvSpPr>
              <a:spLocks noEditPoints="1"/>
            </p:cNvSpPr>
            <p:nvPr/>
          </p:nvSpPr>
          <p:spPr bwMode="auto">
            <a:xfrm>
              <a:off x="6446838" y="3338513"/>
              <a:ext cx="322263" cy="349250"/>
            </a:xfrm>
            <a:custGeom>
              <a:avLst/>
              <a:gdLst>
                <a:gd name="T0" fmla="*/ 38 w 76"/>
                <a:gd name="T1" fmla="*/ 0 h 82"/>
                <a:gd name="T2" fmla="*/ 0 w 76"/>
                <a:gd name="T3" fmla="*/ 37 h 82"/>
                <a:gd name="T4" fmla="*/ 11 w 76"/>
                <a:gd name="T5" fmla="*/ 63 h 82"/>
                <a:gd name="T6" fmla="*/ 11 w 76"/>
                <a:gd name="T7" fmla="*/ 80 h 82"/>
                <a:gd name="T8" fmla="*/ 12 w 76"/>
                <a:gd name="T9" fmla="*/ 82 h 82"/>
                <a:gd name="T10" fmla="*/ 64 w 76"/>
                <a:gd name="T11" fmla="*/ 82 h 82"/>
                <a:gd name="T12" fmla="*/ 66 w 76"/>
                <a:gd name="T13" fmla="*/ 80 h 82"/>
                <a:gd name="T14" fmla="*/ 66 w 76"/>
                <a:gd name="T15" fmla="*/ 63 h 82"/>
                <a:gd name="T16" fmla="*/ 76 w 76"/>
                <a:gd name="T17" fmla="*/ 37 h 82"/>
                <a:gd name="T18" fmla="*/ 38 w 76"/>
                <a:gd name="T19" fmla="*/ 0 h 82"/>
                <a:gd name="T20" fmla="*/ 63 w 76"/>
                <a:gd name="T21" fmla="*/ 62 h 82"/>
                <a:gd name="T22" fmla="*/ 63 w 76"/>
                <a:gd name="T23" fmla="*/ 63 h 82"/>
                <a:gd name="T24" fmla="*/ 63 w 76"/>
                <a:gd name="T25" fmla="*/ 79 h 82"/>
                <a:gd name="T26" fmla="*/ 40 w 76"/>
                <a:gd name="T27" fmla="*/ 79 h 82"/>
                <a:gd name="T28" fmla="*/ 40 w 76"/>
                <a:gd name="T29" fmla="*/ 51 h 82"/>
                <a:gd name="T30" fmla="*/ 56 w 76"/>
                <a:gd name="T31" fmla="*/ 34 h 82"/>
                <a:gd name="T32" fmla="*/ 56 w 76"/>
                <a:gd name="T33" fmla="*/ 31 h 82"/>
                <a:gd name="T34" fmla="*/ 54 w 76"/>
                <a:gd name="T35" fmla="*/ 32 h 82"/>
                <a:gd name="T36" fmla="*/ 38 w 76"/>
                <a:gd name="T37" fmla="*/ 48 h 82"/>
                <a:gd name="T38" fmla="*/ 22 w 76"/>
                <a:gd name="T39" fmla="*/ 32 h 82"/>
                <a:gd name="T40" fmla="*/ 20 w 76"/>
                <a:gd name="T41" fmla="*/ 32 h 82"/>
                <a:gd name="T42" fmla="*/ 20 w 76"/>
                <a:gd name="T43" fmla="*/ 34 h 82"/>
                <a:gd name="T44" fmla="*/ 37 w 76"/>
                <a:gd name="T45" fmla="*/ 51 h 82"/>
                <a:gd name="T46" fmla="*/ 37 w 76"/>
                <a:gd name="T47" fmla="*/ 79 h 82"/>
                <a:gd name="T48" fmla="*/ 14 w 76"/>
                <a:gd name="T49" fmla="*/ 79 h 82"/>
                <a:gd name="T50" fmla="*/ 14 w 76"/>
                <a:gd name="T51" fmla="*/ 63 h 82"/>
                <a:gd name="T52" fmla="*/ 14 w 76"/>
                <a:gd name="T53" fmla="*/ 62 h 82"/>
                <a:gd name="T54" fmla="*/ 4 w 76"/>
                <a:gd name="T55" fmla="*/ 37 h 82"/>
                <a:gd name="T56" fmla="*/ 38 w 76"/>
                <a:gd name="T57" fmla="*/ 3 h 82"/>
                <a:gd name="T58" fmla="*/ 73 w 76"/>
                <a:gd name="T59" fmla="*/ 37 h 82"/>
                <a:gd name="T60" fmla="*/ 63 w 76"/>
                <a:gd name="T61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" h="82">
                  <a:moveTo>
                    <a:pt x="38" y="0"/>
                  </a:moveTo>
                  <a:cubicBezTo>
                    <a:pt x="17" y="0"/>
                    <a:pt x="0" y="17"/>
                    <a:pt x="0" y="37"/>
                  </a:cubicBezTo>
                  <a:cubicBezTo>
                    <a:pt x="0" y="47"/>
                    <a:pt x="4" y="56"/>
                    <a:pt x="11" y="63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1" y="81"/>
                    <a:pt x="12" y="82"/>
                    <a:pt x="12" y="82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5" y="82"/>
                    <a:pt x="66" y="81"/>
                    <a:pt x="66" y="80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72" y="56"/>
                    <a:pt x="76" y="47"/>
                    <a:pt x="76" y="37"/>
                  </a:cubicBezTo>
                  <a:cubicBezTo>
                    <a:pt x="76" y="17"/>
                    <a:pt x="59" y="0"/>
                    <a:pt x="38" y="0"/>
                  </a:cubicBezTo>
                  <a:close/>
                  <a:moveTo>
                    <a:pt x="63" y="62"/>
                  </a:moveTo>
                  <a:cubicBezTo>
                    <a:pt x="63" y="62"/>
                    <a:pt x="63" y="62"/>
                    <a:pt x="63" y="63"/>
                  </a:cubicBezTo>
                  <a:cubicBezTo>
                    <a:pt x="63" y="79"/>
                    <a:pt x="63" y="79"/>
                    <a:pt x="63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7" y="33"/>
                    <a:pt x="57" y="32"/>
                    <a:pt x="56" y="31"/>
                  </a:cubicBezTo>
                  <a:cubicBezTo>
                    <a:pt x="56" y="31"/>
                    <a:pt x="55" y="31"/>
                    <a:pt x="54" y="32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1" y="31"/>
                    <a:pt x="20" y="31"/>
                    <a:pt x="20" y="32"/>
                  </a:cubicBezTo>
                  <a:cubicBezTo>
                    <a:pt x="19" y="32"/>
                    <a:pt x="19" y="33"/>
                    <a:pt x="20" y="34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7" y="55"/>
                    <a:pt x="4" y="47"/>
                    <a:pt x="4" y="37"/>
                  </a:cubicBezTo>
                  <a:cubicBezTo>
                    <a:pt x="4" y="18"/>
                    <a:pt x="19" y="3"/>
                    <a:pt x="38" y="3"/>
                  </a:cubicBezTo>
                  <a:cubicBezTo>
                    <a:pt x="57" y="3"/>
                    <a:pt x="73" y="18"/>
                    <a:pt x="73" y="37"/>
                  </a:cubicBezTo>
                  <a:cubicBezTo>
                    <a:pt x="73" y="47"/>
                    <a:pt x="69" y="55"/>
                    <a:pt x="63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6"/>
            <p:cNvSpPr/>
            <p:nvPr/>
          </p:nvSpPr>
          <p:spPr bwMode="auto">
            <a:xfrm>
              <a:off x="6492875" y="3703638"/>
              <a:ext cx="233363" cy="12700"/>
            </a:xfrm>
            <a:custGeom>
              <a:avLst/>
              <a:gdLst>
                <a:gd name="T0" fmla="*/ 53 w 55"/>
                <a:gd name="T1" fmla="*/ 0 h 3"/>
                <a:gd name="T2" fmla="*/ 1 w 55"/>
                <a:gd name="T3" fmla="*/ 0 h 3"/>
                <a:gd name="T4" fmla="*/ 0 w 55"/>
                <a:gd name="T5" fmla="*/ 2 h 3"/>
                <a:gd name="T6" fmla="*/ 1 w 55"/>
                <a:gd name="T7" fmla="*/ 3 h 3"/>
                <a:gd name="T8" fmla="*/ 53 w 55"/>
                <a:gd name="T9" fmla="*/ 3 h 3"/>
                <a:gd name="T10" fmla="*/ 55 w 55"/>
                <a:gd name="T11" fmla="*/ 2 h 3"/>
                <a:gd name="T12" fmla="*/ 53 w 55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">
                  <a:moveTo>
                    <a:pt x="5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3"/>
                    <a:pt x="55" y="3"/>
                    <a:pt x="55" y="2"/>
                  </a:cubicBezTo>
                  <a:cubicBezTo>
                    <a:pt x="55" y="1"/>
                    <a:pt x="54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7"/>
            <p:cNvSpPr/>
            <p:nvPr/>
          </p:nvSpPr>
          <p:spPr bwMode="auto">
            <a:xfrm>
              <a:off x="6492875" y="3741738"/>
              <a:ext cx="233363" cy="12700"/>
            </a:xfrm>
            <a:custGeom>
              <a:avLst/>
              <a:gdLst>
                <a:gd name="T0" fmla="*/ 53 w 55"/>
                <a:gd name="T1" fmla="*/ 0 h 3"/>
                <a:gd name="T2" fmla="*/ 1 w 55"/>
                <a:gd name="T3" fmla="*/ 0 h 3"/>
                <a:gd name="T4" fmla="*/ 0 w 55"/>
                <a:gd name="T5" fmla="*/ 2 h 3"/>
                <a:gd name="T6" fmla="*/ 1 w 55"/>
                <a:gd name="T7" fmla="*/ 3 h 3"/>
                <a:gd name="T8" fmla="*/ 53 w 55"/>
                <a:gd name="T9" fmla="*/ 3 h 3"/>
                <a:gd name="T10" fmla="*/ 55 w 55"/>
                <a:gd name="T11" fmla="*/ 2 h 3"/>
                <a:gd name="T12" fmla="*/ 53 w 55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">
                  <a:moveTo>
                    <a:pt x="5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3"/>
                    <a:pt x="55" y="2"/>
                    <a:pt x="55" y="2"/>
                  </a:cubicBezTo>
                  <a:cubicBezTo>
                    <a:pt x="55" y="1"/>
                    <a:pt x="54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8"/>
            <p:cNvSpPr>
              <a:spLocks noEditPoints="1"/>
            </p:cNvSpPr>
            <p:nvPr/>
          </p:nvSpPr>
          <p:spPr bwMode="auto">
            <a:xfrm>
              <a:off x="6492875" y="3776663"/>
              <a:ext cx="233363" cy="50800"/>
            </a:xfrm>
            <a:custGeom>
              <a:avLst/>
              <a:gdLst>
                <a:gd name="T0" fmla="*/ 53 w 55"/>
                <a:gd name="T1" fmla="*/ 0 h 12"/>
                <a:gd name="T2" fmla="*/ 36 w 55"/>
                <a:gd name="T3" fmla="*/ 0 h 12"/>
                <a:gd name="T4" fmla="*/ 19 w 55"/>
                <a:gd name="T5" fmla="*/ 0 h 12"/>
                <a:gd name="T6" fmla="*/ 1 w 55"/>
                <a:gd name="T7" fmla="*/ 0 h 12"/>
                <a:gd name="T8" fmla="*/ 0 w 55"/>
                <a:gd name="T9" fmla="*/ 2 h 12"/>
                <a:gd name="T10" fmla="*/ 1 w 55"/>
                <a:gd name="T11" fmla="*/ 4 h 12"/>
                <a:gd name="T12" fmla="*/ 17 w 55"/>
                <a:gd name="T13" fmla="*/ 4 h 12"/>
                <a:gd name="T14" fmla="*/ 27 w 55"/>
                <a:gd name="T15" fmla="*/ 12 h 12"/>
                <a:gd name="T16" fmla="*/ 37 w 55"/>
                <a:gd name="T17" fmla="*/ 4 h 12"/>
                <a:gd name="T18" fmla="*/ 53 w 55"/>
                <a:gd name="T19" fmla="*/ 4 h 12"/>
                <a:gd name="T20" fmla="*/ 55 w 55"/>
                <a:gd name="T21" fmla="*/ 2 h 12"/>
                <a:gd name="T22" fmla="*/ 53 w 55"/>
                <a:gd name="T23" fmla="*/ 0 h 12"/>
                <a:gd name="T24" fmla="*/ 27 w 55"/>
                <a:gd name="T25" fmla="*/ 9 h 12"/>
                <a:gd name="T26" fmla="*/ 21 w 55"/>
                <a:gd name="T27" fmla="*/ 4 h 12"/>
                <a:gd name="T28" fmla="*/ 34 w 55"/>
                <a:gd name="T29" fmla="*/ 4 h 12"/>
                <a:gd name="T30" fmla="*/ 27 w 55"/>
                <a:gd name="T3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2">
                  <a:moveTo>
                    <a:pt x="53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9"/>
                    <a:pt x="22" y="12"/>
                    <a:pt x="27" y="12"/>
                  </a:cubicBezTo>
                  <a:cubicBezTo>
                    <a:pt x="32" y="12"/>
                    <a:pt x="37" y="9"/>
                    <a:pt x="37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4" y="4"/>
                    <a:pt x="55" y="3"/>
                    <a:pt x="55" y="2"/>
                  </a:cubicBezTo>
                  <a:cubicBezTo>
                    <a:pt x="55" y="1"/>
                    <a:pt x="54" y="0"/>
                    <a:pt x="53" y="0"/>
                  </a:cubicBezTo>
                  <a:close/>
                  <a:moveTo>
                    <a:pt x="27" y="9"/>
                  </a:moveTo>
                  <a:cubicBezTo>
                    <a:pt x="24" y="9"/>
                    <a:pt x="21" y="7"/>
                    <a:pt x="21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3" y="7"/>
                    <a:pt x="31" y="9"/>
                    <a:pt x="2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7000876" y="2461638"/>
            <a:ext cx="516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简主义设计，极致简约风潮流所向，通用设计，完美兼容，打造最实用，最具个性的演示方案。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433023" y="2782888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7000876" y="3257551"/>
            <a:ext cx="516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简主义设计，极致简约风潮流所向，通用设计，完美兼容，打造最实用，最具个性的演示方案。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7000876" y="4082475"/>
            <a:ext cx="516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简主义设计，极致简约风潮流所向，通用设计，完美兼容，打造最实用，最具个性的演示方案。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7000876" y="4878388"/>
            <a:ext cx="516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简主义设计，极致简约风潮流所向，通用设计，完美兼容，打造最实用，最具个性的演示方案。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33023" y="3587751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433023" y="4374357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33023" y="5182394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4425654" y="2540946"/>
            <a:ext cx="849905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10%</a:t>
            </a:r>
            <a:endParaRPr kumimoji="1"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810324" y="3335488"/>
            <a:ext cx="849905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30%</a:t>
            </a:r>
            <a:endParaRPr kumimoji="1"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092106" y="4152408"/>
            <a:ext cx="849905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40%</a:t>
            </a:r>
            <a:endParaRPr kumimoji="1"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717956" y="4951563"/>
            <a:ext cx="849905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20%</a:t>
            </a:r>
            <a:endParaRPr kumimoji="1"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25900" y="795933"/>
            <a:ext cx="415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 LOREM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/>
          <p:cNvSpPr/>
          <p:nvPr/>
        </p:nvSpPr>
        <p:spPr bwMode="auto">
          <a:xfrm>
            <a:off x="2789238" y="2075136"/>
            <a:ext cx="2098675" cy="2006600"/>
          </a:xfrm>
          <a:custGeom>
            <a:avLst/>
            <a:gdLst>
              <a:gd name="T0" fmla="*/ 855 w 1322"/>
              <a:gd name="T1" fmla="*/ 0 h 1264"/>
              <a:gd name="T2" fmla="*/ 0 w 1322"/>
              <a:gd name="T3" fmla="*/ 0 h 1264"/>
              <a:gd name="T4" fmla="*/ 507 w 1322"/>
              <a:gd name="T5" fmla="*/ 1264 h 1264"/>
              <a:gd name="T6" fmla="*/ 1322 w 1322"/>
              <a:gd name="T7" fmla="*/ 1264 h 1264"/>
              <a:gd name="T8" fmla="*/ 855 w 1322"/>
              <a:gd name="T9" fmla="*/ 0 h 1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2" h="1264">
                <a:moveTo>
                  <a:pt x="855" y="0"/>
                </a:moveTo>
                <a:lnTo>
                  <a:pt x="0" y="0"/>
                </a:lnTo>
                <a:lnTo>
                  <a:pt x="507" y="1264"/>
                </a:lnTo>
                <a:lnTo>
                  <a:pt x="1322" y="1264"/>
                </a:lnTo>
                <a:lnTo>
                  <a:pt x="85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1992313" y="2075136"/>
            <a:ext cx="2098675" cy="2006600"/>
          </a:xfrm>
          <a:custGeom>
            <a:avLst/>
            <a:gdLst>
              <a:gd name="T0" fmla="*/ 855 w 1322"/>
              <a:gd name="T1" fmla="*/ 1264 h 1264"/>
              <a:gd name="T2" fmla="*/ 0 w 1322"/>
              <a:gd name="T3" fmla="*/ 1264 h 1264"/>
              <a:gd name="T4" fmla="*/ 507 w 1322"/>
              <a:gd name="T5" fmla="*/ 0 h 1264"/>
              <a:gd name="T6" fmla="*/ 1322 w 1322"/>
              <a:gd name="T7" fmla="*/ 0 h 1264"/>
              <a:gd name="T8" fmla="*/ 855 w 1322"/>
              <a:gd name="T9" fmla="*/ 1264 h 1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2" h="1264">
                <a:moveTo>
                  <a:pt x="855" y="1264"/>
                </a:moveTo>
                <a:lnTo>
                  <a:pt x="0" y="1264"/>
                </a:lnTo>
                <a:lnTo>
                  <a:pt x="507" y="0"/>
                </a:lnTo>
                <a:lnTo>
                  <a:pt x="1322" y="0"/>
                </a:lnTo>
                <a:lnTo>
                  <a:pt x="855" y="12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/>
        </p:nvSpPr>
        <p:spPr bwMode="auto">
          <a:xfrm>
            <a:off x="4391025" y="2075136"/>
            <a:ext cx="2098675" cy="2006600"/>
          </a:xfrm>
          <a:custGeom>
            <a:avLst/>
            <a:gdLst>
              <a:gd name="T0" fmla="*/ 855 w 1322"/>
              <a:gd name="T1" fmla="*/ 0 h 1264"/>
              <a:gd name="T2" fmla="*/ 0 w 1322"/>
              <a:gd name="T3" fmla="*/ 0 h 1264"/>
              <a:gd name="T4" fmla="*/ 508 w 1322"/>
              <a:gd name="T5" fmla="*/ 1264 h 1264"/>
              <a:gd name="T6" fmla="*/ 1322 w 1322"/>
              <a:gd name="T7" fmla="*/ 1264 h 1264"/>
              <a:gd name="T8" fmla="*/ 855 w 1322"/>
              <a:gd name="T9" fmla="*/ 0 h 1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2" h="1264">
                <a:moveTo>
                  <a:pt x="855" y="0"/>
                </a:moveTo>
                <a:lnTo>
                  <a:pt x="0" y="0"/>
                </a:lnTo>
                <a:lnTo>
                  <a:pt x="508" y="1264"/>
                </a:lnTo>
                <a:lnTo>
                  <a:pt x="1322" y="1264"/>
                </a:lnTo>
                <a:lnTo>
                  <a:pt x="85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8"/>
          <p:cNvSpPr/>
          <p:nvPr/>
        </p:nvSpPr>
        <p:spPr bwMode="auto">
          <a:xfrm>
            <a:off x="3594100" y="2075136"/>
            <a:ext cx="2098675" cy="2006600"/>
          </a:xfrm>
          <a:custGeom>
            <a:avLst/>
            <a:gdLst>
              <a:gd name="T0" fmla="*/ 855 w 1322"/>
              <a:gd name="T1" fmla="*/ 1264 h 1264"/>
              <a:gd name="T2" fmla="*/ 0 w 1322"/>
              <a:gd name="T3" fmla="*/ 1264 h 1264"/>
              <a:gd name="T4" fmla="*/ 508 w 1322"/>
              <a:gd name="T5" fmla="*/ 0 h 1264"/>
              <a:gd name="T6" fmla="*/ 1322 w 1322"/>
              <a:gd name="T7" fmla="*/ 0 h 1264"/>
              <a:gd name="T8" fmla="*/ 855 w 1322"/>
              <a:gd name="T9" fmla="*/ 1264 h 1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2" h="1264">
                <a:moveTo>
                  <a:pt x="855" y="1264"/>
                </a:moveTo>
                <a:lnTo>
                  <a:pt x="0" y="1264"/>
                </a:lnTo>
                <a:lnTo>
                  <a:pt x="508" y="0"/>
                </a:lnTo>
                <a:lnTo>
                  <a:pt x="1322" y="0"/>
                </a:lnTo>
                <a:lnTo>
                  <a:pt x="855" y="12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9"/>
          <p:cNvSpPr/>
          <p:nvPr/>
        </p:nvSpPr>
        <p:spPr bwMode="auto">
          <a:xfrm>
            <a:off x="5997575" y="2075136"/>
            <a:ext cx="2098675" cy="2006600"/>
          </a:xfrm>
          <a:custGeom>
            <a:avLst/>
            <a:gdLst>
              <a:gd name="T0" fmla="*/ 855 w 1322"/>
              <a:gd name="T1" fmla="*/ 0 h 1264"/>
              <a:gd name="T2" fmla="*/ 0 w 1322"/>
              <a:gd name="T3" fmla="*/ 0 h 1264"/>
              <a:gd name="T4" fmla="*/ 508 w 1322"/>
              <a:gd name="T5" fmla="*/ 1264 h 1264"/>
              <a:gd name="T6" fmla="*/ 1322 w 1322"/>
              <a:gd name="T7" fmla="*/ 1264 h 1264"/>
              <a:gd name="T8" fmla="*/ 855 w 1322"/>
              <a:gd name="T9" fmla="*/ 0 h 1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2" h="1264">
                <a:moveTo>
                  <a:pt x="855" y="0"/>
                </a:moveTo>
                <a:lnTo>
                  <a:pt x="0" y="0"/>
                </a:lnTo>
                <a:lnTo>
                  <a:pt x="508" y="1264"/>
                </a:lnTo>
                <a:lnTo>
                  <a:pt x="1322" y="1264"/>
                </a:lnTo>
                <a:lnTo>
                  <a:pt x="855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0"/>
          <p:cNvSpPr/>
          <p:nvPr/>
        </p:nvSpPr>
        <p:spPr bwMode="auto">
          <a:xfrm>
            <a:off x="5202238" y="2075136"/>
            <a:ext cx="2097088" cy="2006600"/>
          </a:xfrm>
          <a:custGeom>
            <a:avLst/>
            <a:gdLst>
              <a:gd name="T0" fmla="*/ 854 w 1321"/>
              <a:gd name="T1" fmla="*/ 1264 h 1264"/>
              <a:gd name="T2" fmla="*/ 0 w 1321"/>
              <a:gd name="T3" fmla="*/ 1264 h 1264"/>
              <a:gd name="T4" fmla="*/ 507 w 1321"/>
              <a:gd name="T5" fmla="*/ 0 h 1264"/>
              <a:gd name="T6" fmla="*/ 1321 w 1321"/>
              <a:gd name="T7" fmla="*/ 0 h 1264"/>
              <a:gd name="T8" fmla="*/ 854 w 1321"/>
              <a:gd name="T9" fmla="*/ 1264 h 1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1" h="1264">
                <a:moveTo>
                  <a:pt x="854" y="1264"/>
                </a:moveTo>
                <a:lnTo>
                  <a:pt x="0" y="1264"/>
                </a:lnTo>
                <a:lnTo>
                  <a:pt x="507" y="0"/>
                </a:lnTo>
                <a:lnTo>
                  <a:pt x="1321" y="0"/>
                </a:lnTo>
                <a:lnTo>
                  <a:pt x="854" y="12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1"/>
          <p:cNvSpPr/>
          <p:nvPr/>
        </p:nvSpPr>
        <p:spPr bwMode="auto">
          <a:xfrm>
            <a:off x="7604125" y="2075136"/>
            <a:ext cx="2095500" cy="2006600"/>
          </a:xfrm>
          <a:custGeom>
            <a:avLst/>
            <a:gdLst>
              <a:gd name="T0" fmla="*/ 855 w 1320"/>
              <a:gd name="T1" fmla="*/ 0 h 1264"/>
              <a:gd name="T2" fmla="*/ 0 w 1320"/>
              <a:gd name="T3" fmla="*/ 0 h 1264"/>
              <a:gd name="T4" fmla="*/ 505 w 1320"/>
              <a:gd name="T5" fmla="*/ 1264 h 1264"/>
              <a:gd name="T6" fmla="*/ 1320 w 1320"/>
              <a:gd name="T7" fmla="*/ 1264 h 1264"/>
              <a:gd name="T8" fmla="*/ 855 w 1320"/>
              <a:gd name="T9" fmla="*/ 0 h 1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0" h="1264">
                <a:moveTo>
                  <a:pt x="855" y="0"/>
                </a:moveTo>
                <a:lnTo>
                  <a:pt x="0" y="0"/>
                </a:lnTo>
                <a:lnTo>
                  <a:pt x="505" y="1264"/>
                </a:lnTo>
                <a:lnTo>
                  <a:pt x="1320" y="1264"/>
                </a:lnTo>
                <a:lnTo>
                  <a:pt x="855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2"/>
          <p:cNvSpPr/>
          <p:nvPr/>
        </p:nvSpPr>
        <p:spPr bwMode="auto">
          <a:xfrm>
            <a:off x="6807200" y="2075136"/>
            <a:ext cx="2095500" cy="2006600"/>
          </a:xfrm>
          <a:custGeom>
            <a:avLst/>
            <a:gdLst>
              <a:gd name="T0" fmla="*/ 852 w 1320"/>
              <a:gd name="T1" fmla="*/ 1264 h 1264"/>
              <a:gd name="T2" fmla="*/ 0 w 1320"/>
              <a:gd name="T3" fmla="*/ 1264 h 1264"/>
              <a:gd name="T4" fmla="*/ 505 w 1320"/>
              <a:gd name="T5" fmla="*/ 0 h 1264"/>
              <a:gd name="T6" fmla="*/ 1320 w 1320"/>
              <a:gd name="T7" fmla="*/ 0 h 1264"/>
              <a:gd name="T8" fmla="*/ 852 w 1320"/>
              <a:gd name="T9" fmla="*/ 1264 h 1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0" h="1264">
                <a:moveTo>
                  <a:pt x="852" y="1264"/>
                </a:moveTo>
                <a:lnTo>
                  <a:pt x="0" y="1264"/>
                </a:lnTo>
                <a:lnTo>
                  <a:pt x="505" y="0"/>
                </a:lnTo>
                <a:lnTo>
                  <a:pt x="1320" y="0"/>
                </a:lnTo>
                <a:lnTo>
                  <a:pt x="852" y="12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9118316" y="4294127"/>
            <a:ext cx="500063" cy="395288"/>
            <a:chOff x="7350125" y="5054600"/>
            <a:chExt cx="500063" cy="395288"/>
          </a:xfrm>
          <a:solidFill>
            <a:schemeClr val="accent4"/>
          </a:solidFill>
        </p:grpSpPr>
        <p:sp>
          <p:nvSpPr>
            <p:cNvPr id="17" name="Freeform 56"/>
            <p:cNvSpPr>
              <a:spLocks noEditPoints="1"/>
            </p:cNvSpPr>
            <p:nvPr/>
          </p:nvSpPr>
          <p:spPr bwMode="auto">
            <a:xfrm>
              <a:off x="7350125" y="5054600"/>
              <a:ext cx="500063" cy="395288"/>
            </a:xfrm>
            <a:custGeom>
              <a:avLst/>
              <a:gdLst>
                <a:gd name="T0" fmla="*/ 47 w 118"/>
                <a:gd name="T1" fmla="*/ 0 h 93"/>
                <a:gd name="T2" fmla="*/ 16 w 118"/>
                <a:gd name="T3" fmla="*/ 8 h 93"/>
                <a:gd name="T4" fmla="*/ 0 w 118"/>
                <a:gd name="T5" fmla="*/ 52 h 93"/>
                <a:gd name="T6" fmla="*/ 32 w 118"/>
                <a:gd name="T7" fmla="*/ 68 h 93"/>
                <a:gd name="T8" fmla="*/ 54 w 118"/>
                <a:gd name="T9" fmla="*/ 93 h 93"/>
                <a:gd name="T10" fmla="*/ 56 w 118"/>
                <a:gd name="T11" fmla="*/ 91 h 93"/>
                <a:gd name="T12" fmla="*/ 70 w 118"/>
                <a:gd name="T13" fmla="*/ 68 h 93"/>
                <a:gd name="T14" fmla="*/ 89 w 118"/>
                <a:gd name="T15" fmla="*/ 86 h 93"/>
                <a:gd name="T16" fmla="*/ 91 w 118"/>
                <a:gd name="T17" fmla="*/ 84 h 93"/>
                <a:gd name="T18" fmla="*/ 103 w 118"/>
                <a:gd name="T19" fmla="*/ 60 h 93"/>
                <a:gd name="T20" fmla="*/ 118 w 118"/>
                <a:gd name="T21" fmla="*/ 16 h 93"/>
                <a:gd name="T22" fmla="*/ 71 w 118"/>
                <a:gd name="T23" fmla="*/ 64 h 93"/>
                <a:gd name="T24" fmla="*/ 52 w 118"/>
                <a:gd name="T25" fmla="*/ 66 h 93"/>
                <a:gd name="T26" fmla="*/ 34 w 118"/>
                <a:gd name="T27" fmla="*/ 64 h 93"/>
                <a:gd name="T28" fmla="*/ 16 w 118"/>
                <a:gd name="T29" fmla="*/ 64 h 93"/>
                <a:gd name="T30" fmla="*/ 4 w 118"/>
                <a:gd name="T31" fmla="*/ 23 h 93"/>
                <a:gd name="T32" fmla="*/ 35 w 118"/>
                <a:gd name="T33" fmla="*/ 12 h 93"/>
                <a:gd name="T34" fmla="*/ 83 w 118"/>
                <a:gd name="T35" fmla="*/ 23 h 93"/>
                <a:gd name="T36" fmla="*/ 71 w 118"/>
                <a:gd name="T37" fmla="*/ 64 h 93"/>
                <a:gd name="T38" fmla="*/ 103 w 118"/>
                <a:gd name="T39" fmla="*/ 56 h 93"/>
                <a:gd name="T40" fmla="*/ 87 w 118"/>
                <a:gd name="T41" fmla="*/ 58 h 93"/>
                <a:gd name="T42" fmla="*/ 75 w 118"/>
                <a:gd name="T43" fmla="*/ 67 h 93"/>
                <a:gd name="T44" fmla="*/ 77 w 118"/>
                <a:gd name="T45" fmla="*/ 66 h 93"/>
                <a:gd name="T46" fmla="*/ 80 w 118"/>
                <a:gd name="T47" fmla="*/ 65 h 93"/>
                <a:gd name="T48" fmla="*/ 83 w 118"/>
                <a:gd name="T49" fmla="*/ 63 h 93"/>
                <a:gd name="T50" fmla="*/ 84 w 118"/>
                <a:gd name="T51" fmla="*/ 60 h 93"/>
                <a:gd name="T52" fmla="*/ 86 w 118"/>
                <a:gd name="T53" fmla="*/ 58 h 93"/>
                <a:gd name="T54" fmla="*/ 86 w 118"/>
                <a:gd name="T55" fmla="*/ 55 h 93"/>
                <a:gd name="T56" fmla="*/ 87 w 118"/>
                <a:gd name="T57" fmla="*/ 23 h 93"/>
                <a:gd name="T58" fmla="*/ 39 w 118"/>
                <a:gd name="T59" fmla="*/ 8 h 93"/>
                <a:gd name="T60" fmla="*/ 103 w 118"/>
                <a:gd name="T61" fmla="*/ 4 h 93"/>
                <a:gd name="T62" fmla="*/ 114 w 118"/>
                <a:gd name="T63" fmla="*/ 4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8" h="93">
                  <a:moveTo>
                    <a:pt x="103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2" y="0"/>
                    <a:pt x="37" y="3"/>
                    <a:pt x="3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7" y="8"/>
                    <a:pt x="0" y="15"/>
                    <a:pt x="0" y="23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1"/>
                    <a:pt x="7" y="68"/>
                    <a:pt x="16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3" y="93"/>
                    <a:pt x="54" y="93"/>
                    <a:pt x="54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6" y="93"/>
                    <a:pt x="56" y="92"/>
                    <a:pt x="56" y="91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85"/>
                    <a:pt x="88" y="86"/>
                    <a:pt x="89" y="86"/>
                  </a:cubicBezTo>
                  <a:cubicBezTo>
                    <a:pt x="89" y="86"/>
                    <a:pt x="90" y="86"/>
                    <a:pt x="90" y="85"/>
                  </a:cubicBezTo>
                  <a:cubicBezTo>
                    <a:pt x="91" y="85"/>
                    <a:pt x="91" y="84"/>
                    <a:pt x="91" y="84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103" y="60"/>
                    <a:pt x="103" y="60"/>
                    <a:pt x="103" y="60"/>
                  </a:cubicBezTo>
                  <a:cubicBezTo>
                    <a:pt x="111" y="60"/>
                    <a:pt x="118" y="53"/>
                    <a:pt x="118" y="45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8" y="7"/>
                    <a:pt x="111" y="0"/>
                    <a:pt x="103" y="0"/>
                  </a:cubicBezTo>
                  <a:close/>
                  <a:moveTo>
                    <a:pt x="71" y="64"/>
                  </a:moveTo>
                  <a:cubicBezTo>
                    <a:pt x="54" y="64"/>
                    <a:pt x="54" y="64"/>
                    <a:pt x="54" y="64"/>
                  </a:cubicBezTo>
                  <a:cubicBezTo>
                    <a:pt x="53" y="64"/>
                    <a:pt x="52" y="65"/>
                    <a:pt x="52" y="66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4"/>
                    <a:pt x="33" y="64"/>
                    <a:pt x="33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9" y="64"/>
                    <a:pt x="4" y="59"/>
                    <a:pt x="4" y="52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17"/>
                    <a:pt x="9" y="12"/>
                    <a:pt x="1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8" y="12"/>
                    <a:pt x="83" y="17"/>
                    <a:pt x="83" y="23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3" y="59"/>
                    <a:pt x="78" y="64"/>
                    <a:pt x="71" y="64"/>
                  </a:cubicBezTo>
                  <a:close/>
                  <a:moveTo>
                    <a:pt x="114" y="45"/>
                  </a:moveTo>
                  <a:cubicBezTo>
                    <a:pt x="114" y="51"/>
                    <a:pt x="109" y="56"/>
                    <a:pt x="103" y="56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8" y="56"/>
                    <a:pt x="87" y="57"/>
                    <a:pt x="87" y="58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76" y="67"/>
                    <a:pt x="76" y="67"/>
                    <a:pt x="77" y="67"/>
                  </a:cubicBezTo>
                  <a:cubicBezTo>
                    <a:pt x="77" y="67"/>
                    <a:pt x="77" y="67"/>
                    <a:pt x="77" y="66"/>
                  </a:cubicBezTo>
                  <a:cubicBezTo>
                    <a:pt x="78" y="66"/>
                    <a:pt x="79" y="66"/>
                    <a:pt x="80" y="65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81" y="64"/>
                    <a:pt x="81" y="64"/>
                    <a:pt x="82" y="63"/>
                  </a:cubicBezTo>
                  <a:cubicBezTo>
                    <a:pt x="82" y="63"/>
                    <a:pt x="82" y="63"/>
                    <a:pt x="83" y="63"/>
                  </a:cubicBezTo>
                  <a:cubicBezTo>
                    <a:pt x="83" y="62"/>
                    <a:pt x="83" y="62"/>
                    <a:pt x="84" y="61"/>
                  </a:cubicBezTo>
                  <a:cubicBezTo>
                    <a:pt x="84" y="61"/>
                    <a:pt x="84" y="61"/>
                    <a:pt x="84" y="60"/>
                  </a:cubicBezTo>
                  <a:cubicBezTo>
                    <a:pt x="85" y="60"/>
                    <a:pt x="85" y="59"/>
                    <a:pt x="85" y="59"/>
                  </a:cubicBezTo>
                  <a:cubicBezTo>
                    <a:pt x="85" y="58"/>
                    <a:pt x="86" y="58"/>
                    <a:pt x="86" y="58"/>
                  </a:cubicBezTo>
                  <a:cubicBezTo>
                    <a:pt x="86" y="57"/>
                    <a:pt x="86" y="57"/>
                    <a:pt x="86" y="56"/>
                  </a:cubicBezTo>
                  <a:cubicBezTo>
                    <a:pt x="86" y="56"/>
                    <a:pt x="86" y="55"/>
                    <a:pt x="86" y="55"/>
                  </a:cubicBezTo>
                  <a:cubicBezTo>
                    <a:pt x="87" y="54"/>
                    <a:pt x="87" y="53"/>
                    <a:pt x="87" y="52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15"/>
                    <a:pt x="80" y="8"/>
                    <a:pt x="71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1" y="5"/>
                    <a:pt x="44" y="4"/>
                    <a:pt x="47" y="4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9" y="4"/>
                    <a:pt x="114" y="9"/>
                    <a:pt x="114" y="16"/>
                  </a:cubicBezTo>
                  <a:lnTo>
                    <a:pt x="114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57"/>
            <p:cNvSpPr/>
            <p:nvPr/>
          </p:nvSpPr>
          <p:spPr bwMode="auto">
            <a:xfrm>
              <a:off x="7400925" y="5135563"/>
              <a:ext cx="276225" cy="17463"/>
            </a:xfrm>
            <a:custGeom>
              <a:avLst/>
              <a:gdLst>
                <a:gd name="T0" fmla="*/ 63 w 65"/>
                <a:gd name="T1" fmla="*/ 0 h 4"/>
                <a:gd name="T2" fmla="*/ 2 w 65"/>
                <a:gd name="T3" fmla="*/ 0 h 4"/>
                <a:gd name="T4" fmla="*/ 0 w 65"/>
                <a:gd name="T5" fmla="*/ 2 h 4"/>
                <a:gd name="T6" fmla="*/ 2 w 65"/>
                <a:gd name="T7" fmla="*/ 4 h 4"/>
                <a:gd name="T8" fmla="*/ 63 w 65"/>
                <a:gd name="T9" fmla="*/ 4 h 4"/>
                <a:gd name="T10" fmla="*/ 65 w 65"/>
                <a:gd name="T11" fmla="*/ 2 h 4"/>
                <a:gd name="T12" fmla="*/ 63 w 6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">
                  <a:moveTo>
                    <a:pt x="6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4" y="4"/>
                    <a:pt x="65" y="3"/>
                    <a:pt x="65" y="2"/>
                  </a:cubicBezTo>
                  <a:cubicBezTo>
                    <a:pt x="65" y="1"/>
                    <a:pt x="64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58"/>
            <p:cNvSpPr/>
            <p:nvPr/>
          </p:nvSpPr>
          <p:spPr bwMode="auto">
            <a:xfrm>
              <a:off x="7400925" y="5203825"/>
              <a:ext cx="212725" cy="17463"/>
            </a:xfrm>
            <a:custGeom>
              <a:avLst/>
              <a:gdLst>
                <a:gd name="T0" fmla="*/ 48 w 50"/>
                <a:gd name="T1" fmla="*/ 0 h 4"/>
                <a:gd name="T2" fmla="*/ 2 w 50"/>
                <a:gd name="T3" fmla="*/ 0 h 4"/>
                <a:gd name="T4" fmla="*/ 0 w 50"/>
                <a:gd name="T5" fmla="*/ 2 h 4"/>
                <a:gd name="T6" fmla="*/ 2 w 50"/>
                <a:gd name="T7" fmla="*/ 4 h 4"/>
                <a:gd name="T8" fmla="*/ 48 w 50"/>
                <a:gd name="T9" fmla="*/ 4 h 4"/>
                <a:gd name="T10" fmla="*/ 50 w 50"/>
                <a:gd name="T11" fmla="*/ 2 h 4"/>
                <a:gd name="T12" fmla="*/ 48 w 5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">
                  <a:moveTo>
                    <a:pt x="4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50" y="4"/>
                    <a:pt x="50" y="2"/>
                  </a:cubicBezTo>
                  <a:cubicBezTo>
                    <a:pt x="50" y="1"/>
                    <a:pt x="49" y="0"/>
                    <a:pt x="4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59"/>
            <p:cNvSpPr/>
            <p:nvPr/>
          </p:nvSpPr>
          <p:spPr bwMode="auto">
            <a:xfrm>
              <a:off x="7400925" y="5280025"/>
              <a:ext cx="123825" cy="17463"/>
            </a:xfrm>
            <a:custGeom>
              <a:avLst/>
              <a:gdLst>
                <a:gd name="T0" fmla="*/ 27 w 29"/>
                <a:gd name="T1" fmla="*/ 0 h 4"/>
                <a:gd name="T2" fmla="*/ 2 w 29"/>
                <a:gd name="T3" fmla="*/ 0 h 4"/>
                <a:gd name="T4" fmla="*/ 0 w 29"/>
                <a:gd name="T5" fmla="*/ 2 h 4"/>
                <a:gd name="T6" fmla="*/ 2 w 29"/>
                <a:gd name="T7" fmla="*/ 4 h 4"/>
                <a:gd name="T8" fmla="*/ 27 w 29"/>
                <a:gd name="T9" fmla="*/ 4 h 4"/>
                <a:gd name="T10" fmla="*/ 29 w 29"/>
                <a:gd name="T11" fmla="*/ 2 h 4"/>
                <a:gd name="T12" fmla="*/ 27 w 29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">
                  <a:moveTo>
                    <a:pt x="2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4"/>
                    <a:pt x="29" y="3"/>
                    <a:pt x="29" y="2"/>
                  </a:cubicBezTo>
                  <a:cubicBezTo>
                    <a:pt x="29" y="1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08624" y="4311590"/>
            <a:ext cx="381000" cy="360363"/>
            <a:chOff x="4357688" y="5046663"/>
            <a:chExt cx="381000" cy="360363"/>
          </a:xfrm>
          <a:solidFill>
            <a:schemeClr val="accent3"/>
          </a:solidFill>
        </p:grpSpPr>
        <p:sp>
          <p:nvSpPr>
            <p:cNvPr id="22" name="Freeform 60"/>
            <p:cNvSpPr>
              <a:spLocks noEditPoints="1"/>
            </p:cNvSpPr>
            <p:nvPr/>
          </p:nvSpPr>
          <p:spPr bwMode="auto">
            <a:xfrm>
              <a:off x="4357688" y="5046663"/>
              <a:ext cx="174625" cy="174625"/>
            </a:xfrm>
            <a:custGeom>
              <a:avLst/>
              <a:gdLst>
                <a:gd name="T0" fmla="*/ 37 w 41"/>
                <a:gd name="T1" fmla="*/ 0 h 41"/>
                <a:gd name="T2" fmla="*/ 5 w 41"/>
                <a:gd name="T3" fmla="*/ 0 h 41"/>
                <a:gd name="T4" fmla="*/ 0 w 41"/>
                <a:gd name="T5" fmla="*/ 5 h 41"/>
                <a:gd name="T6" fmla="*/ 0 w 41"/>
                <a:gd name="T7" fmla="*/ 37 h 41"/>
                <a:gd name="T8" fmla="*/ 5 w 41"/>
                <a:gd name="T9" fmla="*/ 41 h 41"/>
                <a:gd name="T10" fmla="*/ 37 w 41"/>
                <a:gd name="T11" fmla="*/ 41 h 41"/>
                <a:gd name="T12" fmla="*/ 41 w 41"/>
                <a:gd name="T13" fmla="*/ 37 h 41"/>
                <a:gd name="T14" fmla="*/ 41 w 41"/>
                <a:gd name="T15" fmla="*/ 5 h 41"/>
                <a:gd name="T16" fmla="*/ 37 w 41"/>
                <a:gd name="T17" fmla="*/ 0 h 41"/>
                <a:gd name="T18" fmla="*/ 37 w 41"/>
                <a:gd name="T19" fmla="*/ 37 h 41"/>
                <a:gd name="T20" fmla="*/ 37 w 41"/>
                <a:gd name="T21" fmla="*/ 37 h 41"/>
                <a:gd name="T22" fmla="*/ 5 w 41"/>
                <a:gd name="T23" fmla="*/ 37 h 41"/>
                <a:gd name="T24" fmla="*/ 4 w 41"/>
                <a:gd name="T25" fmla="*/ 37 h 41"/>
                <a:gd name="T26" fmla="*/ 4 w 41"/>
                <a:gd name="T27" fmla="*/ 5 h 41"/>
                <a:gd name="T28" fmla="*/ 5 w 41"/>
                <a:gd name="T29" fmla="*/ 4 h 41"/>
                <a:gd name="T30" fmla="*/ 37 w 41"/>
                <a:gd name="T31" fmla="*/ 4 h 41"/>
                <a:gd name="T32" fmla="*/ 37 w 41"/>
                <a:gd name="T33" fmla="*/ 5 h 41"/>
                <a:gd name="T34" fmla="*/ 37 w 41"/>
                <a:gd name="T35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1">
                  <a:moveTo>
                    <a:pt x="3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9"/>
                    <a:pt x="3" y="41"/>
                    <a:pt x="5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9" y="41"/>
                    <a:pt x="41" y="39"/>
                    <a:pt x="41" y="37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3"/>
                    <a:pt x="39" y="0"/>
                    <a:pt x="37" y="0"/>
                  </a:cubicBezTo>
                  <a:close/>
                  <a:moveTo>
                    <a:pt x="37" y="37"/>
                  </a:moveTo>
                  <a:cubicBezTo>
                    <a:pt x="37" y="37"/>
                    <a:pt x="37" y="37"/>
                    <a:pt x="37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4" y="37"/>
                    <a:pt x="4" y="3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4"/>
                    <a:pt x="5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5"/>
                    <a:pt x="37" y="5"/>
                  </a:cubicBezTo>
                  <a:lnTo>
                    <a:pt x="3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Rectangle 61"/>
            <p:cNvSpPr>
              <a:spLocks noChangeArrowheads="1"/>
            </p:cNvSpPr>
            <p:nvPr/>
          </p:nvSpPr>
          <p:spPr bwMode="auto">
            <a:xfrm>
              <a:off x="4557713" y="5064125"/>
              <a:ext cx="1809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62"/>
            <p:cNvSpPr>
              <a:spLocks noChangeArrowheads="1"/>
            </p:cNvSpPr>
            <p:nvPr/>
          </p:nvSpPr>
          <p:spPr bwMode="auto">
            <a:xfrm>
              <a:off x="4557713" y="5127625"/>
              <a:ext cx="1809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63"/>
            <p:cNvSpPr>
              <a:spLocks noChangeArrowheads="1"/>
            </p:cNvSpPr>
            <p:nvPr/>
          </p:nvSpPr>
          <p:spPr bwMode="auto">
            <a:xfrm>
              <a:off x="4557713" y="5194300"/>
              <a:ext cx="1809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4"/>
            <p:cNvSpPr>
              <a:spLocks noEditPoints="1"/>
            </p:cNvSpPr>
            <p:nvPr/>
          </p:nvSpPr>
          <p:spPr bwMode="auto">
            <a:xfrm>
              <a:off x="4357688" y="5233988"/>
              <a:ext cx="174625" cy="173038"/>
            </a:xfrm>
            <a:custGeom>
              <a:avLst/>
              <a:gdLst>
                <a:gd name="T0" fmla="*/ 37 w 41"/>
                <a:gd name="T1" fmla="*/ 0 h 41"/>
                <a:gd name="T2" fmla="*/ 5 w 41"/>
                <a:gd name="T3" fmla="*/ 0 h 41"/>
                <a:gd name="T4" fmla="*/ 0 w 41"/>
                <a:gd name="T5" fmla="*/ 5 h 41"/>
                <a:gd name="T6" fmla="*/ 0 w 41"/>
                <a:gd name="T7" fmla="*/ 36 h 41"/>
                <a:gd name="T8" fmla="*/ 5 w 41"/>
                <a:gd name="T9" fmla="*/ 41 h 41"/>
                <a:gd name="T10" fmla="*/ 37 w 41"/>
                <a:gd name="T11" fmla="*/ 41 h 41"/>
                <a:gd name="T12" fmla="*/ 41 w 41"/>
                <a:gd name="T13" fmla="*/ 36 h 41"/>
                <a:gd name="T14" fmla="*/ 41 w 41"/>
                <a:gd name="T15" fmla="*/ 5 h 41"/>
                <a:gd name="T16" fmla="*/ 37 w 41"/>
                <a:gd name="T17" fmla="*/ 0 h 41"/>
                <a:gd name="T18" fmla="*/ 37 w 41"/>
                <a:gd name="T19" fmla="*/ 36 h 41"/>
                <a:gd name="T20" fmla="*/ 37 w 41"/>
                <a:gd name="T21" fmla="*/ 37 h 41"/>
                <a:gd name="T22" fmla="*/ 5 w 41"/>
                <a:gd name="T23" fmla="*/ 37 h 41"/>
                <a:gd name="T24" fmla="*/ 4 w 41"/>
                <a:gd name="T25" fmla="*/ 36 h 41"/>
                <a:gd name="T26" fmla="*/ 4 w 41"/>
                <a:gd name="T27" fmla="*/ 5 h 41"/>
                <a:gd name="T28" fmla="*/ 5 w 41"/>
                <a:gd name="T29" fmla="*/ 4 h 41"/>
                <a:gd name="T30" fmla="*/ 37 w 41"/>
                <a:gd name="T31" fmla="*/ 4 h 41"/>
                <a:gd name="T32" fmla="*/ 37 w 41"/>
                <a:gd name="T33" fmla="*/ 5 h 41"/>
                <a:gd name="T34" fmla="*/ 37 w 41"/>
                <a:gd name="T35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1">
                  <a:moveTo>
                    <a:pt x="3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9"/>
                    <a:pt x="3" y="41"/>
                    <a:pt x="5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9" y="41"/>
                    <a:pt x="41" y="39"/>
                    <a:pt x="41" y="36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2"/>
                    <a:pt x="39" y="0"/>
                    <a:pt x="37" y="0"/>
                  </a:cubicBezTo>
                  <a:close/>
                  <a:moveTo>
                    <a:pt x="37" y="36"/>
                  </a:moveTo>
                  <a:cubicBezTo>
                    <a:pt x="37" y="37"/>
                    <a:pt x="37" y="37"/>
                    <a:pt x="37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4" y="37"/>
                    <a:pt x="4" y="3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4"/>
                    <a:pt x="5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5"/>
                    <a:pt x="37" y="5"/>
                  </a:cubicBezTo>
                  <a:lnTo>
                    <a:pt x="37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65"/>
            <p:cNvSpPr>
              <a:spLocks noChangeArrowheads="1"/>
            </p:cNvSpPr>
            <p:nvPr/>
          </p:nvSpPr>
          <p:spPr bwMode="auto">
            <a:xfrm>
              <a:off x="4557713" y="5246688"/>
              <a:ext cx="1809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66"/>
            <p:cNvSpPr>
              <a:spLocks noChangeArrowheads="1"/>
            </p:cNvSpPr>
            <p:nvPr/>
          </p:nvSpPr>
          <p:spPr bwMode="auto">
            <a:xfrm>
              <a:off x="4557713" y="5313363"/>
              <a:ext cx="1809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67"/>
            <p:cNvSpPr>
              <a:spLocks noChangeArrowheads="1"/>
            </p:cNvSpPr>
            <p:nvPr/>
          </p:nvSpPr>
          <p:spPr bwMode="auto">
            <a:xfrm>
              <a:off x="4557713" y="5376863"/>
              <a:ext cx="1809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590010" y="1446430"/>
            <a:ext cx="423863" cy="368300"/>
            <a:chOff x="6400800" y="1954213"/>
            <a:chExt cx="423863" cy="368300"/>
          </a:xfrm>
          <a:solidFill>
            <a:schemeClr val="accent2"/>
          </a:solidFill>
        </p:grpSpPr>
        <p:sp>
          <p:nvSpPr>
            <p:cNvPr id="31" name="Freeform 68"/>
            <p:cNvSpPr/>
            <p:nvPr/>
          </p:nvSpPr>
          <p:spPr bwMode="auto">
            <a:xfrm>
              <a:off x="6400800" y="1954213"/>
              <a:ext cx="423863" cy="173038"/>
            </a:xfrm>
            <a:custGeom>
              <a:avLst/>
              <a:gdLst>
                <a:gd name="T0" fmla="*/ 51 w 100"/>
                <a:gd name="T1" fmla="*/ 1 h 41"/>
                <a:gd name="T2" fmla="*/ 48 w 100"/>
                <a:gd name="T3" fmla="*/ 1 h 41"/>
                <a:gd name="T4" fmla="*/ 1 w 100"/>
                <a:gd name="T5" fmla="*/ 37 h 41"/>
                <a:gd name="T6" fmla="*/ 0 w 100"/>
                <a:gd name="T7" fmla="*/ 40 h 41"/>
                <a:gd name="T8" fmla="*/ 3 w 100"/>
                <a:gd name="T9" fmla="*/ 40 h 41"/>
                <a:gd name="T10" fmla="*/ 49 w 100"/>
                <a:gd name="T11" fmla="*/ 5 h 41"/>
                <a:gd name="T12" fmla="*/ 96 w 100"/>
                <a:gd name="T13" fmla="*/ 40 h 41"/>
                <a:gd name="T14" fmla="*/ 97 w 100"/>
                <a:gd name="T15" fmla="*/ 40 h 41"/>
                <a:gd name="T16" fmla="*/ 99 w 100"/>
                <a:gd name="T17" fmla="*/ 39 h 41"/>
                <a:gd name="T18" fmla="*/ 99 w 100"/>
                <a:gd name="T19" fmla="*/ 37 h 41"/>
                <a:gd name="T20" fmla="*/ 51 w 100"/>
                <a:gd name="T21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41">
                  <a:moveTo>
                    <a:pt x="51" y="1"/>
                  </a:moveTo>
                  <a:cubicBezTo>
                    <a:pt x="50" y="0"/>
                    <a:pt x="49" y="0"/>
                    <a:pt x="48" y="1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1" y="40"/>
                    <a:pt x="2" y="41"/>
                    <a:pt x="3" y="4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8" y="40"/>
                    <a:pt x="99" y="40"/>
                    <a:pt x="99" y="39"/>
                  </a:cubicBezTo>
                  <a:cubicBezTo>
                    <a:pt x="100" y="39"/>
                    <a:pt x="100" y="37"/>
                    <a:pt x="99" y="37"/>
                  </a:cubicBezTo>
                  <a:lnTo>
                    <a:pt x="5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69"/>
            <p:cNvSpPr>
              <a:spLocks noEditPoints="1"/>
            </p:cNvSpPr>
            <p:nvPr/>
          </p:nvSpPr>
          <p:spPr bwMode="auto">
            <a:xfrm>
              <a:off x="6446838" y="2000250"/>
              <a:ext cx="331788" cy="322263"/>
            </a:xfrm>
            <a:custGeom>
              <a:avLst/>
              <a:gdLst>
                <a:gd name="T0" fmla="*/ 40 w 78"/>
                <a:gd name="T1" fmla="*/ 1 h 76"/>
                <a:gd name="T2" fmla="*/ 37 w 78"/>
                <a:gd name="T3" fmla="*/ 1 h 76"/>
                <a:gd name="T4" fmla="*/ 1 w 78"/>
                <a:gd name="T5" fmla="*/ 29 h 76"/>
                <a:gd name="T6" fmla="*/ 0 w 78"/>
                <a:gd name="T7" fmla="*/ 30 h 76"/>
                <a:gd name="T8" fmla="*/ 0 w 78"/>
                <a:gd name="T9" fmla="*/ 74 h 76"/>
                <a:gd name="T10" fmla="*/ 2 w 78"/>
                <a:gd name="T11" fmla="*/ 76 h 76"/>
                <a:gd name="T12" fmla="*/ 27 w 78"/>
                <a:gd name="T13" fmla="*/ 76 h 76"/>
                <a:gd name="T14" fmla="*/ 29 w 78"/>
                <a:gd name="T15" fmla="*/ 74 h 76"/>
                <a:gd name="T16" fmla="*/ 29 w 78"/>
                <a:gd name="T17" fmla="*/ 56 h 76"/>
                <a:gd name="T18" fmla="*/ 39 w 78"/>
                <a:gd name="T19" fmla="*/ 47 h 76"/>
                <a:gd name="T20" fmla="*/ 48 w 78"/>
                <a:gd name="T21" fmla="*/ 56 h 76"/>
                <a:gd name="T22" fmla="*/ 48 w 78"/>
                <a:gd name="T23" fmla="*/ 74 h 76"/>
                <a:gd name="T24" fmla="*/ 50 w 78"/>
                <a:gd name="T25" fmla="*/ 76 h 76"/>
                <a:gd name="T26" fmla="*/ 76 w 78"/>
                <a:gd name="T27" fmla="*/ 76 h 76"/>
                <a:gd name="T28" fmla="*/ 78 w 78"/>
                <a:gd name="T29" fmla="*/ 74 h 76"/>
                <a:gd name="T30" fmla="*/ 78 w 78"/>
                <a:gd name="T31" fmla="*/ 30 h 76"/>
                <a:gd name="T32" fmla="*/ 77 w 78"/>
                <a:gd name="T33" fmla="*/ 29 h 76"/>
                <a:gd name="T34" fmla="*/ 40 w 78"/>
                <a:gd name="T35" fmla="*/ 1 h 76"/>
                <a:gd name="T36" fmla="*/ 74 w 78"/>
                <a:gd name="T37" fmla="*/ 72 h 76"/>
                <a:gd name="T38" fmla="*/ 52 w 78"/>
                <a:gd name="T39" fmla="*/ 72 h 76"/>
                <a:gd name="T40" fmla="*/ 52 w 78"/>
                <a:gd name="T41" fmla="*/ 56 h 76"/>
                <a:gd name="T42" fmla="*/ 39 w 78"/>
                <a:gd name="T43" fmla="*/ 43 h 76"/>
                <a:gd name="T44" fmla="*/ 25 w 78"/>
                <a:gd name="T45" fmla="*/ 56 h 76"/>
                <a:gd name="T46" fmla="*/ 25 w 78"/>
                <a:gd name="T47" fmla="*/ 72 h 76"/>
                <a:gd name="T48" fmla="*/ 4 w 78"/>
                <a:gd name="T49" fmla="*/ 72 h 76"/>
                <a:gd name="T50" fmla="*/ 4 w 78"/>
                <a:gd name="T51" fmla="*/ 31 h 76"/>
                <a:gd name="T52" fmla="*/ 38 w 78"/>
                <a:gd name="T53" fmla="*/ 5 h 76"/>
                <a:gd name="T54" fmla="*/ 74 w 78"/>
                <a:gd name="T55" fmla="*/ 31 h 76"/>
                <a:gd name="T56" fmla="*/ 74 w 78"/>
                <a:gd name="T57" fmla="*/ 7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8" h="76">
                  <a:moveTo>
                    <a:pt x="40" y="1"/>
                  </a:moveTo>
                  <a:cubicBezTo>
                    <a:pt x="39" y="0"/>
                    <a:pt x="38" y="0"/>
                    <a:pt x="37" y="1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5"/>
                    <a:pt x="1" y="76"/>
                    <a:pt x="2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8" y="76"/>
                    <a:pt x="29" y="75"/>
                    <a:pt x="29" y="74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1"/>
                    <a:pt x="33" y="47"/>
                    <a:pt x="39" y="47"/>
                  </a:cubicBezTo>
                  <a:cubicBezTo>
                    <a:pt x="44" y="47"/>
                    <a:pt x="48" y="51"/>
                    <a:pt x="48" y="56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8" y="75"/>
                    <a:pt x="49" y="76"/>
                    <a:pt x="50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7" y="76"/>
                    <a:pt x="78" y="75"/>
                    <a:pt x="78" y="74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7" y="29"/>
                    <a:pt x="77" y="29"/>
                  </a:cubicBezTo>
                  <a:lnTo>
                    <a:pt x="40" y="1"/>
                  </a:lnTo>
                  <a:close/>
                  <a:moveTo>
                    <a:pt x="74" y="72"/>
                  </a:moveTo>
                  <a:cubicBezTo>
                    <a:pt x="52" y="72"/>
                    <a:pt x="52" y="72"/>
                    <a:pt x="52" y="72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49"/>
                    <a:pt x="46" y="43"/>
                    <a:pt x="39" y="43"/>
                  </a:cubicBezTo>
                  <a:cubicBezTo>
                    <a:pt x="31" y="43"/>
                    <a:pt x="25" y="49"/>
                    <a:pt x="25" y="56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74" y="31"/>
                    <a:pt x="74" y="31"/>
                    <a:pt x="74" y="31"/>
                  </a:cubicBezTo>
                  <a:lnTo>
                    <a:pt x="7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27648" y="1441668"/>
            <a:ext cx="369888" cy="377825"/>
            <a:chOff x="3144838" y="1954213"/>
            <a:chExt cx="369888" cy="377825"/>
          </a:xfrm>
          <a:solidFill>
            <a:schemeClr val="accent1"/>
          </a:solidFill>
        </p:grpSpPr>
        <p:sp>
          <p:nvSpPr>
            <p:cNvPr id="34" name="Freeform 70"/>
            <p:cNvSpPr>
              <a:spLocks noEditPoints="1"/>
            </p:cNvSpPr>
            <p:nvPr/>
          </p:nvSpPr>
          <p:spPr bwMode="auto">
            <a:xfrm>
              <a:off x="3144838" y="1954213"/>
              <a:ext cx="369888" cy="377825"/>
            </a:xfrm>
            <a:custGeom>
              <a:avLst/>
              <a:gdLst>
                <a:gd name="T0" fmla="*/ 75 w 87"/>
                <a:gd name="T1" fmla="*/ 0 h 89"/>
                <a:gd name="T2" fmla="*/ 12 w 87"/>
                <a:gd name="T3" fmla="*/ 0 h 89"/>
                <a:gd name="T4" fmla="*/ 0 w 87"/>
                <a:gd name="T5" fmla="*/ 13 h 89"/>
                <a:gd name="T6" fmla="*/ 0 w 87"/>
                <a:gd name="T7" fmla="*/ 76 h 89"/>
                <a:gd name="T8" fmla="*/ 12 w 87"/>
                <a:gd name="T9" fmla="*/ 89 h 89"/>
                <a:gd name="T10" fmla="*/ 75 w 87"/>
                <a:gd name="T11" fmla="*/ 89 h 89"/>
                <a:gd name="T12" fmla="*/ 87 w 87"/>
                <a:gd name="T13" fmla="*/ 76 h 89"/>
                <a:gd name="T14" fmla="*/ 87 w 87"/>
                <a:gd name="T15" fmla="*/ 13 h 89"/>
                <a:gd name="T16" fmla="*/ 75 w 87"/>
                <a:gd name="T17" fmla="*/ 0 h 89"/>
                <a:gd name="T18" fmla="*/ 83 w 87"/>
                <a:gd name="T19" fmla="*/ 76 h 89"/>
                <a:gd name="T20" fmla="*/ 75 w 87"/>
                <a:gd name="T21" fmla="*/ 85 h 89"/>
                <a:gd name="T22" fmla="*/ 12 w 87"/>
                <a:gd name="T23" fmla="*/ 85 h 89"/>
                <a:gd name="T24" fmla="*/ 4 w 87"/>
                <a:gd name="T25" fmla="*/ 76 h 89"/>
                <a:gd name="T26" fmla="*/ 4 w 87"/>
                <a:gd name="T27" fmla="*/ 13 h 89"/>
                <a:gd name="T28" fmla="*/ 12 w 87"/>
                <a:gd name="T29" fmla="*/ 4 h 89"/>
                <a:gd name="T30" fmla="*/ 75 w 87"/>
                <a:gd name="T31" fmla="*/ 4 h 89"/>
                <a:gd name="T32" fmla="*/ 83 w 87"/>
                <a:gd name="T33" fmla="*/ 13 h 89"/>
                <a:gd name="T34" fmla="*/ 83 w 87"/>
                <a:gd name="T35" fmla="*/ 7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7" h="89">
                  <a:moveTo>
                    <a:pt x="75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3"/>
                    <a:pt x="6" y="89"/>
                    <a:pt x="12" y="89"/>
                  </a:cubicBezTo>
                  <a:cubicBezTo>
                    <a:pt x="75" y="89"/>
                    <a:pt x="75" y="89"/>
                    <a:pt x="75" y="89"/>
                  </a:cubicBezTo>
                  <a:cubicBezTo>
                    <a:pt x="82" y="89"/>
                    <a:pt x="87" y="83"/>
                    <a:pt x="87" y="7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6"/>
                    <a:pt x="82" y="0"/>
                    <a:pt x="75" y="0"/>
                  </a:cubicBezTo>
                  <a:close/>
                  <a:moveTo>
                    <a:pt x="83" y="76"/>
                  </a:moveTo>
                  <a:cubicBezTo>
                    <a:pt x="83" y="81"/>
                    <a:pt x="80" y="85"/>
                    <a:pt x="75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8" y="85"/>
                    <a:pt x="4" y="81"/>
                    <a:pt x="4" y="76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8"/>
                    <a:pt x="8" y="4"/>
                    <a:pt x="12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80" y="4"/>
                    <a:pt x="83" y="8"/>
                    <a:pt x="83" y="13"/>
                  </a:cubicBezTo>
                  <a:lnTo>
                    <a:pt x="83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71"/>
            <p:cNvSpPr>
              <a:spLocks noEditPoints="1"/>
            </p:cNvSpPr>
            <p:nvPr/>
          </p:nvSpPr>
          <p:spPr bwMode="auto">
            <a:xfrm>
              <a:off x="3175000" y="2012950"/>
              <a:ext cx="301625" cy="80963"/>
            </a:xfrm>
            <a:custGeom>
              <a:avLst/>
              <a:gdLst>
                <a:gd name="T0" fmla="*/ 21 w 71"/>
                <a:gd name="T1" fmla="*/ 0 h 19"/>
                <a:gd name="T2" fmla="*/ 12 w 71"/>
                <a:gd name="T3" fmla="*/ 7 h 19"/>
                <a:gd name="T4" fmla="*/ 0 w 71"/>
                <a:gd name="T5" fmla="*/ 7 h 19"/>
                <a:gd name="T6" fmla="*/ 0 w 71"/>
                <a:gd name="T7" fmla="*/ 11 h 19"/>
                <a:gd name="T8" fmla="*/ 12 w 71"/>
                <a:gd name="T9" fmla="*/ 11 h 19"/>
                <a:gd name="T10" fmla="*/ 21 w 71"/>
                <a:gd name="T11" fmla="*/ 19 h 19"/>
                <a:gd name="T12" fmla="*/ 31 w 71"/>
                <a:gd name="T13" fmla="*/ 11 h 19"/>
                <a:gd name="T14" fmla="*/ 71 w 71"/>
                <a:gd name="T15" fmla="*/ 11 h 19"/>
                <a:gd name="T16" fmla="*/ 71 w 71"/>
                <a:gd name="T17" fmla="*/ 7 h 19"/>
                <a:gd name="T18" fmla="*/ 31 w 71"/>
                <a:gd name="T19" fmla="*/ 7 h 19"/>
                <a:gd name="T20" fmla="*/ 21 w 71"/>
                <a:gd name="T21" fmla="*/ 0 h 19"/>
                <a:gd name="T22" fmla="*/ 21 w 71"/>
                <a:gd name="T23" fmla="*/ 15 h 19"/>
                <a:gd name="T24" fmla="*/ 16 w 71"/>
                <a:gd name="T25" fmla="*/ 9 h 19"/>
                <a:gd name="T26" fmla="*/ 21 w 71"/>
                <a:gd name="T27" fmla="*/ 4 h 19"/>
                <a:gd name="T28" fmla="*/ 27 w 71"/>
                <a:gd name="T29" fmla="*/ 9 h 19"/>
                <a:gd name="T30" fmla="*/ 21 w 71"/>
                <a:gd name="T31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" h="19">
                  <a:moveTo>
                    <a:pt x="21" y="0"/>
                  </a:moveTo>
                  <a:cubicBezTo>
                    <a:pt x="17" y="0"/>
                    <a:pt x="13" y="3"/>
                    <a:pt x="12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5"/>
                    <a:pt x="17" y="19"/>
                    <a:pt x="21" y="19"/>
                  </a:cubicBezTo>
                  <a:cubicBezTo>
                    <a:pt x="26" y="19"/>
                    <a:pt x="30" y="15"/>
                    <a:pt x="31" y="1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3"/>
                    <a:pt x="26" y="0"/>
                    <a:pt x="21" y="0"/>
                  </a:cubicBezTo>
                  <a:close/>
                  <a:moveTo>
                    <a:pt x="21" y="15"/>
                  </a:moveTo>
                  <a:cubicBezTo>
                    <a:pt x="18" y="15"/>
                    <a:pt x="16" y="12"/>
                    <a:pt x="16" y="9"/>
                  </a:cubicBezTo>
                  <a:cubicBezTo>
                    <a:pt x="16" y="6"/>
                    <a:pt x="18" y="4"/>
                    <a:pt x="21" y="4"/>
                  </a:cubicBezTo>
                  <a:cubicBezTo>
                    <a:pt x="24" y="4"/>
                    <a:pt x="27" y="6"/>
                    <a:pt x="27" y="9"/>
                  </a:cubicBezTo>
                  <a:cubicBezTo>
                    <a:pt x="27" y="12"/>
                    <a:pt x="24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72"/>
            <p:cNvSpPr>
              <a:spLocks noEditPoints="1"/>
            </p:cNvSpPr>
            <p:nvPr/>
          </p:nvSpPr>
          <p:spPr bwMode="auto">
            <a:xfrm>
              <a:off x="3175000" y="2101850"/>
              <a:ext cx="301625" cy="80963"/>
            </a:xfrm>
            <a:custGeom>
              <a:avLst/>
              <a:gdLst>
                <a:gd name="T0" fmla="*/ 44 w 71"/>
                <a:gd name="T1" fmla="*/ 0 h 19"/>
                <a:gd name="T2" fmla="*/ 35 w 71"/>
                <a:gd name="T3" fmla="*/ 7 h 19"/>
                <a:gd name="T4" fmla="*/ 0 w 71"/>
                <a:gd name="T5" fmla="*/ 7 h 19"/>
                <a:gd name="T6" fmla="*/ 0 w 71"/>
                <a:gd name="T7" fmla="*/ 11 h 19"/>
                <a:gd name="T8" fmla="*/ 35 w 71"/>
                <a:gd name="T9" fmla="*/ 11 h 19"/>
                <a:gd name="T10" fmla="*/ 44 w 71"/>
                <a:gd name="T11" fmla="*/ 19 h 19"/>
                <a:gd name="T12" fmla="*/ 54 w 71"/>
                <a:gd name="T13" fmla="*/ 11 h 19"/>
                <a:gd name="T14" fmla="*/ 71 w 71"/>
                <a:gd name="T15" fmla="*/ 11 h 19"/>
                <a:gd name="T16" fmla="*/ 71 w 71"/>
                <a:gd name="T17" fmla="*/ 7 h 19"/>
                <a:gd name="T18" fmla="*/ 54 w 71"/>
                <a:gd name="T19" fmla="*/ 7 h 19"/>
                <a:gd name="T20" fmla="*/ 44 w 71"/>
                <a:gd name="T21" fmla="*/ 0 h 19"/>
                <a:gd name="T22" fmla="*/ 44 w 71"/>
                <a:gd name="T23" fmla="*/ 15 h 19"/>
                <a:gd name="T24" fmla="*/ 39 w 71"/>
                <a:gd name="T25" fmla="*/ 9 h 19"/>
                <a:gd name="T26" fmla="*/ 44 w 71"/>
                <a:gd name="T27" fmla="*/ 4 h 19"/>
                <a:gd name="T28" fmla="*/ 50 w 71"/>
                <a:gd name="T29" fmla="*/ 9 h 19"/>
                <a:gd name="T30" fmla="*/ 44 w 71"/>
                <a:gd name="T31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" h="19">
                  <a:moveTo>
                    <a:pt x="44" y="0"/>
                  </a:moveTo>
                  <a:cubicBezTo>
                    <a:pt x="40" y="0"/>
                    <a:pt x="36" y="3"/>
                    <a:pt x="35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6" y="16"/>
                    <a:pt x="40" y="19"/>
                    <a:pt x="44" y="19"/>
                  </a:cubicBezTo>
                  <a:cubicBezTo>
                    <a:pt x="49" y="19"/>
                    <a:pt x="53" y="16"/>
                    <a:pt x="54" y="1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3" y="3"/>
                    <a:pt x="49" y="0"/>
                    <a:pt x="44" y="0"/>
                  </a:cubicBezTo>
                  <a:close/>
                  <a:moveTo>
                    <a:pt x="44" y="15"/>
                  </a:moveTo>
                  <a:cubicBezTo>
                    <a:pt x="41" y="15"/>
                    <a:pt x="39" y="12"/>
                    <a:pt x="39" y="9"/>
                  </a:cubicBezTo>
                  <a:cubicBezTo>
                    <a:pt x="39" y="6"/>
                    <a:pt x="41" y="4"/>
                    <a:pt x="44" y="4"/>
                  </a:cubicBezTo>
                  <a:cubicBezTo>
                    <a:pt x="47" y="4"/>
                    <a:pt x="50" y="6"/>
                    <a:pt x="50" y="9"/>
                  </a:cubicBezTo>
                  <a:cubicBezTo>
                    <a:pt x="50" y="12"/>
                    <a:pt x="47" y="15"/>
                    <a:pt x="4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73"/>
            <p:cNvSpPr>
              <a:spLocks noEditPoints="1"/>
            </p:cNvSpPr>
            <p:nvPr/>
          </p:nvSpPr>
          <p:spPr bwMode="auto">
            <a:xfrm>
              <a:off x="3175000" y="2203450"/>
              <a:ext cx="301625" cy="77788"/>
            </a:xfrm>
            <a:custGeom>
              <a:avLst/>
              <a:gdLst>
                <a:gd name="T0" fmla="*/ 27 w 71"/>
                <a:gd name="T1" fmla="*/ 0 h 18"/>
                <a:gd name="T2" fmla="*/ 18 w 71"/>
                <a:gd name="T3" fmla="*/ 7 h 18"/>
                <a:gd name="T4" fmla="*/ 0 w 71"/>
                <a:gd name="T5" fmla="*/ 7 h 18"/>
                <a:gd name="T6" fmla="*/ 0 w 71"/>
                <a:gd name="T7" fmla="*/ 11 h 18"/>
                <a:gd name="T8" fmla="*/ 18 w 71"/>
                <a:gd name="T9" fmla="*/ 11 h 18"/>
                <a:gd name="T10" fmla="*/ 27 w 71"/>
                <a:gd name="T11" fmla="*/ 18 h 18"/>
                <a:gd name="T12" fmla="*/ 36 w 71"/>
                <a:gd name="T13" fmla="*/ 11 h 18"/>
                <a:gd name="T14" fmla="*/ 71 w 71"/>
                <a:gd name="T15" fmla="*/ 11 h 18"/>
                <a:gd name="T16" fmla="*/ 71 w 71"/>
                <a:gd name="T17" fmla="*/ 7 h 18"/>
                <a:gd name="T18" fmla="*/ 36 w 71"/>
                <a:gd name="T19" fmla="*/ 7 h 18"/>
                <a:gd name="T20" fmla="*/ 27 w 71"/>
                <a:gd name="T21" fmla="*/ 0 h 18"/>
                <a:gd name="T22" fmla="*/ 27 w 71"/>
                <a:gd name="T23" fmla="*/ 14 h 18"/>
                <a:gd name="T24" fmla="*/ 22 w 71"/>
                <a:gd name="T25" fmla="*/ 9 h 18"/>
                <a:gd name="T26" fmla="*/ 27 w 71"/>
                <a:gd name="T27" fmla="*/ 4 h 18"/>
                <a:gd name="T28" fmla="*/ 33 w 71"/>
                <a:gd name="T29" fmla="*/ 9 h 18"/>
                <a:gd name="T30" fmla="*/ 27 w 71"/>
                <a:gd name="T31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" h="18">
                  <a:moveTo>
                    <a:pt x="27" y="0"/>
                  </a:moveTo>
                  <a:cubicBezTo>
                    <a:pt x="23" y="0"/>
                    <a:pt x="19" y="3"/>
                    <a:pt x="18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5"/>
                    <a:pt x="23" y="18"/>
                    <a:pt x="27" y="18"/>
                  </a:cubicBezTo>
                  <a:cubicBezTo>
                    <a:pt x="32" y="18"/>
                    <a:pt x="36" y="15"/>
                    <a:pt x="36" y="1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3"/>
                    <a:pt x="32" y="0"/>
                    <a:pt x="27" y="0"/>
                  </a:cubicBezTo>
                  <a:close/>
                  <a:moveTo>
                    <a:pt x="27" y="14"/>
                  </a:moveTo>
                  <a:cubicBezTo>
                    <a:pt x="24" y="14"/>
                    <a:pt x="22" y="12"/>
                    <a:pt x="22" y="9"/>
                  </a:cubicBezTo>
                  <a:cubicBezTo>
                    <a:pt x="22" y="6"/>
                    <a:pt x="24" y="4"/>
                    <a:pt x="27" y="4"/>
                  </a:cubicBezTo>
                  <a:cubicBezTo>
                    <a:pt x="30" y="4"/>
                    <a:pt x="33" y="6"/>
                    <a:pt x="33" y="9"/>
                  </a:cubicBezTo>
                  <a:cubicBezTo>
                    <a:pt x="33" y="12"/>
                    <a:pt x="30" y="14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2743411" y="4260941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023906" y="4260941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4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40" name="文本框 39"/>
          <p:cNvSpPr txBox="1"/>
          <p:nvPr/>
        </p:nvSpPr>
        <p:spPr>
          <a:xfrm rot="17567399">
            <a:off x="2076548" y="2450430"/>
            <a:ext cx="1930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简主义设计，极致简约风潮流所向，通用设计完美兼容。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323984" y="1399750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052926" y="1399750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43" name="文本框 42"/>
          <p:cNvSpPr txBox="1"/>
          <p:nvPr/>
        </p:nvSpPr>
        <p:spPr>
          <a:xfrm rot="17567399">
            <a:off x="3715294" y="2450431"/>
            <a:ext cx="1930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简主义设计，极致简约风潮流所向，通用设计完美兼容。</a:t>
            </a:r>
          </a:p>
        </p:txBody>
      </p:sp>
      <p:sp>
        <p:nvSpPr>
          <p:cNvPr id="44" name="文本框 43"/>
          <p:cNvSpPr txBox="1"/>
          <p:nvPr/>
        </p:nvSpPr>
        <p:spPr>
          <a:xfrm rot="17567399">
            <a:off x="5262182" y="2559919"/>
            <a:ext cx="1930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简主义设计，极致简约风潮流所向，通用设计完美兼容。</a:t>
            </a:r>
          </a:p>
        </p:txBody>
      </p:sp>
      <p:sp>
        <p:nvSpPr>
          <p:cNvPr id="45" name="文本框 44"/>
          <p:cNvSpPr txBox="1"/>
          <p:nvPr/>
        </p:nvSpPr>
        <p:spPr>
          <a:xfrm rot="17567399">
            <a:off x="6900928" y="2559920"/>
            <a:ext cx="1930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简主义设计，极致简约风潮流所向，通用设计完美兼容。</a:t>
            </a:r>
          </a:p>
        </p:txBody>
      </p:sp>
      <p:sp>
        <p:nvSpPr>
          <p:cNvPr id="46" name="矩形 124"/>
          <p:cNvSpPr>
            <a:spLocks noChangeArrowheads="1"/>
          </p:cNvSpPr>
          <p:nvPr/>
        </p:nvSpPr>
        <p:spPr bwMode="auto">
          <a:xfrm>
            <a:off x="804671" y="4999049"/>
            <a:ext cx="10598149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rgbClr val="262423"/>
                </a:solidFill>
                <a:latin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262423"/>
                </a:solidFill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</a:t>
            </a:r>
            <a:r>
              <a:rPr lang="zh-CN" altLang="en-US" sz="1600" dirty="0" smtClean="0">
                <a:solidFill>
                  <a:srgbClr val="262423"/>
                </a:solidFill>
                <a:latin typeface="宋体" panose="02010600030101010101" pitchFamily="2" charset="-122"/>
              </a:rPr>
              <a:t>。小鹿极</a:t>
            </a:r>
            <a:r>
              <a:rPr lang="zh-CN" altLang="en-US" sz="1600" dirty="0">
                <a:solidFill>
                  <a:srgbClr val="262423"/>
                </a:solidFill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804671" y="4899033"/>
            <a:ext cx="1040389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382322" y="1052738"/>
            <a:ext cx="3508375" cy="2906713"/>
            <a:chOff x="453517" y="1963924"/>
            <a:chExt cx="3508375" cy="2906713"/>
          </a:xfrm>
        </p:grpSpPr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682117" y="1963924"/>
              <a:ext cx="2906713" cy="2906713"/>
            </a:xfrm>
            <a:prstGeom prst="ellipse">
              <a:avLst/>
            </a:prstGeom>
            <a:solidFill>
              <a:srgbClr val="FFD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839279" y="2121086"/>
              <a:ext cx="2597150" cy="2592388"/>
            </a:xfrm>
            <a:custGeom>
              <a:avLst/>
              <a:gdLst>
                <a:gd name="T0" fmla="*/ 305 w 611"/>
                <a:gd name="T1" fmla="*/ 610 h 610"/>
                <a:gd name="T2" fmla="*/ 305 w 611"/>
                <a:gd name="T3" fmla="*/ 598 h 610"/>
                <a:gd name="T4" fmla="*/ 328 w 611"/>
                <a:gd name="T5" fmla="*/ 597 h 610"/>
                <a:gd name="T6" fmla="*/ 237 w 611"/>
                <a:gd name="T7" fmla="*/ 590 h 610"/>
                <a:gd name="T8" fmla="*/ 237 w 611"/>
                <a:gd name="T9" fmla="*/ 590 h 610"/>
                <a:gd name="T10" fmla="*/ 400 w 611"/>
                <a:gd name="T11" fmla="*/ 596 h 610"/>
                <a:gd name="T12" fmla="*/ 189 w 611"/>
                <a:gd name="T13" fmla="*/ 587 h 610"/>
                <a:gd name="T14" fmla="*/ 438 w 611"/>
                <a:gd name="T15" fmla="*/ 566 h 610"/>
                <a:gd name="T16" fmla="*/ 438 w 611"/>
                <a:gd name="T17" fmla="*/ 566 h 610"/>
                <a:gd name="T18" fmla="*/ 172 w 611"/>
                <a:gd name="T19" fmla="*/ 566 h 610"/>
                <a:gd name="T20" fmla="*/ 459 w 611"/>
                <a:gd name="T21" fmla="*/ 555 h 610"/>
                <a:gd name="T22" fmla="*/ 115 w 611"/>
                <a:gd name="T23" fmla="*/ 528 h 610"/>
                <a:gd name="T24" fmla="*/ 115 w 611"/>
                <a:gd name="T25" fmla="*/ 528 h 610"/>
                <a:gd name="T26" fmla="*/ 521 w 611"/>
                <a:gd name="T27" fmla="*/ 521 h 610"/>
                <a:gd name="T28" fmla="*/ 89 w 611"/>
                <a:gd name="T29" fmla="*/ 521 h 610"/>
                <a:gd name="T30" fmla="*/ 528 w 611"/>
                <a:gd name="T31" fmla="*/ 495 h 610"/>
                <a:gd name="T32" fmla="*/ 55 w 611"/>
                <a:gd name="T33" fmla="*/ 458 h 610"/>
                <a:gd name="T34" fmla="*/ 68 w 611"/>
                <a:gd name="T35" fmla="*/ 478 h 610"/>
                <a:gd name="T36" fmla="*/ 566 w 611"/>
                <a:gd name="T37" fmla="*/ 465 h 610"/>
                <a:gd name="T38" fmla="*/ 23 w 611"/>
                <a:gd name="T39" fmla="*/ 422 h 610"/>
                <a:gd name="T40" fmla="*/ 584 w 611"/>
                <a:gd name="T41" fmla="*/ 396 h 610"/>
                <a:gd name="T42" fmla="*/ 584 w 611"/>
                <a:gd name="T43" fmla="*/ 396 h 610"/>
                <a:gd name="T44" fmla="*/ 26 w 611"/>
                <a:gd name="T45" fmla="*/ 396 h 610"/>
                <a:gd name="T46" fmla="*/ 602 w 611"/>
                <a:gd name="T47" fmla="*/ 376 h 610"/>
                <a:gd name="T48" fmla="*/ 1 w 611"/>
                <a:gd name="T49" fmla="*/ 329 h 610"/>
                <a:gd name="T50" fmla="*/ 611 w 611"/>
                <a:gd name="T51" fmla="*/ 304 h 610"/>
                <a:gd name="T52" fmla="*/ 610 w 611"/>
                <a:gd name="T53" fmla="*/ 329 h 610"/>
                <a:gd name="T54" fmla="*/ 0 w 611"/>
                <a:gd name="T55" fmla="*/ 305 h 610"/>
                <a:gd name="T56" fmla="*/ 13 w 611"/>
                <a:gd name="T57" fmla="*/ 282 h 610"/>
                <a:gd name="T58" fmla="*/ 598 w 611"/>
                <a:gd name="T59" fmla="*/ 281 h 610"/>
                <a:gd name="T60" fmla="*/ 3 w 611"/>
                <a:gd name="T61" fmla="*/ 258 h 610"/>
                <a:gd name="T62" fmla="*/ 26 w 611"/>
                <a:gd name="T63" fmla="*/ 215 h 610"/>
                <a:gd name="T64" fmla="*/ 596 w 611"/>
                <a:gd name="T65" fmla="*/ 210 h 610"/>
                <a:gd name="T66" fmla="*/ 596 w 611"/>
                <a:gd name="T67" fmla="*/ 210 h 610"/>
                <a:gd name="T68" fmla="*/ 34 w 611"/>
                <a:gd name="T69" fmla="*/ 193 h 610"/>
                <a:gd name="T70" fmla="*/ 566 w 611"/>
                <a:gd name="T71" fmla="*/ 171 h 610"/>
                <a:gd name="T72" fmla="*/ 587 w 611"/>
                <a:gd name="T73" fmla="*/ 187 h 610"/>
                <a:gd name="T74" fmla="*/ 44 w 611"/>
                <a:gd name="T75" fmla="*/ 172 h 610"/>
                <a:gd name="T76" fmla="*/ 552 w 611"/>
                <a:gd name="T77" fmla="*/ 125 h 610"/>
                <a:gd name="T78" fmla="*/ 552 w 611"/>
                <a:gd name="T79" fmla="*/ 125 h 610"/>
                <a:gd name="T80" fmla="*/ 82 w 611"/>
                <a:gd name="T81" fmla="*/ 115 h 610"/>
                <a:gd name="T82" fmla="*/ 528 w 611"/>
                <a:gd name="T83" fmla="*/ 114 h 610"/>
                <a:gd name="T84" fmla="*/ 89 w 611"/>
                <a:gd name="T85" fmla="*/ 89 h 610"/>
                <a:gd name="T86" fmla="*/ 484 w 611"/>
                <a:gd name="T87" fmla="*/ 58 h 610"/>
                <a:gd name="T88" fmla="*/ 484 w 611"/>
                <a:gd name="T89" fmla="*/ 58 h 610"/>
                <a:gd name="T90" fmla="*/ 133 w 611"/>
                <a:gd name="T91" fmla="*/ 68 h 610"/>
                <a:gd name="T92" fmla="*/ 438 w 611"/>
                <a:gd name="T93" fmla="*/ 43 h 610"/>
                <a:gd name="T94" fmla="*/ 188 w 611"/>
                <a:gd name="T95" fmla="*/ 23 h 610"/>
                <a:gd name="T96" fmla="*/ 188 w 611"/>
                <a:gd name="T97" fmla="*/ 23 h 610"/>
                <a:gd name="T98" fmla="*/ 422 w 611"/>
                <a:gd name="T99" fmla="*/ 23 h 610"/>
                <a:gd name="T100" fmla="*/ 214 w 611"/>
                <a:gd name="T101" fmla="*/ 26 h 610"/>
                <a:gd name="T102" fmla="*/ 352 w 611"/>
                <a:gd name="T103" fmla="*/ 3 h 610"/>
                <a:gd name="T104" fmla="*/ 352 w 611"/>
                <a:gd name="T105" fmla="*/ 3 h 610"/>
                <a:gd name="T106" fmla="*/ 282 w 611"/>
                <a:gd name="T107" fmla="*/ 13 h 610"/>
                <a:gd name="T108" fmla="*/ 305 w 611"/>
                <a:gd name="T109" fmla="*/ 12 h 610"/>
                <a:gd name="T110" fmla="*/ 329 w 611"/>
                <a:gd name="T111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11" h="610">
                  <a:moveTo>
                    <a:pt x="282" y="597"/>
                  </a:moveTo>
                  <a:cubicBezTo>
                    <a:pt x="281" y="610"/>
                    <a:pt x="281" y="610"/>
                    <a:pt x="281" y="610"/>
                  </a:cubicBezTo>
                  <a:cubicBezTo>
                    <a:pt x="289" y="610"/>
                    <a:pt x="297" y="610"/>
                    <a:pt x="305" y="610"/>
                  </a:cubicBezTo>
                  <a:cubicBezTo>
                    <a:pt x="305" y="610"/>
                    <a:pt x="305" y="610"/>
                    <a:pt x="305" y="610"/>
                  </a:cubicBezTo>
                  <a:cubicBezTo>
                    <a:pt x="305" y="610"/>
                    <a:pt x="305" y="610"/>
                    <a:pt x="305" y="610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305" y="598"/>
                    <a:pt x="305" y="598"/>
                    <a:pt x="305" y="598"/>
                  </a:cubicBezTo>
                  <a:cubicBezTo>
                    <a:pt x="298" y="598"/>
                    <a:pt x="290" y="598"/>
                    <a:pt x="282" y="597"/>
                  </a:cubicBezTo>
                  <a:moveTo>
                    <a:pt x="351" y="595"/>
                  </a:moveTo>
                  <a:cubicBezTo>
                    <a:pt x="344" y="596"/>
                    <a:pt x="336" y="597"/>
                    <a:pt x="328" y="597"/>
                  </a:cubicBezTo>
                  <a:cubicBezTo>
                    <a:pt x="329" y="610"/>
                    <a:pt x="329" y="610"/>
                    <a:pt x="329" y="610"/>
                  </a:cubicBezTo>
                  <a:cubicBezTo>
                    <a:pt x="337" y="609"/>
                    <a:pt x="345" y="608"/>
                    <a:pt x="353" y="607"/>
                  </a:cubicBezTo>
                  <a:cubicBezTo>
                    <a:pt x="351" y="595"/>
                    <a:pt x="351" y="595"/>
                    <a:pt x="351" y="595"/>
                  </a:cubicBezTo>
                  <a:moveTo>
                    <a:pt x="237" y="590"/>
                  </a:moveTo>
                  <a:cubicBezTo>
                    <a:pt x="234" y="602"/>
                    <a:pt x="234" y="602"/>
                    <a:pt x="234" y="602"/>
                  </a:cubicBezTo>
                  <a:cubicBezTo>
                    <a:pt x="242" y="604"/>
                    <a:pt x="250" y="606"/>
                    <a:pt x="258" y="607"/>
                  </a:cubicBezTo>
                  <a:cubicBezTo>
                    <a:pt x="260" y="595"/>
                    <a:pt x="260" y="595"/>
                    <a:pt x="260" y="595"/>
                  </a:cubicBezTo>
                  <a:cubicBezTo>
                    <a:pt x="252" y="594"/>
                    <a:pt x="244" y="592"/>
                    <a:pt x="237" y="590"/>
                  </a:cubicBezTo>
                  <a:moveTo>
                    <a:pt x="396" y="584"/>
                  </a:moveTo>
                  <a:cubicBezTo>
                    <a:pt x="389" y="586"/>
                    <a:pt x="381" y="588"/>
                    <a:pt x="374" y="590"/>
                  </a:cubicBezTo>
                  <a:cubicBezTo>
                    <a:pt x="377" y="602"/>
                    <a:pt x="377" y="602"/>
                    <a:pt x="377" y="602"/>
                  </a:cubicBezTo>
                  <a:cubicBezTo>
                    <a:pt x="385" y="600"/>
                    <a:pt x="392" y="598"/>
                    <a:pt x="400" y="596"/>
                  </a:cubicBezTo>
                  <a:cubicBezTo>
                    <a:pt x="396" y="584"/>
                    <a:pt x="396" y="584"/>
                    <a:pt x="396" y="584"/>
                  </a:cubicBezTo>
                  <a:cubicBezTo>
                    <a:pt x="396" y="584"/>
                    <a:pt x="396" y="584"/>
                    <a:pt x="396" y="584"/>
                  </a:cubicBezTo>
                  <a:moveTo>
                    <a:pt x="193" y="576"/>
                  </a:moveTo>
                  <a:cubicBezTo>
                    <a:pt x="189" y="587"/>
                    <a:pt x="189" y="587"/>
                    <a:pt x="189" y="587"/>
                  </a:cubicBezTo>
                  <a:cubicBezTo>
                    <a:pt x="196" y="590"/>
                    <a:pt x="203" y="593"/>
                    <a:pt x="211" y="596"/>
                  </a:cubicBezTo>
                  <a:cubicBezTo>
                    <a:pt x="215" y="584"/>
                    <a:pt x="215" y="584"/>
                    <a:pt x="215" y="584"/>
                  </a:cubicBezTo>
                  <a:cubicBezTo>
                    <a:pt x="207" y="582"/>
                    <a:pt x="200" y="579"/>
                    <a:pt x="193" y="576"/>
                  </a:cubicBezTo>
                  <a:moveTo>
                    <a:pt x="438" y="566"/>
                  </a:moveTo>
                  <a:cubicBezTo>
                    <a:pt x="432" y="570"/>
                    <a:pt x="425" y="573"/>
                    <a:pt x="418" y="576"/>
                  </a:cubicBezTo>
                  <a:cubicBezTo>
                    <a:pt x="422" y="587"/>
                    <a:pt x="422" y="587"/>
                    <a:pt x="422" y="587"/>
                  </a:cubicBezTo>
                  <a:cubicBezTo>
                    <a:pt x="430" y="584"/>
                    <a:pt x="437" y="581"/>
                    <a:pt x="444" y="577"/>
                  </a:cubicBezTo>
                  <a:cubicBezTo>
                    <a:pt x="438" y="566"/>
                    <a:pt x="438" y="566"/>
                    <a:pt x="438" y="566"/>
                  </a:cubicBezTo>
                  <a:moveTo>
                    <a:pt x="152" y="555"/>
                  </a:moveTo>
                  <a:cubicBezTo>
                    <a:pt x="146" y="566"/>
                    <a:pt x="146" y="566"/>
                    <a:pt x="146" y="566"/>
                  </a:cubicBezTo>
                  <a:cubicBezTo>
                    <a:pt x="153" y="570"/>
                    <a:pt x="160" y="574"/>
                    <a:pt x="167" y="577"/>
                  </a:cubicBezTo>
                  <a:cubicBezTo>
                    <a:pt x="172" y="566"/>
                    <a:pt x="172" y="566"/>
                    <a:pt x="172" y="566"/>
                  </a:cubicBezTo>
                  <a:cubicBezTo>
                    <a:pt x="165" y="563"/>
                    <a:pt x="159" y="559"/>
                    <a:pt x="152" y="555"/>
                  </a:cubicBezTo>
                  <a:moveTo>
                    <a:pt x="478" y="542"/>
                  </a:moveTo>
                  <a:cubicBezTo>
                    <a:pt x="478" y="542"/>
                    <a:pt x="478" y="542"/>
                    <a:pt x="478" y="542"/>
                  </a:cubicBezTo>
                  <a:cubicBezTo>
                    <a:pt x="471" y="547"/>
                    <a:pt x="465" y="551"/>
                    <a:pt x="459" y="555"/>
                  </a:cubicBezTo>
                  <a:cubicBezTo>
                    <a:pt x="465" y="565"/>
                    <a:pt x="465" y="565"/>
                    <a:pt x="465" y="565"/>
                  </a:cubicBezTo>
                  <a:cubicBezTo>
                    <a:pt x="472" y="561"/>
                    <a:pt x="478" y="557"/>
                    <a:pt x="485" y="552"/>
                  </a:cubicBezTo>
                  <a:cubicBezTo>
                    <a:pt x="478" y="542"/>
                    <a:pt x="478" y="542"/>
                    <a:pt x="478" y="542"/>
                  </a:cubicBezTo>
                  <a:moveTo>
                    <a:pt x="115" y="528"/>
                  </a:moveTo>
                  <a:cubicBezTo>
                    <a:pt x="107" y="537"/>
                    <a:pt x="107" y="537"/>
                    <a:pt x="107" y="537"/>
                  </a:cubicBezTo>
                  <a:cubicBezTo>
                    <a:pt x="113" y="543"/>
                    <a:pt x="119" y="548"/>
                    <a:pt x="126" y="552"/>
                  </a:cubicBezTo>
                  <a:cubicBezTo>
                    <a:pt x="133" y="542"/>
                    <a:pt x="133" y="542"/>
                    <a:pt x="133" y="542"/>
                  </a:cubicBezTo>
                  <a:cubicBezTo>
                    <a:pt x="127" y="538"/>
                    <a:pt x="121" y="533"/>
                    <a:pt x="115" y="528"/>
                  </a:cubicBezTo>
                  <a:moveTo>
                    <a:pt x="513" y="512"/>
                  </a:moveTo>
                  <a:cubicBezTo>
                    <a:pt x="507" y="518"/>
                    <a:pt x="502" y="523"/>
                    <a:pt x="496" y="528"/>
                  </a:cubicBezTo>
                  <a:cubicBezTo>
                    <a:pt x="504" y="537"/>
                    <a:pt x="504" y="537"/>
                    <a:pt x="504" y="537"/>
                  </a:cubicBezTo>
                  <a:cubicBezTo>
                    <a:pt x="510" y="532"/>
                    <a:pt x="516" y="527"/>
                    <a:pt x="521" y="521"/>
                  </a:cubicBezTo>
                  <a:cubicBezTo>
                    <a:pt x="513" y="512"/>
                    <a:pt x="513" y="512"/>
                    <a:pt x="513" y="512"/>
                  </a:cubicBezTo>
                  <a:moveTo>
                    <a:pt x="82" y="496"/>
                  </a:moveTo>
                  <a:cubicBezTo>
                    <a:pt x="73" y="504"/>
                    <a:pt x="73" y="504"/>
                    <a:pt x="73" y="504"/>
                  </a:cubicBezTo>
                  <a:cubicBezTo>
                    <a:pt x="78" y="510"/>
                    <a:pt x="84" y="515"/>
                    <a:pt x="89" y="521"/>
                  </a:cubicBezTo>
                  <a:cubicBezTo>
                    <a:pt x="98" y="512"/>
                    <a:pt x="98" y="512"/>
                    <a:pt x="98" y="512"/>
                  </a:cubicBezTo>
                  <a:cubicBezTo>
                    <a:pt x="93" y="507"/>
                    <a:pt x="87" y="501"/>
                    <a:pt x="82" y="496"/>
                  </a:cubicBezTo>
                  <a:moveTo>
                    <a:pt x="543" y="477"/>
                  </a:moveTo>
                  <a:cubicBezTo>
                    <a:pt x="538" y="484"/>
                    <a:pt x="533" y="490"/>
                    <a:pt x="528" y="495"/>
                  </a:cubicBezTo>
                  <a:cubicBezTo>
                    <a:pt x="538" y="503"/>
                    <a:pt x="538" y="503"/>
                    <a:pt x="538" y="503"/>
                  </a:cubicBezTo>
                  <a:cubicBezTo>
                    <a:pt x="543" y="497"/>
                    <a:pt x="548" y="491"/>
                    <a:pt x="552" y="485"/>
                  </a:cubicBezTo>
                  <a:cubicBezTo>
                    <a:pt x="543" y="477"/>
                    <a:pt x="543" y="477"/>
                    <a:pt x="543" y="477"/>
                  </a:cubicBezTo>
                  <a:moveTo>
                    <a:pt x="55" y="458"/>
                  </a:moveTo>
                  <a:cubicBezTo>
                    <a:pt x="45" y="465"/>
                    <a:pt x="45" y="465"/>
                    <a:pt x="45" y="465"/>
                  </a:cubicBezTo>
                  <a:cubicBezTo>
                    <a:pt x="49" y="472"/>
                    <a:pt x="54" y="478"/>
                    <a:pt x="58" y="485"/>
                  </a:cubicBezTo>
                  <a:cubicBezTo>
                    <a:pt x="68" y="478"/>
                    <a:pt x="68" y="478"/>
                    <a:pt x="68" y="478"/>
                  </a:cubicBezTo>
                  <a:cubicBezTo>
                    <a:pt x="68" y="478"/>
                    <a:pt x="68" y="478"/>
                    <a:pt x="68" y="478"/>
                  </a:cubicBezTo>
                  <a:cubicBezTo>
                    <a:pt x="64" y="471"/>
                    <a:pt x="59" y="465"/>
                    <a:pt x="55" y="458"/>
                  </a:cubicBezTo>
                  <a:moveTo>
                    <a:pt x="567" y="438"/>
                  </a:moveTo>
                  <a:cubicBezTo>
                    <a:pt x="563" y="445"/>
                    <a:pt x="559" y="452"/>
                    <a:pt x="555" y="458"/>
                  </a:cubicBezTo>
                  <a:cubicBezTo>
                    <a:pt x="566" y="465"/>
                    <a:pt x="566" y="465"/>
                    <a:pt x="566" y="465"/>
                  </a:cubicBezTo>
                  <a:cubicBezTo>
                    <a:pt x="570" y="458"/>
                    <a:pt x="574" y="451"/>
                    <a:pt x="577" y="444"/>
                  </a:cubicBezTo>
                  <a:cubicBezTo>
                    <a:pt x="567" y="438"/>
                    <a:pt x="567" y="438"/>
                    <a:pt x="567" y="438"/>
                  </a:cubicBezTo>
                  <a:moveTo>
                    <a:pt x="34" y="418"/>
                  </a:moveTo>
                  <a:cubicBezTo>
                    <a:pt x="23" y="422"/>
                    <a:pt x="23" y="422"/>
                    <a:pt x="23" y="422"/>
                  </a:cubicBezTo>
                  <a:cubicBezTo>
                    <a:pt x="26" y="430"/>
                    <a:pt x="30" y="437"/>
                    <a:pt x="33" y="444"/>
                  </a:cubicBezTo>
                  <a:cubicBezTo>
                    <a:pt x="44" y="438"/>
                    <a:pt x="44" y="438"/>
                    <a:pt x="44" y="438"/>
                  </a:cubicBezTo>
                  <a:cubicBezTo>
                    <a:pt x="41" y="432"/>
                    <a:pt x="37" y="425"/>
                    <a:pt x="34" y="418"/>
                  </a:cubicBezTo>
                  <a:moveTo>
                    <a:pt x="584" y="396"/>
                  </a:moveTo>
                  <a:cubicBezTo>
                    <a:pt x="582" y="403"/>
                    <a:pt x="579" y="410"/>
                    <a:pt x="576" y="417"/>
                  </a:cubicBezTo>
                  <a:cubicBezTo>
                    <a:pt x="588" y="422"/>
                    <a:pt x="588" y="422"/>
                    <a:pt x="588" y="422"/>
                  </a:cubicBezTo>
                  <a:cubicBezTo>
                    <a:pt x="591" y="415"/>
                    <a:pt x="593" y="407"/>
                    <a:pt x="596" y="399"/>
                  </a:cubicBezTo>
                  <a:cubicBezTo>
                    <a:pt x="584" y="396"/>
                    <a:pt x="584" y="396"/>
                    <a:pt x="584" y="396"/>
                  </a:cubicBezTo>
                  <a:moveTo>
                    <a:pt x="20" y="374"/>
                  </a:moveTo>
                  <a:cubicBezTo>
                    <a:pt x="8" y="377"/>
                    <a:pt x="8" y="377"/>
                    <a:pt x="8" y="377"/>
                  </a:cubicBezTo>
                  <a:cubicBezTo>
                    <a:pt x="10" y="384"/>
                    <a:pt x="12" y="392"/>
                    <a:pt x="15" y="400"/>
                  </a:cubicBezTo>
                  <a:cubicBezTo>
                    <a:pt x="26" y="396"/>
                    <a:pt x="26" y="396"/>
                    <a:pt x="26" y="396"/>
                  </a:cubicBezTo>
                  <a:cubicBezTo>
                    <a:pt x="24" y="389"/>
                    <a:pt x="22" y="381"/>
                    <a:pt x="20" y="374"/>
                  </a:cubicBezTo>
                  <a:moveTo>
                    <a:pt x="595" y="351"/>
                  </a:moveTo>
                  <a:cubicBezTo>
                    <a:pt x="594" y="358"/>
                    <a:pt x="592" y="366"/>
                    <a:pt x="590" y="373"/>
                  </a:cubicBezTo>
                  <a:cubicBezTo>
                    <a:pt x="602" y="376"/>
                    <a:pt x="602" y="376"/>
                    <a:pt x="602" y="376"/>
                  </a:cubicBezTo>
                  <a:cubicBezTo>
                    <a:pt x="604" y="369"/>
                    <a:pt x="606" y="361"/>
                    <a:pt x="607" y="353"/>
                  </a:cubicBezTo>
                  <a:cubicBezTo>
                    <a:pt x="595" y="351"/>
                    <a:pt x="595" y="351"/>
                    <a:pt x="595" y="351"/>
                  </a:cubicBezTo>
                  <a:moveTo>
                    <a:pt x="13" y="328"/>
                  </a:moveTo>
                  <a:cubicBezTo>
                    <a:pt x="1" y="329"/>
                    <a:pt x="1" y="329"/>
                    <a:pt x="1" y="329"/>
                  </a:cubicBezTo>
                  <a:cubicBezTo>
                    <a:pt x="1" y="337"/>
                    <a:pt x="2" y="345"/>
                    <a:pt x="4" y="353"/>
                  </a:cubicBezTo>
                  <a:cubicBezTo>
                    <a:pt x="16" y="351"/>
                    <a:pt x="16" y="351"/>
                    <a:pt x="16" y="351"/>
                  </a:cubicBezTo>
                  <a:cubicBezTo>
                    <a:pt x="14" y="344"/>
                    <a:pt x="14" y="336"/>
                    <a:pt x="13" y="328"/>
                  </a:cubicBezTo>
                  <a:moveTo>
                    <a:pt x="611" y="304"/>
                  </a:moveTo>
                  <a:cubicBezTo>
                    <a:pt x="598" y="304"/>
                    <a:pt x="598" y="304"/>
                    <a:pt x="598" y="304"/>
                  </a:cubicBezTo>
                  <a:cubicBezTo>
                    <a:pt x="598" y="305"/>
                    <a:pt x="598" y="305"/>
                    <a:pt x="598" y="305"/>
                  </a:cubicBezTo>
                  <a:cubicBezTo>
                    <a:pt x="598" y="313"/>
                    <a:pt x="598" y="320"/>
                    <a:pt x="598" y="328"/>
                  </a:cubicBezTo>
                  <a:cubicBezTo>
                    <a:pt x="610" y="329"/>
                    <a:pt x="610" y="329"/>
                    <a:pt x="610" y="329"/>
                  </a:cubicBezTo>
                  <a:cubicBezTo>
                    <a:pt x="610" y="321"/>
                    <a:pt x="611" y="313"/>
                    <a:pt x="611" y="305"/>
                  </a:cubicBezTo>
                  <a:cubicBezTo>
                    <a:pt x="611" y="304"/>
                    <a:pt x="611" y="304"/>
                    <a:pt x="611" y="304"/>
                  </a:cubicBezTo>
                  <a:moveTo>
                    <a:pt x="1" y="281"/>
                  </a:moveTo>
                  <a:cubicBezTo>
                    <a:pt x="0" y="289"/>
                    <a:pt x="0" y="297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2" y="297"/>
                    <a:pt x="12" y="290"/>
                    <a:pt x="13" y="282"/>
                  </a:cubicBezTo>
                  <a:cubicBezTo>
                    <a:pt x="1" y="281"/>
                    <a:pt x="1" y="281"/>
                    <a:pt x="1" y="281"/>
                  </a:cubicBezTo>
                  <a:moveTo>
                    <a:pt x="607" y="256"/>
                  </a:moveTo>
                  <a:cubicBezTo>
                    <a:pt x="595" y="258"/>
                    <a:pt x="595" y="258"/>
                    <a:pt x="595" y="258"/>
                  </a:cubicBezTo>
                  <a:cubicBezTo>
                    <a:pt x="596" y="266"/>
                    <a:pt x="597" y="274"/>
                    <a:pt x="598" y="281"/>
                  </a:cubicBezTo>
                  <a:cubicBezTo>
                    <a:pt x="610" y="280"/>
                    <a:pt x="610" y="280"/>
                    <a:pt x="610" y="280"/>
                  </a:cubicBezTo>
                  <a:cubicBezTo>
                    <a:pt x="609" y="272"/>
                    <a:pt x="608" y="264"/>
                    <a:pt x="607" y="256"/>
                  </a:cubicBezTo>
                  <a:moveTo>
                    <a:pt x="8" y="234"/>
                  </a:moveTo>
                  <a:cubicBezTo>
                    <a:pt x="6" y="242"/>
                    <a:pt x="5" y="250"/>
                    <a:pt x="3" y="258"/>
                  </a:cubicBezTo>
                  <a:cubicBezTo>
                    <a:pt x="16" y="259"/>
                    <a:pt x="16" y="259"/>
                    <a:pt x="16" y="259"/>
                  </a:cubicBezTo>
                  <a:cubicBezTo>
                    <a:pt x="17" y="252"/>
                    <a:pt x="18" y="244"/>
                    <a:pt x="20" y="237"/>
                  </a:cubicBezTo>
                  <a:cubicBezTo>
                    <a:pt x="8" y="234"/>
                    <a:pt x="8" y="234"/>
                    <a:pt x="8" y="234"/>
                  </a:cubicBezTo>
                  <a:moveTo>
                    <a:pt x="26" y="215"/>
                  </a:move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moveTo>
                    <a:pt x="596" y="210"/>
                  </a:moveTo>
                  <a:cubicBezTo>
                    <a:pt x="584" y="214"/>
                    <a:pt x="584" y="214"/>
                    <a:pt x="584" y="214"/>
                  </a:cubicBezTo>
                  <a:cubicBezTo>
                    <a:pt x="586" y="221"/>
                    <a:pt x="588" y="228"/>
                    <a:pt x="590" y="236"/>
                  </a:cubicBezTo>
                  <a:cubicBezTo>
                    <a:pt x="602" y="233"/>
                    <a:pt x="602" y="233"/>
                    <a:pt x="602" y="233"/>
                  </a:cubicBezTo>
                  <a:cubicBezTo>
                    <a:pt x="600" y="225"/>
                    <a:pt x="598" y="217"/>
                    <a:pt x="596" y="210"/>
                  </a:cubicBezTo>
                  <a:moveTo>
                    <a:pt x="23" y="188"/>
                  </a:moveTo>
                  <a:cubicBezTo>
                    <a:pt x="20" y="196"/>
                    <a:pt x="17" y="203"/>
                    <a:pt x="15" y="211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9" y="207"/>
                    <a:pt x="31" y="200"/>
                    <a:pt x="34" y="193"/>
                  </a:cubicBezTo>
                  <a:cubicBezTo>
                    <a:pt x="23" y="188"/>
                    <a:pt x="23" y="188"/>
                    <a:pt x="23" y="188"/>
                  </a:cubicBezTo>
                  <a:moveTo>
                    <a:pt x="566" y="171"/>
                  </a:moveTo>
                  <a:cubicBezTo>
                    <a:pt x="566" y="171"/>
                    <a:pt x="566" y="171"/>
                    <a:pt x="566" y="171"/>
                  </a:cubicBezTo>
                  <a:cubicBezTo>
                    <a:pt x="566" y="171"/>
                    <a:pt x="566" y="171"/>
                    <a:pt x="566" y="171"/>
                  </a:cubicBezTo>
                  <a:moveTo>
                    <a:pt x="577" y="166"/>
                  </a:moveTo>
                  <a:cubicBezTo>
                    <a:pt x="566" y="171"/>
                    <a:pt x="566" y="171"/>
                    <a:pt x="566" y="171"/>
                  </a:cubicBezTo>
                  <a:cubicBezTo>
                    <a:pt x="570" y="178"/>
                    <a:pt x="573" y="185"/>
                    <a:pt x="576" y="192"/>
                  </a:cubicBezTo>
                  <a:cubicBezTo>
                    <a:pt x="587" y="187"/>
                    <a:pt x="587" y="187"/>
                    <a:pt x="587" y="187"/>
                  </a:cubicBezTo>
                  <a:cubicBezTo>
                    <a:pt x="584" y="180"/>
                    <a:pt x="581" y="173"/>
                    <a:pt x="577" y="166"/>
                  </a:cubicBezTo>
                  <a:moveTo>
                    <a:pt x="45" y="146"/>
                  </a:moveTo>
                  <a:cubicBezTo>
                    <a:pt x="40" y="153"/>
                    <a:pt x="36" y="160"/>
                    <a:pt x="33" y="167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47" y="165"/>
                    <a:pt x="51" y="159"/>
                    <a:pt x="55" y="152"/>
                  </a:cubicBezTo>
                  <a:cubicBezTo>
                    <a:pt x="45" y="146"/>
                    <a:pt x="45" y="146"/>
                    <a:pt x="45" y="146"/>
                  </a:cubicBezTo>
                  <a:moveTo>
                    <a:pt x="552" y="125"/>
                  </a:moveTo>
                  <a:cubicBezTo>
                    <a:pt x="542" y="132"/>
                    <a:pt x="542" y="132"/>
                    <a:pt x="542" y="132"/>
                  </a:cubicBezTo>
                  <a:cubicBezTo>
                    <a:pt x="547" y="138"/>
                    <a:pt x="551" y="145"/>
                    <a:pt x="555" y="151"/>
                  </a:cubicBezTo>
                  <a:cubicBezTo>
                    <a:pt x="565" y="145"/>
                    <a:pt x="565" y="145"/>
                    <a:pt x="565" y="145"/>
                  </a:cubicBezTo>
                  <a:cubicBezTo>
                    <a:pt x="561" y="138"/>
                    <a:pt x="557" y="131"/>
                    <a:pt x="552" y="125"/>
                  </a:cubicBezTo>
                  <a:moveTo>
                    <a:pt x="73" y="107"/>
                  </a:moveTo>
                  <a:cubicBezTo>
                    <a:pt x="68" y="113"/>
                    <a:pt x="63" y="119"/>
                    <a:pt x="58" y="126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72" y="127"/>
                    <a:pt x="77" y="121"/>
                    <a:pt x="82" y="115"/>
                  </a:cubicBezTo>
                  <a:cubicBezTo>
                    <a:pt x="73" y="107"/>
                    <a:pt x="73" y="107"/>
                    <a:pt x="73" y="107"/>
                  </a:cubicBezTo>
                  <a:moveTo>
                    <a:pt x="521" y="89"/>
                  </a:moveTo>
                  <a:cubicBezTo>
                    <a:pt x="512" y="97"/>
                    <a:pt x="512" y="97"/>
                    <a:pt x="512" y="97"/>
                  </a:cubicBezTo>
                  <a:cubicBezTo>
                    <a:pt x="518" y="103"/>
                    <a:pt x="523" y="108"/>
                    <a:pt x="528" y="114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532" y="100"/>
                    <a:pt x="526" y="94"/>
                    <a:pt x="521" y="89"/>
                  </a:cubicBezTo>
                  <a:moveTo>
                    <a:pt x="107" y="73"/>
                  </a:moveTo>
                  <a:cubicBezTo>
                    <a:pt x="100" y="78"/>
                    <a:pt x="95" y="84"/>
                    <a:pt x="89" y="89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103" y="92"/>
                    <a:pt x="109" y="87"/>
                    <a:pt x="115" y="82"/>
                  </a:cubicBezTo>
                  <a:cubicBezTo>
                    <a:pt x="107" y="73"/>
                    <a:pt x="107" y="73"/>
                    <a:pt x="107" y="73"/>
                  </a:cubicBezTo>
                  <a:moveTo>
                    <a:pt x="484" y="58"/>
                  </a:moveTo>
                  <a:cubicBezTo>
                    <a:pt x="477" y="67"/>
                    <a:pt x="477" y="67"/>
                    <a:pt x="477" y="67"/>
                  </a:cubicBezTo>
                  <a:cubicBezTo>
                    <a:pt x="483" y="72"/>
                    <a:pt x="489" y="77"/>
                    <a:pt x="495" y="82"/>
                  </a:cubicBezTo>
                  <a:cubicBezTo>
                    <a:pt x="503" y="72"/>
                    <a:pt x="503" y="72"/>
                    <a:pt x="503" y="72"/>
                  </a:cubicBezTo>
                  <a:cubicBezTo>
                    <a:pt x="497" y="67"/>
                    <a:pt x="491" y="62"/>
                    <a:pt x="484" y="58"/>
                  </a:cubicBezTo>
                  <a:moveTo>
                    <a:pt x="145" y="45"/>
                  </a:moveTo>
                  <a:cubicBezTo>
                    <a:pt x="138" y="49"/>
                    <a:pt x="132" y="53"/>
                    <a:pt x="125" y="5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9" y="63"/>
                    <a:pt x="145" y="59"/>
                    <a:pt x="152" y="55"/>
                  </a:cubicBezTo>
                  <a:cubicBezTo>
                    <a:pt x="145" y="45"/>
                    <a:pt x="145" y="45"/>
                    <a:pt x="145" y="45"/>
                  </a:cubicBezTo>
                  <a:moveTo>
                    <a:pt x="443" y="33"/>
                  </a:moveTo>
                  <a:cubicBezTo>
                    <a:pt x="438" y="43"/>
                    <a:pt x="438" y="43"/>
                    <a:pt x="438" y="43"/>
                  </a:cubicBezTo>
                  <a:cubicBezTo>
                    <a:pt x="445" y="47"/>
                    <a:pt x="451" y="51"/>
                    <a:pt x="458" y="55"/>
                  </a:cubicBezTo>
                  <a:cubicBezTo>
                    <a:pt x="464" y="44"/>
                    <a:pt x="464" y="44"/>
                    <a:pt x="464" y="44"/>
                  </a:cubicBezTo>
                  <a:cubicBezTo>
                    <a:pt x="458" y="40"/>
                    <a:pt x="451" y="36"/>
                    <a:pt x="443" y="33"/>
                  </a:cubicBezTo>
                  <a:moveTo>
                    <a:pt x="188" y="23"/>
                  </a:moveTo>
                  <a:cubicBezTo>
                    <a:pt x="180" y="26"/>
                    <a:pt x="173" y="29"/>
                    <a:pt x="166" y="33"/>
                  </a:cubicBezTo>
                  <a:cubicBezTo>
                    <a:pt x="172" y="44"/>
                    <a:pt x="172" y="44"/>
                    <a:pt x="172" y="44"/>
                  </a:cubicBezTo>
                  <a:cubicBezTo>
                    <a:pt x="179" y="40"/>
                    <a:pt x="185" y="37"/>
                    <a:pt x="193" y="34"/>
                  </a:cubicBezTo>
                  <a:cubicBezTo>
                    <a:pt x="188" y="23"/>
                    <a:pt x="188" y="23"/>
                    <a:pt x="188" y="23"/>
                  </a:cubicBezTo>
                  <a:moveTo>
                    <a:pt x="399" y="14"/>
                  </a:moveTo>
                  <a:cubicBezTo>
                    <a:pt x="395" y="26"/>
                    <a:pt x="395" y="26"/>
                    <a:pt x="395" y="26"/>
                  </a:cubicBezTo>
                  <a:cubicBezTo>
                    <a:pt x="403" y="28"/>
                    <a:pt x="410" y="31"/>
                    <a:pt x="417" y="34"/>
                  </a:cubicBezTo>
                  <a:cubicBezTo>
                    <a:pt x="422" y="23"/>
                    <a:pt x="422" y="23"/>
                    <a:pt x="422" y="23"/>
                  </a:cubicBezTo>
                  <a:cubicBezTo>
                    <a:pt x="414" y="19"/>
                    <a:pt x="407" y="17"/>
                    <a:pt x="399" y="14"/>
                  </a:cubicBezTo>
                  <a:moveTo>
                    <a:pt x="233" y="8"/>
                  </a:moveTo>
                  <a:cubicBezTo>
                    <a:pt x="226" y="10"/>
                    <a:pt x="218" y="12"/>
                    <a:pt x="210" y="15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21" y="24"/>
                    <a:pt x="229" y="22"/>
                    <a:pt x="236" y="20"/>
                  </a:cubicBezTo>
                  <a:cubicBezTo>
                    <a:pt x="233" y="8"/>
                    <a:pt x="233" y="8"/>
                    <a:pt x="233" y="8"/>
                  </a:cubicBezTo>
                  <a:moveTo>
                    <a:pt x="352" y="3"/>
                  </a:moveTo>
                  <a:cubicBezTo>
                    <a:pt x="351" y="15"/>
                    <a:pt x="351" y="15"/>
                    <a:pt x="351" y="15"/>
                  </a:cubicBezTo>
                  <a:cubicBezTo>
                    <a:pt x="358" y="16"/>
                    <a:pt x="366" y="18"/>
                    <a:pt x="373" y="20"/>
                  </a:cubicBezTo>
                  <a:cubicBezTo>
                    <a:pt x="376" y="8"/>
                    <a:pt x="376" y="8"/>
                    <a:pt x="376" y="8"/>
                  </a:cubicBezTo>
                  <a:cubicBezTo>
                    <a:pt x="368" y="6"/>
                    <a:pt x="360" y="4"/>
                    <a:pt x="352" y="3"/>
                  </a:cubicBezTo>
                  <a:moveTo>
                    <a:pt x="281" y="1"/>
                  </a:moveTo>
                  <a:cubicBezTo>
                    <a:pt x="273" y="1"/>
                    <a:pt x="265" y="2"/>
                    <a:pt x="257" y="3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66" y="14"/>
                    <a:pt x="274" y="13"/>
                    <a:pt x="282" y="13"/>
                  </a:cubicBezTo>
                  <a:cubicBezTo>
                    <a:pt x="281" y="1"/>
                    <a:pt x="281" y="1"/>
                    <a:pt x="281" y="1"/>
                  </a:cubicBezTo>
                  <a:moveTo>
                    <a:pt x="305" y="0"/>
                  </a:moveTo>
                  <a:cubicBezTo>
                    <a:pt x="305" y="0"/>
                    <a:pt x="305" y="0"/>
                    <a:pt x="305" y="0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05" y="12"/>
                    <a:pt x="305" y="12"/>
                    <a:pt x="305" y="12"/>
                  </a:cubicBezTo>
                  <a:cubicBezTo>
                    <a:pt x="313" y="12"/>
                    <a:pt x="320" y="12"/>
                    <a:pt x="328" y="13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21" y="0"/>
                    <a:pt x="313" y="0"/>
                    <a:pt x="305" y="0"/>
                  </a:cubicBezTo>
                </a:path>
              </a:pathLst>
            </a:custGeom>
            <a:solidFill>
              <a:srgbClr val="F5E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1001204" y="2281424"/>
              <a:ext cx="2268538" cy="2270126"/>
            </a:xfrm>
            <a:prstGeom prst="ellipse">
              <a:avLst/>
            </a:prstGeom>
            <a:solidFill>
              <a:srgbClr val="FEC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912304" y="3149786"/>
              <a:ext cx="2578100" cy="152400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882142" y="3119624"/>
              <a:ext cx="2638425" cy="212725"/>
            </a:xfrm>
            <a:custGeom>
              <a:avLst/>
              <a:gdLst>
                <a:gd name="T0" fmla="*/ 614 w 621"/>
                <a:gd name="T1" fmla="*/ 43 h 50"/>
                <a:gd name="T2" fmla="*/ 621 w 621"/>
                <a:gd name="T3" fmla="*/ 43 h 50"/>
                <a:gd name="T4" fmla="*/ 621 w 621"/>
                <a:gd name="T5" fmla="*/ 7 h 50"/>
                <a:gd name="T6" fmla="*/ 618 w 621"/>
                <a:gd name="T7" fmla="*/ 2 h 50"/>
                <a:gd name="T8" fmla="*/ 614 w 621"/>
                <a:gd name="T9" fmla="*/ 0 h 50"/>
                <a:gd name="T10" fmla="*/ 7 w 621"/>
                <a:gd name="T11" fmla="*/ 0 h 50"/>
                <a:gd name="T12" fmla="*/ 2 w 621"/>
                <a:gd name="T13" fmla="*/ 2 h 50"/>
                <a:gd name="T14" fmla="*/ 0 w 621"/>
                <a:gd name="T15" fmla="*/ 7 h 50"/>
                <a:gd name="T16" fmla="*/ 0 w 621"/>
                <a:gd name="T17" fmla="*/ 43 h 50"/>
                <a:gd name="T18" fmla="*/ 2 w 621"/>
                <a:gd name="T19" fmla="*/ 47 h 50"/>
                <a:gd name="T20" fmla="*/ 7 w 621"/>
                <a:gd name="T21" fmla="*/ 50 h 50"/>
                <a:gd name="T22" fmla="*/ 614 w 621"/>
                <a:gd name="T23" fmla="*/ 50 h 50"/>
                <a:gd name="T24" fmla="*/ 618 w 621"/>
                <a:gd name="T25" fmla="*/ 47 h 50"/>
                <a:gd name="T26" fmla="*/ 621 w 621"/>
                <a:gd name="T27" fmla="*/ 43 h 50"/>
                <a:gd name="T28" fmla="*/ 614 w 621"/>
                <a:gd name="T29" fmla="*/ 43 h 50"/>
                <a:gd name="T30" fmla="*/ 614 w 621"/>
                <a:gd name="T31" fmla="*/ 35 h 50"/>
                <a:gd name="T32" fmla="*/ 14 w 621"/>
                <a:gd name="T33" fmla="*/ 35 h 50"/>
                <a:gd name="T34" fmla="*/ 14 w 621"/>
                <a:gd name="T35" fmla="*/ 14 h 50"/>
                <a:gd name="T36" fmla="*/ 606 w 621"/>
                <a:gd name="T37" fmla="*/ 14 h 50"/>
                <a:gd name="T38" fmla="*/ 606 w 621"/>
                <a:gd name="T39" fmla="*/ 43 h 50"/>
                <a:gd name="T40" fmla="*/ 614 w 621"/>
                <a:gd name="T41" fmla="*/ 43 h 50"/>
                <a:gd name="T42" fmla="*/ 614 w 621"/>
                <a:gd name="T43" fmla="*/ 35 h 50"/>
                <a:gd name="T44" fmla="*/ 614 w 621"/>
                <a:gd name="T45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1" h="50">
                  <a:moveTo>
                    <a:pt x="614" y="43"/>
                  </a:moveTo>
                  <a:cubicBezTo>
                    <a:pt x="621" y="43"/>
                    <a:pt x="621" y="43"/>
                    <a:pt x="621" y="43"/>
                  </a:cubicBezTo>
                  <a:cubicBezTo>
                    <a:pt x="621" y="7"/>
                    <a:pt x="621" y="7"/>
                    <a:pt x="621" y="7"/>
                  </a:cubicBezTo>
                  <a:cubicBezTo>
                    <a:pt x="621" y="5"/>
                    <a:pt x="620" y="3"/>
                    <a:pt x="618" y="2"/>
                  </a:cubicBezTo>
                  <a:cubicBezTo>
                    <a:pt x="617" y="1"/>
                    <a:pt x="615" y="0"/>
                    <a:pt x="61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1" y="46"/>
                    <a:pt x="2" y="47"/>
                  </a:cubicBezTo>
                  <a:cubicBezTo>
                    <a:pt x="3" y="49"/>
                    <a:pt x="5" y="50"/>
                    <a:pt x="7" y="50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5" y="50"/>
                    <a:pt x="617" y="49"/>
                    <a:pt x="618" y="47"/>
                  </a:cubicBezTo>
                  <a:cubicBezTo>
                    <a:pt x="620" y="46"/>
                    <a:pt x="621" y="44"/>
                    <a:pt x="621" y="43"/>
                  </a:cubicBezTo>
                  <a:cubicBezTo>
                    <a:pt x="614" y="43"/>
                    <a:pt x="614" y="43"/>
                    <a:pt x="614" y="43"/>
                  </a:cubicBezTo>
                  <a:cubicBezTo>
                    <a:pt x="614" y="35"/>
                    <a:pt x="614" y="35"/>
                    <a:pt x="6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06" y="14"/>
                    <a:pt x="606" y="14"/>
                    <a:pt x="606" y="14"/>
                  </a:cubicBezTo>
                  <a:cubicBezTo>
                    <a:pt x="606" y="43"/>
                    <a:pt x="606" y="43"/>
                    <a:pt x="606" y="43"/>
                  </a:cubicBezTo>
                  <a:cubicBezTo>
                    <a:pt x="614" y="43"/>
                    <a:pt x="614" y="43"/>
                    <a:pt x="614" y="43"/>
                  </a:cubicBezTo>
                  <a:cubicBezTo>
                    <a:pt x="614" y="35"/>
                    <a:pt x="614" y="35"/>
                    <a:pt x="614" y="35"/>
                  </a:cubicBezTo>
                  <a:lnTo>
                    <a:pt x="614" y="43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912304" y="3302186"/>
              <a:ext cx="2578100" cy="1492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882142" y="3268849"/>
              <a:ext cx="2638425" cy="212725"/>
            </a:xfrm>
            <a:custGeom>
              <a:avLst/>
              <a:gdLst>
                <a:gd name="T0" fmla="*/ 7 w 621"/>
                <a:gd name="T1" fmla="*/ 8 h 50"/>
                <a:gd name="T2" fmla="*/ 0 w 621"/>
                <a:gd name="T3" fmla="*/ 8 h 50"/>
                <a:gd name="T4" fmla="*/ 0 w 621"/>
                <a:gd name="T5" fmla="*/ 43 h 50"/>
                <a:gd name="T6" fmla="*/ 2 w 621"/>
                <a:gd name="T7" fmla="*/ 48 h 50"/>
                <a:gd name="T8" fmla="*/ 7 w 621"/>
                <a:gd name="T9" fmla="*/ 50 h 50"/>
                <a:gd name="T10" fmla="*/ 614 w 621"/>
                <a:gd name="T11" fmla="*/ 50 h 50"/>
                <a:gd name="T12" fmla="*/ 618 w 621"/>
                <a:gd name="T13" fmla="*/ 48 h 50"/>
                <a:gd name="T14" fmla="*/ 621 w 621"/>
                <a:gd name="T15" fmla="*/ 43 h 50"/>
                <a:gd name="T16" fmla="*/ 621 w 621"/>
                <a:gd name="T17" fmla="*/ 8 h 50"/>
                <a:gd name="T18" fmla="*/ 618 w 621"/>
                <a:gd name="T19" fmla="*/ 3 h 50"/>
                <a:gd name="T20" fmla="*/ 614 w 621"/>
                <a:gd name="T21" fmla="*/ 0 h 50"/>
                <a:gd name="T22" fmla="*/ 7 w 621"/>
                <a:gd name="T23" fmla="*/ 0 h 50"/>
                <a:gd name="T24" fmla="*/ 2 w 621"/>
                <a:gd name="T25" fmla="*/ 3 h 50"/>
                <a:gd name="T26" fmla="*/ 0 w 621"/>
                <a:gd name="T27" fmla="*/ 8 h 50"/>
                <a:gd name="T28" fmla="*/ 7 w 621"/>
                <a:gd name="T29" fmla="*/ 8 h 50"/>
                <a:gd name="T30" fmla="*/ 7 w 621"/>
                <a:gd name="T31" fmla="*/ 15 h 50"/>
                <a:gd name="T32" fmla="*/ 606 w 621"/>
                <a:gd name="T33" fmla="*/ 15 h 50"/>
                <a:gd name="T34" fmla="*/ 606 w 621"/>
                <a:gd name="T35" fmla="*/ 36 h 50"/>
                <a:gd name="T36" fmla="*/ 14 w 621"/>
                <a:gd name="T37" fmla="*/ 36 h 50"/>
                <a:gd name="T38" fmla="*/ 14 w 621"/>
                <a:gd name="T39" fmla="*/ 8 h 50"/>
                <a:gd name="T40" fmla="*/ 7 w 621"/>
                <a:gd name="T41" fmla="*/ 8 h 50"/>
                <a:gd name="T42" fmla="*/ 7 w 621"/>
                <a:gd name="T43" fmla="*/ 15 h 50"/>
                <a:gd name="T44" fmla="*/ 7 w 621"/>
                <a:gd name="T45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1" h="50">
                  <a:moveTo>
                    <a:pt x="7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1" y="47"/>
                    <a:pt x="2" y="48"/>
                  </a:cubicBezTo>
                  <a:cubicBezTo>
                    <a:pt x="3" y="49"/>
                    <a:pt x="5" y="50"/>
                    <a:pt x="7" y="50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5" y="50"/>
                    <a:pt x="617" y="49"/>
                    <a:pt x="618" y="48"/>
                  </a:cubicBezTo>
                  <a:cubicBezTo>
                    <a:pt x="620" y="47"/>
                    <a:pt x="621" y="45"/>
                    <a:pt x="621" y="43"/>
                  </a:cubicBezTo>
                  <a:cubicBezTo>
                    <a:pt x="621" y="8"/>
                    <a:pt x="621" y="8"/>
                    <a:pt x="621" y="8"/>
                  </a:cubicBezTo>
                  <a:cubicBezTo>
                    <a:pt x="621" y="6"/>
                    <a:pt x="620" y="4"/>
                    <a:pt x="618" y="3"/>
                  </a:cubicBezTo>
                  <a:cubicBezTo>
                    <a:pt x="617" y="1"/>
                    <a:pt x="615" y="0"/>
                    <a:pt x="61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06" y="15"/>
                    <a:pt x="606" y="15"/>
                    <a:pt x="606" y="15"/>
                  </a:cubicBezTo>
                  <a:cubicBezTo>
                    <a:pt x="606" y="36"/>
                    <a:pt x="606" y="36"/>
                    <a:pt x="606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lnTo>
                    <a:pt x="7" y="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3490404" y="3149786"/>
              <a:ext cx="442913" cy="301625"/>
            </a:xfrm>
            <a:custGeom>
              <a:avLst/>
              <a:gdLst>
                <a:gd name="T0" fmla="*/ 0 w 279"/>
                <a:gd name="T1" fmla="*/ 0 h 190"/>
                <a:gd name="T2" fmla="*/ 0 w 279"/>
                <a:gd name="T3" fmla="*/ 96 h 190"/>
                <a:gd name="T4" fmla="*/ 0 w 279"/>
                <a:gd name="T5" fmla="*/ 190 h 190"/>
                <a:gd name="T6" fmla="*/ 279 w 279"/>
                <a:gd name="T7" fmla="*/ 96 h 190"/>
                <a:gd name="T8" fmla="*/ 0 w 27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190">
                  <a:moveTo>
                    <a:pt x="0" y="0"/>
                  </a:moveTo>
                  <a:lnTo>
                    <a:pt x="0" y="96"/>
                  </a:lnTo>
                  <a:lnTo>
                    <a:pt x="0" y="190"/>
                  </a:lnTo>
                  <a:lnTo>
                    <a:pt x="279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3457067" y="3119624"/>
              <a:ext cx="504825" cy="365125"/>
            </a:xfrm>
            <a:custGeom>
              <a:avLst/>
              <a:gdLst>
                <a:gd name="T0" fmla="*/ 8 w 119"/>
                <a:gd name="T1" fmla="*/ 7 h 86"/>
                <a:gd name="T2" fmla="*/ 0 w 119"/>
                <a:gd name="T3" fmla="*/ 7 h 86"/>
                <a:gd name="T4" fmla="*/ 0 w 119"/>
                <a:gd name="T5" fmla="*/ 43 h 86"/>
                <a:gd name="T6" fmla="*/ 0 w 119"/>
                <a:gd name="T7" fmla="*/ 78 h 86"/>
                <a:gd name="T8" fmla="*/ 3 w 119"/>
                <a:gd name="T9" fmla="*/ 84 h 86"/>
                <a:gd name="T10" fmla="*/ 10 w 119"/>
                <a:gd name="T11" fmla="*/ 85 h 86"/>
                <a:gd name="T12" fmla="*/ 114 w 119"/>
                <a:gd name="T13" fmla="*/ 49 h 86"/>
                <a:gd name="T14" fmla="*/ 119 w 119"/>
                <a:gd name="T15" fmla="*/ 43 h 86"/>
                <a:gd name="T16" fmla="*/ 114 w 119"/>
                <a:gd name="T17" fmla="*/ 36 h 86"/>
                <a:gd name="T18" fmla="*/ 10 w 119"/>
                <a:gd name="T19" fmla="*/ 0 h 86"/>
                <a:gd name="T20" fmla="*/ 3 w 119"/>
                <a:gd name="T21" fmla="*/ 1 h 86"/>
                <a:gd name="T22" fmla="*/ 0 w 119"/>
                <a:gd name="T23" fmla="*/ 7 h 86"/>
                <a:gd name="T24" fmla="*/ 8 w 119"/>
                <a:gd name="T25" fmla="*/ 7 h 86"/>
                <a:gd name="T26" fmla="*/ 5 w 119"/>
                <a:gd name="T27" fmla="*/ 14 h 86"/>
                <a:gd name="T28" fmla="*/ 90 w 119"/>
                <a:gd name="T29" fmla="*/ 43 h 86"/>
                <a:gd name="T30" fmla="*/ 15 w 119"/>
                <a:gd name="T31" fmla="*/ 68 h 86"/>
                <a:gd name="T32" fmla="*/ 15 w 119"/>
                <a:gd name="T33" fmla="*/ 43 h 86"/>
                <a:gd name="T34" fmla="*/ 15 w 119"/>
                <a:gd name="T35" fmla="*/ 7 h 86"/>
                <a:gd name="T36" fmla="*/ 8 w 119"/>
                <a:gd name="T37" fmla="*/ 7 h 86"/>
                <a:gd name="T38" fmla="*/ 5 w 119"/>
                <a:gd name="T39" fmla="*/ 14 h 86"/>
                <a:gd name="T40" fmla="*/ 8 w 119"/>
                <a:gd name="T41" fmla="*/ 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86">
                  <a:moveTo>
                    <a:pt x="8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2" y="83"/>
                    <a:pt x="3" y="84"/>
                  </a:cubicBezTo>
                  <a:cubicBezTo>
                    <a:pt x="5" y="85"/>
                    <a:pt x="8" y="86"/>
                    <a:pt x="10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117" y="48"/>
                    <a:pt x="119" y="46"/>
                    <a:pt x="119" y="43"/>
                  </a:cubicBezTo>
                  <a:cubicBezTo>
                    <a:pt x="119" y="39"/>
                    <a:pt x="117" y="37"/>
                    <a:pt x="114" y="3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5" y="0"/>
                    <a:pt x="3" y="1"/>
                  </a:cubicBezTo>
                  <a:cubicBezTo>
                    <a:pt x="2" y="2"/>
                    <a:pt x="0" y="5"/>
                    <a:pt x="0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5" y="14"/>
                    <a:pt x="5" y="14"/>
                    <a:pt x="5" y="14"/>
                  </a:cubicBezTo>
                  <a:lnTo>
                    <a:pt x="8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83679" y="3149786"/>
              <a:ext cx="428625" cy="301625"/>
            </a:xfrm>
            <a:custGeom>
              <a:avLst/>
              <a:gdLst>
                <a:gd name="T0" fmla="*/ 270 w 270"/>
                <a:gd name="T1" fmla="*/ 0 h 190"/>
                <a:gd name="T2" fmla="*/ 0 w 270"/>
                <a:gd name="T3" fmla="*/ 0 h 190"/>
                <a:gd name="T4" fmla="*/ 0 w 270"/>
                <a:gd name="T5" fmla="*/ 190 h 190"/>
                <a:gd name="T6" fmla="*/ 270 w 270"/>
                <a:gd name="T7" fmla="*/ 190 h 190"/>
                <a:gd name="T8" fmla="*/ 270 w 270"/>
                <a:gd name="T9" fmla="*/ 96 h 190"/>
                <a:gd name="T10" fmla="*/ 270 w 270"/>
                <a:gd name="T1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90">
                  <a:moveTo>
                    <a:pt x="270" y="0"/>
                  </a:moveTo>
                  <a:lnTo>
                    <a:pt x="0" y="0"/>
                  </a:lnTo>
                  <a:lnTo>
                    <a:pt x="0" y="190"/>
                  </a:lnTo>
                  <a:lnTo>
                    <a:pt x="270" y="190"/>
                  </a:lnTo>
                  <a:lnTo>
                    <a:pt x="270" y="9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53517" y="3119624"/>
              <a:ext cx="488950" cy="361950"/>
            </a:xfrm>
            <a:custGeom>
              <a:avLst/>
              <a:gdLst>
                <a:gd name="T0" fmla="*/ 108 w 115"/>
                <a:gd name="T1" fmla="*/ 7 h 85"/>
                <a:gd name="T2" fmla="*/ 108 w 115"/>
                <a:gd name="T3" fmla="*/ 0 h 85"/>
                <a:gd name="T4" fmla="*/ 7 w 115"/>
                <a:gd name="T5" fmla="*/ 0 h 85"/>
                <a:gd name="T6" fmla="*/ 2 w 115"/>
                <a:gd name="T7" fmla="*/ 2 h 85"/>
                <a:gd name="T8" fmla="*/ 0 w 115"/>
                <a:gd name="T9" fmla="*/ 7 h 85"/>
                <a:gd name="T10" fmla="*/ 0 w 115"/>
                <a:gd name="T11" fmla="*/ 78 h 85"/>
                <a:gd name="T12" fmla="*/ 2 w 115"/>
                <a:gd name="T13" fmla="*/ 83 h 85"/>
                <a:gd name="T14" fmla="*/ 7 w 115"/>
                <a:gd name="T15" fmla="*/ 85 h 85"/>
                <a:gd name="T16" fmla="*/ 108 w 115"/>
                <a:gd name="T17" fmla="*/ 85 h 85"/>
                <a:gd name="T18" fmla="*/ 113 w 115"/>
                <a:gd name="T19" fmla="*/ 83 h 85"/>
                <a:gd name="T20" fmla="*/ 115 w 115"/>
                <a:gd name="T21" fmla="*/ 78 h 85"/>
                <a:gd name="T22" fmla="*/ 115 w 115"/>
                <a:gd name="T23" fmla="*/ 43 h 85"/>
                <a:gd name="T24" fmla="*/ 115 w 115"/>
                <a:gd name="T25" fmla="*/ 7 h 85"/>
                <a:gd name="T26" fmla="*/ 113 w 115"/>
                <a:gd name="T27" fmla="*/ 2 h 85"/>
                <a:gd name="T28" fmla="*/ 108 w 115"/>
                <a:gd name="T29" fmla="*/ 0 h 85"/>
                <a:gd name="T30" fmla="*/ 108 w 115"/>
                <a:gd name="T31" fmla="*/ 7 h 85"/>
                <a:gd name="T32" fmla="*/ 101 w 115"/>
                <a:gd name="T33" fmla="*/ 7 h 85"/>
                <a:gd name="T34" fmla="*/ 101 w 115"/>
                <a:gd name="T35" fmla="*/ 43 h 85"/>
                <a:gd name="T36" fmla="*/ 101 w 115"/>
                <a:gd name="T37" fmla="*/ 71 h 85"/>
                <a:gd name="T38" fmla="*/ 14 w 115"/>
                <a:gd name="T39" fmla="*/ 71 h 85"/>
                <a:gd name="T40" fmla="*/ 14 w 115"/>
                <a:gd name="T41" fmla="*/ 14 h 85"/>
                <a:gd name="T42" fmla="*/ 108 w 115"/>
                <a:gd name="T43" fmla="*/ 14 h 85"/>
                <a:gd name="T44" fmla="*/ 108 w 115"/>
                <a:gd name="T45" fmla="*/ 7 h 85"/>
                <a:gd name="T46" fmla="*/ 101 w 115"/>
                <a:gd name="T47" fmla="*/ 7 h 85"/>
                <a:gd name="T48" fmla="*/ 108 w 115"/>
                <a:gd name="T4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85">
                  <a:moveTo>
                    <a:pt x="108" y="7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0" y="82"/>
                    <a:pt x="2" y="83"/>
                  </a:cubicBezTo>
                  <a:cubicBezTo>
                    <a:pt x="3" y="84"/>
                    <a:pt x="5" y="85"/>
                    <a:pt x="7" y="85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10" y="85"/>
                    <a:pt x="112" y="84"/>
                    <a:pt x="113" y="83"/>
                  </a:cubicBezTo>
                  <a:cubicBezTo>
                    <a:pt x="114" y="82"/>
                    <a:pt x="115" y="80"/>
                    <a:pt x="115" y="78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5"/>
                    <a:pt x="114" y="3"/>
                    <a:pt x="113" y="2"/>
                  </a:cubicBezTo>
                  <a:cubicBezTo>
                    <a:pt x="112" y="1"/>
                    <a:pt x="110" y="0"/>
                    <a:pt x="108" y="0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1" y="7"/>
                    <a:pt x="101" y="7"/>
                    <a:pt x="101" y="7"/>
                  </a:cubicBezTo>
                  <a:lnTo>
                    <a:pt x="108" y="7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521779" y="3451411"/>
              <a:ext cx="3317875" cy="131763"/>
            </a:xfrm>
            <a:custGeom>
              <a:avLst/>
              <a:gdLst>
                <a:gd name="T0" fmla="*/ 1932 w 2090"/>
                <a:gd name="T1" fmla="*/ 16 h 83"/>
                <a:gd name="T2" fmla="*/ 1932 w 2090"/>
                <a:gd name="T3" fmla="*/ 0 h 83"/>
                <a:gd name="T4" fmla="*/ 1876 w 2090"/>
                <a:gd name="T5" fmla="*/ 16 h 83"/>
                <a:gd name="T6" fmla="*/ 0 w 2090"/>
                <a:gd name="T7" fmla="*/ 16 h 83"/>
                <a:gd name="T8" fmla="*/ 0 w 2090"/>
                <a:gd name="T9" fmla="*/ 83 h 83"/>
                <a:gd name="T10" fmla="*/ 2090 w 2090"/>
                <a:gd name="T11" fmla="*/ 83 h 83"/>
                <a:gd name="T12" fmla="*/ 2090 w 2090"/>
                <a:gd name="T13" fmla="*/ 16 h 83"/>
                <a:gd name="T14" fmla="*/ 1932 w 2090"/>
                <a:gd name="T15" fmla="*/ 1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0" h="83">
                  <a:moveTo>
                    <a:pt x="1932" y="16"/>
                  </a:moveTo>
                  <a:lnTo>
                    <a:pt x="1932" y="0"/>
                  </a:lnTo>
                  <a:lnTo>
                    <a:pt x="1876" y="16"/>
                  </a:lnTo>
                  <a:lnTo>
                    <a:pt x="0" y="16"/>
                  </a:lnTo>
                  <a:lnTo>
                    <a:pt x="0" y="83"/>
                  </a:lnTo>
                  <a:lnTo>
                    <a:pt x="2090" y="83"/>
                  </a:lnTo>
                  <a:lnTo>
                    <a:pt x="2090" y="16"/>
                  </a:lnTo>
                  <a:lnTo>
                    <a:pt x="1932" y="16"/>
                  </a:lnTo>
                  <a:close/>
                </a:path>
              </a:pathLst>
            </a:custGeom>
            <a:solidFill>
              <a:srgbClr val="FAB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8254" y="4529841"/>
            <a:ext cx="1231075" cy="1946124"/>
            <a:chOff x="2492373" y="4457886"/>
            <a:chExt cx="1639888" cy="2592389"/>
          </a:xfrm>
        </p:grpSpPr>
        <p:sp>
          <p:nvSpPr>
            <p:cNvPr id="25" name="Freeform 18"/>
            <p:cNvSpPr/>
            <p:nvPr/>
          </p:nvSpPr>
          <p:spPr bwMode="auto">
            <a:xfrm>
              <a:off x="2522536" y="4488049"/>
              <a:ext cx="1579563" cy="1903413"/>
            </a:xfrm>
            <a:custGeom>
              <a:avLst/>
              <a:gdLst>
                <a:gd name="T0" fmla="*/ 372 w 372"/>
                <a:gd name="T1" fmla="*/ 186 h 448"/>
                <a:gd name="T2" fmla="*/ 186 w 372"/>
                <a:gd name="T3" fmla="*/ 0 h 448"/>
                <a:gd name="T4" fmla="*/ 0 w 372"/>
                <a:gd name="T5" fmla="*/ 186 h 448"/>
                <a:gd name="T6" fmla="*/ 110 w 372"/>
                <a:gd name="T7" fmla="*/ 355 h 448"/>
                <a:gd name="T8" fmla="*/ 110 w 372"/>
                <a:gd name="T9" fmla="*/ 448 h 448"/>
                <a:gd name="T10" fmla="*/ 262 w 372"/>
                <a:gd name="T11" fmla="*/ 448 h 448"/>
                <a:gd name="T12" fmla="*/ 262 w 372"/>
                <a:gd name="T13" fmla="*/ 355 h 448"/>
                <a:gd name="T14" fmla="*/ 372 w 372"/>
                <a:gd name="T15" fmla="*/ 18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2" h="448">
                  <a:moveTo>
                    <a:pt x="372" y="186"/>
                  </a:moveTo>
                  <a:cubicBezTo>
                    <a:pt x="372" y="83"/>
                    <a:pt x="289" y="0"/>
                    <a:pt x="186" y="0"/>
                  </a:cubicBezTo>
                  <a:cubicBezTo>
                    <a:pt x="83" y="0"/>
                    <a:pt x="0" y="83"/>
                    <a:pt x="0" y="186"/>
                  </a:cubicBezTo>
                  <a:cubicBezTo>
                    <a:pt x="0" y="261"/>
                    <a:pt x="45" y="326"/>
                    <a:pt x="110" y="355"/>
                  </a:cubicBezTo>
                  <a:cubicBezTo>
                    <a:pt x="110" y="448"/>
                    <a:pt x="110" y="448"/>
                    <a:pt x="110" y="448"/>
                  </a:cubicBezTo>
                  <a:cubicBezTo>
                    <a:pt x="262" y="448"/>
                    <a:pt x="262" y="448"/>
                    <a:pt x="262" y="448"/>
                  </a:cubicBezTo>
                  <a:cubicBezTo>
                    <a:pt x="262" y="355"/>
                    <a:pt x="262" y="355"/>
                    <a:pt x="262" y="355"/>
                  </a:cubicBezTo>
                  <a:cubicBezTo>
                    <a:pt x="327" y="326"/>
                    <a:pt x="372" y="261"/>
                    <a:pt x="372" y="186"/>
                  </a:cubicBezTo>
                  <a:close/>
                </a:path>
              </a:pathLst>
            </a:custGeom>
            <a:solidFill>
              <a:srgbClr val="30C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2492373" y="4457886"/>
              <a:ext cx="1639888" cy="1968501"/>
            </a:xfrm>
            <a:custGeom>
              <a:avLst/>
              <a:gdLst>
                <a:gd name="T0" fmla="*/ 379 w 386"/>
                <a:gd name="T1" fmla="*/ 193 h 463"/>
                <a:gd name="T2" fmla="*/ 386 w 386"/>
                <a:gd name="T3" fmla="*/ 193 h 463"/>
                <a:gd name="T4" fmla="*/ 193 w 386"/>
                <a:gd name="T5" fmla="*/ 0 h 463"/>
                <a:gd name="T6" fmla="*/ 0 w 386"/>
                <a:gd name="T7" fmla="*/ 193 h 463"/>
                <a:gd name="T8" fmla="*/ 114 w 386"/>
                <a:gd name="T9" fmla="*/ 369 h 463"/>
                <a:gd name="T10" fmla="*/ 117 w 386"/>
                <a:gd name="T11" fmla="*/ 362 h 463"/>
                <a:gd name="T12" fmla="*/ 110 w 386"/>
                <a:gd name="T13" fmla="*/ 362 h 463"/>
                <a:gd name="T14" fmla="*/ 110 w 386"/>
                <a:gd name="T15" fmla="*/ 455 h 463"/>
                <a:gd name="T16" fmla="*/ 112 w 386"/>
                <a:gd name="T17" fmla="*/ 460 h 463"/>
                <a:gd name="T18" fmla="*/ 117 w 386"/>
                <a:gd name="T19" fmla="*/ 463 h 463"/>
                <a:gd name="T20" fmla="*/ 269 w 386"/>
                <a:gd name="T21" fmla="*/ 463 h 463"/>
                <a:gd name="T22" fmla="*/ 274 w 386"/>
                <a:gd name="T23" fmla="*/ 460 h 463"/>
                <a:gd name="T24" fmla="*/ 276 w 386"/>
                <a:gd name="T25" fmla="*/ 455 h 463"/>
                <a:gd name="T26" fmla="*/ 276 w 386"/>
                <a:gd name="T27" fmla="*/ 362 h 463"/>
                <a:gd name="T28" fmla="*/ 269 w 386"/>
                <a:gd name="T29" fmla="*/ 362 h 463"/>
                <a:gd name="T30" fmla="*/ 272 w 386"/>
                <a:gd name="T31" fmla="*/ 369 h 463"/>
                <a:gd name="T32" fmla="*/ 386 w 386"/>
                <a:gd name="T33" fmla="*/ 193 h 463"/>
                <a:gd name="T34" fmla="*/ 379 w 386"/>
                <a:gd name="T35" fmla="*/ 193 h 463"/>
                <a:gd name="T36" fmla="*/ 372 w 386"/>
                <a:gd name="T37" fmla="*/ 193 h 463"/>
                <a:gd name="T38" fmla="*/ 266 w 386"/>
                <a:gd name="T39" fmla="*/ 356 h 463"/>
                <a:gd name="T40" fmla="*/ 262 w 386"/>
                <a:gd name="T41" fmla="*/ 362 h 463"/>
                <a:gd name="T42" fmla="*/ 262 w 386"/>
                <a:gd name="T43" fmla="*/ 448 h 463"/>
                <a:gd name="T44" fmla="*/ 124 w 386"/>
                <a:gd name="T45" fmla="*/ 448 h 463"/>
                <a:gd name="T46" fmla="*/ 124 w 386"/>
                <a:gd name="T47" fmla="*/ 362 h 463"/>
                <a:gd name="T48" fmla="*/ 120 w 386"/>
                <a:gd name="T49" fmla="*/ 356 h 463"/>
                <a:gd name="T50" fmla="*/ 14 w 386"/>
                <a:gd name="T51" fmla="*/ 193 h 463"/>
                <a:gd name="T52" fmla="*/ 67 w 386"/>
                <a:gd name="T53" fmla="*/ 66 h 463"/>
                <a:gd name="T54" fmla="*/ 193 w 386"/>
                <a:gd name="T55" fmla="*/ 14 h 463"/>
                <a:gd name="T56" fmla="*/ 320 w 386"/>
                <a:gd name="T57" fmla="*/ 66 h 463"/>
                <a:gd name="T58" fmla="*/ 372 w 386"/>
                <a:gd name="T59" fmla="*/ 193 h 463"/>
                <a:gd name="T60" fmla="*/ 379 w 386"/>
                <a:gd name="T61" fmla="*/ 19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6" h="463">
                  <a:moveTo>
                    <a:pt x="379" y="193"/>
                  </a:moveTo>
                  <a:cubicBezTo>
                    <a:pt x="386" y="193"/>
                    <a:pt x="386" y="193"/>
                    <a:pt x="386" y="193"/>
                  </a:cubicBezTo>
                  <a:cubicBezTo>
                    <a:pt x="386" y="86"/>
                    <a:pt x="300" y="0"/>
                    <a:pt x="193" y="0"/>
                  </a:cubicBezTo>
                  <a:cubicBezTo>
                    <a:pt x="86" y="0"/>
                    <a:pt x="0" y="86"/>
                    <a:pt x="0" y="193"/>
                  </a:cubicBezTo>
                  <a:cubicBezTo>
                    <a:pt x="0" y="271"/>
                    <a:pt x="47" y="339"/>
                    <a:pt x="114" y="369"/>
                  </a:cubicBezTo>
                  <a:cubicBezTo>
                    <a:pt x="117" y="362"/>
                    <a:pt x="117" y="362"/>
                    <a:pt x="117" y="362"/>
                  </a:cubicBezTo>
                  <a:cubicBezTo>
                    <a:pt x="110" y="362"/>
                    <a:pt x="110" y="362"/>
                    <a:pt x="110" y="362"/>
                  </a:cubicBezTo>
                  <a:cubicBezTo>
                    <a:pt x="110" y="455"/>
                    <a:pt x="110" y="455"/>
                    <a:pt x="110" y="455"/>
                  </a:cubicBezTo>
                  <a:cubicBezTo>
                    <a:pt x="110" y="457"/>
                    <a:pt x="111" y="459"/>
                    <a:pt x="112" y="460"/>
                  </a:cubicBezTo>
                  <a:cubicBezTo>
                    <a:pt x="113" y="462"/>
                    <a:pt x="115" y="463"/>
                    <a:pt x="117" y="463"/>
                  </a:cubicBezTo>
                  <a:cubicBezTo>
                    <a:pt x="269" y="463"/>
                    <a:pt x="269" y="463"/>
                    <a:pt x="269" y="463"/>
                  </a:cubicBezTo>
                  <a:cubicBezTo>
                    <a:pt x="271" y="463"/>
                    <a:pt x="273" y="462"/>
                    <a:pt x="274" y="460"/>
                  </a:cubicBezTo>
                  <a:cubicBezTo>
                    <a:pt x="275" y="459"/>
                    <a:pt x="276" y="457"/>
                    <a:pt x="276" y="455"/>
                  </a:cubicBezTo>
                  <a:cubicBezTo>
                    <a:pt x="276" y="362"/>
                    <a:pt x="276" y="362"/>
                    <a:pt x="276" y="362"/>
                  </a:cubicBezTo>
                  <a:cubicBezTo>
                    <a:pt x="269" y="362"/>
                    <a:pt x="269" y="362"/>
                    <a:pt x="269" y="362"/>
                  </a:cubicBezTo>
                  <a:cubicBezTo>
                    <a:pt x="272" y="369"/>
                    <a:pt x="272" y="369"/>
                    <a:pt x="272" y="369"/>
                  </a:cubicBezTo>
                  <a:cubicBezTo>
                    <a:pt x="339" y="339"/>
                    <a:pt x="386" y="271"/>
                    <a:pt x="386" y="193"/>
                  </a:cubicBezTo>
                  <a:cubicBezTo>
                    <a:pt x="379" y="193"/>
                    <a:pt x="379" y="193"/>
                    <a:pt x="379" y="193"/>
                  </a:cubicBezTo>
                  <a:cubicBezTo>
                    <a:pt x="372" y="193"/>
                    <a:pt x="372" y="193"/>
                    <a:pt x="372" y="193"/>
                  </a:cubicBezTo>
                  <a:cubicBezTo>
                    <a:pt x="372" y="265"/>
                    <a:pt x="328" y="328"/>
                    <a:pt x="266" y="356"/>
                  </a:cubicBezTo>
                  <a:cubicBezTo>
                    <a:pt x="264" y="357"/>
                    <a:pt x="262" y="360"/>
                    <a:pt x="262" y="362"/>
                  </a:cubicBezTo>
                  <a:cubicBezTo>
                    <a:pt x="262" y="448"/>
                    <a:pt x="262" y="448"/>
                    <a:pt x="262" y="448"/>
                  </a:cubicBezTo>
                  <a:cubicBezTo>
                    <a:pt x="124" y="448"/>
                    <a:pt x="124" y="448"/>
                    <a:pt x="124" y="448"/>
                  </a:cubicBezTo>
                  <a:cubicBezTo>
                    <a:pt x="124" y="362"/>
                    <a:pt x="124" y="362"/>
                    <a:pt x="124" y="362"/>
                  </a:cubicBezTo>
                  <a:cubicBezTo>
                    <a:pt x="124" y="360"/>
                    <a:pt x="123" y="357"/>
                    <a:pt x="120" y="356"/>
                  </a:cubicBezTo>
                  <a:cubicBezTo>
                    <a:pt x="58" y="328"/>
                    <a:pt x="14" y="265"/>
                    <a:pt x="14" y="193"/>
                  </a:cubicBezTo>
                  <a:cubicBezTo>
                    <a:pt x="14" y="143"/>
                    <a:pt x="34" y="99"/>
                    <a:pt x="67" y="66"/>
                  </a:cubicBezTo>
                  <a:cubicBezTo>
                    <a:pt x="99" y="34"/>
                    <a:pt x="144" y="14"/>
                    <a:pt x="193" y="14"/>
                  </a:cubicBezTo>
                  <a:cubicBezTo>
                    <a:pt x="242" y="14"/>
                    <a:pt x="287" y="34"/>
                    <a:pt x="320" y="66"/>
                  </a:cubicBezTo>
                  <a:cubicBezTo>
                    <a:pt x="352" y="99"/>
                    <a:pt x="372" y="143"/>
                    <a:pt x="372" y="193"/>
                  </a:cubicBezTo>
                  <a:lnTo>
                    <a:pt x="379" y="193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2735261" y="4713474"/>
              <a:ext cx="479425" cy="479425"/>
            </a:xfrm>
            <a:custGeom>
              <a:avLst/>
              <a:gdLst>
                <a:gd name="T0" fmla="*/ 113 w 113"/>
                <a:gd name="T1" fmla="*/ 0 h 113"/>
                <a:gd name="T2" fmla="*/ 0 w 113"/>
                <a:gd name="T3" fmla="*/ 113 h 113"/>
                <a:gd name="T4" fmla="*/ 14 w 113"/>
                <a:gd name="T5" fmla="*/ 113 h 113"/>
                <a:gd name="T6" fmla="*/ 43 w 113"/>
                <a:gd name="T7" fmla="*/ 43 h 113"/>
                <a:gd name="T8" fmla="*/ 113 w 113"/>
                <a:gd name="T9" fmla="*/ 14 h 113"/>
                <a:gd name="T10" fmla="*/ 113 w 113"/>
                <a:gd name="T1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113">
                  <a:moveTo>
                    <a:pt x="113" y="0"/>
                  </a:moveTo>
                  <a:cubicBezTo>
                    <a:pt x="51" y="0"/>
                    <a:pt x="0" y="51"/>
                    <a:pt x="0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4" y="86"/>
                    <a:pt x="25" y="61"/>
                    <a:pt x="43" y="43"/>
                  </a:cubicBezTo>
                  <a:cubicBezTo>
                    <a:pt x="61" y="25"/>
                    <a:pt x="86" y="14"/>
                    <a:pt x="113" y="14"/>
                  </a:cubicBezTo>
                  <a:cubicBezTo>
                    <a:pt x="113" y="0"/>
                    <a:pt x="113" y="0"/>
                    <a:pt x="113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3313111" y="5438961"/>
              <a:ext cx="0" cy="952500"/>
            </a:xfrm>
            <a:custGeom>
              <a:avLst/>
              <a:gdLst>
                <a:gd name="T0" fmla="*/ 600 h 600"/>
                <a:gd name="T1" fmla="*/ 0 h 600"/>
                <a:gd name="T2" fmla="*/ 600 h 60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0">
                  <a:moveTo>
                    <a:pt x="0" y="600"/>
                  </a:moveTo>
                  <a:lnTo>
                    <a:pt x="0" y="0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V="1">
              <a:off x="3313111" y="5438961"/>
              <a:ext cx="0" cy="9525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282948" y="5438961"/>
              <a:ext cx="58738" cy="952500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3282948" y="5438961"/>
              <a:ext cx="58738" cy="952500"/>
            </a:xfrm>
            <a:custGeom>
              <a:avLst/>
              <a:gdLst>
                <a:gd name="T0" fmla="*/ 37 w 37"/>
                <a:gd name="T1" fmla="*/ 600 h 600"/>
                <a:gd name="T2" fmla="*/ 37 w 37"/>
                <a:gd name="T3" fmla="*/ 0 h 600"/>
                <a:gd name="T4" fmla="*/ 0 w 37"/>
                <a:gd name="T5" fmla="*/ 0 h 600"/>
                <a:gd name="T6" fmla="*/ 0 w 37"/>
                <a:gd name="T7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600">
                  <a:moveTo>
                    <a:pt x="37" y="600"/>
                  </a:moveTo>
                  <a:lnTo>
                    <a:pt x="37" y="0"/>
                  </a:lnTo>
                  <a:lnTo>
                    <a:pt x="0" y="0"/>
                  </a:lnTo>
                  <a:lnTo>
                    <a:pt x="0" y="6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3121023" y="5056374"/>
              <a:ext cx="382588" cy="382588"/>
            </a:xfrm>
            <a:prstGeom prst="ellipse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3090861" y="5027799"/>
              <a:ext cx="442913" cy="441325"/>
            </a:xfrm>
            <a:custGeom>
              <a:avLst/>
              <a:gdLst>
                <a:gd name="T0" fmla="*/ 97 w 104"/>
                <a:gd name="T1" fmla="*/ 52 h 104"/>
                <a:gd name="T2" fmla="*/ 90 w 104"/>
                <a:gd name="T3" fmla="*/ 52 h 104"/>
                <a:gd name="T4" fmla="*/ 79 w 104"/>
                <a:gd name="T5" fmla="*/ 79 h 104"/>
                <a:gd name="T6" fmla="*/ 52 w 104"/>
                <a:gd name="T7" fmla="*/ 90 h 104"/>
                <a:gd name="T8" fmla="*/ 25 w 104"/>
                <a:gd name="T9" fmla="*/ 79 h 104"/>
                <a:gd name="T10" fmla="*/ 14 w 104"/>
                <a:gd name="T11" fmla="*/ 52 h 104"/>
                <a:gd name="T12" fmla="*/ 25 w 104"/>
                <a:gd name="T13" fmla="*/ 25 h 104"/>
                <a:gd name="T14" fmla="*/ 52 w 104"/>
                <a:gd name="T15" fmla="*/ 14 h 104"/>
                <a:gd name="T16" fmla="*/ 79 w 104"/>
                <a:gd name="T17" fmla="*/ 25 h 104"/>
                <a:gd name="T18" fmla="*/ 90 w 104"/>
                <a:gd name="T19" fmla="*/ 52 h 104"/>
                <a:gd name="T20" fmla="*/ 97 w 104"/>
                <a:gd name="T21" fmla="*/ 52 h 104"/>
                <a:gd name="T22" fmla="*/ 104 w 104"/>
                <a:gd name="T23" fmla="*/ 52 h 104"/>
                <a:gd name="T24" fmla="*/ 52 w 104"/>
                <a:gd name="T25" fmla="*/ 0 h 104"/>
                <a:gd name="T26" fmla="*/ 0 w 104"/>
                <a:gd name="T27" fmla="*/ 52 h 104"/>
                <a:gd name="T28" fmla="*/ 52 w 104"/>
                <a:gd name="T29" fmla="*/ 104 h 104"/>
                <a:gd name="T30" fmla="*/ 104 w 104"/>
                <a:gd name="T31" fmla="*/ 52 h 104"/>
                <a:gd name="T32" fmla="*/ 97 w 104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97" y="52"/>
                  </a:moveTo>
                  <a:cubicBezTo>
                    <a:pt x="90" y="52"/>
                    <a:pt x="90" y="52"/>
                    <a:pt x="90" y="52"/>
                  </a:cubicBezTo>
                  <a:cubicBezTo>
                    <a:pt x="90" y="63"/>
                    <a:pt x="86" y="72"/>
                    <a:pt x="79" y="79"/>
                  </a:cubicBezTo>
                  <a:cubicBezTo>
                    <a:pt x="72" y="86"/>
                    <a:pt x="63" y="90"/>
                    <a:pt x="52" y="90"/>
                  </a:cubicBezTo>
                  <a:cubicBezTo>
                    <a:pt x="42" y="90"/>
                    <a:pt x="32" y="86"/>
                    <a:pt x="25" y="79"/>
                  </a:cubicBezTo>
                  <a:cubicBezTo>
                    <a:pt x="18" y="72"/>
                    <a:pt x="14" y="63"/>
                    <a:pt x="14" y="52"/>
                  </a:cubicBezTo>
                  <a:cubicBezTo>
                    <a:pt x="14" y="41"/>
                    <a:pt x="18" y="32"/>
                    <a:pt x="25" y="25"/>
                  </a:cubicBezTo>
                  <a:cubicBezTo>
                    <a:pt x="32" y="18"/>
                    <a:pt x="42" y="14"/>
                    <a:pt x="52" y="14"/>
                  </a:cubicBezTo>
                  <a:cubicBezTo>
                    <a:pt x="63" y="14"/>
                    <a:pt x="72" y="18"/>
                    <a:pt x="79" y="25"/>
                  </a:cubicBezTo>
                  <a:cubicBezTo>
                    <a:pt x="86" y="32"/>
                    <a:pt x="90" y="41"/>
                    <a:pt x="90" y="5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lnTo>
                    <a:pt x="97" y="5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2989261" y="6391462"/>
              <a:ext cx="646113" cy="3016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2959098" y="6361299"/>
              <a:ext cx="706438" cy="366713"/>
            </a:xfrm>
            <a:custGeom>
              <a:avLst/>
              <a:gdLst>
                <a:gd name="T0" fmla="*/ 159 w 166"/>
                <a:gd name="T1" fmla="*/ 78 h 86"/>
                <a:gd name="T2" fmla="*/ 159 w 166"/>
                <a:gd name="T3" fmla="*/ 71 h 86"/>
                <a:gd name="T4" fmla="*/ 14 w 166"/>
                <a:gd name="T5" fmla="*/ 71 h 86"/>
                <a:gd name="T6" fmla="*/ 14 w 166"/>
                <a:gd name="T7" fmla="*/ 15 h 86"/>
                <a:gd name="T8" fmla="*/ 152 w 166"/>
                <a:gd name="T9" fmla="*/ 15 h 86"/>
                <a:gd name="T10" fmla="*/ 152 w 166"/>
                <a:gd name="T11" fmla="*/ 78 h 86"/>
                <a:gd name="T12" fmla="*/ 159 w 166"/>
                <a:gd name="T13" fmla="*/ 78 h 86"/>
                <a:gd name="T14" fmla="*/ 159 w 166"/>
                <a:gd name="T15" fmla="*/ 71 h 86"/>
                <a:gd name="T16" fmla="*/ 159 w 166"/>
                <a:gd name="T17" fmla="*/ 78 h 86"/>
                <a:gd name="T18" fmla="*/ 166 w 166"/>
                <a:gd name="T19" fmla="*/ 78 h 86"/>
                <a:gd name="T20" fmla="*/ 166 w 166"/>
                <a:gd name="T21" fmla="*/ 7 h 86"/>
                <a:gd name="T22" fmla="*/ 164 w 166"/>
                <a:gd name="T23" fmla="*/ 3 h 86"/>
                <a:gd name="T24" fmla="*/ 159 w 166"/>
                <a:gd name="T25" fmla="*/ 0 h 86"/>
                <a:gd name="T26" fmla="*/ 7 w 166"/>
                <a:gd name="T27" fmla="*/ 0 h 86"/>
                <a:gd name="T28" fmla="*/ 2 w 166"/>
                <a:gd name="T29" fmla="*/ 3 h 86"/>
                <a:gd name="T30" fmla="*/ 0 w 166"/>
                <a:gd name="T31" fmla="*/ 7 h 86"/>
                <a:gd name="T32" fmla="*/ 0 w 166"/>
                <a:gd name="T33" fmla="*/ 78 h 86"/>
                <a:gd name="T34" fmla="*/ 2 w 166"/>
                <a:gd name="T35" fmla="*/ 83 h 86"/>
                <a:gd name="T36" fmla="*/ 7 w 166"/>
                <a:gd name="T37" fmla="*/ 86 h 86"/>
                <a:gd name="T38" fmla="*/ 159 w 166"/>
                <a:gd name="T39" fmla="*/ 86 h 86"/>
                <a:gd name="T40" fmla="*/ 164 w 166"/>
                <a:gd name="T41" fmla="*/ 83 h 86"/>
                <a:gd name="T42" fmla="*/ 166 w 166"/>
                <a:gd name="T43" fmla="*/ 78 h 86"/>
                <a:gd name="T44" fmla="*/ 159 w 166"/>
                <a:gd name="T45" fmla="*/ 7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6" h="86">
                  <a:moveTo>
                    <a:pt x="159" y="78"/>
                  </a:moveTo>
                  <a:cubicBezTo>
                    <a:pt x="159" y="71"/>
                    <a:pt x="159" y="71"/>
                    <a:pt x="159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78"/>
                    <a:pt x="152" y="78"/>
                    <a:pt x="152" y="78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59" y="71"/>
                    <a:pt x="159" y="71"/>
                    <a:pt x="159" y="71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6" y="6"/>
                    <a:pt x="165" y="4"/>
                    <a:pt x="164" y="3"/>
                  </a:cubicBezTo>
                  <a:cubicBezTo>
                    <a:pt x="163" y="1"/>
                    <a:pt x="161" y="0"/>
                    <a:pt x="15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1" y="82"/>
                    <a:pt x="2" y="83"/>
                  </a:cubicBezTo>
                  <a:cubicBezTo>
                    <a:pt x="3" y="85"/>
                    <a:pt x="5" y="86"/>
                    <a:pt x="7" y="86"/>
                  </a:cubicBezTo>
                  <a:cubicBezTo>
                    <a:pt x="159" y="86"/>
                    <a:pt x="159" y="86"/>
                    <a:pt x="159" y="86"/>
                  </a:cubicBezTo>
                  <a:cubicBezTo>
                    <a:pt x="161" y="86"/>
                    <a:pt x="163" y="85"/>
                    <a:pt x="164" y="83"/>
                  </a:cubicBezTo>
                  <a:cubicBezTo>
                    <a:pt x="165" y="82"/>
                    <a:pt x="166" y="80"/>
                    <a:pt x="166" y="78"/>
                  </a:cubicBezTo>
                  <a:lnTo>
                    <a:pt x="159" y="7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3121023" y="6693087"/>
              <a:ext cx="382588" cy="327025"/>
            </a:xfrm>
            <a:prstGeom prst="rect">
              <a:avLst/>
            </a:pr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3090861" y="6664512"/>
              <a:ext cx="442913" cy="385763"/>
            </a:xfrm>
            <a:custGeom>
              <a:avLst/>
              <a:gdLst>
                <a:gd name="T0" fmla="*/ 97 w 104"/>
                <a:gd name="T1" fmla="*/ 84 h 91"/>
                <a:gd name="T2" fmla="*/ 97 w 104"/>
                <a:gd name="T3" fmla="*/ 77 h 91"/>
                <a:gd name="T4" fmla="*/ 14 w 104"/>
                <a:gd name="T5" fmla="*/ 77 h 91"/>
                <a:gd name="T6" fmla="*/ 14 w 104"/>
                <a:gd name="T7" fmla="*/ 15 h 91"/>
                <a:gd name="T8" fmla="*/ 90 w 104"/>
                <a:gd name="T9" fmla="*/ 15 h 91"/>
                <a:gd name="T10" fmla="*/ 90 w 104"/>
                <a:gd name="T11" fmla="*/ 84 h 91"/>
                <a:gd name="T12" fmla="*/ 97 w 104"/>
                <a:gd name="T13" fmla="*/ 84 h 91"/>
                <a:gd name="T14" fmla="*/ 97 w 104"/>
                <a:gd name="T15" fmla="*/ 77 h 91"/>
                <a:gd name="T16" fmla="*/ 97 w 104"/>
                <a:gd name="T17" fmla="*/ 84 h 91"/>
                <a:gd name="T18" fmla="*/ 104 w 104"/>
                <a:gd name="T19" fmla="*/ 84 h 91"/>
                <a:gd name="T20" fmla="*/ 104 w 104"/>
                <a:gd name="T21" fmla="*/ 7 h 91"/>
                <a:gd name="T22" fmla="*/ 102 w 104"/>
                <a:gd name="T23" fmla="*/ 2 h 91"/>
                <a:gd name="T24" fmla="*/ 97 w 104"/>
                <a:gd name="T25" fmla="*/ 0 h 91"/>
                <a:gd name="T26" fmla="*/ 7 w 104"/>
                <a:gd name="T27" fmla="*/ 0 h 91"/>
                <a:gd name="T28" fmla="*/ 2 w 104"/>
                <a:gd name="T29" fmla="*/ 2 h 91"/>
                <a:gd name="T30" fmla="*/ 0 w 104"/>
                <a:gd name="T31" fmla="*/ 7 h 91"/>
                <a:gd name="T32" fmla="*/ 0 w 104"/>
                <a:gd name="T33" fmla="*/ 84 h 91"/>
                <a:gd name="T34" fmla="*/ 2 w 104"/>
                <a:gd name="T35" fmla="*/ 89 h 91"/>
                <a:gd name="T36" fmla="*/ 7 w 104"/>
                <a:gd name="T37" fmla="*/ 91 h 91"/>
                <a:gd name="T38" fmla="*/ 97 w 104"/>
                <a:gd name="T39" fmla="*/ 91 h 91"/>
                <a:gd name="T40" fmla="*/ 102 w 104"/>
                <a:gd name="T41" fmla="*/ 89 h 91"/>
                <a:gd name="T42" fmla="*/ 104 w 104"/>
                <a:gd name="T43" fmla="*/ 84 h 91"/>
                <a:gd name="T44" fmla="*/ 97 w 104"/>
                <a:gd name="T45" fmla="*/ 8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91">
                  <a:moveTo>
                    <a:pt x="97" y="84"/>
                  </a:moveTo>
                  <a:cubicBezTo>
                    <a:pt x="97" y="77"/>
                    <a:pt x="97" y="77"/>
                    <a:pt x="97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84"/>
                    <a:pt x="90" y="84"/>
                    <a:pt x="90" y="84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04" y="6"/>
                    <a:pt x="104" y="4"/>
                    <a:pt x="102" y="2"/>
                  </a:cubicBezTo>
                  <a:cubicBezTo>
                    <a:pt x="101" y="1"/>
                    <a:pt x="99" y="0"/>
                    <a:pt x="9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1" y="88"/>
                    <a:pt x="2" y="89"/>
                  </a:cubicBezTo>
                  <a:cubicBezTo>
                    <a:pt x="3" y="90"/>
                    <a:pt x="5" y="91"/>
                    <a:pt x="7" y="9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9" y="91"/>
                    <a:pt x="101" y="90"/>
                    <a:pt x="102" y="89"/>
                  </a:cubicBezTo>
                  <a:cubicBezTo>
                    <a:pt x="104" y="88"/>
                    <a:pt x="104" y="86"/>
                    <a:pt x="104" y="84"/>
                  </a:cubicBezTo>
                  <a:lnTo>
                    <a:pt x="97" y="84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Freeform 31"/>
          <p:cNvSpPr/>
          <p:nvPr/>
        </p:nvSpPr>
        <p:spPr bwMode="auto">
          <a:xfrm>
            <a:off x="5065008" y="1461784"/>
            <a:ext cx="2071799" cy="2064240"/>
          </a:xfrm>
          <a:prstGeom prst="ellipse">
            <a:avLst/>
          </a:prstGeom>
          <a:solidFill>
            <a:srgbClr val="FFD6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254500" y="3978383"/>
            <a:ext cx="3697157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sp>
        <p:nvSpPr>
          <p:cNvPr id="6" name="MH_Number_1"/>
          <p:cNvSpPr/>
          <p:nvPr>
            <p:custDataLst>
              <p:tags r:id="rId2"/>
            </p:custDataLst>
          </p:nvPr>
        </p:nvSpPr>
        <p:spPr>
          <a:xfrm>
            <a:off x="5188371" y="1576232"/>
            <a:ext cx="1836584" cy="183534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13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587692" y="4508415"/>
            <a:ext cx="2994801" cy="0"/>
          </a:xfrm>
          <a:prstGeom prst="line">
            <a:avLst/>
          </a:prstGeom>
          <a:ln>
            <a:solidFill>
              <a:srgbClr val="FFB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512789" y="4529841"/>
            <a:ext cx="32312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amet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consectetuer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Lorem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9692640" y="350259"/>
            <a:ext cx="1855672" cy="1964541"/>
            <a:chOff x="8769350" y="212726"/>
            <a:chExt cx="3003550" cy="3179763"/>
          </a:xfrm>
        </p:grpSpPr>
        <p:sp>
          <p:nvSpPr>
            <p:cNvPr id="44" name="Oval 34"/>
            <p:cNvSpPr>
              <a:spLocks noChangeArrowheads="1"/>
            </p:cNvSpPr>
            <p:nvPr/>
          </p:nvSpPr>
          <p:spPr bwMode="auto">
            <a:xfrm>
              <a:off x="8778875" y="400051"/>
              <a:ext cx="2905125" cy="2906713"/>
            </a:xfrm>
            <a:prstGeom prst="ellipse">
              <a:avLst/>
            </a:prstGeom>
            <a:solidFill>
              <a:srgbClr val="FFD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5"/>
            <p:cNvSpPr/>
            <p:nvPr/>
          </p:nvSpPr>
          <p:spPr bwMode="auto">
            <a:xfrm>
              <a:off x="9007475" y="2125663"/>
              <a:ext cx="2447925" cy="633413"/>
            </a:xfrm>
            <a:custGeom>
              <a:avLst/>
              <a:gdLst>
                <a:gd name="T0" fmla="*/ 0 w 576"/>
                <a:gd name="T1" fmla="*/ 124 h 149"/>
                <a:gd name="T2" fmla="*/ 20 w 576"/>
                <a:gd name="T3" fmla="*/ 149 h 149"/>
                <a:gd name="T4" fmla="*/ 556 w 576"/>
                <a:gd name="T5" fmla="*/ 149 h 149"/>
                <a:gd name="T6" fmla="*/ 576 w 576"/>
                <a:gd name="T7" fmla="*/ 124 h 149"/>
                <a:gd name="T8" fmla="*/ 576 w 576"/>
                <a:gd name="T9" fmla="*/ 25 h 149"/>
                <a:gd name="T10" fmla="*/ 556 w 576"/>
                <a:gd name="T11" fmla="*/ 0 h 149"/>
                <a:gd name="T12" fmla="*/ 20 w 576"/>
                <a:gd name="T13" fmla="*/ 0 h 149"/>
                <a:gd name="T14" fmla="*/ 0 w 576"/>
                <a:gd name="T15" fmla="*/ 25 h 149"/>
                <a:gd name="T16" fmla="*/ 0 w 576"/>
                <a:gd name="T17" fmla="*/ 12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149">
                  <a:moveTo>
                    <a:pt x="0" y="124"/>
                  </a:moveTo>
                  <a:cubicBezTo>
                    <a:pt x="0" y="137"/>
                    <a:pt x="9" y="149"/>
                    <a:pt x="20" y="149"/>
                  </a:cubicBezTo>
                  <a:cubicBezTo>
                    <a:pt x="556" y="149"/>
                    <a:pt x="556" y="149"/>
                    <a:pt x="556" y="149"/>
                  </a:cubicBezTo>
                  <a:cubicBezTo>
                    <a:pt x="567" y="149"/>
                    <a:pt x="576" y="137"/>
                    <a:pt x="576" y="124"/>
                  </a:cubicBezTo>
                  <a:cubicBezTo>
                    <a:pt x="576" y="25"/>
                    <a:pt x="576" y="25"/>
                    <a:pt x="576" y="25"/>
                  </a:cubicBezTo>
                  <a:cubicBezTo>
                    <a:pt x="576" y="11"/>
                    <a:pt x="567" y="0"/>
                    <a:pt x="55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1"/>
                    <a:pt x="0" y="2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rgbClr val="30C1D8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6"/>
            <p:cNvSpPr/>
            <p:nvPr/>
          </p:nvSpPr>
          <p:spPr bwMode="auto">
            <a:xfrm>
              <a:off x="11022013" y="2439988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V="1">
              <a:off x="11022013" y="2439988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38"/>
            <p:cNvSpPr>
              <a:spLocks noChangeArrowheads="1"/>
            </p:cNvSpPr>
            <p:nvPr/>
          </p:nvSpPr>
          <p:spPr bwMode="auto">
            <a:xfrm>
              <a:off x="9691688" y="2330451"/>
              <a:ext cx="1028700" cy="223838"/>
            </a:xfrm>
            <a:prstGeom prst="rect">
              <a:avLst/>
            </a:prstGeom>
            <a:solidFill>
              <a:srgbClr val="F9F7F6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9"/>
            <p:cNvSpPr/>
            <p:nvPr/>
          </p:nvSpPr>
          <p:spPr bwMode="auto">
            <a:xfrm>
              <a:off x="9228138" y="2330451"/>
              <a:ext cx="0" cy="223838"/>
            </a:xfrm>
            <a:custGeom>
              <a:avLst/>
              <a:gdLst>
                <a:gd name="T0" fmla="*/ 0 h 141"/>
                <a:gd name="T1" fmla="*/ 141 h 141"/>
                <a:gd name="T2" fmla="*/ 0 h 14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1">
                  <a:moveTo>
                    <a:pt x="0" y="0"/>
                  </a:moveTo>
                  <a:lnTo>
                    <a:pt x="0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>
              <a:off x="9228138" y="2330451"/>
              <a:ext cx="0" cy="22383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1"/>
            <p:cNvSpPr/>
            <p:nvPr/>
          </p:nvSpPr>
          <p:spPr bwMode="auto">
            <a:xfrm>
              <a:off x="9402763" y="2330451"/>
              <a:ext cx="0" cy="165100"/>
            </a:xfrm>
            <a:custGeom>
              <a:avLst/>
              <a:gdLst>
                <a:gd name="T0" fmla="*/ 0 h 104"/>
                <a:gd name="T1" fmla="*/ 104 h 104"/>
                <a:gd name="T2" fmla="*/ 0 h 10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04">
                  <a:moveTo>
                    <a:pt x="0" y="0"/>
                  </a:move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>
              <a:off x="9402763" y="2330451"/>
              <a:ext cx="0" cy="16510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3"/>
            <p:cNvSpPr/>
            <p:nvPr/>
          </p:nvSpPr>
          <p:spPr bwMode="auto">
            <a:xfrm>
              <a:off x="9007475" y="2759076"/>
              <a:ext cx="841375" cy="628650"/>
            </a:xfrm>
            <a:custGeom>
              <a:avLst/>
              <a:gdLst>
                <a:gd name="T0" fmla="*/ 20 w 198"/>
                <a:gd name="T1" fmla="*/ 0 h 148"/>
                <a:gd name="T2" fmla="*/ 0 w 198"/>
                <a:gd name="T3" fmla="*/ 25 h 148"/>
                <a:gd name="T4" fmla="*/ 0 w 198"/>
                <a:gd name="T5" fmla="*/ 123 h 148"/>
                <a:gd name="T6" fmla="*/ 20 w 198"/>
                <a:gd name="T7" fmla="*/ 148 h 148"/>
                <a:gd name="T8" fmla="*/ 198 w 198"/>
                <a:gd name="T9" fmla="*/ 148 h 148"/>
                <a:gd name="T10" fmla="*/ 198 w 198"/>
                <a:gd name="T11" fmla="*/ 0 h 148"/>
                <a:gd name="T12" fmla="*/ 20 w 198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48">
                  <a:moveTo>
                    <a:pt x="20" y="0"/>
                  </a:moveTo>
                  <a:cubicBezTo>
                    <a:pt x="9" y="0"/>
                    <a:pt x="0" y="11"/>
                    <a:pt x="0" y="2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37"/>
                    <a:pt x="9" y="148"/>
                    <a:pt x="20" y="148"/>
                  </a:cubicBezTo>
                  <a:cubicBezTo>
                    <a:pt x="198" y="148"/>
                    <a:pt x="198" y="148"/>
                    <a:pt x="198" y="148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AFB6BB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4"/>
            <p:cNvSpPr>
              <a:spLocks noChangeArrowheads="1"/>
            </p:cNvSpPr>
            <p:nvPr/>
          </p:nvSpPr>
          <p:spPr bwMode="auto">
            <a:xfrm>
              <a:off x="9848850" y="2759076"/>
              <a:ext cx="488950" cy="628650"/>
            </a:xfrm>
            <a:prstGeom prst="rect">
              <a:avLst/>
            </a:prstGeom>
            <a:solidFill>
              <a:srgbClr val="F1F2F2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5"/>
            <p:cNvSpPr/>
            <p:nvPr/>
          </p:nvSpPr>
          <p:spPr bwMode="auto">
            <a:xfrm>
              <a:off x="10337800" y="2759076"/>
              <a:ext cx="1435100" cy="628650"/>
            </a:xfrm>
            <a:custGeom>
              <a:avLst/>
              <a:gdLst>
                <a:gd name="T0" fmla="*/ 318 w 338"/>
                <a:gd name="T1" fmla="*/ 0 h 148"/>
                <a:gd name="T2" fmla="*/ 0 w 338"/>
                <a:gd name="T3" fmla="*/ 0 h 148"/>
                <a:gd name="T4" fmla="*/ 0 w 338"/>
                <a:gd name="T5" fmla="*/ 148 h 148"/>
                <a:gd name="T6" fmla="*/ 318 w 338"/>
                <a:gd name="T7" fmla="*/ 148 h 148"/>
                <a:gd name="T8" fmla="*/ 338 w 338"/>
                <a:gd name="T9" fmla="*/ 123 h 148"/>
                <a:gd name="T10" fmla="*/ 338 w 338"/>
                <a:gd name="T11" fmla="*/ 25 h 148"/>
                <a:gd name="T12" fmla="*/ 318 w 338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148">
                  <a:moveTo>
                    <a:pt x="3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318" y="148"/>
                    <a:pt x="318" y="148"/>
                    <a:pt x="318" y="148"/>
                  </a:cubicBezTo>
                  <a:cubicBezTo>
                    <a:pt x="329" y="148"/>
                    <a:pt x="338" y="137"/>
                    <a:pt x="338" y="123"/>
                  </a:cubicBezTo>
                  <a:cubicBezTo>
                    <a:pt x="338" y="25"/>
                    <a:pt x="338" y="25"/>
                    <a:pt x="338" y="25"/>
                  </a:cubicBezTo>
                  <a:cubicBezTo>
                    <a:pt x="338" y="11"/>
                    <a:pt x="329" y="0"/>
                    <a:pt x="318" y="0"/>
                  </a:cubicBezTo>
                  <a:close/>
                </a:path>
              </a:pathLst>
            </a:custGeom>
            <a:solidFill>
              <a:srgbClr val="AFB6BB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6" name="Freeform 46"/>
            <p:cNvSpPr/>
            <p:nvPr/>
          </p:nvSpPr>
          <p:spPr bwMode="auto">
            <a:xfrm>
              <a:off x="9491663" y="2759076"/>
              <a:ext cx="0" cy="238125"/>
            </a:xfrm>
            <a:custGeom>
              <a:avLst/>
              <a:gdLst>
                <a:gd name="T0" fmla="*/ 0 h 150"/>
                <a:gd name="T1" fmla="*/ 150 h 150"/>
                <a:gd name="T2" fmla="*/ 0 h 1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50">
                  <a:moveTo>
                    <a:pt x="0" y="0"/>
                  </a:move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>
              <a:off x="9491663" y="2759076"/>
              <a:ext cx="0" cy="238125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8"/>
            <p:cNvSpPr/>
            <p:nvPr/>
          </p:nvSpPr>
          <p:spPr bwMode="auto">
            <a:xfrm>
              <a:off x="10634663" y="3073401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 bwMode="auto">
            <a:xfrm flipV="1">
              <a:off x="10634663" y="3073401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0"/>
            <p:cNvSpPr/>
            <p:nvPr/>
          </p:nvSpPr>
          <p:spPr bwMode="auto">
            <a:xfrm>
              <a:off x="11022013" y="3184526"/>
              <a:ext cx="0" cy="207963"/>
            </a:xfrm>
            <a:custGeom>
              <a:avLst/>
              <a:gdLst>
                <a:gd name="T0" fmla="*/ 131 h 131"/>
                <a:gd name="T1" fmla="*/ 0 h 131"/>
                <a:gd name="T2" fmla="*/ 131 h 1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31">
                  <a:moveTo>
                    <a:pt x="0" y="131"/>
                  </a:moveTo>
                  <a:lnTo>
                    <a:pt x="0" y="0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Line 51"/>
            <p:cNvSpPr>
              <a:spLocks noChangeShapeType="1"/>
            </p:cNvSpPr>
            <p:nvPr/>
          </p:nvSpPr>
          <p:spPr bwMode="auto">
            <a:xfrm flipV="1">
              <a:off x="11022013" y="3184526"/>
              <a:ext cx="0" cy="207963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2"/>
            <p:cNvSpPr/>
            <p:nvPr/>
          </p:nvSpPr>
          <p:spPr bwMode="auto">
            <a:xfrm>
              <a:off x="11399838" y="3073401"/>
              <a:ext cx="0" cy="319088"/>
            </a:xfrm>
            <a:custGeom>
              <a:avLst/>
              <a:gdLst>
                <a:gd name="T0" fmla="*/ 201 h 201"/>
                <a:gd name="T1" fmla="*/ 0 h 201"/>
                <a:gd name="T2" fmla="*/ 201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 flipV="1">
              <a:off x="11399838" y="3073401"/>
              <a:ext cx="0" cy="3190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4"/>
            <p:cNvSpPr/>
            <p:nvPr/>
          </p:nvSpPr>
          <p:spPr bwMode="auto">
            <a:xfrm>
              <a:off x="9798050" y="212726"/>
              <a:ext cx="1104900" cy="1309688"/>
            </a:xfrm>
            <a:custGeom>
              <a:avLst/>
              <a:gdLst>
                <a:gd name="T0" fmla="*/ 170 w 260"/>
                <a:gd name="T1" fmla="*/ 70 h 308"/>
                <a:gd name="T2" fmla="*/ 160 w 260"/>
                <a:gd name="T3" fmla="*/ 70 h 308"/>
                <a:gd name="T4" fmla="*/ 136 w 260"/>
                <a:gd name="T5" fmla="*/ 74 h 308"/>
                <a:gd name="T6" fmla="*/ 161 w 260"/>
                <a:gd name="T7" fmla="*/ 12 h 308"/>
                <a:gd name="T8" fmla="*/ 154 w 260"/>
                <a:gd name="T9" fmla="*/ 0 h 308"/>
                <a:gd name="T10" fmla="*/ 121 w 260"/>
                <a:gd name="T11" fmla="*/ 73 h 308"/>
                <a:gd name="T12" fmla="*/ 100 w 260"/>
                <a:gd name="T13" fmla="*/ 70 h 308"/>
                <a:gd name="T14" fmla="*/ 90 w 260"/>
                <a:gd name="T15" fmla="*/ 70 h 308"/>
                <a:gd name="T16" fmla="*/ 0 w 260"/>
                <a:gd name="T17" fmla="*/ 159 h 308"/>
                <a:gd name="T18" fmla="*/ 0 w 260"/>
                <a:gd name="T19" fmla="*/ 239 h 308"/>
                <a:gd name="T20" fmla="*/ 32 w 260"/>
                <a:gd name="T21" fmla="*/ 306 h 308"/>
                <a:gd name="T22" fmla="*/ 36 w 260"/>
                <a:gd name="T23" fmla="*/ 308 h 308"/>
                <a:gd name="T24" fmla="*/ 224 w 260"/>
                <a:gd name="T25" fmla="*/ 308 h 308"/>
                <a:gd name="T26" fmla="*/ 228 w 260"/>
                <a:gd name="T27" fmla="*/ 306 h 308"/>
                <a:gd name="T28" fmla="*/ 260 w 260"/>
                <a:gd name="T29" fmla="*/ 239 h 308"/>
                <a:gd name="T30" fmla="*/ 260 w 260"/>
                <a:gd name="T31" fmla="*/ 159 h 308"/>
                <a:gd name="T32" fmla="*/ 170 w 260"/>
                <a:gd name="T33" fmla="*/ 7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0" h="308">
                  <a:moveTo>
                    <a:pt x="170" y="70"/>
                  </a:moveTo>
                  <a:cubicBezTo>
                    <a:pt x="160" y="70"/>
                    <a:pt x="160" y="70"/>
                    <a:pt x="160" y="70"/>
                  </a:cubicBezTo>
                  <a:cubicBezTo>
                    <a:pt x="152" y="70"/>
                    <a:pt x="144" y="71"/>
                    <a:pt x="136" y="74"/>
                  </a:cubicBezTo>
                  <a:cubicBezTo>
                    <a:pt x="134" y="59"/>
                    <a:pt x="135" y="28"/>
                    <a:pt x="161" y="12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22" y="20"/>
                    <a:pt x="120" y="55"/>
                    <a:pt x="121" y="73"/>
                  </a:cubicBezTo>
                  <a:cubicBezTo>
                    <a:pt x="114" y="71"/>
                    <a:pt x="107" y="70"/>
                    <a:pt x="100" y="70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40" y="70"/>
                    <a:pt x="0" y="110"/>
                    <a:pt x="0" y="159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265"/>
                    <a:pt x="12" y="289"/>
                    <a:pt x="32" y="306"/>
                  </a:cubicBezTo>
                  <a:cubicBezTo>
                    <a:pt x="33" y="307"/>
                    <a:pt x="34" y="308"/>
                    <a:pt x="36" y="308"/>
                  </a:cubicBezTo>
                  <a:cubicBezTo>
                    <a:pt x="224" y="308"/>
                    <a:pt x="224" y="308"/>
                    <a:pt x="224" y="308"/>
                  </a:cubicBezTo>
                  <a:cubicBezTo>
                    <a:pt x="225" y="308"/>
                    <a:pt x="227" y="307"/>
                    <a:pt x="228" y="306"/>
                  </a:cubicBezTo>
                  <a:cubicBezTo>
                    <a:pt x="248" y="289"/>
                    <a:pt x="260" y="265"/>
                    <a:pt x="260" y="239"/>
                  </a:cubicBezTo>
                  <a:cubicBezTo>
                    <a:pt x="260" y="159"/>
                    <a:pt x="260" y="159"/>
                    <a:pt x="260" y="159"/>
                  </a:cubicBezTo>
                  <a:cubicBezTo>
                    <a:pt x="260" y="110"/>
                    <a:pt x="220" y="70"/>
                    <a:pt x="170" y="70"/>
                  </a:cubicBezTo>
                  <a:close/>
                </a:path>
              </a:pathLst>
            </a:custGeom>
            <a:solidFill>
              <a:srgbClr val="FC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5"/>
            <p:cNvSpPr/>
            <p:nvPr/>
          </p:nvSpPr>
          <p:spPr bwMode="auto">
            <a:xfrm>
              <a:off x="9729788" y="541338"/>
              <a:ext cx="1041400" cy="950913"/>
            </a:xfrm>
            <a:custGeom>
              <a:avLst/>
              <a:gdLst>
                <a:gd name="T0" fmla="*/ 245 w 245"/>
                <a:gd name="T1" fmla="*/ 162 h 224"/>
                <a:gd name="T2" fmla="*/ 245 w 245"/>
                <a:gd name="T3" fmla="*/ 83 h 224"/>
                <a:gd name="T4" fmla="*/ 163 w 245"/>
                <a:gd name="T5" fmla="*/ 0 h 224"/>
                <a:gd name="T6" fmla="*/ 152 w 245"/>
                <a:gd name="T7" fmla="*/ 0 h 224"/>
                <a:gd name="T8" fmla="*/ 122 w 245"/>
                <a:gd name="T9" fmla="*/ 6 h 224"/>
                <a:gd name="T10" fmla="*/ 93 w 245"/>
                <a:gd name="T11" fmla="*/ 0 h 224"/>
                <a:gd name="T12" fmla="*/ 82 w 245"/>
                <a:gd name="T13" fmla="*/ 0 h 224"/>
                <a:gd name="T14" fmla="*/ 0 w 245"/>
                <a:gd name="T15" fmla="*/ 83 h 224"/>
                <a:gd name="T16" fmla="*/ 0 w 245"/>
                <a:gd name="T17" fmla="*/ 162 h 224"/>
                <a:gd name="T18" fmla="*/ 29 w 245"/>
                <a:gd name="T19" fmla="*/ 224 h 224"/>
                <a:gd name="T20" fmla="*/ 216 w 245"/>
                <a:gd name="T21" fmla="*/ 224 h 224"/>
                <a:gd name="T22" fmla="*/ 245 w 245"/>
                <a:gd name="T23" fmla="*/ 16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5" h="224">
                  <a:moveTo>
                    <a:pt x="245" y="162"/>
                  </a:moveTo>
                  <a:cubicBezTo>
                    <a:pt x="245" y="83"/>
                    <a:pt x="245" y="83"/>
                    <a:pt x="245" y="83"/>
                  </a:cubicBezTo>
                  <a:cubicBezTo>
                    <a:pt x="245" y="37"/>
                    <a:pt x="208" y="0"/>
                    <a:pt x="163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42" y="0"/>
                    <a:pt x="132" y="2"/>
                    <a:pt x="122" y="6"/>
                  </a:cubicBezTo>
                  <a:cubicBezTo>
                    <a:pt x="113" y="2"/>
                    <a:pt x="103" y="0"/>
                    <a:pt x="9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87"/>
                    <a:pt x="11" y="209"/>
                    <a:pt x="29" y="224"/>
                  </a:cubicBezTo>
                  <a:cubicBezTo>
                    <a:pt x="216" y="224"/>
                    <a:pt x="216" y="224"/>
                    <a:pt x="216" y="224"/>
                  </a:cubicBezTo>
                  <a:cubicBezTo>
                    <a:pt x="234" y="209"/>
                    <a:pt x="245" y="187"/>
                    <a:pt x="245" y="162"/>
                  </a:cubicBezTo>
                  <a:close/>
                </a:path>
              </a:pathLst>
            </a:custGeom>
            <a:solidFill>
              <a:srgbClr val="30C1D8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6"/>
            <p:cNvSpPr/>
            <p:nvPr/>
          </p:nvSpPr>
          <p:spPr bwMode="auto">
            <a:xfrm>
              <a:off x="10198100" y="238126"/>
              <a:ext cx="169862" cy="328613"/>
            </a:xfrm>
            <a:custGeom>
              <a:avLst/>
              <a:gdLst>
                <a:gd name="T0" fmla="*/ 12 w 40"/>
                <a:gd name="T1" fmla="*/ 77 h 77"/>
                <a:gd name="T2" fmla="*/ 40 w 40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77">
                  <a:moveTo>
                    <a:pt x="12" y="77"/>
                  </a:moveTo>
                  <a:cubicBezTo>
                    <a:pt x="12" y="77"/>
                    <a:pt x="0" y="25"/>
                    <a:pt x="40" y="0"/>
                  </a:cubicBezTo>
                </a:path>
              </a:pathLst>
            </a:cu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7"/>
            <p:cNvSpPr/>
            <p:nvPr/>
          </p:nvSpPr>
          <p:spPr bwMode="auto">
            <a:xfrm>
              <a:off x="9950450" y="752476"/>
              <a:ext cx="157162" cy="169863"/>
            </a:xfrm>
            <a:custGeom>
              <a:avLst/>
              <a:gdLst>
                <a:gd name="T0" fmla="*/ 37 w 37"/>
                <a:gd name="T1" fmla="*/ 0 h 40"/>
                <a:gd name="T2" fmla="*/ 0 w 37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40">
                  <a:moveTo>
                    <a:pt x="37" y="0"/>
                  </a:moveTo>
                  <a:cubicBezTo>
                    <a:pt x="21" y="7"/>
                    <a:pt x="8" y="22"/>
                    <a:pt x="0" y="40"/>
                  </a:cubicBezTo>
                </a:path>
              </a:pathLst>
            </a:custGeom>
            <a:noFill/>
            <a:ln w="58738" cap="flat">
              <a:solidFill>
                <a:srgbClr val="F1F2F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8"/>
            <p:cNvSpPr/>
            <p:nvPr/>
          </p:nvSpPr>
          <p:spPr bwMode="auto">
            <a:xfrm>
              <a:off x="8769350" y="1492251"/>
              <a:ext cx="863600" cy="633413"/>
            </a:xfrm>
            <a:custGeom>
              <a:avLst/>
              <a:gdLst>
                <a:gd name="T0" fmla="*/ 22 w 203"/>
                <a:gd name="T1" fmla="*/ 0 h 149"/>
                <a:gd name="T2" fmla="*/ 0 w 203"/>
                <a:gd name="T3" fmla="*/ 25 h 149"/>
                <a:gd name="T4" fmla="*/ 0 w 203"/>
                <a:gd name="T5" fmla="*/ 124 h 149"/>
                <a:gd name="T6" fmla="*/ 22 w 203"/>
                <a:gd name="T7" fmla="*/ 149 h 149"/>
                <a:gd name="T8" fmla="*/ 203 w 203"/>
                <a:gd name="T9" fmla="*/ 149 h 149"/>
                <a:gd name="T10" fmla="*/ 203 w 203"/>
                <a:gd name="T11" fmla="*/ 0 h 149"/>
                <a:gd name="T12" fmla="*/ 22 w 203"/>
                <a:gd name="T1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149">
                  <a:moveTo>
                    <a:pt x="22" y="0"/>
                  </a:moveTo>
                  <a:cubicBezTo>
                    <a:pt x="10" y="0"/>
                    <a:pt x="0" y="11"/>
                    <a:pt x="0" y="2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38"/>
                    <a:pt x="10" y="149"/>
                    <a:pt x="22" y="149"/>
                  </a:cubicBezTo>
                  <a:cubicBezTo>
                    <a:pt x="203" y="149"/>
                    <a:pt x="203" y="149"/>
                    <a:pt x="203" y="149"/>
                  </a:cubicBezTo>
                  <a:cubicBezTo>
                    <a:pt x="203" y="0"/>
                    <a:pt x="203" y="0"/>
                    <a:pt x="203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D1D3D4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59"/>
            <p:cNvSpPr>
              <a:spLocks noChangeArrowheads="1"/>
            </p:cNvSpPr>
            <p:nvPr/>
          </p:nvSpPr>
          <p:spPr bwMode="auto">
            <a:xfrm>
              <a:off x="9632950" y="1492251"/>
              <a:ext cx="454025" cy="633413"/>
            </a:xfrm>
            <a:prstGeom prst="rect">
              <a:avLst/>
            </a:prstGeom>
            <a:solidFill>
              <a:srgbClr val="F1F2F2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0"/>
            <p:cNvSpPr/>
            <p:nvPr/>
          </p:nvSpPr>
          <p:spPr bwMode="auto">
            <a:xfrm>
              <a:off x="10086975" y="1492251"/>
              <a:ext cx="1665287" cy="633413"/>
            </a:xfrm>
            <a:custGeom>
              <a:avLst/>
              <a:gdLst>
                <a:gd name="T0" fmla="*/ 370 w 392"/>
                <a:gd name="T1" fmla="*/ 0 h 149"/>
                <a:gd name="T2" fmla="*/ 0 w 392"/>
                <a:gd name="T3" fmla="*/ 0 h 149"/>
                <a:gd name="T4" fmla="*/ 0 w 392"/>
                <a:gd name="T5" fmla="*/ 149 h 149"/>
                <a:gd name="T6" fmla="*/ 370 w 392"/>
                <a:gd name="T7" fmla="*/ 149 h 149"/>
                <a:gd name="T8" fmla="*/ 392 w 392"/>
                <a:gd name="T9" fmla="*/ 124 h 149"/>
                <a:gd name="T10" fmla="*/ 392 w 392"/>
                <a:gd name="T11" fmla="*/ 25 h 149"/>
                <a:gd name="T12" fmla="*/ 370 w 392"/>
                <a:gd name="T1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2" h="149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370" y="149"/>
                    <a:pt x="370" y="149"/>
                    <a:pt x="370" y="149"/>
                  </a:cubicBezTo>
                  <a:cubicBezTo>
                    <a:pt x="382" y="149"/>
                    <a:pt x="392" y="138"/>
                    <a:pt x="392" y="124"/>
                  </a:cubicBezTo>
                  <a:cubicBezTo>
                    <a:pt x="392" y="25"/>
                    <a:pt x="392" y="25"/>
                    <a:pt x="392" y="25"/>
                  </a:cubicBezTo>
                  <a:cubicBezTo>
                    <a:pt x="392" y="11"/>
                    <a:pt x="382" y="0"/>
                    <a:pt x="370" y="0"/>
                  </a:cubicBezTo>
                  <a:close/>
                </a:path>
              </a:pathLst>
            </a:custGeom>
            <a:solidFill>
              <a:srgbClr val="D1D3D4"/>
            </a:solidFill>
            <a:ln w="58738" cap="flat">
              <a:solidFill>
                <a:srgbClr val="40404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1"/>
            <p:cNvSpPr/>
            <p:nvPr/>
          </p:nvSpPr>
          <p:spPr bwMode="auto">
            <a:xfrm>
              <a:off x="9202738" y="1492251"/>
              <a:ext cx="0" cy="280988"/>
            </a:xfrm>
            <a:custGeom>
              <a:avLst/>
              <a:gdLst>
                <a:gd name="T0" fmla="*/ 0 h 177"/>
                <a:gd name="T1" fmla="*/ 177 h 177"/>
                <a:gd name="T2" fmla="*/ 0 h 17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77">
                  <a:moveTo>
                    <a:pt x="0" y="0"/>
                  </a:moveTo>
                  <a:lnTo>
                    <a:pt x="0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Line 62"/>
            <p:cNvSpPr>
              <a:spLocks noChangeShapeType="1"/>
            </p:cNvSpPr>
            <p:nvPr/>
          </p:nvSpPr>
          <p:spPr bwMode="auto">
            <a:xfrm>
              <a:off x="9202738" y="1492251"/>
              <a:ext cx="0" cy="280988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3"/>
            <p:cNvSpPr/>
            <p:nvPr/>
          </p:nvSpPr>
          <p:spPr bwMode="auto">
            <a:xfrm>
              <a:off x="10320338" y="1712913"/>
              <a:ext cx="314325" cy="0"/>
            </a:xfrm>
            <a:custGeom>
              <a:avLst/>
              <a:gdLst>
                <a:gd name="T0" fmla="*/ 0 w 198"/>
                <a:gd name="T1" fmla="*/ 198 w 198"/>
                <a:gd name="T2" fmla="*/ 0 w 19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8">
                  <a:moveTo>
                    <a:pt x="0" y="0"/>
                  </a:moveTo>
                  <a:lnTo>
                    <a:pt x="1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Line 64"/>
            <p:cNvSpPr>
              <a:spLocks noChangeShapeType="1"/>
            </p:cNvSpPr>
            <p:nvPr/>
          </p:nvSpPr>
          <p:spPr bwMode="auto">
            <a:xfrm>
              <a:off x="10320338" y="1712913"/>
              <a:ext cx="314325" cy="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65"/>
            <p:cNvSpPr/>
            <p:nvPr/>
          </p:nvSpPr>
          <p:spPr bwMode="auto">
            <a:xfrm>
              <a:off x="10320338" y="1905001"/>
              <a:ext cx="1236662" cy="0"/>
            </a:xfrm>
            <a:custGeom>
              <a:avLst/>
              <a:gdLst>
                <a:gd name="T0" fmla="*/ 0 w 779"/>
                <a:gd name="T1" fmla="*/ 779 w 779"/>
                <a:gd name="T2" fmla="*/ 0 w 77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79">
                  <a:moveTo>
                    <a:pt x="0" y="0"/>
                  </a:moveTo>
                  <a:lnTo>
                    <a:pt x="7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Line 66"/>
            <p:cNvSpPr>
              <a:spLocks noChangeShapeType="1"/>
            </p:cNvSpPr>
            <p:nvPr/>
          </p:nvSpPr>
          <p:spPr bwMode="auto">
            <a:xfrm>
              <a:off x="10320338" y="1905001"/>
              <a:ext cx="1236662" cy="0"/>
            </a:xfrm>
            <a:prstGeom prst="line">
              <a:avLst/>
            </a:prstGeom>
            <a:noFill/>
            <a:ln w="58738" cap="flat">
              <a:solidFill>
                <a:srgbClr val="40404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89400" y="246061"/>
            <a:ext cx="4016089" cy="498614"/>
          </a:xfrm>
          <a:prstGeom prst="roundRect">
            <a:avLst>
              <a:gd name="adj" fmla="val 91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此处输入您的标题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0301" y="7618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25900" y="795933"/>
            <a:ext cx="4154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 LOREM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0301" y="6781606"/>
            <a:ext cx="113633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1598613" y="4748213"/>
            <a:ext cx="2246313" cy="1285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9"/>
          <p:cNvSpPr/>
          <p:nvPr/>
        </p:nvSpPr>
        <p:spPr bwMode="auto">
          <a:xfrm>
            <a:off x="3844925" y="4681538"/>
            <a:ext cx="2251075" cy="195263"/>
          </a:xfrm>
          <a:custGeom>
            <a:avLst/>
            <a:gdLst>
              <a:gd name="T0" fmla="*/ 0 w 1418"/>
              <a:gd name="T1" fmla="*/ 0 h 123"/>
              <a:gd name="T2" fmla="*/ 0 w 1418"/>
              <a:gd name="T3" fmla="*/ 42 h 123"/>
              <a:gd name="T4" fmla="*/ 0 w 1418"/>
              <a:gd name="T5" fmla="*/ 123 h 123"/>
              <a:gd name="T6" fmla="*/ 1418 w 1418"/>
              <a:gd name="T7" fmla="*/ 123 h 123"/>
              <a:gd name="T8" fmla="*/ 1418 w 1418"/>
              <a:gd name="T9" fmla="*/ 0 h 123"/>
              <a:gd name="T10" fmla="*/ 0 w 1418"/>
              <a:gd name="T11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8" h="123">
                <a:moveTo>
                  <a:pt x="0" y="0"/>
                </a:moveTo>
                <a:lnTo>
                  <a:pt x="0" y="42"/>
                </a:lnTo>
                <a:lnTo>
                  <a:pt x="0" y="123"/>
                </a:lnTo>
                <a:lnTo>
                  <a:pt x="1418" y="123"/>
                </a:lnTo>
                <a:lnTo>
                  <a:pt x="14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30"/>
          <p:cNvSpPr/>
          <p:nvPr/>
        </p:nvSpPr>
        <p:spPr bwMode="auto">
          <a:xfrm>
            <a:off x="6096000" y="4570413"/>
            <a:ext cx="2251075" cy="306388"/>
          </a:xfrm>
          <a:custGeom>
            <a:avLst/>
            <a:gdLst>
              <a:gd name="T0" fmla="*/ 0 w 1418"/>
              <a:gd name="T1" fmla="*/ 0 h 193"/>
              <a:gd name="T2" fmla="*/ 0 w 1418"/>
              <a:gd name="T3" fmla="*/ 70 h 193"/>
              <a:gd name="T4" fmla="*/ 0 w 1418"/>
              <a:gd name="T5" fmla="*/ 193 h 193"/>
              <a:gd name="T6" fmla="*/ 1418 w 1418"/>
              <a:gd name="T7" fmla="*/ 193 h 193"/>
              <a:gd name="T8" fmla="*/ 1418 w 1418"/>
              <a:gd name="T9" fmla="*/ 0 h 193"/>
              <a:gd name="T10" fmla="*/ 0 w 1418"/>
              <a:gd name="T11" fmla="*/ 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8" h="193">
                <a:moveTo>
                  <a:pt x="0" y="0"/>
                </a:moveTo>
                <a:lnTo>
                  <a:pt x="0" y="70"/>
                </a:lnTo>
                <a:lnTo>
                  <a:pt x="0" y="193"/>
                </a:lnTo>
                <a:lnTo>
                  <a:pt x="1418" y="193"/>
                </a:lnTo>
                <a:lnTo>
                  <a:pt x="14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31"/>
          <p:cNvSpPr/>
          <p:nvPr/>
        </p:nvSpPr>
        <p:spPr bwMode="auto">
          <a:xfrm>
            <a:off x="8347075" y="4410075"/>
            <a:ext cx="2251075" cy="466725"/>
          </a:xfrm>
          <a:custGeom>
            <a:avLst/>
            <a:gdLst>
              <a:gd name="T0" fmla="*/ 0 w 1418"/>
              <a:gd name="T1" fmla="*/ 0 h 294"/>
              <a:gd name="T2" fmla="*/ 0 w 1418"/>
              <a:gd name="T3" fmla="*/ 101 h 294"/>
              <a:gd name="T4" fmla="*/ 0 w 1418"/>
              <a:gd name="T5" fmla="*/ 294 h 294"/>
              <a:gd name="T6" fmla="*/ 1418 w 1418"/>
              <a:gd name="T7" fmla="*/ 294 h 294"/>
              <a:gd name="T8" fmla="*/ 1418 w 1418"/>
              <a:gd name="T9" fmla="*/ 0 h 294"/>
              <a:gd name="T10" fmla="*/ 0 w 1418"/>
              <a:gd name="T11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8" h="294">
                <a:moveTo>
                  <a:pt x="0" y="0"/>
                </a:moveTo>
                <a:lnTo>
                  <a:pt x="0" y="101"/>
                </a:lnTo>
                <a:lnTo>
                  <a:pt x="0" y="294"/>
                </a:lnTo>
                <a:lnTo>
                  <a:pt x="1418" y="294"/>
                </a:lnTo>
                <a:lnTo>
                  <a:pt x="14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32"/>
          <p:cNvSpPr>
            <a:spLocks noEditPoints="1"/>
          </p:cNvSpPr>
          <p:nvPr/>
        </p:nvSpPr>
        <p:spPr bwMode="auto">
          <a:xfrm>
            <a:off x="1589088" y="5389563"/>
            <a:ext cx="9009063" cy="296863"/>
          </a:xfrm>
          <a:custGeom>
            <a:avLst/>
            <a:gdLst>
              <a:gd name="T0" fmla="*/ 1859 w 2125"/>
              <a:gd name="T1" fmla="*/ 0 h 70"/>
              <a:gd name="T2" fmla="*/ 1366 w 2125"/>
              <a:gd name="T3" fmla="*/ 28 h 70"/>
              <a:gd name="T4" fmla="*/ 1303 w 2125"/>
              <a:gd name="T5" fmla="*/ 28 h 70"/>
              <a:gd name="T6" fmla="*/ 820 w 2125"/>
              <a:gd name="T7" fmla="*/ 2 h 70"/>
              <a:gd name="T8" fmla="*/ 284 w 2125"/>
              <a:gd name="T9" fmla="*/ 28 h 70"/>
              <a:gd name="T10" fmla="*/ 220 w 2125"/>
              <a:gd name="T11" fmla="*/ 28 h 70"/>
              <a:gd name="T12" fmla="*/ 0 w 2125"/>
              <a:gd name="T13" fmla="*/ 33 h 70"/>
              <a:gd name="T14" fmla="*/ 219 w 2125"/>
              <a:gd name="T15" fmla="*/ 35 h 70"/>
              <a:gd name="T16" fmla="*/ 284 w 2125"/>
              <a:gd name="T17" fmla="*/ 35 h 70"/>
              <a:gd name="T18" fmla="*/ 788 w 2125"/>
              <a:gd name="T19" fmla="*/ 33 h 70"/>
              <a:gd name="T20" fmla="*/ 820 w 2125"/>
              <a:gd name="T21" fmla="*/ 67 h 70"/>
              <a:gd name="T22" fmla="*/ 853 w 2125"/>
              <a:gd name="T23" fmla="*/ 33 h 70"/>
              <a:gd name="T24" fmla="*/ 1302 w 2125"/>
              <a:gd name="T25" fmla="*/ 37 h 70"/>
              <a:gd name="T26" fmla="*/ 1367 w 2125"/>
              <a:gd name="T27" fmla="*/ 37 h 70"/>
              <a:gd name="T28" fmla="*/ 1827 w 2125"/>
              <a:gd name="T29" fmla="*/ 33 h 70"/>
              <a:gd name="T30" fmla="*/ 1892 w 2125"/>
              <a:gd name="T31" fmla="*/ 33 h 70"/>
              <a:gd name="T32" fmla="*/ 2125 w 2125"/>
              <a:gd name="T33" fmla="*/ 28 h 70"/>
              <a:gd name="T34" fmla="*/ 278 w 2125"/>
              <a:gd name="T35" fmla="*/ 35 h 70"/>
              <a:gd name="T36" fmla="*/ 225 w 2125"/>
              <a:gd name="T37" fmla="*/ 35 h 70"/>
              <a:gd name="T38" fmla="*/ 226 w 2125"/>
              <a:gd name="T39" fmla="*/ 28 h 70"/>
              <a:gd name="T40" fmla="*/ 278 w 2125"/>
              <a:gd name="T41" fmla="*/ 28 h 70"/>
              <a:gd name="T42" fmla="*/ 278 w 2125"/>
              <a:gd name="T43" fmla="*/ 35 h 70"/>
              <a:gd name="T44" fmla="*/ 820 w 2125"/>
              <a:gd name="T45" fmla="*/ 61 h 70"/>
              <a:gd name="T46" fmla="*/ 794 w 2125"/>
              <a:gd name="T47" fmla="*/ 33 h 70"/>
              <a:gd name="T48" fmla="*/ 820 w 2125"/>
              <a:gd name="T49" fmla="*/ 8 h 70"/>
              <a:gd name="T50" fmla="*/ 847 w 2125"/>
              <a:gd name="T51" fmla="*/ 33 h 70"/>
              <a:gd name="T52" fmla="*/ 1361 w 2125"/>
              <a:gd name="T53" fmla="*/ 37 h 70"/>
              <a:gd name="T54" fmla="*/ 1308 w 2125"/>
              <a:gd name="T55" fmla="*/ 37 h 70"/>
              <a:gd name="T56" fmla="*/ 1310 w 2125"/>
              <a:gd name="T57" fmla="*/ 28 h 70"/>
              <a:gd name="T58" fmla="*/ 1360 w 2125"/>
              <a:gd name="T59" fmla="*/ 28 h 70"/>
              <a:gd name="T60" fmla="*/ 1361 w 2125"/>
              <a:gd name="T61" fmla="*/ 37 h 70"/>
              <a:gd name="T62" fmla="*/ 1833 w 2125"/>
              <a:gd name="T63" fmla="*/ 33 h 70"/>
              <a:gd name="T64" fmla="*/ 1833 w 2125"/>
              <a:gd name="T65" fmla="*/ 28 h 70"/>
              <a:gd name="T66" fmla="*/ 1886 w 2125"/>
              <a:gd name="T67" fmla="*/ 28 h 70"/>
              <a:gd name="T68" fmla="*/ 1886 w 2125"/>
              <a:gd name="T69" fmla="*/ 33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25" h="70">
                <a:moveTo>
                  <a:pt x="1892" y="28"/>
                </a:moveTo>
                <a:cubicBezTo>
                  <a:pt x="1890" y="12"/>
                  <a:pt x="1876" y="0"/>
                  <a:pt x="1859" y="0"/>
                </a:cubicBezTo>
                <a:cubicBezTo>
                  <a:pt x="1843" y="0"/>
                  <a:pt x="1829" y="12"/>
                  <a:pt x="1827" y="28"/>
                </a:cubicBezTo>
                <a:cubicBezTo>
                  <a:pt x="1366" y="28"/>
                  <a:pt x="1366" y="28"/>
                  <a:pt x="1366" y="28"/>
                </a:cubicBezTo>
                <a:cubicBezTo>
                  <a:pt x="1362" y="15"/>
                  <a:pt x="1350" y="5"/>
                  <a:pt x="1335" y="5"/>
                </a:cubicBezTo>
                <a:cubicBezTo>
                  <a:pt x="1320" y="5"/>
                  <a:pt x="1307" y="15"/>
                  <a:pt x="1303" y="28"/>
                </a:cubicBezTo>
                <a:cubicBezTo>
                  <a:pt x="853" y="28"/>
                  <a:pt x="853" y="28"/>
                  <a:pt x="853" y="28"/>
                </a:cubicBezTo>
                <a:cubicBezTo>
                  <a:pt x="850" y="13"/>
                  <a:pt x="836" y="2"/>
                  <a:pt x="820" y="2"/>
                </a:cubicBezTo>
                <a:cubicBezTo>
                  <a:pt x="805" y="2"/>
                  <a:pt x="791" y="13"/>
                  <a:pt x="788" y="28"/>
                </a:cubicBezTo>
                <a:cubicBezTo>
                  <a:pt x="284" y="28"/>
                  <a:pt x="284" y="28"/>
                  <a:pt x="284" y="28"/>
                </a:cubicBezTo>
                <a:cubicBezTo>
                  <a:pt x="281" y="13"/>
                  <a:pt x="268" y="2"/>
                  <a:pt x="252" y="2"/>
                </a:cubicBezTo>
                <a:cubicBezTo>
                  <a:pt x="236" y="2"/>
                  <a:pt x="223" y="13"/>
                  <a:pt x="22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3"/>
                  <a:pt x="0" y="33"/>
                  <a:pt x="0" y="33"/>
                </a:cubicBezTo>
                <a:cubicBezTo>
                  <a:pt x="219" y="33"/>
                  <a:pt x="219" y="33"/>
                  <a:pt x="219" y="33"/>
                </a:cubicBezTo>
                <a:cubicBezTo>
                  <a:pt x="219" y="34"/>
                  <a:pt x="219" y="34"/>
                  <a:pt x="219" y="35"/>
                </a:cubicBezTo>
                <a:cubicBezTo>
                  <a:pt x="219" y="53"/>
                  <a:pt x="234" y="67"/>
                  <a:pt x="252" y="67"/>
                </a:cubicBezTo>
                <a:cubicBezTo>
                  <a:pt x="270" y="67"/>
                  <a:pt x="284" y="53"/>
                  <a:pt x="284" y="35"/>
                </a:cubicBezTo>
                <a:cubicBezTo>
                  <a:pt x="284" y="34"/>
                  <a:pt x="284" y="34"/>
                  <a:pt x="284" y="33"/>
                </a:cubicBezTo>
                <a:cubicBezTo>
                  <a:pt x="788" y="33"/>
                  <a:pt x="788" y="33"/>
                  <a:pt x="788" y="33"/>
                </a:cubicBezTo>
                <a:cubicBezTo>
                  <a:pt x="788" y="34"/>
                  <a:pt x="788" y="34"/>
                  <a:pt x="788" y="35"/>
                </a:cubicBezTo>
                <a:cubicBezTo>
                  <a:pt x="788" y="53"/>
                  <a:pt x="802" y="67"/>
                  <a:pt x="820" y="67"/>
                </a:cubicBezTo>
                <a:cubicBezTo>
                  <a:pt x="838" y="67"/>
                  <a:pt x="853" y="53"/>
                  <a:pt x="853" y="35"/>
                </a:cubicBezTo>
                <a:cubicBezTo>
                  <a:pt x="853" y="34"/>
                  <a:pt x="853" y="34"/>
                  <a:pt x="853" y="33"/>
                </a:cubicBezTo>
                <a:cubicBezTo>
                  <a:pt x="1302" y="33"/>
                  <a:pt x="1302" y="33"/>
                  <a:pt x="1302" y="33"/>
                </a:cubicBezTo>
                <a:cubicBezTo>
                  <a:pt x="1302" y="35"/>
                  <a:pt x="1302" y="36"/>
                  <a:pt x="1302" y="37"/>
                </a:cubicBezTo>
                <a:cubicBezTo>
                  <a:pt x="1302" y="55"/>
                  <a:pt x="1317" y="70"/>
                  <a:pt x="1335" y="70"/>
                </a:cubicBezTo>
                <a:cubicBezTo>
                  <a:pt x="1353" y="70"/>
                  <a:pt x="1367" y="55"/>
                  <a:pt x="1367" y="37"/>
                </a:cubicBezTo>
                <a:cubicBezTo>
                  <a:pt x="1367" y="36"/>
                  <a:pt x="1367" y="35"/>
                  <a:pt x="1367" y="33"/>
                </a:cubicBezTo>
                <a:cubicBezTo>
                  <a:pt x="1827" y="33"/>
                  <a:pt x="1827" y="33"/>
                  <a:pt x="1827" y="33"/>
                </a:cubicBezTo>
                <a:cubicBezTo>
                  <a:pt x="1827" y="51"/>
                  <a:pt x="1842" y="65"/>
                  <a:pt x="1859" y="65"/>
                </a:cubicBezTo>
                <a:cubicBezTo>
                  <a:pt x="1877" y="65"/>
                  <a:pt x="1891" y="51"/>
                  <a:pt x="1892" y="33"/>
                </a:cubicBezTo>
                <a:cubicBezTo>
                  <a:pt x="2125" y="33"/>
                  <a:pt x="2125" y="33"/>
                  <a:pt x="2125" y="33"/>
                </a:cubicBezTo>
                <a:cubicBezTo>
                  <a:pt x="2125" y="28"/>
                  <a:pt x="2125" y="28"/>
                  <a:pt x="2125" y="28"/>
                </a:cubicBezTo>
                <a:lnTo>
                  <a:pt x="1892" y="28"/>
                </a:lnTo>
                <a:close/>
                <a:moveTo>
                  <a:pt x="278" y="35"/>
                </a:moveTo>
                <a:cubicBezTo>
                  <a:pt x="278" y="49"/>
                  <a:pt x="266" y="61"/>
                  <a:pt x="252" y="61"/>
                </a:cubicBezTo>
                <a:cubicBezTo>
                  <a:pt x="237" y="61"/>
                  <a:pt x="225" y="49"/>
                  <a:pt x="225" y="35"/>
                </a:cubicBezTo>
                <a:cubicBezTo>
                  <a:pt x="225" y="34"/>
                  <a:pt x="225" y="34"/>
                  <a:pt x="225" y="33"/>
                </a:cubicBezTo>
                <a:cubicBezTo>
                  <a:pt x="225" y="32"/>
                  <a:pt x="226" y="30"/>
                  <a:pt x="226" y="28"/>
                </a:cubicBezTo>
                <a:cubicBezTo>
                  <a:pt x="229" y="17"/>
                  <a:pt x="239" y="8"/>
                  <a:pt x="252" y="8"/>
                </a:cubicBezTo>
                <a:cubicBezTo>
                  <a:pt x="264" y="8"/>
                  <a:pt x="275" y="17"/>
                  <a:pt x="278" y="28"/>
                </a:cubicBezTo>
                <a:cubicBezTo>
                  <a:pt x="278" y="30"/>
                  <a:pt x="278" y="32"/>
                  <a:pt x="278" y="33"/>
                </a:cubicBezTo>
                <a:cubicBezTo>
                  <a:pt x="278" y="34"/>
                  <a:pt x="278" y="34"/>
                  <a:pt x="278" y="35"/>
                </a:cubicBezTo>
                <a:close/>
                <a:moveTo>
                  <a:pt x="847" y="35"/>
                </a:moveTo>
                <a:cubicBezTo>
                  <a:pt x="847" y="49"/>
                  <a:pt x="835" y="61"/>
                  <a:pt x="820" y="61"/>
                </a:cubicBezTo>
                <a:cubicBezTo>
                  <a:pt x="806" y="61"/>
                  <a:pt x="794" y="49"/>
                  <a:pt x="794" y="35"/>
                </a:cubicBezTo>
                <a:cubicBezTo>
                  <a:pt x="794" y="34"/>
                  <a:pt x="794" y="34"/>
                  <a:pt x="794" y="33"/>
                </a:cubicBezTo>
                <a:cubicBezTo>
                  <a:pt x="794" y="32"/>
                  <a:pt x="794" y="30"/>
                  <a:pt x="795" y="28"/>
                </a:cubicBezTo>
                <a:cubicBezTo>
                  <a:pt x="797" y="17"/>
                  <a:pt x="808" y="8"/>
                  <a:pt x="820" y="8"/>
                </a:cubicBezTo>
                <a:cubicBezTo>
                  <a:pt x="833" y="8"/>
                  <a:pt x="843" y="17"/>
                  <a:pt x="846" y="28"/>
                </a:cubicBezTo>
                <a:cubicBezTo>
                  <a:pt x="847" y="30"/>
                  <a:pt x="847" y="32"/>
                  <a:pt x="847" y="33"/>
                </a:cubicBezTo>
                <a:cubicBezTo>
                  <a:pt x="847" y="34"/>
                  <a:pt x="847" y="34"/>
                  <a:pt x="847" y="35"/>
                </a:cubicBezTo>
                <a:close/>
                <a:moveTo>
                  <a:pt x="1361" y="37"/>
                </a:moveTo>
                <a:cubicBezTo>
                  <a:pt x="1361" y="52"/>
                  <a:pt x="1350" y="64"/>
                  <a:pt x="1335" y="64"/>
                </a:cubicBezTo>
                <a:cubicBezTo>
                  <a:pt x="1320" y="64"/>
                  <a:pt x="1308" y="52"/>
                  <a:pt x="1308" y="37"/>
                </a:cubicBezTo>
                <a:cubicBezTo>
                  <a:pt x="1308" y="36"/>
                  <a:pt x="1308" y="34"/>
                  <a:pt x="1308" y="33"/>
                </a:cubicBezTo>
                <a:cubicBezTo>
                  <a:pt x="1309" y="32"/>
                  <a:pt x="1309" y="30"/>
                  <a:pt x="1310" y="28"/>
                </a:cubicBezTo>
                <a:cubicBezTo>
                  <a:pt x="1313" y="18"/>
                  <a:pt x="1323" y="11"/>
                  <a:pt x="1335" y="11"/>
                </a:cubicBezTo>
                <a:cubicBezTo>
                  <a:pt x="1346" y="11"/>
                  <a:pt x="1356" y="18"/>
                  <a:pt x="1360" y="28"/>
                </a:cubicBezTo>
                <a:cubicBezTo>
                  <a:pt x="1360" y="30"/>
                  <a:pt x="1361" y="32"/>
                  <a:pt x="1361" y="33"/>
                </a:cubicBezTo>
                <a:cubicBezTo>
                  <a:pt x="1361" y="34"/>
                  <a:pt x="1361" y="36"/>
                  <a:pt x="1361" y="37"/>
                </a:cubicBezTo>
                <a:close/>
                <a:moveTo>
                  <a:pt x="1859" y="59"/>
                </a:moveTo>
                <a:cubicBezTo>
                  <a:pt x="1845" y="59"/>
                  <a:pt x="1833" y="48"/>
                  <a:pt x="1833" y="33"/>
                </a:cubicBezTo>
                <a:cubicBezTo>
                  <a:pt x="1833" y="33"/>
                  <a:pt x="1833" y="33"/>
                  <a:pt x="1833" y="32"/>
                </a:cubicBezTo>
                <a:cubicBezTo>
                  <a:pt x="1833" y="31"/>
                  <a:pt x="1833" y="30"/>
                  <a:pt x="1833" y="28"/>
                </a:cubicBezTo>
                <a:cubicBezTo>
                  <a:pt x="1835" y="16"/>
                  <a:pt x="1846" y="6"/>
                  <a:pt x="1859" y="6"/>
                </a:cubicBezTo>
                <a:cubicBezTo>
                  <a:pt x="1873" y="6"/>
                  <a:pt x="1884" y="16"/>
                  <a:pt x="1886" y="28"/>
                </a:cubicBezTo>
                <a:cubicBezTo>
                  <a:pt x="1886" y="30"/>
                  <a:pt x="1886" y="31"/>
                  <a:pt x="1886" y="32"/>
                </a:cubicBezTo>
                <a:cubicBezTo>
                  <a:pt x="1886" y="33"/>
                  <a:pt x="1886" y="33"/>
                  <a:pt x="1886" y="33"/>
                </a:cubicBezTo>
                <a:cubicBezTo>
                  <a:pt x="1885" y="48"/>
                  <a:pt x="1874" y="59"/>
                  <a:pt x="1859" y="59"/>
                </a:cubicBezTo>
                <a:close/>
              </a:path>
            </a:pathLst>
          </a:cu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33"/>
          <p:cNvSpPr>
            <a:spLocks noChangeArrowheads="1"/>
          </p:cNvSpPr>
          <p:nvPr/>
        </p:nvSpPr>
        <p:spPr bwMode="auto">
          <a:xfrm>
            <a:off x="2573338" y="5453063"/>
            <a:ext cx="165100" cy="1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34"/>
          <p:cNvSpPr>
            <a:spLocks noChangeArrowheads="1"/>
          </p:cNvSpPr>
          <p:nvPr/>
        </p:nvSpPr>
        <p:spPr bwMode="auto">
          <a:xfrm>
            <a:off x="4984750" y="5453063"/>
            <a:ext cx="165100" cy="165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35"/>
          <p:cNvSpPr>
            <a:spLocks noChangeArrowheads="1"/>
          </p:cNvSpPr>
          <p:nvPr/>
        </p:nvSpPr>
        <p:spPr bwMode="auto">
          <a:xfrm>
            <a:off x="7164388" y="5465763"/>
            <a:ext cx="165100" cy="1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36"/>
          <p:cNvSpPr>
            <a:spLocks noChangeArrowheads="1"/>
          </p:cNvSpPr>
          <p:nvPr/>
        </p:nvSpPr>
        <p:spPr bwMode="auto">
          <a:xfrm>
            <a:off x="9390063" y="5445125"/>
            <a:ext cx="165100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Rectangle 37"/>
          <p:cNvSpPr>
            <a:spLocks noChangeArrowheads="1"/>
          </p:cNvSpPr>
          <p:nvPr/>
        </p:nvSpPr>
        <p:spPr bwMode="auto">
          <a:xfrm>
            <a:off x="9458325" y="4876800"/>
            <a:ext cx="25400" cy="512763"/>
          </a:xfrm>
          <a:prstGeom prst="rect">
            <a:avLst/>
          </a:pr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38"/>
          <p:cNvSpPr>
            <a:spLocks noChangeArrowheads="1"/>
          </p:cNvSpPr>
          <p:nvPr/>
        </p:nvSpPr>
        <p:spPr bwMode="auto">
          <a:xfrm>
            <a:off x="7235825" y="4876800"/>
            <a:ext cx="25400" cy="538163"/>
          </a:xfrm>
          <a:prstGeom prst="rect">
            <a:avLst/>
          </a:pr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5057775" y="4876800"/>
            <a:ext cx="20638" cy="538163"/>
          </a:xfrm>
          <a:prstGeom prst="rect">
            <a:avLst/>
          </a:pr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Rectangle 40"/>
          <p:cNvSpPr>
            <a:spLocks noChangeArrowheads="1"/>
          </p:cNvSpPr>
          <p:nvPr/>
        </p:nvSpPr>
        <p:spPr bwMode="auto">
          <a:xfrm>
            <a:off x="2644775" y="4876800"/>
            <a:ext cx="25400" cy="538163"/>
          </a:xfrm>
          <a:prstGeom prst="rect">
            <a:avLst/>
          </a:pr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42"/>
          <p:cNvSpPr>
            <a:spLocks noEditPoints="1"/>
          </p:cNvSpPr>
          <p:nvPr/>
        </p:nvSpPr>
        <p:spPr bwMode="auto">
          <a:xfrm>
            <a:off x="9461500" y="2954338"/>
            <a:ext cx="22225" cy="1200150"/>
          </a:xfrm>
          <a:custGeom>
            <a:avLst/>
            <a:gdLst>
              <a:gd name="T0" fmla="*/ 14 w 14"/>
              <a:gd name="T1" fmla="*/ 756 h 756"/>
              <a:gd name="T2" fmla="*/ 0 w 14"/>
              <a:gd name="T3" fmla="*/ 756 h 756"/>
              <a:gd name="T4" fmla="*/ 0 w 14"/>
              <a:gd name="T5" fmla="*/ 705 h 756"/>
              <a:gd name="T6" fmla="*/ 14 w 14"/>
              <a:gd name="T7" fmla="*/ 705 h 756"/>
              <a:gd name="T8" fmla="*/ 14 w 14"/>
              <a:gd name="T9" fmla="*/ 756 h 756"/>
              <a:gd name="T10" fmla="*/ 14 w 14"/>
              <a:gd name="T11" fmla="*/ 655 h 756"/>
              <a:gd name="T12" fmla="*/ 0 w 14"/>
              <a:gd name="T13" fmla="*/ 655 h 756"/>
              <a:gd name="T14" fmla="*/ 0 w 14"/>
              <a:gd name="T15" fmla="*/ 604 h 756"/>
              <a:gd name="T16" fmla="*/ 14 w 14"/>
              <a:gd name="T17" fmla="*/ 604 h 756"/>
              <a:gd name="T18" fmla="*/ 14 w 14"/>
              <a:gd name="T19" fmla="*/ 655 h 756"/>
              <a:gd name="T20" fmla="*/ 14 w 14"/>
              <a:gd name="T21" fmla="*/ 553 h 756"/>
              <a:gd name="T22" fmla="*/ 0 w 14"/>
              <a:gd name="T23" fmla="*/ 553 h 756"/>
              <a:gd name="T24" fmla="*/ 0 w 14"/>
              <a:gd name="T25" fmla="*/ 505 h 756"/>
              <a:gd name="T26" fmla="*/ 14 w 14"/>
              <a:gd name="T27" fmla="*/ 505 h 756"/>
              <a:gd name="T28" fmla="*/ 14 w 14"/>
              <a:gd name="T29" fmla="*/ 553 h 756"/>
              <a:gd name="T30" fmla="*/ 14 w 14"/>
              <a:gd name="T31" fmla="*/ 454 h 756"/>
              <a:gd name="T32" fmla="*/ 0 w 14"/>
              <a:gd name="T33" fmla="*/ 454 h 756"/>
              <a:gd name="T34" fmla="*/ 0 w 14"/>
              <a:gd name="T35" fmla="*/ 403 h 756"/>
              <a:gd name="T36" fmla="*/ 14 w 14"/>
              <a:gd name="T37" fmla="*/ 403 h 756"/>
              <a:gd name="T38" fmla="*/ 14 w 14"/>
              <a:gd name="T39" fmla="*/ 454 h 756"/>
              <a:gd name="T40" fmla="*/ 14 w 14"/>
              <a:gd name="T41" fmla="*/ 353 h 756"/>
              <a:gd name="T42" fmla="*/ 0 w 14"/>
              <a:gd name="T43" fmla="*/ 353 h 756"/>
              <a:gd name="T44" fmla="*/ 0 w 14"/>
              <a:gd name="T45" fmla="*/ 302 h 756"/>
              <a:gd name="T46" fmla="*/ 14 w 14"/>
              <a:gd name="T47" fmla="*/ 302 h 756"/>
              <a:gd name="T48" fmla="*/ 14 w 14"/>
              <a:gd name="T49" fmla="*/ 353 h 756"/>
              <a:gd name="T50" fmla="*/ 14 w 14"/>
              <a:gd name="T51" fmla="*/ 251 h 756"/>
              <a:gd name="T52" fmla="*/ 0 w 14"/>
              <a:gd name="T53" fmla="*/ 251 h 756"/>
              <a:gd name="T54" fmla="*/ 0 w 14"/>
              <a:gd name="T55" fmla="*/ 200 h 756"/>
              <a:gd name="T56" fmla="*/ 14 w 14"/>
              <a:gd name="T57" fmla="*/ 200 h 756"/>
              <a:gd name="T58" fmla="*/ 14 w 14"/>
              <a:gd name="T59" fmla="*/ 251 h 756"/>
              <a:gd name="T60" fmla="*/ 14 w 14"/>
              <a:gd name="T61" fmla="*/ 150 h 756"/>
              <a:gd name="T62" fmla="*/ 0 w 14"/>
              <a:gd name="T63" fmla="*/ 150 h 756"/>
              <a:gd name="T64" fmla="*/ 0 w 14"/>
              <a:gd name="T65" fmla="*/ 99 h 756"/>
              <a:gd name="T66" fmla="*/ 14 w 14"/>
              <a:gd name="T67" fmla="*/ 99 h 756"/>
              <a:gd name="T68" fmla="*/ 14 w 14"/>
              <a:gd name="T69" fmla="*/ 150 h 756"/>
              <a:gd name="T70" fmla="*/ 14 w 14"/>
              <a:gd name="T71" fmla="*/ 48 h 756"/>
              <a:gd name="T72" fmla="*/ 0 w 14"/>
              <a:gd name="T73" fmla="*/ 48 h 756"/>
              <a:gd name="T74" fmla="*/ 0 w 14"/>
              <a:gd name="T75" fmla="*/ 0 h 756"/>
              <a:gd name="T76" fmla="*/ 14 w 14"/>
              <a:gd name="T77" fmla="*/ 0 h 756"/>
              <a:gd name="T78" fmla="*/ 14 w 14"/>
              <a:gd name="T79" fmla="*/ 48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" h="756">
                <a:moveTo>
                  <a:pt x="14" y="756"/>
                </a:moveTo>
                <a:lnTo>
                  <a:pt x="0" y="756"/>
                </a:lnTo>
                <a:lnTo>
                  <a:pt x="0" y="705"/>
                </a:lnTo>
                <a:lnTo>
                  <a:pt x="14" y="705"/>
                </a:lnTo>
                <a:lnTo>
                  <a:pt x="14" y="756"/>
                </a:lnTo>
                <a:close/>
                <a:moveTo>
                  <a:pt x="14" y="655"/>
                </a:moveTo>
                <a:lnTo>
                  <a:pt x="0" y="655"/>
                </a:lnTo>
                <a:lnTo>
                  <a:pt x="0" y="604"/>
                </a:lnTo>
                <a:lnTo>
                  <a:pt x="14" y="604"/>
                </a:lnTo>
                <a:lnTo>
                  <a:pt x="14" y="655"/>
                </a:lnTo>
                <a:close/>
                <a:moveTo>
                  <a:pt x="14" y="553"/>
                </a:moveTo>
                <a:lnTo>
                  <a:pt x="0" y="553"/>
                </a:lnTo>
                <a:lnTo>
                  <a:pt x="0" y="505"/>
                </a:lnTo>
                <a:lnTo>
                  <a:pt x="14" y="505"/>
                </a:lnTo>
                <a:lnTo>
                  <a:pt x="14" y="553"/>
                </a:lnTo>
                <a:close/>
                <a:moveTo>
                  <a:pt x="14" y="454"/>
                </a:moveTo>
                <a:lnTo>
                  <a:pt x="0" y="454"/>
                </a:lnTo>
                <a:lnTo>
                  <a:pt x="0" y="403"/>
                </a:lnTo>
                <a:lnTo>
                  <a:pt x="14" y="403"/>
                </a:lnTo>
                <a:lnTo>
                  <a:pt x="14" y="454"/>
                </a:lnTo>
                <a:close/>
                <a:moveTo>
                  <a:pt x="14" y="353"/>
                </a:moveTo>
                <a:lnTo>
                  <a:pt x="0" y="353"/>
                </a:lnTo>
                <a:lnTo>
                  <a:pt x="0" y="302"/>
                </a:lnTo>
                <a:lnTo>
                  <a:pt x="14" y="302"/>
                </a:lnTo>
                <a:lnTo>
                  <a:pt x="14" y="353"/>
                </a:lnTo>
                <a:close/>
                <a:moveTo>
                  <a:pt x="14" y="251"/>
                </a:moveTo>
                <a:lnTo>
                  <a:pt x="0" y="251"/>
                </a:lnTo>
                <a:lnTo>
                  <a:pt x="0" y="200"/>
                </a:lnTo>
                <a:lnTo>
                  <a:pt x="14" y="200"/>
                </a:lnTo>
                <a:lnTo>
                  <a:pt x="14" y="251"/>
                </a:lnTo>
                <a:close/>
                <a:moveTo>
                  <a:pt x="14" y="150"/>
                </a:moveTo>
                <a:lnTo>
                  <a:pt x="0" y="150"/>
                </a:lnTo>
                <a:lnTo>
                  <a:pt x="0" y="99"/>
                </a:lnTo>
                <a:lnTo>
                  <a:pt x="14" y="99"/>
                </a:lnTo>
                <a:lnTo>
                  <a:pt x="14" y="150"/>
                </a:lnTo>
                <a:close/>
                <a:moveTo>
                  <a:pt x="14" y="48"/>
                </a:moveTo>
                <a:lnTo>
                  <a:pt x="0" y="48"/>
                </a:lnTo>
                <a:lnTo>
                  <a:pt x="0" y="0"/>
                </a:lnTo>
                <a:lnTo>
                  <a:pt x="14" y="0"/>
                </a:lnTo>
                <a:lnTo>
                  <a:pt x="14" y="48"/>
                </a:lnTo>
                <a:close/>
              </a:path>
            </a:pathLst>
          </a:cu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9461500" y="4235450"/>
            <a:ext cx="22225" cy="42863"/>
          </a:xfrm>
          <a:prstGeom prst="rect">
            <a:avLst/>
          </a:pr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auto">
          <a:xfrm>
            <a:off x="7232650" y="4367213"/>
            <a:ext cx="25400" cy="42863"/>
          </a:xfrm>
          <a:prstGeom prst="rect">
            <a:avLst/>
          </a:pr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45"/>
          <p:cNvSpPr>
            <a:spLocks noEditPoints="1"/>
          </p:cNvSpPr>
          <p:nvPr/>
        </p:nvSpPr>
        <p:spPr bwMode="auto">
          <a:xfrm>
            <a:off x="7232650" y="3629025"/>
            <a:ext cx="25400" cy="644525"/>
          </a:xfrm>
          <a:custGeom>
            <a:avLst/>
            <a:gdLst>
              <a:gd name="T0" fmla="*/ 16 w 16"/>
              <a:gd name="T1" fmla="*/ 406 h 406"/>
              <a:gd name="T2" fmla="*/ 0 w 16"/>
              <a:gd name="T3" fmla="*/ 406 h 406"/>
              <a:gd name="T4" fmla="*/ 0 w 16"/>
              <a:gd name="T5" fmla="*/ 347 h 406"/>
              <a:gd name="T6" fmla="*/ 16 w 16"/>
              <a:gd name="T7" fmla="*/ 347 h 406"/>
              <a:gd name="T8" fmla="*/ 16 w 16"/>
              <a:gd name="T9" fmla="*/ 406 h 406"/>
              <a:gd name="T10" fmla="*/ 16 w 16"/>
              <a:gd name="T11" fmla="*/ 288 h 406"/>
              <a:gd name="T12" fmla="*/ 0 w 16"/>
              <a:gd name="T13" fmla="*/ 288 h 406"/>
              <a:gd name="T14" fmla="*/ 0 w 16"/>
              <a:gd name="T15" fmla="*/ 232 h 406"/>
              <a:gd name="T16" fmla="*/ 16 w 16"/>
              <a:gd name="T17" fmla="*/ 232 h 406"/>
              <a:gd name="T18" fmla="*/ 16 w 16"/>
              <a:gd name="T19" fmla="*/ 288 h 406"/>
              <a:gd name="T20" fmla="*/ 16 w 16"/>
              <a:gd name="T21" fmla="*/ 174 h 406"/>
              <a:gd name="T22" fmla="*/ 0 w 16"/>
              <a:gd name="T23" fmla="*/ 174 h 406"/>
              <a:gd name="T24" fmla="*/ 0 w 16"/>
              <a:gd name="T25" fmla="*/ 115 h 406"/>
              <a:gd name="T26" fmla="*/ 16 w 16"/>
              <a:gd name="T27" fmla="*/ 115 h 406"/>
              <a:gd name="T28" fmla="*/ 16 w 16"/>
              <a:gd name="T29" fmla="*/ 174 h 406"/>
              <a:gd name="T30" fmla="*/ 16 w 16"/>
              <a:gd name="T31" fmla="*/ 59 h 406"/>
              <a:gd name="T32" fmla="*/ 0 w 16"/>
              <a:gd name="T33" fmla="*/ 59 h 406"/>
              <a:gd name="T34" fmla="*/ 0 w 16"/>
              <a:gd name="T35" fmla="*/ 0 h 406"/>
              <a:gd name="T36" fmla="*/ 16 w 16"/>
              <a:gd name="T37" fmla="*/ 0 h 406"/>
              <a:gd name="T38" fmla="*/ 16 w 16"/>
              <a:gd name="T39" fmla="*/ 59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" h="406">
                <a:moveTo>
                  <a:pt x="16" y="406"/>
                </a:moveTo>
                <a:lnTo>
                  <a:pt x="0" y="406"/>
                </a:lnTo>
                <a:lnTo>
                  <a:pt x="0" y="347"/>
                </a:lnTo>
                <a:lnTo>
                  <a:pt x="16" y="347"/>
                </a:lnTo>
                <a:lnTo>
                  <a:pt x="16" y="406"/>
                </a:lnTo>
                <a:close/>
                <a:moveTo>
                  <a:pt x="16" y="288"/>
                </a:moveTo>
                <a:lnTo>
                  <a:pt x="0" y="288"/>
                </a:lnTo>
                <a:lnTo>
                  <a:pt x="0" y="232"/>
                </a:lnTo>
                <a:lnTo>
                  <a:pt x="16" y="232"/>
                </a:lnTo>
                <a:lnTo>
                  <a:pt x="16" y="288"/>
                </a:lnTo>
                <a:close/>
                <a:moveTo>
                  <a:pt x="16" y="174"/>
                </a:moveTo>
                <a:lnTo>
                  <a:pt x="0" y="174"/>
                </a:lnTo>
                <a:lnTo>
                  <a:pt x="0" y="115"/>
                </a:lnTo>
                <a:lnTo>
                  <a:pt x="16" y="115"/>
                </a:lnTo>
                <a:lnTo>
                  <a:pt x="16" y="174"/>
                </a:lnTo>
                <a:close/>
                <a:moveTo>
                  <a:pt x="16" y="59"/>
                </a:moveTo>
                <a:lnTo>
                  <a:pt x="0" y="59"/>
                </a:lnTo>
                <a:lnTo>
                  <a:pt x="0" y="0"/>
                </a:lnTo>
                <a:lnTo>
                  <a:pt x="16" y="0"/>
                </a:lnTo>
                <a:lnTo>
                  <a:pt x="16" y="59"/>
                </a:lnTo>
                <a:close/>
              </a:path>
            </a:pathLst>
          </a:cu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Rectangle 47"/>
          <p:cNvSpPr>
            <a:spLocks noChangeArrowheads="1"/>
          </p:cNvSpPr>
          <p:nvPr/>
        </p:nvSpPr>
        <p:spPr bwMode="auto">
          <a:xfrm>
            <a:off x="5045075" y="4527550"/>
            <a:ext cx="20638" cy="42863"/>
          </a:xfrm>
          <a:prstGeom prst="rect">
            <a:avLst/>
          </a:pr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48"/>
          <p:cNvSpPr>
            <a:spLocks noEditPoints="1"/>
          </p:cNvSpPr>
          <p:nvPr/>
        </p:nvSpPr>
        <p:spPr bwMode="auto">
          <a:xfrm>
            <a:off x="5045075" y="4171950"/>
            <a:ext cx="20638" cy="266700"/>
          </a:xfrm>
          <a:custGeom>
            <a:avLst/>
            <a:gdLst>
              <a:gd name="T0" fmla="*/ 13 w 13"/>
              <a:gd name="T1" fmla="*/ 168 h 168"/>
              <a:gd name="T2" fmla="*/ 0 w 13"/>
              <a:gd name="T3" fmla="*/ 168 h 168"/>
              <a:gd name="T4" fmla="*/ 0 w 13"/>
              <a:gd name="T5" fmla="*/ 112 h 168"/>
              <a:gd name="T6" fmla="*/ 13 w 13"/>
              <a:gd name="T7" fmla="*/ 112 h 168"/>
              <a:gd name="T8" fmla="*/ 13 w 13"/>
              <a:gd name="T9" fmla="*/ 168 h 168"/>
              <a:gd name="T10" fmla="*/ 13 w 13"/>
              <a:gd name="T11" fmla="*/ 56 h 168"/>
              <a:gd name="T12" fmla="*/ 0 w 13"/>
              <a:gd name="T13" fmla="*/ 56 h 168"/>
              <a:gd name="T14" fmla="*/ 0 w 13"/>
              <a:gd name="T15" fmla="*/ 0 h 168"/>
              <a:gd name="T16" fmla="*/ 13 w 13"/>
              <a:gd name="T17" fmla="*/ 0 h 168"/>
              <a:gd name="T18" fmla="*/ 13 w 13"/>
              <a:gd name="T19" fmla="*/ 5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" h="168">
                <a:moveTo>
                  <a:pt x="13" y="168"/>
                </a:moveTo>
                <a:lnTo>
                  <a:pt x="0" y="168"/>
                </a:lnTo>
                <a:lnTo>
                  <a:pt x="0" y="112"/>
                </a:lnTo>
                <a:lnTo>
                  <a:pt x="13" y="112"/>
                </a:lnTo>
                <a:lnTo>
                  <a:pt x="13" y="168"/>
                </a:lnTo>
                <a:close/>
                <a:moveTo>
                  <a:pt x="13" y="56"/>
                </a:moveTo>
                <a:lnTo>
                  <a:pt x="0" y="56"/>
                </a:lnTo>
                <a:lnTo>
                  <a:pt x="0" y="0"/>
                </a:lnTo>
                <a:lnTo>
                  <a:pt x="13" y="0"/>
                </a:lnTo>
                <a:lnTo>
                  <a:pt x="13" y="56"/>
                </a:lnTo>
                <a:close/>
              </a:path>
            </a:pathLst>
          </a:cu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Rectangle 50"/>
          <p:cNvSpPr>
            <a:spLocks noChangeArrowheads="1"/>
          </p:cNvSpPr>
          <p:nvPr/>
        </p:nvSpPr>
        <p:spPr bwMode="auto">
          <a:xfrm>
            <a:off x="2644775" y="4638675"/>
            <a:ext cx="22225" cy="42863"/>
          </a:xfrm>
          <a:prstGeom prst="rect">
            <a:avLst/>
          </a:pr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2433637" y="2706014"/>
            <a:ext cx="466726" cy="573088"/>
            <a:chOff x="2114550" y="2779713"/>
            <a:chExt cx="466726" cy="573088"/>
          </a:xfrm>
          <a:solidFill>
            <a:schemeClr val="accent1"/>
          </a:solidFill>
        </p:grpSpPr>
        <p:sp>
          <p:nvSpPr>
            <p:cNvPr id="29" name="Freeform 53"/>
            <p:cNvSpPr>
              <a:spLocks noEditPoints="1"/>
            </p:cNvSpPr>
            <p:nvPr/>
          </p:nvSpPr>
          <p:spPr bwMode="auto">
            <a:xfrm>
              <a:off x="2114550" y="2779713"/>
              <a:ext cx="423863" cy="573088"/>
            </a:xfrm>
            <a:custGeom>
              <a:avLst/>
              <a:gdLst>
                <a:gd name="T0" fmla="*/ 86 w 100"/>
                <a:gd name="T1" fmla="*/ 131 h 135"/>
                <a:gd name="T2" fmla="*/ 4 w 100"/>
                <a:gd name="T3" fmla="*/ 131 h 135"/>
                <a:gd name="T4" fmla="*/ 4 w 100"/>
                <a:gd name="T5" fmla="*/ 4 h 135"/>
                <a:gd name="T6" fmla="*/ 72 w 100"/>
                <a:gd name="T7" fmla="*/ 4 h 135"/>
                <a:gd name="T8" fmla="*/ 72 w 100"/>
                <a:gd name="T9" fmla="*/ 27 h 135"/>
                <a:gd name="T10" fmla="*/ 74 w 100"/>
                <a:gd name="T11" fmla="*/ 29 h 135"/>
                <a:gd name="T12" fmla="*/ 96 w 100"/>
                <a:gd name="T13" fmla="*/ 29 h 135"/>
                <a:gd name="T14" fmla="*/ 96 w 100"/>
                <a:gd name="T15" fmla="*/ 99 h 135"/>
                <a:gd name="T16" fmla="*/ 98 w 100"/>
                <a:gd name="T17" fmla="*/ 101 h 135"/>
                <a:gd name="T18" fmla="*/ 100 w 100"/>
                <a:gd name="T19" fmla="*/ 99 h 135"/>
                <a:gd name="T20" fmla="*/ 100 w 100"/>
                <a:gd name="T21" fmla="*/ 27 h 135"/>
                <a:gd name="T22" fmla="*/ 100 w 100"/>
                <a:gd name="T23" fmla="*/ 26 h 135"/>
                <a:gd name="T24" fmla="*/ 99 w 100"/>
                <a:gd name="T25" fmla="*/ 24 h 135"/>
                <a:gd name="T26" fmla="*/ 75 w 100"/>
                <a:gd name="T27" fmla="*/ 1 h 135"/>
                <a:gd name="T28" fmla="*/ 75 w 100"/>
                <a:gd name="T29" fmla="*/ 0 h 135"/>
                <a:gd name="T30" fmla="*/ 74 w 100"/>
                <a:gd name="T31" fmla="*/ 0 h 135"/>
                <a:gd name="T32" fmla="*/ 74 w 100"/>
                <a:gd name="T33" fmla="*/ 0 h 135"/>
                <a:gd name="T34" fmla="*/ 2 w 100"/>
                <a:gd name="T35" fmla="*/ 0 h 135"/>
                <a:gd name="T36" fmla="*/ 0 w 100"/>
                <a:gd name="T37" fmla="*/ 2 h 135"/>
                <a:gd name="T38" fmla="*/ 0 w 100"/>
                <a:gd name="T39" fmla="*/ 133 h 135"/>
                <a:gd name="T40" fmla="*/ 2 w 100"/>
                <a:gd name="T41" fmla="*/ 135 h 135"/>
                <a:gd name="T42" fmla="*/ 86 w 100"/>
                <a:gd name="T43" fmla="*/ 135 h 135"/>
                <a:gd name="T44" fmla="*/ 88 w 100"/>
                <a:gd name="T45" fmla="*/ 133 h 135"/>
                <a:gd name="T46" fmla="*/ 86 w 100"/>
                <a:gd name="T47" fmla="*/ 131 h 135"/>
                <a:gd name="T48" fmla="*/ 76 w 100"/>
                <a:gd name="T49" fmla="*/ 25 h 135"/>
                <a:gd name="T50" fmla="*/ 76 w 100"/>
                <a:gd name="T51" fmla="*/ 7 h 135"/>
                <a:gd name="T52" fmla="*/ 94 w 100"/>
                <a:gd name="T53" fmla="*/ 25 h 135"/>
                <a:gd name="T54" fmla="*/ 76 w 100"/>
                <a:gd name="T55" fmla="*/ 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0" h="135">
                  <a:moveTo>
                    <a:pt x="86" y="131"/>
                  </a:moveTo>
                  <a:cubicBezTo>
                    <a:pt x="4" y="131"/>
                    <a:pt x="4" y="131"/>
                    <a:pt x="4" y="131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2" y="28"/>
                    <a:pt x="73" y="29"/>
                    <a:pt x="74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96" y="100"/>
                    <a:pt x="96" y="101"/>
                    <a:pt x="98" y="101"/>
                  </a:cubicBezTo>
                  <a:cubicBezTo>
                    <a:pt x="99" y="101"/>
                    <a:pt x="100" y="100"/>
                    <a:pt x="100" y="99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5"/>
                    <a:pt x="99" y="25"/>
                    <a:pt x="99" y="24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5" y="1"/>
                    <a:pt x="75" y="0"/>
                    <a:pt x="75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1" y="135"/>
                    <a:pt x="2" y="135"/>
                  </a:cubicBezTo>
                  <a:cubicBezTo>
                    <a:pt x="86" y="135"/>
                    <a:pt x="86" y="135"/>
                    <a:pt x="86" y="135"/>
                  </a:cubicBezTo>
                  <a:cubicBezTo>
                    <a:pt x="87" y="135"/>
                    <a:pt x="88" y="135"/>
                    <a:pt x="88" y="133"/>
                  </a:cubicBezTo>
                  <a:cubicBezTo>
                    <a:pt x="88" y="132"/>
                    <a:pt x="87" y="131"/>
                    <a:pt x="86" y="131"/>
                  </a:cubicBezTo>
                  <a:close/>
                  <a:moveTo>
                    <a:pt x="76" y="25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94" y="25"/>
                    <a:pt x="94" y="25"/>
                    <a:pt x="94" y="25"/>
                  </a:cubicBezTo>
                  <a:lnTo>
                    <a:pt x="76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54"/>
            <p:cNvSpPr/>
            <p:nvPr/>
          </p:nvSpPr>
          <p:spPr bwMode="auto">
            <a:xfrm>
              <a:off x="2195513" y="2860675"/>
              <a:ext cx="174625" cy="17463"/>
            </a:xfrm>
            <a:custGeom>
              <a:avLst/>
              <a:gdLst>
                <a:gd name="T0" fmla="*/ 2 w 41"/>
                <a:gd name="T1" fmla="*/ 4 h 4"/>
                <a:gd name="T2" fmla="*/ 39 w 41"/>
                <a:gd name="T3" fmla="*/ 4 h 4"/>
                <a:gd name="T4" fmla="*/ 41 w 41"/>
                <a:gd name="T5" fmla="*/ 2 h 4"/>
                <a:gd name="T6" fmla="*/ 39 w 41"/>
                <a:gd name="T7" fmla="*/ 0 h 4"/>
                <a:gd name="T8" fmla="*/ 2 w 41"/>
                <a:gd name="T9" fmla="*/ 0 h 4"/>
                <a:gd name="T10" fmla="*/ 0 w 41"/>
                <a:gd name="T11" fmla="*/ 2 h 4"/>
                <a:gd name="T12" fmla="*/ 2 w 4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4">
                  <a:moveTo>
                    <a:pt x="2" y="4"/>
                  </a:moveTo>
                  <a:cubicBezTo>
                    <a:pt x="39" y="4"/>
                    <a:pt x="39" y="4"/>
                    <a:pt x="39" y="4"/>
                  </a:cubicBezTo>
                  <a:cubicBezTo>
                    <a:pt x="40" y="4"/>
                    <a:pt x="41" y="3"/>
                    <a:pt x="41" y="2"/>
                  </a:cubicBezTo>
                  <a:cubicBezTo>
                    <a:pt x="41" y="1"/>
                    <a:pt x="40" y="0"/>
                    <a:pt x="3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5"/>
            <p:cNvSpPr/>
            <p:nvPr/>
          </p:nvSpPr>
          <p:spPr bwMode="auto">
            <a:xfrm>
              <a:off x="2195513" y="2946400"/>
              <a:ext cx="127000" cy="15875"/>
            </a:xfrm>
            <a:custGeom>
              <a:avLst/>
              <a:gdLst>
                <a:gd name="T0" fmla="*/ 2 w 30"/>
                <a:gd name="T1" fmla="*/ 4 h 4"/>
                <a:gd name="T2" fmla="*/ 28 w 30"/>
                <a:gd name="T3" fmla="*/ 4 h 4"/>
                <a:gd name="T4" fmla="*/ 30 w 30"/>
                <a:gd name="T5" fmla="*/ 2 h 4"/>
                <a:gd name="T6" fmla="*/ 28 w 30"/>
                <a:gd name="T7" fmla="*/ 0 h 4"/>
                <a:gd name="T8" fmla="*/ 2 w 30"/>
                <a:gd name="T9" fmla="*/ 0 h 4"/>
                <a:gd name="T10" fmla="*/ 0 w 30"/>
                <a:gd name="T11" fmla="*/ 2 h 4"/>
                <a:gd name="T12" fmla="*/ 2 w 3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4">
                  <a:moveTo>
                    <a:pt x="2" y="4"/>
                  </a:moveTo>
                  <a:cubicBezTo>
                    <a:pt x="28" y="4"/>
                    <a:pt x="28" y="4"/>
                    <a:pt x="28" y="4"/>
                  </a:cubicBezTo>
                  <a:cubicBezTo>
                    <a:pt x="29" y="4"/>
                    <a:pt x="30" y="3"/>
                    <a:pt x="30" y="2"/>
                  </a:cubicBezTo>
                  <a:cubicBezTo>
                    <a:pt x="30" y="1"/>
                    <a:pt x="29" y="0"/>
                    <a:pt x="2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56"/>
            <p:cNvSpPr/>
            <p:nvPr/>
          </p:nvSpPr>
          <p:spPr bwMode="auto">
            <a:xfrm>
              <a:off x="2200275" y="3025775"/>
              <a:ext cx="236538" cy="17463"/>
            </a:xfrm>
            <a:custGeom>
              <a:avLst/>
              <a:gdLst>
                <a:gd name="T0" fmla="*/ 56 w 56"/>
                <a:gd name="T1" fmla="*/ 2 h 4"/>
                <a:gd name="T2" fmla="*/ 54 w 56"/>
                <a:gd name="T3" fmla="*/ 0 h 4"/>
                <a:gd name="T4" fmla="*/ 2 w 56"/>
                <a:gd name="T5" fmla="*/ 0 h 4"/>
                <a:gd name="T6" fmla="*/ 0 w 56"/>
                <a:gd name="T7" fmla="*/ 2 h 4"/>
                <a:gd name="T8" fmla="*/ 2 w 56"/>
                <a:gd name="T9" fmla="*/ 4 h 4"/>
                <a:gd name="T10" fmla="*/ 54 w 56"/>
                <a:gd name="T11" fmla="*/ 4 h 4"/>
                <a:gd name="T12" fmla="*/ 56 w 56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">
                  <a:moveTo>
                    <a:pt x="56" y="2"/>
                  </a:moveTo>
                  <a:cubicBezTo>
                    <a:pt x="56" y="1"/>
                    <a:pt x="55" y="0"/>
                    <a:pt x="5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4"/>
                    <a:pt x="56" y="3"/>
                    <a:pt x="5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7"/>
            <p:cNvSpPr/>
            <p:nvPr/>
          </p:nvSpPr>
          <p:spPr bwMode="auto">
            <a:xfrm>
              <a:off x="2195513" y="3111500"/>
              <a:ext cx="127000" cy="15875"/>
            </a:xfrm>
            <a:custGeom>
              <a:avLst/>
              <a:gdLst>
                <a:gd name="T0" fmla="*/ 2 w 30"/>
                <a:gd name="T1" fmla="*/ 4 h 4"/>
                <a:gd name="T2" fmla="*/ 28 w 30"/>
                <a:gd name="T3" fmla="*/ 4 h 4"/>
                <a:gd name="T4" fmla="*/ 30 w 30"/>
                <a:gd name="T5" fmla="*/ 2 h 4"/>
                <a:gd name="T6" fmla="*/ 28 w 30"/>
                <a:gd name="T7" fmla="*/ 0 h 4"/>
                <a:gd name="T8" fmla="*/ 2 w 30"/>
                <a:gd name="T9" fmla="*/ 0 h 4"/>
                <a:gd name="T10" fmla="*/ 0 w 30"/>
                <a:gd name="T11" fmla="*/ 2 h 4"/>
                <a:gd name="T12" fmla="*/ 2 w 3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4">
                  <a:moveTo>
                    <a:pt x="2" y="4"/>
                  </a:moveTo>
                  <a:cubicBezTo>
                    <a:pt x="28" y="4"/>
                    <a:pt x="28" y="4"/>
                    <a:pt x="28" y="4"/>
                  </a:cubicBezTo>
                  <a:cubicBezTo>
                    <a:pt x="29" y="4"/>
                    <a:pt x="30" y="3"/>
                    <a:pt x="30" y="2"/>
                  </a:cubicBezTo>
                  <a:cubicBezTo>
                    <a:pt x="30" y="1"/>
                    <a:pt x="29" y="0"/>
                    <a:pt x="2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58"/>
            <p:cNvSpPr/>
            <p:nvPr/>
          </p:nvSpPr>
          <p:spPr bwMode="auto">
            <a:xfrm>
              <a:off x="2200275" y="3187700"/>
              <a:ext cx="207963" cy="17463"/>
            </a:xfrm>
            <a:custGeom>
              <a:avLst/>
              <a:gdLst>
                <a:gd name="T0" fmla="*/ 49 w 49"/>
                <a:gd name="T1" fmla="*/ 2 h 4"/>
                <a:gd name="T2" fmla="*/ 47 w 49"/>
                <a:gd name="T3" fmla="*/ 0 h 4"/>
                <a:gd name="T4" fmla="*/ 2 w 49"/>
                <a:gd name="T5" fmla="*/ 0 h 4"/>
                <a:gd name="T6" fmla="*/ 0 w 49"/>
                <a:gd name="T7" fmla="*/ 2 h 4"/>
                <a:gd name="T8" fmla="*/ 2 w 49"/>
                <a:gd name="T9" fmla="*/ 4 h 4"/>
                <a:gd name="T10" fmla="*/ 47 w 49"/>
                <a:gd name="T11" fmla="*/ 4 h 4"/>
                <a:gd name="T12" fmla="*/ 49 w 49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">
                  <a:moveTo>
                    <a:pt x="49" y="2"/>
                  </a:moveTo>
                  <a:cubicBezTo>
                    <a:pt x="49" y="1"/>
                    <a:pt x="48" y="0"/>
                    <a:pt x="4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8" y="4"/>
                    <a:pt x="49" y="4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59"/>
            <p:cNvSpPr/>
            <p:nvPr/>
          </p:nvSpPr>
          <p:spPr bwMode="auto">
            <a:xfrm>
              <a:off x="2195513" y="3268663"/>
              <a:ext cx="73025" cy="15875"/>
            </a:xfrm>
            <a:custGeom>
              <a:avLst/>
              <a:gdLst>
                <a:gd name="T0" fmla="*/ 2 w 17"/>
                <a:gd name="T1" fmla="*/ 0 h 4"/>
                <a:gd name="T2" fmla="*/ 0 w 17"/>
                <a:gd name="T3" fmla="*/ 2 h 4"/>
                <a:gd name="T4" fmla="*/ 2 w 17"/>
                <a:gd name="T5" fmla="*/ 4 h 4"/>
                <a:gd name="T6" fmla="*/ 15 w 17"/>
                <a:gd name="T7" fmla="*/ 4 h 4"/>
                <a:gd name="T8" fmla="*/ 17 w 17"/>
                <a:gd name="T9" fmla="*/ 2 h 4"/>
                <a:gd name="T10" fmla="*/ 15 w 17"/>
                <a:gd name="T11" fmla="*/ 0 h 4"/>
                <a:gd name="T12" fmla="*/ 2 w 1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7" y="4"/>
                    <a:pt x="17" y="2"/>
                  </a:cubicBezTo>
                  <a:cubicBezTo>
                    <a:pt x="17" y="1"/>
                    <a:pt x="16" y="0"/>
                    <a:pt x="15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60"/>
            <p:cNvSpPr/>
            <p:nvPr/>
          </p:nvSpPr>
          <p:spPr bwMode="auto">
            <a:xfrm>
              <a:off x="2474913" y="3230563"/>
              <a:ext cx="106363" cy="114300"/>
            </a:xfrm>
            <a:custGeom>
              <a:avLst/>
              <a:gdLst>
                <a:gd name="T0" fmla="*/ 23 w 25"/>
                <a:gd name="T1" fmla="*/ 11 h 27"/>
                <a:gd name="T2" fmla="*/ 15 w 25"/>
                <a:gd name="T3" fmla="*/ 11 h 27"/>
                <a:gd name="T4" fmla="*/ 15 w 25"/>
                <a:gd name="T5" fmla="*/ 2 h 27"/>
                <a:gd name="T6" fmla="*/ 13 w 25"/>
                <a:gd name="T7" fmla="*/ 0 h 27"/>
                <a:gd name="T8" fmla="*/ 11 w 25"/>
                <a:gd name="T9" fmla="*/ 2 h 27"/>
                <a:gd name="T10" fmla="*/ 11 w 25"/>
                <a:gd name="T11" fmla="*/ 11 h 27"/>
                <a:gd name="T12" fmla="*/ 2 w 25"/>
                <a:gd name="T13" fmla="*/ 11 h 27"/>
                <a:gd name="T14" fmla="*/ 0 w 25"/>
                <a:gd name="T15" fmla="*/ 13 h 27"/>
                <a:gd name="T16" fmla="*/ 2 w 25"/>
                <a:gd name="T17" fmla="*/ 15 h 27"/>
                <a:gd name="T18" fmla="*/ 11 w 25"/>
                <a:gd name="T19" fmla="*/ 15 h 27"/>
                <a:gd name="T20" fmla="*/ 11 w 25"/>
                <a:gd name="T21" fmla="*/ 25 h 27"/>
                <a:gd name="T22" fmla="*/ 13 w 25"/>
                <a:gd name="T23" fmla="*/ 27 h 27"/>
                <a:gd name="T24" fmla="*/ 15 w 25"/>
                <a:gd name="T25" fmla="*/ 25 h 27"/>
                <a:gd name="T26" fmla="*/ 15 w 25"/>
                <a:gd name="T27" fmla="*/ 15 h 27"/>
                <a:gd name="T28" fmla="*/ 23 w 25"/>
                <a:gd name="T29" fmla="*/ 15 h 27"/>
                <a:gd name="T30" fmla="*/ 25 w 25"/>
                <a:gd name="T31" fmla="*/ 13 h 27"/>
                <a:gd name="T32" fmla="*/ 23 w 25"/>
                <a:gd name="T3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27">
                  <a:moveTo>
                    <a:pt x="23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12" y="0"/>
                    <a:pt x="11" y="1"/>
                    <a:pt x="11" y="2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0" y="12"/>
                    <a:pt x="0" y="13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4" y="27"/>
                    <a:pt x="15" y="26"/>
                    <a:pt x="15" y="2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902536" y="1741488"/>
            <a:ext cx="631825" cy="596900"/>
            <a:chOff x="6375400" y="1741488"/>
            <a:chExt cx="631825" cy="596900"/>
          </a:xfrm>
          <a:solidFill>
            <a:schemeClr val="accent3"/>
          </a:solidFill>
        </p:grpSpPr>
        <p:sp>
          <p:nvSpPr>
            <p:cNvPr id="38" name="Freeform 61"/>
            <p:cNvSpPr>
              <a:spLocks noEditPoints="1"/>
            </p:cNvSpPr>
            <p:nvPr/>
          </p:nvSpPr>
          <p:spPr bwMode="auto">
            <a:xfrm>
              <a:off x="6375400" y="1779588"/>
              <a:ext cx="631825" cy="406400"/>
            </a:xfrm>
            <a:custGeom>
              <a:avLst/>
              <a:gdLst>
                <a:gd name="T0" fmla="*/ 147 w 149"/>
                <a:gd name="T1" fmla="*/ 0 h 96"/>
                <a:gd name="T2" fmla="*/ 2 w 149"/>
                <a:gd name="T3" fmla="*/ 0 h 96"/>
                <a:gd name="T4" fmla="*/ 0 w 149"/>
                <a:gd name="T5" fmla="*/ 2 h 96"/>
                <a:gd name="T6" fmla="*/ 0 w 149"/>
                <a:gd name="T7" fmla="*/ 94 h 96"/>
                <a:gd name="T8" fmla="*/ 2 w 149"/>
                <a:gd name="T9" fmla="*/ 96 h 96"/>
                <a:gd name="T10" fmla="*/ 147 w 149"/>
                <a:gd name="T11" fmla="*/ 96 h 96"/>
                <a:gd name="T12" fmla="*/ 149 w 149"/>
                <a:gd name="T13" fmla="*/ 94 h 96"/>
                <a:gd name="T14" fmla="*/ 149 w 149"/>
                <a:gd name="T15" fmla="*/ 2 h 96"/>
                <a:gd name="T16" fmla="*/ 147 w 149"/>
                <a:gd name="T17" fmla="*/ 0 h 96"/>
                <a:gd name="T18" fmla="*/ 145 w 149"/>
                <a:gd name="T19" fmla="*/ 92 h 96"/>
                <a:gd name="T20" fmla="*/ 4 w 149"/>
                <a:gd name="T21" fmla="*/ 92 h 96"/>
                <a:gd name="T22" fmla="*/ 4 w 149"/>
                <a:gd name="T23" fmla="*/ 4 h 96"/>
                <a:gd name="T24" fmla="*/ 145 w 149"/>
                <a:gd name="T25" fmla="*/ 4 h 96"/>
                <a:gd name="T26" fmla="*/ 145 w 149"/>
                <a:gd name="T27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96">
                  <a:moveTo>
                    <a:pt x="14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1" y="96"/>
                    <a:pt x="2" y="96"/>
                  </a:cubicBezTo>
                  <a:cubicBezTo>
                    <a:pt x="147" y="96"/>
                    <a:pt x="147" y="96"/>
                    <a:pt x="147" y="96"/>
                  </a:cubicBezTo>
                  <a:cubicBezTo>
                    <a:pt x="148" y="96"/>
                    <a:pt x="149" y="95"/>
                    <a:pt x="149" y="94"/>
                  </a:cubicBezTo>
                  <a:cubicBezTo>
                    <a:pt x="149" y="2"/>
                    <a:pt x="149" y="2"/>
                    <a:pt x="149" y="2"/>
                  </a:cubicBezTo>
                  <a:cubicBezTo>
                    <a:pt x="149" y="1"/>
                    <a:pt x="148" y="0"/>
                    <a:pt x="147" y="0"/>
                  </a:cubicBezTo>
                  <a:close/>
                  <a:moveTo>
                    <a:pt x="145" y="92"/>
                  </a:moveTo>
                  <a:cubicBezTo>
                    <a:pt x="4" y="92"/>
                    <a:pt x="4" y="92"/>
                    <a:pt x="4" y="92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45" y="4"/>
                    <a:pt x="145" y="4"/>
                    <a:pt x="145" y="4"/>
                  </a:cubicBezTo>
                  <a:lnTo>
                    <a:pt x="14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2"/>
            <p:cNvSpPr/>
            <p:nvPr/>
          </p:nvSpPr>
          <p:spPr bwMode="auto">
            <a:xfrm>
              <a:off x="6604000" y="2198688"/>
              <a:ext cx="174625" cy="139700"/>
            </a:xfrm>
            <a:custGeom>
              <a:avLst/>
              <a:gdLst>
                <a:gd name="T0" fmla="*/ 41 w 41"/>
                <a:gd name="T1" fmla="*/ 2 h 33"/>
                <a:gd name="T2" fmla="*/ 39 w 41"/>
                <a:gd name="T3" fmla="*/ 0 h 33"/>
                <a:gd name="T4" fmla="*/ 3 w 41"/>
                <a:gd name="T5" fmla="*/ 0 h 33"/>
                <a:gd name="T6" fmla="*/ 1 w 41"/>
                <a:gd name="T7" fmla="*/ 2 h 33"/>
                <a:gd name="T8" fmla="*/ 3 w 41"/>
                <a:gd name="T9" fmla="*/ 4 h 33"/>
                <a:gd name="T10" fmla="*/ 17 w 41"/>
                <a:gd name="T11" fmla="*/ 4 h 33"/>
                <a:gd name="T12" fmla="*/ 1 w 41"/>
                <a:gd name="T13" fmla="*/ 30 h 33"/>
                <a:gd name="T14" fmla="*/ 2 w 41"/>
                <a:gd name="T15" fmla="*/ 33 h 33"/>
                <a:gd name="T16" fmla="*/ 4 w 41"/>
                <a:gd name="T17" fmla="*/ 32 h 33"/>
                <a:gd name="T18" fmla="*/ 21 w 41"/>
                <a:gd name="T19" fmla="*/ 5 h 33"/>
                <a:gd name="T20" fmla="*/ 37 w 41"/>
                <a:gd name="T21" fmla="*/ 32 h 33"/>
                <a:gd name="T22" fmla="*/ 39 w 41"/>
                <a:gd name="T23" fmla="*/ 33 h 33"/>
                <a:gd name="T24" fmla="*/ 40 w 41"/>
                <a:gd name="T25" fmla="*/ 33 h 33"/>
                <a:gd name="T26" fmla="*/ 41 w 41"/>
                <a:gd name="T27" fmla="*/ 30 h 33"/>
                <a:gd name="T28" fmla="*/ 24 w 41"/>
                <a:gd name="T29" fmla="*/ 4 h 33"/>
                <a:gd name="T30" fmla="*/ 39 w 41"/>
                <a:gd name="T31" fmla="*/ 4 h 33"/>
                <a:gd name="T32" fmla="*/ 41 w 41"/>
                <a:gd name="T33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33">
                  <a:moveTo>
                    <a:pt x="41" y="2"/>
                  </a:moveTo>
                  <a:cubicBezTo>
                    <a:pt x="41" y="1"/>
                    <a:pt x="40" y="0"/>
                    <a:pt x="3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1" y="3"/>
                    <a:pt x="2" y="4"/>
                    <a:pt x="3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1" y="32"/>
                    <a:pt x="2" y="33"/>
                  </a:cubicBezTo>
                  <a:cubicBezTo>
                    <a:pt x="3" y="33"/>
                    <a:pt x="4" y="33"/>
                    <a:pt x="4" y="32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2"/>
                    <a:pt x="38" y="33"/>
                    <a:pt x="39" y="33"/>
                  </a:cubicBezTo>
                  <a:cubicBezTo>
                    <a:pt x="39" y="33"/>
                    <a:pt x="40" y="33"/>
                    <a:pt x="40" y="33"/>
                  </a:cubicBezTo>
                  <a:cubicBezTo>
                    <a:pt x="41" y="32"/>
                    <a:pt x="41" y="31"/>
                    <a:pt x="41" y="3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0" y="4"/>
                    <a:pt x="41" y="3"/>
                    <a:pt x="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63"/>
            <p:cNvSpPr/>
            <p:nvPr/>
          </p:nvSpPr>
          <p:spPr bwMode="auto">
            <a:xfrm>
              <a:off x="6608763" y="1741488"/>
              <a:ext cx="169863" cy="15875"/>
            </a:xfrm>
            <a:custGeom>
              <a:avLst/>
              <a:gdLst>
                <a:gd name="T0" fmla="*/ 2 w 40"/>
                <a:gd name="T1" fmla="*/ 4 h 4"/>
                <a:gd name="T2" fmla="*/ 38 w 40"/>
                <a:gd name="T3" fmla="*/ 4 h 4"/>
                <a:gd name="T4" fmla="*/ 40 w 40"/>
                <a:gd name="T5" fmla="*/ 2 h 4"/>
                <a:gd name="T6" fmla="*/ 38 w 40"/>
                <a:gd name="T7" fmla="*/ 0 h 4"/>
                <a:gd name="T8" fmla="*/ 2 w 40"/>
                <a:gd name="T9" fmla="*/ 0 h 4"/>
                <a:gd name="T10" fmla="*/ 0 w 40"/>
                <a:gd name="T11" fmla="*/ 2 h 4"/>
                <a:gd name="T12" fmla="*/ 2 w 4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">
                  <a:moveTo>
                    <a:pt x="2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40" y="3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64"/>
            <p:cNvSpPr/>
            <p:nvPr/>
          </p:nvSpPr>
          <p:spPr bwMode="auto">
            <a:xfrm>
              <a:off x="6451600" y="1881188"/>
              <a:ext cx="458788" cy="203200"/>
            </a:xfrm>
            <a:custGeom>
              <a:avLst/>
              <a:gdLst>
                <a:gd name="T0" fmla="*/ 2 w 108"/>
                <a:gd name="T1" fmla="*/ 48 h 48"/>
                <a:gd name="T2" fmla="*/ 4 w 108"/>
                <a:gd name="T3" fmla="*/ 48 h 48"/>
                <a:gd name="T4" fmla="*/ 46 w 108"/>
                <a:gd name="T5" fmla="*/ 4 h 48"/>
                <a:gd name="T6" fmla="*/ 75 w 108"/>
                <a:gd name="T7" fmla="*/ 33 h 48"/>
                <a:gd name="T8" fmla="*/ 76 w 108"/>
                <a:gd name="T9" fmla="*/ 33 h 48"/>
                <a:gd name="T10" fmla="*/ 76 w 108"/>
                <a:gd name="T11" fmla="*/ 33 h 48"/>
                <a:gd name="T12" fmla="*/ 77 w 108"/>
                <a:gd name="T13" fmla="*/ 33 h 48"/>
                <a:gd name="T14" fmla="*/ 104 w 108"/>
                <a:gd name="T15" fmla="*/ 6 h 48"/>
                <a:gd name="T16" fmla="*/ 104 w 108"/>
                <a:gd name="T17" fmla="*/ 9 h 48"/>
                <a:gd name="T18" fmla="*/ 106 w 108"/>
                <a:gd name="T19" fmla="*/ 11 h 48"/>
                <a:gd name="T20" fmla="*/ 108 w 108"/>
                <a:gd name="T21" fmla="*/ 9 h 48"/>
                <a:gd name="T22" fmla="*/ 108 w 108"/>
                <a:gd name="T23" fmla="*/ 2 h 48"/>
                <a:gd name="T24" fmla="*/ 108 w 108"/>
                <a:gd name="T25" fmla="*/ 2 h 48"/>
                <a:gd name="T26" fmla="*/ 107 w 108"/>
                <a:gd name="T27" fmla="*/ 1 h 48"/>
                <a:gd name="T28" fmla="*/ 107 w 108"/>
                <a:gd name="T29" fmla="*/ 0 h 48"/>
                <a:gd name="T30" fmla="*/ 107 w 108"/>
                <a:gd name="T31" fmla="*/ 0 h 48"/>
                <a:gd name="T32" fmla="*/ 107 w 108"/>
                <a:gd name="T33" fmla="*/ 0 h 48"/>
                <a:gd name="T34" fmla="*/ 106 w 108"/>
                <a:gd name="T35" fmla="*/ 0 h 48"/>
                <a:gd name="T36" fmla="*/ 106 w 108"/>
                <a:gd name="T37" fmla="*/ 0 h 48"/>
                <a:gd name="T38" fmla="*/ 106 w 108"/>
                <a:gd name="T39" fmla="*/ 0 h 48"/>
                <a:gd name="T40" fmla="*/ 97 w 108"/>
                <a:gd name="T41" fmla="*/ 0 h 48"/>
                <a:gd name="T42" fmla="*/ 95 w 108"/>
                <a:gd name="T43" fmla="*/ 2 h 48"/>
                <a:gd name="T44" fmla="*/ 97 w 108"/>
                <a:gd name="T45" fmla="*/ 4 h 48"/>
                <a:gd name="T46" fmla="*/ 101 w 108"/>
                <a:gd name="T47" fmla="*/ 4 h 48"/>
                <a:gd name="T48" fmla="*/ 76 w 108"/>
                <a:gd name="T49" fmla="*/ 29 h 48"/>
                <a:gd name="T50" fmla="*/ 48 w 108"/>
                <a:gd name="T51" fmla="*/ 0 h 48"/>
                <a:gd name="T52" fmla="*/ 46 w 108"/>
                <a:gd name="T53" fmla="*/ 0 h 48"/>
                <a:gd name="T54" fmla="*/ 46 w 108"/>
                <a:gd name="T55" fmla="*/ 0 h 48"/>
                <a:gd name="T56" fmla="*/ 45 w 108"/>
                <a:gd name="T57" fmla="*/ 0 h 48"/>
                <a:gd name="T58" fmla="*/ 1 w 108"/>
                <a:gd name="T59" fmla="*/ 45 h 48"/>
                <a:gd name="T60" fmla="*/ 1 w 108"/>
                <a:gd name="T61" fmla="*/ 48 h 48"/>
                <a:gd name="T62" fmla="*/ 2 w 108"/>
                <a:gd name="T6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48">
                  <a:moveTo>
                    <a:pt x="2" y="48"/>
                  </a:moveTo>
                  <a:cubicBezTo>
                    <a:pt x="3" y="48"/>
                    <a:pt x="3" y="48"/>
                    <a:pt x="4" y="4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6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3"/>
                    <a:pt x="77" y="33"/>
                    <a:pt x="77" y="33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10"/>
                    <a:pt x="104" y="11"/>
                    <a:pt x="106" y="11"/>
                  </a:cubicBezTo>
                  <a:cubicBezTo>
                    <a:pt x="107" y="11"/>
                    <a:pt x="108" y="10"/>
                    <a:pt x="108" y="9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8" y="1"/>
                    <a:pt x="107" y="1"/>
                    <a:pt x="107" y="1"/>
                  </a:cubicBezTo>
                  <a:cubicBezTo>
                    <a:pt x="107" y="1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6" y="0"/>
                    <a:pt x="10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6" y="0"/>
                    <a:pt x="95" y="1"/>
                    <a:pt x="95" y="2"/>
                  </a:cubicBezTo>
                  <a:cubicBezTo>
                    <a:pt x="95" y="3"/>
                    <a:pt x="96" y="4"/>
                    <a:pt x="97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0"/>
                    <a:pt x="47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6"/>
                    <a:pt x="0" y="47"/>
                    <a:pt x="1" y="48"/>
                  </a:cubicBezTo>
                  <a:cubicBezTo>
                    <a:pt x="1" y="48"/>
                    <a:pt x="2" y="48"/>
                    <a:pt x="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130983" y="1320800"/>
            <a:ext cx="652463" cy="420688"/>
            <a:chOff x="8605838" y="1320800"/>
            <a:chExt cx="652463" cy="420688"/>
          </a:xfrm>
          <a:solidFill>
            <a:schemeClr val="accent4"/>
          </a:solidFill>
        </p:grpSpPr>
        <p:sp>
          <p:nvSpPr>
            <p:cNvPr id="43" name="Freeform 65"/>
            <p:cNvSpPr/>
            <p:nvPr/>
          </p:nvSpPr>
          <p:spPr bwMode="auto">
            <a:xfrm>
              <a:off x="8758238" y="1431925"/>
              <a:ext cx="80963" cy="198438"/>
            </a:xfrm>
            <a:custGeom>
              <a:avLst/>
              <a:gdLst>
                <a:gd name="T0" fmla="*/ 16 w 19"/>
                <a:gd name="T1" fmla="*/ 18 h 47"/>
                <a:gd name="T2" fmla="*/ 16 w 19"/>
                <a:gd name="T3" fmla="*/ 18 h 47"/>
                <a:gd name="T4" fmla="*/ 18 w 19"/>
                <a:gd name="T5" fmla="*/ 16 h 47"/>
                <a:gd name="T6" fmla="*/ 16 w 19"/>
                <a:gd name="T7" fmla="*/ 10 h 47"/>
                <a:gd name="T8" fmla="*/ 11 w 19"/>
                <a:gd name="T9" fmla="*/ 7 h 47"/>
                <a:gd name="T10" fmla="*/ 11 w 19"/>
                <a:gd name="T11" fmla="*/ 2 h 47"/>
                <a:gd name="T12" fmla="*/ 9 w 19"/>
                <a:gd name="T13" fmla="*/ 0 h 47"/>
                <a:gd name="T14" fmla="*/ 7 w 19"/>
                <a:gd name="T15" fmla="*/ 2 h 47"/>
                <a:gd name="T16" fmla="*/ 7 w 19"/>
                <a:gd name="T17" fmla="*/ 7 h 47"/>
                <a:gd name="T18" fmla="*/ 2 w 19"/>
                <a:gd name="T19" fmla="*/ 10 h 47"/>
                <a:gd name="T20" fmla="*/ 0 w 19"/>
                <a:gd name="T21" fmla="*/ 16 h 47"/>
                <a:gd name="T22" fmla="*/ 2 w 19"/>
                <a:gd name="T23" fmla="*/ 23 h 47"/>
                <a:gd name="T24" fmla="*/ 9 w 19"/>
                <a:gd name="T25" fmla="*/ 26 h 47"/>
                <a:gd name="T26" fmla="*/ 9 w 19"/>
                <a:gd name="T27" fmla="*/ 26 h 47"/>
                <a:gd name="T28" fmla="*/ 9 w 19"/>
                <a:gd name="T29" fmla="*/ 26 h 47"/>
                <a:gd name="T30" fmla="*/ 13 w 19"/>
                <a:gd name="T31" fmla="*/ 27 h 47"/>
                <a:gd name="T32" fmla="*/ 14 w 19"/>
                <a:gd name="T33" fmla="*/ 31 h 47"/>
                <a:gd name="T34" fmla="*/ 13 w 19"/>
                <a:gd name="T35" fmla="*/ 35 h 47"/>
                <a:gd name="T36" fmla="*/ 9 w 19"/>
                <a:gd name="T37" fmla="*/ 36 h 47"/>
                <a:gd name="T38" fmla="*/ 9 w 19"/>
                <a:gd name="T39" fmla="*/ 36 h 47"/>
                <a:gd name="T40" fmla="*/ 9 w 19"/>
                <a:gd name="T41" fmla="*/ 36 h 47"/>
                <a:gd name="T42" fmla="*/ 9 w 19"/>
                <a:gd name="T43" fmla="*/ 36 h 47"/>
                <a:gd name="T44" fmla="*/ 5 w 19"/>
                <a:gd name="T45" fmla="*/ 35 h 47"/>
                <a:gd name="T46" fmla="*/ 4 w 19"/>
                <a:gd name="T47" fmla="*/ 31 h 47"/>
                <a:gd name="T48" fmla="*/ 2 w 19"/>
                <a:gd name="T49" fmla="*/ 29 h 47"/>
                <a:gd name="T50" fmla="*/ 0 w 19"/>
                <a:gd name="T51" fmla="*/ 31 h 47"/>
                <a:gd name="T52" fmla="*/ 2 w 19"/>
                <a:gd name="T53" fmla="*/ 38 h 47"/>
                <a:gd name="T54" fmla="*/ 7 w 19"/>
                <a:gd name="T55" fmla="*/ 40 h 47"/>
                <a:gd name="T56" fmla="*/ 7 w 19"/>
                <a:gd name="T57" fmla="*/ 45 h 47"/>
                <a:gd name="T58" fmla="*/ 9 w 19"/>
                <a:gd name="T59" fmla="*/ 47 h 47"/>
                <a:gd name="T60" fmla="*/ 11 w 19"/>
                <a:gd name="T61" fmla="*/ 45 h 47"/>
                <a:gd name="T62" fmla="*/ 11 w 19"/>
                <a:gd name="T63" fmla="*/ 40 h 47"/>
                <a:gd name="T64" fmla="*/ 16 w 19"/>
                <a:gd name="T65" fmla="*/ 38 h 47"/>
                <a:gd name="T66" fmla="*/ 18 w 19"/>
                <a:gd name="T67" fmla="*/ 31 h 47"/>
                <a:gd name="T68" fmla="*/ 16 w 19"/>
                <a:gd name="T69" fmla="*/ 24 h 47"/>
                <a:gd name="T70" fmla="*/ 9 w 19"/>
                <a:gd name="T71" fmla="*/ 22 h 47"/>
                <a:gd name="T72" fmla="*/ 9 w 19"/>
                <a:gd name="T73" fmla="*/ 22 h 47"/>
                <a:gd name="T74" fmla="*/ 5 w 19"/>
                <a:gd name="T75" fmla="*/ 20 h 47"/>
                <a:gd name="T76" fmla="*/ 4 w 19"/>
                <a:gd name="T77" fmla="*/ 16 h 47"/>
                <a:gd name="T78" fmla="*/ 4 w 19"/>
                <a:gd name="T79" fmla="*/ 16 h 47"/>
                <a:gd name="T80" fmla="*/ 4 w 19"/>
                <a:gd name="T81" fmla="*/ 16 h 47"/>
                <a:gd name="T82" fmla="*/ 5 w 19"/>
                <a:gd name="T83" fmla="*/ 12 h 47"/>
                <a:gd name="T84" fmla="*/ 9 w 19"/>
                <a:gd name="T85" fmla="*/ 11 h 47"/>
                <a:gd name="T86" fmla="*/ 13 w 19"/>
                <a:gd name="T87" fmla="*/ 12 h 47"/>
                <a:gd name="T88" fmla="*/ 14 w 19"/>
                <a:gd name="T89" fmla="*/ 16 h 47"/>
                <a:gd name="T90" fmla="*/ 16 w 19"/>
                <a:gd name="T91" fmla="*/ 1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" h="47">
                  <a:moveTo>
                    <a:pt x="16" y="18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17" y="18"/>
                    <a:pt x="18" y="17"/>
                    <a:pt x="18" y="16"/>
                  </a:cubicBezTo>
                  <a:cubicBezTo>
                    <a:pt x="18" y="16"/>
                    <a:pt x="19" y="12"/>
                    <a:pt x="16" y="10"/>
                  </a:cubicBezTo>
                  <a:cubicBezTo>
                    <a:pt x="15" y="8"/>
                    <a:pt x="13" y="7"/>
                    <a:pt x="11" y="7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8" y="0"/>
                    <a:pt x="7" y="1"/>
                    <a:pt x="7" y="2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5" y="7"/>
                    <a:pt x="3" y="8"/>
                    <a:pt x="2" y="10"/>
                  </a:cubicBezTo>
                  <a:cubicBezTo>
                    <a:pt x="0" y="12"/>
                    <a:pt x="0" y="16"/>
                    <a:pt x="0" y="16"/>
                  </a:cubicBezTo>
                  <a:cubicBezTo>
                    <a:pt x="0" y="17"/>
                    <a:pt x="0" y="20"/>
                    <a:pt x="2" y="23"/>
                  </a:cubicBezTo>
                  <a:cubicBezTo>
                    <a:pt x="4" y="25"/>
                    <a:pt x="6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11" y="26"/>
                    <a:pt x="13" y="27"/>
                  </a:cubicBezTo>
                  <a:cubicBezTo>
                    <a:pt x="14" y="28"/>
                    <a:pt x="14" y="29"/>
                    <a:pt x="14" y="31"/>
                  </a:cubicBezTo>
                  <a:cubicBezTo>
                    <a:pt x="14" y="33"/>
                    <a:pt x="14" y="34"/>
                    <a:pt x="13" y="35"/>
                  </a:cubicBezTo>
                  <a:cubicBezTo>
                    <a:pt x="12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6" y="36"/>
                    <a:pt x="5" y="35"/>
                  </a:cubicBezTo>
                  <a:cubicBezTo>
                    <a:pt x="4" y="34"/>
                    <a:pt x="4" y="33"/>
                    <a:pt x="4" y="31"/>
                  </a:cubicBezTo>
                  <a:cubicBezTo>
                    <a:pt x="4" y="30"/>
                    <a:pt x="3" y="29"/>
                    <a:pt x="2" y="29"/>
                  </a:cubicBezTo>
                  <a:cubicBezTo>
                    <a:pt x="1" y="29"/>
                    <a:pt x="0" y="30"/>
                    <a:pt x="0" y="31"/>
                  </a:cubicBezTo>
                  <a:cubicBezTo>
                    <a:pt x="0" y="34"/>
                    <a:pt x="0" y="36"/>
                    <a:pt x="2" y="38"/>
                  </a:cubicBezTo>
                  <a:cubicBezTo>
                    <a:pt x="4" y="39"/>
                    <a:pt x="6" y="40"/>
                    <a:pt x="7" y="40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8" y="47"/>
                    <a:pt x="9" y="47"/>
                  </a:cubicBezTo>
                  <a:cubicBezTo>
                    <a:pt x="10" y="47"/>
                    <a:pt x="11" y="46"/>
                    <a:pt x="11" y="45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2" y="40"/>
                    <a:pt x="14" y="39"/>
                    <a:pt x="16" y="38"/>
                  </a:cubicBezTo>
                  <a:cubicBezTo>
                    <a:pt x="17" y="36"/>
                    <a:pt x="18" y="34"/>
                    <a:pt x="18" y="31"/>
                  </a:cubicBezTo>
                  <a:cubicBezTo>
                    <a:pt x="18" y="28"/>
                    <a:pt x="17" y="26"/>
                    <a:pt x="16" y="24"/>
                  </a:cubicBezTo>
                  <a:cubicBezTo>
                    <a:pt x="13" y="22"/>
                    <a:pt x="10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7" y="22"/>
                    <a:pt x="6" y="21"/>
                    <a:pt x="5" y="20"/>
                  </a:cubicBezTo>
                  <a:cubicBezTo>
                    <a:pt x="4" y="19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4"/>
                    <a:pt x="5" y="12"/>
                  </a:cubicBezTo>
                  <a:cubicBezTo>
                    <a:pt x="6" y="11"/>
                    <a:pt x="7" y="11"/>
                    <a:pt x="9" y="11"/>
                  </a:cubicBezTo>
                  <a:cubicBezTo>
                    <a:pt x="11" y="11"/>
                    <a:pt x="12" y="11"/>
                    <a:pt x="13" y="12"/>
                  </a:cubicBezTo>
                  <a:cubicBezTo>
                    <a:pt x="14" y="14"/>
                    <a:pt x="14" y="16"/>
                    <a:pt x="14" y="16"/>
                  </a:cubicBezTo>
                  <a:cubicBezTo>
                    <a:pt x="14" y="17"/>
                    <a:pt x="15" y="18"/>
                    <a:pt x="1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66"/>
            <p:cNvSpPr/>
            <p:nvPr/>
          </p:nvSpPr>
          <p:spPr bwMode="auto">
            <a:xfrm>
              <a:off x="8605838" y="1320800"/>
              <a:ext cx="546100" cy="420688"/>
            </a:xfrm>
            <a:custGeom>
              <a:avLst/>
              <a:gdLst>
                <a:gd name="T0" fmla="*/ 110 w 129"/>
                <a:gd name="T1" fmla="*/ 95 h 99"/>
                <a:gd name="T2" fmla="*/ 50 w 129"/>
                <a:gd name="T3" fmla="*/ 95 h 99"/>
                <a:gd name="T4" fmla="*/ 4 w 129"/>
                <a:gd name="T5" fmla="*/ 50 h 99"/>
                <a:gd name="T6" fmla="*/ 50 w 129"/>
                <a:gd name="T7" fmla="*/ 4 h 99"/>
                <a:gd name="T8" fmla="*/ 127 w 129"/>
                <a:gd name="T9" fmla="*/ 4 h 99"/>
                <a:gd name="T10" fmla="*/ 129 w 129"/>
                <a:gd name="T11" fmla="*/ 2 h 99"/>
                <a:gd name="T12" fmla="*/ 127 w 129"/>
                <a:gd name="T13" fmla="*/ 0 h 99"/>
                <a:gd name="T14" fmla="*/ 50 w 129"/>
                <a:gd name="T15" fmla="*/ 0 h 99"/>
                <a:gd name="T16" fmla="*/ 0 w 129"/>
                <a:gd name="T17" fmla="*/ 50 h 99"/>
                <a:gd name="T18" fmla="*/ 50 w 129"/>
                <a:gd name="T19" fmla="*/ 99 h 99"/>
                <a:gd name="T20" fmla="*/ 110 w 129"/>
                <a:gd name="T21" fmla="*/ 99 h 99"/>
                <a:gd name="T22" fmla="*/ 112 w 129"/>
                <a:gd name="T23" fmla="*/ 97 h 99"/>
                <a:gd name="T24" fmla="*/ 110 w 129"/>
                <a:gd name="T25" fmla="*/ 9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99">
                  <a:moveTo>
                    <a:pt x="110" y="95"/>
                  </a:moveTo>
                  <a:cubicBezTo>
                    <a:pt x="50" y="95"/>
                    <a:pt x="50" y="95"/>
                    <a:pt x="50" y="95"/>
                  </a:cubicBezTo>
                  <a:cubicBezTo>
                    <a:pt x="25" y="95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8" y="4"/>
                    <a:pt x="129" y="3"/>
                    <a:pt x="129" y="2"/>
                  </a:cubicBezTo>
                  <a:cubicBezTo>
                    <a:pt x="129" y="1"/>
                    <a:pt x="128" y="0"/>
                    <a:pt x="12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23" y="0"/>
                    <a:pt x="0" y="22"/>
                    <a:pt x="0" y="50"/>
                  </a:cubicBezTo>
                  <a:cubicBezTo>
                    <a:pt x="0" y="77"/>
                    <a:pt x="23" y="99"/>
                    <a:pt x="5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1" y="99"/>
                    <a:pt x="112" y="98"/>
                    <a:pt x="112" y="97"/>
                  </a:cubicBezTo>
                  <a:cubicBezTo>
                    <a:pt x="112" y="96"/>
                    <a:pt x="111" y="95"/>
                    <a:pt x="110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7"/>
            <p:cNvSpPr/>
            <p:nvPr/>
          </p:nvSpPr>
          <p:spPr bwMode="auto">
            <a:xfrm>
              <a:off x="8669338" y="1379538"/>
              <a:ext cx="157163" cy="301625"/>
            </a:xfrm>
            <a:custGeom>
              <a:avLst/>
              <a:gdLst>
                <a:gd name="T0" fmla="*/ 35 w 37"/>
                <a:gd name="T1" fmla="*/ 4 h 71"/>
                <a:gd name="T2" fmla="*/ 37 w 37"/>
                <a:gd name="T3" fmla="*/ 2 h 71"/>
                <a:gd name="T4" fmla="*/ 35 w 37"/>
                <a:gd name="T5" fmla="*/ 0 h 71"/>
                <a:gd name="T6" fmla="*/ 0 w 37"/>
                <a:gd name="T7" fmla="*/ 36 h 71"/>
                <a:gd name="T8" fmla="*/ 35 w 37"/>
                <a:gd name="T9" fmla="*/ 71 h 71"/>
                <a:gd name="T10" fmla="*/ 37 w 37"/>
                <a:gd name="T11" fmla="*/ 69 h 71"/>
                <a:gd name="T12" fmla="*/ 35 w 37"/>
                <a:gd name="T13" fmla="*/ 67 h 71"/>
                <a:gd name="T14" fmla="*/ 4 w 37"/>
                <a:gd name="T15" fmla="*/ 36 h 71"/>
                <a:gd name="T16" fmla="*/ 35 w 37"/>
                <a:gd name="T17" fmla="*/ 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71">
                  <a:moveTo>
                    <a:pt x="35" y="4"/>
                  </a:moveTo>
                  <a:cubicBezTo>
                    <a:pt x="36" y="4"/>
                    <a:pt x="37" y="4"/>
                    <a:pt x="37" y="2"/>
                  </a:cubicBezTo>
                  <a:cubicBezTo>
                    <a:pt x="37" y="1"/>
                    <a:pt x="36" y="0"/>
                    <a:pt x="35" y="0"/>
                  </a:cubicBezTo>
                  <a:cubicBezTo>
                    <a:pt x="16" y="1"/>
                    <a:pt x="0" y="16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6" y="71"/>
                    <a:pt x="37" y="70"/>
                    <a:pt x="37" y="69"/>
                  </a:cubicBezTo>
                  <a:cubicBezTo>
                    <a:pt x="37" y="67"/>
                    <a:pt x="36" y="67"/>
                    <a:pt x="35" y="67"/>
                  </a:cubicBezTo>
                  <a:cubicBezTo>
                    <a:pt x="18" y="67"/>
                    <a:pt x="4" y="53"/>
                    <a:pt x="4" y="36"/>
                  </a:cubicBezTo>
                  <a:cubicBezTo>
                    <a:pt x="4" y="18"/>
                    <a:pt x="18" y="5"/>
                    <a:pt x="3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68"/>
            <p:cNvSpPr/>
            <p:nvPr/>
          </p:nvSpPr>
          <p:spPr bwMode="auto">
            <a:xfrm>
              <a:off x="8905875" y="1379538"/>
              <a:ext cx="161925" cy="17463"/>
            </a:xfrm>
            <a:custGeom>
              <a:avLst/>
              <a:gdLst>
                <a:gd name="T0" fmla="*/ 36 w 38"/>
                <a:gd name="T1" fmla="*/ 4 h 4"/>
                <a:gd name="T2" fmla="*/ 38 w 38"/>
                <a:gd name="T3" fmla="*/ 2 h 4"/>
                <a:gd name="T4" fmla="*/ 36 w 38"/>
                <a:gd name="T5" fmla="*/ 0 h 4"/>
                <a:gd name="T6" fmla="*/ 2 w 38"/>
                <a:gd name="T7" fmla="*/ 0 h 4"/>
                <a:gd name="T8" fmla="*/ 0 w 38"/>
                <a:gd name="T9" fmla="*/ 2 h 4"/>
                <a:gd name="T10" fmla="*/ 2 w 38"/>
                <a:gd name="T11" fmla="*/ 4 h 4"/>
                <a:gd name="T12" fmla="*/ 36 w 3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">
                  <a:moveTo>
                    <a:pt x="36" y="4"/>
                  </a:moveTo>
                  <a:cubicBezTo>
                    <a:pt x="38" y="4"/>
                    <a:pt x="38" y="3"/>
                    <a:pt x="38" y="2"/>
                  </a:cubicBezTo>
                  <a:cubicBezTo>
                    <a:pt x="38" y="1"/>
                    <a:pt x="38" y="0"/>
                    <a:pt x="3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lnTo>
                    <a:pt x="3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69"/>
            <p:cNvSpPr/>
            <p:nvPr/>
          </p:nvSpPr>
          <p:spPr bwMode="auto">
            <a:xfrm>
              <a:off x="8872538" y="1498600"/>
              <a:ext cx="327025" cy="17463"/>
            </a:xfrm>
            <a:custGeom>
              <a:avLst/>
              <a:gdLst>
                <a:gd name="T0" fmla="*/ 0 w 77"/>
                <a:gd name="T1" fmla="*/ 2 h 4"/>
                <a:gd name="T2" fmla="*/ 2 w 77"/>
                <a:gd name="T3" fmla="*/ 4 h 4"/>
                <a:gd name="T4" fmla="*/ 75 w 77"/>
                <a:gd name="T5" fmla="*/ 4 h 4"/>
                <a:gd name="T6" fmla="*/ 77 w 77"/>
                <a:gd name="T7" fmla="*/ 2 h 4"/>
                <a:gd name="T8" fmla="*/ 75 w 77"/>
                <a:gd name="T9" fmla="*/ 0 h 4"/>
                <a:gd name="T10" fmla="*/ 2 w 77"/>
                <a:gd name="T11" fmla="*/ 0 h 4"/>
                <a:gd name="T12" fmla="*/ 0 w 77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4">
                  <a:moveTo>
                    <a:pt x="0" y="2"/>
                  </a:moveTo>
                  <a:cubicBezTo>
                    <a:pt x="0" y="3"/>
                    <a:pt x="0" y="4"/>
                    <a:pt x="2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6" y="4"/>
                    <a:pt x="77" y="3"/>
                    <a:pt x="77" y="2"/>
                  </a:cubicBezTo>
                  <a:cubicBezTo>
                    <a:pt x="77" y="1"/>
                    <a:pt x="76" y="0"/>
                    <a:pt x="7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70"/>
            <p:cNvSpPr/>
            <p:nvPr/>
          </p:nvSpPr>
          <p:spPr bwMode="auto">
            <a:xfrm>
              <a:off x="8905875" y="1597025"/>
              <a:ext cx="88900" cy="15875"/>
            </a:xfrm>
            <a:custGeom>
              <a:avLst/>
              <a:gdLst>
                <a:gd name="T0" fmla="*/ 2 w 21"/>
                <a:gd name="T1" fmla="*/ 0 h 4"/>
                <a:gd name="T2" fmla="*/ 0 w 21"/>
                <a:gd name="T3" fmla="*/ 2 h 4"/>
                <a:gd name="T4" fmla="*/ 2 w 21"/>
                <a:gd name="T5" fmla="*/ 4 h 4"/>
                <a:gd name="T6" fmla="*/ 19 w 21"/>
                <a:gd name="T7" fmla="*/ 4 h 4"/>
                <a:gd name="T8" fmla="*/ 21 w 21"/>
                <a:gd name="T9" fmla="*/ 2 h 4"/>
                <a:gd name="T10" fmla="*/ 19 w 21"/>
                <a:gd name="T11" fmla="*/ 0 h 4"/>
                <a:gd name="T12" fmla="*/ 2 w 2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4"/>
                    <a:pt x="21" y="3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71"/>
            <p:cNvSpPr/>
            <p:nvPr/>
          </p:nvSpPr>
          <p:spPr bwMode="auto">
            <a:xfrm>
              <a:off x="8885238" y="1665288"/>
              <a:ext cx="373063" cy="15875"/>
            </a:xfrm>
            <a:custGeom>
              <a:avLst/>
              <a:gdLst>
                <a:gd name="T0" fmla="*/ 86 w 88"/>
                <a:gd name="T1" fmla="*/ 0 h 4"/>
                <a:gd name="T2" fmla="*/ 2 w 88"/>
                <a:gd name="T3" fmla="*/ 0 h 4"/>
                <a:gd name="T4" fmla="*/ 0 w 88"/>
                <a:gd name="T5" fmla="*/ 2 h 4"/>
                <a:gd name="T6" fmla="*/ 2 w 88"/>
                <a:gd name="T7" fmla="*/ 4 h 4"/>
                <a:gd name="T8" fmla="*/ 86 w 88"/>
                <a:gd name="T9" fmla="*/ 4 h 4"/>
                <a:gd name="T10" fmla="*/ 88 w 88"/>
                <a:gd name="T11" fmla="*/ 2 h 4"/>
                <a:gd name="T12" fmla="*/ 86 w 8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4">
                  <a:moveTo>
                    <a:pt x="8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7" y="4"/>
                    <a:pt x="88" y="3"/>
                    <a:pt x="88" y="2"/>
                  </a:cubicBezTo>
                  <a:cubicBezTo>
                    <a:pt x="88" y="0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639065" y="2297085"/>
            <a:ext cx="839788" cy="608013"/>
            <a:chOff x="4086225" y="2312988"/>
            <a:chExt cx="839788" cy="608013"/>
          </a:xfrm>
          <a:solidFill>
            <a:schemeClr val="accent2"/>
          </a:solidFill>
        </p:grpSpPr>
        <p:sp>
          <p:nvSpPr>
            <p:cNvPr id="51" name="Freeform 72"/>
            <p:cNvSpPr>
              <a:spLocks noEditPoints="1"/>
            </p:cNvSpPr>
            <p:nvPr/>
          </p:nvSpPr>
          <p:spPr bwMode="auto">
            <a:xfrm>
              <a:off x="4086225" y="2312988"/>
              <a:ext cx="606425" cy="608013"/>
            </a:xfrm>
            <a:custGeom>
              <a:avLst/>
              <a:gdLst>
                <a:gd name="T0" fmla="*/ 129 w 143"/>
                <a:gd name="T1" fmla="*/ 56 h 143"/>
                <a:gd name="T2" fmla="*/ 130 w 143"/>
                <a:gd name="T3" fmla="*/ 14 h 143"/>
                <a:gd name="T4" fmla="*/ 89 w 143"/>
                <a:gd name="T5" fmla="*/ 14 h 143"/>
                <a:gd name="T6" fmla="*/ 75 w 143"/>
                <a:gd name="T7" fmla="*/ 3 h 143"/>
                <a:gd name="T8" fmla="*/ 52 w 143"/>
                <a:gd name="T9" fmla="*/ 15 h 143"/>
                <a:gd name="T10" fmla="*/ 52 w 143"/>
                <a:gd name="T11" fmla="*/ 18 h 143"/>
                <a:gd name="T12" fmla="*/ 52 w 143"/>
                <a:gd name="T13" fmla="*/ 53 h 143"/>
                <a:gd name="T14" fmla="*/ 17 w 143"/>
                <a:gd name="T15" fmla="*/ 53 h 143"/>
                <a:gd name="T16" fmla="*/ 2 w 143"/>
                <a:gd name="T17" fmla="*/ 65 h 143"/>
                <a:gd name="T18" fmla="*/ 2 w 143"/>
                <a:gd name="T19" fmla="*/ 76 h 143"/>
                <a:gd name="T20" fmla="*/ 73 w 143"/>
                <a:gd name="T21" fmla="*/ 143 h 143"/>
                <a:gd name="T22" fmla="*/ 92 w 143"/>
                <a:gd name="T23" fmla="*/ 127 h 143"/>
                <a:gd name="T24" fmla="*/ 130 w 143"/>
                <a:gd name="T25" fmla="*/ 126 h 143"/>
                <a:gd name="T26" fmla="*/ 130 w 143"/>
                <a:gd name="T27" fmla="*/ 88 h 143"/>
                <a:gd name="T28" fmla="*/ 140 w 143"/>
                <a:gd name="T29" fmla="*/ 68 h 143"/>
                <a:gd name="T30" fmla="*/ 126 w 143"/>
                <a:gd name="T31" fmla="*/ 87 h 143"/>
                <a:gd name="T32" fmla="*/ 126 w 143"/>
                <a:gd name="T33" fmla="*/ 90 h 143"/>
                <a:gd name="T34" fmla="*/ 134 w 143"/>
                <a:gd name="T35" fmla="*/ 107 h 143"/>
                <a:gd name="T36" fmla="*/ 111 w 143"/>
                <a:gd name="T37" fmla="*/ 130 h 143"/>
                <a:gd name="T38" fmla="*/ 94 w 143"/>
                <a:gd name="T39" fmla="*/ 123 h 143"/>
                <a:gd name="T40" fmla="*/ 92 w 143"/>
                <a:gd name="T41" fmla="*/ 122 h 143"/>
                <a:gd name="T42" fmla="*/ 75 w 143"/>
                <a:gd name="T43" fmla="*/ 138 h 143"/>
                <a:gd name="T44" fmla="*/ 5 w 143"/>
                <a:gd name="T45" fmla="*/ 73 h 143"/>
                <a:gd name="T46" fmla="*/ 5 w 143"/>
                <a:gd name="T47" fmla="*/ 68 h 143"/>
                <a:gd name="T48" fmla="*/ 35 w 143"/>
                <a:gd name="T49" fmla="*/ 64 h 143"/>
                <a:gd name="T50" fmla="*/ 64 w 143"/>
                <a:gd name="T51" fmla="*/ 35 h 143"/>
                <a:gd name="T52" fmla="*/ 67 w 143"/>
                <a:gd name="T53" fmla="*/ 5 h 143"/>
                <a:gd name="T54" fmla="*/ 87 w 143"/>
                <a:gd name="T55" fmla="*/ 20 h 143"/>
                <a:gd name="T56" fmla="*/ 90 w 143"/>
                <a:gd name="T57" fmla="*/ 20 h 143"/>
                <a:gd name="T58" fmla="*/ 109 w 143"/>
                <a:gd name="T59" fmla="*/ 10 h 143"/>
                <a:gd name="T60" fmla="*/ 127 w 143"/>
                <a:gd name="T61" fmla="*/ 52 h 143"/>
                <a:gd name="T62" fmla="*/ 124 w 143"/>
                <a:gd name="T63" fmla="*/ 56 h 143"/>
                <a:gd name="T64" fmla="*/ 138 w 143"/>
                <a:gd name="T65" fmla="*/ 7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143">
                  <a:moveTo>
                    <a:pt x="140" y="68"/>
                  </a:moveTo>
                  <a:cubicBezTo>
                    <a:pt x="129" y="56"/>
                    <a:pt x="129" y="56"/>
                    <a:pt x="129" y="56"/>
                  </a:cubicBezTo>
                  <a:cubicBezTo>
                    <a:pt x="129" y="56"/>
                    <a:pt x="129" y="55"/>
                    <a:pt x="130" y="55"/>
                  </a:cubicBezTo>
                  <a:cubicBezTo>
                    <a:pt x="141" y="44"/>
                    <a:pt x="141" y="26"/>
                    <a:pt x="130" y="14"/>
                  </a:cubicBezTo>
                  <a:cubicBezTo>
                    <a:pt x="124" y="9"/>
                    <a:pt x="117" y="6"/>
                    <a:pt x="109" y="6"/>
                  </a:cubicBezTo>
                  <a:cubicBezTo>
                    <a:pt x="102" y="6"/>
                    <a:pt x="94" y="9"/>
                    <a:pt x="89" y="14"/>
                  </a:cubicBezTo>
                  <a:cubicBezTo>
                    <a:pt x="89" y="15"/>
                    <a:pt x="88" y="15"/>
                    <a:pt x="88" y="15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3" y="0"/>
                    <a:pt x="68" y="0"/>
                    <a:pt x="65" y="3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5"/>
                    <a:pt x="52" y="16"/>
                    <a:pt x="52" y="16"/>
                  </a:cubicBezTo>
                  <a:cubicBezTo>
                    <a:pt x="52" y="17"/>
                    <a:pt x="52" y="17"/>
                    <a:pt x="52" y="18"/>
                  </a:cubicBezTo>
                  <a:cubicBezTo>
                    <a:pt x="57" y="22"/>
                    <a:pt x="60" y="29"/>
                    <a:pt x="60" y="35"/>
                  </a:cubicBezTo>
                  <a:cubicBezTo>
                    <a:pt x="60" y="42"/>
                    <a:pt x="57" y="48"/>
                    <a:pt x="52" y="53"/>
                  </a:cubicBezTo>
                  <a:cubicBezTo>
                    <a:pt x="48" y="57"/>
                    <a:pt x="42" y="60"/>
                    <a:pt x="35" y="60"/>
                  </a:cubicBezTo>
                  <a:cubicBezTo>
                    <a:pt x="28" y="60"/>
                    <a:pt x="22" y="57"/>
                    <a:pt x="17" y="53"/>
                  </a:cubicBezTo>
                  <a:cubicBezTo>
                    <a:pt x="17" y="52"/>
                    <a:pt x="15" y="52"/>
                    <a:pt x="15" y="53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1" y="66"/>
                    <a:pt x="0" y="68"/>
                    <a:pt x="0" y="70"/>
                  </a:cubicBezTo>
                  <a:cubicBezTo>
                    <a:pt x="0" y="72"/>
                    <a:pt x="1" y="74"/>
                    <a:pt x="2" y="76"/>
                  </a:cubicBezTo>
                  <a:cubicBezTo>
                    <a:pt x="67" y="141"/>
                    <a:pt x="67" y="141"/>
                    <a:pt x="67" y="141"/>
                  </a:cubicBezTo>
                  <a:cubicBezTo>
                    <a:pt x="69" y="142"/>
                    <a:pt x="71" y="143"/>
                    <a:pt x="73" y="143"/>
                  </a:cubicBezTo>
                  <a:cubicBezTo>
                    <a:pt x="75" y="143"/>
                    <a:pt x="77" y="142"/>
                    <a:pt x="78" y="141"/>
                  </a:cubicBezTo>
                  <a:cubicBezTo>
                    <a:pt x="92" y="127"/>
                    <a:pt x="92" y="127"/>
                    <a:pt x="92" y="127"/>
                  </a:cubicBezTo>
                  <a:cubicBezTo>
                    <a:pt x="97" y="131"/>
                    <a:pt x="104" y="134"/>
                    <a:pt x="111" y="134"/>
                  </a:cubicBezTo>
                  <a:cubicBezTo>
                    <a:pt x="118" y="134"/>
                    <a:pt x="125" y="131"/>
                    <a:pt x="130" y="126"/>
                  </a:cubicBezTo>
                  <a:cubicBezTo>
                    <a:pt x="135" y="121"/>
                    <a:pt x="138" y="114"/>
                    <a:pt x="138" y="107"/>
                  </a:cubicBezTo>
                  <a:cubicBezTo>
                    <a:pt x="138" y="100"/>
                    <a:pt x="135" y="93"/>
                    <a:pt x="130" y="88"/>
                  </a:cubicBezTo>
                  <a:cubicBezTo>
                    <a:pt x="140" y="78"/>
                    <a:pt x="140" y="78"/>
                    <a:pt x="140" y="78"/>
                  </a:cubicBezTo>
                  <a:cubicBezTo>
                    <a:pt x="143" y="75"/>
                    <a:pt x="143" y="71"/>
                    <a:pt x="140" y="68"/>
                  </a:cubicBezTo>
                  <a:close/>
                  <a:moveTo>
                    <a:pt x="138" y="76"/>
                  </a:move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8"/>
                    <a:pt x="126" y="88"/>
                  </a:cubicBezTo>
                  <a:cubicBezTo>
                    <a:pt x="126" y="89"/>
                    <a:pt x="126" y="89"/>
                    <a:pt x="126" y="90"/>
                  </a:cubicBezTo>
                  <a:cubicBezTo>
                    <a:pt x="127" y="91"/>
                    <a:pt x="127" y="91"/>
                    <a:pt x="127" y="91"/>
                  </a:cubicBezTo>
                  <a:cubicBezTo>
                    <a:pt x="131" y="95"/>
                    <a:pt x="134" y="101"/>
                    <a:pt x="134" y="107"/>
                  </a:cubicBezTo>
                  <a:cubicBezTo>
                    <a:pt x="134" y="113"/>
                    <a:pt x="131" y="119"/>
                    <a:pt x="127" y="123"/>
                  </a:cubicBezTo>
                  <a:cubicBezTo>
                    <a:pt x="123" y="128"/>
                    <a:pt x="117" y="130"/>
                    <a:pt x="111" y="130"/>
                  </a:cubicBezTo>
                  <a:cubicBezTo>
                    <a:pt x="105" y="130"/>
                    <a:pt x="99" y="128"/>
                    <a:pt x="94" y="123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4" y="122"/>
                    <a:pt x="94" y="122"/>
                    <a:pt x="94" y="122"/>
                  </a:cubicBezTo>
                  <a:cubicBezTo>
                    <a:pt x="93" y="122"/>
                    <a:pt x="93" y="122"/>
                    <a:pt x="92" y="122"/>
                  </a:cubicBezTo>
                  <a:cubicBezTo>
                    <a:pt x="92" y="122"/>
                    <a:pt x="91" y="122"/>
                    <a:pt x="91" y="122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4" y="139"/>
                    <a:pt x="71" y="139"/>
                    <a:pt x="70" y="138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4" y="72"/>
                    <a:pt x="4" y="71"/>
                    <a:pt x="4" y="70"/>
                  </a:cubicBezTo>
                  <a:cubicBezTo>
                    <a:pt x="4" y="69"/>
                    <a:pt x="4" y="68"/>
                    <a:pt x="5" y="6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21" y="61"/>
                    <a:pt x="28" y="64"/>
                    <a:pt x="35" y="64"/>
                  </a:cubicBezTo>
                  <a:cubicBezTo>
                    <a:pt x="43" y="64"/>
                    <a:pt x="50" y="61"/>
                    <a:pt x="55" y="56"/>
                  </a:cubicBezTo>
                  <a:cubicBezTo>
                    <a:pt x="61" y="50"/>
                    <a:pt x="64" y="43"/>
                    <a:pt x="64" y="35"/>
                  </a:cubicBezTo>
                  <a:cubicBezTo>
                    <a:pt x="64" y="28"/>
                    <a:pt x="61" y="21"/>
                    <a:pt x="57" y="16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9" y="4"/>
                    <a:pt x="71" y="4"/>
                    <a:pt x="73" y="5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8" y="20"/>
                    <a:pt x="88" y="20"/>
                  </a:cubicBezTo>
                  <a:cubicBezTo>
                    <a:pt x="89" y="20"/>
                    <a:pt x="90" y="20"/>
                    <a:pt x="90" y="20"/>
                  </a:cubicBezTo>
                  <a:cubicBezTo>
                    <a:pt x="90" y="19"/>
                    <a:pt x="91" y="18"/>
                    <a:pt x="92" y="17"/>
                  </a:cubicBezTo>
                  <a:cubicBezTo>
                    <a:pt x="97" y="13"/>
                    <a:pt x="103" y="10"/>
                    <a:pt x="109" y="10"/>
                  </a:cubicBezTo>
                  <a:cubicBezTo>
                    <a:pt x="116" y="10"/>
                    <a:pt x="122" y="13"/>
                    <a:pt x="127" y="17"/>
                  </a:cubicBezTo>
                  <a:cubicBezTo>
                    <a:pt x="137" y="27"/>
                    <a:pt x="137" y="43"/>
                    <a:pt x="127" y="52"/>
                  </a:cubicBezTo>
                  <a:cubicBezTo>
                    <a:pt x="126" y="53"/>
                    <a:pt x="125" y="54"/>
                    <a:pt x="125" y="54"/>
                  </a:cubicBezTo>
                  <a:cubicBezTo>
                    <a:pt x="124" y="55"/>
                    <a:pt x="124" y="55"/>
                    <a:pt x="124" y="56"/>
                  </a:cubicBezTo>
                  <a:cubicBezTo>
                    <a:pt x="124" y="56"/>
                    <a:pt x="124" y="57"/>
                    <a:pt x="124" y="57"/>
                  </a:cubicBezTo>
                  <a:cubicBezTo>
                    <a:pt x="138" y="70"/>
                    <a:pt x="138" y="70"/>
                    <a:pt x="138" y="70"/>
                  </a:cubicBezTo>
                  <a:cubicBezTo>
                    <a:pt x="139" y="72"/>
                    <a:pt x="139" y="74"/>
                    <a:pt x="13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73"/>
            <p:cNvSpPr/>
            <p:nvPr/>
          </p:nvSpPr>
          <p:spPr bwMode="auto">
            <a:xfrm>
              <a:off x="4403725" y="2635250"/>
              <a:ext cx="390525" cy="17463"/>
            </a:xfrm>
            <a:custGeom>
              <a:avLst/>
              <a:gdLst>
                <a:gd name="T0" fmla="*/ 90 w 92"/>
                <a:gd name="T1" fmla="*/ 4 h 4"/>
                <a:gd name="T2" fmla="*/ 2 w 92"/>
                <a:gd name="T3" fmla="*/ 4 h 4"/>
                <a:gd name="T4" fmla="*/ 0 w 92"/>
                <a:gd name="T5" fmla="*/ 2 h 4"/>
                <a:gd name="T6" fmla="*/ 2 w 92"/>
                <a:gd name="T7" fmla="*/ 0 h 4"/>
                <a:gd name="T8" fmla="*/ 90 w 92"/>
                <a:gd name="T9" fmla="*/ 0 h 4"/>
                <a:gd name="T10" fmla="*/ 92 w 92"/>
                <a:gd name="T11" fmla="*/ 2 h 4"/>
                <a:gd name="T12" fmla="*/ 90 w 9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4">
                  <a:moveTo>
                    <a:pt x="9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1" y="0"/>
                    <a:pt x="92" y="1"/>
                    <a:pt x="92" y="2"/>
                  </a:cubicBezTo>
                  <a:cubicBezTo>
                    <a:pt x="92" y="3"/>
                    <a:pt x="91" y="4"/>
                    <a:pt x="9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74"/>
            <p:cNvSpPr/>
            <p:nvPr/>
          </p:nvSpPr>
          <p:spPr bwMode="auto">
            <a:xfrm>
              <a:off x="4557713" y="2725738"/>
              <a:ext cx="368300" cy="15875"/>
            </a:xfrm>
            <a:custGeom>
              <a:avLst/>
              <a:gdLst>
                <a:gd name="T0" fmla="*/ 85 w 87"/>
                <a:gd name="T1" fmla="*/ 4 h 4"/>
                <a:gd name="T2" fmla="*/ 2 w 87"/>
                <a:gd name="T3" fmla="*/ 4 h 4"/>
                <a:gd name="T4" fmla="*/ 0 w 87"/>
                <a:gd name="T5" fmla="*/ 2 h 4"/>
                <a:gd name="T6" fmla="*/ 2 w 87"/>
                <a:gd name="T7" fmla="*/ 0 h 4"/>
                <a:gd name="T8" fmla="*/ 85 w 87"/>
                <a:gd name="T9" fmla="*/ 0 h 4"/>
                <a:gd name="T10" fmla="*/ 87 w 87"/>
                <a:gd name="T11" fmla="*/ 2 h 4"/>
                <a:gd name="T12" fmla="*/ 85 w 8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4">
                  <a:moveTo>
                    <a:pt x="8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7" y="2"/>
                  </a:cubicBezTo>
                  <a:cubicBezTo>
                    <a:pt x="87" y="3"/>
                    <a:pt x="86" y="4"/>
                    <a:pt x="8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2182965" y="5707047"/>
            <a:ext cx="941275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2015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603433" y="5707047"/>
            <a:ext cx="909215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2016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777252" y="5707047"/>
            <a:ext cx="909215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2017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002608" y="5707047"/>
            <a:ext cx="909215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2018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89088" y="3856673"/>
            <a:ext cx="2255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简主义设计，极致简约风潮流所向，通用设计完美兼容。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576264" y="3455960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3844924" y="3352801"/>
            <a:ext cx="2357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简主义设计，极致简约风潮流所向，通用设计完美兼容。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3975887" y="2952088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6141085" y="2772201"/>
            <a:ext cx="2255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简主义设计，极致简约风潮流所向，通用设计完美兼容。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6202045" y="2371488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8336279" y="2161561"/>
            <a:ext cx="2387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小鹿极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简主义设计，极致简约风潮流所向，通用设计完美兼容。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8478691" y="1760848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zh-CN" altLang="en-US" sz="2400" b="1" dirty="0">
                <a:solidFill>
                  <a:schemeClr val="accent4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点击添加标题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516230504"/>
  <p:tag name="MH_LIBRARY" val="CONTENTS"/>
  <p:tag name="MH_TYPE" val="OTHERS"/>
  <p:tag name="ID" val="5458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heme/theme1.xml><?xml version="1.0" encoding="utf-8"?>
<a:theme xmlns:a="http://schemas.openxmlformats.org/drawingml/2006/main" name="Office 主题​​">
  <a:themeElements>
    <a:clrScheme name="简约教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C1D8"/>
      </a:accent1>
      <a:accent2>
        <a:srgbClr val="404040"/>
      </a:accent2>
      <a:accent3>
        <a:srgbClr val="AFB6BB"/>
      </a:accent3>
      <a:accent4>
        <a:srgbClr val="FFD64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2695</Words>
  <Application>Microsoft Office PowerPoint</Application>
  <PresentationFormat>自定义</PresentationFormat>
  <Paragraphs>195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ASUS</cp:lastModifiedBy>
  <cp:revision>17</cp:revision>
  <dcterms:created xsi:type="dcterms:W3CDTF">2017-08-07T02:09:00Z</dcterms:created>
  <dcterms:modified xsi:type="dcterms:W3CDTF">2020-06-19T03:53:09Z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