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1" autoAdjust="0"/>
    <p:restoredTop sz="86378"/>
  </p:normalViewPr>
  <p:slideViewPr>
    <p:cSldViewPr snapToGrid="0" snapToObjects="1">
      <p:cViewPr varScale="1">
        <p:scale>
          <a:sx n="105" d="100"/>
          <a:sy n="105" d="100"/>
        </p:scale>
        <p:origin x="1112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6565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9CAA0-5DF0-584A-8711-46CCFF4D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0AD7D3-B416-2342-8B45-01156A0DE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43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B49BEB-9BB2-CD40-90DD-B928A323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  <a:endParaRPr kumimoji="1" lang="en-US" altLang="zh-CN" dirty="0"/>
          </a:p>
          <a:p>
            <a:r>
              <a:rPr kumimoji="1" lang="zh-CN" altLang="en-US" dirty="0"/>
              <a:t>相关工作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BFC68B-04F5-AA4B-AE6F-CCF23D78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6862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C91A7-F726-F049-A56A-727AADE8C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EF7E26-BC4E-C54E-8C09-2884F5905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04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CC7DFF-6920-4146-8D1F-15818280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15A250-D12F-FD47-823D-1B3ED6CE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5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6FEE9-9456-4B4C-B3E0-897C632D50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952B3-9F76-0F43-ABE0-8344A63E6F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3C49176-E652-234C-B6A5-05CE107D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67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B020F7-A358-3F47-A3F2-4593187D8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5EEAE-24D7-EA4B-84BD-AB6A530DC9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C2E982-C38E-0D41-8B5D-F5B99F636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B704C1-9B43-6E42-9AE5-4FA6110DA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12B5658-E154-954F-8A9A-7C33B2C5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35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6C5D75-2F16-1B45-A901-9B5AAD59667D}"/>
              </a:ext>
            </a:extLst>
          </p:cNvPr>
          <p:cNvSpPr txBox="1"/>
          <p:nvPr/>
        </p:nvSpPr>
        <p:spPr>
          <a:xfrm>
            <a:off x="5186937" y="3044279"/>
            <a:ext cx="1818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Thanks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02618962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宽屏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Gill Sans MT</vt:lpstr>
      <vt:lpstr>Wingdings 2</vt:lpstr>
      <vt:lpstr>清华简约主题-扁平-16:9</vt:lpstr>
      <vt:lpstr>PowerPoint 演示文稿</vt:lpstr>
      <vt:lpstr>目录</vt:lpstr>
      <vt:lpstr>背景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Zeng Zheng</cp:lastModifiedBy>
  <cp:revision>1548</cp:revision>
  <cp:lastPrinted>2021-10-26T11:19:17Z</cp:lastPrinted>
  <dcterms:created xsi:type="dcterms:W3CDTF">2021-10-26T11:19:17Z</dcterms:created>
  <dcterms:modified xsi:type="dcterms:W3CDTF">2021-12-08T11:25:09Z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