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3"/>
    <p:sldId id="267" r:id="rId4"/>
    <p:sldId id="266" r:id="rId5"/>
    <p:sldId id="256" r:id="rId6"/>
    <p:sldId id="327" r:id="rId7"/>
    <p:sldId id="328" r:id="rId8"/>
    <p:sldId id="329" r:id="rId9"/>
    <p:sldId id="330" r:id="rId10"/>
    <p:sldId id="331" r:id="rId11"/>
    <p:sldId id="332" r:id="rId12"/>
    <p:sldId id="273" r:id="rId13"/>
  </p:sldIdLst>
  <p:sldSz cx="12192000" cy="6858000"/>
  <p:notesSz cx="6858000" cy="9144000"/>
  <p:embeddedFontLst>
    <p:embeddedFont>
      <p:font typeface="华文楷体" panose="0201060004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212" y="42"/>
      </p:cViewPr>
      <p:guideLst>
        <p:guide orient="horz" pos="2160"/>
        <p:guide pos="778"/>
        <p:guide pos="6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5C307D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060736"/>
        <c:axId val="42584896"/>
      </c:barChart>
      <c:catAx>
        <c:axId val="3506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</a:p>
        </c:txPr>
        <c:crossAx val="42584896"/>
        <c:crosses val="autoZero"/>
        <c:auto val="1"/>
        <c:lblAlgn val="ctr"/>
        <c:lblOffset val="100"/>
        <c:noMultiLvlLbl val="0"/>
      </c:catAx>
      <c:valAx>
        <c:axId val="4258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</a:p>
        </c:txPr>
        <c:crossAx val="350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95000"/>
              <a:lumOff val="5000"/>
            </a:schemeClr>
          </a:solidFill>
          <a:latin typeface="华文楷体" panose="02010600040101010101" pitchFamily="2" charset="-122"/>
          <a:ea typeface="华文楷体" panose="02010600040101010101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787045896988"/>
          <c:y val="0.112497482607308"/>
          <c:w val="0.72681013569831"/>
          <c:h val="0.7535534280715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交易额</c:v>
                </c:pt>
              </c:strCache>
            </c:strRef>
          </c:tx>
          <c:spPr>
            <a:solidFill>
              <a:sysClr val="windowText" lastClr="000000">
                <a:lumMod val="95000"/>
                <a:lumOff val="5000"/>
              </a:sysClr>
            </a:solidFill>
            <a:ln w="19050">
              <a:solidFill>
                <a:sysClr val="window" lastClr="FFFFFF"/>
              </a:solidFill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1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2"/>
            <c:bubble3D val="0"/>
            <c:spPr>
              <a:solidFill>
                <a:sysClr val="windowText" lastClr="000000">
                  <a:lumMod val="75000"/>
                  <a:lumOff val="2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3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4"/>
            <c:bubble3D val="0"/>
            <c:spPr>
              <a:solidFill>
                <a:srgbClr val="5C307D"/>
              </a:solidFill>
              <a:ln w="19050">
                <a:solidFill>
                  <a:sysClr val="window" lastClr="FFFFFF"/>
                </a:solidFill>
              </a:ln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B</c:v>
                </c:pt>
                <c:pt idx="1">
                  <c:v>D</c:v>
                </c:pt>
                <c:pt idx="2">
                  <c:v>A</c:v>
                </c:pt>
                <c:pt idx="3">
                  <c:v>E</c:v>
                </c:pt>
                <c:pt idx="4">
                  <c:v>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199.2</c:v>
                </c:pt>
                <c:pt idx="1">
                  <c:v>67.35</c:v>
                </c:pt>
                <c:pt idx="2">
                  <c:v>82.25</c:v>
                </c:pt>
                <c:pt idx="3">
                  <c:v>174.3</c:v>
                </c:pt>
                <c:pt idx="4">
                  <c:v>646.6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10"/>
      </c:pieChart>
    </c:plotArea>
    <c:plotVisOnly val="1"/>
    <c:dispBlanksAs val="gap"/>
    <c:showDLblsOverMax val="0"/>
  </c:chart>
  <c:spPr>
    <a:ln w="1905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7265631" y="548758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答辩人：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XXX  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55368" y="5318327"/>
            <a:ext cx="5958841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4010526" y="4394997"/>
            <a:ext cx="802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毕业论文答辩</a:t>
            </a:r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47622" y="4523638"/>
            <a:ext cx="114031" cy="1425599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-1" y="3724840"/>
            <a:ext cx="12191999" cy="65838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28" y="757881"/>
            <a:ext cx="5900143" cy="2496833"/>
          </a:xfrm>
          <a:prstGeom prst="rect">
            <a:avLst/>
          </a:prstGeom>
        </p:spPr>
      </p:pic>
      <p:sp>
        <p:nvSpPr>
          <p:cNvPr id="14" name="TextBox 89"/>
          <p:cNvSpPr txBox="1"/>
          <p:nvPr/>
        </p:nvSpPr>
        <p:spPr>
          <a:xfrm>
            <a:off x="9676460" y="5487588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指导老师：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XXX  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2820" y="6292880"/>
            <a:ext cx="360357" cy="360357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67326" y="6222286"/>
            <a:ext cx="294662" cy="294662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95672" y="6140650"/>
            <a:ext cx="81636" cy="81636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062735" y="6140650"/>
            <a:ext cx="132190" cy="132190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9033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3388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87743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目前现状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72098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56453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40808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25165" y="1351888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文献综述</a:t>
            </a:r>
            <a:endParaRPr lang="zh-CN" altLang="en-US" dirty="0"/>
          </a:p>
        </p:txBody>
      </p:sp>
      <p:sp>
        <p:nvSpPr>
          <p:cNvPr id="18" name="TextBox 29"/>
          <p:cNvSpPr txBox="1"/>
          <p:nvPr/>
        </p:nvSpPr>
        <p:spPr>
          <a:xfrm>
            <a:off x="599807" y="2501058"/>
            <a:ext cx="11264432" cy="379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[1] 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这里填写你要填写的文本，这里填写你要填写的文本，这里填写你要填写的文本，这里填写你要填写的文本，这里填写你要填写的文本，这里填写你要填写的文本。</a:t>
            </a:r>
            <a:endParaRPr lang="en-US" altLang="zh-CN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[2]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这里填写你要填写的文本，这里填写你要填写的文本，填写你要填写的文本。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[1] 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here. </a:t>
            </a:r>
            <a:r>
              <a:rPr lang="en-US" altLang="zh-CN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here.</a:t>
            </a:r>
            <a:r>
              <a:rPr lang="zh-CN" altLang="en-US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u="sng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[2] 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870885" y="1926640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9807" y="2039393"/>
            <a:ext cx="271078" cy="271078"/>
          </a:xfrm>
          <a:prstGeom prst="rect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49979" y="5284568"/>
            <a:ext cx="4919039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839326" y="4384974"/>
            <a:ext cx="5419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谢谢聆听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3770843"/>
            <a:ext cx="12192000" cy="111083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75" y="753747"/>
            <a:ext cx="5830050" cy="2467171"/>
          </a:xfrm>
          <a:prstGeom prst="rect">
            <a:avLst/>
          </a:prstGeom>
        </p:spPr>
      </p:pic>
      <p:sp>
        <p:nvSpPr>
          <p:cNvPr id="13" name="TextBox 89"/>
          <p:cNvSpPr txBox="1"/>
          <p:nvPr/>
        </p:nvSpPr>
        <p:spPr>
          <a:xfrm>
            <a:off x="7265631" y="548758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答辩人：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XXX  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47622" y="4523638"/>
            <a:ext cx="114031" cy="1425599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89"/>
          <p:cNvSpPr txBox="1"/>
          <p:nvPr/>
        </p:nvSpPr>
        <p:spPr>
          <a:xfrm>
            <a:off x="9676460" y="5487588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指导老师：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XXX  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2820" y="6292880"/>
            <a:ext cx="360357" cy="360357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67326" y="6222286"/>
            <a:ext cx="294662" cy="294662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95672" y="6140650"/>
            <a:ext cx="81636" cy="81636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062735" y="6140650"/>
            <a:ext cx="132190" cy="132190"/>
          </a:xfrm>
          <a:prstGeom prst="ellipse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>
            <a:fillRect/>
          </a:stretch>
        </p:blipFill>
        <p:spPr>
          <a:xfrm>
            <a:off x="3002329" y="4491560"/>
            <a:ext cx="3943901" cy="2143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5"/>
          <p:cNvSpPr txBox="1"/>
          <p:nvPr/>
        </p:nvSpPr>
        <p:spPr>
          <a:xfrm>
            <a:off x="734086" y="14649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5C307D"/>
                </a:solidFill>
                <a:ea typeface="华文楷体" panose="02010600040101010101" pitchFamily="2" charset="-122"/>
              </a:rPr>
              <a:t>关键词简单说明</a:t>
            </a:r>
            <a:endParaRPr lang="zh-CN" altLang="en-US" sz="3600" b="1" dirty="0">
              <a:solidFill>
                <a:srgbClr val="5C307D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0800000">
            <a:off x="446053" y="1644128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10800000">
            <a:off x="4150406" y="1644128"/>
            <a:ext cx="648072" cy="288032"/>
            <a:chOff x="1483073" y="1052736"/>
            <a:chExt cx="648072" cy="288032"/>
          </a:xfrm>
        </p:grpSpPr>
        <p:sp>
          <p:nvSpPr>
            <p:cNvPr id="8" name="椭圆 7"/>
            <p:cNvSpPr/>
            <p:nvPr/>
          </p:nvSpPr>
          <p:spPr>
            <a:xfrm>
              <a:off x="1483073" y="1052736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43113" y="1052736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10" name="TextBox 6"/>
          <p:cNvSpPr txBox="1"/>
          <p:nvPr/>
        </p:nvSpPr>
        <p:spPr>
          <a:xfrm>
            <a:off x="446054" y="2013171"/>
            <a:ext cx="40938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华文楷体" panose="02010600040101010101" pitchFamily="2" charset="-122"/>
              </a:rPr>
              <a:t>这里输入文字，这里输入文字，这里输入文字，这里输入文字，这里输入文字，这里输入文字。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0482146" y="2144229"/>
            <a:ext cx="0" cy="1522987"/>
          </a:xfrm>
          <a:prstGeom prst="line">
            <a:avLst/>
          </a:prstGeom>
          <a:ln w="38100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/>
          <p:cNvSpPr txBox="1"/>
          <p:nvPr/>
        </p:nvSpPr>
        <p:spPr>
          <a:xfrm>
            <a:off x="6331054" y="2013171"/>
            <a:ext cx="4007076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这里输入文字，这里输入文字，这里输入文字，这里输入文字，这里输入文字，这里输入文字。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形标注 34"/>
          <p:cNvSpPr/>
          <p:nvPr/>
        </p:nvSpPr>
        <p:spPr>
          <a:xfrm>
            <a:off x="7337793" y="3858071"/>
            <a:ext cx="1520650" cy="1508382"/>
          </a:xfrm>
          <a:prstGeom prst="wedgeEllipseCallout">
            <a:avLst>
              <a:gd name="adj1" fmla="val -63459"/>
              <a:gd name="adj2" fmla="val 24765"/>
            </a:avLst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499729" y="4258319"/>
            <a:ext cx="1281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这里说明图片内容 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074821" y="6627119"/>
            <a:ext cx="9108433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0" y="1305568"/>
            <a:ext cx="12192000" cy="5661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333558" y="3846760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5C307D"/>
                </a:solidFill>
                <a:ea typeface="华文楷体" panose="02010600040101010101" pitchFamily="2" charset="-122"/>
              </a:rPr>
              <a:t>这里输入文字，这里输入文字。</a:t>
            </a:r>
            <a:endParaRPr lang="zh-CN" altLang="en-US" sz="2000" b="1" dirty="0">
              <a:solidFill>
                <a:srgbClr val="5C307D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46282" y="340911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8"/>
            <a:ext cx="12192000" cy="56737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109500" y="239344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60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7822" y="241726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96267" y="24839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648853" y="259689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09276" y="242747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98099" y="25087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7651642" y="259689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37822" y="334195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96267" y="34086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648853" y="352158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409276" y="335217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98099" y="34334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651642" y="352158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37822" y="424391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96267" y="43106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4648853" y="442354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09276" y="425412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98099" y="43354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7651642" y="442354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25297" y="2598537"/>
            <a:ext cx="0" cy="3491072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437822" y="510706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32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96267" y="51737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4648853" y="528669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>
            <a:fillRect/>
          </a:stretch>
        </p:blipFill>
        <p:spPr>
          <a:xfrm>
            <a:off x="542111" y="3488728"/>
            <a:ext cx="4088263" cy="2453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47797" y="1305630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32152" y="1305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6507" y="1305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00862" y="1305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5217" y="1305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69572" y="1305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53929" y="1305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4761007" y="3909341"/>
            <a:ext cx="4397346" cy="129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</a:rPr>
              <a:t>这里填写你要填写的文本，这里填写你要填写的文本，这里填写你要填写的文本，这里填写你要填写的文本。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1007" y="34901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</a:t>
            </a:r>
            <a:r>
              <a:rPr lang="zh-CN" altLang="en-US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这里填写图片说明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413193" y="2637963"/>
            <a:ext cx="11040870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</a:rPr>
              <a:t>这里填写你要填写的文本，这里填写你要填写的文本，这里填写你要填写的文本，这里填写你要填写的文本。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813189" y="2059798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2111" y="2172551"/>
            <a:ext cx="271078" cy="271078"/>
          </a:xfrm>
          <a:prstGeom prst="rect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4811983" y="5883717"/>
            <a:ext cx="3998794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63041" y="130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47396" y="1304584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1751" y="130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16106" y="130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0461" y="130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84816" y="130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69173" y="130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55559" y="2521463"/>
            <a:ext cx="4269450" cy="2723550"/>
            <a:chOff x="4572000" y="2445108"/>
            <a:chExt cx="5803941" cy="2723550"/>
          </a:xfrm>
        </p:grpSpPr>
        <p:sp>
          <p:nvSpPr>
            <p:cNvPr id="23" name="直接连接符 22"/>
            <p:cNvSpPr/>
            <p:nvPr/>
          </p:nvSpPr>
          <p:spPr>
            <a:xfrm>
              <a:off x="4572000" y="5168658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直接连接符 23"/>
            <p:cNvSpPr/>
            <p:nvPr/>
          </p:nvSpPr>
          <p:spPr>
            <a:xfrm>
              <a:off x="4572000" y="3806883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直接连接符 24"/>
            <p:cNvSpPr/>
            <p:nvPr/>
          </p:nvSpPr>
          <p:spPr>
            <a:xfrm>
              <a:off x="4572000" y="2445108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0" name="任意多边形 21"/>
          <p:cNvSpPr/>
          <p:nvPr/>
        </p:nvSpPr>
        <p:spPr>
          <a:xfrm>
            <a:off x="7164583" y="2002690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任意多边形 22"/>
          <p:cNvSpPr/>
          <p:nvPr/>
        </p:nvSpPr>
        <p:spPr>
          <a:xfrm>
            <a:off x="5655558" y="2075024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理由一 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任意多边形 23"/>
          <p:cNvSpPr/>
          <p:nvPr/>
        </p:nvSpPr>
        <p:spPr>
          <a:xfrm>
            <a:off x="5595728" y="2694672"/>
            <a:ext cx="3400199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-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任意多边形 24"/>
          <p:cNvSpPr/>
          <p:nvPr/>
        </p:nvSpPr>
        <p:spPr>
          <a:xfrm>
            <a:off x="5655558" y="3436799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理由二 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任意多边形 25"/>
          <p:cNvSpPr/>
          <p:nvPr/>
        </p:nvSpPr>
        <p:spPr>
          <a:xfrm>
            <a:off x="5595728" y="4056447"/>
            <a:ext cx="3400199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-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任意多边形 26"/>
          <p:cNvSpPr/>
          <p:nvPr/>
        </p:nvSpPr>
        <p:spPr>
          <a:xfrm>
            <a:off x="5655558" y="4798574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理由三 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任意多边形 27"/>
          <p:cNvSpPr/>
          <p:nvPr/>
        </p:nvSpPr>
        <p:spPr>
          <a:xfrm>
            <a:off x="5655559" y="5418222"/>
            <a:ext cx="3340368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-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任意多边形 28"/>
          <p:cNvSpPr/>
          <p:nvPr/>
        </p:nvSpPr>
        <p:spPr>
          <a:xfrm>
            <a:off x="7164583" y="3364465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任意多边形 29"/>
          <p:cNvSpPr/>
          <p:nvPr/>
        </p:nvSpPr>
        <p:spPr>
          <a:xfrm>
            <a:off x="7164583" y="4728673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TextBox 29"/>
          <p:cNvSpPr txBox="1"/>
          <p:nvPr/>
        </p:nvSpPr>
        <p:spPr>
          <a:xfrm>
            <a:off x="467470" y="2637963"/>
            <a:ext cx="426945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这里填写你要填写的文本，这里填写你要填写的文本，这里填写你要填写的文本，这里填写你要填写的文本。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602798" y="5984925"/>
            <a:ext cx="3998794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0"/>
          <p:cNvSpPr txBox="1"/>
          <p:nvPr/>
        </p:nvSpPr>
        <p:spPr>
          <a:xfrm>
            <a:off x="867465" y="2059798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6387" y="2172551"/>
            <a:ext cx="271078" cy="271078"/>
          </a:xfrm>
          <a:prstGeom prst="rect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29"/>
          <p:cNvSpPr txBox="1"/>
          <p:nvPr/>
        </p:nvSpPr>
        <p:spPr>
          <a:xfrm>
            <a:off x="455402" y="4201473"/>
            <a:ext cx="4269450" cy="129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这里填写你要填写的文本，这里填写你要填写的文本，这里填写你要填写的文本，这里填写你要填写的文本。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84993" y="130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69348" y="130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3703" y="1305936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目前现状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8058" y="130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22413" y="130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6768" y="130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91125" y="130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4" name="图表 43"/>
          <p:cNvGraphicFramePr/>
          <p:nvPr/>
        </p:nvGraphicFramePr>
        <p:xfrm>
          <a:off x="3381904" y="1961036"/>
          <a:ext cx="783152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5" name="TextBox 29"/>
          <p:cNvSpPr txBox="1"/>
          <p:nvPr/>
        </p:nvSpPr>
        <p:spPr>
          <a:xfrm>
            <a:off x="826526" y="2032371"/>
            <a:ext cx="2254481" cy="106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这里输入分析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这里输入分析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这里输入分析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747" y="2171700"/>
            <a:ext cx="58964" cy="84058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826526" y="6225556"/>
            <a:ext cx="10386905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866022" y="2171700"/>
            <a:ext cx="0" cy="3372758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4139" y="132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8494" y="132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92849" y="132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目前现状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77204" y="1322303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研究目标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61559" y="132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45914" y="132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30271" y="1322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08426" y="2430557"/>
            <a:ext cx="4922491" cy="2456701"/>
            <a:chOff x="4896537" y="2938092"/>
            <a:chExt cx="3870807" cy="1931830"/>
          </a:xfrm>
        </p:grpSpPr>
        <p:sp>
          <p:nvSpPr>
            <p:cNvPr id="19" name="任意多边形 23"/>
            <p:cNvSpPr/>
            <p:nvPr/>
          </p:nvSpPr>
          <p:spPr>
            <a:xfrm>
              <a:off x="4896537" y="4186093"/>
              <a:ext cx="1843204" cy="683829"/>
            </a:xfrm>
            <a:custGeom>
              <a:avLst/>
              <a:gdLst>
                <a:gd name="connsiteX0" fmla="*/ 0 w 1843204"/>
                <a:gd name="connsiteY0" fmla="*/ 0 h 683829"/>
                <a:gd name="connsiteX1" fmla="*/ 1843204 w 1843204"/>
                <a:gd name="connsiteY1" fmla="*/ 0 h 683829"/>
                <a:gd name="connsiteX2" fmla="*/ 1843204 w 1843204"/>
                <a:gd name="connsiteY2" fmla="*/ 683829 h 683829"/>
                <a:gd name="connsiteX3" fmla="*/ 0 w 1843204"/>
                <a:gd name="connsiteY3" fmla="*/ 683829 h 683829"/>
                <a:gd name="connsiteX4" fmla="*/ 0 w 1843204"/>
                <a:gd name="connsiteY4" fmla="*/ 0 h 6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204" h="683829">
                  <a:moveTo>
                    <a:pt x="0" y="0"/>
                  </a:moveTo>
                  <a:lnTo>
                    <a:pt x="1843204" y="0"/>
                  </a:lnTo>
                  <a:lnTo>
                    <a:pt x="1843204" y="683829"/>
                  </a:lnTo>
                  <a:lnTo>
                    <a:pt x="0" y="6838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文本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任意多边形 25"/>
            <p:cNvSpPr/>
            <p:nvPr/>
          </p:nvSpPr>
          <p:spPr>
            <a:xfrm>
              <a:off x="6924140" y="4186093"/>
              <a:ext cx="1843204" cy="683829"/>
            </a:xfrm>
            <a:custGeom>
              <a:avLst/>
              <a:gdLst>
                <a:gd name="connsiteX0" fmla="*/ 0 w 1843204"/>
                <a:gd name="connsiteY0" fmla="*/ 0 h 683829"/>
                <a:gd name="connsiteX1" fmla="*/ 1843204 w 1843204"/>
                <a:gd name="connsiteY1" fmla="*/ 0 h 683829"/>
                <a:gd name="connsiteX2" fmla="*/ 1843204 w 1843204"/>
                <a:gd name="connsiteY2" fmla="*/ 683829 h 683829"/>
                <a:gd name="connsiteX3" fmla="*/ 0 w 1843204"/>
                <a:gd name="connsiteY3" fmla="*/ 683829 h 683829"/>
                <a:gd name="connsiteX4" fmla="*/ 0 w 1843204"/>
                <a:gd name="connsiteY4" fmla="*/ 0 h 6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204" h="683829">
                  <a:moveTo>
                    <a:pt x="0" y="0"/>
                  </a:moveTo>
                  <a:lnTo>
                    <a:pt x="1843204" y="0"/>
                  </a:lnTo>
                  <a:lnTo>
                    <a:pt x="1843204" y="683829"/>
                  </a:lnTo>
                  <a:lnTo>
                    <a:pt x="0" y="6838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文本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" b="7848"/>
            <a:stretch>
              <a:fillRect/>
            </a:stretch>
          </p:blipFill>
          <p:spPr>
            <a:xfrm>
              <a:off x="6924140" y="2938093"/>
              <a:ext cx="1843204" cy="1247998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80"/>
            <a:stretch>
              <a:fillRect/>
            </a:stretch>
          </p:blipFill>
          <p:spPr>
            <a:xfrm>
              <a:off x="4901096" y="2938092"/>
              <a:ext cx="1838645" cy="1247999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3" name="直接连接符 22"/>
          <p:cNvCxnSpPr/>
          <p:nvPr/>
        </p:nvCxnSpPr>
        <p:spPr>
          <a:xfrm>
            <a:off x="853061" y="4992390"/>
            <a:ext cx="9694242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/>
          <p:nvPr/>
        </p:nvSpPr>
        <p:spPr>
          <a:xfrm>
            <a:off x="798963" y="5287261"/>
            <a:ext cx="10013415" cy="8837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这里填写你的文本，这里填写你的文本，这里填写你的文本，这里填写你的文本，这里填写你的文本，这里填写你的文本，这里填写你的文本。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724144" y="2760431"/>
            <a:ext cx="4269450" cy="116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这里填写你要填写的文本，这里填写你要填写的文本，这里填写你要填写的文本，这里填写你要填写的文本。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1124139" y="2182266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3061" y="2295019"/>
            <a:ext cx="271078" cy="271078"/>
          </a:xfrm>
          <a:prstGeom prst="rect">
            <a:avLst/>
          </a:prstGeom>
          <a:solidFill>
            <a:srgbClr val="5C307D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300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87360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7171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目前现状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56070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0425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研究过程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24780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091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82742" y="2953452"/>
          <a:ext cx="11031742" cy="3479428"/>
        </p:xfrm>
        <a:graphic>
          <a:graphicData uri="http://schemas.openxmlformats.org/drawingml/2006/table">
            <a:tbl>
              <a:tblPr/>
              <a:tblGrid>
                <a:gridCol w="906353"/>
                <a:gridCol w="1920395"/>
                <a:gridCol w="1220438"/>
                <a:gridCol w="1938342"/>
                <a:gridCol w="3623098"/>
                <a:gridCol w="1423116"/>
              </a:tblGrid>
              <a:tr h="5627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论文研究过程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307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666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时间：</a:t>
                      </a:r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20XX</a:t>
                      </a:r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月</a:t>
                      </a:r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XX</a:t>
                      </a:r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 </a:t>
                      </a:r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X</a:t>
                      </a:r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月</a:t>
                      </a:r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XX</a:t>
                      </a:r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66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序号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工作任务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日期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目的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网站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29"/>
          <p:cNvSpPr txBox="1"/>
          <p:nvPr/>
        </p:nvSpPr>
        <p:spPr>
          <a:xfrm>
            <a:off x="413194" y="1871389"/>
            <a:ext cx="11201290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这里填写你要填写的文本，这里填写你要填写的文本，这里填写你要填写的文本，这里填写你要填写的文本，这里填写你要填写的文本。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7602"/>
            <a:ext cx="12192000" cy="609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01003"/>
            <a:ext cx="12304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" y="6629470"/>
            <a:ext cx="12191999" cy="22853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9033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3388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87743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目前现状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72098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56453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40808" y="1351888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125165" y="135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76805" y="2820428"/>
            <a:ext cx="5021673" cy="3598132"/>
            <a:chOff x="2697338" y="1584125"/>
            <a:chExt cx="6695564" cy="4797509"/>
          </a:xfrm>
        </p:grpSpPr>
        <p:graphicFrame>
          <p:nvGraphicFramePr>
            <p:cNvPr id="19" name="图表 18"/>
            <p:cNvGraphicFramePr/>
            <p:nvPr/>
          </p:nvGraphicFramePr>
          <p:xfrm>
            <a:off x="3423298" y="1584125"/>
            <a:ext cx="4974035" cy="4797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697338" y="1931029"/>
              <a:ext cx="6695564" cy="3345937"/>
              <a:chOff x="2697338" y="1931029"/>
              <a:chExt cx="6695564" cy="33459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277403" y="4424445"/>
                <a:ext cx="466531" cy="466531"/>
              </a:xfrm>
              <a:prstGeom prst="rect">
                <a:avLst/>
              </a:prstGeom>
              <a:solidFill>
                <a:srgbClr val="5C307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  <a:endParaRPr lang="zh-CN" altLang="en-US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82818" y="4491615"/>
                <a:ext cx="466531" cy="466531"/>
              </a:xfrm>
              <a:prstGeom prst="rect">
                <a:avLst/>
              </a:prstGeom>
              <a:solidFill>
                <a:srgbClr val="A6A6A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endParaRPr lang="zh-CN" altLang="en-US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80521" y="2007488"/>
                <a:ext cx="466531" cy="4665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</a:t>
                </a:r>
                <a:endPara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125369" y="2652047"/>
                <a:ext cx="466531" cy="466531"/>
              </a:xfrm>
              <a:prstGeom prst="rect">
                <a:avLst/>
              </a:prstGeom>
              <a:solidFill>
                <a:srgbClr val="4040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endParaRPr lang="zh-CN" altLang="en-US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52191" y="3319105"/>
                <a:ext cx="466531" cy="466531"/>
              </a:xfrm>
              <a:prstGeom prst="rect">
                <a:avLst/>
              </a:prstGeom>
              <a:solidFill>
                <a:srgbClr val="7F7F7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</a:t>
                </a:r>
                <a:endParaRPr lang="zh-CN" altLang="en-US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文本框 40"/>
              <p:cNvSpPr txBox="1"/>
              <p:nvPr/>
            </p:nvSpPr>
            <p:spPr>
              <a:xfrm>
                <a:off x="2697339" y="4507525"/>
                <a:ext cx="700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17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:endParaRPr lang="zh-CN" altLang="en-US" sz="135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文本框 41"/>
              <p:cNvSpPr txBox="1"/>
              <p:nvPr/>
            </p:nvSpPr>
            <p:spPr>
              <a:xfrm>
                <a:off x="8179923" y="4422003"/>
                <a:ext cx="12129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55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:endParaRPr lang="zh-CN" altLang="en-US" sz="135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文本框 42"/>
              <p:cNvSpPr txBox="1"/>
              <p:nvPr/>
            </p:nvSpPr>
            <p:spPr>
              <a:xfrm>
                <a:off x="2697339" y="1931029"/>
                <a:ext cx="700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15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:endParaRPr lang="zh-CN" altLang="en-US" sz="135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文本框 43"/>
              <p:cNvSpPr txBox="1"/>
              <p:nvPr/>
            </p:nvSpPr>
            <p:spPr>
              <a:xfrm>
                <a:off x="2697339" y="3364986"/>
                <a:ext cx="70051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文本框 44"/>
              <p:cNvSpPr txBox="1"/>
              <p:nvPr/>
            </p:nvSpPr>
            <p:spPr>
              <a:xfrm>
                <a:off x="2697338" y="2594649"/>
                <a:ext cx="70051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7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3392797" y="2183382"/>
                <a:ext cx="159764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3392797" y="2829401"/>
                <a:ext cx="59002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3392797" y="3602808"/>
                <a:ext cx="33737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3392797" y="4753902"/>
                <a:ext cx="45939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7811003" y="4660125"/>
                <a:ext cx="35384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/>
          <p:cNvSpPr/>
          <p:nvPr/>
        </p:nvSpPr>
        <p:spPr>
          <a:xfrm>
            <a:off x="7114063" y="3429522"/>
            <a:ext cx="3178880" cy="14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这里填写你要填写的文本，这里填写你要填写的文本。</a:t>
            </a:r>
            <a:endParaRPr lang="zh-CN" altLang="en-US" sz="135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098478" y="3357715"/>
            <a:ext cx="2971800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98478" y="4968554"/>
            <a:ext cx="2971800" cy="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9"/>
          <p:cNvSpPr txBox="1"/>
          <p:nvPr/>
        </p:nvSpPr>
        <p:spPr>
          <a:xfrm>
            <a:off x="399900" y="1901460"/>
            <a:ext cx="11294795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这里填写你要填写的文本，这里填写你要填写的文本，这里填写你要填写的文本，这里填写你要填写的文本，这里填写你要填写的文本。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雅黑Calibri">
    <a:majorFont>
      <a:latin typeface="Cambria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1672</Words>
  <Application>WPS 演示</Application>
  <PresentationFormat>宽屏</PresentationFormat>
  <Paragraphs>285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方正书宋_GBK</vt:lpstr>
      <vt:lpstr>Wingdings</vt:lpstr>
      <vt:lpstr>华文楷体</vt:lpstr>
      <vt:lpstr>Calibri</vt:lpstr>
      <vt:lpstr>Helvetica Neue</vt:lpstr>
      <vt:lpstr>微软雅黑</vt:lpstr>
      <vt:lpstr>汉仪旗黑</vt:lpstr>
      <vt:lpstr>宋体</vt:lpstr>
      <vt:lpstr>Arial Unicode MS</vt:lpstr>
      <vt:lpstr>等线 Light</vt:lpstr>
      <vt:lpstr>汉仪中等线KW</vt:lpstr>
      <vt:lpstr>Calibri Light</vt:lpstr>
      <vt:lpstr>等线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aiemu</cp:lastModifiedBy>
  <cp:revision>88</cp:revision>
  <dcterms:created xsi:type="dcterms:W3CDTF">2020-12-24T03:09:00Z</dcterms:created>
  <dcterms:modified xsi:type="dcterms:W3CDTF">2020-12-24T03:09:00Z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