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256" r:id="rId2"/>
    <p:sldId id="314" r:id="rId3"/>
    <p:sldId id="376" r:id="rId4"/>
    <p:sldId id="379" r:id="rId5"/>
    <p:sldId id="381" r:id="rId6"/>
    <p:sldId id="29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F7E"/>
    <a:srgbClr val="663382"/>
    <a:srgbClr val="84ACD3"/>
    <a:srgbClr val="D77875"/>
    <a:srgbClr val="FFA7A7"/>
    <a:srgbClr val="0000FF"/>
    <a:srgbClr val="003366"/>
    <a:srgbClr val="DAE3F3"/>
    <a:srgbClr val="B4C7E7"/>
    <a:srgbClr val="FF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 autoAdjust="0"/>
    <p:restoredTop sz="91230" autoAdjust="0"/>
  </p:normalViewPr>
  <p:slideViewPr>
    <p:cSldViewPr snapToGrid="0">
      <p:cViewPr varScale="1">
        <p:scale>
          <a:sx n="95" d="100"/>
          <a:sy n="95" d="100"/>
        </p:scale>
        <p:origin x="206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84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50A04-78D4-4918-ADED-B1F323B98EC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6D40D-E22B-454D-9DAE-7AE3FDBB4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87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6D40D-E22B-454D-9DAE-7AE3FDBB4C1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959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 algn="just">
              <a:lnSpc>
                <a:spcPts val="2000"/>
              </a:lnSpc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66D40D-E22B-454D-9DAE-7AE3FDBB4C1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467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66D40D-E22B-454D-9DAE-7AE3FDBB4C1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63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66D40D-E22B-454D-9DAE-7AE3FDBB4C1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673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66D40D-E22B-454D-9DAE-7AE3FDBB4C1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588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0"/>
            <a:ext cx="222027750" cy="166520813"/>
          </a:xfrm>
          <a:ln/>
        </p:spPr>
      </p:sp>
      <p:sp>
        <p:nvSpPr>
          <p:cNvPr id="28675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423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6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29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70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88921"/>
            <a:ext cx="7058025" cy="7191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E3AB0F4-28A1-4B49-ADE1-0C017A8609F2}" type="slidenum">
              <a:rPr lang="zh-CN" altLang="en-US"/>
              <a:pPr/>
              <a:t>‹#›</a:t>
            </a:fld>
            <a:endParaRPr lang="en-US" sz="1800">
              <a:solidFill>
                <a:srgbClr val="964095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88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34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36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5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16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85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4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94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07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5EE2-2D97-4B2A-8EA4-3FE2860B14A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86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礼堂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5372100"/>
            <a:ext cx="52197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6" name="Picture 9" descr="二校门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267200"/>
            <a:ext cx="21637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89263" y="1913635"/>
            <a:ext cx="8965474" cy="1102519"/>
          </a:xfrm>
        </p:spPr>
        <p:txBody>
          <a:bodyPr>
            <a:noAutofit/>
          </a:bodyPr>
          <a:lstStyle/>
          <a:p>
            <a:endParaRPr lang="zh-CN" altLang="en-US" sz="40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Georgia" charset="0"/>
            </a:endParaRPr>
          </a:p>
        </p:txBody>
      </p:sp>
      <p:pic>
        <p:nvPicPr>
          <p:cNvPr id="19" name="Picture 7" descr="Line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2" y="3068970"/>
            <a:ext cx="914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FFF143-494A-4F02-98C8-42008CC33E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4" y="156776"/>
            <a:ext cx="2175585" cy="66193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C0F06CD-8F6D-9D44-9E1D-47A341E1B3CA}"/>
              </a:ext>
            </a:extLst>
          </p:cNvPr>
          <p:cNvSpPr txBox="1"/>
          <p:nvPr/>
        </p:nvSpPr>
        <p:spPr>
          <a:xfrm>
            <a:off x="3591959" y="380553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汇报人：张三</a:t>
            </a:r>
            <a:endParaRPr kumimoji="1" lang="en-US" altLang="zh-CN" dirty="0"/>
          </a:p>
          <a:p>
            <a:r>
              <a:rPr kumimoji="1" lang="zh-CN" altLang="en-US" dirty="0"/>
              <a:t>指导老师：王老师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1F5AA2-AFDF-E347-B52D-9B17D5B1E9B6}"/>
              </a:ext>
            </a:extLst>
          </p:cNvPr>
          <p:cNvSpPr txBox="1"/>
          <p:nvPr/>
        </p:nvSpPr>
        <p:spPr>
          <a:xfrm>
            <a:off x="7180729" y="4897083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2020.1.1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57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304"/>
    </mc:Choice>
    <mc:Fallback xmlns="">
      <p:transition advTm="930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8720FE6-9B0C-4BE1-A838-563FF526C8B8}"/>
              </a:ext>
            </a:extLst>
          </p:cNvPr>
          <p:cNvCxnSpPr>
            <a:cxnSpLocks/>
          </p:cNvCxnSpPr>
          <p:nvPr/>
        </p:nvCxnSpPr>
        <p:spPr>
          <a:xfrm>
            <a:off x="1118795" y="0"/>
            <a:ext cx="0" cy="6949440"/>
          </a:xfrm>
          <a:prstGeom prst="line">
            <a:avLst/>
          </a:prstGeom>
          <a:ln w="12700">
            <a:solidFill>
              <a:srgbClr val="7030A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CF2640FC-DEA1-4594-B081-0141BC0D6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152" y="82348"/>
            <a:ext cx="1744414" cy="530747"/>
          </a:xfrm>
          <a:prstGeom prst="rect">
            <a:avLst/>
          </a:prstGeom>
        </p:spPr>
      </p:pic>
      <p:sp>
        <p:nvSpPr>
          <p:cNvPr id="13" name="Rectangle 16">
            <a:extLst>
              <a:ext uri="{FF2B5EF4-FFF2-40B4-BE49-F238E27FC236}">
                <a16:creationId xmlns:a16="http://schemas.microsoft.com/office/drawing/2014/main" id="{8ADDC928-64E2-49CD-B07C-1CC658FC6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794" y="-37568"/>
            <a:ext cx="7632700" cy="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3200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研究背景</a:t>
            </a:r>
            <a:endParaRPr lang="zh-CN" altLang="en-US" sz="3200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4" name="直线连接符 2">
            <a:extLst>
              <a:ext uri="{FF2B5EF4-FFF2-40B4-BE49-F238E27FC236}">
                <a16:creationId xmlns:a16="http://schemas.microsoft.com/office/drawing/2014/main" id="{A40D4611-BC93-49E9-AD99-1BAEFD1FC663}"/>
              </a:ext>
            </a:extLst>
          </p:cNvPr>
          <p:cNvCxnSpPr>
            <a:cxnSpLocks/>
          </p:cNvCxnSpPr>
          <p:nvPr/>
        </p:nvCxnSpPr>
        <p:spPr>
          <a:xfrm>
            <a:off x="1118797" y="688397"/>
            <a:ext cx="8025205" cy="0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EC5A74FD-F6BB-416E-AC0F-52070C81DC08}"/>
              </a:ext>
            </a:extLst>
          </p:cNvPr>
          <p:cNvSpPr/>
          <p:nvPr/>
        </p:nvSpPr>
        <p:spPr>
          <a:xfrm>
            <a:off x="1" y="2037652"/>
            <a:ext cx="1118795" cy="479499"/>
          </a:xfrm>
          <a:prstGeom prst="rect">
            <a:avLst/>
          </a:prstGeom>
          <a:solidFill>
            <a:srgbClr val="7F0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1F7FEE9-BA1D-4B09-8497-C53DF15D1E89}"/>
              </a:ext>
            </a:extLst>
          </p:cNvPr>
          <p:cNvSpPr/>
          <p:nvPr/>
        </p:nvSpPr>
        <p:spPr>
          <a:xfrm>
            <a:off x="2" y="2884180"/>
            <a:ext cx="1118795" cy="479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相关工作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24A4CA0-E7FA-41E7-9A51-1D9C771537E9}"/>
              </a:ext>
            </a:extLst>
          </p:cNvPr>
          <p:cNvSpPr/>
          <p:nvPr/>
        </p:nvSpPr>
        <p:spPr>
          <a:xfrm>
            <a:off x="-1" y="3727314"/>
            <a:ext cx="1118795" cy="479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研究内容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44E5307-A756-44CB-B719-49A018BC133D}"/>
              </a:ext>
            </a:extLst>
          </p:cNvPr>
          <p:cNvSpPr/>
          <p:nvPr/>
        </p:nvSpPr>
        <p:spPr>
          <a:xfrm>
            <a:off x="-2" y="4570448"/>
            <a:ext cx="1118795" cy="479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工作计划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A51545-E3FE-422D-AE60-7B6D8D694300}"/>
              </a:ext>
            </a:extLst>
          </p:cNvPr>
          <p:cNvSpPr/>
          <p:nvPr/>
        </p:nvSpPr>
        <p:spPr>
          <a:xfrm>
            <a:off x="1394841" y="778385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66338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标题一</a:t>
            </a:r>
            <a:endParaRPr lang="en-US" altLang="zh-CN" sz="2800" b="1" dirty="0">
              <a:solidFill>
                <a:srgbClr val="66338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8B5DA8D-B736-465B-8178-767C48085B11}"/>
              </a:ext>
            </a:extLst>
          </p:cNvPr>
          <p:cNvCxnSpPr/>
          <p:nvPr/>
        </p:nvCxnSpPr>
        <p:spPr>
          <a:xfrm>
            <a:off x="1493203" y="1301605"/>
            <a:ext cx="688387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932F40F-75BC-4633-85ED-6CA57ED69965}"/>
              </a:ext>
            </a:extLst>
          </p:cNvPr>
          <p:cNvSpPr txBox="1"/>
          <p:nvPr/>
        </p:nvSpPr>
        <p:spPr>
          <a:xfrm>
            <a:off x="1801551" y="1464255"/>
            <a:ext cx="6949941" cy="766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effectLst/>
                <a:latin typeface="+mn-ea"/>
                <a:cs typeface="Times New Roman" panose="02020603050405020304" pitchFamily="18" charset="0"/>
              </a:rPr>
              <a:t>1-1</a:t>
            </a:r>
          </a:p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1-2</a:t>
            </a:r>
            <a:endParaRPr lang="en-US" altLang="zh-CN" sz="20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223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353"/>
    </mc:Choice>
    <mc:Fallback xmlns="">
      <p:transition advTm="3235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8720FE6-9B0C-4BE1-A838-563FF526C8B8}"/>
              </a:ext>
            </a:extLst>
          </p:cNvPr>
          <p:cNvCxnSpPr>
            <a:cxnSpLocks/>
          </p:cNvCxnSpPr>
          <p:nvPr/>
        </p:nvCxnSpPr>
        <p:spPr>
          <a:xfrm>
            <a:off x="1118795" y="0"/>
            <a:ext cx="0" cy="6949440"/>
          </a:xfrm>
          <a:prstGeom prst="line">
            <a:avLst/>
          </a:prstGeom>
          <a:ln w="12700">
            <a:solidFill>
              <a:srgbClr val="7030A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CF2640FC-DEA1-4594-B081-0141BC0D6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152" y="82348"/>
            <a:ext cx="1744414" cy="530747"/>
          </a:xfrm>
          <a:prstGeom prst="rect">
            <a:avLst/>
          </a:prstGeom>
        </p:spPr>
      </p:pic>
      <p:sp>
        <p:nvSpPr>
          <p:cNvPr id="13" name="Rectangle 16">
            <a:extLst>
              <a:ext uri="{FF2B5EF4-FFF2-40B4-BE49-F238E27FC236}">
                <a16:creationId xmlns:a16="http://schemas.microsoft.com/office/drawing/2014/main" id="{8ADDC928-64E2-49CD-B07C-1CC658FC6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794" y="-37568"/>
            <a:ext cx="7632700" cy="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3200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相关工作</a:t>
            </a:r>
            <a:endParaRPr lang="zh-CN" altLang="en-US" sz="3200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4" name="直线连接符 2">
            <a:extLst>
              <a:ext uri="{FF2B5EF4-FFF2-40B4-BE49-F238E27FC236}">
                <a16:creationId xmlns:a16="http://schemas.microsoft.com/office/drawing/2014/main" id="{A40D4611-BC93-49E9-AD99-1BAEFD1FC663}"/>
              </a:ext>
            </a:extLst>
          </p:cNvPr>
          <p:cNvCxnSpPr>
            <a:cxnSpLocks/>
          </p:cNvCxnSpPr>
          <p:nvPr/>
        </p:nvCxnSpPr>
        <p:spPr>
          <a:xfrm>
            <a:off x="1118797" y="688397"/>
            <a:ext cx="8025205" cy="0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24A4CA0-E7FA-41E7-9A51-1D9C771537E9}"/>
              </a:ext>
            </a:extLst>
          </p:cNvPr>
          <p:cNvSpPr/>
          <p:nvPr/>
        </p:nvSpPr>
        <p:spPr>
          <a:xfrm>
            <a:off x="-1" y="3727314"/>
            <a:ext cx="1118795" cy="479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研究内容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44E5307-A756-44CB-B719-49A018BC133D}"/>
              </a:ext>
            </a:extLst>
          </p:cNvPr>
          <p:cNvSpPr/>
          <p:nvPr/>
        </p:nvSpPr>
        <p:spPr>
          <a:xfrm>
            <a:off x="-2" y="4570448"/>
            <a:ext cx="1118795" cy="479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工作计划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A51545-E3FE-422D-AE60-7B6D8D694300}"/>
              </a:ext>
            </a:extLst>
          </p:cNvPr>
          <p:cNvSpPr/>
          <p:nvPr/>
        </p:nvSpPr>
        <p:spPr>
          <a:xfrm>
            <a:off x="1394841" y="778385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66338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标题二</a:t>
            </a:r>
            <a:endParaRPr lang="en-US" altLang="zh-CN" sz="2800" b="1" dirty="0">
              <a:solidFill>
                <a:srgbClr val="66338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8B5DA8D-B736-465B-8178-767C48085B11}"/>
              </a:ext>
            </a:extLst>
          </p:cNvPr>
          <p:cNvCxnSpPr/>
          <p:nvPr/>
        </p:nvCxnSpPr>
        <p:spPr>
          <a:xfrm>
            <a:off x="1493207" y="1295935"/>
            <a:ext cx="688387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58226AC-4D9B-4BCB-9EF1-79E73F2A255F}"/>
              </a:ext>
            </a:extLst>
          </p:cNvPr>
          <p:cNvSpPr/>
          <p:nvPr/>
        </p:nvSpPr>
        <p:spPr>
          <a:xfrm>
            <a:off x="1" y="2037652"/>
            <a:ext cx="1118795" cy="479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C02D6B4-C722-4219-99F2-0DD1C5D172E3}"/>
              </a:ext>
            </a:extLst>
          </p:cNvPr>
          <p:cNvSpPr/>
          <p:nvPr/>
        </p:nvSpPr>
        <p:spPr>
          <a:xfrm>
            <a:off x="2" y="2884180"/>
            <a:ext cx="1118795" cy="479499"/>
          </a:xfrm>
          <a:prstGeom prst="rect">
            <a:avLst/>
          </a:prstGeom>
          <a:solidFill>
            <a:srgbClr val="7F0F7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相关工作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04CF68-101E-B943-A043-F5EB33090E19}"/>
              </a:ext>
            </a:extLst>
          </p:cNvPr>
          <p:cNvSpPr txBox="1"/>
          <p:nvPr/>
        </p:nvSpPr>
        <p:spPr>
          <a:xfrm>
            <a:off x="1801551" y="1464255"/>
            <a:ext cx="6949941" cy="766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effectLst/>
                <a:latin typeface="+mn-ea"/>
                <a:cs typeface="Times New Roman" panose="02020603050405020304" pitchFamily="18" charset="0"/>
              </a:rPr>
              <a:t>-1</a:t>
            </a:r>
          </a:p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2-2</a:t>
            </a:r>
            <a:endParaRPr lang="en-US" altLang="zh-CN" sz="20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692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353"/>
    </mc:Choice>
    <mc:Fallback xmlns="">
      <p:transition advTm="3235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8720FE6-9B0C-4BE1-A838-563FF526C8B8}"/>
              </a:ext>
            </a:extLst>
          </p:cNvPr>
          <p:cNvCxnSpPr>
            <a:cxnSpLocks/>
          </p:cNvCxnSpPr>
          <p:nvPr/>
        </p:nvCxnSpPr>
        <p:spPr>
          <a:xfrm>
            <a:off x="1118795" y="0"/>
            <a:ext cx="0" cy="6949440"/>
          </a:xfrm>
          <a:prstGeom prst="line">
            <a:avLst/>
          </a:prstGeom>
          <a:ln w="12700">
            <a:solidFill>
              <a:srgbClr val="7030A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CF2640FC-DEA1-4594-B081-0141BC0D6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152" y="82348"/>
            <a:ext cx="1744414" cy="530747"/>
          </a:xfrm>
          <a:prstGeom prst="rect">
            <a:avLst/>
          </a:prstGeom>
        </p:spPr>
      </p:pic>
      <p:sp>
        <p:nvSpPr>
          <p:cNvPr id="13" name="Rectangle 16">
            <a:extLst>
              <a:ext uri="{FF2B5EF4-FFF2-40B4-BE49-F238E27FC236}">
                <a16:creationId xmlns:a16="http://schemas.microsoft.com/office/drawing/2014/main" id="{8ADDC928-64E2-49CD-B07C-1CC658FC6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794" y="-37568"/>
            <a:ext cx="7632700" cy="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3200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研究内容</a:t>
            </a:r>
            <a:endParaRPr lang="zh-CN" altLang="en-US" sz="3200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4" name="直线连接符 2">
            <a:extLst>
              <a:ext uri="{FF2B5EF4-FFF2-40B4-BE49-F238E27FC236}">
                <a16:creationId xmlns:a16="http://schemas.microsoft.com/office/drawing/2014/main" id="{A40D4611-BC93-49E9-AD99-1BAEFD1FC663}"/>
              </a:ext>
            </a:extLst>
          </p:cNvPr>
          <p:cNvCxnSpPr>
            <a:cxnSpLocks/>
          </p:cNvCxnSpPr>
          <p:nvPr/>
        </p:nvCxnSpPr>
        <p:spPr>
          <a:xfrm>
            <a:off x="1118797" y="688397"/>
            <a:ext cx="8025205" cy="0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EC5A74FD-F6BB-416E-AC0F-52070C81DC08}"/>
              </a:ext>
            </a:extLst>
          </p:cNvPr>
          <p:cNvSpPr/>
          <p:nvPr/>
        </p:nvSpPr>
        <p:spPr>
          <a:xfrm>
            <a:off x="1" y="2037652"/>
            <a:ext cx="1118795" cy="479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1F7FEE9-BA1D-4B09-8497-C53DF15D1E89}"/>
              </a:ext>
            </a:extLst>
          </p:cNvPr>
          <p:cNvSpPr/>
          <p:nvPr/>
        </p:nvSpPr>
        <p:spPr>
          <a:xfrm>
            <a:off x="2" y="2884180"/>
            <a:ext cx="1118795" cy="479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相关工作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24A4CA0-E7FA-41E7-9A51-1D9C771537E9}"/>
              </a:ext>
            </a:extLst>
          </p:cNvPr>
          <p:cNvSpPr/>
          <p:nvPr/>
        </p:nvSpPr>
        <p:spPr>
          <a:xfrm>
            <a:off x="-1" y="3727314"/>
            <a:ext cx="1118795" cy="479499"/>
          </a:xfrm>
          <a:prstGeom prst="rect">
            <a:avLst/>
          </a:prstGeom>
          <a:solidFill>
            <a:srgbClr val="7F0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研究内容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44E5307-A756-44CB-B719-49A018BC133D}"/>
              </a:ext>
            </a:extLst>
          </p:cNvPr>
          <p:cNvSpPr/>
          <p:nvPr/>
        </p:nvSpPr>
        <p:spPr>
          <a:xfrm>
            <a:off x="-2" y="4570448"/>
            <a:ext cx="1118795" cy="479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工作计划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BAB4596-AC19-45A2-B789-DCC7F2CBC02C}"/>
              </a:ext>
            </a:extLst>
          </p:cNvPr>
          <p:cNvSpPr/>
          <p:nvPr/>
        </p:nvSpPr>
        <p:spPr>
          <a:xfrm>
            <a:off x="1394841" y="778385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66338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标题三</a:t>
            </a:r>
            <a:endParaRPr lang="en-US" altLang="zh-CN" sz="2800" b="1" dirty="0">
              <a:solidFill>
                <a:srgbClr val="66338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6EA67F5-538A-441D-9F6B-C6183B84DCEB}"/>
              </a:ext>
            </a:extLst>
          </p:cNvPr>
          <p:cNvCxnSpPr/>
          <p:nvPr/>
        </p:nvCxnSpPr>
        <p:spPr>
          <a:xfrm>
            <a:off x="1493207" y="1295935"/>
            <a:ext cx="688387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7ED4755-8619-A140-9099-153BD0F33C8F}"/>
              </a:ext>
            </a:extLst>
          </p:cNvPr>
          <p:cNvSpPr txBox="1"/>
          <p:nvPr/>
        </p:nvSpPr>
        <p:spPr>
          <a:xfrm>
            <a:off x="1801551" y="1464255"/>
            <a:ext cx="6949941" cy="766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effectLst/>
                <a:latin typeface="+mn-ea"/>
                <a:cs typeface="Times New Roman" panose="02020603050405020304" pitchFamily="18" charset="0"/>
              </a:rPr>
              <a:t>3-1</a:t>
            </a:r>
          </a:p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3-2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913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4790"/>
    </mc:Choice>
    <mc:Fallback xmlns="">
      <p:transition advTm="3479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8720FE6-9B0C-4BE1-A838-563FF526C8B8}"/>
              </a:ext>
            </a:extLst>
          </p:cNvPr>
          <p:cNvCxnSpPr>
            <a:cxnSpLocks/>
          </p:cNvCxnSpPr>
          <p:nvPr/>
        </p:nvCxnSpPr>
        <p:spPr>
          <a:xfrm>
            <a:off x="1118795" y="0"/>
            <a:ext cx="0" cy="6949440"/>
          </a:xfrm>
          <a:prstGeom prst="line">
            <a:avLst/>
          </a:prstGeom>
          <a:ln w="12700">
            <a:solidFill>
              <a:srgbClr val="7030A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CF2640FC-DEA1-4594-B081-0141BC0D6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152" y="82348"/>
            <a:ext cx="1744414" cy="530747"/>
          </a:xfrm>
          <a:prstGeom prst="rect">
            <a:avLst/>
          </a:prstGeom>
        </p:spPr>
      </p:pic>
      <p:sp>
        <p:nvSpPr>
          <p:cNvPr id="13" name="Rectangle 16">
            <a:extLst>
              <a:ext uri="{FF2B5EF4-FFF2-40B4-BE49-F238E27FC236}">
                <a16:creationId xmlns:a16="http://schemas.microsoft.com/office/drawing/2014/main" id="{8ADDC928-64E2-49CD-B07C-1CC658FC6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794" y="-37568"/>
            <a:ext cx="7632700" cy="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3200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工作计划</a:t>
            </a:r>
            <a:endParaRPr lang="zh-CN" altLang="en-US" sz="3200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4" name="直线连接符 2">
            <a:extLst>
              <a:ext uri="{FF2B5EF4-FFF2-40B4-BE49-F238E27FC236}">
                <a16:creationId xmlns:a16="http://schemas.microsoft.com/office/drawing/2014/main" id="{A40D4611-BC93-49E9-AD99-1BAEFD1FC663}"/>
              </a:ext>
            </a:extLst>
          </p:cNvPr>
          <p:cNvCxnSpPr>
            <a:cxnSpLocks/>
          </p:cNvCxnSpPr>
          <p:nvPr/>
        </p:nvCxnSpPr>
        <p:spPr>
          <a:xfrm>
            <a:off x="1118797" y="688397"/>
            <a:ext cx="8025205" cy="0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EC5A74FD-F6BB-416E-AC0F-52070C81DC08}"/>
              </a:ext>
            </a:extLst>
          </p:cNvPr>
          <p:cNvSpPr/>
          <p:nvPr/>
        </p:nvSpPr>
        <p:spPr>
          <a:xfrm>
            <a:off x="1" y="2037652"/>
            <a:ext cx="1118795" cy="479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1F7FEE9-BA1D-4B09-8497-C53DF15D1E89}"/>
              </a:ext>
            </a:extLst>
          </p:cNvPr>
          <p:cNvSpPr/>
          <p:nvPr/>
        </p:nvSpPr>
        <p:spPr>
          <a:xfrm>
            <a:off x="2" y="2884180"/>
            <a:ext cx="1118795" cy="479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相关工作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4E75914-4967-4B51-8EBE-727FD69D91E6}"/>
              </a:ext>
            </a:extLst>
          </p:cNvPr>
          <p:cNvSpPr/>
          <p:nvPr/>
        </p:nvSpPr>
        <p:spPr>
          <a:xfrm>
            <a:off x="4762" y="4751257"/>
            <a:ext cx="1118795" cy="479499"/>
          </a:xfrm>
          <a:prstGeom prst="rect">
            <a:avLst/>
          </a:prstGeom>
          <a:solidFill>
            <a:srgbClr val="7F0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工作计划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32C052F-8511-4C6C-8C9A-769B45E5BCF9}"/>
              </a:ext>
            </a:extLst>
          </p:cNvPr>
          <p:cNvSpPr/>
          <p:nvPr/>
        </p:nvSpPr>
        <p:spPr>
          <a:xfrm>
            <a:off x="4768" y="3765252"/>
            <a:ext cx="1118795" cy="479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研究内容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BF9063-CB65-43F7-81B0-2C1475B88BD5}"/>
              </a:ext>
            </a:extLst>
          </p:cNvPr>
          <p:cNvSpPr/>
          <p:nvPr/>
        </p:nvSpPr>
        <p:spPr>
          <a:xfrm>
            <a:off x="1394841" y="778385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66338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标题四</a:t>
            </a:r>
            <a:endParaRPr lang="en-US" altLang="zh-CN" sz="2800" b="1" dirty="0">
              <a:solidFill>
                <a:srgbClr val="66338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B8BE7D5-DB95-4957-9DD9-DB93A07BB543}"/>
              </a:ext>
            </a:extLst>
          </p:cNvPr>
          <p:cNvCxnSpPr/>
          <p:nvPr/>
        </p:nvCxnSpPr>
        <p:spPr>
          <a:xfrm>
            <a:off x="1493203" y="1301605"/>
            <a:ext cx="688387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CAE4A9E-9F80-9544-9C62-8EF724505CE5}"/>
              </a:ext>
            </a:extLst>
          </p:cNvPr>
          <p:cNvSpPr txBox="1"/>
          <p:nvPr/>
        </p:nvSpPr>
        <p:spPr>
          <a:xfrm>
            <a:off x="1801551" y="1464255"/>
            <a:ext cx="6949941" cy="766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4</a:t>
            </a:r>
            <a:r>
              <a:rPr lang="en-US" altLang="zh-CN" sz="2000" dirty="0">
                <a:effectLst/>
                <a:latin typeface="+mn-ea"/>
                <a:cs typeface="Times New Roman" panose="02020603050405020304" pitchFamily="18" charset="0"/>
              </a:rPr>
              <a:t>-1</a:t>
            </a:r>
          </a:p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4-2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200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4790"/>
    </mc:Choice>
    <mc:Fallback xmlns="">
      <p:transition advTm="3479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礼堂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5372100"/>
            <a:ext cx="52197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0" name="Picture 9" descr="二校门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267200"/>
            <a:ext cx="21637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1371600" y="2732088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黑体" pitchFamily="49" charset="-122"/>
              </a:rPr>
              <a:t>谢谢大家！</a:t>
            </a:r>
            <a:endParaRPr lang="en-US" altLang="zh-CN" sz="4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  <a:sym typeface="黑体" pitchFamily="49" charset="-122"/>
            </a:endParaRPr>
          </a:p>
          <a:p>
            <a:pPr marL="0" indent="0" algn="ctr">
              <a:buNone/>
            </a:pPr>
            <a:endParaRPr lang="en-US" altLang="zh-CN" sz="4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  <a:sym typeface="黑体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718978-80D7-445E-A877-E3DEE70755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4" y="156776"/>
            <a:ext cx="2175585" cy="66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7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25"/>
    </mc:Choice>
    <mc:Fallback xmlns="">
      <p:transition advTm="142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9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开题报告_吴海旭 (只读)" id="{F18C1BD8-DA04-F043-87BC-3ED4DA15B530}" vid="{16D497C6-AC73-2D41-B241-AA967468772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3366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2A56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13306</TotalTime>
  <Words>73</Words>
  <Application>Microsoft Macintosh PowerPoint</Application>
  <PresentationFormat>全屏显示(4:3)</PresentationFormat>
  <Paragraphs>41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华文行楷</vt:lpstr>
      <vt:lpstr>宋体</vt:lpstr>
      <vt:lpstr>Microsoft YaHei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时空序列预测中数据增广方法探究</dc:title>
  <dc:creator>13126830206@163.com</dc:creator>
  <cp:lastModifiedBy>Zeng Zheng</cp:lastModifiedBy>
  <cp:revision>1717</cp:revision>
  <dcterms:created xsi:type="dcterms:W3CDTF">2020-03-03T15:03:26Z</dcterms:created>
  <dcterms:modified xsi:type="dcterms:W3CDTF">2021-12-15T10:30:31Z</dcterms:modified>
</cp:coreProperties>
</file>