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E5E5E5"/>
    <a:srgbClr val="6C448A"/>
    <a:srgbClr val="FF9600"/>
    <a:srgbClr val="E2E2E2"/>
    <a:srgbClr val="543071"/>
    <a:srgbClr val="8C7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销售额</c:v>
                </c:pt>
              </c:strCache>
            </c:strRef>
          </c:tx>
          <c:explosion val="0"/>
          <c:dPt>
            <c:idx val="0"/>
            <c:bubble3D val="0"/>
            <c:spPr>
              <a:solidFill>
                <a:srgbClr val="6C448A"/>
              </a:solidFill>
              <a:ln w="19050">
                <a:solidFill>
                  <a:srgbClr val="6C448A"/>
                </a:solidFill>
              </a:ln>
              <a:effectLst/>
            </c:spPr>
          </c:dPt>
          <c:dPt>
            <c:idx val="1"/>
            <c:bubble3D val="0"/>
            <c:spPr>
              <a:no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72</c:v>
                </c:pt>
                <c:pt idx="1">
                  <c:v>40</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销售额</c:v>
                </c:pt>
              </c:strCache>
            </c:strRef>
          </c:tx>
          <c:explosion val="0"/>
          <c:dPt>
            <c:idx val="0"/>
            <c:bubble3D val="0"/>
            <c:spPr>
              <a:solidFill>
                <a:srgbClr val="6C448A"/>
              </a:solidFill>
              <a:ln w="19050">
                <a:solidFill>
                  <a:srgbClr val="6C448A"/>
                </a:solidFill>
              </a:ln>
              <a:effectLst/>
            </c:spPr>
          </c:dPt>
          <c:dPt>
            <c:idx val="1"/>
            <c:bubble3D val="0"/>
            <c:spPr>
              <a:no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60</c:v>
                </c:pt>
                <c:pt idx="1">
                  <c:v>40</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销售额</c:v>
                </c:pt>
              </c:strCache>
            </c:strRef>
          </c:tx>
          <c:explosion val="0"/>
          <c:dPt>
            <c:idx val="0"/>
            <c:bubble3D val="0"/>
            <c:spPr>
              <a:solidFill>
                <a:srgbClr val="6C448A"/>
              </a:solidFill>
              <a:ln w="19050">
                <a:solidFill>
                  <a:srgbClr val="6C448A"/>
                </a:solidFill>
              </a:ln>
              <a:effectLst/>
            </c:spPr>
          </c:dPt>
          <c:dPt>
            <c:idx val="1"/>
            <c:bubble3D val="0"/>
            <c:spPr>
              <a:no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85</c:v>
                </c:pt>
                <c:pt idx="1">
                  <c:v>15</c:v>
                </c:pt>
              </c:numCache>
            </c:numRef>
          </c:val>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组合 6"/>
          <p:cNvGrpSpPr/>
          <p:nvPr userDrawn="1"/>
        </p:nvGrpSpPr>
        <p:grpSpPr>
          <a:xfrm>
            <a:off x="9232900" y="6461125"/>
            <a:ext cx="2959100" cy="396875"/>
            <a:chOff x="9259" y="10212"/>
            <a:chExt cx="4660" cy="625"/>
          </a:xfrm>
        </p:grpSpPr>
        <p:sp>
          <p:nvSpPr>
            <p:cNvPr id="8" name="矩形 7"/>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10" name="文本框 9"/>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2E2E2"/>
            </a:gs>
            <a:gs pos="100000">
              <a:srgbClr val="FCFCFC"/>
            </a:gs>
          </a:gsLst>
          <a:lin ang="5400000" scaled="1"/>
          <a:tileRect/>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119745"/>
            <a:ext cx="12191999" cy="3251200"/>
          </a:xfrm>
          <a:prstGeom prst="rect">
            <a:avLst/>
          </a:prstGeom>
        </p:spPr>
      </p:pic>
      <p:sp>
        <p:nvSpPr>
          <p:cNvPr id="9" name="矩形 8"/>
          <p:cNvSpPr/>
          <p:nvPr/>
        </p:nvSpPr>
        <p:spPr>
          <a:xfrm>
            <a:off x="6631709" y="2909455"/>
            <a:ext cx="5190836" cy="2461490"/>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056582" y="3283680"/>
            <a:ext cx="464127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清华大学本科生研究生答辩模板</a:t>
            </a:r>
            <a:endParaRPr lang="zh-CN" altLang="en-US" sz="2400" dirty="0">
              <a:solidFill>
                <a:schemeClr val="bg1"/>
              </a:solidFill>
              <a:latin typeface="微软雅黑" panose="020B0503020204020204" charset="-122"/>
              <a:ea typeface="微软雅黑" panose="020B0503020204020204" charset="-122"/>
            </a:endParaRPr>
          </a:p>
        </p:txBody>
      </p:sp>
      <p:sp>
        <p:nvSpPr>
          <p:cNvPr id="11" name="矩形 10"/>
          <p:cNvSpPr/>
          <p:nvPr/>
        </p:nvSpPr>
        <p:spPr>
          <a:xfrm>
            <a:off x="1" y="2039361"/>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5364605"/>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825673" y="3958098"/>
            <a:ext cx="4872181" cy="0"/>
          </a:xfrm>
          <a:prstGeom prst="line">
            <a:avLst/>
          </a:prstGeom>
          <a:ln w="19050">
            <a:solidFill>
              <a:srgbClr val="8C739F"/>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08583" y="5904921"/>
            <a:ext cx="1854199"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汇报人：阿炼</a:t>
            </a:r>
            <a:endParaRPr lang="zh-CN" altLang="en-US" sz="1600" dirty="0">
              <a:latin typeface="微软雅黑" panose="020B0503020204020204" charset="-122"/>
              <a:ea typeface="微软雅黑" panose="020B0503020204020204" charset="-122"/>
            </a:endParaRPr>
          </a:p>
        </p:txBody>
      </p:sp>
      <p:sp>
        <p:nvSpPr>
          <p:cNvPr id="16" name="文本框 15"/>
          <p:cNvSpPr txBox="1"/>
          <p:nvPr/>
        </p:nvSpPr>
        <p:spPr>
          <a:xfrm>
            <a:off x="6284189" y="5904921"/>
            <a:ext cx="2438401"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导    师：稻壳儿</a:t>
            </a:r>
            <a:endParaRPr lang="zh-CN" altLang="en-US" sz="1600" dirty="0">
              <a:latin typeface="微软雅黑" panose="020B0503020204020204" charset="-122"/>
              <a:ea typeface="微软雅黑" panose="020B0503020204020204" charset="-122"/>
            </a:endParaRPr>
          </a:p>
        </p:txBody>
      </p:sp>
      <p:sp>
        <p:nvSpPr>
          <p:cNvPr id="17" name="文本框 16"/>
          <p:cNvSpPr txBox="1"/>
          <p:nvPr/>
        </p:nvSpPr>
        <p:spPr>
          <a:xfrm>
            <a:off x="8784935" y="5904921"/>
            <a:ext cx="3557155"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专    业：建筑设计及其理论</a:t>
            </a:r>
            <a:endParaRPr lang="zh-CN" altLang="en-US" sz="16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20" name="矩形 19"/>
          <p:cNvSpPr/>
          <p:nvPr/>
        </p:nvSpPr>
        <p:spPr>
          <a:xfrm flipV="1">
            <a:off x="1" y="286531"/>
            <a:ext cx="277090" cy="831203"/>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248236" y="3681099"/>
            <a:ext cx="4257964" cy="276999"/>
          </a:xfrm>
          <a:prstGeom prst="rect">
            <a:avLst/>
          </a:prstGeom>
          <a:noFill/>
        </p:spPr>
        <p:txBody>
          <a:bodyPr wrap="square" rtlCol="0">
            <a:spAutoFit/>
          </a:bodyPr>
          <a:lstStyle/>
          <a:p>
            <a:r>
              <a:rPr lang="en-US" altLang="zh-CN" sz="1200" dirty="0">
                <a:solidFill>
                  <a:schemeClr val="bg1"/>
                </a:solidFill>
                <a:latin typeface="Copperplate Gothic Light" panose="020E0507020206020404" pitchFamily="34" charset="0"/>
                <a:ea typeface="微软雅黑" panose="020B0503020204020204" charset="-122"/>
                <a:cs typeface="Arial" panose="020B0604020202090204" pitchFamily="34" charset="0"/>
              </a:rPr>
              <a:t>Qing hua da xue ben ke sheng yan jiu sheng bi ye</a:t>
            </a:r>
            <a:endPar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endParaRPr>
          </a:p>
        </p:txBody>
      </p:sp>
      <p:sp>
        <p:nvSpPr>
          <p:cNvPr id="22" name="文本框 21"/>
          <p:cNvSpPr txBox="1"/>
          <p:nvPr/>
        </p:nvSpPr>
        <p:spPr>
          <a:xfrm>
            <a:off x="6825673" y="4046420"/>
            <a:ext cx="4787514" cy="923330"/>
          </a:xfrm>
          <a:prstGeom prst="rect">
            <a:avLst/>
          </a:prstGeom>
          <a:noFill/>
        </p:spPr>
        <p:txBody>
          <a:bodyPr wrap="square" rtlCol="0">
            <a:spAutoFit/>
          </a:bodyPr>
          <a:lstStyle/>
          <a:p>
            <a:pPr>
              <a:lnSpc>
                <a:spcPct val="150000"/>
              </a:lnSpc>
            </a:pPr>
            <a:r>
              <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rPr>
              <a:t>       在此输入论文主要内容点在此输入论文主要内容点在此输入论文主要内容点在此输入论文主要内容点在此输入论文主要内容点在此输入论文主要内容点</a:t>
            </a:r>
            <a:endPar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endParaRPr>
          </a:p>
        </p:txBody>
      </p:sp>
      <p:sp>
        <p:nvSpPr>
          <p:cNvPr id="23" name="矩形 22"/>
          <p:cNvSpPr/>
          <p:nvPr/>
        </p:nvSpPr>
        <p:spPr>
          <a:xfrm flipV="1">
            <a:off x="3075711" y="452682"/>
            <a:ext cx="64653" cy="498897"/>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形 24" descr="书"/>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8984" y="397330"/>
            <a:ext cx="609599" cy="609599"/>
          </a:xfrm>
          <a:prstGeom prst="rect">
            <a:avLst/>
          </a:prstGeom>
        </p:spPr>
      </p:pic>
      <p:sp>
        <p:nvSpPr>
          <p:cNvPr id="26" name="文本框 25"/>
          <p:cNvSpPr txBox="1"/>
          <p:nvPr/>
        </p:nvSpPr>
        <p:spPr>
          <a:xfrm>
            <a:off x="4112492" y="553616"/>
            <a:ext cx="1854199" cy="338554"/>
          </a:xfrm>
          <a:prstGeom prst="rect">
            <a:avLst/>
          </a:prstGeom>
          <a:noFill/>
        </p:spPr>
        <p:txBody>
          <a:bodyPr wrap="square" rtlCol="0">
            <a:spAutoFit/>
          </a:bodyPr>
          <a:lstStyle/>
          <a:p>
            <a:r>
              <a:rPr lang="zh-CN" altLang="en-US" sz="1600" dirty="0">
                <a:latin typeface="微软雅黑" panose="020B0503020204020204" charset="-122"/>
                <a:ea typeface="微软雅黑" panose="020B0503020204020204" charset="-122"/>
              </a:rPr>
              <a:t>毕业答辩系列模板</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组合 424"/>
          <p:cNvGrpSpPr/>
          <p:nvPr/>
        </p:nvGrpSpPr>
        <p:grpSpPr>
          <a:xfrm>
            <a:off x="749218" y="1469111"/>
            <a:ext cx="1743589" cy="364416"/>
            <a:chOff x="4870510" y="1315017"/>
            <a:chExt cx="1743589" cy="364416"/>
          </a:xfrm>
          <a:solidFill>
            <a:srgbClr val="6C448A"/>
          </a:solidFill>
        </p:grpSpPr>
        <p:sp>
          <p:nvSpPr>
            <p:cNvPr id="431" name="矩形 430"/>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3" name="椭圆 432"/>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4"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国内研究进展</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研究进展</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082165"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progress</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16" name="Oval 6"/>
          <p:cNvSpPr>
            <a:spLocks noChangeArrowheads="1"/>
          </p:cNvSpPr>
          <p:nvPr/>
        </p:nvSpPr>
        <p:spPr bwMode="auto">
          <a:xfrm>
            <a:off x="3359619" y="2137361"/>
            <a:ext cx="3694289" cy="3692912"/>
          </a:xfrm>
          <a:prstGeom prst="ellipse">
            <a:avLst/>
          </a:prstGeom>
          <a:noFill/>
          <a:ln w="12700">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9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90204" pitchFamily="34" charset="0"/>
                <a:ea typeface="仿宋_GB2312" pitchFamily="1" charset="-122"/>
              </a:defRPr>
            </a:lvl2pPr>
            <a:lvl3pPr marL="1143000" indent="-228600">
              <a:spcBef>
                <a:spcPct val="20000"/>
              </a:spcBef>
              <a:buChar char="•"/>
              <a:defRPr sz="2400">
                <a:solidFill>
                  <a:schemeClr val="tx1"/>
                </a:solidFill>
                <a:latin typeface="Arial" panose="020B060402020209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9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9pPr>
          </a:lstStyle>
          <a:p>
            <a:pPr fontAlgn="base">
              <a:spcBef>
                <a:spcPct val="0"/>
              </a:spcBef>
              <a:spcAft>
                <a:spcPct val="0"/>
              </a:spcAft>
              <a:buFontTx/>
              <a:buNone/>
            </a:pPr>
            <a:endParaRPr lang="zh-CN" altLang="en-US" sz="1800">
              <a:solidFill>
                <a:srgbClr val="484849"/>
              </a:solidFill>
              <a:ea typeface="宋体" panose="02010600030101010101" pitchFamily="2" charset="-122"/>
            </a:endParaRPr>
          </a:p>
        </p:txBody>
      </p:sp>
      <p:sp>
        <p:nvSpPr>
          <p:cNvPr id="17" name="Oval 7"/>
          <p:cNvSpPr>
            <a:spLocks noChangeArrowheads="1"/>
          </p:cNvSpPr>
          <p:nvPr/>
        </p:nvSpPr>
        <p:spPr bwMode="auto">
          <a:xfrm>
            <a:off x="5234312" y="2137361"/>
            <a:ext cx="3694289" cy="3692912"/>
          </a:xfrm>
          <a:prstGeom prst="ellipse">
            <a:avLst/>
          </a:prstGeom>
          <a:noFill/>
          <a:ln w="12700">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9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90204" pitchFamily="34" charset="0"/>
                <a:ea typeface="仿宋_GB2312" pitchFamily="1" charset="-122"/>
              </a:defRPr>
            </a:lvl2pPr>
            <a:lvl3pPr marL="1143000" indent="-228600">
              <a:spcBef>
                <a:spcPct val="20000"/>
              </a:spcBef>
              <a:buChar char="•"/>
              <a:defRPr sz="2400">
                <a:solidFill>
                  <a:schemeClr val="tx1"/>
                </a:solidFill>
                <a:latin typeface="Arial" panose="020B060402020209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9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anose="02010600030101010101" pitchFamily="2" charset="-122"/>
              </a:defRPr>
            </a:lvl9pPr>
          </a:lstStyle>
          <a:p>
            <a:pPr fontAlgn="base">
              <a:spcBef>
                <a:spcPct val="0"/>
              </a:spcBef>
              <a:spcAft>
                <a:spcPct val="0"/>
              </a:spcAft>
              <a:buFontTx/>
              <a:buNone/>
            </a:pPr>
            <a:endParaRPr lang="zh-CN" altLang="en-US" sz="1800">
              <a:solidFill>
                <a:srgbClr val="484849"/>
              </a:solidFill>
              <a:ea typeface="宋体" panose="02010600030101010101" pitchFamily="2" charset="-122"/>
            </a:endParaRPr>
          </a:p>
        </p:txBody>
      </p:sp>
      <p:sp>
        <p:nvSpPr>
          <p:cNvPr id="18" name="Line 16"/>
          <p:cNvSpPr>
            <a:spLocks noChangeShapeType="1"/>
          </p:cNvSpPr>
          <p:nvPr/>
        </p:nvSpPr>
        <p:spPr bwMode="auto">
          <a:xfrm>
            <a:off x="4271590" y="3086524"/>
            <a:ext cx="651528" cy="374663"/>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Line 17"/>
          <p:cNvSpPr>
            <a:spLocks noChangeShapeType="1"/>
          </p:cNvSpPr>
          <p:nvPr/>
        </p:nvSpPr>
        <p:spPr bwMode="auto">
          <a:xfrm flipV="1">
            <a:off x="4310159" y="4528486"/>
            <a:ext cx="650151" cy="373286"/>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Line 18"/>
          <p:cNvSpPr>
            <a:spLocks noChangeShapeType="1"/>
          </p:cNvSpPr>
          <p:nvPr/>
        </p:nvSpPr>
        <p:spPr bwMode="auto">
          <a:xfrm>
            <a:off x="3887499" y="4012055"/>
            <a:ext cx="865031" cy="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Line 19"/>
          <p:cNvSpPr>
            <a:spLocks noChangeShapeType="1"/>
          </p:cNvSpPr>
          <p:nvPr/>
        </p:nvSpPr>
        <p:spPr bwMode="auto">
          <a:xfrm flipH="1">
            <a:off x="7370611" y="3086524"/>
            <a:ext cx="651528" cy="374663"/>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Line 20"/>
          <p:cNvSpPr>
            <a:spLocks noChangeShapeType="1"/>
          </p:cNvSpPr>
          <p:nvPr/>
        </p:nvSpPr>
        <p:spPr bwMode="auto">
          <a:xfrm flipH="1" flipV="1">
            <a:off x="7333420" y="4528486"/>
            <a:ext cx="651529" cy="373286"/>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Line 21"/>
          <p:cNvSpPr>
            <a:spLocks noChangeShapeType="1"/>
          </p:cNvSpPr>
          <p:nvPr/>
        </p:nvSpPr>
        <p:spPr bwMode="auto">
          <a:xfrm flipH="1">
            <a:off x="7541199" y="4012055"/>
            <a:ext cx="866408" cy="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Oval 10"/>
          <p:cNvSpPr>
            <a:spLocks noChangeArrowheads="1"/>
          </p:cNvSpPr>
          <p:nvPr/>
        </p:nvSpPr>
        <p:spPr bwMode="auto">
          <a:xfrm>
            <a:off x="3340335" y="2305408"/>
            <a:ext cx="900844" cy="900845"/>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25" name="Oval 12"/>
          <p:cNvSpPr>
            <a:spLocks noChangeArrowheads="1"/>
          </p:cNvSpPr>
          <p:nvPr/>
        </p:nvSpPr>
        <p:spPr bwMode="auto">
          <a:xfrm>
            <a:off x="2787982" y="3542348"/>
            <a:ext cx="900844" cy="900845"/>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26" name="Oval 11"/>
          <p:cNvSpPr>
            <a:spLocks noChangeArrowheads="1"/>
          </p:cNvSpPr>
          <p:nvPr/>
        </p:nvSpPr>
        <p:spPr bwMode="auto">
          <a:xfrm>
            <a:off x="3340335" y="4750362"/>
            <a:ext cx="900844" cy="902222"/>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27" name="Oval 14"/>
          <p:cNvSpPr>
            <a:spLocks noChangeArrowheads="1"/>
          </p:cNvSpPr>
          <p:nvPr/>
        </p:nvSpPr>
        <p:spPr bwMode="auto">
          <a:xfrm>
            <a:off x="8066324" y="4750362"/>
            <a:ext cx="900844" cy="902222"/>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28" name="Oval 15"/>
          <p:cNvSpPr>
            <a:spLocks noChangeArrowheads="1"/>
          </p:cNvSpPr>
          <p:nvPr/>
        </p:nvSpPr>
        <p:spPr bwMode="auto">
          <a:xfrm>
            <a:off x="8618678" y="3542348"/>
            <a:ext cx="900844" cy="900845"/>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29" name="Oval 13"/>
          <p:cNvSpPr>
            <a:spLocks noChangeArrowheads="1"/>
          </p:cNvSpPr>
          <p:nvPr/>
        </p:nvSpPr>
        <p:spPr bwMode="auto">
          <a:xfrm>
            <a:off x="8066324" y="2305408"/>
            <a:ext cx="900844" cy="900845"/>
          </a:xfrm>
          <a:prstGeom prst="ellipse">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0" name="Oval 8"/>
          <p:cNvSpPr>
            <a:spLocks noChangeArrowheads="1"/>
          </p:cNvSpPr>
          <p:nvPr/>
        </p:nvSpPr>
        <p:spPr bwMode="auto">
          <a:xfrm>
            <a:off x="4962957" y="2736547"/>
            <a:ext cx="2362306" cy="2362306"/>
          </a:xfrm>
          <a:prstGeom prst="ellipse">
            <a:avLst/>
          </a:prstGeom>
          <a:solidFill>
            <a:srgbClr val="F4EDFD"/>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31" name="Oval 9"/>
          <p:cNvSpPr>
            <a:spLocks noChangeArrowheads="1"/>
          </p:cNvSpPr>
          <p:nvPr/>
        </p:nvSpPr>
        <p:spPr bwMode="auto">
          <a:xfrm>
            <a:off x="5263239" y="3036829"/>
            <a:ext cx="1761743" cy="1763121"/>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a:latin typeface="微软雅黑" panose="020B0503020204020204" charset="-122"/>
            </a:endParaRPr>
          </a:p>
        </p:txBody>
      </p:sp>
      <p:sp>
        <p:nvSpPr>
          <p:cNvPr id="32" name="矩形 31"/>
          <p:cNvSpPr/>
          <p:nvPr/>
        </p:nvSpPr>
        <p:spPr>
          <a:xfrm>
            <a:off x="3391140" y="2420307"/>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33" name="矩形 32"/>
          <p:cNvSpPr/>
          <p:nvPr/>
        </p:nvSpPr>
        <p:spPr>
          <a:xfrm>
            <a:off x="1155436" y="2278775"/>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sp>
        <p:nvSpPr>
          <p:cNvPr id="34" name="矩形 33"/>
          <p:cNvSpPr/>
          <p:nvPr/>
        </p:nvSpPr>
        <p:spPr>
          <a:xfrm>
            <a:off x="5352650" y="3703556"/>
            <a:ext cx="1582919" cy="461665"/>
          </a:xfrm>
          <a:prstGeom prst="rect">
            <a:avLst/>
          </a:prstGeom>
        </p:spPr>
        <p:txBody>
          <a:bodyPr wrap="square">
            <a:spAutoFit/>
          </a:bodyPr>
          <a:lstStyle/>
          <a:p>
            <a:pPr algn="ctr"/>
            <a:r>
              <a:rPr lang="zh-CN" altLang="en-US" sz="2400" b="1" dirty="0">
                <a:solidFill>
                  <a:schemeClr val="bg1"/>
                </a:solidFill>
                <a:latin typeface="微软雅黑" panose="020B0503020204020204" charset="-122"/>
                <a:ea typeface="微软雅黑" panose="020B0503020204020204" charset="-122"/>
              </a:rPr>
              <a:t>添加标题</a:t>
            </a:r>
            <a:endParaRPr lang="zh-CN" altLang="en-US" sz="24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8110406" y="2432664"/>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36" name="矩形 35"/>
          <p:cNvSpPr/>
          <p:nvPr/>
        </p:nvSpPr>
        <p:spPr>
          <a:xfrm>
            <a:off x="2839110" y="3688889"/>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37" name="矩形 36"/>
          <p:cNvSpPr/>
          <p:nvPr/>
        </p:nvSpPr>
        <p:spPr>
          <a:xfrm>
            <a:off x="3386643" y="4868287"/>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38" name="矩形 37"/>
          <p:cNvSpPr/>
          <p:nvPr/>
        </p:nvSpPr>
        <p:spPr>
          <a:xfrm>
            <a:off x="8666362" y="3688888"/>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39" name="矩形 38"/>
          <p:cNvSpPr/>
          <p:nvPr/>
        </p:nvSpPr>
        <p:spPr>
          <a:xfrm>
            <a:off x="8110769" y="4878307"/>
            <a:ext cx="805475" cy="646331"/>
          </a:xfrm>
          <a:prstGeom prst="rect">
            <a:avLst/>
          </a:prstGeom>
        </p:spPr>
        <p:txBody>
          <a:bodyPr wrap="square">
            <a:spAutoFit/>
          </a:bodyP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576815" y="3537399"/>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sp>
        <p:nvSpPr>
          <p:cNvPr id="41" name="矩形 40"/>
          <p:cNvSpPr/>
          <p:nvPr/>
        </p:nvSpPr>
        <p:spPr>
          <a:xfrm>
            <a:off x="1155436" y="4752843"/>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sp>
        <p:nvSpPr>
          <p:cNvPr id="42" name="矩形 41"/>
          <p:cNvSpPr/>
          <p:nvPr/>
        </p:nvSpPr>
        <p:spPr>
          <a:xfrm>
            <a:off x="9084250" y="2278775"/>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sp>
        <p:nvSpPr>
          <p:cNvPr id="43" name="矩形 42"/>
          <p:cNvSpPr/>
          <p:nvPr/>
        </p:nvSpPr>
        <p:spPr>
          <a:xfrm>
            <a:off x="9655650" y="3537399"/>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sp>
        <p:nvSpPr>
          <p:cNvPr id="44" name="矩形 43"/>
          <p:cNvSpPr/>
          <p:nvPr/>
        </p:nvSpPr>
        <p:spPr>
          <a:xfrm>
            <a:off x="9084250" y="4752843"/>
            <a:ext cx="2073403"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latin typeface="微软雅黑" panose="020B0503020204020204" charset="-122"/>
              <a:ea typeface="微软雅黑" panose="020B0503020204020204" charset="-122"/>
            </a:endParaRPr>
          </a:p>
        </p:txBody>
      </p:sp>
      <p:pic>
        <p:nvPicPr>
          <p:cNvPr id="45"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组合 45"/>
          <p:cNvGrpSpPr/>
          <p:nvPr/>
        </p:nvGrpSpPr>
        <p:grpSpPr>
          <a:xfrm>
            <a:off x="9232900" y="6461125"/>
            <a:ext cx="2959100" cy="396875"/>
            <a:chOff x="9259" y="10212"/>
            <a:chExt cx="4660" cy="625"/>
          </a:xfrm>
        </p:grpSpPr>
        <p:sp>
          <p:nvSpPr>
            <p:cNvPr id="47" name="矩形 46"/>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49" name="文本框 48"/>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250" fill="hold"/>
                                        <p:tgtEl>
                                          <p:spTgt spid="30"/>
                                        </p:tgtEl>
                                        <p:attrNameLst>
                                          <p:attrName>ppt_w</p:attrName>
                                        </p:attrNameLst>
                                      </p:cBhvr>
                                      <p:tavLst>
                                        <p:tav tm="0">
                                          <p:val>
                                            <p:fltVal val="0"/>
                                          </p:val>
                                        </p:tav>
                                        <p:tav tm="100000">
                                          <p:val>
                                            <p:strVal val="#ppt_w"/>
                                          </p:val>
                                        </p:tav>
                                      </p:tavLst>
                                    </p:anim>
                                    <p:anim calcmode="lin" valueType="num">
                                      <p:cBhvr>
                                        <p:cTn id="25" dur="250" fill="hold"/>
                                        <p:tgtEl>
                                          <p:spTgt spid="30"/>
                                        </p:tgtEl>
                                        <p:attrNameLst>
                                          <p:attrName>ppt_h</p:attrName>
                                        </p:attrNameLst>
                                      </p:cBhvr>
                                      <p:tavLst>
                                        <p:tav tm="0">
                                          <p:val>
                                            <p:fltVal val="0"/>
                                          </p:val>
                                        </p:tav>
                                        <p:tav tm="100000">
                                          <p:val>
                                            <p:strVal val="#ppt_h"/>
                                          </p:val>
                                        </p:tav>
                                      </p:tavLst>
                                    </p:anim>
                                    <p:animEffect transition="in" filter="fade">
                                      <p:cBhvr>
                                        <p:cTn id="26" dur="250"/>
                                        <p:tgtEl>
                                          <p:spTgt spid="30"/>
                                        </p:tgtEl>
                                      </p:cBhvr>
                                    </p:animEffect>
                                  </p:childTnLst>
                                </p:cTn>
                              </p:par>
                              <p:par>
                                <p:cTn id="27" presetID="6" presetClass="emph" presetSubtype="0" decel="100000" fill="hold" grpId="1" nodeType="withEffect">
                                  <p:stCondLst>
                                    <p:cond delay="200"/>
                                  </p:stCondLst>
                                  <p:childTnLst>
                                    <p:animScale>
                                      <p:cBhvr>
                                        <p:cTn id="28" dur="250" fill="hold"/>
                                        <p:tgtEl>
                                          <p:spTgt spid="30"/>
                                        </p:tgtEl>
                                      </p:cBhvr>
                                      <p:by x="120000" y="120000"/>
                                    </p:animScale>
                                  </p:childTnLst>
                                </p:cTn>
                              </p:par>
                              <p:par>
                                <p:cTn id="29" presetID="6" presetClass="emph" presetSubtype="0" decel="100000" fill="hold" grpId="2" nodeType="withEffect">
                                  <p:stCondLst>
                                    <p:cond delay="400"/>
                                  </p:stCondLst>
                                  <p:childTnLst>
                                    <p:animScale>
                                      <p:cBhvr>
                                        <p:cTn id="30" dur="250" fill="hold"/>
                                        <p:tgtEl>
                                          <p:spTgt spid="30"/>
                                        </p:tgtEl>
                                      </p:cBhvr>
                                      <p:by x="83000" y="83000"/>
                                    </p:animScale>
                                  </p:childTnLst>
                                </p:cTn>
                              </p:par>
                              <p:par>
                                <p:cTn id="31" presetID="53" presetClass="entr" presetSubtype="16" fill="hold" grpId="0" nodeType="withEffect">
                                  <p:stCondLst>
                                    <p:cond delay="4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250" fill="hold"/>
                                        <p:tgtEl>
                                          <p:spTgt spid="31"/>
                                        </p:tgtEl>
                                        <p:attrNameLst>
                                          <p:attrName>ppt_w</p:attrName>
                                        </p:attrNameLst>
                                      </p:cBhvr>
                                      <p:tavLst>
                                        <p:tav tm="0">
                                          <p:val>
                                            <p:fltVal val="0"/>
                                          </p:val>
                                        </p:tav>
                                        <p:tav tm="100000">
                                          <p:val>
                                            <p:strVal val="#ppt_w"/>
                                          </p:val>
                                        </p:tav>
                                      </p:tavLst>
                                    </p:anim>
                                    <p:anim calcmode="lin" valueType="num">
                                      <p:cBhvr>
                                        <p:cTn id="34" dur="250" fill="hold"/>
                                        <p:tgtEl>
                                          <p:spTgt spid="31"/>
                                        </p:tgtEl>
                                        <p:attrNameLst>
                                          <p:attrName>ppt_h</p:attrName>
                                        </p:attrNameLst>
                                      </p:cBhvr>
                                      <p:tavLst>
                                        <p:tav tm="0">
                                          <p:val>
                                            <p:fltVal val="0"/>
                                          </p:val>
                                        </p:tav>
                                        <p:tav tm="100000">
                                          <p:val>
                                            <p:strVal val="#ppt_h"/>
                                          </p:val>
                                        </p:tav>
                                      </p:tavLst>
                                    </p:anim>
                                    <p:animEffect transition="in" filter="fade">
                                      <p:cBhvr>
                                        <p:cTn id="35" dur="250"/>
                                        <p:tgtEl>
                                          <p:spTgt spid="31"/>
                                        </p:tgtEl>
                                      </p:cBhvr>
                                    </p:animEffect>
                                  </p:childTnLst>
                                </p:cTn>
                              </p:par>
                              <p:par>
                                <p:cTn id="36" presetID="6" presetClass="emph" presetSubtype="0" decel="100000" fill="hold" grpId="1" nodeType="withEffect">
                                  <p:stCondLst>
                                    <p:cond delay="600"/>
                                  </p:stCondLst>
                                  <p:childTnLst>
                                    <p:animScale>
                                      <p:cBhvr>
                                        <p:cTn id="37" dur="250" fill="hold"/>
                                        <p:tgtEl>
                                          <p:spTgt spid="31"/>
                                        </p:tgtEl>
                                      </p:cBhvr>
                                      <p:by x="120000" y="120000"/>
                                    </p:animScale>
                                  </p:childTnLst>
                                </p:cTn>
                              </p:par>
                              <p:par>
                                <p:cTn id="38" presetID="6" presetClass="emph" presetSubtype="0" decel="100000" fill="hold" grpId="2" nodeType="withEffect">
                                  <p:stCondLst>
                                    <p:cond delay="800"/>
                                  </p:stCondLst>
                                  <p:childTnLst>
                                    <p:animScale>
                                      <p:cBhvr>
                                        <p:cTn id="39" dur="250" fill="hold"/>
                                        <p:tgtEl>
                                          <p:spTgt spid="31"/>
                                        </p:tgtEl>
                                      </p:cBhvr>
                                      <p:by x="83000" y="83000"/>
                                    </p:animScale>
                                  </p:childTnLst>
                                </p:cTn>
                              </p:par>
                              <p:par>
                                <p:cTn id="40" presetID="53" presetClass="entr" presetSubtype="16" fill="hold" grpId="0" nodeType="withEffect">
                                  <p:stCondLst>
                                    <p:cond delay="600"/>
                                  </p:stCondLst>
                                  <p:childTnLst>
                                    <p:set>
                                      <p:cBhvr>
                                        <p:cTn id="41" dur="1" fill="hold">
                                          <p:stCondLst>
                                            <p:cond delay="0"/>
                                          </p:stCondLst>
                                        </p:cTn>
                                        <p:tgtEl>
                                          <p:spTgt spid="34"/>
                                        </p:tgtEl>
                                        <p:attrNameLst>
                                          <p:attrName>style.visibility</p:attrName>
                                        </p:attrNameLst>
                                      </p:cBhvr>
                                      <p:to>
                                        <p:strVal val="visible"/>
                                      </p:to>
                                    </p:set>
                                    <p:anim calcmode="lin" valueType="num">
                                      <p:cBhvr>
                                        <p:cTn id="42" dur="250" fill="hold"/>
                                        <p:tgtEl>
                                          <p:spTgt spid="34"/>
                                        </p:tgtEl>
                                        <p:attrNameLst>
                                          <p:attrName>ppt_w</p:attrName>
                                        </p:attrNameLst>
                                      </p:cBhvr>
                                      <p:tavLst>
                                        <p:tav tm="0">
                                          <p:val>
                                            <p:fltVal val="0"/>
                                          </p:val>
                                        </p:tav>
                                        <p:tav tm="100000">
                                          <p:val>
                                            <p:strVal val="#ppt_w"/>
                                          </p:val>
                                        </p:tav>
                                      </p:tavLst>
                                    </p:anim>
                                    <p:anim calcmode="lin" valueType="num">
                                      <p:cBhvr>
                                        <p:cTn id="43" dur="250" fill="hold"/>
                                        <p:tgtEl>
                                          <p:spTgt spid="34"/>
                                        </p:tgtEl>
                                        <p:attrNameLst>
                                          <p:attrName>ppt_h</p:attrName>
                                        </p:attrNameLst>
                                      </p:cBhvr>
                                      <p:tavLst>
                                        <p:tav tm="0">
                                          <p:val>
                                            <p:fltVal val="0"/>
                                          </p:val>
                                        </p:tav>
                                        <p:tav tm="100000">
                                          <p:val>
                                            <p:strVal val="#ppt_h"/>
                                          </p:val>
                                        </p:tav>
                                      </p:tavLst>
                                    </p:anim>
                                    <p:animEffect transition="in" filter="fade">
                                      <p:cBhvr>
                                        <p:cTn id="44" dur="250"/>
                                        <p:tgtEl>
                                          <p:spTgt spid="34"/>
                                        </p:tgtEl>
                                      </p:cBhvr>
                                    </p:animEffect>
                                  </p:childTnLst>
                                </p:cTn>
                              </p:par>
                              <p:par>
                                <p:cTn id="45" presetID="6" presetClass="emph" presetSubtype="0" decel="100000" fill="hold" grpId="1" nodeType="withEffect">
                                  <p:stCondLst>
                                    <p:cond delay="800"/>
                                  </p:stCondLst>
                                  <p:childTnLst>
                                    <p:animScale>
                                      <p:cBhvr>
                                        <p:cTn id="46" dur="250" fill="hold"/>
                                        <p:tgtEl>
                                          <p:spTgt spid="34"/>
                                        </p:tgtEl>
                                      </p:cBhvr>
                                      <p:by x="120000" y="120000"/>
                                    </p:animScale>
                                  </p:childTnLst>
                                </p:cTn>
                              </p:par>
                              <p:par>
                                <p:cTn id="47" presetID="6" presetClass="emph" presetSubtype="0" decel="100000" fill="hold" grpId="2" nodeType="withEffect">
                                  <p:stCondLst>
                                    <p:cond delay="1000"/>
                                  </p:stCondLst>
                                  <p:childTnLst>
                                    <p:animScale>
                                      <p:cBhvr>
                                        <p:cTn id="48" dur="250" fill="hold"/>
                                        <p:tgtEl>
                                          <p:spTgt spid="34"/>
                                        </p:tgtEl>
                                      </p:cBhvr>
                                      <p:by x="83000" y="83000"/>
                                    </p:animScale>
                                  </p:childTnLst>
                                </p:cTn>
                              </p:par>
                            </p:childTnLst>
                          </p:cTn>
                        </p:par>
                        <p:par>
                          <p:cTn id="49" fill="hold">
                            <p:stCondLst>
                              <p:cond delay="1500"/>
                            </p:stCondLst>
                            <p:childTnLst>
                              <p:par>
                                <p:cTn id="50" presetID="23" presetClass="entr" presetSubtype="52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 calcmode="lin" valueType="num">
                                      <p:cBhvr>
                                        <p:cTn id="54" dur="500" fill="hold"/>
                                        <p:tgtEl>
                                          <p:spTgt spid="16"/>
                                        </p:tgtEl>
                                        <p:attrNameLst>
                                          <p:attrName>ppt_x</p:attrName>
                                        </p:attrNameLst>
                                      </p:cBhvr>
                                      <p:tavLst>
                                        <p:tav tm="0">
                                          <p:val>
                                            <p:fltVal val="0.5"/>
                                          </p:val>
                                        </p:tav>
                                        <p:tav tm="100000">
                                          <p:val>
                                            <p:strVal val="#ppt_x"/>
                                          </p:val>
                                        </p:tav>
                                      </p:tavLst>
                                    </p:anim>
                                    <p:anim calcmode="lin" valueType="num">
                                      <p:cBhvr>
                                        <p:cTn id="55" dur="500" fill="hold"/>
                                        <p:tgtEl>
                                          <p:spTgt spid="16"/>
                                        </p:tgtEl>
                                        <p:attrNameLst>
                                          <p:attrName>ppt_y</p:attrName>
                                        </p:attrNameLst>
                                      </p:cBhvr>
                                      <p:tavLst>
                                        <p:tav tm="0">
                                          <p:val>
                                            <p:fltVal val="0.5"/>
                                          </p:val>
                                        </p:tav>
                                        <p:tav tm="100000">
                                          <p:val>
                                            <p:strVal val="#ppt_y"/>
                                          </p:val>
                                        </p:tav>
                                      </p:tavLst>
                                    </p:anim>
                                  </p:childTnLst>
                                </p:cTn>
                              </p:par>
                              <p:par>
                                <p:cTn id="56" presetID="23" presetClass="entr" presetSubtype="528"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 calcmode="lin" valueType="num">
                                      <p:cBhvr>
                                        <p:cTn id="60" dur="500" fill="hold"/>
                                        <p:tgtEl>
                                          <p:spTgt spid="17"/>
                                        </p:tgtEl>
                                        <p:attrNameLst>
                                          <p:attrName>ppt_x</p:attrName>
                                        </p:attrNameLst>
                                      </p:cBhvr>
                                      <p:tavLst>
                                        <p:tav tm="0">
                                          <p:val>
                                            <p:fltVal val="0.5"/>
                                          </p:val>
                                        </p:tav>
                                        <p:tav tm="100000">
                                          <p:val>
                                            <p:strVal val="#ppt_x"/>
                                          </p:val>
                                        </p:tav>
                                      </p:tavLst>
                                    </p:anim>
                                    <p:anim calcmode="lin" valueType="num">
                                      <p:cBhvr>
                                        <p:cTn id="61" dur="500" fill="hold"/>
                                        <p:tgtEl>
                                          <p:spTgt spid="17"/>
                                        </p:tgtEl>
                                        <p:attrNameLst>
                                          <p:attrName>ppt_y</p:attrName>
                                        </p:attrNameLst>
                                      </p:cBhvr>
                                      <p:tavLst>
                                        <p:tav tm="0">
                                          <p:val>
                                            <p:fltVal val="0.5"/>
                                          </p:val>
                                        </p:tav>
                                        <p:tav tm="100000">
                                          <p:val>
                                            <p:strVal val="#ppt_y"/>
                                          </p:val>
                                        </p:tav>
                                      </p:tavLst>
                                    </p:anim>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Effect transition="in" filter="fade">
                                      <p:cBhvr>
                                        <p:cTn id="92" dur="500"/>
                                        <p:tgtEl>
                                          <p:spTgt spid="29"/>
                                        </p:tgtEl>
                                      </p:cBhvr>
                                    </p:animEffect>
                                  </p:childTnLst>
                                </p:cTn>
                              </p:par>
                            </p:childTnLst>
                          </p:cTn>
                        </p:par>
                        <p:par>
                          <p:cTn id="93" fill="hold">
                            <p:stCondLst>
                              <p:cond delay="2500"/>
                            </p:stCondLst>
                            <p:childTnLst>
                              <p:par>
                                <p:cTn id="94" presetID="22" presetClass="entr" presetSubtype="2"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right)">
                                      <p:cBhvr>
                                        <p:cTn id="96" dur="500"/>
                                        <p:tgtEl>
                                          <p:spTgt spid="18"/>
                                        </p:tgtEl>
                                      </p:cBhvr>
                                    </p:animEffect>
                                  </p:childTnLst>
                                </p:cTn>
                              </p:par>
                            </p:childTnLst>
                          </p:cTn>
                        </p:par>
                        <p:par>
                          <p:cTn id="97" fill="hold">
                            <p:stCondLst>
                              <p:cond delay="3000"/>
                            </p:stCondLst>
                            <p:childTnLst>
                              <p:par>
                                <p:cTn id="98" presetID="53" presetClass="entr" presetSubtype="16"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animEffect transition="in" filter="fade">
                                      <p:cBhvr>
                                        <p:cTn id="102" dur="500"/>
                                        <p:tgtEl>
                                          <p:spTgt spid="32"/>
                                        </p:tgtEl>
                                      </p:cBhvr>
                                    </p:animEffect>
                                  </p:childTnLst>
                                </p:cTn>
                              </p:par>
                            </p:childTnLst>
                          </p:cTn>
                        </p:par>
                        <p:par>
                          <p:cTn id="103" fill="hold">
                            <p:stCondLst>
                              <p:cond delay="3500"/>
                            </p:stCondLst>
                            <p:childTnLst>
                              <p:par>
                                <p:cTn id="104" presetID="53" presetClass="entr" presetSubtype="16" fill="hold" grpId="0" nodeType="afterEffect">
                                  <p:stCondLst>
                                    <p:cond delay="0"/>
                                  </p:stCondLst>
                                  <p:iterate type="lt">
                                    <p:tmPct val="10000"/>
                                  </p:iterate>
                                  <p:childTnLst>
                                    <p:set>
                                      <p:cBhvr>
                                        <p:cTn id="105" dur="1" fill="hold">
                                          <p:stCondLst>
                                            <p:cond delay="0"/>
                                          </p:stCondLst>
                                        </p:cTn>
                                        <p:tgtEl>
                                          <p:spTgt spid="33"/>
                                        </p:tgtEl>
                                        <p:attrNameLst>
                                          <p:attrName>style.visibility</p:attrName>
                                        </p:attrNameLst>
                                      </p:cBhvr>
                                      <p:to>
                                        <p:strVal val="visible"/>
                                      </p:to>
                                    </p:set>
                                    <p:anim calcmode="lin" valueType="num">
                                      <p:cBhvr>
                                        <p:cTn id="106" dur="150" fill="hold"/>
                                        <p:tgtEl>
                                          <p:spTgt spid="33"/>
                                        </p:tgtEl>
                                        <p:attrNameLst>
                                          <p:attrName>ppt_w</p:attrName>
                                        </p:attrNameLst>
                                      </p:cBhvr>
                                      <p:tavLst>
                                        <p:tav tm="0">
                                          <p:val>
                                            <p:fltVal val="0"/>
                                          </p:val>
                                        </p:tav>
                                        <p:tav tm="100000">
                                          <p:val>
                                            <p:strVal val="#ppt_w"/>
                                          </p:val>
                                        </p:tav>
                                      </p:tavLst>
                                    </p:anim>
                                    <p:anim calcmode="lin" valueType="num">
                                      <p:cBhvr>
                                        <p:cTn id="107" dur="150" fill="hold"/>
                                        <p:tgtEl>
                                          <p:spTgt spid="33"/>
                                        </p:tgtEl>
                                        <p:attrNameLst>
                                          <p:attrName>ppt_h</p:attrName>
                                        </p:attrNameLst>
                                      </p:cBhvr>
                                      <p:tavLst>
                                        <p:tav tm="0">
                                          <p:val>
                                            <p:fltVal val="0"/>
                                          </p:val>
                                        </p:tav>
                                        <p:tav tm="100000">
                                          <p:val>
                                            <p:strVal val="#ppt_h"/>
                                          </p:val>
                                        </p:tav>
                                      </p:tavLst>
                                    </p:anim>
                                    <p:animEffect transition="in" filter="fade">
                                      <p:cBhvr>
                                        <p:cTn id="108" dur="150"/>
                                        <p:tgtEl>
                                          <p:spTgt spid="33"/>
                                        </p:tgtEl>
                                      </p:cBhvr>
                                    </p:animEffect>
                                  </p:childTnLst>
                                </p:cTn>
                              </p:par>
                            </p:childTnLst>
                          </p:cTn>
                        </p:par>
                        <p:par>
                          <p:cTn id="109" fill="hold">
                            <p:stCondLst>
                              <p:cond delay="4455"/>
                            </p:stCondLst>
                            <p:childTnLst>
                              <p:par>
                                <p:cTn id="110" presetID="22" presetClass="entr" presetSubtype="2"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wipe(right)">
                                      <p:cBhvr>
                                        <p:cTn id="112" dur="500"/>
                                        <p:tgtEl>
                                          <p:spTgt spid="20"/>
                                        </p:tgtEl>
                                      </p:cBhvr>
                                    </p:animEffect>
                                  </p:childTnLst>
                                </p:cTn>
                              </p:par>
                            </p:childTnLst>
                          </p:cTn>
                        </p:par>
                        <p:par>
                          <p:cTn id="113" fill="hold">
                            <p:stCondLst>
                              <p:cond delay="4955"/>
                            </p:stCondLst>
                            <p:childTnLst>
                              <p:par>
                                <p:cTn id="114" presetID="53" presetClass="entr" presetSubtype="16" fill="hold" grpId="0" nodeType="afterEffect">
                                  <p:stCondLst>
                                    <p:cond delay="0"/>
                                  </p:stCondLst>
                                  <p:childTnLst>
                                    <p:set>
                                      <p:cBhvr>
                                        <p:cTn id="115" dur="1" fill="hold">
                                          <p:stCondLst>
                                            <p:cond delay="0"/>
                                          </p:stCondLst>
                                        </p:cTn>
                                        <p:tgtEl>
                                          <p:spTgt spid="36"/>
                                        </p:tgtEl>
                                        <p:attrNameLst>
                                          <p:attrName>style.visibility</p:attrName>
                                        </p:attrNameLst>
                                      </p:cBhvr>
                                      <p:to>
                                        <p:strVal val="visible"/>
                                      </p:to>
                                    </p:set>
                                    <p:anim calcmode="lin" valueType="num">
                                      <p:cBhvr>
                                        <p:cTn id="116" dur="500" fill="hold"/>
                                        <p:tgtEl>
                                          <p:spTgt spid="36"/>
                                        </p:tgtEl>
                                        <p:attrNameLst>
                                          <p:attrName>ppt_w</p:attrName>
                                        </p:attrNameLst>
                                      </p:cBhvr>
                                      <p:tavLst>
                                        <p:tav tm="0">
                                          <p:val>
                                            <p:fltVal val="0"/>
                                          </p:val>
                                        </p:tav>
                                        <p:tav tm="100000">
                                          <p:val>
                                            <p:strVal val="#ppt_w"/>
                                          </p:val>
                                        </p:tav>
                                      </p:tavLst>
                                    </p:anim>
                                    <p:anim calcmode="lin" valueType="num">
                                      <p:cBhvr>
                                        <p:cTn id="117" dur="500" fill="hold"/>
                                        <p:tgtEl>
                                          <p:spTgt spid="36"/>
                                        </p:tgtEl>
                                        <p:attrNameLst>
                                          <p:attrName>ppt_h</p:attrName>
                                        </p:attrNameLst>
                                      </p:cBhvr>
                                      <p:tavLst>
                                        <p:tav tm="0">
                                          <p:val>
                                            <p:fltVal val="0"/>
                                          </p:val>
                                        </p:tav>
                                        <p:tav tm="100000">
                                          <p:val>
                                            <p:strVal val="#ppt_h"/>
                                          </p:val>
                                        </p:tav>
                                      </p:tavLst>
                                    </p:anim>
                                    <p:animEffect transition="in" filter="fade">
                                      <p:cBhvr>
                                        <p:cTn id="118" dur="500"/>
                                        <p:tgtEl>
                                          <p:spTgt spid="36"/>
                                        </p:tgtEl>
                                      </p:cBhvr>
                                    </p:animEffect>
                                  </p:childTnLst>
                                </p:cTn>
                              </p:par>
                            </p:childTnLst>
                          </p:cTn>
                        </p:par>
                        <p:par>
                          <p:cTn id="119" fill="hold">
                            <p:stCondLst>
                              <p:cond delay="5455"/>
                            </p:stCondLst>
                            <p:childTnLst>
                              <p:par>
                                <p:cTn id="120" presetID="53" presetClass="entr" presetSubtype="16" fill="hold" grpId="0" nodeType="afterEffect">
                                  <p:stCondLst>
                                    <p:cond delay="0"/>
                                  </p:stCondLst>
                                  <p:iterate type="lt">
                                    <p:tmPct val="10000"/>
                                  </p:iterate>
                                  <p:childTnLst>
                                    <p:set>
                                      <p:cBhvr>
                                        <p:cTn id="121" dur="1" fill="hold">
                                          <p:stCondLst>
                                            <p:cond delay="0"/>
                                          </p:stCondLst>
                                        </p:cTn>
                                        <p:tgtEl>
                                          <p:spTgt spid="40"/>
                                        </p:tgtEl>
                                        <p:attrNameLst>
                                          <p:attrName>style.visibility</p:attrName>
                                        </p:attrNameLst>
                                      </p:cBhvr>
                                      <p:to>
                                        <p:strVal val="visible"/>
                                      </p:to>
                                    </p:set>
                                    <p:anim calcmode="lin" valueType="num">
                                      <p:cBhvr>
                                        <p:cTn id="122" dur="150" fill="hold"/>
                                        <p:tgtEl>
                                          <p:spTgt spid="40"/>
                                        </p:tgtEl>
                                        <p:attrNameLst>
                                          <p:attrName>ppt_w</p:attrName>
                                        </p:attrNameLst>
                                      </p:cBhvr>
                                      <p:tavLst>
                                        <p:tav tm="0">
                                          <p:val>
                                            <p:fltVal val="0"/>
                                          </p:val>
                                        </p:tav>
                                        <p:tav tm="100000">
                                          <p:val>
                                            <p:strVal val="#ppt_w"/>
                                          </p:val>
                                        </p:tav>
                                      </p:tavLst>
                                    </p:anim>
                                    <p:anim calcmode="lin" valueType="num">
                                      <p:cBhvr>
                                        <p:cTn id="123" dur="150" fill="hold"/>
                                        <p:tgtEl>
                                          <p:spTgt spid="40"/>
                                        </p:tgtEl>
                                        <p:attrNameLst>
                                          <p:attrName>ppt_h</p:attrName>
                                        </p:attrNameLst>
                                      </p:cBhvr>
                                      <p:tavLst>
                                        <p:tav tm="0">
                                          <p:val>
                                            <p:fltVal val="0"/>
                                          </p:val>
                                        </p:tav>
                                        <p:tav tm="100000">
                                          <p:val>
                                            <p:strVal val="#ppt_h"/>
                                          </p:val>
                                        </p:tav>
                                      </p:tavLst>
                                    </p:anim>
                                    <p:animEffect transition="in" filter="fade">
                                      <p:cBhvr>
                                        <p:cTn id="124" dur="150"/>
                                        <p:tgtEl>
                                          <p:spTgt spid="40"/>
                                        </p:tgtEl>
                                      </p:cBhvr>
                                    </p:animEffect>
                                  </p:childTnLst>
                                </p:cTn>
                              </p:par>
                            </p:childTnLst>
                          </p:cTn>
                        </p:par>
                        <p:par>
                          <p:cTn id="125" fill="hold">
                            <p:stCondLst>
                              <p:cond delay="6160"/>
                            </p:stCondLst>
                            <p:childTnLst>
                              <p:par>
                                <p:cTn id="126" presetID="22" presetClass="entr" presetSubtype="2" fill="hold" grpId="0" nodeType="after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wipe(right)">
                                      <p:cBhvr>
                                        <p:cTn id="128" dur="500"/>
                                        <p:tgtEl>
                                          <p:spTgt spid="19"/>
                                        </p:tgtEl>
                                      </p:cBhvr>
                                    </p:animEffect>
                                  </p:childTnLst>
                                </p:cTn>
                              </p:par>
                            </p:childTnLst>
                          </p:cTn>
                        </p:par>
                        <p:par>
                          <p:cTn id="129" fill="hold">
                            <p:stCondLst>
                              <p:cond delay="6660"/>
                            </p:stCondLst>
                            <p:childTnLst>
                              <p:par>
                                <p:cTn id="130" presetID="53" presetClass="entr" presetSubtype="16" fill="hold" grpId="0" nodeType="after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Effect transition="in" filter="fade">
                                      <p:cBhvr>
                                        <p:cTn id="134" dur="500"/>
                                        <p:tgtEl>
                                          <p:spTgt spid="37"/>
                                        </p:tgtEl>
                                      </p:cBhvr>
                                    </p:animEffect>
                                  </p:childTnLst>
                                </p:cTn>
                              </p:par>
                            </p:childTnLst>
                          </p:cTn>
                        </p:par>
                        <p:par>
                          <p:cTn id="135" fill="hold">
                            <p:stCondLst>
                              <p:cond delay="7160"/>
                            </p:stCondLst>
                            <p:childTnLst>
                              <p:par>
                                <p:cTn id="136" presetID="53" presetClass="entr" presetSubtype="16" fill="hold" grpId="0" nodeType="afterEffect">
                                  <p:stCondLst>
                                    <p:cond delay="0"/>
                                  </p:stCondLst>
                                  <p:iterate type="lt">
                                    <p:tmPct val="10000"/>
                                  </p:iterate>
                                  <p:childTnLst>
                                    <p:set>
                                      <p:cBhvr>
                                        <p:cTn id="137" dur="1" fill="hold">
                                          <p:stCondLst>
                                            <p:cond delay="0"/>
                                          </p:stCondLst>
                                        </p:cTn>
                                        <p:tgtEl>
                                          <p:spTgt spid="41"/>
                                        </p:tgtEl>
                                        <p:attrNameLst>
                                          <p:attrName>style.visibility</p:attrName>
                                        </p:attrNameLst>
                                      </p:cBhvr>
                                      <p:to>
                                        <p:strVal val="visible"/>
                                      </p:to>
                                    </p:set>
                                    <p:anim calcmode="lin" valueType="num">
                                      <p:cBhvr>
                                        <p:cTn id="138" dur="150" fill="hold"/>
                                        <p:tgtEl>
                                          <p:spTgt spid="41"/>
                                        </p:tgtEl>
                                        <p:attrNameLst>
                                          <p:attrName>ppt_w</p:attrName>
                                        </p:attrNameLst>
                                      </p:cBhvr>
                                      <p:tavLst>
                                        <p:tav tm="0">
                                          <p:val>
                                            <p:fltVal val="0"/>
                                          </p:val>
                                        </p:tav>
                                        <p:tav tm="100000">
                                          <p:val>
                                            <p:strVal val="#ppt_w"/>
                                          </p:val>
                                        </p:tav>
                                      </p:tavLst>
                                    </p:anim>
                                    <p:anim calcmode="lin" valueType="num">
                                      <p:cBhvr>
                                        <p:cTn id="139" dur="150" fill="hold"/>
                                        <p:tgtEl>
                                          <p:spTgt spid="41"/>
                                        </p:tgtEl>
                                        <p:attrNameLst>
                                          <p:attrName>ppt_h</p:attrName>
                                        </p:attrNameLst>
                                      </p:cBhvr>
                                      <p:tavLst>
                                        <p:tav tm="0">
                                          <p:val>
                                            <p:fltVal val="0"/>
                                          </p:val>
                                        </p:tav>
                                        <p:tav tm="100000">
                                          <p:val>
                                            <p:strVal val="#ppt_h"/>
                                          </p:val>
                                        </p:tav>
                                      </p:tavLst>
                                    </p:anim>
                                    <p:animEffect transition="in" filter="fade">
                                      <p:cBhvr>
                                        <p:cTn id="140" dur="150"/>
                                        <p:tgtEl>
                                          <p:spTgt spid="41"/>
                                        </p:tgtEl>
                                      </p:cBhvr>
                                    </p:animEffect>
                                  </p:childTnLst>
                                </p:cTn>
                              </p:par>
                            </p:childTnLst>
                          </p:cTn>
                        </p:par>
                        <p:par>
                          <p:cTn id="141" fill="hold">
                            <p:stCondLst>
                              <p:cond delay="7865"/>
                            </p:stCondLst>
                            <p:childTnLst>
                              <p:par>
                                <p:cTn id="142" presetID="22" presetClass="entr" presetSubtype="8" fill="hold" grpId="0" nodeType="after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wipe(left)">
                                      <p:cBhvr>
                                        <p:cTn id="144" dur="500"/>
                                        <p:tgtEl>
                                          <p:spTgt spid="21"/>
                                        </p:tgtEl>
                                      </p:cBhvr>
                                    </p:animEffect>
                                  </p:childTnLst>
                                </p:cTn>
                              </p:par>
                            </p:childTnLst>
                          </p:cTn>
                        </p:par>
                        <p:par>
                          <p:cTn id="145" fill="hold">
                            <p:stCondLst>
                              <p:cond delay="8365"/>
                            </p:stCondLst>
                            <p:childTnLst>
                              <p:par>
                                <p:cTn id="146" presetID="53" presetClass="entr" presetSubtype="16" fill="hold" grpId="0" nodeType="afterEffect">
                                  <p:stCondLst>
                                    <p:cond delay="0"/>
                                  </p:stCondLst>
                                  <p:childTnLst>
                                    <p:set>
                                      <p:cBhvr>
                                        <p:cTn id="147" dur="1" fill="hold">
                                          <p:stCondLst>
                                            <p:cond delay="0"/>
                                          </p:stCondLst>
                                        </p:cTn>
                                        <p:tgtEl>
                                          <p:spTgt spid="35"/>
                                        </p:tgtEl>
                                        <p:attrNameLst>
                                          <p:attrName>style.visibility</p:attrName>
                                        </p:attrNameLst>
                                      </p:cBhvr>
                                      <p:to>
                                        <p:strVal val="visible"/>
                                      </p:to>
                                    </p:set>
                                    <p:anim calcmode="lin" valueType="num">
                                      <p:cBhvr>
                                        <p:cTn id="148" dur="500" fill="hold"/>
                                        <p:tgtEl>
                                          <p:spTgt spid="35"/>
                                        </p:tgtEl>
                                        <p:attrNameLst>
                                          <p:attrName>ppt_w</p:attrName>
                                        </p:attrNameLst>
                                      </p:cBhvr>
                                      <p:tavLst>
                                        <p:tav tm="0">
                                          <p:val>
                                            <p:fltVal val="0"/>
                                          </p:val>
                                        </p:tav>
                                        <p:tav tm="100000">
                                          <p:val>
                                            <p:strVal val="#ppt_w"/>
                                          </p:val>
                                        </p:tav>
                                      </p:tavLst>
                                    </p:anim>
                                    <p:anim calcmode="lin" valueType="num">
                                      <p:cBhvr>
                                        <p:cTn id="149" dur="500" fill="hold"/>
                                        <p:tgtEl>
                                          <p:spTgt spid="35"/>
                                        </p:tgtEl>
                                        <p:attrNameLst>
                                          <p:attrName>ppt_h</p:attrName>
                                        </p:attrNameLst>
                                      </p:cBhvr>
                                      <p:tavLst>
                                        <p:tav tm="0">
                                          <p:val>
                                            <p:fltVal val="0"/>
                                          </p:val>
                                        </p:tav>
                                        <p:tav tm="100000">
                                          <p:val>
                                            <p:strVal val="#ppt_h"/>
                                          </p:val>
                                        </p:tav>
                                      </p:tavLst>
                                    </p:anim>
                                    <p:animEffect transition="in" filter="fade">
                                      <p:cBhvr>
                                        <p:cTn id="150" dur="500"/>
                                        <p:tgtEl>
                                          <p:spTgt spid="35"/>
                                        </p:tgtEl>
                                      </p:cBhvr>
                                    </p:animEffect>
                                  </p:childTnLst>
                                </p:cTn>
                              </p:par>
                            </p:childTnLst>
                          </p:cTn>
                        </p:par>
                        <p:par>
                          <p:cTn id="151" fill="hold">
                            <p:stCondLst>
                              <p:cond delay="8865"/>
                            </p:stCondLst>
                            <p:childTnLst>
                              <p:par>
                                <p:cTn id="152" presetID="53" presetClass="entr" presetSubtype="16" fill="hold" grpId="0" nodeType="afterEffect">
                                  <p:stCondLst>
                                    <p:cond delay="0"/>
                                  </p:stCondLst>
                                  <p:iterate type="lt">
                                    <p:tmPct val="10000"/>
                                  </p:iterate>
                                  <p:childTnLst>
                                    <p:set>
                                      <p:cBhvr>
                                        <p:cTn id="153" dur="1" fill="hold">
                                          <p:stCondLst>
                                            <p:cond delay="0"/>
                                          </p:stCondLst>
                                        </p:cTn>
                                        <p:tgtEl>
                                          <p:spTgt spid="42"/>
                                        </p:tgtEl>
                                        <p:attrNameLst>
                                          <p:attrName>style.visibility</p:attrName>
                                        </p:attrNameLst>
                                      </p:cBhvr>
                                      <p:to>
                                        <p:strVal val="visible"/>
                                      </p:to>
                                    </p:set>
                                    <p:anim calcmode="lin" valueType="num">
                                      <p:cBhvr>
                                        <p:cTn id="154" dur="150" fill="hold"/>
                                        <p:tgtEl>
                                          <p:spTgt spid="42"/>
                                        </p:tgtEl>
                                        <p:attrNameLst>
                                          <p:attrName>ppt_w</p:attrName>
                                        </p:attrNameLst>
                                      </p:cBhvr>
                                      <p:tavLst>
                                        <p:tav tm="0">
                                          <p:val>
                                            <p:fltVal val="0"/>
                                          </p:val>
                                        </p:tav>
                                        <p:tav tm="100000">
                                          <p:val>
                                            <p:strVal val="#ppt_w"/>
                                          </p:val>
                                        </p:tav>
                                      </p:tavLst>
                                    </p:anim>
                                    <p:anim calcmode="lin" valueType="num">
                                      <p:cBhvr>
                                        <p:cTn id="155" dur="150" fill="hold"/>
                                        <p:tgtEl>
                                          <p:spTgt spid="42"/>
                                        </p:tgtEl>
                                        <p:attrNameLst>
                                          <p:attrName>ppt_h</p:attrName>
                                        </p:attrNameLst>
                                      </p:cBhvr>
                                      <p:tavLst>
                                        <p:tav tm="0">
                                          <p:val>
                                            <p:fltVal val="0"/>
                                          </p:val>
                                        </p:tav>
                                        <p:tav tm="100000">
                                          <p:val>
                                            <p:strVal val="#ppt_h"/>
                                          </p:val>
                                        </p:tav>
                                      </p:tavLst>
                                    </p:anim>
                                    <p:animEffect transition="in" filter="fade">
                                      <p:cBhvr>
                                        <p:cTn id="156" dur="150"/>
                                        <p:tgtEl>
                                          <p:spTgt spid="42"/>
                                        </p:tgtEl>
                                      </p:cBhvr>
                                    </p:animEffect>
                                  </p:childTnLst>
                                </p:cTn>
                              </p:par>
                            </p:childTnLst>
                          </p:cTn>
                        </p:par>
                        <p:par>
                          <p:cTn id="157" fill="hold">
                            <p:stCondLst>
                              <p:cond delay="957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par>
                          <p:cTn id="161" fill="hold">
                            <p:stCondLst>
                              <p:cond delay="10070"/>
                            </p:stCondLst>
                            <p:childTnLst>
                              <p:par>
                                <p:cTn id="162" presetID="53" presetClass="entr" presetSubtype="16" fill="hold" grpId="0" nodeType="afterEffect">
                                  <p:stCondLst>
                                    <p:cond delay="0"/>
                                  </p:stCondLst>
                                  <p:childTnLst>
                                    <p:set>
                                      <p:cBhvr>
                                        <p:cTn id="163" dur="1" fill="hold">
                                          <p:stCondLst>
                                            <p:cond delay="0"/>
                                          </p:stCondLst>
                                        </p:cTn>
                                        <p:tgtEl>
                                          <p:spTgt spid="38"/>
                                        </p:tgtEl>
                                        <p:attrNameLst>
                                          <p:attrName>style.visibility</p:attrName>
                                        </p:attrNameLst>
                                      </p:cBhvr>
                                      <p:to>
                                        <p:strVal val="visible"/>
                                      </p:to>
                                    </p:set>
                                    <p:anim calcmode="lin" valueType="num">
                                      <p:cBhvr>
                                        <p:cTn id="164" dur="500" fill="hold"/>
                                        <p:tgtEl>
                                          <p:spTgt spid="38"/>
                                        </p:tgtEl>
                                        <p:attrNameLst>
                                          <p:attrName>ppt_w</p:attrName>
                                        </p:attrNameLst>
                                      </p:cBhvr>
                                      <p:tavLst>
                                        <p:tav tm="0">
                                          <p:val>
                                            <p:fltVal val="0"/>
                                          </p:val>
                                        </p:tav>
                                        <p:tav tm="100000">
                                          <p:val>
                                            <p:strVal val="#ppt_w"/>
                                          </p:val>
                                        </p:tav>
                                      </p:tavLst>
                                    </p:anim>
                                    <p:anim calcmode="lin" valueType="num">
                                      <p:cBhvr>
                                        <p:cTn id="165" dur="500" fill="hold"/>
                                        <p:tgtEl>
                                          <p:spTgt spid="38"/>
                                        </p:tgtEl>
                                        <p:attrNameLst>
                                          <p:attrName>ppt_h</p:attrName>
                                        </p:attrNameLst>
                                      </p:cBhvr>
                                      <p:tavLst>
                                        <p:tav tm="0">
                                          <p:val>
                                            <p:fltVal val="0"/>
                                          </p:val>
                                        </p:tav>
                                        <p:tav tm="100000">
                                          <p:val>
                                            <p:strVal val="#ppt_h"/>
                                          </p:val>
                                        </p:tav>
                                      </p:tavLst>
                                    </p:anim>
                                    <p:animEffect transition="in" filter="fade">
                                      <p:cBhvr>
                                        <p:cTn id="166" dur="500"/>
                                        <p:tgtEl>
                                          <p:spTgt spid="38"/>
                                        </p:tgtEl>
                                      </p:cBhvr>
                                    </p:animEffect>
                                  </p:childTnLst>
                                </p:cTn>
                              </p:par>
                            </p:childTnLst>
                          </p:cTn>
                        </p:par>
                        <p:par>
                          <p:cTn id="167" fill="hold">
                            <p:stCondLst>
                              <p:cond delay="10570"/>
                            </p:stCondLst>
                            <p:childTnLst>
                              <p:par>
                                <p:cTn id="168" presetID="53" presetClass="entr" presetSubtype="16" fill="hold" grpId="0" nodeType="afterEffect">
                                  <p:stCondLst>
                                    <p:cond delay="0"/>
                                  </p:stCondLst>
                                  <p:iterate type="lt">
                                    <p:tmPct val="10000"/>
                                  </p:iterate>
                                  <p:childTnLst>
                                    <p:set>
                                      <p:cBhvr>
                                        <p:cTn id="169" dur="1" fill="hold">
                                          <p:stCondLst>
                                            <p:cond delay="0"/>
                                          </p:stCondLst>
                                        </p:cTn>
                                        <p:tgtEl>
                                          <p:spTgt spid="43"/>
                                        </p:tgtEl>
                                        <p:attrNameLst>
                                          <p:attrName>style.visibility</p:attrName>
                                        </p:attrNameLst>
                                      </p:cBhvr>
                                      <p:to>
                                        <p:strVal val="visible"/>
                                      </p:to>
                                    </p:set>
                                    <p:anim calcmode="lin" valueType="num">
                                      <p:cBhvr>
                                        <p:cTn id="170" dur="150" fill="hold"/>
                                        <p:tgtEl>
                                          <p:spTgt spid="43"/>
                                        </p:tgtEl>
                                        <p:attrNameLst>
                                          <p:attrName>ppt_w</p:attrName>
                                        </p:attrNameLst>
                                      </p:cBhvr>
                                      <p:tavLst>
                                        <p:tav tm="0">
                                          <p:val>
                                            <p:fltVal val="0"/>
                                          </p:val>
                                        </p:tav>
                                        <p:tav tm="100000">
                                          <p:val>
                                            <p:strVal val="#ppt_w"/>
                                          </p:val>
                                        </p:tav>
                                      </p:tavLst>
                                    </p:anim>
                                    <p:anim calcmode="lin" valueType="num">
                                      <p:cBhvr>
                                        <p:cTn id="171" dur="150" fill="hold"/>
                                        <p:tgtEl>
                                          <p:spTgt spid="43"/>
                                        </p:tgtEl>
                                        <p:attrNameLst>
                                          <p:attrName>ppt_h</p:attrName>
                                        </p:attrNameLst>
                                      </p:cBhvr>
                                      <p:tavLst>
                                        <p:tav tm="0">
                                          <p:val>
                                            <p:fltVal val="0"/>
                                          </p:val>
                                        </p:tav>
                                        <p:tav tm="100000">
                                          <p:val>
                                            <p:strVal val="#ppt_h"/>
                                          </p:val>
                                        </p:tav>
                                      </p:tavLst>
                                    </p:anim>
                                    <p:animEffect transition="in" filter="fade">
                                      <p:cBhvr>
                                        <p:cTn id="172" dur="150"/>
                                        <p:tgtEl>
                                          <p:spTgt spid="43"/>
                                        </p:tgtEl>
                                      </p:cBhvr>
                                    </p:animEffect>
                                  </p:childTnLst>
                                </p:cTn>
                              </p:par>
                            </p:childTnLst>
                          </p:cTn>
                        </p:par>
                        <p:par>
                          <p:cTn id="173" fill="hold">
                            <p:stCondLst>
                              <p:cond delay="11275"/>
                            </p:stCondLst>
                            <p:childTnLst>
                              <p:par>
                                <p:cTn id="174" presetID="22" presetClass="entr" presetSubtype="8" fill="hold" grpId="0" nodeType="afterEffect">
                                  <p:stCondLst>
                                    <p:cond delay="0"/>
                                  </p:stCondLst>
                                  <p:childTnLst>
                                    <p:set>
                                      <p:cBhvr>
                                        <p:cTn id="175" dur="1" fill="hold">
                                          <p:stCondLst>
                                            <p:cond delay="0"/>
                                          </p:stCondLst>
                                        </p:cTn>
                                        <p:tgtEl>
                                          <p:spTgt spid="22"/>
                                        </p:tgtEl>
                                        <p:attrNameLst>
                                          <p:attrName>style.visibility</p:attrName>
                                        </p:attrNameLst>
                                      </p:cBhvr>
                                      <p:to>
                                        <p:strVal val="visible"/>
                                      </p:to>
                                    </p:set>
                                    <p:animEffect transition="in" filter="wipe(left)">
                                      <p:cBhvr>
                                        <p:cTn id="176" dur="500"/>
                                        <p:tgtEl>
                                          <p:spTgt spid="22"/>
                                        </p:tgtEl>
                                      </p:cBhvr>
                                    </p:animEffect>
                                  </p:childTnLst>
                                </p:cTn>
                              </p:par>
                            </p:childTnLst>
                          </p:cTn>
                        </p:par>
                        <p:par>
                          <p:cTn id="177" fill="hold">
                            <p:stCondLst>
                              <p:cond delay="11775"/>
                            </p:stCondLst>
                            <p:childTnLst>
                              <p:par>
                                <p:cTn id="178" presetID="53" presetClass="entr" presetSubtype="16" fill="hold" grpId="0" nodeType="after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2275"/>
                            </p:stCondLst>
                            <p:childTnLst>
                              <p:par>
                                <p:cTn id="184" presetID="53" presetClass="entr" presetSubtype="16" fill="hold" grpId="0" nodeType="afterEffect">
                                  <p:stCondLst>
                                    <p:cond delay="0"/>
                                  </p:stCondLst>
                                  <p:iterate type="lt">
                                    <p:tmPct val="10000"/>
                                  </p:iterate>
                                  <p:childTnLst>
                                    <p:set>
                                      <p:cBhvr>
                                        <p:cTn id="185" dur="1" fill="hold">
                                          <p:stCondLst>
                                            <p:cond delay="0"/>
                                          </p:stCondLst>
                                        </p:cTn>
                                        <p:tgtEl>
                                          <p:spTgt spid="44"/>
                                        </p:tgtEl>
                                        <p:attrNameLst>
                                          <p:attrName>style.visibility</p:attrName>
                                        </p:attrNameLst>
                                      </p:cBhvr>
                                      <p:to>
                                        <p:strVal val="visible"/>
                                      </p:to>
                                    </p:set>
                                    <p:anim calcmode="lin" valueType="num">
                                      <p:cBhvr>
                                        <p:cTn id="186" dur="150" fill="hold"/>
                                        <p:tgtEl>
                                          <p:spTgt spid="44"/>
                                        </p:tgtEl>
                                        <p:attrNameLst>
                                          <p:attrName>ppt_w</p:attrName>
                                        </p:attrNameLst>
                                      </p:cBhvr>
                                      <p:tavLst>
                                        <p:tav tm="0">
                                          <p:val>
                                            <p:fltVal val="0"/>
                                          </p:val>
                                        </p:tav>
                                        <p:tav tm="100000">
                                          <p:val>
                                            <p:strVal val="#ppt_w"/>
                                          </p:val>
                                        </p:tav>
                                      </p:tavLst>
                                    </p:anim>
                                    <p:anim calcmode="lin" valueType="num">
                                      <p:cBhvr>
                                        <p:cTn id="187" dur="150" fill="hold"/>
                                        <p:tgtEl>
                                          <p:spTgt spid="44"/>
                                        </p:tgtEl>
                                        <p:attrNameLst>
                                          <p:attrName>ppt_h</p:attrName>
                                        </p:attrNameLst>
                                      </p:cBhvr>
                                      <p:tavLst>
                                        <p:tav tm="0">
                                          <p:val>
                                            <p:fltVal val="0"/>
                                          </p:val>
                                        </p:tav>
                                        <p:tav tm="100000">
                                          <p:val>
                                            <p:strVal val="#ppt_h"/>
                                          </p:val>
                                        </p:tav>
                                      </p:tavLst>
                                    </p:anim>
                                    <p:animEffect transition="in" filter="fade">
                                      <p:cBhvr>
                                        <p:cTn id="188" dur="1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1" grpId="0" animBg="1"/>
      <p:bldP spid="31" grpId="1" animBg="1"/>
      <p:bldP spid="31" grpId="2" animBg="1"/>
      <p:bldP spid="32" grpId="0"/>
      <p:bldP spid="33" grpId="0"/>
      <p:bldP spid="34" grpId="0"/>
      <p:bldP spid="34" grpId="1"/>
      <p:bldP spid="34" grpId="2"/>
      <p:bldP spid="35" grpId="0"/>
      <p:bldP spid="36" grpId="0"/>
      <p:bldP spid="37" grpId="0"/>
      <p:bldP spid="38" grpId="0"/>
      <p:bldP spid="39" grpId="0"/>
      <p:bldP spid="40" grpId="0"/>
      <p:bldP spid="41" grpId="0"/>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410835"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研究内容</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研究思路</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52" y="2261232"/>
            <a:ext cx="2935740" cy="1001954"/>
            <a:chOff x="3773160" y="1275716"/>
            <a:chExt cx="2935899" cy="751331"/>
          </a:xfrm>
        </p:grpSpPr>
        <p:sp>
          <p:nvSpPr>
            <p:cNvPr id="6" name="TextBox 4"/>
            <p:cNvSpPr txBox="1"/>
            <p:nvPr/>
          </p:nvSpPr>
          <p:spPr>
            <a:xfrm>
              <a:off x="3773160" y="1275716"/>
              <a:ext cx="2935899"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Research content</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1369680"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研究内容</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第三部分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4"/>
          <p:cNvSpPr txBox="1"/>
          <p:nvPr/>
        </p:nvSpPr>
        <p:spPr>
          <a:xfrm>
            <a:off x="5827562" y="4819649"/>
            <a:ext cx="1650132"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主要创新点</a:t>
            </a:r>
            <a:endParaRPr lang="zh-CN" altLang="en-US" sz="2000" dirty="0">
              <a:solidFill>
                <a:schemeClr val="tx1"/>
              </a:solidFill>
              <a:latin typeface="微软雅黑" panose="020B0503020204020204" charset="-122"/>
              <a:ea typeface="微软雅黑" panose="020B0503020204020204" charset="-122"/>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4" name="组合 23"/>
          <p:cNvGrpSpPr/>
          <p:nvPr/>
        </p:nvGrpSpPr>
        <p:grpSpPr>
          <a:xfrm>
            <a:off x="9232900" y="6461125"/>
            <a:ext cx="2959100" cy="396875"/>
            <a:chOff x="9259" y="10212"/>
            <a:chExt cx="4660" cy="625"/>
          </a:xfrm>
        </p:grpSpPr>
        <p:sp>
          <p:nvSpPr>
            <p:cNvPr id="25" name="矩形 24"/>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7" name="文本框 26"/>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研究内容</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1941557"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content</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38" name="Pie 45"/>
          <p:cNvSpPr/>
          <p:nvPr/>
        </p:nvSpPr>
        <p:spPr>
          <a:xfrm>
            <a:off x="4490713" y="2247412"/>
            <a:ext cx="1571126" cy="1571534"/>
          </a:xfrm>
          <a:prstGeom prst="pieWedg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9" name="Pie 48"/>
          <p:cNvSpPr/>
          <p:nvPr/>
        </p:nvSpPr>
        <p:spPr>
          <a:xfrm rot="5400000">
            <a:off x="6129956" y="2237363"/>
            <a:ext cx="1571534" cy="1571126"/>
          </a:xfrm>
          <a:prstGeom prst="pieWedg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0" name="Pie 51"/>
          <p:cNvSpPr/>
          <p:nvPr/>
        </p:nvSpPr>
        <p:spPr>
          <a:xfrm rot="16200000">
            <a:off x="4490509" y="3877285"/>
            <a:ext cx="1571534" cy="1571126"/>
          </a:xfrm>
          <a:prstGeom prst="pieWedg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1" name="Pie 54"/>
          <p:cNvSpPr/>
          <p:nvPr/>
        </p:nvSpPr>
        <p:spPr>
          <a:xfrm rot="10800000">
            <a:off x="6130161" y="3877080"/>
            <a:ext cx="1571126" cy="1571534"/>
          </a:xfrm>
          <a:prstGeom prst="pieWedg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cxnSp>
        <p:nvCxnSpPr>
          <p:cNvPr id="42" name="Straight Arrow Connector 98"/>
          <p:cNvCxnSpPr/>
          <p:nvPr/>
        </p:nvCxnSpPr>
        <p:spPr>
          <a:xfrm>
            <a:off x="1670480" y="2580673"/>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546910" y="2649941"/>
            <a:ext cx="2840754"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在这里输入您的文字内容，或者将您的文字内容复制在这里，在这里输入您的文字内容，或者将您的文字内容复制在这里</a:t>
            </a:r>
            <a:endParaRPr lang="zh-CN" altLang="en-US" sz="1400" dirty="0"/>
          </a:p>
        </p:txBody>
      </p:sp>
      <p:sp>
        <p:nvSpPr>
          <p:cNvPr id="44" name="文本框 43"/>
          <p:cNvSpPr txBox="1"/>
          <p:nvPr/>
        </p:nvSpPr>
        <p:spPr>
          <a:xfrm>
            <a:off x="1546910" y="2110604"/>
            <a:ext cx="1980000"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cxnSp>
        <p:nvCxnSpPr>
          <p:cNvPr id="75" name="Straight Arrow Connector 98"/>
          <p:cNvCxnSpPr/>
          <p:nvPr/>
        </p:nvCxnSpPr>
        <p:spPr>
          <a:xfrm>
            <a:off x="1670480" y="4684875"/>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546910" y="4754143"/>
            <a:ext cx="2840754"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在这里输入您的文字内容，或者将您的文字内容复制在这里，在这里输入您的文字内容，或者将您的文字内容复制在这里</a:t>
            </a:r>
            <a:endParaRPr lang="zh-CN" altLang="en-US" sz="1400" dirty="0"/>
          </a:p>
        </p:txBody>
      </p:sp>
      <p:sp>
        <p:nvSpPr>
          <p:cNvPr id="77" name="文本框 76"/>
          <p:cNvSpPr txBox="1"/>
          <p:nvPr/>
        </p:nvSpPr>
        <p:spPr>
          <a:xfrm>
            <a:off x="1546910" y="4214806"/>
            <a:ext cx="1980000"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cxnSp>
        <p:nvCxnSpPr>
          <p:cNvPr id="78" name="Straight Arrow Connector 98"/>
          <p:cNvCxnSpPr/>
          <p:nvPr/>
        </p:nvCxnSpPr>
        <p:spPr>
          <a:xfrm flipH="1">
            <a:off x="7734456" y="2580673"/>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flipH="1">
            <a:off x="7804925" y="2649941"/>
            <a:ext cx="2840754" cy="954107"/>
          </a:xfrm>
          <a:prstGeom prst="rect">
            <a:avLst/>
          </a:prstGeom>
          <a:noFill/>
        </p:spPr>
        <p:txBody>
          <a:bodyPr wrap="square" rtlCol="0">
            <a:spAutoFit/>
          </a:bodyPr>
          <a:lstStyle/>
          <a:p>
            <a:pPr algn="r"/>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在这里输入您的文字内容，或者将您的文字内容复制在这里，在这里输入您的文字内容，或者将您的文字内容复制在这里</a:t>
            </a:r>
            <a:endParaRPr lang="zh-CN" altLang="en-US" sz="1400" dirty="0"/>
          </a:p>
        </p:txBody>
      </p:sp>
      <p:sp>
        <p:nvSpPr>
          <p:cNvPr id="80" name="文本框 79"/>
          <p:cNvSpPr txBox="1"/>
          <p:nvPr/>
        </p:nvSpPr>
        <p:spPr>
          <a:xfrm flipH="1">
            <a:off x="8665679" y="2110604"/>
            <a:ext cx="1980000" cy="400110"/>
          </a:xfrm>
          <a:prstGeom prst="rect">
            <a:avLst/>
          </a:prstGeom>
          <a:noFill/>
        </p:spPr>
        <p:txBody>
          <a:bodyPr wrap="square" rtlCol="0">
            <a:spAutoFit/>
          </a:bodyPr>
          <a:lstStyle/>
          <a:p>
            <a:pPr algn="r"/>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cxnSp>
        <p:nvCxnSpPr>
          <p:cNvPr id="81" name="Straight Arrow Connector 98"/>
          <p:cNvCxnSpPr/>
          <p:nvPr/>
        </p:nvCxnSpPr>
        <p:spPr>
          <a:xfrm flipH="1">
            <a:off x="7734456" y="4684875"/>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flipH="1">
            <a:off x="7804925" y="4754143"/>
            <a:ext cx="2840754" cy="954107"/>
          </a:xfrm>
          <a:prstGeom prst="rect">
            <a:avLst/>
          </a:prstGeom>
          <a:noFill/>
        </p:spPr>
        <p:txBody>
          <a:bodyPr wrap="square" rtlCol="0">
            <a:spAutoFit/>
          </a:bodyPr>
          <a:lstStyle/>
          <a:p>
            <a:pPr algn="r"/>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在这里输入您的文字内容，或者将您的文字内容复制在这里，在这里输入您的文字内容，或者将您的文字内容复制在这里</a:t>
            </a:r>
            <a:endParaRPr lang="zh-CN" altLang="en-US" sz="1400" dirty="0"/>
          </a:p>
        </p:txBody>
      </p:sp>
      <p:sp>
        <p:nvSpPr>
          <p:cNvPr id="83" name="文本框 82"/>
          <p:cNvSpPr txBox="1"/>
          <p:nvPr/>
        </p:nvSpPr>
        <p:spPr>
          <a:xfrm flipH="1">
            <a:off x="8665679" y="4214806"/>
            <a:ext cx="1980000" cy="400110"/>
          </a:xfrm>
          <a:prstGeom prst="rect">
            <a:avLst/>
          </a:prstGeom>
          <a:noFill/>
        </p:spPr>
        <p:txBody>
          <a:bodyPr wrap="square" rtlCol="0">
            <a:spAutoFit/>
          </a:bodyPr>
          <a:lstStyle/>
          <a:p>
            <a:pPr algn="r"/>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grpSp>
        <p:nvGrpSpPr>
          <p:cNvPr id="84" name="组合 83"/>
          <p:cNvGrpSpPr/>
          <p:nvPr/>
        </p:nvGrpSpPr>
        <p:grpSpPr>
          <a:xfrm>
            <a:off x="769746" y="4472365"/>
            <a:ext cx="764860" cy="765060"/>
            <a:chOff x="769746" y="4058478"/>
            <a:chExt cx="764860" cy="765060"/>
          </a:xfrm>
        </p:grpSpPr>
        <p:sp>
          <p:nvSpPr>
            <p:cNvPr id="85" name="Oval 76"/>
            <p:cNvSpPr/>
            <p:nvPr/>
          </p:nvSpPr>
          <p:spPr bwMode="auto">
            <a:xfrm>
              <a:off x="769746" y="4058478"/>
              <a:ext cx="764860" cy="765060"/>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anchor="ctr"/>
            <a:lstStyle/>
            <a:p>
              <a:pPr algn="ctr" defTabSz="608965">
                <a:defRPr/>
              </a:pPr>
              <a:endParaRPr lang="en-US" sz="900" dirty="0">
                <a:latin typeface="微软雅黑" panose="020B0503020204020204" charset="-122"/>
              </a:endParaRPr>
            </a:p>
          </p:txBody>
        </p:sp>
        <p:sp>
          <p:nvSpPr>
            <p:cNvPr id="86" name="Freeform 184"/>
            <p:cNvSpPr>
              <a:spLocks noChangeAspect="1"/>
            </p:cNvSpPr>
            <p:nvPr/>
          </p:nvSpPr>
          <p:spPr bwMode="auto">
            <a:xfrm>
              <a:off x="986976" y="4254342"/>
              <a:ext cx="432000" cy="373333"/>
            </a:xfrm>
            <a:custGeom>
              <a:avLst/>
              <a:gdLst>
                <a:gd name="T0" fmla="*/ 368 w 1590"/>
                <a:gd name="T1" fmla="*/ 1376 h 1376"/>
                <a:gd name="T2" fmla="*/ 43 w 1590"/>
                <a:gd name="T3" fmla="*/ 843 h 1376"/>
                <a:gd name="T4" fmla="*/ 206 w 1590"/>
                <a:gd name="T5" fmla="*/ 401 h 1376"/>
                <a:gd name="T6" fmla="*/ 262 w 1590"/>
                <a:gd name="T7" fmla="*/ 630 h 1376"/>
                <a:gd name="T8" fmla="*/ 523 w 1590"/>
                <a:gd name="T9" fmla="*/ 0 h 1376"/>
                <a:gd name="T10" fmla="*/ 908 w 1590"/>
                <a:gd name="T11" fmla="*/ 592 h 1376"/>
                <a:gd name="T12" fmla="*/ 951 w 1590"/>
                <a:gd name="T13" fmla="*/ 214 h 1376"/>
                <a:gd name="T14" fmla="*/ 847 w 1590"/>
                <a:gd name="T15" fmla="*/ 1376 h 1376"/>
                <a:gd name="T16" fmla="*/ 641 w 1590"/>
                <a:gd name="T17" fmla="*/ 568 h 1376"/>
                <a:gd name="T18" fmla="*/ 530 w 1590"/>
                <a:gd name="T19" fmla="*/ 951 h 1376"/>
                <a:gd name="T20" fmla="*/ 493 w 1590"/>
                <a:gd name="T21" fmla="*/ 705 h 1376"/>
                <a:gd name="T22" fmla="*/ 396 w 1590"/>
                <a:gd name="T23" fmla="*/ 973 h 1376"/>
                <a:gd name="T24" fmla="*/ 368 w 1590"/>
                <a:gd name="T25"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0" h="1376">
                  <a:moveTo>
                    <a:pt x="368" y="1376"/>
                  </a:moveTo>
                  <a:cubicBezTo>
                    <a:pt x="76" y="1212"/>
                    <a:pt x="0" y="1056"/>
                    <a:pt x="43" y="843"/>
                  </a:cubicBezTo>
                  <a:cubicBezTo>
                    <a:pt x="76" y="686"/>
                    <a:pt x="196" y="558"/>
                    <a:pt x="206" y="401"/>
                  </a:cubicBezTo>
                  <a:cubicBezTo>
                    <a:pt x="251" y="484"/>
                    <a:pt x="257" y="544"/>
                    <a:pt x="262" y="630"/>
                  </a:cubicBezTo>
                  <a:cubicBezTo>
                    <a:pt x="406" y="453"/>
                    <a:pt x="556" y="216"/>
                    <a:pt x="523" y="0"/>
                  </a:cubicBezTo>
                  <a:cubicBezTo>
                    <a:pt x="523" y="0"/>
                    <a:pt x="883" y="258"/>
                    <a:pt x="908" y="592"/>
                  </a:cubicBezTo>
                  <a:cubicBezTo>
                    <a:pt x="940" y="523"/>
                    <a:pt x="983" y="285"/>
                    <a:pt x="951" y="214"/>
                  </a:cubicBezTo>
                  <a:cubicBezTo>
                    <a:pt x="1048" y="285"/>
                    <a:pt x="1590" y="956"/>
                    <a:pt x="847" y="1376"/>
                  </a:cubicBezTo>
                  <a:cubicBezTo>
                    <a:pt x="987" y="1104"/>
                    <a:pt x="883" y="738"/>
                    <a:pt x="641" y="568"/>
                  </a:cubicBezTo>
                  <a:cubicBezTo>
                    <a:pt x="657" y="641"/>
                    <a:pt x="637" y="831"/>
                    <a:pt x="530" y="951"/>
                  </a:cubicBezTo>
                  <a:cubicBezTo>
                    <a:pt x="554" y="827"/>
                    <a:pt x="493" y="705"/>
                    <a:pt x="493" y="705"/>
                  </a:cubicBezTo>
                  <a:cubicBezTo>
                    <a:pt x="493" y="705"/>
                    <a:pt x="473" y="860"/>
                    <a:pt x="396" y="973"/>
                  </a:cubicBezTo>
                  <a:cubicBezTo>
                    <a:pt x="326" y="1076"/>
                    <a:pt x="277" y="1185"/>
                    <a:pt x="368" y="137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87" name="组合 86"/>
          <p:cNvGrpSpPr/>
          <p:nvPr/>
        </p:nvGrpSpPr>
        <p:grpSpPr>
          <a:xfrm>
            <a:off x="10657983" y="4472365"/>
            <a:ext cx="764860" cy="765060"/>
            <a:chOff x="10657983" y="4058478"/>
            <a:chExt cx="764860" cy="765060"/>
          </a:xfrm>
        </p:grpSpPr>
        <p:sp>
          <p:nvSpPr>
            <p:cNvPr id="88" name="Oval 76"/>
            <p:cNvSpPr/>
            <p:nvPr/>
          </p:nvSpPr>
          <p:spPr bwMode="auto">
            <a:xfrm flipH="1">
              <a:off x="10657983" y="4058478"/>
              <a:ext cx="764860" cy="765060"/>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4">
                <a:hueOff val="0"/>
                <a:satOff val="0"/>
                <a:lumOff val="0"/>
                <a:alphaOff val="0"/>
              </a:schemeClr>
            </a:effectRef>
            <a:fontRef idx="minor">
              <a:schemeClr val="lt1"/>
            </a:fontRef>
          </p:style>
          <p:txBody>
            <a:bodyPr anchor="ctr"/>
            <a:lstStyle/>
            <a:p>
              <a:pPr algn="ctr" defTabSz="608965">
                <a:defRPr/>
              </a:pPr>
              <a:endParaRPr lang="en-US" sz="900" dirty="0">
                <a:latin typeface="微软雅黑" panose="020B0503020204020204" charset="-122"/>
              </a:endParaRPr>
            </a:p>
          </p:txBody>
        </p:sp>
        <p:sp>
          <p:nvSpPr>
            <p:cNvPr id="89" name="Freeform 185"/>
            <p:cNvSpPr>
              <a:spLocks noChangeAspect="1" noEditPoints="1"/>
            </p:cNvSpPr>
            <p:nvPr/>
          </p:nvSpPr>
          <p:spPr bwMode="auto">
            <a:xfrm>
              <a:off x="10879484" y="4244618"/>
              <a:ext cx="396000" cy="392780"/>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10657983" y="2368163"/>
            <a:ext cx="764860" cy="765060"/>
            <a:chOff x="10657983" y="1954276"/>
            <a:chExt cx="764860" cy="765060"/>
          </a:xfrm>
        </p:grpSpPr>
        <p:sp>
          <p:nvSpPr>
            <p:cNvPr id="91" name="Oval 76"/>
            <p:cNvSpPr/>
            <p:nvPr/>
          </p:nvSpPr>
          <p:spPr bwMode="auto">
            <a:xfrm flipH="1">
              <a:off x="10657983" y="1954276"/>
              <a:ext cx="764860" cy="765060"/>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anchor="ctr"/>
            <a:lstStyle/>
            <a:p>
              <a:pPr algn="ctr" defTabSz="608965">
                <a:defRPr/>
              </a:pPr>
              <a:endParaRPr lang="en-US" sz="900" dirty="0">
                <a:latin typeface="微软雅黑" panose="020B0503020204020204" charset="-122"/>
              </a:endParaRPr>
            </a:p>
          </p:txBody>
        </p:sp>
        <p:sp>
          <p:nvSpPr>
            <p:cNvPr id="92" name="Freeform 36"/>
            <p:cNvSpPr>
              <a:spLocks noChangeAspect="1" noEditPoints="1"/>
            </p:cNvSpPr>
            <p:nvPr/>
          </p:nvSpPr>
          <p:spPr bwMode="auto">
            <a:xfrm>
              <a:off x="10842413" y="2141893"/>
              <a:ext cx="396000" cy="389827"/>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endParaRPr lang="zh-CN" altLang="en-US" sz="1180">
                <a:solidFill>
                  <a:schemeClr val="accent1"/>
                </a:solidFill>
              </a:endParaRPr>
            </a:p>
          </p:txBody>
        </p:sp>
      </p:grpSp>
      <p:grpSp>
        <p:nvGrpSpPr>
          <p:cNvPr id="93" name="组合 92"/>
          <p:cNvGrpSpPr/>
          <p:nvPr/>
        </p:nvGrpSpPr>
        <p:grpSpPr>
          <a:xfrm>
            <a:off x="769746" y="2368163"/>
            <a:ext cx="764860" cy="765060"/>
            <a:chOff x="769746" y="1954276"/>
            <a:chExt cx="764860" cy="765060"/>
          </a:xfrm>
        </p:grpSpPr>
        <p:sp>
          <p:nvSpPr>
            <p:cNvPr id="94" name="Oval 76"/>
            <p:cNvSpPr/>
            <p:nvPr/>
          </p:nvSpPr>
          <p:spPr bwMode="auto">
            <a:xfrm>
              <a:off x="769746" y="1954276"/>
              <a:ext cx="764860" cy="765060"/>
            </a:xfrm>
            <a:prstGeom prst="ellipse">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anchor="ctr"/>
            <a:lstStyle/>
            <a:p>
              <a:pPr algn="ctr" defTabSz="608965">
                <a:defRPr/>
              </a:pPr>
              <a:endParaRPr lang="en-US" sz="900" dirty="0">
                <a:latin typeface="微软雅黑" panose="020B0503020204020204" charset="-122"/>
              </a:endParaRPr>
            </a:p>
          </p:txBody>
        </p:sp>
        <p:grpSp>
          <p:nvGrpSpPr>
            <p:cNvPr id="95" name="组合 94"/>
            <p:cNvGrpSpPr>
              <a:grpSpLocks noChangeAspect="1"/>
            </p:cNvGrpSpPr>
            <p:nvPr/>
          </p:nvGrpSpPr>
          <p:grpSpPr>
            <a:xfrm>
              <a:off x="972176" y="2094174"/>
              <a:ext cx="360000" cy="485264"/>
              <a:chOff x="3722033" y="3714538"/>
              <a:chExt cx="500321" cy="674410"/>
            </a:xfrm>
            <a:solidFill>
              <a:schemeClr val="bg1"/>
            </a:solidFill>
          </p:grpSpPr>
          <p:sp>
            <p:nvSpPr>
              <p:cNvPr id="96"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j-ea"/>
                  <a:ea typeface="+mj-ea"/>
                </a:endParaRPr>
              </a:p>
            </p:txBody>
          </p:sp>
          <p:sp>
            <p:nvSpPr>
              <p:cNvPr id="97"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mj-ea"/>
                  <a:ea typeface="+mj-ea"/>
                </a:endParaRPr>
              </a:p>
            </p:txBody>
          </p:sp>
          <p:sp>
            <p:nvSpPr>
              <p:cNvPr id="98"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j-ea"/>
                  <a:ea typeface="+mj-ea"/>
                </a:endParaRPr>
              </a:p>
            </p:txBody>
          </p:sp>
        </p:grpSp>
      </p:grpSp>
      <p:sp>
        <p:nvSpPr>
          <p:cNvPr id="99" name="Freeform 184"/>
          <p:cNvSpPr>
            <a:spLocks noChangeAspect="1"/>
          </p:cNvSpPr>
          <p:nvPr/>
        </p:nvSpPr>
        <p:spPr bwMode="auto">
          <a:xfrm>
            <a:off x="5202396" y="4262421"/>
            <a:ext cx="669322" cy="578426"/>
          </a:xfrm>
          <a:custGeom>
            <a:avLst/>
            <a:gdLst>
              <a:gd name="T0" fmla="*/ 368 w 1590"/>
              <a:gd name="T1" fmla="*/ 1376 h 1376"/>
              <a:gd name="T2" fmla="*/ 43 w 1590"/>
              <a:gd name="T3" fmla="*/ 843 h 1376"/>
              <a:gd name="T4" fmla="*/ 206 w 1590"/>
              <a:gd name="T5" fmla="*/ 401 h 1376"/>
              <a:gd name="T6" fmla="*/ 262 w 1590"/>
              <a:gd name="T7" fmla="*/ 630 h 1376"/>
              <a:gd name="T8" fmla="*/ 523 w 1590"/>
              <a:gd name="T9" fmla="*/ 0 h 1376"/>
              <a:gd name="T10" fmla="*/ 908 w 1590"/>
              <a:gd name="T11" fmla="*/ 592 h 1376"/>
              <a:gd name="T12" fmla="*/ 951 w 1590"/>
              <a:gd name="T13" fmla="*/ 214 h 1376"/>
              <a:gd name="T14" fmla="*/ 847 w 1590"/>
              <a:gd name="T15" fmla="*/ 1376 h 1376"/>
              <a:gd name="T16" fmla="*/ 641 w 1590"/>
              <a:gd name="T17" fmla="*/ 568 h 1376"/>
              <a:gd name="T18" fmla="*/ 530 w 1590"/>
              <a:gd name="T19" fmla="*/ 951 h 1376"/>
              <a:gd name="T20" fmla="*/ 493 w 1590"/>
              <a:gd name="T21" fmla="*/ 705 h 1376"/>
              <a:gd name="T22" fmla="*/ 396 w 1590"/>
              <a:gd name="T23" fmla="*/ 973 h 1376"/>
              <a:gd name="T24" fmla="*/ 368 w 1590"/>
              <a:gd name="T25"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0" h="1376">
                <a:moveTo>
                  <a:pt x="368" y="1376"/>
                </a:moveTo>
                <a:cubicBezTo>
                  <a:pt x="76" y="1212"/>
                  <a:pt x="0" y="1056"/>
                  <a:pt x="43" y="843"/>
                </a:cubicBezTo>
                <a:cubicBezTo>
                  <a:pt x="76" y="686"/>
                  <a:pt x="196" y="558"/>
                  <a:pt x="206" y="401"/>
                </a:cubicBezTo>
                <a:cubicBezTo>
                  <a:pt x="251" y="484"/>
                  <a:pt x="257" y="544"/>
                  <a:pt x="262" y="630"/>
                </a:cubicBezTo>
                <a:cubicBezTo>
                  <a:pt x="406" y="453"/>
                  <a:pt x="556" y="216"/>
                  <a:pt x="523" y="0"/>
                </a:cubicBezTo>
                <a:cubicBezTo>
                  <a:pt x="523" y="0"/>
                  <a:pt x="883" y="258"/>
                  <a:pt x="908" y="592"/>
                </a:cubicBezTo>
                <a:cubicBezTo>
                  <a:pt x="940" y="523"/>
                  <a:pt x="983" y="285"/>
                  <a:pt x="951" y="214"/>
                </a:cubicBezTo>
                <a:cubicBezTo>
                  <a:pt x="1048" y="285"/>
                  <a:pt x="1590" y="956"/>
                  <a:pt x="847" y="1376"/>
                </a:cubicBezTo>
                <a:cubicBezTo>
                  <a:pt x="987" y="1104"/>
                  <a:pt x="883" y="738"/>
                  <a:pt x="641" y="568"/>
                </a:cubicBezTo>
                <a:cubicBezTo>
                  <a:pt x="657" y="641"/>
                  <a:pt x="637" y="831"/>
                  <a:pt x="530" y="951"/>
                </a:cubicBezTo>
                <a:cubicBezTo>
                  <a:pt x="554" y="827"/>
                  <a:pt x="493" y="705"/>
                  <a:pt x="493" y="705"/>
                </a:cubicBezTo>
                <a:cubicBezTo>
                  <a:pt x="493" y="705"/>
                  <a:pt x="473" y="860"/>
                  <a:pt x="396" y="973"/>
                </a:cubicBezTo>
                <a:cubicBezTo>
                  <a:pt x="326" y="1076"/>
                  <a:pt x="277" y="1185"/>
                  <a:pt x="368" y="137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0" name="Freeform 185"/>
          <p:cNvSpPr>
            <a:spLocks noChangeAspect="1" noEditPoints="1"/>
          </p:cNvSpPr>
          <p:nvPr/>
        </p:nvSpPr>
        <p:spPr bwMode="auto">
          <a:xfrm>
            <a:off x="6515293" y="4247356"/>
            <a:ext cx="613545" cy="608556"/>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1" name="Freeform 36"/>
          <p:cNvSpPr>
            <a:spLocks noChangeAspect="1" noEditPoints="1"/>
          </p:cNvSpPr>
          <p:nvPr/>
        </p:nvSpPr>
        <p:spPr bwMode="auto">
          <a:xfrm>
            <a:off x="6490579" y="2812647"/>
            <a:ext cx="613545" cy="603981"/>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endParaRPr lang="zh-CN" altLang="en-US" sz="1180">
              <a:solidFill>
                <a:schemeClr val="accent1"/>
              </a:solidFill>
            </a:endParaRPr>
          </a:p>
        </p:txBody>
      </p:sp>
      <p:grpSp>
        <p:nvGrpSpPr>
          <p:cNvPr id="102" name="组合 101"/>
          <p:cNvGrpSpPr>
            <a:grpSpLocks noChangeAspect="1"/>
          </p:cNvGrpSpPr>
          <p:nvPr/>
        </p:nvGrpSpPr>
        <p:grpSpPr>
          <a:xfrm>
            <a:off x="5196388" y="2738714"/>
            <a:ext cx="557768" cy="751846"/>
            <a:chOff x="3722033" y="3714538"/>
            <a:chExt cx="500321" cy="674410"/>
          </a:xfrm>
          <a:solidFill>
            <a:schemeClr val="bg1"/>
          </a:solidFill>
        </p:grpSpPr>
        <p:sp>
          <p:nvSpPr>
            <p:cNvPr id="103"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j-ea"/>
                <a:ea typeface="+mj-ea"/>
              </a:endParaRPr>
            </a:p>
          </p:txBody>
        </p:sp>
        <p:sp>
          <p:nvSpPr>
            <p:cNvPr id="104"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j-ea"/>
                <a:ea typeface="+mj-ea"/>
              </a:endParaRPr>
            </a:p>
          </p:txBody>
        </p:sp>
        <p:sp>
          <p:nvSpPr>
            <p:cNvPr id="105"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j-ea"/>
                <a:ea typeface="+mj-ea"/>
              </a:endParaRPr>
            </a:p>
          </p:txBody>
        </p:sp>
      </p:grpSp>
      <p:grpSp>
        <p:nvGrpSpPr>
          <p:cNvPr id="106" name="组合 105"/>
          <p:cNvGrpSpPr/>
          <p:nvPr/>
        </p:nvGrpSpPr>
        <p:grpSpPr>
          <a:xfrm>
            <a:off x="749218" y="1469111"/>
            <a:ext cx="1743589" cy="364416"/>
            <a:chOff x="4870510" y="1315017"/>
            <a:chExt cx="1743589" cy="364416"/>
          </a:xfrm>
          <a:solidFill>
            <a:srgbClr val="6C448A"/>
          </a:solidFill>
        </p:grpSpPr>
        <p:sp>
          <p:nvSpPr>
            <p:cNvPr id="107" name="矩形 106"/>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椭圆 108"/>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0"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主要研究内容</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pic>
        <p:nvPicPr>
          <p:cNvPr id="56"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9232900" y="6461125"/>
            <a:ext cx="2959100" cy="396875"/>
            <a:chOff x="9259" y="10212"/>
            <a:chExt cx="4660" cy="625"/>
          </a:xfrm>
        </p:grpSpPr>
        <p:sp>
          <p:nvSpPr>
            <p:cNvPr id="58" name="矩形 57"/>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60" name="文本框 59"/>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par>
                                <p:cTn id="27" presetID="53" presetClass="entr" presetSubtype="16" fill="hold" nodeType="withEffect">
                                  <p:stCondLst>
                                    <p:cond delay="15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par>
                                <p:cTn id="32" presetID="53" presetClass="entr" presetSubtype="16" fill="hold" nodeType="withEffect">
                                  <p:stCondLst>
                                    <p:cond delay="3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par>
                                <p:cTn id="37" presetID="53" presetClass="entr" presetSubtype="16" fill="hold" nodeType="withEffect">
                                  <p:stCondLst>
                                    <p:cond delay="45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par>
                          <p:cTn id="42" fill="hold">
                            <p:stCondLst>
                              <p:cond delay="1500"/>
                            </p:stCondLst>
                            <p:childTnLst>
                              <p:par>
                                <p:cTn id="43" presetID="53" presetClass="entr" presetSubtype="16" fill="hold" nodeType="afterEffect">
                                  <p:stCondLst>
                                    <p:cond delay="0"/>
                                  </p:stCondLst>
                                  <p:childTnLst>
                                    <p:set>
                                      <p:cBhvr>
                                        <p:cTn id="44" dur="1" fill="hold">
                                          <p:stCondLst>
                                            <p:cond delay="0"/>
                                          </p:stCondLst>
                                        </p:cTn>
                                        <p:tgtEl>
                                          <p:spTgt spid="102"/>
                                        </p:tgtEl>
                                        <p:attrNameLst>
                                          <p:attrName>style.visibility</p:attrName>
                                        </p:attrNameLst>
                                      </p:cBhvr>
                                      <p:to>
                                        <p:strVal val="visible"/>
                                      </p:to>
                                    </p:set>
                                    <p:anim calcmode="lin" valueType="num">
                                      <p:cBhvr>
                                        <p:cTn id="45" dur="500" fill="hold"/>
                                        <p:tgtEl>
                                          <p:spTgt spid="102"/>
                                        </p:tgtEl>
                                        <p:attrNameLst>
                                          <p:attrName>ppt_w</p:attrName>
                                        </p:attrNameLst>
                                      </p:cBhvr>
                                      <p:tavLst>
                                        <p:tav tm="0">
                                          <p:val>
                                            <p:fltVal val="0"/>
                                          </p:val>
                                        </p:tav>
                                        <p:tav tm="100000">
                                          <p:val>
                                            <p:strVal val="#ppt_w"/>
                                          </p:val>
                                        </p:tav>
                                      </p:tavLst>
                                    </p:anim>
                                    <p:anim calcmode="lin" valueType="num">
                                      <p:cBhvr>
                                        <p:cTn id="46" dur="500" fill="hold"/>
                                        <p:tgtEl>
                                          <p:spTgt spid="102"/>
                                        </p:tgtEl>
                                        <p:attrNameLst>
                                          <p:attrName>ppt_h</p:attrName>
                                        </p:attrNameLst>
                                      </p:cBhvr>
                                      <p:tavLst>
                                        <p:tav tm="0">
                                          <p:val>
                                            <p:fltVal val="0"/>
                                          </p:val>
                                        </p:tav>
                                        <p:tav tm="100000">
                                          <p:val>
                                            <p:strVal val="#ppt_h"/>
                                          </p:val>
                                        </p:tav>
                                      </p:tavLst>
                                    </p:anim>
                                    <p:animEffect transition="in" filter="fade">
                                      <p:cBhvr>
                                        <p:cTn id="47" dur="500"/>
                                        <p:tgtEl>
                                          <p:spTgt spid="102"/>
                                        </p:tgtEl>
                                      </p:cBhvr>
                                    </p:animEffect>
                                  </p:childTnLst>
                                </p:cTn>
                              </p:par>
                              <p:par>
                                <p:cTn id="48" presetID="53" presetClass="entr" presetSubtype="16" fill="hold" grpId="0" nodeType="withEffect">
                                  <p:stCondLst>
                                    <p:cond delay="150"/>
                                  </p:stCondLst>
                                  <p:childTnLst>
                                    <p:set>
                                      <p:cBhvr>
                                        <p:cTn id="49" dur="1" fill="hold">
                                          <p:stCondLst>
                                            <p:cond delay="0"/>
                                          </p:stCondLst>
                                        </p:cTn>
                                        <p:tgtEl>
                                          <p:spTgt spid="99"/>
                                        </p:tgtEl>
                                        <p:attrNameLst>
                                          <p:attrName>style.visibility</p:attrName>
                                        </p:attrNameLst>
                                      </p:cBhvr>
                                      <p:to>
                                        <p:strVal val="visible"/>
                                      </p:to>
                                    </p:set>
                                    <p:anim calcmode="lin" valueType="num">
                                      <p:cBhvr>
                                        <p:cTn id="50" dur="500" fill="hold"/>
                                        <p:tgtEl>
                                          <p:spTgt spid="99"/>
                                        </p:tgtEl>
                                        <p:attrNameLst>
                                          <p:attrName>ppt_w</p:attrName>
                                        </p:attrNameLst>
                                      </p:cBhvr>
                                      <p:tavLst>
                                        <p:tav tm="0">
                                          <p:val>
                                            <p:fltVal val="0"/>
                                          </p:val>
                                        </p:tav>
                                        <p:tav tm="100000">
                                          <p:val>
                                            <p:strVal val="#ppt_w"/>
                                          </p:val>
                                        </p:tav>
                                      </p:tavLst>
                                    </p:anim>
                                    <p:anim calcmode="lin" valueType="num">
                                      <p:cBhvr>
                                        <p:cTn id="51" dur="500" fill="hold"/>
                                        <p:tgtEl>
                                          <p:spTgt spid="99"/>
                                        </p:tgtEl>
                                        <p:attrNameLst>
                                          <p:attrName>ppt_h</p:attrName>
                                        </p:attrNameLst>
                                      </p:cBhvr>
                                      <p:tavLst>
                                        <p:tav tm="0">
                                          <p:val>
                                            <p:fltVal val="0"/>
                                          </p:val>
                                        </p:tav>
                                        <p:tav tm="100000">
                                          <p:val>
                                            <p:strVal val="#ppt_h"/>
                                          </p:val>
                                        </p:tav>
                                      </p:tavLst>
                                    </p:anim>
                                    <p:animEffect transition="in" filter="fade">
                                      <p:cBhvr>
                                        <p:cTn id="52" dur="500"/>
                                        <p:tgtEl>
                                          <p:spTgt spid="99"/>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00"/>
                                        </p:tgtEl>
                                        <p:attrNameLst>
                                          <p:attrName>style.visibility</p:attrName>
                                        </p:attrNameLst>
                                      </p:cBhvr>
                                      <p:to>
                                        <p:strVal val="visible"/>
                                      </p:to>
                                    </p:set>
                                    <p:anim calcmode="lin" valueType="num">
                                      <p:cBhvr>
                                        <p:cTn id="55" dur="500" fill="hold"/>
                                        <p:tgtEl>
                                          <p:spTgt spid="100"/>
                                        </p:tgtEl>
                                        <p:attrNameLst>
                                          <p:attrName>ppt_w</p:attrName>
                                        </p:attrNameLst>
                                      </p:cBhvr>
                                      <p:tavLst>
                                        <p:tav tm="0">
                                          <p:val>
                                            <p:fltVal val="0"/>
                                          </p:val>
                                        </p:tav>
                                        <p:tav tm="100000">
                                          <p:val>
                                            <p:strVal val="#ppt_w"/>
                                          </p:val>
                                        </p:tav>
                                      </p:tavLst>
                                    </p:anim>
                                    <p:anim calcmode="lin" valueType="num">
                                      <p:cBhvr>
                                        <p:cTn id="56" dur="500" fill="hold"/>
                                        <p:tgtEl>
                                          <p:spTgt spid="100"/>
                                        </p:tgtEl>
                                        <p:attrNameLst>
                                          <p:attrName>ppt_h</p:attrName>
                                        </p:attrNameLst>
                                      </p:cBhvr>
                                      <p:tavLst>
                                        <p:tav tm="0">
                                          <p:val>
                                            <p:fltVal val="0"/>
                                          </p:val>
                                        </p:tav>
                                        <p:tav tm="100000">
                                          <p:val>
                                            <p:strVal val="#ppt_h"/>
                                          </p:val>
                                        </p:tav>
                                      </p:tavLst>
                                    </p:anim>
                                    <p:animEffect transition="in" filter="fade">
                                      <p:cBhvr>
                                        <p:cTn id="57" dur="500"/>
                                        <p:tgtEl>
                                          <p:spTgt spid="100"/>
                                        </p:tgtEl>
                                      </p:cBhvr>
                                    </p:animEffect>
                                  </p:childTnLst>
                                </p:cTn>
                              </p:par>
                              <p:par>
                                <p:cTn id="58" presetID="53" presetClass="entr" presetSubtype="16" fill="hold" grpId="0" nodeType="withEffect">
                                  <p:stCondLst>
                                    <p:cond delay="450"/>
                                  </p:stCondLst>
                                  <p:childTnLst>
                                    <p:set>
                                      <p:cBhvr>
                                        <p:cTn id="59" dur="1" fill="hold">
                                          <p:stCondLst>
                                            <p:cond delay="0"/>
                                          </p:stCondLst>
                                        </p:cTn>
                                        <p:tgtEl>
                                          <p:spTgt spid="101"/>
                                        </p:tgtEl>
                                        <p:attrNameLst>
                                          <p:attrName>style.visibility</p:attrName>
                                        </p:attrNameLst>
                                      </p:cBhvr>
                                      <p:to>
                                        <p:strVal val="visible"/>
                                      </p:to>
                                    </p:set>
                                    <p:anim calcmode="lin" valueType="num">
                                      <p:cBhvr>
                                        <p:cTn id="60" dur="500" fill="hold"/>
                                        <p:tgtEl>
                                          <p:spTgt spid="101"/>
                                        </p:tgtEl>
                                        <p:attrNameLst>
                                          <p:attrName>ppt_w</p:attrName>
                                        </p:attrNameLst>
                                      </p:cBhvr>
                                      <p:tavLst>
                                        <p:tav tm="0">
                                          <p:val>
                                            <p:fltVal val="0"/>
                                          </p:val>
                                        </p:tav>
                                        <p:tav tm="100000">
                                          <p:val>
                                            <p:strVal val="#ppt_w"/>
                                          </p:val>
                                        </p:tav>
                                      </p:tavLst>
                                    </p:anim>
                                    <p:anim calcmode="lin" valueType="num">
                                      <p:cBhvr>
                                        <p:cTn id="61" dur="500" fill="hold"/>
                                        <p:tgtEl>
                                          <p:spTgt spid="101"/>
                                        </p:tgtEl>
                                        <p:attrNameLst>
                                          <p:attrName>ppt_h</p:attrName>
                                        </p:attrNameLst>
                                      </p:cBhvr>
                                      <p:tavLst>
                                        <p:tav tm="0">
                                          <p:val>
                                            <p:fltVal val="0"/>
                                          </p:val>
                                        </p:tav>
                                        <p:tav tm="100000">
                                          <p:val>
                                            <p:strVal val="#ppt_h"/>
                                          </p:val>
                                        </p:tav>
                                      </p:tavLst>
                                    </p:anim>
                                    <p:animEffect transition="in" filter="fade">
                                      <p:cBhvr>
                                        <p:cTn id="62" dur="500"/>
                                        <p:tgtEl>
                                          <p:spTgt spid="101"/>
                                        </p:tgtEl>
                                      </p:cBhvr>
                                    </p:animEffect>
                                  </p:childTnLst>
                                </p:cTn>
                              </p:par>
                            </p:childTnLst>
                          </p:cTn>
                        </p:par>
                        <p:par>
                          <p:cTn id="63" fill="hold">
                            <p:stCondLst>
                              <p:cond delay="2000"/>
                            </p:stCondLst>
                            <p:childTnLst>
                              <p:par>
                                <p:cTn id="64" presetID="53" presetClass="entr" presetSubtype="16" fill="hold" nodeType="afterEffect">
                                  <p:stCondLst>
                                    <p:cond delay="0"/>
                                  </p:stCondLst>
                                  <p:childTnLst>
                                    <p:set>
                                      <p:cBhvr>
                                        <p:cTn id="65" dur="1" fill="hold">
                                          <p:stCondLst>
                                            <p:cond delay="0"/>
                                          </p:stCondLst>
                                        </p:cTn>
                                        <p:tgtEl>
                                          <p:spTgt spid="93"/>
                                        </p:tgtEl>
                                        <p:attrNameLst>
                                          <p:attrName>style.visibility</p:attrName>
                                        </p:attrNameLst>
                                      </p:cBhvr>
                                      <p:to>
                                        <p:strVal val="visible"/>
                                      </p:to>
                                    </p:set>
                                    <p:anim calcmode="lin" valueType="num">
                                      <p:cBhvr>
                                        <p:cTn id="66" dur="250" fill="hold"/>
                                        <p:tgtEl>
                                          <p:spTgt spid="93"/>
                                        </p:tgtEl>
                                        <p:attrNameLst>
                                          <p:attrName>ppt_w</p:attrName>
                                        </p:attrNameLst>
                                      </p:cBhvr>
                                      <p:tavLst>
                                        <p:tav tm="0">
                                          <p:val>
                                            <p:fltVal val="0"/>
                                          </p:val>
                                        </p:tav>
                                        <p:tav tm="100000">
                                          <p:val>
                                            <p:strVal val="#ppt_w"/>
                                          </p:val>
                                        </p:tav>
                                      </p:tavLst>
                                    </p:anim>
                                    <p:anim calcmode="lin" valueType="num">
                                      <p:cBhvr>
                                        <p:cTn id="67" dur="250" fill="hold"/>
                                        <p:tgtEl>
                                          <p:spTgt spid="93"/>
                                        </p:tgtEl>
                                        <p:attrNameLst>
                                          <p:attrName>ppt_h</p:attrName>
                                        </p:attrNameLst>
                                      </p:cBhvr>
                                      <p:tavLst>
                                        <p:tav tm="0">
                                          <p:val>
                                            <p:fltVal val="0"/>
                                          </p:val>
                                        </p:tav>
                                        <p:tav tm="100000">
                                          <p:val>
                                            <p:strVal val="#ppt_h"/>
                                          </p:val>
                                        </p:tav>
                                      </p:tavLst>
                                    </p:anim>
                                    <p:animEffect transition="in" filter="fade">
                                      <p:cBhvr>
                                        <p:cTn id="68" dur="250"/>
                                        <p:tgtEl>
                                          <p:spTgt spid="93"/>
                                        </p:tgtEl>
                                      </p:cBhvr>
                                    </p:animEffect>
                                  </p:childTnLst>
                                </p:cTn>
                              </p:par>
                            </p:childTnLst>
                          </p:cTn>
                        </p:par>
                        <p:par>
                          <p:cTn id="69" fill="hold">
                            <p:stCondLst>
                              <p:cond delay="2500"/>
                            </p:stCondLst>
                            <p:childTnLst>
                              <p:par>
                                <p:cTn id="70" presetID="53" presetClass="entr" presetSubtype="16"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p:cTn id="72" dur="250" fill="hold"/>
                                        <p:tgtEl>
                                          <p:spTgt spid="44"/>
                                        </p:tgtEl>
                                        <p:attrNameLst>
                                          <p:attrName>ppt_w</p:attrName>
                                        </p:attrNameLst>
                                      </p:cBhvr>
                                      <p:tavLst>
                                        <p:tav tm="0">
                                          <p:val>
                                            <p:fltVal val="0"/>
                                          </p:val>
                                        </p:tav>
                                        <p:tav tm="100000">
                                          <p:val>
                                            <p:strVal val="#ppt_w"/>
                                          </p:val>
                                        </p:tav>
                                      </p:tavLst>
                                    </p:anim>
                                    <p:anim calcmode="lin" valueType="num">
                                      <p:cBhvr>
                                        <p:cTn id="73" dur="250" fill="hold"/>
                                        <p:tgtEl>
                                          <p:spTgt spid="44"/>
                                        </p:tgtEl>
                                        <p:attrNameLst>
                                          <p:attrName>ppt_h</p:attrName>
                                        </p:attrNameLst>
                                      </p:cBhvr>
                                      <p:tavLst>
                                        <p:tav tm="0">
                                          <p:val>
                                            <p:fltVal val="0"/>
                                          </p:val>
                                        </p:tav>
                                        <p:tav tm="100000">
                                          <p:val>
                                            <p:strVal val="#ppt_h"/>
                                          </p:val>
                                        </p:tav>
                                      </p:tavLst>
                                    </p:anim>
                                    <p:animEffect transition="in" filter="fade">
                                      <p:cBhvr>
                                        <p:cTn id="74" dur="250"/>
                                        <p:tgtEl>
                                          <p:spTgt spid="44"/>
                                        </p:tgtEl>
                                      </p:cBhvr>
                                    </p:animEffect>
                                  </p:childTnLst>
                                </p:cTn>
                              </p:par>
                            </p:childTnLst>
                          </p:cTn>
                        </p:par>
                        <p:par>
                          <p:cTn id="75" fill="hold">
                            <p:stCondLst>
                              <p:cond delay="3000"/>
                            </p:stCondLst>
                            <p:childTnLst>
                              <p:par>
                                <p:cTn id="76" presetID="22" presetClass="entr" presetSubtype="8" fill="hold"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250"/>
                                        <p:tgtEl>
                                          <p:spTgt spid="42"/>
                                        </p:tgtEl>
                                      </p:cBhvr>
                                    </p:animEffect>
                                  </p:childTnLst>
                                </p:cTn>
                              </p:par>
                            </p:childTnLst>
                          </p:cTn>
                        </p:par>
                        <p:par>
                          <p:cTn id="79" fill="hold">
                            <p:stCondLst>
                              <p:cond delay="3500"/>
                            </p:stCondLst>
                            <p:childTnLst>
                              <p:par>
                                <p:cTn id="80" presetID="53" presetClass="entr" presetSubtype="16" fill="hold" grpId="0" nodeType="afterEffect">
                                  <p:stCondLst>
                                    <p:cond delay="0"/>
                                  </p:stCondLst>
                                  <p:iterate type="lt">
                                    <p:tmPct val="10000"/>
                                  </p:iterate>
                                  <p:childTnLst>
                                    <p:set>
                                      <p:cBhvr>
                                        <p:cTn id="81" dur="1" fill="hold">
                                          <p:stCondLst>
                                            <p:cond delay="0"/>
                                          </p:stCondLst>
                                        </p:cTn>
                                        <p:tgtEl>
                                          <p:spTgt spid="43"/>
                                        </p:tgtEl>
                                        <p:attrNameLst>
                                          <p:attrName>style.visibility</p:attrName>
                                        </p:attrNameLst>
                                      </p:cBhvr>
                                      <p:to>
                                        <p:strVal val="visible"/>
                                      </p:to>
                                    </p:set>
                                    <p:anim calcmode="lin" valueType="num">
                                      <p:cBhvr>
                                        <p:cTn id="82" dur="250" fill="hold"/>
                                        <p:tgtEl>
                                          <p:spTgt spid="43"/>
                                        </p:tgtEl>
                                        <p:attrNameLst>
                                          <p:attrName>ppt_w</p:attrName>
                                        </p:attrNameLst>
                                      </p:cBhvr>
                                      <p:tavLst>
                                        <p:tav tm="0">
                                          <p:val>
                                            <p:fltVal val="0"/>
                                          </p:val>
                                        </p:tav>
                                        <p:tav tm="100000">
                                          <p:val>
                                            <p:strVal val="#ppt_w"/>
                                          </p:val>
                                        </p:tav>
                                      </p:tavLst>
                                    </p:anim>
                                    <p:anim calcmode="lin" valueType="num">
                                      <p:cBhvr>
                                        <p:cTn id="83" dur="250" fill="hold"/>
                                        <p:tgtEl>
                                          <p:spTgt spid="43"/>
                                        </p:tgtEl>
                                        <p:attrNameLst>
                                          <p:attrName>ppt_h</p:attrName>
                                        </p:attrNameLst>
                                      </p:cBhvr>
                                      <p:tavLst>
                                        <p:tav tm="0">
                                          <p:val>
                                            <p:fltVal val="0"/>
                                          </p:val>
                                        </p:tav>
                                        <p:tav tm="100000">
                                          <p:val>
                                            <p:strVal val="#ppt_h"/>
                                          </p:val>
                                        </p:tav>
                                      </p:tavLst>
                                    </p:anim>
                                    <p:animEffect transition="in" filter="fade">
                                      <p:cBhvr>
                                        <p:cTn id="84" dur="250"/>
                                        <p:tgtEl>
                                          <p:spTgt spid="43"/>
                                        </p:tgtEl>
                                      </p:cBhvr>
                                    </p:animEffect>
                                  </p:childTnLst>
                                </p:cTn>
                              </p:par>
                            </p:childTnLst>
                          </p:cTn>
                        </p:par>
                        <p:par>
                          <p:cTn id="85" fill="hold">
                            <p:stCondLst>
                              <p:cond delay="4700"/>
                            </p:stCondLst>
                            <p:childTnLst>
                              <p:par>
                                <p:cTn id="86" presetID="53" presetClass="entr" presetSubtype="16" fill="hold" nodeType="afterEffect">
                                  <p:stCondLst>
                                    <p:cond delay="0"/>
                                  </p:stCondLst>
                                  <p:childTnLst>
                                    <p:set>
                                      <p:cBhvr>
                                        <p:cTn id="87" dur="1" fill="hold">
                                          <p:stCondLst>
                                            <p:cond delay="0"/>
                                          </p:stCondLst>
                                        </p:cTn>
                                        <p:tgtEl>
                                          <p:spTgt spid="90"/>
                                        </p:tgtEl>
                                        <p:attrNameLst>
                                          <p:attrName>style.visibility</p:attrName>
                                        </p:attrNameLst>
                                      </p:cBhvr>
                                      <p:to>
                                        <p:strVal val="visible"/>
                                      </p:to>
                                    </p:set>
                                    <p:anim calcmode="lin" valueType="num">
                                      <p:cBhvr>
                                        <p:cTn id="88" dur="250" fill="hold"/>
                                        <p:tgtEl>
                                          <p:spTgt spid="90"/>
                                        </p:tgtEl>
                                        <p:attrNameLst>
                                          <p:attrName>ppt_w</p:attrName>
                                        </p:attrNameLst>
                                      </p:cBhvr>
                                      <p:tavLst>
                                        <p:tav tm="0">
                                          <p:val>
                                            <p:fltVal val="0"/>
                                          </p:val>
                                        </p:tav>
                                        <p:tav tm="100000">
                                          <p:val>
                                            <p:strVal val="#ppt_w"/>
                                          </p:val>
                                        </p:tav>
                                      </p:tavLst>
                                    </p:anim>
                                    <p:anim calcmode="lin" valueType="num">
                                      <p:cBhvr>
                                        <p:cTn id="89" dur="250" fill="hold"/>
                                        <p:tgtEl>
                                          <p:spTgt spid="90"/>
                                        </p:tgtEl>
                                        <p:attrNameLst>
                                          <p:attrName>ppt_h</p:attrName>
                                        </p:attrNameLst>
                                      </p:cBhvr>
                                      <p:tavLst>
                                        <p:tav tm="0">
                                          <p:val>
                                            <p:fltVal val="0"/>
                                          </p:val>
                                        </p:tav>
                                        <p:tav tm="100000">
                                          <p:val>
                                            <p:strVal val="#ppt_h"/>
                                          </p:val>
                                        </p:tav>
                                      </p:tavLst>
                                    </p:anim>
                                    <p:animEffect transition="in" filter="fade">
                                      <p:cBhvr>
                                        <p:cTn id="90" dur="250"/>
                                        <p:tgtEl>
                                          <p:spTgt spid="90"/>
                                        </p:tgtEl>
                                      </p:cBhvr>
                                    </p:animEffect>
                                  </p:childTnLst>
                                </p:cTn>
                              </p:par>
                            </p:childTnLst>
                          </p:cTn>
                        </p:par>
                        <p:par>
                          <p:cTn id="91" fill="hold">
                            <p:stCondLst>
                              <p:cond delay="5200"/>
                            </p:stCondLst>
                            <p:childTnLst>
                              <p:par>
                                <p:cTn id="92" presetID="53" presetClass="entr" presetSubtype="16" fill="hold" grpId="0" nodeType="afterEffect">
                                  <p:stCondLst>
                                    <p:cond delay="0"/>
                                  </p:stCondLst>
                                  <p:childTnLst>
                                    <p:set>
                                      <p:cBhvr>
                                        <p:cTn id="93" dur="1" fill="hold">
                                          <p:stCondLst>
                                            <p:cond delay="0"/>
                                          </p:stCondLst>
                                        </p:cTn>
                                        <p:tgtEl>
                                          <p:spTgt spid="80"/>
                                        </p:tgtEl>
                                        <p:attrNameLst>
                                          <p:attrName>style.visibility</p:attrName>
                                        </p:attrNameLst>
                                      </p:cBhvr>
                                      <p:to>
                                        <p:strVal val="visible"/>
                                      </p:to>
                                    </p:set>
                                    <p:anim calcmode="lin" valueType="num">
                                      <p:cBhvr>
                                        <p:cTn id="94" dur="250" fill="hold"/>
                                        <p:tgtEl>
                                          <p:spTgt spid="80"/>
                                        </p:tgtEl>
                                        <p:attrNameLst>
                                          <p:attrName>ppt_w</p:attrName>
                                        </p:attrNameLst>
                                      </p:cBhvr>
                                      <p:tavLst>
                                        <p:tav tm="0">
                                          <p:val>
                                            <p:fltVal val="0"/>
                                          </p:val>
                                        </p:tav>
                                        <p:tav tm="100000">
                                          <p:val>
                                            <p:strVal val="#ppt_w"/>
                                          </p:val>
                                        </p:tav>
                                      </p:tavLst>
                                    </p:anim>
                                    <p:anim calcmode="lin" valueType="num">
                                      <p:cBhvr>
                                        <p:cTn id="95" dur="250" fill="hold"/>
                                        <p:tgtEl>
                                          <p:spTgt spid="80"/>
                                        </p:tgtEl>
                                        <p:attrNameLst>
                                          <p:attrName>ppt_h</p:attrName>
                                        </p:attrNameLst>
                                      </p:cBhvr>
                                      <p:tavLst>
                                        <p:tav tm="0">
                                          <p:val>
                                            <p:fltVal val="0"/>
                                          </p:val>
                                        </p:tav>
                                        <p:tav tm="100000">
                                          <p:val>
                                            <p:strVal val="#ppt_h"/>
                                          </p:val>
                                        </p:tav>
                                      </p:tavLst>
                                    </p:anim>
                                    <p:animEffect transition="in" filter="fade">
                                      <p:cBhvr>
                                        <p:cTn id="96" dur="250"/>
                                        <p:tgtEl>
                                          <p:spTgt spid="80"/>
                                        </p:tgtEl>
                                      </p:cBhvr>
                                    </p:animEffect>
                                  </p:childTnLst>
                                </p:cTn>
                              </p:par>
                            </p:childTnLst>
                          </p:cTn>
                        </p:par>
                        <p:par>
                          <p:cTn id="97" fill="hold">
                            <p:stCondLst>
                              <p:cond delay="5700"/>
                            </p:stCondLst>
                            <p:childTnLst>
                              <p:par>
                                <p:cTn id="98" presetID="22" presetClass="entr" presetSubtype="2" fill="hold" nodeType="after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wipe(right)">
                                      <p:cBhvr>
                                        <p:cTn id="100" dur="250"/>
                                        <p:tgtEl>
                                          <p:spTgt spid="78"/>
                                        </p:tgtEl>
                                      </p:cBhvr>
                                    </p:animEffect>
                                  </p:childTnLst>
                                </p:cTn>
                              </p:par>
                            </p:childTnLst>
                          </p:cTn>
                        </p:par>
                        <p:par>
                          <p:cTn id="101" fill="hold">
                            <p:stCondLst>
                              <p:cond delay="6200"/>
                            </p:stCondLst>
                            <p:childTnLst>
                              <p:par>
                                <p:cTn id="102" presetID="53" presetClass="entr" presetSubtype="16" fill="hold" grpId="0" nodeType="afterEffect">
                                  <p:stCondLst>
                                    <p:cond delay="0"/>
                                  </p:stCondLst>
                                  <p:iterate type="lt">
                                    <p:tmPct val="10000"/>
                                  </p:iterate>
                                  <p:childTnLst>
                                    <p:set>
                                      <p:cBhvr>
                                        <p:cTn id="103" dur="1" fill="hold">
                                          <p:stCondLst>
                                            <p:cond delay="0"/>
                                          </p:stCondLst>
                                        </p:cTn>
                                        <p:tgtEl>
                                          <p:spTgt spid="79"/>
                                        </p:tgtEl>
                                        <p:attrNameLst>
                                          <p:attrName>style.visibility</p:attrName>
                                        </p:attrNameLst>
                                      </p:cBhvr>
                                      <p:to>
                                        <p:strVal val="visible"/>
                                      </p:to>
                                    </p:set>
                                    <p:anim calcmode="lin" valueType="num">
                                      <p:cBhvr>
                                        <p:cTn id="104" dur="250" fill="hold"/>
                                        <p:tgtEl>
                                          <p:spTgt spid="79"/>
                                        </p:tgtEl>
                                        <p:attrNameLst>
                                          <p:attrName>ppt_w</p:attrName>
                                        </p:attrNameLst>
                                      </p:cBhvr>
                                      <p:tavLst>
                                        <p:tav tm="0">
                                          <p:val>
                                            <p:fltVal val="0"/>
                                          </p:val>
                                        </p:tav>
                                        <p:tav tm="100000">
                                          <p:val>
                                            <p:strVal val="#ppt_w"/>
                                          </p:val>
                                        </p:tav>
                                      </p:tavLst>
                                    </p:anim>
                                    <p:anim calcmode="lin" valueType="num">
                                      <p:cBhvr>
                                        <p:cTn id="105" dur="250" fill="hold"/>
                                        <p:tgtEl>
                                          <p:spTgt spid="79"/>
                                        </p:tgtEl>
                                        <p:attrNameLst>
                                          <p:attrName>ppt_h</p:attrName>
                                        </p:attrNameLst>
                                      </p:cBhvr>
                                      <p:tavLst>
                                        <p:tav tm="0">
                                          <p:val>
                                            <p:fltVal val="0"/>
                                          </p:val>
                                        </p:tav>
                                        <p:tav tm="100000">
                                          <p:val>
                                            <p:strVal val="#ppt_h"/>
                                          </p:val>
                                        </p:tav>
                                      </p:tavLst>
                                    </p:anim>
                                    <p:animEffect transition="in" filter="fade">
                                      <p:cBhvr>
                                        <p:cTn id="106" dur="250"/>
                                        <p:tgtEl>
                                          <p:spTgt spid="79"/>
                                        </p:tgtEl>
                                      </p:cBhvr>
                                    </p:animEffect>
                                  </p:childTnLst>
                                </p:cTn>
                              </p:par>
                            </p:childTnLst>
                          </p:cTn>
                        </p:par>
                        <p:par>
                          <p:cTn id="107" fill="hold">
                            <p:stCondLst>
                              <p:cond delay="6999"/>
                            </p:stCondLst>
                            <p:childTnLst>
                              <p:par>
                                <p:cTn id="108" presetID="53" presetClass="entr" presetSubtype="16" fill="hold" nodeType="afterEffect">
                                  <p:stCondLst>
                                    <p:cond delay="0"/>
                                  </p:stCondLst>
                                  <p:childTnLst>
                                    <p:set>
                                      <p:cBhvr>
                                        <p:cTn id="109" dur="1" fill="hold">
                                          <p:stCondLst>
                                            <p:cond delay="0"/>
                                          </p:stCondLst>
                                        </p:cTn>
                                        <p:tgtEl>
                                          <p:spTgt spid="84"/>
                                        </p:tgtEl>
                                        <p:attrNameLst>
                                          <p:attrName>style.visibility</p:attrName>
                                        </p:attrNameLst>
                                      </p:cBhvr>
                                      <p:to>
                                        <p:strVal val="visible"/>
                                      </p:to>
                                    </p:set>
                                    <p:anim calcmode="lin" valueType="num">
                                      <p:cBhvr>
                                        <p:cTn id="110" dur="250" fill="hold"/>
                                        <p:tgtEl>
                                          <p:spTgt spid="84"/>
                                        </p:tgtEl>
                                        <p:attrNameLst>
                                          <p:attrName>ppt_w</p:attrName>
                                        </p:attrNameLst>
                                      </p:cBhvr>
                                      <p:tavLst>
                                        <p:tav tm="0">
                                          <p:val>
                                            <p:fltVal val="0"/>
                                          </p:val>
                                        </p:tav>
                                        <p:tav tm="100000">
                                          <p:val>
                                            <p:strVal val="#ppt_w"/>
                                          </p:val>
                                        </p:tav>
                                      </p:tavLst>
                                    </p:anim>
                                    <p:anim calcmode="lin" valueType="num">
                                      <p:cBhvr>
                                        <p:cTn id="111" dur="250" fill="hold"/>
                                        <p:tgtEl>
                                          <p:spTgt spid="84"/>
                                        </p:tgtEl>
                                        <p:attrNameLst>
                                          <p:attrName>ppt_h</p:attrName>
                                        </p:attrNameLst>
                                      </p:cBhvr>
                                      <p:tavLst>
                                        <p:tav tm="0">
                                          <p:val>
                                            <p:fltVal val="0"/>
                                          </p:val>
                                        </p:tav>
                                        <p:tav tm="100000">
                                          <p:val>
                                            <p:strVal val="#ppt_h"/>
                                          </p:val>
                                        </p:tav>
                                      </p:tavLst>
                                    </p:anim>
                                    <p:animEffect transition="in" filter="fade">
                                      <p:cBhvr>
                                        <p:cTn id="112" dur="250"/>
                                        <p:tgtEl>
                                          <p:spTgt spid="84"/>
                                        </p:tgtEl>
                                      </p:cBhvr>
                                    </p:animEffect>
                                  </p:childTnLst>
                                </p:cTn>
                              </p:par>
                            </p:childTnLst>
                          </p:cTn>
                        </p:par>
                        <p:par>
                          <p:cTn id="113" fill="hold">
                            <p:stCondLst>
                              <p:cond delay="7499"/>
                            </p:stCondLst>
                            <p:childTnLst>
                              <p:par>
                                <p:cTn id="114" presetID="53" presetClass="entr" presetSubtype="16" fill="hold" grpId="0" nodeType="afterEffect">
                                  <p:stCondLst>
                                    <p:cond delay="0"/>
                                  </p:stCondLst>
                                  <p:childTnLst>
                                    <p:set>
                                      <p:cBhvr>
                                        <p:cTn id="115" dur="1" fill="hold">
                                          <p:stCondLst>
                                            <p:cond delay="0"/>
                                          </p:stCondLst>
                                        </p:cTn>
                                        <p:tgtEl>
                                          <p:spTgt spid="77"/>
                                        </p:tgtEl>
                                        <p:attrNameLst>
                                          <p:attrName>style.visibility</p:attrName>
                                        </p:attrNameLst>
                                      </p:cBhvr>
                                      <p:to>
                                        <p:strVal val="visible"/>
                                      </p:to>
                                    </p:set>
                                    <p:anim calcmode="lin" valueType="num">
                                      <p:cBhvr>
                                        <p:cTn id="116" dur="250" fill="hold"/>
                                        <p:tgtEl>
                                          <p:spTgt spid="77"/>
                                        </p:tgtEl>
                                        <p:attrNameLst>
                                          <p:attrName>ppt_w</p:attrName>
                                        </p:attrNameLst>
                                      </p:cBhvr>
                                      <p:tavLst>
                                        <p:tav tm="0">
                                          <p:val>
                                            <p:fltVal val="0"/>
                                          </p:val>
                                        </p:tav>
                                        <p:tav tm="100000">
                                          <p:val>
                                            <p:strVal val="#ppt_w"/>
                                          </p:val>
                                        </p:tav>
                                      </p:tavLst>
                                    </p:anim>
                                    <p:anim calcmode="lin" valueType="num">
                                      <p:cBhvr>
                                        <p:cTn id="117" dur="250" fill="hold"/>
                                        <p:tgtEl>
                                          <p:spTgt spid="77"/>
                                        </p:tgtEl>
                                        <p:attrNameLst>
                                          <p:attrName>ppt_h</p:attrName>
                                        </p:attrNameLst>
                                      </p:cBhvr>
                                      <p:tavLst>
                                        <p:tav tm="0">
                                          <p:val>
                                            <p:fltVal val="0"/>
                                          </p:val>
                                        </p:tav>
                                        <p:tav tm="100000">
                                          <p:val>
                                            <p:strVal val="#ppt_h"/>
                                          </p:val>
                                        </p:tav>
                                      </p:tavLst>
                                    </p:anim>
                                    <p:animEffect transition="in" filter="fade">
                                      <p:cBhvr>
                                        <p:cTn id="118" dur="250"/>
                                        <p:tgtEl>
                                          <p:spTgt spid="77"/>
                                        </p:tgtEl>
                                      </p:cBhvr>
                                    </p:animEffect>
                                  </p:childTnLst>
                                </p:cTn>
                              </p:par>
                            </p:childTnLst>
                          </p:cTn>
                        </p:par>
                        <p:par>
                          <p:cTn id="119" fill="hold">
                            <p:stCondLst>
                              <p:cond delay="7999"/>
                            </p:stCondLst>
                            <p:childTnLst>
                              <p:par>
                                <p:cTn id="120" presetID="22" presetClass="entr" presetSubtype="8" fill="hold" nodeType="after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250"/>
                                        <p:tgtEl>
                                          <p:spTgt spid="75"/>
                                        </p:tgtEl>
                                      </p:cBhvr>
                                    </p:animEffect>
                                  </p:childTnLst>
                                </p:cTn>
                              </p:par>
                            </p:childTnLst>
                          </p:cTn>
                        </p:par>
                        <p:par>
                          <p:cTn id="123" fill="hold">
                            <p:stCondLst>
                              <p:cond delay="8499"/>
                            </p:stCondLst>
                            <p:childTnLst>
                              <p:par>
                                <p:cTn id="124" presetID="53" presetClass="entr" presetSubtype="16" fill="hold" grpId="0" nodeType="afterEffect">
                                  <p:stCondLst>
                                    <p:cond delay="0"/>
                                  </p:stCondLst>
                                  <p:iterate type="lt">
                                    <p:tmPct val="10000"/>
                                  </p:iterate>
                                  <p:childTnLst>
                                    <p:set>
                                      <p:cBhvr>
                                        <p:cTn id="125" dur="1" fill="hold">
                                          <p:stCondLst>
                                            <p:cond delay="0"/>
                                          </p:stCondLst>
                                        </p:cTn>
                                        <p:tgtEl>
                                          <p:spTgt spid="76"/>
                                        </p:tgtEl>
                                        <p:attrNameLst>
                                          <p:attrName>style.visibility</p:attrName>
                                        </p:attrNameLst>
                                      </p:cBhvr>
                                      <p:to>
                                        <p:strVal val="visible"/>
                                      </p:to>
                                    </p:set>
                                    <p:anim calcmode="lin" valueType="num">
                                      <p:cBhvr>
                                        <p:cTn id="126" dur="250" fill="hold"/>
                                        <p:tgtEl>
                                          <p:spTgt spid="76"/>
                                        </p:tgtEl>
                                        <p:attrNameLst>
                                          <p:attrName>ppt_w</p:attrName>
                                        </p:attrNameLst>
                                      </p:cBhvr>
                                      <p:tavLst>
                                        <p:tav tm="0">
                                          <p:val>
                                            <p:fltVal val="0"/>
                                          </p:val>
                                        </p:tav>
                                        <p:tav tm="100000">
                                          <p:val>
                                            <p:strVal val="#ppt_w"/>
                                          </p:val>
                                        </p:tav>
                                      </p:tavLst>
                                    </p:anim>
                                    <p:anim calcmode="lin" valueType="num">
                                      <p:cBhvr>
                                        <p:cTn id="127" dur="250" fill="hold"/>
                                        <p:tgtEl>
                                          <p:spTgt spid="76"/>
                                        </p:tgtEl>
                                        <p:attrNameLst>
                                          <p:attrName>ppt_h</p:attrName>
                                        </p:attrNameLst>
                                      </p:cBhvr>
                                      <p:tavLst>
                                        <p:tav tm="0">
                                          <p:val>
                                            <p:fltVal val="0"/>
                                          </p:val>
                                        </p:tav>
                                        <p:tav tm="100000">
                                          <p:val>
                                            <p:strVal val="#ppt_h"/>
                                          </p:val>
                                        </p:tav>
                                      </p:tavLst>
                                    </p:anim>
                                    <p:animEffect transition="in" filter="fade">
                                      <p:cBhvr>
                                        <p:cTn id="128" dur="250"/>
                                        <p:tgtEl>
                                          <p:spTgt spid="76"/>
                                        </p:tgtEl>
                                      </p:cBhvr>
                                    </p:animEffect>
                                  </p:childTnLst>
                                </p:cTn>
                              </p:par>
                            </p:childTnLst>
                          </p:cTn>
                        </p:par>
                        <p:par>
                          <p:cTn id="129" fill="hold">
                            <p:stCondLst>
                              <p:cond delay="9299"/>
                            </p:stCondLst>
                            <p:childTnLst>
                              <p:par>
                                <p:cTn id="130" presetID="53" presetClass="entr" presetSubtype="16" fill="hold" nodeType="afterEffect">
                                  <p:stCondLst>
                                    <p:cond delay="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250" fill="hold"/>
                                        <p:tgtEl>
                                          <p:spTgt spid="87"/>
                                        </p:tgtEl>
                                        <p:attrNameLst>
                                          <p:attrName>ppt_w</p:attrName>
                                        </p:attrNameLst>
                                      </p:cBhvr>
                                      <p:tavLst>
                                        <p:tav tm="0">
                                          <p:val>
                                            <p:fltVal val="0"/>
                                          </p:val>
                                        </p:tav>
                                        <p:tav tm="100000">
                                          <p:val>
                                            <p:strVal val="#ppt_w"/>
                                          </p:val>
                                        </p:tav>
                                      </p:tavLst>
                                    </p:anim>
                                    <p:anim calcmode="lin" valueType="num">
                                      <p:cBhvr>
                                        <p:cTn id="133" dur="250" fill="hold"/>
                                        <p:tgtEl>
                                          <p:spTgt spid="87"/>
                                        </p:tgtEl>
                                        <p:attrNameLst>
                                          <p:attrName>ppt_h</p:attrName>
                                        </p:attrNameLst>
                                      </p:cBhvr>
                                      <p:tavLst>
                                        <p:tav tm="0">
                                          <p:val>
                                            <p:fltVal val="0"/>
                                          </p:val>
                                        </p:tav>
                                        <p:tav tm="100000">
                                          <p:val>
                                            <p:strVal val="#ppt_h"/>
                                          </p:val>
                                        </p:tav>
                                      </p:tavLst>
                                    </p:anim>
                                    <p:animEffect transition="in" filter="fade">
                                      <p:cBhvr>
                                        <p:cTn id="134" dur="250"/>
                                        <p:tgtEl>
                                          <p:spTgt spid="87"/>
                                        </p:tgtEl>
                                      </p:cBhvr>
                                    </p:animEffect>
                                  </p:childTnLst>
                                </p:cTn>
                              </p:par>
                            </p:childTnLst>
                          </p:cTn>
                        </p:par>
                        <p:par>
                          <p:cTn id="135" fill="hold">
                            <p:stCondLst>
                              <p:cond delay="9799"/>
                            </p:stCondLst>
                            <p:childTnLst>
                              <p:par>
                                <p:cTn id="136" presetID="53" presetClass="entr" presetSubtype="16" fill="hold" grpId="0" nodeType="afterEffect">
                                  <p:stCondLst>
                                    <p:cond delay="0"/>
                                  </p:stCondLst>
                                  <p:childTnLst>
                                    <p:set>
                                      <p:cBhvr>
                                        <p:cTn id="137" dur="1" fill="hold">
                                          <p:stCondLst>
                                            <p:cond delay="0"/>
                                          </p:stCondLst>
                                        </p:cTn>
                                        <p:tgtEl>
                                          <p:spTgt spid="83"/>
                                        </p:tgtEl>
                                        <p:attrNameLst>
                                          <p:attrName>style.visibility</p:attrName>
                                        </p:attrNameLst>
                                      </p:cBhvr>
                                      <p:to>
                                        <p:strVal val="visible"/>
                                      </p:to>
                                    </p:set>
                                    <p:anim calcmode="lin" valueType="num">
                                      <p:cBhvr>
                                        <p:cTn id="138" dur="250" fill="hold"/>
                                        <p:tgtEl>
                                          <p:spTgt spid="83"/>
                                        </p:tgtEl>
                                        <p:attrNameLst>
                                          <p:attrName>ppt_w</p:attrName>
                                        </p:attrNameLst>
                                      </p:cBhvr>
                                      <p:tavLst>
                                        <p:tav tm="0">
                                          <p:val>
                                            <p:fltVal val="0"/>
                                          </p:val>
                                        </p:tav>
                                        <p:tav tm="100000">
                                          <p:val>
                                            <p:strVal val="#ppt_w"/>
                                          </p:val>
                                        </p:tav>
                                      </p:tavLst>
                                    </p:anim>
                                    <p:anim calcmode="lin" valueType="num">
                                      <p:cBhvr>
                                        <p:cTn id="139" dur="250" fill="hold"/>
                                        <p:tgtEl>
                                          <p:spTgt spid="83"/>
                                        </p:tgtEl>
                                        <p:attrNameLst>
                                          <p:attrName>ppt_h</p:attrName>
                                        </p:attrNameLst>
                                      </p:cBhvr>
                                      <p:tavLst>
                                        <p:tav tm="0">
                                          <p:val>
                                            <p:fltVal val="0"/>
                                          </p:val>
                                        </p:tav>
                                        <p:tav tm="100000">
                                          <p:val>
                                            <p:strVal val="#ppt_h"/>
                                          </p:val>
                                        </p:tav>
                                      </p:tavLst>
                                    </p:anim>
                                    <p:animEffect transition="in" filter="fade">
                                      <p:cBhvr>
                                        <p:cTn id="140" dur="250"/>
                                        <p:tgtEl>
                                          <p:spTgt spid="83"/>
                                        </p:tgtEl>
                                      </p:cBhvr>
                                    </p:animEffect>
                                  </p:childTnLst>
                                </p:cTn>
                              </p:par>
                            </p:childTnLst>
                          </p:cTn>
                        </p:par>
                        <p:par>
                          <p:cTn id="141" fill="hold">
                            <p:stCondLst>
                              <p:cond delay="10299"/>
                            </p:stCondLst>
                            <p:childTnLst>
                              <p:par>
                                <p:cTn id="142" presetID="22" presetClass="entr" presetSubtype="2" fill="hold" nodeType="afterEffect">
                                  <p:stCondLst>
                                    <p:cond delay="0"/>
                                  </p:stCondLst>
                                  <p:childTnLst>
                                    <p:set>
                                      <p:cBhvr>
                                        <p:cTn id="143" dur="1" fill="hold">
                                          <p:stCondLst>
                                            <p:cond delay="0"/>
                                          </p:stCondLst>
                                        </p:cTn>
                                        <p:tgtEl>
                                          <p:spTgt spid="81"/>
                                        </p:tgtEl>
                                        <p:attrNameLst>
                                          <p:attrName>style.visibility</p:attrName>
                                        </p:attrNameLst>
                                      </p:cBhvr>
                                      <p:to>
                                        <p:strVal val="visible"/>
                                      </p:to>
                                    </p:set>
                                    <p:animEffect transition="in" filter="wipe(right)">
                                      <p:cBhvr>
                                        <p:cTn id="144" dur="250"/>
                                        <p:tgtEl>
                                          <p:spTgt spid="81"/>
                                        </p:tgtEl>
                                      </p:cBhvr>
                                    </p:animEffect>
                                  </p:childTnLst>
                                </p:cTn>
                              </p:par>
                            </p:childTnLst>
                          </p:cTn>
                        </p:par>
                        <p:par>
                          <p:cTn id="145" fill="hold">
                            <p:stCondLst>
                              <p:cond delay="10799"/>
                            </p:stCondLst>
                            <p:childTnLst>
                              <p:par>
                                <p:cTn id="146" presetID="53" presetClass="entr" presetSubtype="16" fill="hold" grpId="0" nodeType="afterEffect">
                                  <p:stCondLst>
                                    <p:cond delay="0"/>
                                  </p:stCondLst>
                                  <p:iterate type="lt">
                                    <p:tmPct val="10000"/>
                                  </p:iterate>
                                  <p:childTnLst>
                                    <p:set>
                                      <p:cBhvr>
                                        <p:cTn id="147" dur="1" fill="hold">
                                          <p:stCondLst>
                                            <p:cond delay="0"/>
                                          </p:stCondLst>
                                        </p:cTn>
                                        <p:tgtEl>
                                          <p:spTgt spid="82"/>
                                        </p:tgtEl>
                                        <p:attrNameLst>
                                          <p:attrName>style.visibility</p:attrName>
                                        </p:attrNameLst>
                                      </p:cBhvr>
                                      <p:to>
                                        <p:strVal val="visible"/>
                                      </p:to>
                                    </p:set>
                                    <p:anim calcmode="lin" valueType="num">
                                      <p:cBhvr>
                                        <p:cTn id="148" dur="250" fill="hold"/>
                                        <p:tgtEl>
                                          <p:spTgt spid="82"/>
                                        </p:tgtEl>
                                        <p:attrNameLst>
                                          <p:attrName>ppt_w</p:attrName>
                                        </p:attrNameLst>
                                      </p:cBhvr>
                                      <p:tavLst>
                                        <p:tav tm="0">
                                          <p:val>
                                            <p:fltVal val="0"/>
                                          </p:val>
                                        </p:tav>
                                        <p:tav tm="100000">
                                          <p:val>
                                            <p:strVal val="#ppt_w"/>
                                          </p:val>
                                        </p:tav>
                                      </p:tavLst>
                                    </p:anim>
                                    <p:anim calcmode="lin" valueType="num">
                                      <p:cBhvr>
                                        <p:cTn id="149" dur="250" fill="hold"/>
                                        <p:tgtEl>
                                          <p:spTgt spid="82"/>
                                        </p:tgtEl>
                                        <p:attrNameLst>
                                          <p:attrName>ppt_h</p:attrName>
                                        </p:attrNameLst>
                                      </p:cBhvr>
                                      <p:tavLst>
                                        <p:tav tm="0">
                                          <p:val>
                                            <p:fltVal val="0"/>
                                          </p:val>
                                        </p:tav>
                                        <p:tav tm="100000">
                                          <p:val>
                                            <p:strVal val="#ppt_h"/>
                                          </p:val>
                                        </p:tav>
                                      </p:tavLst>
                                    </p:anim>
                                    <p:animEffect transition="in" filter="fade">
                                      <p:cBhvr>
                                        <p:cTn id="150" dur="25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3" grpId="0"/>
      <p:bldP spid="44" grpId="0"/>
      <p:bldP spid="76" grpId="0"/>
      <p:bldP spid="77" grpId="0"/>
      <p:bldP spid="79" grpId="0"/>
      <p:bldP spid="80" grpId="0"/>
      <p:bldP spid="82" grpId="0"/>
      <p:bldP spid="83" grpId="0"/>
      <p:bldP spid="99" grpId="0" animBg="1"/>
      <p:bldP spid="100" grpId="0" animBg="1"/>
      <p:bldP spid="1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749218" y="1469111"/>
            <a:ext cx="1743589" cy="364416"/>
            <a:chOff x="4870510" y="1315017"/>
            <a:chExt cx="1743589" cy="364416"/>
          </a:xfrm>
          <a:solidFill>
            <a:srgbClr val="6C448A"/>
          </a:solidFill>
        </p:grpSpPr>
        <p:sp>
          <p:nvSpPr>
            <p:cNvPr id="76" name="矩形 75"/>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9"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主要创新点</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研究内容</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1941557"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content</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45" name="椭圆 44"/>
          <p:cNvSpPr/>
          <p:nvPr/>
        </p:nvSpPr>
        <p:spPr>
          <a:xfrm>
            <a:off x="4168275" y="2035961"/>
            <a:ext cx="3835587" cy="3835587"/>
          </a:xfrm>
          <a:prstGeom prst="ellipse">
            <a:avLst/>
          </a:prstGeom>
          <a:noFill/>
          <a:ln w="12700" cap="flat" cmpd="sng" algn="ctr">
            <a:solidFill>
              <a:schemeClr val="tx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46" name="椭圆 45"/>
          <p:cNvSpPr/>
          <p:nvPr/>
        </p:nvSpPr>
        <p:spPr>
          <a:xfrm>
            <a:off x="4511824" y="2254685"/>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1</a:t>
            </a:r>
            <a:endParaRPr lang="zh-CN" altLang="en-US" b="1" dirty="0">
              <a:latin typeface="微软雅黑" panose="020B0503020204020204" charset="-122"/>
              <a:ea typeface="微软雅黑" panose="020B0503020204020204" charset="-122"/>
            </a:endParaRPr>
          </a:p>
        </p:txBody>
      </p:sp>
      <p:sp>
        <p:nvSpPr>
          <p:cNvPr id="47" name="椭圆 46"/>
          <p:cNvSpPr/>
          <p:nvPr/>
        </p:nvSpPr>
        <p:spPr>
          <a:xfrm>
            <a:off x="7087648" y="2254685"/>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2</a:t>
            </a:r>
            <a:endParaRPr lang="zh-CN" altLang="en-US" b="1" dirty="0">
              <a:latin typeface="微软雅黑" panose="020B0503020204020204" charset="-122"/>
              <a:ea typeface="微软雅黑" panose="020B0503020204020204" charset="-122"/>
            </a:endParaRPr>
          </a:p>
        </p:txBody>
      </p:sp>
      <p:sp>
        <p:nvSpPr>
          <p:cNvPr id="48" name="椭圆 47"/>
          <p:cNvSpPr/>
          <p:nvPr/>
        </p:nvSpPr>
        <p:spPr>
          <a:xfrm>
            <a:off x="3919296" y="3637726"/>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3</a:t>
            </a:r>
            <a:endParaRPr lang="zh-CN" altLang="en-US" b="1" dirty="0">
              <a:latin typeface="微软雅黑" panose="020B0503020204020204" charset="-122"/>
              <a:ea typeface="微软雅黑" panose="020B0503020204020204" charset="-122"/>
            </a:endParaRPr>
          </a:p>
        </p:txBody>
      </p:sp>
      <p:sp>
        <p:nvSpPr>
          <p:cNvPr id="49" name="椭圆 48"/>
          <p:cNvSpPr/>
          <p:nvPr/>
        </p:nvSpPr>
        <p:spPr>
          <a:xfrm>
            <a:off x="7695876" y="3657490"/>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4</a:t>
            </a:r>
            <a:endParaRPr lang="zh-CN" altLang="en-US" b="1" dirty="0">
              <a:latin typeface="微软雅黑" panose="020B0503020204020204" charset="-122"/>
              <a:ea typeface="微软雅黑" panose="020B0503020204020204" charset="-122"/>
            </a:endParaRPr>
          </a:p>
        </p:txBody>
      </p:sp>
      <p:sp>
        <p:nvSpPr>
          <p:cNvPr id="50" name="椭圆 49"/>
          <p:cNvSpPr/>
          <p:nvPr/>
        </p:nvSpPr>
        <p:spPr>
          <a:xfrm>
            <a:off x="4511824" y="5030327"/>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5</a:t>
            </a:r>
            <a:endParaRPr lang="zh-CN" altLang="en-US" b="1" dirty="0">
              <a:latin typeface="微软雅黑" panose="020B0503020204020204" charset="-122"/>
              <a:ea typeface="微软雅黑" panose="020B0503020204020204" charset="-122"/>
            </a:endParaRPr>
          </a:p>
        </p:txBody>
      </p:sp>
      <p:sp>
        <p:nvSpPr>
          <p:cNvPr id="51" name="椭圆 50"/>
          <p:cNvSpPr/>
          <p:nvPr/>
        </p:nvSpPr>
        <p:spPr>
          <a:xfrm>
            <a:off x="7066637" y="5036892"/>
            <a:ext cx="592528" cy="592528"/>
          </a:xfrm>
          <a:prstGeom prst="ellipse">
            <a:avLst/>
          </a:prstGeom>
          <a:solidFill>
            <a:srgbClr val="6C448A"/>
          </a:solidFill>
          <a:ln w="25400">
            <a:solidFill>
              <a:srgbClr val="6C448A"/>
            </a:solidFill>
          </a:ln>
          <a:effectLst>
            <a:outerShdw blurRad="1524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6</a:t>
            </a:r>
            <a:endParaRPr lang="zh-CN" altLang="en-US" b="1" dirty="0">
              <a:latin typeface="微软雅黑" panose="020B0503020204020204" charset="-122"/>
              <a:ea typeface="微软雅黑" panose="020B0503020204020204" charset="-122"/>
            </a:endParaRPr>
          </a:p>
        </p:txBody>
      </p:sp>
      <p:grpSp>
        <p:nvGrpSpPr>
          <p:cNvPr id="52" name="组合 51"/>
          <p:cNvGrpSpPr/>
          <p:nvPr/>
        </p:nvGrpSpPr>
        <p:grpSpPr>
          <a:xfrm>
            <a:off x="5259625" y="2597877"/>
            <a:ext cx="1652886" cy="2711754"/>
            <a:chOff x="8631953" y="1679412"/>
            <a:chExt cx="2419633" cy="3969693"/>
          </a:xfrm>
          <a:solidFill>
            <a:srgbClr val="6C448A"/>
          </a:solidFill>
        </p:grpSpPr>
        <p:sp>
          <p:nvSpPr>
            <p:cNvPr id="56" name="Freeform 22"/>
            <p:cNvSpPr/>
            <p:nvPr/>
          </p:nvSpPr>
          <p:spPr bwMode="auto">
            <a:xfrm>
              <a:off x="9968359" y="1846062"/>
              <a:ext cx="1069" cy="0"/>
            </a:xfrm>
            <a:custGeom>
              <a:avLst/>
              <a:gdLst>
                <a:gd name="T0" fmla="*/ 0 w 4"/>
                <a:gd name="T1" fmla="*/ 2 w 4"/>
                <a:gd name="T2" fmla="*/ 4 w 4"/>
                <a:gd name="T3" fmla="*/ 0 w 4"/>
              </a:gdLst>
              <a:ahLst/>
              <a:cxnLst>
                <a:cxn ang="0">
                  <a:pos x="T0" y="0"/>
                </a:cxn>
                <a:cxn ang="0">
                  <a:pos x="T1" y="0"/>
                </a:cxn>
                <a:cxn ang="0">
                  <a:pos x="T2" y="0"/>
                </a:cxn>
                <a:cxn ang="0">
                  <a:pos x="T3" y="0"/>
                </a:cxn>
              </a:cxnLst>
              <a:rect l="0" t="0" r="r" b="b"/>
              <a:pathLst>
                <a:path w="4">
                  <a:moveTo>
                    <a:pt x="0" y="0"/>
                  </a:moveTo>
                  <a:cubicBezTo>
                    <a:pt x="0" y="0"/>
                    <a:pt x="2" y="0"/>
                    <a:pt x="2" y="0"/>
                  </a:cubicBezTo>
                  <a:lnTo>
                    <a:pt x="4" y="0"/>
                  </a:lnTo>
                  <a:lnTo>
                    <a:pt x="0"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7" name="Freeform 23"/>
            <p:cNvSpPr/>
            <p:nvPr/>
          </p:nvSpPr>
          <p:spPr bwMode="auto">
            <a:xfrm>
              <a:off x="9714110" y="1846062"/>
              <a:ext cx="0" cy="0"/>
            </a:xfrm>
            <a:custGeom>
              <a:avLst/>
              <a:gdLst>
                <a:gd name="T0" fmla="*/ 0 w 3"/>
                <a:gd name="T1" fmla="*/ 0 w 3"/>
                <a:gd name="T2" fmla="*/ 3 w 3"/>
                <a:gd name="T3" fmla="*/ 0 w 3"/>
              </a:gdLst>
              <a:ahLst/>
              <a:cxnLst>
                <a:cxn ang="0">
                  <a:pos x="T0" y="0"/>
                </a:cxn>
                <a:cxn ang="0">
                  <a:pos x="T1" y="0"/>
                </a:cxn>
                <a:cxn ang="0">
                  <a:pos x="T2" y="0"/>
                </a:cxn>
                <a:cxn ang="0">
                  <a:pos x="T3" y="0"/>
                </a:cxn>
              </a:cxnLst>
              <a:rect l="0" t="0" r="r" b="b"/>
              <a:pathLst>
                <a:path w="3">
                  <a:moveTo>
                    <a:pt x="0" y="0"/>
                  </a:moveTo>
                  <a:lnTo>
                    <a:pt x="0" y="0"/>
                  </a:lnTo>
                  <a:cubicBezTo>
                    <a:pt x="1" y="0"/>
                    <a:pt x="2" y="0"/>
                    <a:pt x="3" y="0"/>
                  </a:cubicBezTo>
                  <a:lnTo>
                    <a:pt x="0"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8" name="Freeform 21"/>
            <p:cNvSpPr>
              <a:spLocks noEditPoints="1"/>
            </p:cNvSpPr>
            <p:nvPr/>
          </p:nvSpPr>
          <p:spPr bwMode="auto">
            <a:xfrm>
              <a:off x="8631953" y="1679412"/>
              <a:ext cx="2419633" cy="3114009"/>
            </a:xfrm>
            <a:custGeom>
              <a:avLst/>
              <a:gdLst>
                <a:gd name="T0" fmla="*/ 15500 w 17509"/>
                <a:gd name="T1" fmla="*/ 12945 h 22569"/>
                <a:gd name="T2" fmla="*/ 13648 w 17509"/>
                <a:gd name="T3" fmla="*/ 15646 h 22569"/>
                <a:gd name="T4" fmla="*/ 12686 w 17509"/>
                <a:gd name="T5" fmla="*/ 16707 h 22569"/>
                <a:gd name="T6" fmla="*/ 12045 w 17509"/>
                <a:gd name="T7" fmla="*/ 18000 h 22569"/>
                <a:gd name="T8" fmla="*/ 11850 w 17509"/>
                <a:gd name="T9" fmla="*/ 20372 h 22569"/>
                <a:gd name="T10" fmla="*/ 11851 w 17509"/>
                <a:gd name="T11" fmla="*/ 20445 h 22569"/>
                <a:gd name="T12" fmla="*/ 11209 w 17509"/>
                <a:gd name="T13" fmla="*/ 21086 h 22569"/>
                <a:gd name="T14" fmla="*/ 6299 w 17509"/>
                <a:gd name="T15" fmla="*/ 21086 h 22569"/>
                <a:gd name="T16" fmla="*/ 5844 w 17509"/>
                <a:gd name="T17" fmla="*/ 20897 h 22569"/>
                <a:gd name="T18" fmla="*/ 5657 w 17509"/>
                <a:gd name="T19" fmla="*/ 20445 h 22569"/>
                <a:gd name="T20" fmla="*/ 5657 w 17509"/>
                <a:gd name="T21" fmla="*/ 20369 h 22569"/>
                <a:gd name="T22" fmla="*/ 5462 w 17509"/>
                <a:gd name="T23" fmla="*/ 18000 h 22569"/>
                <a:gd name="T24" fmla="*/ 5094 w 17509"/>
                <a:gd name="T25" fmla="*/ 17092 h 22569"/>
                <a:gd name="T26" fmla="*/ 4029 w 17509"/>
                <a:gd name="T27" fmla="*/ 15822 h 22569"/>
                <a:gd name="T28" fmla="*/ 2329 w 17509"/>
                <a:gd name="T29" fmla="*/ 13637 h 22569"/>
                <a:gd name="T30" fmla="*/ 1484 w 17509"/>
                <a:gd name="T31" fmla="*/ 9931 h 22569"/>
                <a:gd name="T32" fmla="*/ 2954 w 17509"/>
                <a:gd name="T33" fmla="*/ 5541 h 22569"/>
                <a:gd name="T34" fmla="*/ 6683 w 17509"/>
                <a:gd name="T35" fmla="*/ 2948 h 22569"/>
                <a:gd name="T36" fmla="*/ 6868 w 17509"/>
                <a:gd name="T37" fmla="*/ 2892 h 22569"/>
                <a:gd name="T38" fmla="*/ 7985 w 17509"/>
                <a:gd name="T39" fmla="*/ 2684 h 22569"/>
                <a:gd name="T40" fmla="*/ 7987 w 17509"/>
                <a:gd name="T41" fmla="*/ 2684 h 22569"/>
                <a:gd name="T42" fmla="*/ 8059 w 17509"/>
                <a:gd name="T43" fmla="*/ 2676 h 22569"/>
                <a:gd name="T44" fmla="*/ 8716 w 17509"/>
                <a:gd name="T45" fmla="*/ 2639 h 22569"/>
                <a:gd name="T46" fmla="*/ 8755 w 17509"/>
                <a:gd name="T47" fmla="*/ 2643 h 22569"/>
                <a:gd name="T48" fmla="*/ 8793 w 17509"/>
                <a:gd name="T49" fmla="*/ 2641 h 22569"/>
                <a:gd name="T50" fmla="*/ 9450 w 17509"/>
                <a:gd name="T51" fmla="*/ 2676 h 22569"/>
                <a:gd name="T52" fmla="*/ 9448 w 17509"/>
                <a:gd name="T53" fmla="*/ 2676 h 22569"/>
                <a:gd name="T54" fmla="*/ 9520 w 17509"/>
                <a:gd name="T55" fmla="*/ 2684 h 22569"/>
                <a:gd name="T56" fmla="*/ 9522 w 17509"/>
                <a:gd name="T57" fmla="*/ 2684 h 22569"/>
                <a:gd name="T58" fmla="*/ 10638 w 17509"/>
                <a:gd name="T59" fmla="*/ 2892 h 22569"/>
                <a:gd name="T60" fmla="*/ 10825 w 17509"/>
                <a:gd name="T61" fmla="*/ 2948 h 22569"/>
                <a:gd name="T62" fmla="*/ 14553 w 17509"/>
                <a:gd name="T63" fmla="*/ 5541 h 22569"/>
                <a:gd name="T64" fmla="*/ 16023 w 17509"/>
                <a:gd name="T65" fmla="*/ 9931 h 22569"/>
                <a:gd name="T66" fmla="*/ 15500 w 17509"/>
                <a:gd name="T67" fmla="*/ 12945 h 22569"/>
                <a:gd name="T68" fmla="*/ 17507 w 17509"/>
                <a:gd name="T69" fmla="*/ 9931 h 22569"/>
                <a:gd name="T70" fmla="*/ 15734 w 17509"/>
                <a:gd name="T71" fmla="*/ 4645 h 22569"/>
                <a:gd name="T72" fmla="*/ 1773 w 17509"/>
                <a:gd name="T73" fmla="*/ 4645 h 22569"/>
                <a:gd name="T74" fmla="*/ 0 w 17509"/>
                <a:gd name="T75" fmla="*/ 9931 h 22569"/>
                <a:gd name="T76" fmla="*/ 628 w 17509"/>
                <a:gd name="T77" fmla="*/ 13491 h 22569"/>
                <a:gd name="T78" fmla="*/ 2782 w 17509"/>
                <a:gd name="T79" fmla="*/ 16665 h 22569"/>
                <a:gd name="T80" fmla="*/ 3655 w 17509"/>
                <a:gd name="T81" fmla="*/ 17623 h 22569"/>
                <a:gd name="T82" fmla="*/ 4005 w 17509"/>
                <a:gd name="T83" fmla="*/ 18273 h 22569"/>
                <a:gd name="T84" fmla="*/ 4174 w 17509"/>
                <a:gd name="T85" fmla="*/ 20369 h 22569"/>
                <a:gd name="T86" fmla="*/ 4174 w 17509"/>
                <a:gd name="T87" fmla="*/ 20420 h 22569"/>
                <a:gd name="T88" fmla="*/ 4174 w 17509"/>
                <a:gd name="T89" fmla="*/ 20435 h 22569"/>
                <a:gd name="T90" fmla="*/ 4174 w 17509"/>
                <a:gd name="T91" fmla="*/ 20440 h 22569"/>
                <a:gd name="T92" fmla="*/ 4174 w 17509"/>
                <a:gd name="T93" fmla="*/ 20445 h 22569"/>
                <a:gd name="T94" fmla="*/ 6299 w 17509"/>
                <a:gd name="T95" fmla="*/ 22569 h 22569"/>
                <a:gd name="T96" fmla="*/ 11209 w 17509"/>
                <a:gd name="T97" fmla="*/ 22569 h 22569"/>
                <a:gd name="T98" fmla="*/ 13333 w 17509"/>
                <a:gd name="T99" fmla="*/ 20445 h 22569"/>
                <a:gd name="T100" fmla="*/ 13333 w 17509"/>
                <a:gd name="T101" fmla="*/ 20440 h 22569"/>
                <a:gd name="T102" fmla="*/ 13333 w 17509"/>
                <a:gd name="T103" fmla="*/ 20434 h 22569"/>
                <a:gd name="T104" fmla="*/ 13333 w 17509"/>
                <a:gd name="T105" fmla="*/ 20420 h 22569"/>
                <a:gd name="T106" fmla="*/ 13333 w 17509"/>
                <a:gd name="T107" fmla="*/ 20372 h 22569"/>
                <a:gd name="T108" fmla="*/ 13503 w 17509"/>
                <a:gd name="T109" fmla="*/ 18274 h 22569"/>
                <a:gd name="T110" fmla="*/ 13673 w 17509"/>
                <a:gd name="T111" fmla="*/ 17875 h 22569"/>
                <a:gd name="T112" fmla="*/ 14553 w 17509"/>
                <a:gd name="T113" fmla="*/ 16847 h 22569"/>
                <a:gd name="T114" fmla="*/ 16486 w 17509"/>
                <a:gd name="T115" fmla="*/ 14338 h 22569"/>
                <a:gd name="T116" fmla="*/ 17507 w 17509"/>
                <a:gd name="T117" fmla="*/ 9931 h 2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509" h="22569">
                  <a:moveTo>
                    <a:pt x="15500" y="12945"/>
                  </a:moveTo>
                  <a:cubicBezTo>
                    <a:pt x="15031" y="14128"/>
                    <a:pt x="14327" y="14928"/>
                    <a:pt x="13648" y="15646"/>
                  </a:cubicBezTo>
                  <a:cubicBezTo>
                    <a:pt x="13309" y="16005"/>
                    <a:pt x="12976" y="16339"/>
                    <a:pt x="12686" y="16707"/>
                  </a:cubicBezTo>
                  <a:cubicBezTo>
                    <a:pt x="12399" y="17072"/>
                    <a:pt x="12143" y="17489"/>
                    <a:pt x="12045" y="18000"/>
                  </a:cubicBezTo>
                  <a:cubicBezTo>
                    <a:pt x="11859" y="18996"/>
                    <a:pt x="11852" y="20066"/>
                    <a:pt x="11850" y="20372"/>
                  </a:cubicBezTo>
                  <a:cubicBezTo>
                    <a:pt x="11850" y="20413"/>
                    <a:pt x="11851" y="20435"/>
                    <a:pt x="11851" y="20445"/>
                  </a:cubicBezTo>
                  <a:cubicBezTo>
                    <a:pt x="11849" y="20799"/>
                    <a:pt x="11564" y="21085"/>
                    <a:pt x="11209" y="21086"/>
                  </a:cubicBezTo>
                  <a:lnTo>
                    <a:pt x="6299" y="21086"/>
                  </a:lnTo>
                  <a:cubicBezTo>
                    <a:pt x="6119" y="21086"/>
                    <a:pt x="5962" y="21015"/>
                    <a:pt x="5844" y="20897"/>
                  </a:cubicBezTo>
                  <a:cubicBezTo>
                    <a:pt x="5727" y="20779"/>
                    <a:pt x="5657" y="20625"/>
                    <a:pt x="5657" y="20445"/>
                  </a:cubicBezTo>
                  <a:cubicBezTo>
                    <a:pt x="5657" y="20435"/>
                    <a:pt x="5657" y="20412"/>
                    <a:pt x="5657" y="20369"/>
                  </a:cubicBezTo>
                  <a:cubicBezTo>
                    <a:pt x="5656" y="20061"/>
                    <a:pt x="5647" y="18994"/>
                    <a:pt x="5462" y="18000"/>
                  </a:cubicBezTo>
                  <a:cubicBezTo>
                    <a:pt x="5398" y="17661"/>
                    <a:pt x="5261" y="17359"/>
                    <a:pt x="5094" y="17092"/>
                  </a:cubicBezTo>
                  <a:cubicBezTo>
                    <a:pt x="4798" y="16622"/>
                    <a:pt x="4420" y="16237"/>
                    <a:pt x="4029" y="15822"/>
                  </a:cubicBezTo>
                  <a:cubicBezTo>
                    <a:pt x="3439" y="15207"/>
                    <a:pt x="2815" y="14544"/>
                    <a:pt x="2329" y="13637"/>
                  </a:cubicBezTo>
                  <a:cubicBezTo>
                    <a:pt x="1845" y="12731"/>
                    <a:pt x="1485" y="11579"/>
                    <a:pt x="1484" y="9931"/>
                  </a:cubicBezTo>
                  <a:cubicBezTo>
                    <a:pt x="1484" y="8279"/>
                    <a:pt x="2030" y="6763"/>
                    <a:pt x="2954" y="5541"/>
                  </a:cubicBezTo>
                  <a:cubicBezTo>
                    <a:pt x="3879" y="4319"/>
                    <a:pt x="5180" y="3397"/>
                    <a:pt x="6683" y="2948"/>
                  </a:cubicBezTo>
                  <a:lnTo>
                    <a:pt x="6868" y="2892"/>
                  </a:lnTo>
                  <a:cubicBezTo>
                    <a:pt x="7230" y="2798"/>
                    <a:pt x="7602" y="2724"/>
                    <a:pt x="7985" y="2684"/>
                  </a:cubicBezTo>
                  <a:lnTo>
                    <a:pt x="7987" y="2684"/>
                  </a:lnTo>
                  <a:lnTo>
                    <a:pt x="8059" y="2676"/>
                  </a:lnTo>
                  <a:cubicBezTo>
                    <a:pt x="8283" y="2654"/>
                    <a:pt x="8501" y="2641"/>
                    <a:pt x="8716" y="2639"/>
                  </a:cubicBezTo>
                  <a:lnTo>
                    <a:pt x="8755" y="2643"/>
                  </a:lnTo>
                  <a:lnTo>
                    <a:pt x="8793" y="2641"/>
                  </a:lnTo>
                  <a:cubicBezTo>
                    <a:pt x="9007" y="2641"/>
                    <a:pt x="9226" y="2654"/>
                    <a:pt x="9450" y="2676"/>
                  </a:cubicBezTo>
                  <a:lnTo>
                    <a:pt x="9448" y="2676"/>
                  </a:lnTo>
                  <a:lnTo>
                    <a:pt x="9520" y="2684"/>
                  </a:lnTo>
                  <a:lnTo>
                    <a:pt x="9522" y="2684"/>
                  </a:lnTo>
                  <a:cubicBezTo>
                    <a:pt x="9905" y="2724"/>
                    <a:pt x="10277" y="2797"/>
                    <a:pt x="10638" y="2892"/>
                  </a:cubicBezTo>
                  <a:lnTo>
                    <a:pt x="10825" y="2948"/>
                  </a:lnTo>
                  <a:cubicBezTo>
                    <a:pt x="12327" y="3397"/>
                    <a:pt x="13628" y="4319"/>
                    <a:pt x="14553" y="5541"/>
                  </a:cubicBezTo>
                  <a:cubicBezTo>
                    <a:pt x="15476" y="6763"/>
                    <a:pt x="16023" y="8279"/>
                    <a:pt x="16023" y="9931"/>
                  </a:cubicBezTo>
                  <a:cubicBezTo>
                    <a:pt x="16023" y="11186"/>
                    <a:pt x="15812" y="12155"/>
                    <a:pt x="15500" y="12945"/>
                  </a:cubicBezTo>
                  <a:close/>
                  <a:moveTo>
                    <a:pt x="17507" y="9931"/>
                  </a:moveTo>
                  <a:cubicBezTo>
                    <a:pt x="17507" y="7948"/>
                    <a:pt x="16847" y="6114"/>
                    <a:pt x="15734" y="4645"/>
                  </a:cubicBezTo>
                  <a:cubicBezTo>
                    <a:pt x="12226" y="8"/>
                    <a:pt x="5290" y="0"/>
                    <a:pt x="1773" y="4645"/>
                  </a:cubicBezTo>
                  <a:cubicBezTo>
                    <a:pt x="661" y="6114"/>
                    <a:pt x="0" y="7948"/>
                    <a:pt x="0" y="9931"/>
                  </a:cubicBezTo>
                  <a:cubicBezTo>
                    <a:pt x="0" y="11354"/>
                    <a:pt x="245" y="12523"/>
                    <a:pt x="628" y="13491"/>
                  </a:cubicBezTo>
                  <a:cubicBezTo>
                    <a:pt x="1202" y="14942"/>
                    <a:pt x="2079" y="15922"/>
                    <a:pt x="2782" y="16665"/>
                  </a:cubicBezTo>
                  <a:cubicBezTo>
                    <a:pt x="3135" y="17036"/>
                    <a:pt x="3445" y="17353"/>
                    <a:pt x="3655" y="17623"/>
                  </a:cubicBezTo>
                  <a:cubicBezTo>
                    <a:pt x="3870" y="17895"/>
                    <a:pt x="3975" y="18106"/>
                    <a:pt x="4005" y="18273"/>
                  </a:cubicBezTo>
                  <a:cubicBezTo>
                    <a:pt x="4158" y="19085"/>
                    <a:pt x="4174" y="20109"/>
                    <a:pt x="4174" y="20369"/>
                  </a:cubicBezTo>
                  <a:lnTo>
                    <a:pt x="4174" y="20420"/>
                  </a:lnTo>
                  <a:lnTo>
                    <a:pt x="4174" y="20435"/>
                  </a:lnTo>
                  <a:lnTo>
                    <a:pt x="4174" y="20440"/>
                  </a:lnTo>
                  <a:lnTo>
                    <a:pt x="4174" y="20445"/>
                  </a:lnTo>
                  <a:cubicBezTo>
                    <a:pt x="4174" y="21620"/>
                    <a:pt x="5125" y="22568"/>
                    <a:pt x="6299" y="22569"/>
                  </a:cubicBezTo>
                  <a:lnTo>
                    <a:pt x="11209" y="22569"/>
                  </a:lnTo>
                  <a:cubicBezTo>
                    <a:pt x="12383" y="22568"/>
                    <a:pt x="13333" y="21618"/>
                    <a:pt x="13333" y="20445"/>
                  </a:cubicBezTo>
                  <a:lnTo>
                    <a:pt x="13333" y="20440"/>
                  </a:lnTo>
                  <a:lnTo>
                    <a:pt x="13333" y="20434"/>
                  </a:lnTo>
                  <a:lnTo>
                    <a:pt x="13333" y="20420"/>
                  </a:lnTo>
                  <a:lnTo>
                    <a:pt x="13333" y="20372"/>
                  </a:lnTo>
                  <a:cubicBezTo>
                    <a:pt x="13333" y="20115"/>
                    <a:pt x="13349" y="19088"/>
                    <a:pt x="13503" y="18274"/>
                  </a:cubicBezTo>
                  <a:cubicBezTo>
                    <a:pt x="13524" y="18161"/>
                    <a:pt x="13574" y="18033"/>
                    <a:pt x="13673" y="17875"/>
                  </a:cubicBezTo>
                  <a:cubicBezTo>
                    <a:pt x="13840" y="17600"/>
                    <a:pt x="14158" y="17258"/>
                    <a:pt x="14553" y="16847"/>
                  </a:cubicBezTo>
                  <a:cubicBezTo>
                    <a:pt x="15141" y="16228"/>
                    <a:pt x="15891" y="15448"/>
                    <a:pt x="16486" y="14338"/>
                  </a:cubicBezTo>
                  <a:cubicBezTo>
                    <a:pt x="17082" y="13230"/>
                    <a:pt x="17509" y="11799"/>
                    <a:pt x="17507" y="9931"/>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59" name="Freeform 24"/>
            <p:cNvSpPr/>
            <p:nvPr/>
          </p:nvSpPr>
          <p:spPr bwMode="auto">
            <a:xfrm>
              <a:off x="9378674" y="4873541"/>
              <a:ext cx="925122" cy="252112"/>
            </a:xfrm>
            <a:custGeom>
              <a:avLst/>
              <a:gdLst>
                <a:gd name="T0" fmla="*/ 5785 w 6697"/>
                <a:gd name="T1" fmla="*/ 0 h 1826"/>
                <a:gd name="T2" fmla="*/ 914 w 6697"/>
                <a:gd name="T3" fmla="*/ 0 h 1826"/>
                <a:gd name="T4" fmla="*/ 0 w 6697"/>
                <a:gd name="T5" fmla="*/ 914 h 1826"/>
                <a:gd name="T6" fmla="*/ 914 w 6697"/>
                <a:gd name="T7" fmla="*/ 1826 h 1826"/>
                <a:gd name="T8" fmla="*/ 5785 w 6697"/>
                <a:gd name="T9" fmla="*/ 1826 h 1826"/>
                <a:gd name="T10" fmla="*/ 6697 w 6697"/>
                <a:gd name="T11" fmla="*/ 914 h 1826"/>
                <a:gd name="T12" fmla="*/ 5785 w 6697"/>
                <a:gd name="T13" fmla="*/ 0 h 1826"/>
              </a:gdLst>
              <a:ahLst/>
              <a:cxnLst>
                <a:cxn ang="0">
                  <a:pos x="T0" y="T1"/>
                </a:cxn>
                <a:cxn ang="0">
                  <a:pos x="T2" y="T3"/>
                </a:cxn>
                <a:cxn ang="0">
                  <a:pos x="T4" y="T5"/>
                </a:cxn>
                <a:cxn ang="0">
                  <a:pos x="T6" y="T7"/>
                </a:cxn>
                <a:cxn ang="0">
                  <a:pos x="T8" y="T9"/>
                </a:cxn>
                <a:cxn ang="0">
                  <a:pos x="T10" y="T11"/>
                </a:cxn>
                <a:cxn ang="0">
                  <a:pos x="T12" y="T13"/>
                </a:cxn>
              </a:cxnLst>
              <a:rect l="0" t="0" r="r" b="b"/>
              <a:pathLst>
                <a:path w="6697" h="1826">
                  <a:moveTo>
                    <a:pt x="5785" y="0"/>
                  </a:moveTo>
                  <a:lnTo>
                    <a:pt x="914" y="0"/>
                  </a:lnTo>
                  <a:cubicBezTo>
                    <a:pt x="410" y="0"/>
                    <a:pt x="0" y="407"/>
                    <a:pt x="0" y="914"/>
                  </a:cubicBezTo>
                  <a:cubicBezTo>
                    <a:pt x="0" y="1416"/>
                    <a:pt x="410" y="1826"/>
                    <a:pt x="914" y="1826"/>
                  </a:cubicBezTo>
                  <a:lnTo>
                    <a:pt x="5785" y="1826"/>
                  </a:lnTo>
                  <a:cubicBezTo>
                    <a:pt x="6288" y="1826"/>
                    <a:pt x="6697" y="1416"/>
                    <a:pt x="6697" y="914"/>
                  </a:cubicBezTo>
                  <a:cubicBezTo>
                    <a:pt x="6697" y="407"/>
                    <a:pt x="6288" y="0"/>
                    <a:pt x="5785"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0" name="Freeform 25"/>
            <p:cNvSpPr/>
            <p:nvPr/>
          </p:nvSpPr>
          <p:spPr bwMode="auto">
            <a:xfrm>
              <a:off x="9378674" y="5191885"/>
              <a:ext cx="925122" cy="252112"/>
            </a:xfrm>
            <a:custGeom>
              <a:avLst/>
              <a:gdLst>
                <a:gd name="T0" fmla="*/ 5785 w 6697"/>
                <a:gd name="T1" fmla="*/ 0 h 1825"/>
                <a:gd name="T2" fmla="*/ 914 w 6697"/>
                <a:gd name="T3" fmla="*/ 0 h 1825"/>
                <a:gd name="T4" fmla="*/ 0 w 6697"/>
                <a:gd name="T5" fmla="*/ 911 h 1825"/>
                <a:gd name="T6" fmla="*/ 914 w 6697"/>
                <a:gd name="T7" fmla="*/ 1825 h 1825"/>
                <a:gd name="T8" fmla="*/ 5785 w 6697"/>
                <a:gd name="T9" fmla="*/ 1825 h 1825"/>
                <a:gd name="T10" fmla="*/ 6697 w 6697"/>
                <a:gd name="T11" fmla="*/ 911 h 1825"/>
                <a:gd name="T12" fmla="*/ 5785 w 6697"/>
                <a:gd name="T13" fmla="*/ 0 h 1825"/>
              </a:gdLst>
              <a:ahLst/>
              <a:cxnLst>
                <a:cxn ang="0">
                  <a:pos x="T0" y="T1"/>
                </a:cxn>
                <a:cxn ang="0">
                  <a:pos x="T2" y="T3"/>
                </a:cxn>
                <a:cxn ang="0">
                  <a:pos x="T4" y="T5"/>
                </a:cxn>
                <a:cxn ang="0">
                  <a:pos x="T6" y="T7"/>
                </a:cxn>
                <a:cxn ang="0">
                  <a:pos x="T8" y="T9"/>
                </a:cxn>
                <a:cxn ang="0">
                  <a:pos x="T10" y="T11"/>
                </a:cxn>
                <a:cxn ang="0">
                  <a:pos x="T12" y="T13"/>
                </a:cxn>
              </a:cxnLst>
              <a:rect l="0" t="0" r="r" b="b"/>
              <a:pathLst>
                <a:path w="6697" h="1825">
                  <a:moveTo>
                    <a:pt x="5785" y="0"/>
                  </a:moveTo>
                  <a:lnTo>
                    <a:pt x="914" y="0"/>
                  </a:lnTo>
                  <a:cubicBezTo>
                    <a:pt x="410" y="0"/>
                    <a:pt x="0" y="407"/>
                    <a:pt x="0" y="911"/>
                  </a:cubicBezTo>
                  <a:cubicBezTo>
                    <a:pt x="0" y="1416"/>
                    <a:pt x="410" y="1825"/>
                    <a:pt x="914" y="1825"/>
                  </a:cubicBezTo>
                  <a:lnTo>
                    <a:pt x="5785" y="1825"/>
                  </a:lnTo>
                  <a:cubicBezTo>
                    <a:pt x="6288" y="1825"/>
                    <a:pt x="6697" y="1416"/>
                    <a:pt x="6697" y="911"/>
                  </a:cubicBezTo>
                  <a:cubicBezTo>
                    <a:pt x="6697" y="407"/>
                    <a:pt x="6288" y="0"/>
                    <a:pt x="5785"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1" name="Freeform 26"/>
            <p:cNvSpPr/>
            <p:nvPr/>
          </p:nvSpPr>
          <p:spPr bwMode="auto">
            <a:xfrm>
              <a:off x="9552802" y="5512366"/>
              <a:ext cx="576866" cy="136739"/>
            </a:xfrm>
            <a:custGeom>
              <a:avLst/>
              <a:gdLst>
                <a:gd name="T0" fmla="*/ 2515 w 4174"/>
                <a:gd name="T1" fmla="*/ 0 h 996"/>
                <a:gd name="T2" fmla="*/ 1661 w 4174"/>
                <a:gd name="T3" fmla="*/ 0 h 996"/>
                <a:gd name="T4" fmla="*/ 6 w 4174"/>
                <a:gd name="T5" fmla="*/ 0 h 996"/>
                <a:gd name="T6" fmla="*/ 0 w 4174"/>
                <a:gd name="T7" fmla="*/ 83 h 996"/>
                <a:gd name="T8" fmla="*/ 1493 w 4174"/>
                <a:gd name="T9" fmla="*/ 996 h 996"/>
                <a:gd name="T10" fmla="*/ 1624 w 4174"/>
                <a:gd name="T11" fmla="*/ 996 h 996"/>
                <a:gd name="T12" fmla="*/ 2552 w 4174"/>
                <a:gd name="T13" fmla="*/ 996 h 996"/>
                <a:gd name="T14" fmla="*/ 2683 w 4174"/>
                <a:gd name="T15" fmla="*/ 996 h 996"/>
                <a:gd name="T16" fmla="*/ 4174 w 4174"/>
                <a:gd name="T17" fmla="*/ 83 h 996"/>
                <a:gd name="T18" fmla="*/ 4170 w 4174"/>
                <a:gd name="T19" fmla="*/ 0 h 996"/>
                <a:gd name="T20" fmla="*/ 2515 w 4174"/>
                <a:gd name="T2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4" h="996">
                  <a:moveTo>
                    <a:pt x="2515" y="0"/>
                  </a:moveTo>
                  <a:lnTo>
                    <a:pt x="1661" y="0"/>
                  </a:lnTo>
                  <a:lnTo>
                    <a:pt x="6" y="0"/>
                  </a:lnTo>
                  <a:cubicBezTo>
                    <a:pt x="5" y="28"/>
                    <a:pt x="0" y="54"/>
                    <a:pt x="0" y="83"/>
                  </a:cubicBezTo>
                  <a:cubicBezTo>
                    <a:pt x="0" y="587"/>
                    <a:pt x="775" y="996"/>
                    <a:pt x="1493" y="996"/>
                  </a:cubicBezTo>
                  <a:lnTo>
                    <a:pt x="1624" y="996"/>
                  </a:lnTo>
                  <a:lnTo>
                    <a:pt x="2552" y="996"/>
                  </a:lnTo>
                  <a:lnTo>
                    <a:pt x="2683" y="996"/>
                  </a:lnTo>
                  <a:cubicBezTo>
                    <a:pt x="3400" y="996"/>
                    <a:pt x="4174" y="587"/>
                    <a:pt x="4174" y="83"/>
                  </a:cubicBezTo>
                  <a:cubicBezTo>
                    <a:pt x="4174" y="54"/>
                    <a:pt x="4170" y="28"/>
                    <a:pt x="4170" y="0"/>
                  </a:cubicBezTo>
                  <a:lnTo>
                    <a:pt x="2515"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sp>
        <p:nvSpPr>
          <p:cNvPr id="62" name="矩形 3"/>
          <p:cNvSpPr>
            <a:spLocks noChangeArrowheads="1"/>
          </p:cNvSpPr>
          <p:nvPr/>
        </p:nvSpPr>
        <p:spPr bwMode="auto">
          <a:xfrm>
            <a:off x="5650973" y="3170228"/>
            <a:ext cx="869457" cy="830997"/>
          </a:xfrm>
          <a:prstGeom prst="rect">
            <a:avLst/>
          </a:prstGeom>
        </p:spPr>
        <p:txBody>
          <a:bodyPr wrap="square">
            <a:spAutoFit/>
          </a:bodyPr>
          <a:lstStyle/>
          <a:p>
            <a:pPr algn="ctr"/>
            <a:r>
              <a:rPr lang="zh-CN" altLang="en-US" sz="24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主要创新</a:t>
            </a:r>
            <a:endParaRPr lang="zh-CN" altLang="en-US" sz="24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p:txBody>
      </p:sp>
      <p:sp>
        <p:nvSpPr>
          <p:cNvPr id="63" name="矩形 62"/>
          <p:cNvSpPr/>
          <p:nvPr/>
        </p:nvSpPr>
        <p:spPr>
          <a:xfrm>
            <a:off x="1527593" y="2116854"/>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64" name="矩形 63"/>
          <p:cNvSpPr/>
          <p:nvPr/>
        </p:nvSpPr>
        <p:spPr>
          <a:xfrm>
            <a:off x="1527594" y="2461823"/>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sp>
        <p:nvSpPr>
          <p:cNvPr id="65" name="矩形 64"/>
          <p:cNvSpPr/>
          <p:nvPr/>
        </p:nvSpPr>
        <p:spPr>
          <a:xfrm>
            <a:off x="1527593" y="4892496"/>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66" name="矩形 65"/>
          <p:cNvSpPr/>
          <p:nvPr/>
        </p:nvSpPr>
        <p:spPr>
          <a:xfrm>
            <a:off x="1527594" y="5237465"/>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sp>
        <p:nvSpPr>
          <p:cNvPr id="67" name="矩形 66"/>
          <p:cNvSpPr/>
          <p:nvPr/>
        </p:nvSpPr>
        <p:spPr>
          <a:xfrm>
            <a:off x="946800" y="3519659"/>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68" name="矩形 67"/>
          <p:cNvSpPr/>
          <p:nvPr/>
        </p:nvSpPr>
        <p:spPr>
          <a:xfrm>
            <a:off x="946801" y="3864628"/>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sp>
        <p:nvSpPr>
          <p:cNvPr id="69" name="矩形 68"/>
          <p:cNvSpPr/>
          <p:nvPr/>
        </p:nvSpPr>
        <p:spPr>
          <a:xfrm>
            <a:off x="7880092" y="2116854"/>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70" name="矩形 69"/>
          <p:cNvSpPr/>
          <p:nvPr/>
        </p:nvSpPr>
        <p:spPr>
          <a:xfrm>
            <a:off x="7880093" y="2461823"/>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sp>
        <p:nvSpPr>
          <p:cNvPr id="71" name="矩形 70"/>
          <p:cNvSpPr/>
          <p:nvPr/>
        </p:nvSpPr>
        <p:spPr>
          <a:xfrm>
            <a:off x="7880092" y="4892496"/>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72" name="矩形 71"/>
          <p:cNvSpPr/>
          <p:nvPr/>
        </p:nvSpPr>
        <p:spPr>
          <a:xfrm>
            <a:off x="7880093" y="5237465"/>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sp>
        <p:nvSpPr>
          <p:cNvPr id="73" name="矩形 72"/>
          <p:cNvSpPr/>
          <p:nvPr/>
        </p:nvSpPr>
        <p:spPr>
          <a:xfrm>
            <a:off x="8469163" y="3519659"/>
            <a:ext cx="2699688" cy="400110"/>
          </a:xfrm>
          <a:prstGeom prst="rect">
            <a:avLst/>
          </a:prstGeom>
        </p:spPr>
        <p:txBody>
          <a:bodyPr wrap="square">
            <a:spAutoFit/>
          </a:bodyPr>
          <a:lstStyle/>
          <a:p>
            <a:r>
              <a:rPr lang="zh-CN" altLang="en-US" sz="2000" b="1" dirty="0">
                <a:solidFill>
                  <a:srgbClr val="6C448A"/>
                </a:solidFill>
                <a:latin typeface="微软雅黑" panose="020B0503020204020204" charset="-122"/>
                <a:ea typeface="微软雅黑" panose="020B0503020204020204" charset="-122"/>
              </a:rPr>
              <a:t>输入您的标题文字</a:t>
            </a:r>
            <a:endParaRPr lang="zh-CN" altLang="en-US" sz="2000" b="1" dirty="0">
              <a:solidFill>
                <a:srgbClr val="6C448A"/>
              </a:solidFill>
              <a:latin typeface="微软雅黑" panose="020B0503020204020204" charset="-122"/>
              <a:ea typeface="微软雅黑" panose="020B0503020204020204" charset="-122"/>
            </a:endParaRPr>
          </a:p>
        </p:txBody>
      </p:sp>
      <p:sp>
        <p:nvSpPr>
          <p:cNvPr id="74" name="矩形 73"/>
          <p:cNvSpPr/>
          <p:nvPr/>
        </p:nvSpPr>
        <p:spPr>
          <a:xfrm>
            <a:off x="8469164" y="3864628"/>
            <a:ext cx="2699688" cy="523220"/>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latin typeface="微软雅黑" panose="020B0503020204020204" charset="-122"/>
              <a:ea typeface="微软雅黑" panose="020B0503020204020204" charset="-122"/>
            </a:endParaRPr>
          </a:p>
        </p:txBody>
      </p:sp>
      <p:pic>
        <p:nvPicPr>
          <p:cNvPr id="43"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a:off x="9232900" y="6461125"/>
            <a:ext cx="2959100" cy="396875"/>
            <a:chOff x="9259" y="10212"/>
            <a:chExt cx="4660" cy="625"/>
          </a:xfrm>
        </p:grpSpPr>
        <p:sp>
          <p:nvSpPr>
            <p:cNvPr id="80" name="矩形 79"/>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82" name="文本框 81"/>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53" presetClass="entr" presetSubtype="16"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fltVal val="0"/>
                                          </p:val>
                                        </p:tav>
                                        <p:tav tm="100000">
                                          <p:val>
                                            <p:strVal val="#ppt_h"/>
                                          </p:val>
                                        </p:tav>
                                      </p:tavLst>
                                    </p:anim>
                                    <p:animEffect transition="in" filter="fade">
                                      <p:cBhvr>
                                        <p:cTn id="29" dur="500"/>
                                        <p:tgtEl>
                                          <p:spTgt spid="52"/>
                                        </p:tgtEl>
                                      </p:cBhvr>
                                    </p:animEffect>
                                  </p:childTnLst>
                                </p:cTn>
                              </p:par>
                              <p:par>
                                <p:cTn id="30" presetID="42" presetClass="path" presetSubtype="0" accel="50000" decel="50000" fill="hold" nodeType="withEffect">
                                  <p:stCondLst>
                                    <p:cond delay="0"/>
                                  </p:stCondLst>
                                  <p:childTnLst>
                                    <p:animMotion origin="layout" path="M 1.45833E-6 2.96296E-6 L 1.45833E-6 0.19514 " pathEditMode="relative" rAng="0" ptsTypes="AA">
                                      <p:cBhvr>
                                        <p:cTn id="31" dur="500" spd="-100000" fill="hold"/>
                                        <p:tgtEl>
                                          <p:spTgt spid="52"/>
                                        </p:tgtEl>
                                        <p:attrNameLst>
                                          <p:attrName>ppt_x</p:attrName>
                                          <p:attrName>ppt_y</p:attrName>
                                        </p:attrNameLst>
                                      </p:cBhvr>
                                      <p:rCtr x="0" y="9745"/>
                                    </p:animMotion>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fltVal val="0"/>
                                          </p:val>
                                        </p:tav>
                                        <p:tav tm="100000">
                                          <p:val>
                                            <p:strVal val="#ppt_h"/>
                                          </p:val>
                                        </p:tav>
                                      </p:tavLst>
                                    </p:anim>
                                    <p:animEffect transition="in" filter="fade">
                                      <p:cBhvr>
                                        <p:cTn id="69" dur="500"/>
                                        <p:tgtEl>
                                          <p:spTgt spid="4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p:cTn id="72" dur="500" fill="hold"/>
                                        <p:tgtEl>
                                          <p:spTgt spid="47"/>
                                        </p:tgtEl>
                                        <p:attrNameLst>
                                          <p:attrName>ppt_w</p:attrName>
                                        </p:attrNameLst>
                                      </p:cBhvr>
                                      <p:tavLst>
                                        <p:tav tm="0">
                                          <p:val>
                                            <p:fltVal val="0"/>
                                          </p:val>
                                        </p:tav>
                                        <p:tav tm="100000">
                                          <p:val>
                                            <p:strVal val="#ppt_w"/>
                                          </p:val>
                                        </p:tav>
                                      </p:tavLst>
                                    </p:anim>
                                    <p:anim calcmode="lin" valueType="num">
                                      <p:cBhvr>
                                        <p:cTn id="73" dur="500" fill="hold"/>
                                        <p:tgtEl>
                                          <p:spTgt spid="47"/>
                                        </p:tgtEl>
                                        <p:attrNameLst>
                                          <p:attrName>ppt_h</p:attrName>
                                        </p:attrNameLst>
                                      </p:cBhvr>
                                      <p:tavLst>
                                        <p:tav tm="0">
                                          <p:val>
                                            <p:fltVal val="0"/>
                                          </p:val>
                                        </p:tav>
                                        <p:tav tm="100000">
                                          <p:val>
                                            <p:strVal val="#ppt_h"/>
                                          </p:val>
                                        </p:tav>
                                      </p:tavLst>
                                    </p:anim>
                                    <p:animEffect transition="in" filter="fade">
                                      <p:cBhvr>
                                        <p:cTn id="74" dur="500"/>
                                        <p:tgtEl>
                                          <p:spTgt spid="47"/>
                                        </p:tgtEl>
                                      </p:cBhvr>
                                    </p:animEffect>
                                  </p:childTnLst>
                                </p:cTn>
                              </p:par>
                            </p:childTnLst>
                          </p:cTn>
                        </p:par>
                        <p:par>
                          <p:cTn id="75" fill="hold">
                            <p:stCondLst>
                              <p:cond delay="3000"/>
                            </p:stCondLst>
                            <p:childTnLst>
                              <p:par>
                                <p:cTn id="76" presetID="23" presetClass="entr" presetSubtype="528"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500" fill="hold"/>
                                        <p:tgtEl>
                                          <p:spTgt spid="63"/>
                                        </p:tgtEl>
                                        <p:attrNameLst>
                                          <p:attrName>ppt_w</p:attrName>
                                        </p:attrNameLst>
                                      </p:cBhvr>
                                      <p:tavLst>
                                        <p:tav tm="0">
                                          <p:val>
                                            <p:fltVal val="0"/>
                                          </p:val>
                                        </p:tav>
                                        <p:tav tm="100000">
                                          <p:val>
                                            <p:strVal val="#ppt_w"/>
                                          </p:val>
                                        </p:tav>
                                      </p:tavLst>
                                    </p:anim>
                                    <p:anim calcmode="lin" valueType="num">
                                      <p:cBhvr>
                                        <p:cTn id="79" dur="500" fill="hold"/>
                                        <p:tgtEl>
                                          <p:spTgt spid="63"/>
                                        </p:tgtEl>
                                        <p:attrNameLst>
                                          <p:attrName>ppt_h</p:attrName>
                                        </p:attrNameLst>
                                      </p:cBhvr>
                                      <p:tavLst>
                                        <p:tav tm="0">
                                          <p:val>
                                            <p:fltVal val="0"/>
                                          </p:val>
                                        </p:tav>
                                        <p:tav tm="100000">
                                          <p:val>
                                            <p:strVal val="#ppt_h"/>
                                          </p:val>
                                        </p:tav>
                                      </p:tavLst>
                                    </p:anim>
                                    <p:anim calcmode="lin" valueType="num">
                                      <p:cBhvr>
                                        <p:cTn id="80" dur="500" fill="hold"/>
                                        <p:tgtEl>
                                          <p:spTgt spid="63"/>
                                        </p:tgtEl>
                                        <p:attrNameLst>
                                          <p:attrName>ppt_x</p:attrName>
                                        </p:attrNameLst>
                                      </p:cBhvr>
                                      <p:tavLst>
                                        <p:tav tm="0">
                                          <p:val>
                                            <p:fltVal val="0.5"/>
                                          </p:val>
                                        </p:tav>
                                        <p:tav tm="100000">
                                          <p:val>
                                            <p:strVal val="#ppt_x"/>
                                          </p:val>
                                        </p:tav>
                                      </p:tavLst>
                                    </p:anim>
                                    <p:anim calcmode="lin" valueType="num">
                                      <p:cBhvr>
                                        <p:cTn id="81" dur="500" fill="hold"/>
                                        <p:tgtEl>
                                          <p:spTgt spid="63"/>
                                        </p:tgtEl>
                                        <p:attrNameLst>
                                          <p:attrName>ppt_y</p:attrName>
                                        </p:attrNameLst>
                                      </p:cBhvr>
                                      <p:tavLst>
                                        <p:tav tm="0">
                                          <p:val>
                                            <p:fltVal val="0.5"/>
                                          </p:val>
                                        </p:tav>
                                        <p:tav tm="100000">
                                          <p:val>
                                            <p:strVal val="#ppt_y"/>
                                          </p:val>
                                        </p:tav>
                                      </p:tavLst>
                                    </p:anim>
                                  </p:childTnLst>
                                </p:cTn>
                              </p:par>
                            </p:childTnLst>
                          </p:cTn>
                        </p:par>
                        <p:par>
                          <p:cTn id="82" fill="hold">
                            <p:stCondLst>
                              <p:cond delay="3500"/>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64"/>
                                        </p:tgtEl>
                                        <p:attrNameLst>
                                          <p:attrName>style.visibility</p:attrName>
                                        </p:attrNameLst>
                                      </p:cBhvr>
                                      <p:to>
                                        <p:strVal val="visible"/>
                                      </p:to>
                                    </p:set>
                                    <p:anim calcmode="lin" valueType="num">
                                      <p:cBhvr>
                                        <p:cTn id="85" dur="250" fill="hold"/>
                                        <p:tgtEl>
                                          <p:spTgt spid="64"/>
                                        </p:tgtEl>
                                        <p:attrNameLst>
                                          <p:attrName>ppt_w</p:attrName>
                                        </p:attrNameLst>
                                      </p:cBhvr>
                                      <p:tavLst>
                                        <p:tav tm="0">
                                          <p:val>
                                            <p:fltVal val="0"/>
                                          </p:val>
                                        </p:tav>
                                        <p:tav tm="100000">
                                          <p:val>
                                            <p:strVal val="#ppt_w"/>
                                          </p:val>
                                        </p:tav>
                                      </p:tavLst>
                                    </p:anim>
                                    <p:anim calcmode="lin" valueType="num">
                                      <p:cBhvr>
                                        <p:cTn id="86" dur="250" fill="hold"/>
                                        <p:tgtEl>
                                          <p:spTgt spid="64"/>
                                        </p:tgtEl>
                                        <p:attrNameLst>
                                          <p:attrName>ppt_h</p:attrName>
                                        </p:attrNameLst>
                                      </p:cBhvr>
                                      <p:tavLst>
                                        <p:tav tm="0">
                                          <p:val>
                                            <p:fltVal val="0"/>
                                          </p:val>
                                        </p:tav>
                                        <p:tav tm="100000">
                                          <p:val>
                                            <p:strVal val="#ppt_h"/>
                                          </p:val>
                                        </p:tav>
                                      </p:tavLst>
                                    </p:anim>
                                    <p:animEffect transition="in" filter="fade">
                                      <p:cBhvr>
                                        <p:cTn id="87" dur="250"/>
                                        <p:tgtEl>
                                          <p:spTgt spid="64"/>
                                        </p:tgtEl>
                                      </p:cBhvr>
                                    </p:animEffect>
                                  </p:childTnLst>
                                </p:cTn>
                              </p:par>
                            </p:childTnLst>
                          </p:cTn>
                        </p:par>
                        <p:par>
                          <p:cTn id="88" fill="hold">
                            <p:stCondLst>
                              <p:cond delay="3875"/>
                            </p:stCondLst>
                            <p:childTnLst>
                              <p:par>
                                <p:cTn id="89" presetID="23" presetClass="entr" presetSubtype="528" fill="hold" grpId="0" nodeType="after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p:cTn id="91" dur="500" fill="hold"/>
                                        <p:tgtEl>
                                          <p:spTgt spid="69"/>
                                        </p:tgtEl>
                                        <p:attrNameLst>
                                          <p:attrName>ppt_w</p:attrName>
                                        </p:attrNameLst>
                                      </p:cBhvr>
                                      <p:tavLst>
                                        <p:tav tm="0">
                                          <p:val>
                                            <p:fltVal val="0"/>
                                          </p:val>
                                        </p:tav>
                                        <p:tav tm="100000">
                                          <p:val>
                                            <p:strVal val="#ppt_w"/>
                                          </p:val>
                                        </p:tav>
                                      </p:tavLst>
                                    </p:anim>
                                    <p:anim calcmode="lin" valueType="num">
                                      <p:cBhvr>
                                        <p:cTn id="92" dur="500" fill="hold"/>
                                        <p:tgtEl>
                                          <p:spTgt spid="69"/>
                                        </p:tgtEl>
                                        <p:attrNameLst>
                                          <p:attrName>ppt_h</p:attrName>
                                        </p:attrNameLst>
                                      </p:cBhvr>
                                      <p:tavLst>
                                        <p:tav tm="0">
                                          <p:val>
                                            <p:fltVal val="0"/>
                                          </p:val>
                                        </p:tav>
                                        <p:tav tm="100000">
                                          <p:val>
                                            <p:strVal val="#ppt_h"/>
                                          </p:val>
                                        </p:tav>
                                      </p:tavLst>
                                    </p:anim>
                                    <p:anim calcmode="lin" valueType="num">
                                      <p:cBhvr>
                                        <p:cTn id="93" dur="500" fill="hold"/>
                                        <p:tgtEl>
                                          <p:spTgt spid="69"/>
                                        </p:tgtEl>
                                        <p:attrNameLst>
                                          <p:attrName>ppt_x</p:attrName>
                                        </p:attrNameLst>
                                      </p:cBhvr>
                                      <p:tavLst>
                                        <p:tav tm="0">
                                          <p:val>
                                            <p:fltVal val="0.5"/>
                                          </p:val>
                                        </p:tav>
                                        <p:tav tm="100000">
                                          <p:val>
                                            <p:strVal val="#ppt_x"/>
                                          </p:val>
                                        </p:tav>
                                      </p:tavLst>
                                    </p:anim>
                                    <p:anim calcmode="lin" valueType="num">
                                      <p:cBhvr>
                                        <p:cTn id="94" dur="500" fill="hold"/>
                                        <p:tgtEl>
                                          <p:spTgt spid="69"/>
                                        </p:tgtEl>
                                        <p:attrNameLst>
                                          <p:attrName>ppt_y</p:attrName>
                                        </p:attrNameLst>
                                      </p:cBhvr>
                                      <p:tavLst>
                                        <p:tav tm="0">
                                          <p:val>
                                            <p:fltVal val="0.5"/>
                                          </p:val>
                                        </p:tav>
                                        <p:tav tm="100000">
                                          <p:val>
                                            <p:strVal val="#ppt_y"/>
                                          </p:val>
                                        </p:tav>
                                      </p:tavLst>
                                    </p:anim>
                                  </p:childTnLst>
                                </p:cTn>
                              </p:par>
                            </p:childTnLst>
                          </p:cTn>
                        </p:par>
                        <p:par>
                          <p:cTn id="95" fill="hold">
                            <p:stCondLst>
                              <p:cond delay="4375"/>
                            </p:stCondLst>
                            <p:childTnLst>
                              <p:par>
                                <p:cTn id="96" presetID="53" presetClass="entr" presetSubtype="16" fill="hold" grpId="0" nodeType="afterEffect">
                                  <p:stCondLst>
                                    <p:cond delay="0"/>
                                  </p:stCondLst>
                                  <p:iterate type="lt">
                                    <p:tmPct val="10000"/>
                                  </p:iterate>
                                  <p:childTnLst>
                                    <p:set>
                                      <p:cBhvr>
                                        <p:cTn id="97" dur="1" fill="hold">
                                          <p:stCondLst>
                                            <p:cond delay="0"/>
                                          </p:stCondLst>
                                        </p:cTn>
                                        <p:tgtEl>
                                          <p:spTgt spid="70"/>
                                        </p:tgtEl>
                                        <p:attrNameLst>
                                          <p:attrName>style.visibility</p:attrName>
                                        </p:attrNameLst>
                                      </p:cBhvr>
                                      <p:to>
                                        <p:strVal val="visible"/>
                                      </p:to>
                                    </p:set>
                                    <p:anim calcmode="lin" valueType="num">
                                      <p:cBhvr>
                                        <p:cTn id="98" dur="250" fill="hold"/>
                                        <p:tgtEl>
                                          <p:spTgt spid="70"/>
                                        </p:tgtEl>
                                        <p:attrNameLst>
                                          <p:attrName>ppt_w</p:attrName>
                                        </p:attrNameLst>
                                      </p:cBhvr>
                                      <p:tavLst>
                                        <p:tav tm="0">
                                          <p:val>
                                            <p:fltVal val="0"/>
                                          </p:val>
                                        </p:tav>
                                        <p:tav tm="100000">
                                          <p:val>
                                            <p:strVal val="#ppt_w"/>
                                          </p:val>
                                        </p:tav>
                                      </p:tavLst>
                                    </p:anim>
                                    <p:anim calcmode="lin" valueType="num">
                                      <p:cBhvr>
                                        <p:cTn id="99" dur="250" fill="hold"/>
                                        <p:tgtEl>
                                          <p:spTgt spid="70"/>
                                        </p:tgtEl>
                                        <p:attrNameLst>
                                          <p:attrName>ppt_h</p:attrName>
                                        </p:attrNameLst>
                                      </p:cBhvr>
                                      <p:tavLst>
                                        <p:tav tm="0">
                                          <p:val>
                                            <p:fltVal val="0"/>
                                          </p:val>
                                        </p:tav>
                                        <p:tav tm="100000">
                                          <p:val>
                                            <p:strVal val="#ppt_h"/>
                                          </p:val>
                                        </p:tav>
                                      </p:tavLst>
                                    </p:anim>
                                    <p:animEffect transition="in" filter="fade">
                                      <p:cBhvr>
                                        <p:cTn id="100" dur="250"/>
                                        <p:tgtEl>
                                          <p:spTgt spid="70"/>
                                        </p:tgtEl>
                                      </p:cBhvr>
                                    </p:animEffect>
                                  </p:childTnLst>
                                </p:cTn>
                              </p:par>
                            </p:childTnLst>
                          </p:cTn>
                        </p:par>
                        <p:par>
                          <p:cTn id="101" fill="hold">
                            <p:stCondLst>
                              <p:cond delay="5250"/>
                            </p:stCondLst>
                            <p:childTnLst>
                              <p:par>
                                <p:cTn id="102" presetID="23" presetClass="entr" presetSubtype="528" fill="hold" grpId="0" nodeType="afterEffect">
                                  <p:stCondLst>
                                    <p:cond delay="0"/>
                                  </p:stCondLst>
                                  <p:childTnLst>
                                    <p:set>
                                      <p:cBhvr>
                                        <p:cTn id="103" dur="1" fill="hold">
                                          <p:stCondLst>
                                            <p:cond delay="0"/>
                                          </p:stCondLst>
                                        </p:cTn>
                                        <p:tgtEl>
                                          <p:spTgt spid="67"/>
                                        </p:tgtEl>
                                        <p:attrNameLst>
                                          <p:attrName>style.visibility</p:attrName>
                                        </p:attrNameLst>
                                      </p:cBhvr>
                                      <p:to>
                                        <p:strVal val="visible"/>
                                      </p:to>
                                    </p:set>
                                    <p:anim calcmode="lin" valueType="num">
                                      <p:cBhvr>
                                        <p:cTn id="104" dur="500" fill="hold"/>
                                        <p:tgtEl>
                                          <p:spTgt spid="67"/>
                                        </p:tgtEl>
                                        <p:attrNameLst>
                                          <p:attrName>ppt_w</p:attrName>
                                        </p:attrNameLst>
                                      </p:cBhvr>
                                      <p:tavLst>
                                        <p:tav tm="0">
                                          <p:val>
                                            <p:fltVal val="0"/>
                                          </p:val>
                                        </p:tav>
                                        <p:tav tm="100000">
                                          <p:val>
                                            <p:strVal val="#ppt_w"/>
                                          </p:val>
                                        </p:tav>
                                      </p:tavLst>
                                    </p:anim>
                                    <p:anim calcmode="lin" valueType="num">
                                      <p:cBhvr>
                                        <p:cTn id="105" dur="500" fill="hold"/>
                                        <p:tgtEl>
                                          <p:spTgt spid="67"/>
                                        </p:tgtEl>
                                        <p:attrNameLst>
                                          <p:attrName>ppt_h</p:attrName>
                                        </p:attrNameLst>
                                      </p:cBhvr>
                                      <p:tavLst>
                                        <p:tav tm="0">
                                          <p:val>
                                            <p:fltVal val="0"/>
                                          </p:val>
                                        </p:tav>
                                        <p:tav tm="100000">
                                          <p:val>
                                            <p:strVal val="#ppt_h"/>
                                          </p:val>
                                        </p:tav>
                                      </p:tavLst>
                                    </p:anim>
                                    <p:anim calcmode="lin" valueType="num">
                                      <p:cBhvr>
                                        <p:cTn id="106" dur="500" fill="hold"/>
                                        <p:tgtEl>
                                          <p:spTgt spid="67"/>
                                        </p:tgtEl>
                                        <p:attrNameLst>
                                          <p:attrName>ppt_x</p:attrName>
                                        </p:attrNameLst>
                                      </p:cBhvr>
                                      <p:tavLst>
                                        <p:tav tm="0">
                                          <p:val>
                                            <p:fltVal val="0.5"/>
                                          </p:val>
                                        </p:tav>
                                        <p:tav tm="100000">
                                          <p:val>
                                            <p:strVal val="#ppt_x"/>
                                          </p:val>
                                        </p:tav>
                                      </p:tavLst>
                                    </p:anim>
                                    <p:anim calcmode="lin" valueType="num">
                                      <p:cBhvr>
                                        <p:cTn id="107" dur="500" fill="hold"/>
                                        <p:tgtEl>
                                          <p:spTgt spid="67"/>
                                        </p:tgtEl>
                                        <p:attrNameLst>
                                          <p:attrName>ppt_y</p:attrName>
                                        </p:attrNameLst>
                                      </p:cBhvr>
                                      <p:tavLst>
                                        <p:tav tm="0">
                                          <p:val>
                                            <p:fltVal val="0.5"/>
                                          </p:val>
                                        </p:tav>
                                        <p:tav tm="100000">
                                          <p:val>
                                            <p:strVal val="#ppt_y"/>
                                          </p:val>
                                        </p:tav>
                                      </p:tavLst>
                                    </p:anim>
                                  </p:childTnLst>
                                </p:cTn>
                              </p:par>
                            </p:childTnLst>
                          </p:cTn>
                        </p:par>
                        <p:par>
                          <p:cTn id="108" fill="hold">
                            <p:stCondLst>
                              <p:cond delay="5750"/>
                            </p:stCondLst>
                            <p:childTnLst>
                              <p:par>
                                <p:cTn id="109" presetID="53" presetClass="entr" presetSubtype="16" fill="hold" grpId="0" nodeType="afterEffect">
                                  <p:stCondLst>
                                    <p:cond delay="0"/>
                                  </p:stCondLst>
                                  <p:iterate type="lt">
                                    <p:tmPct val="10000"/>
                                  </p:iterate>
                                  <p:childTnLst>
                                    <p:set>
                                      <p:cBhvr>
                                        <p:cTn id="110" dur="1" fill="hold">
                                          <p:stCondLst>
                                            <p:cond delay="0"/>
                                          </p:stCondLst>
                                        </p:cTn>
                                        <p:tgtEl>
                                          <p:spTgt spid="68"/>
                                        </p:tgtEl>
                                        <p:attrNameLst>
                                          <p:attrName>style.visibility</p:attrName>
                                        </p:attrNameLst>
                                      </p:cBhvr>
                                      <p:to>
                                        <p:strVal val="visible"/>
                                      </p:to>
                                    </p:set>
                                    <p:anim calcmode="lin" valueType="num">
                                      <p:cBhvr>
                                        <p:cTn id="111" dur="250" fill="hold"/>
                                        <p:tgtEl>
                                          <p:spTgt spid="68"/>
                                        </p:tgtEl>
                                        <p:attrNameLst>
                                          <p:attrName>ppt_w</p:attrName>
                                        </p:attrNameLst>
                                      </p:cBhvr>
                                      <p:tavLst>
                                        <p:tav tm="0">
                                          <p:val>
                                            <p:fltVal val="0"/>
                                          </p:val>
                                        </p:tav>
                                        <p:tav tm="100000">
                                          <p:val>
                                            <p:strVal val="#ppt_w"/>
                                          </p:val>
                                        </p:tav>
                                      </p:tavLst>
                                    </p:anim>
                                    <p:anim calcmode="lin" valueType="num">
                                      <p:cBhvr>
                                        <p:cTn id="112" dur="250" fill="hold"/>
                                        <p:tgtEl>
                                          <p:spTgt spid="68"/>
                                        </p:tgtEl>
                                        <p:attrNameLst>
                                          <p:attrName>ppt_h</p:attrName>
                                        </p:attrNameLst>
                                      </p:cBhvr>
                                      <p:tavLst>
                                        <p:tav tm="0">
                                          <p:val>
                                            <p:fltVal val="0"/>
                                          </p:val>
                                        </p:tav>
                                        <p:tav tm="100000">
                                          <p:val>
                                            <p:strVal val="#ppt_h"/>
                                          </p:val>
                                        </p:tav>
                                      </p:tavLst>
                                    </p:anim>
                                    <p:animEffect transition="in" filter="fade">
                                      <p:cBhvr>
                                        <p:cTn id="113" dur="250"/>
                                        <p:tgtEl>
                                          <p:spTgt spid="68"/>
                                        </p:tgtEl>
                                      </p:cBhvr>
                                    </p:animEffect>
                                  </p:childTnLst>
                                </p:cTn>
                              </p:par>
                            </p:childTnLst>
                          </p:cTn>
                        </p:par>
                        <p:par>
                          <p:cTn id="114" fill="hold">
                            <p:stCondLst>
                              <p:cond delay="6625"/>
                            </p:stCondLst>
                            <p:childTnLst>
                              <p:par>
                                <p:cTn id="115" presetID="23" presetClass="entr" presetSubtype="528" fill="hold" grpId="0" nodeType="afterEffect">
                                  <p:stCondLst>
                                    <p:cond delay="0"/>
                                  </p:stCondLst>
                                  <p:childTnLst>
                                    <p:set>
                                      <p:cBhvr>
                                        <p:cTn id="116" dur="1" fill="hold">
                                          <p:stCondLst>
                                            <p:cond delay="0"/>
                                          </p:stCondLst>
                                        </p:cTn>
                                        <p:tgtEl>
                                          <p:spTgt spid="73"/>
                                        </p:tgtEl>
                                        <p:attrNameLst>
                                          <p:attrName>style.visibility</p:attrName>
                                        </p:attrNameLst>
                                      </p:cBhvr>
                                      <p:to>
                                        <p:strVal val="visible"/>
                                      </p:to>
                                    </p:set>
                                    <p:anim calcmode="lin" valueType="num">
                                      <p:cBhvr>
                                        <p:cTn id="117" dur="500" fill="hold"/>
                                        <p:tgtEl>
                                          <p:spTgt spid="73"/>
                                        </p:tgtEl>
                                        <p:attrNameLst>
                                          <p:attrName>ppt_w</p:attrName>
                                        </p:attrNameLst>
                                      </p:cBhvr>
                                      <p:tavLst>
                                        <p:tav tm="0">
                                          <p:val>
                                            <p:fltVal val="0"/>
                                          </p:val>
                                        </p:tav>
                                        <p:tav tm="100000">
                                          <p:val>
                                            <p:strVal val="#ppt_w"/>
                                          </p:val>
                                        </p:tav>
                                      </p:tavLst>
                                    </p:anim>
                                    <p:anim calcmode="lin" valueType="num">
                                      <p:cBhvr>
                                        <p:cTn id="118" dur="500" fill="hold"/>
                                        <p:tgtEl>
                                          <p:spTgt spid="73"/>
                                        </p:tgtEl>
                                        <p:attrNameLst>
                                          <p:attrName>ppt_h</p:attrName>
                                        </p:attrNameLst>
                                      </p:cBhvr>
                                      <p:tavLst>
                                        <p:tav tm="0">
                                          <p:val>
                                            <p:fltVal val="0"/>
                                          </p:val>
                                        </p:tav>
                                        <p:tav tm="100000">
                                          <p:val>
                                            <p:strVal val="#ppt_h"/>
                                          </p:val>
                                        </p:tav>
                                      </p:tavLst>
                                    </p:anim>
                                    <p:anim calcmode="lin" valueType="num">
                                      <p:cBhvr>
                                        <p:cTn id="119" dur="500" fill="hold"/>
                                        <p:tgtEl>
                                          <p:spTgt spid="73"/>
                                        </p:tgtEl>
                                        <p:attrNameLst>
                                          <p:attrName>ppt_x</p:attrName>
                                        </p:attrNameLst>
                                      </p:cBhvr>
                                      <p:tavLst>
                                        <p:tav tm="0">
                                          <p:val>
                                            <p:fltVal val="0.5"/>
                                          </p:val>
                                        </p:tav>
                                        <p:tav tm="100000">
                                          <p:val>
                                            <p:strVal val="#ppt_x"/>
                                          </p:val>
                                        </p:tav>
                                      </p:tavLst>
                                    </p:anim>
                                    <p:anim calcmode="lin" valueType="num">
                                      <p:cBhvr>
                                        <p:cTn id="120" dur="500" fill="hold"/>
                                        <p:tgtEl>
                                          <p:spTgt spid="73"/>
                                        </p:tgtEl>
                                        <p:attrNameLst>
                                          <p:attrName>ppt_y</p:attrName>
                                        </p:attrNameLst>
                                      </p:cBhvr>
                                      <p:tavLst>
                                        <p:tav tm="0">
                                          <p:val>
                                            <p:fltVal val="0.5"/>
                                          </p:val>
                                        </p:tav>
                                        <p:tav tm="100000">
                                          <p:val>
                                            <p:strVal val="#ppt_y"/>
                                          </p:val>
                                        </p:tav>
                                      </p:tavLst>
                                    </p:anim>
                                  </p:childTnLst>
                                </p:cTn>
                              </p:par>
                            </p:childTnLst>
                          </p:cTn>
                        </p:par>
                        <p:par>
                          <p:cTn id="121" fill="hold">
                            <p:stCondLst>
                              <p:cond delay="7125"/>
                            </p:stCondLst>
                            <p:childTnLst>
                              <p:par>
                                <p:cTn id="122" presetID="53" presetClass="entr" presetSubtype="16" fill="hold" grpId="0" nodeType="afterEffect">
                                  <p:stCondLst>
                                    <p:cond delay="0"/>
                                  </p:stCondLst>
                                  <p:iterate type="lt">
                                    <p:tmPct val="10000"/>
                                  </p:iterate>
                                  <p:childTnLst>
                                    <p:set>
                                      <p:cBhvr>
                                        <p:cTn id="123" dur="1" fill="hold">
                                          <p:stCondLst>
                                            <p:cond delay="0"/>
                                          </p:stCondLst>
                                        </p:cTn>
                                        <p:tgtEl>
                                          <p:spTgt spid="74"/>
                                        </p:tgtEl>
                                        <p:attrNameLst>
                                          <p:attrName>style.visibility</p:attrName>
                                        </p:attrNameLst>
                                      </p:cBhvr>
                                      <p:to>
                                        <p:strVal val="visible"/>
                                      </p:to>
                                    </p:set>
                                    <p:anim calcmode="lin" valueType="num">
                                      <p:cBhvr>
                                        <p:cTn id="124" dur="250" fill="hold"/>
                                        <p:tgtEl>
                                          <p:spTgt spid="74"/>
                                        </p:tgtEl>
                                        <p:attrNameLst>
                                          <p:attrName>ppt_w</p:attrName>
                                        </p:attrNameLst>
                                      </p:cBhvr>
                                      <p:tavLst>
                                        <p:tav tm="0">
                                          <p:val>
                                            <p:fltVal val="0"/>
                                          </p:val>
                                        </p:tav>
                                        <p:tav tm="100000">
                                          <p:val>
                                            <p:strVal val="#ppt_w"/>
                                          </p:val>
                                        </p:tav>
                                      </p:tavLst>
                                    </p:anim>
                                    <p:anim calcmode="lin" valueType="num">
                                      <p:cBhvr>
                                        <p:cTn id="125" dur="250" fill="hold"/>
                                        <p:tgtEl>
                                          <p:spTgt spid="74"/>
                                        </p:tgtEl>
                                        <p:attrNameLst>
                                          <p:attrName>ppt_h</p:attrName>
                                        </p:attrNameLst>
                                      </p:cBhvr>
                                      <p:tavLst>
                                        <p:tav tm="0">
                                          <p:val>
                                            <p:fltVal val="0"/>
                                          </p:val>
                                        </p:tav>
                                        <p:tav tm="100000">
                                          <p:val>
                                            <p:strVal val="#ppt_h"/>
                                          </p:val>
                                        </p:tav>
                                      </p:tavLst>
                                    </p:anim>
                                    <p:animEffect transition="in" filter="fade">
                                      <p:cBhvr>
                                        <p:cTn id="126" dur="250"/>
                                        <p:tgtEl>
                                          <p:spTgt spid="74"/>
                                        </p:tgtEl>
                                      </p:cBhvr>
                                    </p:animEffect>
                                  </p:childTnLst>
                                </p:cTn>
                              </p:par>
                            </p:childTnLst>
                          </p:cTn>
                        </p:par>
                        <p:par>
                          <p:cTn id="127" fill="hold">
                            <p:stCondLst>
                              <p:cond delay="8000"/>
                            </p:stCondLst>
                            <p:childTnLst>
                              <p:par>
                                <p:cTn id="128" presetID="23" presetClass="entr" presetSubtype="528"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 calcmode="lin" valueType="num">
                                      <p:cBhvr>
                                        <p:cTn id="130" dur="500" fill="hold"/>
                                        <p:tgtEl>
                                          <p:spTgt spid="65"/>
                                        </p:tgtEl>
                                        <p:attrNameLst>
                                          <p:attrName>ppt_w</p:attrName>
                                        </p:attrNameLst>
                                      </p:cBhvr>
                                      <p:tavLst>
                                        <p:tav tm="0">
                                          <p:val>
                                            <p:fltVal val="0"/>
                                          </p:val>
                                        </p:tav>
                                        <p:tav tm="100000">
                                          <p:val>
                                            <p:strVal val="#ppt_w"/>
                                          </p:val>
                                        </p:tav>
                                      </p:tavLst>
                                    </p:anim>
                                    <p:anim calcmode="lin" valueType="num">
                                      <p:cBhvr>
                                        <p:cTn id="131" dur="500" fill="hold"/>
                                        <p:tgtEl>
                                          <p:spTgt spid="65"/>
                                        </p:tgtEl>
                                        <p:attrNameLst>
                                          <p:attrName>ppt_h</p:attrName>
                                        </p:attrNameLst>
                                      </p:cBhvr>
                                      <p:tavLst>
                                        <p:tav tm="0">
                                          <p:val>
                                            <p:fltVal val="0"/>
                                          </p:val>
                                        </p:tav>
                                        <p:tav tm="100000">
                                          <p:val>
                                            <p:strVal val="#ppt_h"/>
                                          </p:val>
                                        </p:tav>
                                      </p:tavLst>
                                    </p:anim>
                                    <p:anim calcmode="lin" valueType="num">
                                      <p:cBhvr>
                                        <p:cTn id="132" dur="500" fill="hold"/>
                                        <p:tgtEl>
                                          <p:spTgt spid="65"/>
                                        </p:tgtEl>
                                        <p:attrNameLst>
                                          <p:attrName>ppt_x</p:attrName>
                                        </p:attrNameLst>
                                      </p:cBhvr>
                                      <p:tavLst>
                                        <p:tav tm="0">
                                          <p:val>
                                            <p:fltVal val="0.5"/>
                                          </p:val>
                                        </p:tav>
                                        <p:tav tm="100000">
                                          <p:val>
                                            <p:strVal val="#ppt_x"/>
                                          </p:val>
                                        </p:tav>
                                      </p:tavLst>
                                    </p:anim>
                                    <p:anim calcmode="lin" valueType="num">
                                      <p:cBhvr>
                                        <p:cTn id="133" dur="500" fill="hold"/>
                                        <p:tgtEl>
                                          <p:spTgt spid="65"/>
                                        </p:tgtEl>
                                        <p:attrNameLst>
                                          <p:attrName>ppt_y</p:attrName>
                                        </p:attrNameLst>
                                      </p:cBhvr>
                                      <p:tavLst>
                                        <p:tav tm="0">
                                          <p:val>
                                            <p:fltVal val="0.5"/>
                                          </p:val>
                                        </p:tav>
                                        <p:tav tm="100000">
                                          <p:val>
                                            <p:strVal val="#ppt_y"/>
                                          </p:val>
                                        </p:tav>
                                      </p:tavLst>
                                    </p:anim>
                                  </p:childTnLst>
                                </p:cTn>
                              </p:par>
                            </p:childTnLst>
                          </p:cTn>
                        </p:par>
                        <p:par>
                          <p:cTn id="134" fill="hold">
                            <p:stCondLst>
                              <p:cond delay="8500"/>
                            </p:stCondLst>
                            <p:childTnLst>
                              <p:par>
                                <p:cTn id="135" presetID="53" presetClass="entr" presetSubtype="16" fill="hold" grpId="0" nodeType="afterEffect">
                                  <p:stCondLst>
                                    <p:cond delay="0"/>
                                  </p:stCondLst>
                                  <p:iterate type="lt">
                                    <p:tmPct val="10000"/>
                                  </p:iterate>
                                  <p:childTnLst>
                                    <p:set>
                                      <p:cBhvr>
                                        <p:cTn id="136" dur="1" fill="hold">
                                          <p:stCondLst>
                                            <p:cond delay="0"/>
                                          </p:stCondLst>
                                        </p:cTn>
                                        <p:tgtEl>
                                          <p:spTgt spid="66"/>
                                        </p:tgtEl>
                                        <p:attrNameLst>
                                          <p:attrName>style.visibility</p:attrName>
                                        </p:attrNameLst>
                                      </p:cBhvr>
                                      <p:to>
                                        <p:strVal val="visible"/>
                                      </p:to>
                                    </p:set>
                                    <p:anim calcmode="lin" valueType="num">
                                      <p:cBhvr>
                                        <p:cTn id="137" dur="250" fill="hold"/>
                                        <p:tgtEl>
                                          <p:spTgt spid="66"/>
                                        </p:tgtEl>
                                        <p:attrNameLst>
                                          <p:attrName>ppt_w</p:attrName>
                                        </p:attrNameLst>
                                      </p:cBhvr>
                                      <p:tavLst>
                                        <p:tav tm="0">
                                          <p:val>
                                            <p:fltVal val="0"/>
                                          </p:val>
                                        </p:tav>
                                        <p:tav tm="100000">
                                          <p:val>
                                            <p:strVal val="#ppt_w"/>
                                          </p:val>
                                        </p:tav>
                                      </p:tavLst>
                                    </p:anim>
                                    <p:anim calcmode="lin" valueType="num">
                                      <p:cBhvr>
                                        <p:cTn id="138" dur="250" fill="hold"/>
                                        <p:tgtEl>
                                          <p:spTgt spid="66"/>
                                        </p:tgtEl>
                                        <p:attrNameLst>
                                          <p:attrName>ppt_h</p:attrName>
                                        </p:attrNameLst>
                                      </p:cBhvr>
                                      <p:tavLst>
                                        <p:tav tm="0">
                                          <p:val>
                                            <p:fltVal val="0"/>
                                          </p:val>
                                        </p:tav>
                                        <p:tav tm="100000">
                                          <p:val>
                                            <p:strVal val="#ppt_h"/>
                                          </p:val>
                                        </p:tav>
                                      </p:tavLst>
                                    </p:anim>
                                    <p:animEffect transition="in" filter="fade">
                                      <p:cBhvr>
                                        <p:cTn id="139" dur="250"/>
                                        <p:tgtEl>
                                          <p:spTgt spid="66"/>
                                        </p:tgtEl>
                                      </p:cBhvr>
                                    </p:animEffect>
                                  </p:childTnLst>
                                </p:cTn>
                              </p:par>
                            </p:childTnLst>
                          </p:cTn>
                        </p:par>
                        <p:par>
                          <p:cTn id="140" fill="hold">
                            <p:stCondLst>
                              <p:cond delay="9375"/>
                            </p:stCondLst>
                            <p:childTnLst>
                              <p:par>
                                <p:cTn id="141" presetID="23" presetClass="entr" presetSubtype="528" fill="hold" grpId="0" nodeType="afterEffect">
                                  <p:stCondLst>
                                    <p:cond delay="0"/>
                                  </p:stCondLst>
                                  <p:childTnLst>
                                    <p:set>
                                      <p:cBhvr>
                                        <p:cTn id="142" dur="1" fill="hold">
                                          <p:stCondLst>
                                            <p:cond delay="0"/>
                                          </p:stCondLst>
                                        </p:cTn>
                                        <p:tgtEl>
                                          <p:spTgt spid="71"/>
                                        </p:tgtEl>
                                        <p:attrNameLst>
                                          <p:attrName>style.visibility</p:attrName>
                                        </p:attrNameLst>
                                      </p:cBhvr>
                                      <p:to>
                                        <p:strVal val="visible"/>
                                      </p:to>
                                    </p:set>
                                    <p:anim calcmode="lin" valueType="num">
                                      <p:cBhvr>
                                        <p:cTn id="143" dur="500" fill="hold"/>
                                        <p:tgtEl>
                                          <p:spTgt spid="71"/>
                                        </p:tgtEl>
                                        <p:attrNameLst>
                                          <p:attrName>ppt_w</p:attrName>
                                        </p:attrNameLst>
                                      </p:cBhvr>
                                      <p:tavLst>
                                        <p:tav tm="0">
                                          <p:val>
                                            <p:fltVal val="0"/>
                                          </p:val>
                                        </p:tav>
                                        <p:tav tm="100000">
                                          <p:val>
                                            <p:strVal val="#ppt_w"/>
                                          </p:val>
                                        </p:tav>
                                      </p:tavLst>
                                    </p:anim>
                                    <p:anim calcmode="lin" valueType="num">
                                      <p:cBhvr>
                                        <p:cTn id="144" dur="500" fill="hold"/>
                                        <p:tgtEl>
                                          <p:spTgt spid="71"/>
                                        </p:tgtEl>
                                        <p:attrNameLst>
                                          <p:attrName>ppt_h</p:attrName>
                                        </p:attrNameLst>
                                      </p:cBhvr>
                                      <p:tavLst>
                                        <p:tav tm="0">
                                          <p:val>
                                            <p:fltVal val="0"/>
                                          </p:val>
                                        </p:tav>
                                        <p:tav tm="100000">
                                          <p:val>
                                            <p:strVal val="#ppt_h"/>
                                          </p:val>
                                        </p:tav>
                                      </p:tavLst>
                                    </p:anim>
                                    <p:anim calcmode="lin" valueType="num">
                                      <p:cBhvr>
                                        <p:cTn id="145" dur="500" fill="hold"/>
                                        <p:tgtEl>
                                          <p:spTgt spid="71"/>
                                        </p:tgtEl>
                                        <p:attrNameLst>
                                          <p:attrName>ppt_x</p:attrName>
                                        </p:attrNameLst>
                                      </p:cBhvr>
                                      <p:tavLst>
                                        <p:tav tm="0">
                                          <p:val>
                                            <p:fltVal val="0.5"/>
                                          </p:val>
                                        </p:tav>
                                        <p:tav tm="100000">
                                          <p:val>
                                            <p:strVal val="#ppt_x"/>
                                          </p:val>
                                        </p:tav>
                                      </p:tavLst>
                                    </p:anim>
                                    <p:anim calcmode="lin" valueType="num">
                                      <p:cBhvr>
                                        <p:cTn id="146" dur="500" fill="hold"/>
                                        <p:tgtEl>
                                          <p:spTgt spid="71"/>
                                        </p:tgtEl>
                                        <p:attrNameLst>
                                          <p:attrName>ppt_y</p:attrName>
                                        </p:attrNameLst>
                                      </p:cBhvr>
                                      <p:tavLst>
                                        <p:tav tm="0">
                                          <p:val>
                                            <p:fltVal val="0.5"/>
                                          </p:val>
                                        </p:tav>
                                        <p:tav tm="100000">
                                          <p:val>
                                            <p:strVal val="#ppt_y"/>
                                          </p:val>
                                        </p:tav>
                                      </p:tavLst>
                                    </p:anim>
                                  </p:childTnLst>
                                </p:cTn>
                              </p:par>
                            </p:childTnLst>
                          </p:cTn>
                        </p:par>
                        <p:par>
                          <p:cTn id="147" fill="hold">
                            <p:stCondLst>
                              <p:cond delay="9875"/>
                            </p:stCondLst>
                            <p:childTnLst>
                              <p:par>
                                <p:cTn id="148" presetID="53" presetClass="entr" presetSubtype="16" fill="hold" grpId="0" nodeType="afterEffect">
                                  <p:stCondLst>
                                    <p:cond delay="0"/>
                                  </p:stCondLst>
                                  <p:iterate type="lt">
                                    <p:tmPct val="10000"/>
                                  </p:iterate>
                                  <p:childTnLst>
                                    <p:set>
                                      <p:cBhvr>
                                        <p:cTn id="149" dur="1" fill="hold">
                                          <p:stCondLst>
                                            <p:cond delay="0"/>
                                          </p:stCondLst>
                                        </p:cTn>
                                        <p:tgtEl>
                                          <p:spTgt spid="72"/>
                                        </p:tgtEl>
                                        <p:attrNameLst>
                                          <p:attrName>style.visibility</p:attrName>
                                        </p:attrNameLst>
                                      </p:cBhvr>
                                      <p:to>
                                        <p:strVal val="visible"/>
                                      </p:to>
                                    </p:set>
                                    <p:anim calcmode="lin" valueType="num">
                                      <p:cBhvr>
                                        <p:cTn id="150" dur="250" fill="hold"/>
                                        <p:tgtEl>
                                          <p:spTgt spid="72"/>
                                        </p:tgtEl>
                                        <p:attrNameLst>
                                          <p:attrName>ppt_w</p:attrName>
                                        </p:attrNameLst>
                                      </p:cBhvr>
                                      <p:tavLst>
                                        <p:tav tm="0">
                                          <p:val>
                                            <p:fltVal val="0"/>
                                          </p:val>
                                        </p:tav>
                                        <p:tav tm="100000">
                                          <p:val>
                                            <p:strVal val="#ppt_w"/>
                                          </p:val>
                                        </p:tav>
                                      </p:tavLst>
                                    </p:anim>
                                    <p:anim calcmode="lin" valueType="num">
                                      <p:cBhvr>
                                        <p:cTn id="151" dur="250" fill="hold"/>
                                        <p:tgtEl>
                                          <p:spTgt spid="72"/>
                                        </p:tgtEl>
                                        <p:attrNameLst>
                                          <p:attrName>ppt_h</p:attrName>
                                        </p:attrNameLst>
                                      </p:cBhvr>
                                      <p:tavLst>
                                        <p:tav tm="0">
                                          <p:val>
                                            <p:fltVal val="0"/>
                                          </p:val>
                                        </p:tav>
                                        <p:tav tm="100000">
                                          <p:val>
                                            <p:strVal val="#ppt_h"/>
                                          </p:val>
                                        </p:tav>
                                      </p:tavLst>
                                    </p:anim>
                                    <p:animEffect transition="in" filter="fade">
                                      <p:cBhvr>
                                        <p:cTn id="152" dur="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5" grpId="0" animBg="1"/>
      <p:bldP spid="46" grpId="0" animBg="1"/>
      <p:bldP spid="47" grpId="0" animBg="1"/>
      <p:bldP spid="48" grpId="0" animBg="1"/>
      <p:bldP spid="49" grpId="0" animBg="1"/>
      <p:bldP spid="50" grpId="0" animBg="1"/>
      <p:bldP spid="51" grpId="0" animBg="1"/>
      <p:bldP spid="62" grpId="0"/>
      <p:bldP spid="63" grpId="0"/>
      <p:bldP spid="64" grpId="0"/>
      <p:bldP spid="65" grpId="0"/>
      <p:bldP spid="66" grpId="0"/>
      <p:bldP spid="67" grpId="0"/>
      <p:bldP spid="68" grpId="0"/>
      <p:bldP spid="69" grpId="0"/>
      <p:bldP spid="70" grpId="0"/>
      <p:bldP spid="71" grpId="0"/>
      <p:bldP spid="72" grpId="0"/>
      <p:bldP spid="73" grpId="0"/>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906612"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研究主要方法</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研究难点</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52" y="2261232"/>
            <a:ext cx="2935740" cy="1001954"/>
            <a:chOff x="3773160" y="1275716"/>
            <a:chExt cx="2935899" cy="751331"/>
          </a:xfrm>
        </p:grpSpPr>
        <p:sp>
          <p:nvSpPr>
            <p:cNvPr id="6" name="TextBox 4"/>
            <p:cNvSpPr txBox="1"/>
            <p:nvPr/>
          </p:nvSpPr>
          <p:spPr>
            <a:xfrm>
              <a:off x="3773160" y="1275716"/>
              <a:ext cx="2935899"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The main method</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1369680"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主要方法</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第四部分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3" name="组合 22"/>
          <p:cNvGrpSpPr/>
          <p:nvPr/>
        </p:nvGrpSpPr>
        <p:grpSpPr>
          <a:xfrm>
            <a:off x="9232900" y="6461125"/>
            <a:ext cx="2959100" cy="396875"/>
            <a:chOff x="9259" y="10212"/>
            <a:chExt cx="4660" cy="625"/>
          </a:xfrm>
        </p:grpSpPr>
        <p:sp>
          <p:nvSpPr>
            <p:cNvPr id="24" name="矩形 23"/>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6" name="文本框 25"/>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749218" y="1469111"/>
            <a:ext cx="1743589" cy="364416"/>
            <a:chOff x="4870510" y="1315017"/>
            <a:chExt cx="1743589" cy="364416"/>
          </a:xfrm>
          <a:solidFill>
            <a:srgbClr val="6C448A"/>
          </a:solidFill>
        </p:grpSpPr>
        <p:sp>
          <p:nvSpPr>
            <p:cNvPr id="106" name="矩形 105"/>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8" name="椭圆 107"/>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9"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主要研究方法</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主要方法</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1991251"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The main method</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44" name="任意形状 6"/>
          <p:cNvSpPr/>
          <p:nvPr/>
        </p:nvSpPr>
        <p:spPr>
          <a:xfrm>
            <a:off x="1147779" y="2947935"/>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82" name="任意形状 20"/>
          <p:cNvSpPr/>
          <p:nvPr/>
        </p:nvSpPr>
        <p:spPr>
          <a:xfrm>
            <a:off x="6246821" y="2947935"/>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solidFill>
            <a:schemeClr val="bg1"/>
          </a:solidFill>
          <a:ln>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85" name="圆角矩形 14"/>
          <p:cNvSpPr/>
          <p:nvPr/>
        </p:nvSpPr>
        <p:spPr>
          <a:xfrm>
            <a:off x="3697299" y="2947935"/>
            <a:ext cx="2060461" cy="1699449"/>
          </a:xfrm>
          <a:prstGeom prst="roundRect">
            <a:avLst>
              <a:gd name="adj" fmla="val 10000"/>
            </a:avLst>
          </a:prstGeom>
          <a:ln>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8" name="任意形状 29"/>
          <p:cNvSpPr/>
          <p:nvPr/>
        </p:nvSpPr>
        <p:spPr>
          <a:xfrm>
            <a:off x="8796342" y="2947935"/>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dirty="0"/>
          </a:p>
          <a:p>
            <a:pPr marL="285750" lvl="1" indent="-285750" algn="l" defTabSz="1333500">
              <a:lnSpc>
                <a:spcPct val="90000"/>
              </a:lnSpc>
              <a:spcBef>
                <a:spcPct val="0"/>
              </a:spcBef>
              <a:spcAft>
                <a:spcPct val="15000"/>
              </a:spcAft>
              <a:buChar char="•"/>
            </a:pPr>
            <a:endParaRPr lang="zh-CN" altLang="en-US" sz="3000" kern="1200" dirty="0"/>
          </a:p>
        </p:txBody>
      </p:sp>
      <p:sp>
        <p:nvSpPr>
          <p:cNvPr id="90" name="形状 89"/>
          <p:cNvSpPr/>
          <p:nvPr/>
        </p:nvSpPr>
        <p:spPr>
          <a:xfrm>
            <a:off x="2330265" y="3440909"/>
            <a:ext cx="2141983" cy="2141983"/>
          </a:xfrm>
          <a:prstGeom prst="leftCircularArrow">
            <a:avLst>
              <a:gd name="adj1" fmla="val 2550"/>
              <a:gd name="adj2" fmla="val 309429"/>
              <a:gd name="adj3" fmla="val 2084940"/>
              <a:gd name="adj4" fmla="val 9024489"/>
              <a:gd name="adj5" fmla="val 2975"/>
            </a:avLst>
          </a:prstGeom>
          <a:solidFill>
            <a:schemeClr val="tx1"/>
          </a:solidFill>
          <a:ln>
            <a:solidFill>
              <a:schemeClr val="tx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91" name="任意形状 10"/>
          <p:cNvSpPr/>
          <p:nvPr/>
        </p:nvSpPr>
        <p:spPr>
          <a:xfrm>
            <a:off x="1605658" y="4283217"/>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92" name="环形箭头 15"/>
          <p:cNvSpPr/>
          <p:nvPr/>
        </p:nvSpPr>
        <p:spPr>
          <a:xfrm>
            <a:off x="4862616" y="1945794"/>
            <a:ext cx="2405264" cy="2405264"/>
          </a:xfrm>
          <a:prstGeom prst="circularArrow">
            <a:avLst>
              <a:gd name="adj1" fmla="val 2271"/>
              <a:gd name="adj2" fmla="val 273786"/>
              <a:gd name="adj3" fmla="val 19550703"/>
              <a:gd name="adj4" fmla="val 12575511"/>
              <a:gd name="adj5" fmla="val 2650"/>
            </a:avLst>
          </a:prstGeom>
          <a:solidFill>
            <a:schemeClr val="tx1"/>
          </a:solidFill>
          <a:ln>
            <a:solidFill>
              <a:schemeClr val="tx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93" name="任意形状 16"/>
          <p:cNvSpPr/>
          <p:nvPr/>
        </p:nvSpPr>
        <p:spPr>
          <a:xfrm>
            <a:off x="4155180" y="2583767"/>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94" name="形状 93"/>
          <p:cNvSpPr/>
          <p:nvPr/>
        </p:nvSpPr>
        <p:spPr>
          <a:xfrm>
            <a:off x="7429308" y="3440909"/>
            <a:ext cx="2141983" cy="2141983"/>
          </a:xfrm>
          <a:prstGeom prst="leftCircularArrow">
            <a:avLst>
              <a:gd name="adj1" fmla="val 2550"/>
              <a:gd name="adj2" fmla="val 309429"/>
              <a:gd name="adj3" fmla="val 2084940"/>
              <a:gd name="adj4" fmla="val 9024489"/>
              <a:gd name="adj5" fmla="val 2975"/>
            </a:avLst>
          </a:prstGeom>
          <a:solidFill>
            <a:schemeClr val="tx1"/>
          </a:solidFill>
          <a:ln>
            <a:solidFill>
              <a:schemeClr val="tx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95" name="任意形状 28"/>
          <p:cNvSpPr/>
          <p:nvPr/>
        </p:nvSpPr>
        <p:spPr>
          <a:xfrm>
            <a:off x="6704701" y="4283217"/>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96" name="任意形状 30"/>
          <p:cNvSpPr/>
          <p:nvPr/>
        </p:nvSpPr>
        <p:spPr>
          <a:xfrm>
            <a:off x="9254221" y="2583767"/>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97" name="矩形 96"/>
          <p:cNvSpPr/>
          <p:nvPr/>
        </p:nvSpPr>
        <p:spPr>
          <a:xfrm>
            <a:off x="1615052" y="4471931"/>
            <a:ext cx="1719944" cy="348750"/>
          </a:xfrm>
          <a:prstGeom prst="rect">
            <a:avLst/>
          </a:prstGeom>
        </p:spPr>
        <p:txBody>
          <a:bodyPr wrap="square">
            <a:spAutoFit/>
          </a:bodyPr>
          <a:lstStyle/>
          <a:p>
            <a:pPr algn="ctr" defTabSz="608965">
              <a:lnSpc>
                <a:spcPct val="130000"/>
              </a:lnSpc>
            </a:pPr>
            <a:r>
              <a:rPr lang="zh-CN" altLang="en-US" sz="1400" b="1" dirty="0">
                <a:solidFill>
                  <a:schemeClr val="bg1"/>
                </a:solidFill>
                <a:ea typeface="微软雅黑" charset="0"/>
              </a:rPr>
              <a:t>点击此处添加标题</a:t>
            </a:r>
            <a:endParaRPr lang="en-US" altLang="zh-CN" sz="1400" b="1" dirty="0">
              <a:solidFill>
                <a:schemeClr val="bg1"/>
              </a:solidFill>
              <a:ea typeface="微软雅黑" charset="0"/>
            </a:endParaRPr>
          </a:p>
        </p:txBody>
      </p:sp>
      <p:sp>
        <p:nvSpPr>
          <p:cNvPr id="98" name="矩形 97"/>
          <p:cNvSpPr/>
          <p:nvPr/>
        </p:nvSpPr>
        <p:spPr>
          <a:xfrm>
            <a:off x="6763333" y="4471931"/>
            <a:ext cx="1719944" cy="348750"/>
          </a:xfrm>
          <a:prstGeom prst="rect">
            <a:avLst/>
          </a:prstGeom>
        </p:spPr>
        <p:txBody>
          <a:bodyPr wrap="square">
            <a:spAutoFit/>
          </a:bodyPr>
          <a:lstStyle/>
          <a:p>
            <a:pPr algn="ctr" defTabSz="608965">
              <a:lnSpc>
                <a:spcPct val="130000"/>
              </a:lnSpc>
            </a:pPr>
            <a:r>
              <a:rPr lang="zh-CN" altLang="en-US" sz="1400" b="1" dirty="0">
                <a:solidFill>
                  <a:schemeClr val="bg1"/>
                </a:solidFill>
                <a:ea typeface="微软雅黑" charset="0"/>
              </a:rPr>
              <a:t>点击此处添加标题</a:t>
            </a:r>
            <a:endParaRPr lang="en-US" altLang="zh-CN" sz="1400" b="1" dirty="0">
              <a:solidFill>
                <a:schemeClr val="bg1"/>
              </a:solidFill>
              <a:ea typeface="微软雅黑" charset="0"/>
            </a:endParaRPr>
          </a:p>
        </p:txBody>
      </p:sp>
      <p:sp>
        <p:nvSpPr>
          <p:cNvPr id="99" name="矩形 98"/>
          <p:cNvSpPr/>
          <p:nvPr/>
        </p:nvSpPr>
        <p:spPr>
          <a:xfrm>
            <a:off x="4210968" y="2734286"/>
            <a:ext cx="1719944" cy="348750"/>
          </a:xfrm>
          <a:prstGeom prst="rect">
            <a:avLst/>
          </a:prstGeom>
        </p:spPr>
        <p:txBody>
          <a:bodyPr wrap="square">
            <a:spAutoFit/>
          </a:bodyPr>
          <a:lstStyle/>
          <a:p>
            <a:pPr algn="ctr" defTabSz="608965">
              <a:lnSpc>
                <a:spcPct val="130000"/>
              </a:lnSpc>
            </a:pPr>
            <a:r>
              <a:rPr lang="zh-CN" altLang="en-US" sz="1400" b="1" dirty="0">
                <a:solidFill>
                  <a:schemeClr val="bg1"/>
                </a:solidFill>
                <a:ea typeface="微软雅黑" charset="0"/>
              </a:rPr>
              <a:t>点击此处添加标题</a:t>
            </a:r>
            <a:endParaRPr lang="en-US" altLang="zh-CN" sz="1400" b="1" dirty="0">
              <a:solidFill>
                <a:schemeClr val="bg1"/>
              </a:solidFill>
              <a:ea typeface="微软雅黑" charset="0"/>
            </a:endParaRPr>
          </a:p>
        </p:txBody>
      </p:sp>
      <p:sp>
        <p:nvSpPr>
          <p:cNvPr id="100" name="矩形 99"/>
          <p:cNvSpPr/>
          <p:nvPr/>
        </p:nvSpPr>
        <p:spPr>
          <a:xfrm>
            <a:off x="9318752" y="2734286"/>
            <a:ext cx="1719944" cy="348750"/>
          </a:xfrm>
          <a:prstGeom prst="rect">
            <a:avLst/>
          </a:prstGeom>
        </p:spPr>
        <p:txBody>
          <a:bodyPr wrap="square">
            <a:spAutoFit/>
          </a:bodyPr>
          <a:lstStyle/>
          <a:p>
            <a:pPr algn="ctr" defTabSz="608965">
              <a:lnSpc>
                <a:spcPct val="130000"/>
              </a:lnSpc>
            </a:pPr>
            <a:r>
              <a:rPr lang="zh-CN" altLang="en-US" sz="1400" b="1" dirty="0">
                <a:solidFill>
                  <a:schemeClr val="bg1"/>
                </a:solidFill>
                <a:ea typeface="微软雅黑" charset="0"/>
              </a:rPr>
              <a:t>点击此处添加标题</a:t>
            </a:r>
            <a:endParaRPr lang="en-US" altLang="zh-CN" sz="1400" b="1" dirty="0">
              <a:solidFill>
                <a:schemeClr val="bg1"/>
              </a:solidFill>
              <a:ea typeface="微软雅黑" charset="0"/>
            </a:endParaRPr>
          </a:p>
        </p:txBody>
      </p:sp>
      <p:sp>
        <p:nvSpPr>
          <p:cNvPr id="101" name="文本框 100"/>
          <p:cNvSpPr txBox="1"/>
          <p:nvPr/>
        </p:nvSpPr>
        <p:spPr>
          <a:xfrm>
            <a:off x="1216591" y="3126010"/>
            <a:ext cx="1967227"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p>
        </p:txBody>
      </p:sp>
      <p:sp>
        <p:nvSpPr>
          <p:cNvPr id="102" name="文本框 101"/>
          <p:cNvSpPr txBox="1"/>
          <p:nvPr/>
        </p:nvSpPr>
        <p:spPr>
          <a:xfrm>
            <a:off x="3748744" y="3438706"/>
            <a:ext cx="1967227"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p>
        </p:txBody>
      </p:sp>
      <p:sp>
        <p:nvSpPr>
          <p:cNvPr id="103" name="文本框 102"/>
          <p:cNvSpPr txBox="1"/>
          <p:nvPr/>
        </p:nvSpPr>
        <p:spPr>
          <a:xfrm>
            <a:off x="6293437" y="3132750"/>
            <a:ext cx="1967227"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p>
        </p:txBody>
      </p:sp>
      <p:sp>
        <p:nvSpPr>
          <p:cNvPr id="104" name="文本框 103"/>
          <p:cNvSpPr txBox="1"/>
          <p:nvPr/>
        </p:nvSpPr>
        <p:spPr>
          <a:xfrm>
            <a:off x="8889576" y="3502689"/>
            <a:ext cx="1967227" cy="954107"/>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a:t>
            </a:r>
            <a:endParaRPr lang="zh-CN" altLang="en-US" sz="1400" dirty="0"/>
          </a:p>
        </p:txBody>
      </p:sp>
      <p:pic>
        <p:nvPicPr>
          <p:cNvPr id="35"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9232900" y="6461125"/>
            <a:ext cx="2959100" cy="396875"/>
            <a:chOff x="9259" y="10212"/>
            <a:chExt cx="4660" cy="625"/>
          </a:xfrm>
        </p:grpSpPr>
        <p:sp>
          <p:nvSpPr>
            <p:cNvPr id="37" name="矩形 36"/>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39" name="文本框 38"/>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randombar(horizontal)">
                                      <p:cBhvr>
                                        <p:cTn id="25" dur="500"/>
                                        <p:tgtEl>
                                          <p:spTgt spid="9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randombar(horizontal)">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left)">
                                      <p:cBhvr>
                                        <p:cTn id="38" dur="500"/>
                                        <p:tgtEl>
                                          <p:spTgt spid="9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randombar(horizontal)">
                                      <p:cBhvr>
                                        <p:cTn id="41" dur="500"/>
                                        <p:tgtEl>
                                          <p:spTgt spid="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wipe(left)">
                                      <p:cBhvr>
                                        <p:cTn id="46" dur="500"/>
                                        <p:tgtEl>
                                          <p:spTgt spid="9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randombar(horizontal)">
                                      <p:cBhvr>
                                        <p:cTn id="49" dur="500"/>
                                        <p:tgtEl>
                                          <p:spTgt spid="96"/>
                                        </p:tgtEl>
                                      </p:cBhvr>
                                    </p:animEffect>
                                  </p:childTnLst>
                                </p:cTn>
                              </p:par>
                            </p:childTnLst>
                          </p:cTn>
                        </p:par>
                        <p:par>
                          <p:cTn id="50" fill="hold">
                            <p:stCondLst>
                              <p:cond delay="500"/>
                            </p:stCondLst>
                            <p:childTnLst>
                              <p:par>
                                <p:cTn id="51" presetID="53" presetClass="entr" presetSubtype="16" fill="hold" grpId="0" nodeType="afterEffect">
                                  <p:stCondLst>
                                    <p:cond delay="0"/>
                                  </p:stCondLst>
                                  <p:iterate type="lt">
                                    <p:tmPct val="10000"/>
                                  </p:iterate>
                                  <p:childTnLst>
                                    <p:set>
                                      <p:cBhvr>
                                        <p:cTn id="52" dur="1" fill="hold">
                                          <p:stCondLst>
                                            <p:cond delay="0"/>
                                          </p:stCondLst>
                                        </p:cTn>
                                        <p:tgtEl>
                                          <p:spTgt spid="101"/>
                                        </p:tgtEl>
                                        <p:attrNameLst>
                                          <p:attrName>style.visibility</p:attrName>
                                        </p:attrNameLst>
                                      </p:cBhvr>
                                      <p:to>
                                        <p:strVal val="visible"/>
                                      </p:to>
                                    </p:set>
                                    <p:anim calcmode="lin" valueType="num">
                                      <p:cBhvr>
                                        <p:cTn id="53" dur="250" fill="hold"/>
                                        <p:tgtEl>
                                          <p:spTgt spid="101"/>
                                        </p:tgtEl>
                                        <p:attrNameLst>
                                          <p:attrName>ppt_w</p:attrName>
                                        </p:attrNameLst>
                                      </p:cBhvr>
                                      <p:tavLst>
                                        <p:tav tm="0">
                                          <p:val>
                                            <p:fltVal val="0"/>
                                          </p:val>
                                        </p:tav>
                                        <p:tav tm="100000">
                                          <p:val>
                                            <p:strVal val="#ppt_w"/>
                                          </p:val>
                                        </p:tav>
                                      </p:tavLst>
                                    </p:anim>
                                    <p:anim calcmode="lin" valueType="num">
                                      <p:cBhvr>
                                        <p:cTn id="54" dur="250" fill="hold"/>
                                        <p:tgtEl>
                                          <p:spTgt spid="101"/>
                                        </p:tgtEl>
                                        <p:attrNameLst>
                                          <p:attrName>ppt_h</p:attrName>
                                        </p:attrNameLst>
                                      </p:cBhvr>
                                      <p:tavLst>
                                        <p:tav tm="0">
                                          <p:val>
                                            <p:fltVal val="0"/>
                                          </p:val>
                                        </p:tav>
                                        <p:tav tm="100000">
                                          <p:val>
                                            <p:strVal val="#ppt_h"/>
                                          </p:val>
                                        </p:tav>
                                      </p:tavLst>
                                    </p:anim>
                                    <p:animEffect transition="in" filter="fade">
                                      <p:cBhvr>
                                        <p:cTn id="55" dur="250"/>
                                        <p:tgtEl>
                                          <p:spTgt spid="101"/>
                                        </p:tgtEl>
                                      </p:cBhvr>
                                    </p:animEffect>
                                  </p:childTnLst>
                                </p:cTn>
                              </p:par>
                            </p:childTnLst>
                          </p:cTn>
                        </p:par>
                        <p:par>
                          <p:cTn id="56" fill="hold">
                            <p:stCondLst>
                              <p:cond delay="1675"/>
                            </p:stCondLst>
                            <p:childTnLst>
                              <p:par>
                                <p:cTn id="57" presetID="53" presetClass="entr" presetSubtype="16" fill="hold" grpId="0" nodeType="afterEffect">
                                  <p:stCondLst>
                                    <p:cond delay="0"/>
                                  </p:stCondLst>
                                  <p:iterate type="lt">
                                    <p:tmPct val="10000"/>
                                  </p:iterate>
                                  <p:childTnLst>
                                    <p:set>
                                      <p:cBhvr>
                                        <p:cTn id="58" dur="1" fill="hold">
                                          <p:stCondLst>
                                            <p:cond delay="0"/>
                                          </p:stCondLst>
                                        </p:cTn>
                                        <p:tgtEl>
                                          <p:spTgt spid="102"/>
                                        </p:tgtEl>
                                        <p:attrNameLst>
                                          <p:attrName>style.visibility</p:attrName>
                                        </p:attrNameLst>
                                      </p:cBhvr>
                                      <p:to>
                                        <p:strVal val="visible"/>
                                      </p:to>
                                    </p:set>
                                    <p:anim calcmode="lin" valueType="num">
                                      <p:cBhvr>
                                        <p:cTn id="59" dur="250" fill="hold"/>
                                        <p:tgtEl>
                                          <p:spTgt spid="102"/>
                                        </p:tgtEl>
                                        <p:attrNameLst>
                                          <p:attrName>ppt_w</p:attrName>
                                        </p:attrNameLst>
                                      </p:cBhvr>
                                      <p:tavLst>
                                        <p:tav tm="0">
                                          <p:val>
                                            <p:fltVal val="0"/>
                                          </p:val>
                                        </p:tav>
                                        <p:tav tm="100000">
                                          <p:val>
                                            <p:strVal val="#ppt_w"/>
                                          </p:val>
                                        </p:tav>
                                      </p:tavLst>
                                    </p:anim>
                                    <p:anim calcmode="lin" valueType="num">
                                      <p:cBhvr>
                                        <p:cTn id="60" dur="250" fill="hold"/>
                                        <p:tgtEl>
                                          <p:spTgt spid="102"/>
                                        </p:tgtEl>
                                        <p:attrNameLst>
                                          <p:attrName>ppt_h</p:attrName>
                                        </p:attrNameLst>
                                      </p:cBhvr>
                                      <p:tavLst>
                                        <p:tav tm="0">
                                          <p:val>
                                            <p:fltVal val="0"/>
                                          </p:val>
                                        </p:tav>
                                        <p:tav tm="100000">
                                          <p:val>
                                            <p:strVal val="#ppt_h"/>
                                          </p:val>
                                        </p:tav>
                                      </p:tavLst>
                                    </p:anim>
                                    <p:animEffect transition="in" filter="fade">
                                      <p:cBhvr>
                                        <p:cTn id="61" dur="250"/>
                                        <p:tgtEl>
                                          <p:spTgt spid="102"/>
                                        </p:tgtEl>
                                      </p:cBhvr>
                                    </p:animEffect>
                                  </p:childTnLst>
                                </p:cTn>
                              </p:par>
                            </p:childTnLst>
                          </p:cTn>
                        </p:par>
                        <p:par>
                          <p:cTn id="62" fill="hold">
                            <p:stCondLst>
                              <p:cond delay="285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103"/>
                                        </p:tgtEl>
                                        <p:attrNameLst>
                                          <p:attrName>style.visibility</p:attrName>
                                        </p:attrNameLst>
                                      </p:cBhvr>
                                      <p:to>
                                        <p:strVal val="visible"/>
                                      </p:to>
                                    </p:set>
                                    <p:anim calcmode="lin" valueType="num">
                                      <p:cBhvr>
                                        <p:cTn id="65" dur="250" fill="hold"/>
                                        <p:tgtEl>
                                          <p:spTgt spid="103"/>
                                        </p:tgtEl>
                                        <p:attrNameLst>
                                          <p:attrName>ppt_w</p:attrName>
                                        </p:attrNameLst>
                                      </p:cBhvr>
                                      <p:tavLst>
                                        <p:tav tm="0">
                                          <p:val>
                                            <p:fltVal val="0"/>
                                          </p:val>
                                        </p:tav>
                                        <p:tav tm="100000">
                                          <p:val>
                                            <p:strVal val="#ppt_w"/>
                                          </p:val>
                                        </p:tav>
                                      </p:tavLst>
                                    </p:anim>
                                    <p:anim calcmode="lin" valueType="num">
                                      <p:cBhvr>
                                        <p:cTn id="66" dur="250" fill="hold"/>
                                        <p:tgtEl>
                                          <p:spTgt spid="103"/>
                                        </p:tgtEl>
                                        <p:attrNameLst>
                                          <p:attrName>ppt_h</p:attrName>
                                        </p:attrNameLst>
                                      </p:cBhvr>
                                      <p:tavLst>
                                        <p:tav tm="0">
                                          <p:val>
                                            <p:fltVal val="0"/>
                                          </p:val>
                                        </p:tav>
                                        <p:tav tm="100000">
                                          <p:val>
                                            <p:strVal val="#ppt_h"/>
                                          </p:val>
                                        </p:tav>
                                      </p:tavLst>
                                    </p:anim>
                                    <p:animEffect transition="in" filter="fade">
                                      <p:cBhvr>
                                        <p:cTn id="67" dur="250"/>
                                        <p:tgtEl>
                                          <p:spTgt spid="103"/>
                                        </p:tgtEl>
                                      </p:cBhvr>
                                    </p:animEffect>
                                  </p:childTnLst>
                                </p:cTn>
                              </p:par>
                            </p:childTnLst>
                          </p:cTn>
                        </p:par>
                        <p:par>
                          <p:cTn id="68" fill="hold">
                            <p:stCondLst>
                              <p:cond delay="4024"/>
                            </p:stCondLst>
                            <p:childTnLst>
                              <p:par>
                                <p:cTn id="69" presetID="53" presetClass="entr" presetSubtype="16" fill="hold" grpId="0" nodeType="afterEffect">
                                  <p:stCondLst>
                                    <p:cond delay="0"/>
                                  </p:stCondLst>
                                  <p:iterate type="lt">
                                    <p:tmPct val="10000"/>
                                  </p:iterate>
                                  <p:childTnLst>
                                    <p:set>
                                      <p:cBhvr>
                                        <p:cTn id="70" dur="1" fill="hold">
                                          <p:stCondLst>
                                            <p:cond delay="0"/>
                                          </p:stCondLst>
                                        </p:cTn>
                                        <p:tgtEl>
                                          <p:spTgt spid="104"/>
                                        </p:tgtEl>
                                        <p:attrNameLst>
                                          <p:attrName>style.visibility</p:attrName>
                                        </p:attrNameLst>
                                      </p:cBhvr>
                                      <p:to>
                                        <p:strVal val="visible"/>
                                      </p:to>
                                    </p:set>
                                    <p:anim calcmode="lin" valueType="num">
                                      <p:cBhvr>
                                        <p:cTn id="71" dur="250" fill="hold"/>
                                        <p:tgtEl>
                                          <p:spTgt spid="104"/>
                                        </p:tgtEl>
                                        <p:attrNameLst>
                                          <p:attrName>ppt_w</p:attrName>
                                        </p:attrNameLst>
                                      </p:cBhvr>
                                      <p:tavLst>
                                        <p:tav tm="0">
                                          <p:val>
                                            <p:fltVal val="0"/>
                                          </p:val>
                                        </p:tav>
                                        <p:tav tm="100000">
                                          <p:val>
                                            <p:strVal val="#ppt_w"/>
                                          </p:val>
                                        </p:tav>
                                      </p:tavLst>
                                    </p:anim>
                                    <p:anim calcmode="lin" valueType="num">
                                      <p:cBhvr>
                                        <p:cTn id="72" dur="250" fill="hold"/>
                                        <p:tgtEl>
                                          <p:spTgt spid="104"/>
                                        </p:tgtEl>
                                        <p:attrNameLst>
                                          <p:attrName>ppt_h</p:attrName>
                                        </p:attrNameLst>
                                      </p:cBhvr>
                                      <p:tavLst>
                                        <p:tav tm="0">
                                          <p:val>
                                            <p:fltVal val="0"/>
                                          </p:val>
                                        </p:tav>
                                        <p:tav tm="100000">
                                          <p:val>
                                            <p:strVal val="#ppt_h"/>
                                          </p:val>
                                        </p:tav>
                                      </p:tavLst>
                                    </p:anim>
                                    <p:animEffect transition="in" filter="fade">
                                      <p:cBhvr>
                                        <p:cTn id="73"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91" grpId="0" animBg="1"/>
      <p:bldP spid="93" grpId="0" animBg="1"/>
      <p:bldP spid="95" grpId="0" animBg="1"/>
      <p:bldP spid="96" grpId="0" animBg="1"/>
      <p:bldP spid="101" grpId="0"/>
      <p:bldP spid="102" grpId="0"/>
      <p:bldP spid="103" grpId="0"/>
      <p:bldP spid="1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749218" y="1469111"/>
            <a:ext cx="1743589" cy="364416"/>
            <a:chOff x="4870510" y="1315017"/>
            <a:chExt cx="1743589" cy="364416"/>
          </a:xfrm>
          <a:solidFill>
            <a:srgbClr val="6C448A"/>
          </a:solidFill>
        </p:grpSpPr>
        <p:sp>
          <p:nvSpPr>
            <p:cNvPr id="106" name="矩形 105"/>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8" name="椭圆 107"/>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9"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主要研究难点</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主要方法</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1991251"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The main method</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35" name="L-Shape 58"/>
          <p:cNvSpPr/>
          <p:nvPr/>
        </p:nvSpPr>
        <p:spPr bwMode="auto">
          <a:xfrm rot="16200000" flipH="1">
            <a:off x="8723763" y="1342083"/>
            <a:ext cx="1390952" cy="2310994"/>
          </a:xfrm>
          <a:prstGeom prst="corner">
            <a:avLst>
              <a:gd name="adj1" fmla="val 16120"/>
              <a:gd name="adj2" fmla="val 16110"/>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6" name="L-Shape 60"/>
          <p:cNvSpPr/>
          <p:nvPr/>
        </p:nvSpPr>
        <p:spPr bwMode="auto">
          <a:xfrm rot="16200000" flipH="1">
            <a:off x="6408475" y="2328842"/>
            <a:ext cx="1390951" cy="2310994"/>
          </a:xfrm>
          <a:prstGeom prst="corner">
            <a:avLst>
              <a:gd name="adj1" fmla="val 16120"/>
              <a:gd name="adj2" fmla="val 16110"/>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37" name="L-Shape 62"/>
          <p:cNvSpPr/>
          <p:nvPr/>
        </p:nvSpPr>
        <p:spPr bwMode="auto">
          <a:xfrm rot="16200000" flipH="1">
            <a:off x="1777897" y="4302358"/>
            <a:ext cx="1390952" cy="2310994"/>
          </a:xfrm>
          <a:prstGeom prst="corner">
            <a:avLst>
              <a:gd name="adj1" fmla="val 16120"/>
              <a:gd name="adj2" fmla="val 16110"/>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38" name="L-Shape 68"/>
          <p:cNvSpPr/>
          <p:nvPr/>
        </p:nvSpPr>
        <p:spPr bwMode="auto">
          <a:xfrm rot="16200000" flipH="1">
            <a:off x="4093186" y="3315600"/>
            <a:ext cx="1390951" cy="2310994"/>
          </a:xfrm>
          <a:prstGeom prst="corner">
            <a:avLst>
              <a:gd name="adj1" fmla="val 16120"/>
              <a:gd name="adj2" fmla="val 16110"/>
            </a:avLst>
          </a:prstGeom>
          <a:solidFill>
            <a:srgbClr val="6C448A"/>
          </a:solidFill>
          <a:ln>
            <a:solidFill>
              <a:srgbClr val="6C448A"/>
            </a:solid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9" name="文本框 38"/>
          <p:cNvSpPr txBox="1"/>
          <p:nvPr/>
        </p:nvSpPr>
        <p:spPr>
          <a:xfrm>
            <a:off x="1459623" y="5059695"/>
            <a:ext cx="1868803" cy="1384995"/>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在这里输入您的文字内容，或者将您的文字复制在这里，在这里输入您的文字内容，或者将您的文字复制在这里</a:t>
            </a:r>
            <a:endParaRPr lang="zh-CN" altLang="en-US" sz="1400" dirty="0"/>
          </a:p>
        </p:txBody>
      </p:sp>
      <p:sp>
        <p:nvSpPr>
          <p:cNvPr id="40" name="文本框 39"/>
          <p:cNvSpPr txBox="1"/>
          <p:nvPr/>
        </p:nvSpPr>
        <p:spPr>
          <a:xfrm>
            <a:off x="1483373" y="4299294"/>
            <a:ext cx="2122376"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添加实践难点</a:t>
            </a:r>
            <a:r>
              <a:rPr lang="en-US" altLang="zh-CN" sz="2000" b="1" dirty="0">
                <a:solidFill>
                  <a:srgbClr val="FF9600"/>
                </a:solidFill>
                <a:latin typeface="微软雅黑" panose="020B0503020204020204" charset="-122"/>
                <a:ea typeface="微软雅黑" panose="020B0503020204020204" charset="-122"/>
                <a:cs typeface="Aharoni" panose="02010803020104030203" pitchFamily="2" charset="-79"/>
              </a:rPr>
              <a:t>1</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sp>
        <p:nvSpPr>
          <p:cNvPr id="41" name="文本框 40"/>
          <p:cNvSpPr txBox="1"/>
          <p:nvPr/>
        </p:nvSpPr>
        <p:spPr>
          <a:xfrm>
            <a:off x="3794368" y="4069881"/>
            <a:ext cx="1868803" cy="1384995"/>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在这里输入您的文字内容，或者将您的文字复制在这里，在这里输入您的文字内容，或者将您的文字复制在这里</a:t>
            </a:r>
            <a:endParaRPr lang="zh-CN" altLang="en-US" sz="1400" dirty="0"/>
          </a:p>
        </p:txBody>
      </p:sp>
      <p:sp>
        <p:nvSpPr>
          <p:cNvPr id="42" name="文本框 41"/>
          <p:cNvSpPr txBox="1"/>
          <p:nvPr/>
        </p:nvSpPr>
        <p:spPr>
          <a:xfrm>
            <a:off x="3818118" y="3309480"/>
            <a:ext cx="2126041"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添加实践难点</a:t>
            </a:r>
            <a:r>
              <a:rPr lang="en-US" altLang="zh-CN" sz="2000" b="1" dirty="0">
                <a:solidFill>
                  <a:srgbClr val="FF9600"/>
                </a:solidFill>
                <a:latin typeface="微软雅黑" panose="020B0503020204020204" charset="-122"/>
                <a:ea typeface="微软雅黑" panose="020B0503020204020204" charset="-122"/>
                <a:cs typeface="Aharoni" panose="02010803020104030203" pitchFamily="2" charset="-79"/>
              </a:rPr>
              <a:t>2</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sp>
        <p:nvSpPr>
          <p:cNvPr id="43" name="文本框 42"/>
          <p:cNvSpPr txBox="1"/>
          <p:nvPr/>
        </p:nvSpPr>
        <p:spPr>
          <a:xfrm>
            <a:off x="6105363" y="3084228"/>
            <a:ext cx="1868803" cy="1384995"/>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在这里输入您的文字内容，或者将您的文字复制在这里，在这里输入您的文字内容，或者将您的文字复制在这里</a:t>
            </a:r>
            <a:endParaRPr lang="zh-CN" altLang="en-US" sz="1400" dirty="0"/>
          </a:p>
        </p:txBody>
      </p:sp>
      <p:sp>
        <p:nvSpPr>
          <p:cNvPr id="45" name="文本框 44"/>
          <p:cNvSpPr txBox="1"/>
          <p:nvPr/>
        </p:nvSpPr>
        <p:spPr>
          <a:xfrm>
            <a:off x="6129113" y="2323827"/>
            <a:ext cx="2130335"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添加实践难点</a:t>
            </a:r>
            <a:r>
              <a:rPr lang="en-US" altLang="zh-CN" sz="2000" b="1" dirty="0">
                <a:solidFill>
                  <a:srgbClr val="FF9600"/>
                </a:solidFill>
                <a:latin typeface="微软雅黑" panose="020B0503020204020204" charset="-122"/>
                <a:ea typeface="微软雅黑" panose="020B0503020204020204" charset="-122"/>
                <a:cs typeface="Aharoni" panose="02010803020104030203" pitchFamily="2" charset="-79"/>
              </a:rPr>
              <a:t>3</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sp>
        <p:nvSpPr>
          <p:cNvPr id="46" name="文本框 45"/>
          <p:cNvSpPr txBox="1"/>
          <p:nvPr/>
        </p:nvSpPr>
        <p:spPr>
          <a:xfrm>
            <a:off x="8413823" y="2091145"/>
            <a:ext cx="1868803" cy="1384995"/>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在这里输入您的文字内容，或者将您的文字复制在这里，在这里输入您的文字内容，或者将您的文字复制在这里</a:t>
            </a:r>
            <a:endParaRPr lang="zh-CN" altLang="en-US" sz="1400" dirty="0"/>
          </a:p>
        </p:txBody>
      </p:sp>
      <p:sp>
        <p:nvSpPr>
          <p:cNvPr id="47" name="文本框 46"/>
          <p:cNvSpPr txBox="1"/>
          <p:nvPr/>
        </p:nvSpPr>
        <p:spPr>
          <a:xfrm>
            <a:off x="8437573" y="1330744"/>
            <a:ext cx="2137163" cy="400110"/>
          </a:xfrm>
          <a:prstGeom prst="rect">
            <a:avLst/>
          </a:prstGeom>
          <a:noFill/>
        </p:spPr>
        <p:txBody>
          <a:bodyPr wrap="square" rtlCol="0">
            <a:spAutoFit/>
          </a:bodyPr>
          <a:lstStyle/>
          <a:p>
            <a:r>
              <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rPr>
              <a:t>添加实践难点</a:t>
            </a:r>
            <a:r>
              <a:rPr lang="en-US" altLang="zh-CN" sz="2000" b="1" dirty="0">
                <a:solidFill>
                  <a:srgbClr val="FF9600"/>
                </a:solidFill>
                <a:latin typeface="微软雅黑" panose="020B0503020204020204" charset="-122"/>
                <a:ea typeface="微软雅黑" panose="020B0503020204020204" charset="-122"/>
                <a:cs typeface="Aharoni" panose="02010803020104030203" pitchFamily="2" charset="-79"/>
              </a:rPr>
              <a:t>4</a:t>
            </a:r>
            <a:endParaRPr lang="zh-CN" altLang="en-US" sz="2000" b="1" dirty="0">
              <a:solidFill>
                <a:srgbClr val="FF9600"/>
              </a:solidFill>
              <a:latin typeface="微软雅黑" panose="020B0503020204020204" charset="-122"/>
              <a:ea typeface="微软雅黑" panose="020B0503020204020204" charset="-122"/>
              <a:cs typeface="Aharoni" panose="02010803020104030203" pitchFamily="2" charset="-79"/>
            </a:endParaRPr>
          </a:p>
        </p:txBody>
      </p:sp>
      <p:sp>
        <p:nvSpPr>
          <p:cNvPr id="48" name="Freeform 5"/>
          <p:cNvSpPr>
            <a:spLocks noEditPoints="1"/>
          </p:cNvSpPr>
          <p:nvPr/>
        </p:nvSpPr>
        <p:spPr bwMode="auto">
          <a:xfrm>
            <a:off x="2891620" y="2008851"/>
            <a:ext cx="449704" cy="448757"/>
          </a:xfrm>
          <a:custGeom>
            <a:avLst/>
            <a:gdLst>
              <a:gd name="T0" fmla="*/ 2070 w 4140"/>
              <a:gd name="T1" fmla="*/ 0 h 4140"/>
              <a:gd name="T2" fmla="*/ 3534 w 4140"/>
              <a:gd name="T3" fmla="*/ 606 h 4140"/>
              <a:gd name="T4" fmla="*/ 4140 w 4140"/>
              <a:gd name="T5" fmla="*/ 2070 h 4140"/>
              <a:gd name="T6" fmla="*/ 3534 w 4140"/>
              <a:gd name="T7" fmla="*/ 3534 h 4140"/>
              <a:gd name="T8" fmla="*/ 2070 w 4140"/>
              <a:gd name="T9" fmla="*/ 4140 h 4140"/>
              <a:gd name="T10" fmla="*/ 607 w 4140"/>
              <a:gd name="T11" fmla="*/ 3534 h 4140"/>
              <a:gd name="T12" fmla="*/ 0 w 4140"/>
              <a:gd name="T13" fmla="*/ 2070 h 4140"/>
              <a:gd name="T14" fmla="*/ 607 w 4140"/>
              <a:gd name="T15" fmla="*/ 606 h 4140"/>
              <a:gd name="T16" fmla="*/ 2070 w 4140"/>
              <a:gd name="T17" fmla="*/ 0 h 4140"/>
              <a:gd name="T18" fmla="*/ 2685 w 4140"/>
              <a:gd name="T19" fmla="*/ 1455 h 4140"/>
              <a:gd name="T20" fmla="*/ 2070 w 4140"/>
              <a:gd name="T21" fmla="*/ 1200 h 4140"/>
              <a:gd name="T22" fmla="*/ 1455 w 4140"/>
              <a:gd name="T23" fmla="*/ 1455 h 4140"/>
              <a:gd name="T24" fmla="*/ 1200 w 4140"/>
              <a:gd name="T25" fmla="*/ 2070 h 4140"/>
              <a:gd name="T26" fmla="*/ 1455 w 4140"/>
              <a:gd name="T27" fmla="*/ 2685 h 4140"/>
              <a:gd name="T28" fmla="*/ 2070 w 4140"/>
              <a:gd name="T29" fmla="*/ 2940 h 4140"/>
              <a:gd name="T30" fmla="*/ 2685 w 4140"/>
              <a:gd name="T31" fmla="*/ 2685 h 4140"/>
              <a:gd name="T32" fmla="*/ 2940 w 4140"/>
              <a:gd name="T33" fmla="*/ 2070 h 4140"/>
              <a:gd name="T34" fmla="*/ 2685 w 4140"/>
              <a:gd name="T35" fmla="*/ 1455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40" h="4140">
                <a:moveTo>
                  <a:pt x="2070" y="0"/>
                </a:moveTo>
                <a:cubicBezTo>
                  <a:pt x="2642" y="0"/>
                  <a:pt x="3159" y="232"/>
                  <a:pt x="3534" y="606"/>
                </a:cubicBezTo>
                <a:cubicBezTo>
                  <a:pt x="3909" y="981"/>
                  <a:pt x="4140" y="1499"/>
                  <a:pt x="4140" y="2070"/>
                </a:cubicBezTo>
                <a:cubicBezTo>
                  <a:pt x="4140" y="2642"/>
                  <a:pt x="3909" y="3159"/>
                  <a:pt x="3534" y="3534"/>
                </a:cubicBezTo>
                <a:cubicBezTo>
                  <a:pt x="3159" y="3908"/>
                  <a:pt x="2642" y="4140"/>
                  <a:pt x="2070" y="4140"/>
                </a:cubicBezTo>
                <a:cubicBezTo>
                  <a:pt x="1499" y="4140"/>
                  <a:pt x="981" y="3908"/>
                  <a:pt x="607" y="3534"/>
                </a:cubicBezTo>
                <a:cubicBezTo>
                  <a:pt x="232" y="3159"/>
                  <a:pt x="0" y="2642"/>
                  <a:pt x="0" y="2070"/>
                </a:cubicBezTo>
                <a:cubicBezTo>
                  <a:pt x="0" y="1499"/>
                  <a:pt x="232" y="981"/>
                  <a:pt x="607" y="606"/>
                </a:cubicBezTo>
                <a:cubicBezTo>
                  <a:pt x="981" y="232"/>
                  <a:pt x="1499" y="0"/>
                  <a:pt x="2070" y="0"/>
                </a:cubicBezTo>
                <a:close/>
                <a:moveTo>
                  <a:pt x="2685" y="1455"/>
                </a:moveTo>
                <a:cubicBezTo>
                  <a:pt x="2528" y="1297"/>
                  <a:pt x="2310" y="1200"/>
                  <a:pt x="2070" y="1200"/>
                </a:cubicBezTo>
                <a:cubicBezTo>
                  <a:pt x="1830" y="1200"/>
                  <a:pt x="1612" y="1297"/>
                  <a:pt x="1455" y="1455"/>
                </a:cubicBezTo>
                <a:cubicBezTo>
                  <a:pt x="1298" y="1612"/>
                  <a:pt x="1200" y="1830"/>
                  <a:pt x="1200" y="2070"/>
                </a:cubicBezTo>
                <a:cubicBezTo>
                  <a:pt x="1200" y="2310"/>
                  <a:pt x="1298" y="2528"/>
                  <a:pt x="1455" y="2685"/>
                </a:cubicBezTo>
                <a:cubicBezTo>
                  <a:pt x="1612" y="2843"/>
                  <a:pt x="1830" y="2940"/>
                  <a:pt x="2070" y="2940"/>
                </a:cubicBezTo>
                <a:cubicBezTo>
                  <a:pt x="2310" y="2940"/>
                  <a:pt x="2528" y="2843"/>
                  <a:pt x="2685" y="2685"/>
                </a:cubicBezTo>
                <a:cubicBezTo>
                  <a:pt x="2843" y="2528"/>
                  <a:pt x="2940" y="2310"/>
                  <a:pt x="2940" y="2070"/>
                </a:cubicBezTo>
                <a:cubicBezTo>
                  <a:pt x="2940" y="1830"/>
                  <a:pt x="2843" y="1612"/>
                  <a:pt x="2685" y="1455"/>
                </a:cubicBezTo>
                <a:close/>
              </a:path>
            </a:pathLst>
          </a:custGeom>
          <a:solidFill>
            <a:srgbClr val="6C448A"/>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lstStyle/>
          <a:p>
            <a:endParaRPr lang="zh-CN" altLang="en-US"/>
          </a:p>
        </p:txBody>
      </p:sp>
      <p:sp>
        <p:nvSpPr>
          <p:cNvPr id="49" name="Freeform 6"/>
          <p:cNvSpPr/>
          <p:nvPr/>
        </p:nvSpPr>
        <p:spPr bwMode="auto">
          <a:xfrm>
            <a:off x="2047654" y="1917394"/>
            <a:ext cx="969069" cy="1181364"/>
          </a:xfrm>
          <a:custGeom>
            <a:avLst/>
            <a:gdLst>
              <a:gd name="T0" fmla="*/ 1123 w 8917"/>
              <a:gd name="T1" fmla="*/ 5709 h 10898"/>
              <a:gd name="T2" fmla="*/ 281 w 8917"/>
              <a:gd name="T3" fmla="*/ 5777 h 10898"/>
              <a:gd name="T4" fmla="*/ 213 w 8917"/>
              <a:gd name="T5" fmla="*/ 4935 h 10898"/>
              <a:gd name="T6" fmla="*/ 8609 w 8917"/>
              <a:gd name="T7" fmla="*/ 5602 h 10898"/>
              <a:gd name="T8" fmla="*/ 8917 w 8917"/>
              <a:gd name="T9" fmla="*/ 6005 h 10898"/>
              <a:gd name="T10" fmla="*/ 8567 w 8917"/>
              <a:gd name="T11" fmla="*/ 6375 h 10898"/>
              <a:gd name="T12" fmla="*/ 4524 w 8917"/>
              <a:gd name="T13" fmla="*/ 10648 h 10898"/>
              <a:gd name="T14" fmla="*/ 3680 w 8917"/>
              <a:gd name="T15" fmla="*/ 10671 h 10898"/>
              <a:gd name="T16" fmla="*/ 3657 w 8917"/>
              <a:gd name="T17" fmla="*/ 9827 h 10898"/>
              <a:gd name="T18" fmla="*/ 7339 w 8917"/>
              <a:gd name="T19" fmla="*/ 5936 h 10898"/>
              <a:gd name="T20" fmla="*/ 1123 w 8917"/>
              <a:gd name="T21" fmla="*/ 5709 h 10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17" h="10898">
                <a:moveTo>
                  <a:pt x="1123" y="5709"/>
                </a:moveTo>
                <a:cubicBezTo>
                  <a:pt x="909" y="5960"/>
                  <a:pt x="532" y="5990"/>
                  <a:pt x="281" y="5777"/>
                </a:cubicBezTo>
                <a:cubicBezTo>
                  <a:pt x="30" y="5563"/>
                  <a:pt x="0" y="5186"/>
                  <a:pt x="213" y="4935"/>
                </a:cubicBezTo>
                <a:cubicBezTo>
                  <a:pt x="225" y="4921"/>
                  <a:pt x="4318" y="0"/>
                  <a:pt x="8609" y="5602"/>
                </a:cubicBezTo>
                <a:lnTo>
                  <a:pt x="8917" y="6005"/>
                </a:lnTo>
                <a:lnTo>
                  <a:pt x="8567" y="6375"/>
                </a:lnTo>
                <a:lnTo>
                  <a:pt x="4524" y="10648"/>
                </a:lnTo>
                <a:cubicBezTo>
                  <a:pt x="4297" y="10887"/>
                  <a:pt x="3920" y="10898"/>
                  <a:pt x="3680" y="10671"/>
                </a:cubicBezTo>
                <a:cubicBezTo>
                  <a:pt x="3441" y="10445"/>
                  <a:pt x="3430" y="10067"/>
                  <a:pt x="3657" y="9827"/>
                </a:cubicBezTo>
                <a:lnTo>
                  <a:pt x="7339" y="5936"/>
                </a:lnTo>
                <a:cubicBezTo>
                  <a:pt x="4082" y="2149"/>
                  <a:pt x="1131" y="5698"/>
                  <a:pt x="1123" y="5709"/>
                </a:cubicBezTo>
                <a:close/>
              </a:path>
            </a:pathLst>
          </a:custGeom>
          <a:solidFill>
            <a:srgbClr val="6C448A"/>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lstStyle/>
          <a:p>
            <a:endParaRPr lang="zh-CN" altLang="en-US"/>
          </a:p>
        </p:txBody>
      </p:sp>
      <p:sp>
        <p:nvSpPr>
          <p:cNvPr id="50" name="Freeform 7"/>
          <p:cNvSpPr/>
          <p:nvPr/>
        </p:nvSpPr>
        <p:spPr bwMode="auto">
          <a:xfrm>
            <a:off x="2200714" y="2440075"/>
            <a:ext cx="513203" cy="1448627"/>
          </a:xfrm>
          <a:custGeom>
            <a:avLst/>
            <a:gdLst>
              <a:gd name="T0" fmla="*/ 3659 w 4726"/>
              <a:gd name="T1" fmla="*/ 223 h 13369"/>
              <a:gd name="T2" fmla="*/ 4503 w 4726"/>
              <a:gd name="T3" fmla="*/ 261 h 13369"/>
              <a:gd name="T4" fmla="*/ 4466 w 4726"/>
              <a:gd name="T5" fmla="*/ 1104 h 13369"/>
              <a:gd name="T6" fmla="*/ 2074 w 4726"/>
              <a:gd name="T7" fmla="*/ 3295 h 13369"/>
              <a:gd name="T8" fmla="*/ 1225 w 4726"/>
              <a:gd name="T9" fmla="*/ 4658 h 13369"/>
              <a:gd name="T10" fmla="*/ 2112 w 4726"/>
              <a:gd name="T11" fmla="*/ 6320 h 13369"/>
              <a:gd name="T12" fmla="*/ 4206 w 4726"/>
              <a:gd name="T13" fmla="*/ 11721 h 13369"/>
              <a:gd name="T14" fmla="*/ 4203 w 4726"/>
              <a:gd name="T15" fmla="*/ 12769 h 13369"/>
              <a:gd name="T16" fmla="*/ 3603 w 4726"/>
              <a:gd name="T17" fmla="*/ 13369 h 13369"/>
              <a:gd name="T18" fmla="*/ 3003 w 4726"/>
              <a:gd name="T19" fmla="*/ 12769 h 13369"/>
              <a:gd name="T20" fmla="*/ 3011 w 4726"/>
              <a:gd name="T21" fmla="*/ 11716 h 13369"/>
              <a:gd name="T22" fmla="*/ 1235 w 4726"/>
              <a:gd name="T23" fmla="*/ 7136 h 13369"/>
              <a:gd name="T24" fmla="*/ 30 w 4726"/>
              <a:gd name="T25" fmla="*/ 4616 h 13369"/>
              <a:gd name="T26" fmla="*/ 1268 w 4726"/>
              <a:gd name="T27" fmla="*/ 2414 h 13369"/>
              <a:gd name="T28" fmla="*/ 3659 w 4726"/>
              <a:gd name="T29" fmla="*/ 223 h 1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26" h="13369">
                <a:moveTo>
                  <a:pt x="3659" y="223"/>
                </a:moveTo>
                <a:cubicBezTo>
                  <a:pt x="3903" y="0"/>
                  <a:pt x="4281" y="17"/>
                  <a:pt x="4503" y="261"/>
                </a:cubicBezTo>
                <a:cubicBezTo>
                  <a:pt x="4726" y="504"/>
                  <a:pt x="4709" y="882"/>
                  <a:pt x="4466" y="1104"/>
                </a:cubicBezTo>
                <a:lnTo>
                  <a:pt x="2074" y="3295"/>
                </a:lnTo>
                <a:cubicBezTo>
                  <a:pt x="1544" y="3780"/>
                  <a:pt x="1242" y="4219"/>
                  <a:pt x="1225" y="4658"/>
                </a:cubicBezTo>
                <a:cubicBezTo>
                  <a:pt x="1208" y="5113"/>
                  <a:pt x="1484" y="5645"/>
                  <a:pt x="2112" y="6320"/>
                </a:cubicBezTo>
                <a:cubicBezTo>
                  <a:pt x="4230" y="8594"/>
                  <a:pt x="4229" y="8769"/>
                  <a:pt x="4206" y="11721"/>
                </a:cubicBezTo>
                <a:cubicBezTo>
                  <a:pt x="4205" y="11891"/>
                  <a:pt x="4203" y="12080"/>
                  <a:pt x="4203" y="12769"/>
                </a:cubicBezTo>
                <a:cubicBezTo>
                  <a:pt x="4203" y="13100"/>
                  <a:pt x="3935" y="13369"/>
                  <a:pt x="3603" y="13369"/>
                </a:cubicBezTo>
                <a:cubicBezTo>
                  <a:pt x="3272" y="13369"/>
                  <a:pt x="3003" y="13100"/>
                  <a:pt x="3003" y="12769"/>
                </a:cubicBezTo>
                <a:cubicBezTo>
                  <a:pt x="3003" y="12680"/>
                  <a:pt x="3007" y="12173"/>
                  <a:pt x="3011" y="11716"/>
                </a:cubicBezTo>
                <a:cubicBezTo>
                  <a:pt x="3030" y="9212"/>
                  <a:pt x="3031" y="9064"/>
                  <a:pt x="1235" y="7136"/>
                </a:cubicBezTo>
                <a:cubicBezTo>
                  <a:pt x="375" y="6211"/>
                  <a:pt x="0" y="5401"/>
                  <a:pt x="30" y="4616"/>
                </a:cubicBezTo>
                <a:cubicBezTo>
                  <a:pt x="60" y="3815"/>
                  <a:pt x="501" y="3116"/>
                  <a:pt x="1268" y="2414"/>
                </a:cubicBezTo>
                <a:lnTo>
                  <a:pt x="3659" y="223"/>
                </a:lnTo>
                <a:close/>
              </a:path>
            </a:pathLst>
          </a:custGeom>
          <a:solidFill>
            <a:srgbClr val="6C448A"/>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lstStyle/>
          <a:p>
            <a:endParaRPr lang="zh-CN" altLang="en-US"/>
          </a:p>
        </p:txBody>
      </p:sp>
      <p:sp>
        <p:nvSpPr>
          <p:cNvPr id="51" name="Freeform 8"/>
          <p:cNvSpPr/>
          <p:nvPr/>
        </p:nvSpPr>
        <p:spPr bwMode="auto">
          <a:xfrm>
            <a:off x="1587050" y="3191636"/>
            <a:ext cx="720285" cy="426485"/>
          </a:xfrm>
          <a:custGeom>
            <a:avLst/>
            <a:gdLst>
              <a:gd name="T0" fmla="*/ 354 w 6628"/>
              <a:gd name="T1" fmla="*/ 1922 h 3936"/>
              <a:gd name="T2" fmla="*/ 181 w 6628"/>
              <a:gd name="T3" fmla="*/ 1093 h 3936"/>
              <a:gd name="T4" fmla="*/ 1010 w 6628"/>
              <a:gd name="T5" fmla="*/ 919 h 3936"/>
              <a:gd name="T6" fmla="*/ 5555 w 6628"/>
              <a:gd name="T7" fmla="*/ 227 h 3936"/>
              <a:gd name="T8" fmla="*/ 6401 w 6628"/>
              <a:gd name="T9" fmla="*/ 252 h 3936"/>
              <a:gd name="T10" fmla="*/ 6376 w 6628"/>
              <a:gd name="T11" fmla="*/ 1099 h 3936"/>
              <a:gd name="T12" fmla="*/ 354 w 6628"/>
              <a:gd name="T13" fmla="*/ 1922 h 3936"/>
            </a:gdLst>
            <a:ahLst/>
            <a:cxnLst>
              <a:cxn ang="0">
                <a:pos x="T0" y="T1"/>
              </a:cxn>
              <a:cxn ang="0">
                <a:pos x="T2" y="T3"/>
              </a:cxn>
              <a:cxn ang="0">
                <a:pos x="T4" y="T5"/>
              </a:cxn>
              <a:cxn ang="0">
                <a:pos x="T6" y="T7"/>
              </a:cxn>
              <a:cxn ang="0">
                <a:pos x="T8" y="T9"/>
              </a:cxn>
              <a:cxn ang="0">
                <a:pos x="T10" y="T11"/>
              </a:cxn>
              <a:cxn ang="0">
                <a:pos x="T12" y="T13"/>
              </a:cxn>
            </a:cxnLst>
            <a:rect l="0" t="0" r="r" b="b"/>
            <a:pathLst>
              <a:path w="6628" h="3936">
                <a:moveTo>
                  <a:pt x="354" y="1922"/>
                </a:moveTo>
                <a:cubicBezTo>
                  <a:pt x="77" y="1741"/>
                  <a:pt x="0" y="1370"/>
                  <a:pt x="181" y="1093"/>
                </a:cubicBezTo>
                <a:cubicBezTo>
                  <a:pt x="362" y="816"/>
                  <a:pt x="733" y="738"/>
                  <a:pt x="1010" y="919"/>
                </a:cubicBezTo>
                <a:cubicBezTo>
                  <a:pt x="1017" y="923"/>
                  <a:pt x="3227" y="2410"/>
                  <a:pt x="5555" y="227"/>
                </a:cubicBezTo>
                <a:cubicBezTo>
                  <a:pt x="5796" y="0"/>
                  <a:pt x="6175" y="12"/>
                  <a:pt x="6401" y="252"/>
                </a:cubicBezTo>
                <a:cubicBezTo>
                  <a:pt x="6628" y="493"/>
                  <a:pt x="6616" y="872"/>
                  <a:pt x="6376" y="1099"/>
                </a:cubicBezTo>
                <a:cubicBezTo>
                  <a:pt x="3351" y="3936"/>
                  <a:pt x="363" y="1928"/>
                  <a:pt x="354" y="1922"/>
                </a:cubicBezTo>
                <a:close/>
              </a:path>
            </a:pathLst>
          </a:custGeom>
          <a:solidFill>
            <a:srgbClr val="6C448A"/>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lstStyle/>
          <a:p>
            <a:endParaRPr lang="zh-CN" altLang="en-US"/>
          </a:p>
        </p:txBody>
      </p:sp>
      <p:sp>
        <p:nvSpPr>
          <p:cNvPr id="52" name="Freeform 9"/>
          <p:cNvSpPr/>
          <p:nvPr/>
        </p:nvSpPr>
        <p:spPr bwMode="auto">
          <a:xfrm>
            <a:off x="2975021" y="2609722"/>
            <a:ext cx="641149" cy="399948"/>
          </a:xfrm>
          <a:custGeom>
            <a:avLst/>
            <a:gdLst>
              <a:gd name="T0" fmla="*/ 185 w 5902"/>
              <a:gd name="T1" fmla="*/ 1017 h 3689"/>
              <a:gd name="T2" fmla="*/ 347 w 5902"/>
              <a:gd name="T3" fmla="*/ 185 h 3689"/>
              <a:gd name="T4" fmla="*/ 1179 w 5902"/>
              <a:gd name="T5" fmla="*/ 346 h 3689"/>
              <a:gd name="T6" fmla="*/ 5045 w 5902"/>
              <a:gd name="T7" fmla="*/ 1421 h 3689"/>
              <a:gd name="T8" fmla="*/ 5799 w 5902"/>
              <a:gd name="T9" fmla="*/ 1806 h 3689"/>
              <a:gd name="T10" fmla="*/ 5415 w 5902"/>
              <a:gd name="T11" fmla="*/ 2560 h 3689"/>
              <a:gd name="T12" fmla="*/ 185 w 5902"/>
              <a:gd name="T13" fmla="*/ 1017 h 3689"/>
            </a:gdLst>
            <a:ahLst/>
            <a:cxnLst>
              <a:cxn ang="0">
                <a:pos x="T0" y="T1"/>
              </a:cxn>
              <a:cxn ang="0">
                <a:pos x="T2" y="T3"/>
              </a:cxn>
              <a:cxn ang="0">
                <a:pos x="T4" y="T5"/>
              </a:cxn>
              <a:cxn ang="0">
                <a:pos x="T6" y="T7"/>
              </a:cxn>
              <a:cxn ang="0">
                <a:pos x="T8" y="T9"/>
              </a:cxn>
              <a:cxn ang="0">
                <a:pos x="T10" y="T11"/>
              </a:cxn>
              <a:cxn ang="0">
                <a:pos x="T12" y="T13"/>
              </a:cxn>
            </a:cxnLst>
            <a:rect l="0" t="0" r="r" b="b"/>
            <a:pathLst>
              <a:path w="5902" h="3689">
                <a:moveTo>
                  <a:pt x="185" y="1017"/>
                </a:moveTo>
                <a:cubicBezTo>
                  <a:pt x="0" y="742"/>
                  <a:pt x="72" y="370"/>
                  <a:pt x="347" y="185"/>
                </a:cubicBezTo>
                <a:cubicBezTo>
                  <a:pt x="621" y="0"/>
                  <a:pt x="993" y="72"/>
                  <a:pt x="1179" y="346"/>
                </a:cubicBezTo>
                <a:cubicBezTo>
                  <a:pt x="1182" y="352"/>
                  <a:pt x="2446" y="2268"/>
                  <a:pt x="5045" y="1421"/>
                </a:cubicBezTo>
                <a:cubicBezTo>
                  <a:pt x="5359" y="1319"/>
                  <a:pt x="5697" y="1491"/>
                  <a:pt x="5799" y="1806"/>
                </a:cubicBezTo>
                <a:cubicBezTo>
                  <a:pt x="5902" y="2120"/>
                  <a:pt x="5729" y="2458"/>
                  <a:pt x="5415" y="2560"/>
                </a:cubicBezTo>
                <a:cubicBezTo>
                  <a:pt x="1949" y="3689"/>
                  <a:pt x="190" y="1024"/>
                  <a:pt x="185" y="1017"/>
                </a:cubicBezTo>
                <a:close/>
              </a:path>
            </a:pathLst>
          </a:custGeom>
          <a:solidFill>
            <a:srgbClr val="6C448A"/>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lstStyle/>
          <a:p>
            <a:endParaRPr lang="zh-CN" altLang="en-US"/>
          </a:p>
        </p:txBody>
      </p:sp>
      <p:sp>
        <p:nvSpPr>
          <p:cNvPr id="56" name="矩形 55"/>
          <p:cNvSpPr/>
          <p:nvPr/>
        </p:nvSpPr>
        <p:spPr>
          <a:xfrm>
            <a:off x="4881138" y="5507000"/>
            <a:ext cx="6605653" cy="646331"/>
          </a:xfrm>
          <a:prstGeom prst="rect">
            <a:avLst/>
          </a:prstGeom>
        </p:spPr>
        <p:txBody>
          <a:bodyPr wrap="square">
            <a:spAutoFit/>
          </a:bodyPr>
          <a:lstStyle/>
          <a:p>
            <a:pPr algn="just"/>
            <a:r>
              <a:rPr lang="zh-CN" altLang="en-US"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dirty="0">
              <a:latin typeface="微软雅黑" panose="020B0503020204020204" charset="-122"/>
              <a:ea typeface="微软雅黑" panose="020B0503020204020204" charset="-122"/>
            </a:endParaRPr>
          </a:p>
        </p:txBody>
      </p:sp>
      <p:pic>
        <p:nvPicPr>
          <p:cNvPr id="34"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a:off x="9232900" y="6461125"/>
            <a:ext cx="2959100" cy="396875"/>
            <a:chOff x="9259" y="10212"/>
            <a:chExt cx="4660" cy="625"/>
          </a:xfrm>
        </p:grpSpPr>
        <p:sp>
          <p:nvSpPr>
            <p:cNvPr id="57" name="矩形 56"/>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59" name="文本框 58"/>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2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40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60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1" presetClass="entr" presetSubtype="1"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heel(1)">
                                      <p:cBhvr>
                                        <p:cTn id="41" dur="500"/>
                                        <p:tgtEl>
                                          <p:spTgt spid="48"/>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down)">
                                      <p:cBhvr>
                                        <p:cTn id="45" dur="500"/>
                                        <p:tgtEl>
                                          <p:spTgt spid="49"/>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3000"/>
                            </p:stCondLst>
                            <p:childTnLst>
                              <p:par>
                                <p:cTn id="51" presetID="22" presetClass="entr" presetSubtype="1"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childTnLst>
                          </p:cTn>
                        </p:par>
                        <p:par>
                          <p:cTn id="54" fill="hold">
                            <p:stCondLst>
                              <p:cond delay="3500"/>
                            </p:stCondLst>
                            <p:childTnLst>
                              <p:par>
                                <p:cTn id="55" presetID="22" presetClass="entr" presetSubtype="2"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right)">
                                      <p:cBhvr>
                                        <p:cTn id="57" dur="500"/>
                                        <p:tgtEl>
                                          <p:spTgt spid="51"/>
                                        </p:tgtEl>
                                      </p:cBhvr>
                                    </p:animEffect>
                                  </p:childTnLst>
                                </p:cTn>
                              </p:par>
                            </p:childTnLst>
                          </p:cTn>
                        </p:par>
                        <p:par>
                          <p:cTn id="58" fill="hold">
                            <p:stCondLst>
                              <p:cond delay="4000"/>
                            </p:stCondLst>
                            <p:childTnLst>
                              <p:par>
                                <p:cTn id="59" presetID="42" presetClass="entr" presetSubtype="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anim calcmode="lin" valueType="num">
                                      <p:cBhvr>
                                        <p:cTn id="62" dur="500" fill="hold"/>
                                        <p:tgtEl>
                                          <p:spTgt spid="40"/>
                                        </p:tgtEl>
                                        <p:attrNameLst>
                                          <p:attrName>ppt_x</p:attrName>
                                        </p:attrNameLst>
                                      </p:cBhvr>
                                      <p:tavLst>
                                        <p:tav tm="0">
                                          <p:val>
                                            <p:strVal val="#ppt_x"/>
                                          </p:val>
                                        </p:tav>
                                        <p:tav tm="100000">
                                          <p:val>
                                            <p:strVal val="#ppt_x"/>
                                          </p:val>
                                        </p:tav>
                                      </p:tavLst>
                                    </p:anim>
                                    <p:anim calcmode="lin" valueType="num">
                                      <p:cBhvr>
                                        <p:cTn id="63" dur="500" fill="hold"/>
                                        <p:tgtEl>
                                          <p:spTgt spid="40"/>
                                        </p:tgtEl>
                                        <p:attrNameLst>
                                          <p:attrName>ppt_y</p:attrName>
                                        </p:attrNameLst>
                                      </p:cBhvr>
                                      <p:tavLst>
                                        <p:tav tm="0">
                                          <p:val>
                                            <p:strVal val="#ppt_y+.1"/>
                                          </p:val>
                                        </p:tav>
                                        <p:tav tm="100000">
                                          <p:val>
                                            <p:strVal val="#ppt_y"/>
                                          </p:val>
                                        </p:tav>
                                      </p:tavLst>
                                    </p:anim>
                                  </p:childTnLst>
                                </p:cTn>
                              </p:par>
                            </p:childTnLst>
                          </p:cTn>
                        </p:par>
                        <p:par>
                          <p:cTn id="64" fill="hold">
                            <p:stCondLst>
                              <p:cond delay="4500"/>
                            </p:stCondLst>
                            <p:childTnLst>
                              <p:par>
                                <p:cTn id="65" presetID="53" presetClass="entr" presetSubtype="16" fill="hold" grpId="0" nodeType="afterEffect">
                                  <p:stCondLst>
                                    <p:cond delay="0"/>
                                  </p:stCondLst>
                                  <p:iterate type="lt">
                                    <p:tmPct val="10000"/>
                                  </p:iterate>
                                  <p:childTnLst>
                                    <p:set>
                                      <p:cBhvr>
                                        <p:cTn id="66" dur="1" fill="hold">
                                          <p:stCondLst>
                                            <p:cond delay="0"/>
                                          </p:stCondLst>
                                        </p:cTn>
                                        <p:tgtEl>
                                          <p:spTgt spid="39"/>
                                        </p:tgtEl>
                                        <p:attrNameLst>
                                          <p:attrName>style.visibility</p:attrName>
                                        </p:attrNameLst>
                                      </p:cBhvr>
                                      <p:to>
                                        <p:strVal val="visible"/>
                                      </p:to>
                                    </p:set>
                                    <p:anim calcmode="lin" valueType="num">
                                      <p:cBhvr>
                                        <p:cTn id="67" dur="250" fill="hold"/>
                                        <p:tgtEl>
                                          <p:spTgt spid="39"/>
                                        </p:tgtEl>
                                        <p:attrNameLst>
                                          <p:attrName>ppt_w</p:attrName>
                                        </p:attrNameLst>
                                      </p:cBhvr>
                                      <p:tavLst>
                                        <p:tav tm="0">
                                          <p:val>
                                            <p:fltVal val="0"/>
                                          </p:val>
                                        </p:tav>
                                        <p:tav tm="100000">
                                          <p:val>
                                            <p:strVal val="#ppt_w"/>
                                          </p:val>
                                        </p:tav>
                                      </p:tavLst>
                                    </p:anim>
                                    <p:anim calcmode="lin" valueType="num">
                                      <p:cBhvr>
                                        <p:cTn id="68" dur="250" fill="hold"/>
                                        <p:tgtEl>
                                          <p:spTgt spid="39"/>
                                        </p:tgtEl>
                                        <p:attrNameLst>
                                          <p:attrName>ppt_h</p:attrName>
                                        </p:attrNameLst>
                                      </p:cBhvr>
                                      <p:tavLst>
                                        <p:tav tm="0">
                                          <p:val>
                                            <p:fltVal val="0"/>
                                          </p:val>
                                        </p:tav>
                                        <p:tav tm="100000">
                                          <p:val>
                                            <p:strVal val="#ppt_h"/>
                                          </p:val>
                                        </p:tav>
                                      </p:tavLst>
                                    </p:anim>
                                    <p:animEffect transition="in" filter="fade">
                                      <p:cBhvr>
                                        <p:cTn id="69" dur="250"/>
                                        <p:tgtEl>
                                          <p:spTgt spid="39"/>
                                        </p:tgtEl>
                                      </p:cBhvr>
                                    </p:animEffect>
                                  </p:childTnLst>
                                </p:cTn>
                              </p:par>
                            </p:childTnLst>
                          </p:cTn>
                        </p:par>
                        <p:par>
                          <p:cTn id="70" fill="hold">
                            <p:stCondLst>
                              <p:cond delay="6049"/>
                            </p:stCondLst>
                            <p:childTnLst>
                              <p:par>
                                <p:cTn id="71" presetID="42"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anim calcmode="lin" valueType="num">
                                      <p:cBhvr>
                                        <p:cTn id="74" dur="500" fill="hold"/>
                                        <p:tgtEl>
                                          <p:spTgt spid="42"/>
                                        </p:tgtEl>
                                        <p:attrNameLst>
                                          <p:attrName>ppt_x</p:attrName>
                                        </p:attrNameLst>
                                      </p:cBhvr>
                                      <p:tavLst>
                                        <p:tav tm="0">
                                          <p:val>
                                            <p:strVal val="#ppt_x"/>
                                          </p:val>
                                        </p:tav>
                                        <p:tav tm="100000">
                                          <p:val>
                                            <p:strVal val="#ppt_x"/>
                                          </p:val>
                                        </p:tav>
                                      </p:tavLst>
                                    </p:anim>
                                    <p:anim calcmode="lin" valueType="num">
                                      <p:cBhvr>
                                        <p:cTn id="75" dur="500" fill="hold"/>
                                        <p:tgtEl>
                                          <p:spTgt spid="42"/>
                                        </p:tgtEl>
                                        <p:attrNameLst>
                                          <p:attrName>ppt_y</p:attrName>
                                        </p:attrNameLst>
                                      </p:cBhvr>
                                      <p:tavLst>
                                        <p:tav tm="0">
                                          <p:val>
                                            <p:strVal val="#ppt_y+.1"/>
                                          </p:val>
                                        </p:tav>
                                        <p:tav tm="100000">
                                          <p:val>
                                            <p:strVal val="#ppt_y"/>
                                          </p:val>
                                        </p:tav>
                                      </p:tavLst>
                                    </p:anim>
                                  </p:childTnLst>
                                </p:cTn>
                              </p:par>
                            </p:childTnLst>
                          </p:cTn>
                        </p:par>
                        <p:par>
                          <p:cTn id="76" fill="hold">
                            <p:stCondLst>
                              <p:cond delay="6549"/>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41"/>
                                        </p:tgtEl>
                                        <p:attrNameLst>
                                          <p:attrName>style.visibility</p:attrName>
                                        </p:attrNameLst>
                                      </p:cBhvr>
                                      <p:to>
                                        <p:strVal val="visible"/>
                                      </p:to>
                                    </p:set>
                                    <p:anim calcmode="lin" valueType="num">
                                      <p:cBhvr>
                                        <p:cTn id="79" dur="250" fill="hold"/>
                                        <p:tgtEl>
                                          <p:spTgt spid="41"/>
                                        </p:tgtEl>
                                        <p:attrNameLst>
                                          <p:attrName>ppt_w</p:attrName>
                                        </p:attrNameLst>
                                      </p:cBhvr>
                                      <p:tavLst>
                                        <p:tav tm="0">
                                          <p:val>
                                            <p:fltVal val="0"/>
                                          </p:val>
                                        </p:tav>
                                        <p:tav tm="100000">
                                          <p:val>
                                            <p:strVal val="#ppt_w"/>
                                          </p:val>
                                        </p:tav>
                                      </p:tavLst>
                                    </p:anim>
                                    <p:anim calcmode="lin" valueType="num">
                                      <p:cBhvr>
                                        <p:cTn id="80" dur="250" fill="hold"/>
                                        <p:tgtEl>
                                          <p:spTgt spid="41"/>
                                        </p:tgtEl>
                                        <p:attrNameLst>
                                          <p:attrName>ppt_h</p:attrName>
                                        </p:attrNameLst>
                                      </p:cBhvr>
                                      <p:tavLst>
                                        <p:tav tm="0">
                                          <p:val>
                                            <p:fltVal val="0"/>
                                          </p:val>
                                        </p:tav>
                                        <p:tav tm="100000">
                                          <p:val>
                                            <p:strVal val="#ppt_h"/>
                                          </p:val>
                                        </p:tav>
                                      </p:tavLst>
                                    </p:anim>
                                    <p:animEffect transition="in" filter="fade">
                                      <p:cBhvr>
                                        <p:cTn id="81" dur="250"/>
                                        <p:tgtEl>
                                          <p:spTgt spid="41"/>
                                        </p:tgtEl>
                                      </p:cBhvr>
                                    </p:animEffect>
                                  </p:childTnLst>
                                </p:cTn>
                              </p:par>
                            </p:childTnLst>
                          </p:cTn>
                        </p:par>
                        <p:par>
                          <p:cTn id="82" fill="hold">
                            <p:stCondLst>
                              <p:cond delay="8000"/>
                            </p:stCondLst>
                            <p:childTnLst>
                              <p:par>
                                <p:cTn id="83" presetID="42" presetClass="entr" presetSubtype="0"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anim calcmode="lin" valueType="num">
                                      <p:cBhvr>
                                        <p:cTn id="86" dur="500" fill="hold"/>
                                        <p:tgtEl>
                                          <p:spTgt spid="45"/>
                                        </p:tgtEl>
                                        <p:attrNameLst>
                                          <p:attrName>ppt_x</p:attrName>
                                        </p:attrNameLst>
                                      </p:cBhvr>
                                      <p:tavLst>
                                        <p:tav tm="0">
                                          <p:val>
                                            <p:strVal val="#ppt_x"/>
                                          </p:val>
                                        </p:tav>
                                        <p:tav tm="100000">
                                          <p:val>
                                            <p:strVal val="#ppt_x"/>
                                          </p:val>
                                        </p:tav>
                                      </p:tavLst>
                                    </p:anim>
                                    <p:anim calcmode="lin" valueType="num">
                                      <p:cBhvr>
                                        <p:cTn id="87" dur="500" fill="hold"/>
                                        <p:tgtEl>
                                          <p:spTgt spid="45"/>
                                        </p:tgtEl>
                                        <p:attrNameLst>
                                          <p:attrName>ppt_y</p:attrName>
                                        </p:attrNameLst>
                                      </p:cBhvr>
                                      <p:tavLst>
                                        <p:tav tm="0">
                                          <p:val>
                                            <p:strVal val="#ppt_y+.1"/>
                                          </p:val>
                                        </p:tav>
                                        <p:tav tm="100000">
                                          <p:val>
                                            <p:strVal val="#ppt_y"/>
                                          </p:val>
                                        </p:tav>
                                      </p:tavLst>
                                    </p:anim>
                                  </p:childTnLst>
                                </p:cTn>
                              </p:par>
                            </p:childTnLst>
                          </p:cTn>
                        </p:par>
                        <p:par>
                          <p:cTn id="88" fill="hold">
                            <p:stCondLst>
                              <p:cond delay="850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43"/>
                                        </p:tgtEl>
                                        <p:attrNameLst>
                                          <p:attrName>style.visibility</p:attrName>
                                        </p:attrNameLst>
                                      </p:cBhvr>
                                      <p:to>
                                        <p:strVal val="visible"/>
                                      </p:to>
                                    </p:set>
                                    <p:anim calcmode="lin" valueType="num">
                                      <p:cBhvr>
                                        <p:cTn id="91" dur="250" fill="hold"/>
                                        <p:tgtEl>
                                          <p:spTgt spid="43"/>
                                        </p:tgtEl>
                                        <p:attrNameLst>
                                          <p:attrName>ppt_w</p:attrName>
                                        </p:attrNameLst>
                                      </p:cBhvr>
                                      <p:tavLst>
                                        <p:tav tm="0">
                                          <p:val>
                                            <p:fltVal val="0"/>
                                          </p:val>
                                        </p:tav>
                                        <p:tav tm="100000">
                                          <p:val>
                                            <p:strVal val="#ppt_w"/>
                                          </p:val>
                                        </p:tav>
                                      </p:tavLst>
                                    </p:anim>
                                    <p:anim calcmode="lin" valueType="num">
                                      <p:cBhvr>
                                        <p:cTn id="92" dur="250" fill="hold"/>
                                        <p:tgtEl>
                                          <p:spTgt spid="43"/>
                                        </p:tgtEl>
                                        <p:attrNameLst>
                                          <p:attrName>ppt_h</p:attrName>
                                        </p:attrNameLst>
                                      </p:cBhvr>
                                      <p:tavLst>
                                        <p:tav tm="0">
                                          <p:val>
                                            <p:fltVal val="0"/>
                                          </p:val>
                                        </p:tav>
                                        <p:tav tm="100000">
                                          <p:val>
                                            <p:strVal val="#ppt_h"/>
                                          </p:val>
                                        </p:tav>
                                      </p:tavLst>
                                    </p:anim>
                                    <p:animEffect transition="in" filter="fade">
                                      <p:cBhvr>
                                        <p:cTn id="93" dur="250"/>
                                        <p:tgtEl>
                                          <p:spTgt spid="43"/>
                                        </p:tgtEl>
                                      </p:cBhvr>
                                    </p:animEffect>
                                  </p:childTnLst>
                                </p:cTn>
                              </p:par>
                            </p:childTnLst>
                          </p:cTn>
                        </p:par>
                        <p:par>
                          <p:cTn id="94" fill="hold">
                            <p:stCondLst>
                              <p:cond delay="9950"/>
                            </p:stCondLst>
                            <p:childTnLst>
                              <p:par>
                                <p:cTn id="95" presetID="42" presetClass="entr" presetSubtype="0"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anim calcmode="lin" valueType="num">
                                      <p:cBhvr>
                                        <p:cTn id="98" dur="500" fill="hold"/>
                                        <p:tgtEl>
                                          <p:spTgt spid="47"/>
                                        </p:tgtEl>
                                        <p:attrNameLst>
                                          <p:attrName>ppt_x</p:attrName>
                                        </p:attrNameLst>
                                      </p:cBhvr>
                                      <p:tavLst>
                                        <p:tav tm="0">
                                          <p:val>
                                            <p:strVal val="#ppt_x"/>
                                          </p:val>
                                        </p:tav>
                                        <p:tav tm="100000">
                                          <p:val>
                                            <p:strVal val="#ppt_x"/>
                                          </p:val>
                                        </p:tav>
                                      </p:tavLst>
                                    </p:anim>
                                    <p:anim calcmode="lin" valueType="num">
                                      <p:cBhvr>
                                        <p:cTn id="99" dur="500" fill="hold"/>
                                        <p:tgtEl>
                                          <p:spTgt spid="47"/>
                                        </p:tgtEl>
                                        <p:attrNameLst>
                                          <p:attrName>ppt_y</p:attrName>
                                        </p:attrNameLst>
                                      </p:cBhvr>
                                      <p:tavLst>
                                        <p:tav tm="0">
                                          <p:val>
                                            <p:strVal val="#ppt_y+.1"/>
                                          </p:val>
                                        </p:tav>
                                        <p:tav tm="100000">
                                          <p:val>
                                            <p:strVal val="#ppt_y"/>
                                          </p:val>
                                        </p:tav>
                                      </p:tavLst>
                                    </p:anim>
                                  </p:childTnLst>
                                </p:cTn>
                              </p:par>
                            </p:childTnLst>
                          </p:cTn>
                        </p:par>
                        <p:par>
                          <p:cTn id="100" fill="hold">
                            <p:stCondLst>
                              <p:cond delay="10450"/>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46"/>
                                        </p:tgtEl>
                                        <p:attrNameLst>
                                          <p:attrName>style.visibility</p:attrName>
                                        </p:attrNameLst>
                                      </p:cBhvr>
                                      <p:to>
                                        <p:strVal val="visible"/>
                                      </p:to>
                                    </p:set>
                                    <p:anim calcmode="lin" valueType="num">
                                      <p:cBhvr>
                                        <p:cTn id="103" dur="250" fill="hold"/>
                                        <p:tgtEl>
                                          <p:spTgt spid="46"/>
                                        </p:tgtEl>
                                        <p:attrNameLst>
                                          <p:attrName>ppt_w</p:attrName>
                                        </p:attrNameLst>
                                      </p:cBhvr>
                                      <p:tavLst>
                                        <p:tav tm="0">
                                          <p:val>
                                            <p:fltVal val="0"/>
                                          </p:val>
                                        </p:tav>
                                        <p:tav tm="100000">
                                          <p:val>
                                            <p:strVal val="#ppt_w"/>
                                          </p:val>
                                        </p:tav>
                                      </p:tavLst>
                                    </p:anim>
                                    <p:anim calcmode="lin" valueType="num">
                                      <p:cBhvr>
                                        <p:cTn id="104" dur="250" fill="hold"/>
                                        <p:tgtEl>
                                          <p:spTgt spid="46"/>
                                        </p:tgtEl>
                                        <p:attrNameLst>
                                          <p:attrName>ppt_h</p:attrName>
                                        </p:attrNameLst>
                                      </p:cBhvr>
                                      <p:tavLst>
                                        <p:tav tm="0">
                                          <p:val>
                                            <p:fltVal val="0"/>
                                          </p:val>
                                        </p:tav>
                                        <p:tav tm="100000">
                                          <p:val>
                                            <p:strVal val="#ppt_h"/>
                                          </p:val>
                                        </p:tav>
                                      </p:tavLst>
                                    </p:anim>
                                    <p:animEffect transition="in" filter="fade">
                                      <p:cBhvr>
                                        <p:cTn id="105" dur="250"/>
                                        <p:tgtEl>
                                          <p:spTgt spid="46"/>
                                        </p:tgtEl>
                                      </p:cBhvr>
                                    </p:animEffect>
                                  </p:childTnLst>
                                </p:cTn>
                              </p:par>
                            </p:childTnLst>
                          </p:cTn>
                        </p:par>
                        <p:par>
                          <p:cTn id="106" fill="hold">
                            <p:stCondLst>
                              <p:cond delay="11900"/>
                            </p:stCondLst>
                            <p:childTnLst>
                              <p:par>
                                <p:cTn id="107" presetID="53" presetClass="entr" presetSubtype="16" fill="hold" grpId="0" nodeType="afterEffect">
                                  <p:stCondLst>
                                    <p:cond delay="0"/>
                                  </p:stCondLst>
                                  <p:iterate type="lt">
                                    <p:tmPct val="10000"/>
                                  </p:iterate>
                                  <p:childTnLst>
                                    <p:set>
                                      <p:cBhvr>
                                        <p:cTn id="108" dur="1" fill="hold">
                                          <p:stCondLst>
                                            <p:cond delay="0"/>
                                          </p:stCondLst>
                                        </p:cTn>
                                        <p:tgtEl>
                                          <p:spTgt spid="56"/>
                                        </p:tgtEl>
                                        <p:attrNameLst>
                                          <p:attrName>style.visibility</p:attrName>
                                        </p:attrNameLst>
                                      </p:cBhvr>
                                      <p:to>
                                        <p:strVal val="visible"/>
                                      </p:to>
                                    </p:set>
                                    <p:anim calcmode="lin" valueType="num">
                                      <p:cBhvr>
                                        <p:cTn id="109" dur="250" fill="hold"/>
                                        <p:tgtEl>
                                          <p:spTgt spid="56"/>
                                        </p:tgtEl>
                                        <p:attrNameLst>
                                          <p:attrName>ppt_w</p:attrName>
                                        </p:attrNameLst>
                                      </p:cBhvr>
                                      <p:tavLst>
                                        <p:tav tm="0">
                                          <p:val>
                                            <p:fltVal val="0"/>
                                          </p:val>
                                        </p:tav>
                                        <p:tav tm="100000">
                                          <p:val>
                                            <p:strVal val="#ppt_w"/>
                                          </p:val>
                                        </p:tav>
                                      </p:tavLst>
                                    </p:anim>
                                    <p:anim calcmode="lin" valueType="num">
                                      <p:cBhvr>
                                        <p:cTn id="110" dur="250" fill="hold"/>
                                        <p:tgtEl>
                                          <p:spTgt spid="56"/>
                                        </p:tgtEl>
                                        <p:attrNameLst>
                                          <p:attrName>ppt_h</p:attrName>
                                        </p:attrNameLst>
                                      </p:cBhvr>
                                      <p:tavLst>
                                        <p:tav tm="0">
                                          <p:val>
                                            <p:fltVal val="0"/>
                                          </p:val>
                                        </p:tav>
                                        <p:tav tm="100000">
                                          <p:val>
                                            <p:strVal val="#ppt_h"/>
                                          </p:val>
                                        </p:tav>
                                      </p:tavLst>
                                    </p:anim>
                                    <p:animEffect transition="in" filter="fade">
                                      <p:cBhvr>
                                        <p:cTn id="111" dur="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39" grpId="0"/>
      <p:bldP spid="40" grpId="0"/>
      <p:bldP spid="41" grpId="0"/>
      <p:bldP spid="42" grpId="0"/>
      <p:bldP spid="43" grpId="0"/>
      <p:bldP spid="45" grpId="0"/>
      <p:bldP spid="46" grpId="0"/>
      <p:bldP spid="47" grpId="0"/>
      <p:bldP spid="48" grpId="0" animBg="1"/>
      <p:bldP spid="49" grpId="0" animBg="1"/>
      <p:bldP spid="50" grpId="0" animBg="1"/>
      <p:bldP spid="51" grpId="0" animBg="1"/>
      <p:bldP spid="52"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研究进度</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研究计划</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52" y="2261232"/>
            <a:ext cx="3727495" cy="1001954"/>
            <a:chOff x="3773160" y="1275716"/>
            <a:chExt cx="3727697" cy="751331"/>
          </a:xfrm>
        </p:grpSpPr>
        <p:sp>
          <p:nvSpPr>
            <p:cNvPr id="6" name="TextBox 4"/>
            <p:cNvSpPr txBox="1"/>
            <p:nvPr/>
          </p:nvSpPr>
          <p:spPr>
            <a:xfrm>
              <a:off x="3773160" y="1275716"/>
              <a:ext cx="3727697"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Test progress and plan</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2293059" cy="328878"/>
            </a:xfrm>
            <a:prstGeom prst="rect">
              <a:avLst/>
            </a:prstGeom>
            <a:noFill/>
          </p:spPr>
          <p:txBody>
            <a:bodyPr wrap="none" lIns="68580" tIns="34290" rIns="68580" bIns="34290" rtlCol="0">
              <a:spAutoFit/>
            </a:bodyPr>
            <a:lstStyle/>
            <a:p>
              <a:r>
                <a:rPr lang="zh-CN" altLang="en-US" sz="2400" b="1" dirty="0">
                  <a:solidFill>
                    <a:schemeClr val="tx1"/>
                  </a:solidFill>
                  <a:latin typeface="微软雅黑" panose="020B0503020204020204" charset="-122"/>
                  <a:ea typeface="微软雅黑" panose="020B0503020204020204" charset="-122"/>
                </a:rPr>
                <a:t>研究进度与计划</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第四部分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3" name="组合 22"/>
          <p:cNvGrpSpPr/>
          <p:nvPr/>
        </p:nvGrpSpPr>
        <p:grpSpPr>
          <a:xfrm>
            <a:off x="9232900" y="6461125"/>
            <a:ext cx="2959100" cy="396875"/>
            <a:chOff x="9259" y="10212"/>
            <a:chExt cx="4660" cy="625"/>
          </a:xfrm>
        </p:grpSpPr>
        <p:sp>
          <p:nvSpPr>
            <p:cNvPr id="24" name="矩形 23"/>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6" name="文本框 25"/>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749218" y="1469111"/>
            <a:ext cx="1743589" cy="364416"/>
            <a:chOff x="4870510" y="1315017"/>
            <a:chExt cx="1743589" cy="364416"/>
          </a:xfrm>
          <a:solidFill>
            <a:srgbClr val="6C448A"/>
          </a:solidFill>
        </p:grpSpPr>
        <p:sp>
          <p:nvSpPr>
            <p:cNvPr id="76" name="矩形 75"/>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9"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主要研究进度</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研究进度</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478307"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Test progress and plan</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7916787" y="4300011"/>
            <a:ext cx="0" cy="2054631"/>
          </a:xfrm>
          <a:prstGeom prst="line">
            <a:avLst/>
          </a:prstGeom>
          <a:noFill/>
          <a:ln w="12700" cap="flat" cmpd="sng" algn="ctr">
            <a:solidFill>
              <a:srgbClr val="093B5C"/>
            </a:solidFill>
            <a:prstDash val="dash"/>
            <a:miter lim="800000"/>
          </a:ln>
          <a:effectLst/>
        </p:spPr>
      </p:cxnSp>
      <p:sp>
        <p:nvSpPr>
          <p:cNvPr id="44" name="圆角矩形 22"/>
          <p:cNvSpPr/>
          <p:nvPr/>
        </p:nvSpPr>
        <p:spPr>
          <a:xfrm>
            <a:off x="5442400" y="4497687"/>
            <a:ext cx="1307198" cy="374148"/>
          </a:xfrm>
          <a:prstGeom prst="roundRect">
            <a:avLst>
              <a:gd name="adj" fmla="val 50000"/>
            </a:avLst>
          </a:prstGeom>
          <a:solidFill>
            <a:srgbClr val="6C448A"/>
          </a:solidFill>
          <a:ln w="25400">
            <a:solidFill>
              <a:srgbClr val="6C448A"/>
            </a:soli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graphicFrame>
        <p:nvGraphicFramePr>
          <p:cNvPr id="57" name="图表 56"/>
          <p:cNvGraphicFramePr/>
          <p:nvPr/>
        </p:nvGraphicFramePr>
        <p:xfrm>
          <a:off x="4688230" y="2091115"/>
          <a:ext cx="2815538" cy="1877024"/>
        </p:xfrm>
        <a:graphic>
          <a:graphicData uri="http://schemas.openxmlformats.org/drawingml/2006/chart">
            <c:chart xmlns:c="http://schemas.openxmlformats.org/drawingml/2006/chart" xmlns:r="http://schemas.openxmlformats.org/officeDocument/2006/relationships" r:id="rId1"/>
          </a:graphicData>
        </a:graphic>
      </p:graphicFrame>
      <p:sp>
        <p:nvSpPr>
          <p:cNvPr id="58" name="椭圆 57"/>
          <p:cNvSpPr>
            <a:spLocks noChangeAspect="1"/>
          </p:cNvSpPr>
          <p:nvPr/>
        </p:nvSpPr>
        <p:spPr>
          <a:xfrm>
            <a:off x="5191696" y="2125326"/>
            <a:ext cx="1800000" cy="1799999"/>
          </a:xfrm>
          <a:prstGeom prst="ellipse">
            <a:avLst/>
          </a:prstGeom>
          <a:noFill/>
          <a:ln w="12700" cap="flat" cmpd="sng" algn="ctr">
            <a:solidFill>
              <a:srgbClr val="6C448A"/>
            </a:solidFill>
            <a:prstDash val="solid"/>
            <a:miter lim="800000"/>
          </a:ln>
          <a:effectLst>
            <a:outerShdw blurRad="203200" dist="101600" dir="2700000" algn="tl" rotWithShape="0">
              <a:prstClr val="black">
                <a:alpha val="60000"/>
              </a:prstClr>
            </a:outerShdw>
          </a:effectLst>
        </p:spPr>
        <p:txBody>
          <a:bodyPr rtlCol="0" anchor="ctr"/>
          <a:lstStyle/>
          <a:p>
            <a:pPr algn="ctr"/>
            <a:endParaRPr lang="zh-CN" altLang="en-US" sz="1200" kern="0">
              <a:solidFill>
                <a:sysClr val="window" lastClr="FFFFFF"/>
              </a:solidFill>
              <a:latin typeface="Arial Narrow" panose="020B0606020202030204" pitchFamily="34" charset="0"/>
              <a:ea typeface="宋体"/>
            </a:endParaRPr>
          </a:p>
        </p:txBody>
      </p:sp>
      <p:sp>
        <p:nvSpPr>
          <p:cNvPr id="59" name="文本框 16"/>
          <p:cNvSpPr txBox="1"/>
          <p:nvPr/>
        </p:nvSpPr>
        <p:spPr>
          <a:xfrm>
            <a:off x="5552482" y="2614130"/>
            <a:ext cx="906018" cy="830997"/>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rPr>
              <a:t>72</a:t>
            </a:r>
            <a:endParaRPr kumimoji="0" lang="zh-CN" altLang="en-US"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60" name="矩形 59"/>
          <p:cNvSpPr/>
          <p:nvPr/>
        </p:nvSpPr>
        <p:spPr>
          <a:xfrm>
            <a:off x="6255982" y="2634113"/>
            <a:ext cx="389851"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rPr>
              <a:t>%</a:t>
            </a:r>
            <a:endParaRPr kumimoji="0" lang="zh-CN" altLang="en-US"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61" name="矩形 60"/>
          <p:cNvSpPr/>
          <p:nvPr/>
        </p:nvSpPr>
        <p:spPr>
          <a:xfrm>
            <a:off x="5013136" y="5077576"/>
            <a:ext cx="2165726" cy="1169551"/>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62" name="圆角矩形 42"/>
          <p:cNvSpPr/>
          <p:nvPr/>
        </p:nvSpPr>
        <p:spPr>
          <a:xfrm>
            <a:off x="1800824" y="4497687"/>
            <a:ext cx="1307198" cy="374148"/>
          </a:xfrm>
          <a:prstGeom prst="roundRect">
            <a:avLst>
              <a:gd name="adj" fmla="val 50000"/>
            </a:avLst>
          </a:prstGeom>
          <a:solidFill>
            <a:srgbClr val="6C448A"/>
          </a:solidFill>
          <a:ln w="25400">
            <a:solidFill>
              <a:srgbClr val="6C448A"/>
            </a:soli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graphicFrame>
        <p:nvGraphicFramePr>
          <p:cNvPr id="63" name="图表 62"/>
          <p:cNvGraphicFramePr/>
          <p:nvPr/>
        </p:nvGraphicFramePr>
        <p:xfrm>
          <a:off x="1046654" y="2091115"/>
          <a:ext cx="2815538" cy="1877024"/>
        </p:xfrm>
        <a:graphic>
          <a:graphicData uri="http://schemas.openxmlformats.org/drawingml/2006/chart">
            <c:chart xmlns:c="http://schemas.openxmlformats.org/drawingml/2006/chart" xmlns:r="http://schemas.openxmlformats.org/officeDocument/2006/relationships" r:id="rId2"/>
          </a:graphicData>
        </a:graphic>
      </p:graphicFrame>
      <p:sp>
        <p:nvSpPr>
          <p:cNvPr id="64" name="椭圆 63"/>
          <p:cNvSpPr>
            <a:spLocks noChangeAspect="1"/>
          </p:cNvSpPr>
          <p:nvPr/>
        </p:nvSpPr>
        <p:spPr>
          <a:xfrm>
            <a:off x="1545627" y="2120834"/>
            <a:ext cx="1800002" cy="1800000"/>
          </a:xfrm>
          <a:prstGeom prst="ellipse">
            <a:avLst/>
          </a:prstGeom>
          <a:noFill/>
          <a:ln w="12700" cap="flat" cmpd="sng" algn="ctr">
            <a:solidFill>
              <a:srgbClr val="6C448A"/>
            </a:solidFill>
            <a:prstDash val="solid"/>
            <a:miter lim="800000"/>
          </a:ln>
          <a:effectLst>
            <a:outerShdw blurRad="203200" dist="1016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 lastClr="FFFFFF"/>
              </a:solidFill>
              <a:effectLst/>
              <a:uLnTx/>
              <a:uFillTx/>
              <a:latin typeface="Arial Narrow" panose="020B0606020202030204" pitchFamily="34" charset="0"/>
              <a:ea typeface="宋体"/>
              <a:cs typeface="+mn-cs"/>
            </a:endParaRPr>
          </a:p>
        </p:txBody>
      </p:sp>
      <p:sp>
        <p:nvSpPr>
          <p:cNvPr id="65" name="文本框 16"/>
          <p:cNvSpPr txBox="1"/>
          <p:nvPr/>
        </p:nvSpPr>
        <p:spPr>
          <a:xfrm>
            <a:off x="1910906" y="2614130"/>
            <a:ext cx="906017" cy="830997"/>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rPr>
              <a:t>60</a:t>
            </a:r>
            <a:endParaRPr kumimoji="0" lang="zh-CN" altLang="en-US"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66" name="矩形 65"/>
          <p:cNvSpPr/>
          <p:nvPr/>
        </p:nvSpPr>
        <p:spPr>
          <a:xfrm>
            <a:off x="2614406" y="2634113"/>
            <a:ext cx="389851"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rPr>
              <a:t>%</a:t>
            </a:r>
            <a:endParaRPr kumimoji="0" lang="zh-CN" altLang="en-US"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67" name="矩形 66"/>
          <p:cNvSpPr/>
          <p:nvPr/>
        </p:nvSpPr>
        <p:spPr>
          <a:xfrm>
            <a:off x="1371560" y="5077576"/>
            <a:ext cx="2165726" cy="1169551"/>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68" name="圆角矩形 50"/>
          <p:cNvSpPr/>
          <p:nvPr/>
        </p:nvSpPr>
        <p:spPr>
          <a:xfrm>
            <a:off x="9083978" y="4497687"/>
            <a:ext cx="1307198" cy="374148"/>
          </a:xfrm>
          <a:prstGeom prst="roundRect">
            <a:avLst>
              <a:gd name="adj" fmla="val 50000"/>
            </a:avLst>
          </a:prstGeom>
          <a:solidFill>
            <a:srgbClr val="6C448A"/>
          </a:solidFill>
          <a:ln w="25400">
            <a:solidFill>
              <a:srgbClr val="6C448A"/>
            </a:soli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charset="-122"/>
                <a:ea typeface="微软雅黑" panose="020B0503020204020204" charset="-122"/>
              </a:rPr>
              <a:t>添加文字</a:t>
            </a:r>
            <a:endParaRPr lang="zh-CN" altLang="en-US" b="1" dirty="0">
              <a:solidFill>
                <a:schemeClr val="bg1"/>
              </a:solidFill>
              <a:latin typeface="微软雅黑" panose="020B0503020204020204" charset="-122"/>
              <a:ea typeface="微软雅黑" panose="020B0503020204020204" charset="-122"/>
            </a:endParaRPr>
          </a:p>
        </p:txBody>
      </p:sp>
      <p:graphicFrame>
        <p:nvGraphicFramePr>
          <p:cNvPr id="69" name="图表 68"/>
          <p:cNvGraphicFramePr/>
          <p:nvPr/>
        </p:nvGraphicFramePr>
        <p:xfrm>
          <a:off x="8329808" y="2091115"/>
          <a:ext cx="2815538" cy="1877024"/>
        </p:xfrm>
        <a:graphic>
          <a:graphicData uri="http://schemas.openxmlformats.org/drawingml/2006/chart">
            <c:chart xmlns:c="http://schemas.openxmlformats.org/drawingml/2006/chart" xmlns:r="http://schemas.openxmlformats.org/officeDocument/2006/relationships" r:id="rId3"/>
          </a:graphicData>
        </a:graphic>
      </p:graphicFrame>
      <p:sp>
        <p:nvSpPr>
          <p:cNvPr id="70" name="椭圆 69"/>
          <p:cNvSpPr>
            <a:spLocks noChangeAspect="1"/>
          </p:cNvSpPr>
          <p:nvPr/>
        </p:nvSpPr>
        <p:spPr>
          <a:xfrm>
            <a:off x="8833274" y="2125326"/>
            <a:ext cx="1800000" cy="1799999"/>
          </a:xfrm>
          <a:prstGeom prst="ellipse">
            <a:avLst/>
          </a:prstGeom>
          <a:noFill/>
          <a:ln w="12700" cap="flat" cmpd="sng" algn="ctr">
            <a:solidFill>
              <a:srgbClr val="6C448A"/>
            </a:solidFill>
            <a:prstDash val="solid"/>
            <a:miter lim="800000"/>
          </a:ln>
          <a:effectLst>
            <a:outerShdw blurRad="203200" dist="101600" dir="2700000" algn="tl" rotWithShape="0">
              <a:prstClr val="black">
                <a:alpha val="60000"/>
              </a:prstClr>
            </a:outerShdw>
          </a:effectLst>
        </p:spPr>
        <p:txBody>
          <a:bodyPr rtlCol="0" anchor="ctr"/>
          <a:lstStyle/>
          <a:p>
            <a:pPr algn="ctr"/>
            <a:endParaRPr lang="zh-CN" altLang="en-US" sz="1200" kern="0">
              <a:solidFill>
                <a:sysClr val="window" lastClr="FFFFFF"/>
              </a:solidFill>
              <a:latin typeface="Arial Narrow" panose="020B0606020202030204" pitchFamily="34" charset="0"/>
              <a:ea typeface="宋体"/>
            </a:endParaRPr>
          </a:p>
        </p:txBody>
      </p:sp>
      <p:sp>
        <p:nvSpPr>
          <p:cNvPr id="71" name="文本框 16"/>
          <p:cNvSpPr txBox="1"/>
          <p:nvPr/>
        </p:nvSpPr>
        <p:spPr>
          <a:xfrm>
            <a:off x="9194060" y="2614130"/>
            <a:ext cx="906018" cy="830997"/>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rPr>
              <a:t>85</a:t>
            </a:r>
            <a:endParaRPr kumimoji="0" lang="zh-CN" altLang="en-US" sz="4800" b="0"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72" name="矩形 71"/>
          <p:cNvSpPr/>
          <p:nvPr/>
        </p:nvSpPr>
        <p:spPr>
          <a:xfrm>
            <a:off x="9897560" y="2634113"/>
            <a:ext cx="389851"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rPr>
              <a:t>%</a:t>
            </a:r>
            <a:endParaRPr kumimoji="0" lang="zh-CN" altLang="en-US" b="0" i="0" u="none" strike="noStrike" kern="0" cap="none" spc="0" normalizeH="0" baseline="0" noProof="0" dirty="0">
              <a:ln>
                <a:noFill/>
              </a:ln>
              <a:solidFill>
                <a:srgbClr val="6C448A"/>
              </a:solidFill>
              <a:effectLst/>
              <a:uLnTx/>
              <a:uFillTx/>
              <a:latin typeface="微软雅黑" panose="020B0503020204020204" charset="-122"/>
              <a:ea typeface="微软雅黑" panose="020B0503020204020204" charset="-122"/>
              <a:cs typeface="Arial" panose="020B0604020202090204" pitchFamily="34" charset="0"/>
            </a:endParaRPr>
          </a:p>
        </p:txBody>
      </p:sp>
      <p:sp>
        <p:nvSpPr>
          <p:cNvPr id="73" name="矩形 72"/>
          <p:cNvSpPr/>
          <p:nvPr/>
        </p:nvSpPr>
        <p:spPr>
          <a:xfrm>
            <a:off x="8654714" y="5077576"/>
            <a:ext cx="2165726" cy="1169551"/>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cxnSp>
        <p:nvCxnSpPr>
          <p:cNvPr id="74" name="直接连接符 73"/>
          <p:cNvCxnSpPr/>
          <p:nvPr/>
        </p:nvCxnSpPr>
        <p:spPr>
          <a:xfrm>
            <a:off x="4275211" y="4300011"/>
            <a:ext cx="0" cy="2054631"/>
          </a:xfrm>
          <a:prstGeom prst="line">
            <a:avLst/>
          </a:prstGeom>
          <a:noFill/>
          <a:ln w="12700" cap="flat" cmpd="sng" algn="ctr">
            <a:solidFill>
              <a:srgbClr val="093B5C"/>
            </a:solidFill>
            <a:prstDash val="dash"/>
            <a:miter lim="800000"/>
          </a:ln>
          <a:effectLst/>
        </p:spPr>
      </p:cxnSp>
      <p:pic>
        <p:nvPicPr>
          <p:cNvPr id="36"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组合 36"/>
          <p:cNvGrpSpPr/>
          <p:nvPr/>
        </p:nvGrpSpPr>
        <p:grpSpPr>
          <a:xfrm>
            <a:off x="9232900" y="6461125"/>
            <a:ext cx="2959100" cy="396875"/>
            <a:chOff x="9259" y="10212"/>
            <a:chExt cx="4660" cy="625"/>
          </a:xfrm>
        </p:grpSpPr>
        <p:sp>
          <p:nvSpPr>
            <p:cNvPr id="38" name="矩形 37"/>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40" name="文本框 39"/>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 calcmode="lin" valueType="num">
                                      <p:cBhvr>
                                        <p:cTn id="24" dur="250" fill="hold"/>
                                        <p:tgtEl>
                                          <p:spTgt spid="64"/>
                                        </p:tgtEl>
                                        <p:attrNameLst>
                                          <p:attrName>ppt_w</p:attrName>
                                        </p:attrNameLst>
                                      </p:cBhvr>
                                      <p:tavLst>
                                        <p:tav tm="0">
                                          <p:val>
                                            <p:fltVal val="0"/>
                                          </p:val>
                                        </p:tav>
                                        <p:tav tm="100000">
                                          <p:val>
                                            <p:strVal val="#ppt_w"/>
                                          </p:val>
                                        </p:tav>
                                      </p:tavLst>
                                    </p:anim>
                                    <p:anim calcmode="lin" valueType="num">
                                      <p:cBhvr>
                                        <p:cTn id="25" dur="250" fill="hold"/>
                                        <p:tgtEl>
                                          <p:spTgt spid="64"/>
                                        </p:tgtEl>
                                        <p:attrNameLst>
                                          <p:attrName>ppt_h</p:attrName>
                                        </p:attrNameLst>
                                      </p:cBhvr>
                                      <p:tavLst>
                                        <p:tav tm="0">
                                          <p:val>
                                            <p:fltVal val="0"/>
                                          </p:val>
                                        </p:tav>
                                        <p:tav tm="100000">
                                          <p:val>
                                            <p:strVal val="#ppt_h"/>
                                          </p:val>
                                        </p:tav>
                                      </p:tavLst>
                                    </p:anim>
                                    <p:animEffect transition="in" filter="fade">
                                      <p:cBhvr>
                                        <p:cTn id="26" dur="250"/>
                                        <p:tgtEl>
                                          <p:spTgt spid="64"/>
                                        </p:tgtEl>
                                      </p:cBhvr>
                                    </p:animEffect>
                                  </p:childTnLst>
                                </p:cTn>
                              </p:par>
                              <p:par>
                                <p:cTn id="27" presetID="6" presetClass="emph" presetSubtype="0" decel="100000" fill="hold" grpId="1" nodeType="withEffect">
                                  <p:stCondLst>
                                    <p:cond delay="200"/>
                                  </p:stCondLst>
                                  <p:childTnLst>
                                    <p:animScale>
                                      <p:cBhvr>
                                        <p:cTn id="28" dur="250" fill="hold"/>
                                        <p:tgtEl>
                                          <p:spTgt spid="64"/>
                                        </p:tgtEl>
                                      </p:cBhvr>
                                      <p:by x="110000" y="110000"/>
                                    </p:animScale>
                                  </p:childTnLst>
                                </p:cTn>
                              </p:par>
                              <p:par>
                                <p:cTn id="29" presetID="6" presetClass="emph" presetSubtype="0" decel="100000" fill="hold" grpId="2" nodeType="withEffect">
                                  <p:stCondLst>
                                    <p:cond delay="400"/>
                                  </p:stCondLst>
                                  <p:childTnLst>
                                    <p:animScale>
                                      <p:cBhvr>
                                        <p:cTn id="30" dur="250" fill="hold"/>
                                        <p:tgtEl>
                                          <p:spTgt spid="64"/>
                                        </p:tgtEl>
                                      </p:cBhvr>
                                      <p:by x="91000" y="91000"/>
                                    </p:animScale>
                                  </p:childTnLst>
                                </p:cTn>
                              </p:par>
                            </p:childTnLst>
                          </p:cTn>
                        </p:par>
                        <p:par>
                          <p:cTn id="31" fill="hold">
                            <p:stCondLst>
                              <p:cond delay="1500"/>
                            </p:stCondLst>
                            <p:childTnLst>
                              <p:par>
                                <p:cTn id="32" presetID="49" presetClass="entr" presetSubtype="0" decel="100000"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p:cTn id="34" dur="500" fill="hold"/>
                                        <p:tgtEl>
                                          <p:spTgt spid="63"/>
                                        </p:tgtEl>
                                        <p:attrNameLst>
                                          <p:attrName>ppt_w</p:attrName>
                                        </p:attrNameLst>
                                      </p:cBhvr>
                                      <p:tavLst>
                                        <p:tav tm="0">
                                          <p:val>
                                            <p:fltVal val="0"/>
                                          </p:val>
                                        </p:tav>
                                        <p:tav tm="100000">
                                          <p:val>
                                            <p:strVal val="#ppt_w"/>
                                          </p:val>
                                        </p:tav>
                                      </p:tavLst>
                                    </p:anim>
                                    <p:anim calcmode="lin" valueType="num">
                                      <p:cBhvr>
                                        <p:cTn id="35" dur="500" fill="hold"/>
                                        <p:tgtEl>
                                          <p:spTgt spid="63"/>
                                        </p:tgtEl>
                                        <p:attrNameLst>
                                          <p:attrName>ppt_h</p:attrName>
                                        </p:attrNameLst>
                                      </p:cBhvr>
                                      <p:tavLst>
                                        <p:tav tm="0">
                                          <p:val>
                                            <p:fltVal val="0"/>
                                          </p:val>
                                        </p:tav>
                                        <p:tav tm="100000">
                                          <p:val>
                                            <p:strVal val="#ppt_h"/>
                                          </p:val>
                                        </p:tav>
                                      </p:tavLst>
                                    </p:anim>
                                    <p:anim calcmode="lin" valueType="num">
                                      <p:cBhvr>
                                        <p:cTn id="36" dur="500" fill="hold"/>
                                        <p:tgtEl>
                                          <p:spTgt spid="63"/>
                                        </p:tgtEl>
                                        <p:attrNameLst>
                                          <p:attrName>style.rotation</p:attrName>
                                        </p:attrNameLst>
                                      </p:cBhvr>
                                      <p:tavLst>
                                        <p:tav tm="0">
                                          <p:val>
                                            <p:fltVal val="360"/>
                                          </p:val>
                                        </p:tav>
                                        <p:tav tm="100000">
                                          <p:val>
                                            <p:fltVal val="0"/>
                                          </p:val>
                                        </p:tav>
                                      </p:tavLst>
                                    </p:anim>
                                    <p:animEffect transition="in" filter="fade">
                                      <p:cBhvr>
                                        <p:cTn id="37" dur="500"/>
                                        <p:tgtEl>
                                          <p:spTgt spid="63"/>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p:cTn id="41" dur="250" fill="hold"/>
                                        <p:tgtEl>
                                          <p:spTgt spid="66"/>
                                        </p:tgtEl>
                                        <p:attrNameLst>
                                          <p:attrName>ppt_w</p:attrName>
                                        </p:attrNameLst>
                                      </p:cBhvr>
                                      <p:tavLst>
                                        <p:tav tm="0">
                                          <p:val>
                                            <p:fltVal val="0"/>
                                          </p:val>
                                        </p:tav>
                                        <p:tav tm="100000">
                                          <p:val>
                                            <p:strVal val="#ppt_w"/>
                                          </p:val>
                                        </p:tav>
                                      </p:tavLst>
                                    </p:anim>
                                    <p:anim calcmode="lin" valueType="num">
                                      <p:cBhvr>
                                        <p:cTn id="42" dur="250" fill="hold"/>
                                        <p:tgtEl>
                                          <p:spTgt spid="66"/>
                                        </p:tgtEl>
                                        <p:attrNameLst>
                                          <p:attrName>ppt_h</p:attrName>
                                        </p:attrNameLst>
                                      </p:cBhvr>
                                      <p:tavLst>
                                        <p:tav tm="0">
                                          <p:val>
                                            <p:fltVal val="0"/>
                                          </p:val>
                                        </p:tav>
                                        <p:tav tm="100000">
                                          <p:val>
                                            <p:strVal val="#ppt_h"/>
                                          </p:val>
                                        </p:tav>
                                      </p:tavLst>
                                    </p:anim>
                                    <p:animEffect transition="in" filter="fade">
                                      <p:cBhvr>
                                        <p:cTn id="43" dur="250"/>
                                        <p:tgtEl>
                                          <p:spTgt spid="66"/>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65">
                                            <p:txEl>
                                              <p:pRg st="0" end="0"/>
                                            </p:txEl>
                                          </p:spTgt>
                                        </p:tgtEl>
                                        <p:attrNameLst>
                                          <p:attrName>style.visibility</p:attrName>
                                        </p:attrNameLst>
                                      </p:cBhvr>
                                      <p:to>
                                        <p:strVal val="visible"/>
                                      </p:to>
                                    </p:set>
                                    <p:anim calcmode="lin" valueType="num">
                                      <p:cBhvr>
                                        <p:cTn id="47" dur="250" fill="hold"/>
                                        <p:tgtEl>
                                          <p:spTgt spid="65">
                                            <p:txEl>
                                              <p:pRg st="0" end="0"/>
                                            </p:txEl>
                                          </p:spTgt>
                                        </p:tgtEl>
                                        <p:attrNameLst>
                                          <p:attrName>ppt_w</p:attrName>
                                        </p:attrNameLst>
                                      </p:cBhvr>
                                      <p:tavLst>
                                        <p:tav tm="0">
                                          <p:val>
                                            <p:fltVal val="0"/>
                                          </p:val>
                                        </p:tav>
                                        <p:tav tm="100000">
                                          <p:val>
                                            <p:strVal val="#ppt_w"/>
                                          </p:val>
                                        </p:tav>
                                      </p:tavLst>
                                    </p:anim>
                                    <p:anim calcmode="lin" valueType="num">
                                      <p:cBhvr>
                                        <p:cTn id="48" dur="250" fill="hold"/>
                                        <p:tgtEl>
                                          <p:spTgt spid="65">
                                            <p:txEl>
                                              <p:pRg st="0" end="0"/>
                                            </p:txEl>
                                          </p:spTgt>
                                        </p:tgtEl>
                                        <p:attrNameLst>
                                          <p:attrName>ppt_h</p:attrName>
                                        </p:attrNameLst>
                                      </p:cBhvr>
                                      <p:tavLst>
                                        <p:tav tm="0">
                                          <p:val>
                                            <p:fltVal val="0"/>
                                          </p:val>
                                        </p:tav>
                                        <p:tav tm="100000">
                                          <p:val>
                                            <p:strVal val="#ppt_h"/>
                                          </p:val>
                                        </p:tav>
                                      </p:tavLst>
                                    </p:anim>
                                    <p:animEffect transition="in" filter="fade">
                                      <p:cBhvr>
                                        <p:cTn id="49" dur="250"/>
                                        <p:tgtEl>
                                          <p:spTgt spid="65">
                                            <p:txEl>
                                              <p:pRg st="0" end="0"/>
                                            </p:txEl>
                                          </p:spTgt>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53" presetClass="entr" presetSubtype="16" fill="hold" grpId="1" nodeType="with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p:cTn id="56" dur="500" fill="hold"/>
                                        <p:tgtEl>
                                          <p:spTgt spid="62"/>
                                        </p:tgtEl>
                                        <p:attrNameLst>
                                          <p:attrName>ppt_w</p:attrName>
                                        </p:attrNameLst>
                                      </p:cBhvr>
                                      <p:tavLst>
                                        <p:tav tm="0">
                                          <p:val>
                                            <p:fltVal val="0"/>
                                          </p:val>
                                        </p:tav>
                                        <p:tav tm="100000">
                                          <p:val>
                                            <p:strVal val="#ppt_w"/>
                                          </p:val>
                                        </p:tav>
                                      </p:tavLst>
                                    </p:anim>
                                    <p:anim calcmode="lin" valueType="num">
                                      <p:cBhvr>
                                        <p:cTn id="57" dur="500" fill="hold"/>
                                        <p:tgtEl>
                                          <p:spTgt spid="62"/>
                                        </p:tgtEl>
                                        <p:attrNameLst>
                                          <p:attrName>ppt_h</p:attrName>
                                        </p:attrNameLst>
                                      </p:cBhvr>
                                      <p:tavLst>
                                        <p:tav tm="0">
                                          <p:val>
                                            <p:fltVal val="0"/>
                                          </p:val>
                                        </p:tav>
                                        <p:tav tm="100000">
                                          <p:val>
                                            <p:strVal val="#ppt_h"/>
                                          </p:val>
                                        </p:tav>
                                      </p:tavLst>
                                    </p:anim>
                                    <p:animEffect transition="in" filter="fade">
                                      <p:cBhvr>
                                        <p:cTn id="58" dur="500"/>
                                        <p:tgtEl>
                                          <p:spTgt spid="62"/>
                                        </p:tgtEl>
                                      </p:cBhvr>
                                    </p:animEffect>
                                  </p:childTnLst>
                                </p:cTn>
                              </p:par>
                              <p:par>
                                <p:cTn id="59" presetID="42" presetClass="path" presetSubtype="0" accel="50000" decel="50000" fill="hold" grpId="2" nodeType="withEffect">
                                  <p:stCondLst>
                                    <p:cond delay="0"/>
                                  </p:stCondLst>
                                  <p:childTnLst>
                                    <p:animMotion origin="layout" path="M -2.08333E-6 4.07407E-6 L -2.08333E-6 0.1081 " pathEditMode="relative" rAng="0" ptsTypes="AA">
                                      <p:cBhvr>
                                        <p:cTn id="60" dur="500" spd="-100000" fill="hold"/>
                                        <p:tgtEl>
                                          <p:spTgt spid="62"/>
                                        </p:tgtEl>
                                        <p:attrNameLst>
                                          <p:attrName>ppt_x</p:attrName>
                                          <p:attrName>ppt_y</p:attrName>
                                        </p:attrNameLst>
                                      </p:cBhvr>
                                      <p:rCtr x="0" y="5394"/>
                                    </p:animMotion>
                                  </p:childTnLst>
                                </p:cTn>
                              </p:par>
                            </p:childTnLst>
                          </p:cTn>
                        </p:par>
                        <p:par>
                          <p:cTn id="61" fill="hold">
                            <p:stCondLst>
                              <p:cond delay="3500"/>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67"/>
                                        </p:tgtEl>
                                        <p:attrNameLst>
                                          <p:attrName>style.visibility</p:attrName>
                                        </p:attrNameLst>
                                      </p:cBhvr>
                                      <p:to>
                                        <p:strVal val="visible"/>
                                      </p:to>
                                    </p:set>
                                    <p:anim calcmode="lin" valueType="num">
                                      <p:cBhvr>
                                        <p:cTn id="64" dur="100" fill="hold"/>
                                        <p:tgtEl>
                                          <p:spTgt spid="67"/>
                                        </p:tgtEl>
                                        <p:attrNameLst>
                                          <p:attrName>ppt_w</p:attrName>
                                        </p:attrNameLst>
                                      </p:cBhvr>
                                      <p:tavLst>
                                        <p:tav tm="0">
                                          <p:val>
                                            <p:fltVal val="0"/>
                                          </p:val>
                                        </p:tav>
                                        <p:tav tm="100000">
                                          <p:val>
                                            <p:strVal val="#ppt_w"/>
                                          </p:val>
                                        </p:tav>
                                      </p:tavLst>
                                    </p:anim>
                                    <p:anim calcmode="lin" valueType="num">
                                      <p:cBhvr>
                                        <p:cTn id="65" dur="100" fill="hold"/>
                                        <p:tgtEl>
                                          <p:spTgt spid="67"/>
                                        </p:tgtEl>
                                        <p:attrNameLst>
                                          <p:attrName>ppt_h</p:attrName>
                                        </p:attrNameLst>
                                      </p:cBhvr>
                                      <p:tavLst>
                                        <p:tav tm="0">
                                          <p:val>
                                            <p:fltVal val="0"/>
                                          </p:val>
                                        </p:tav>
                                        <p:tav tm="100000">
                                          <p:val>
                                            <p:strVal val="#ppt_h"/>
                                          </p:val>
                                        </p:tav>
                                      </p:tavLst>
                                    </p:anim>
                                    <p:animEffect transition="in" filter="fade">
                                      <p:cBhvr>
                                        <p:cTn id="66" dur="100"/>
                                        <p:tgtEl>
                                          <p:spTgt spid="67"/>
                                        </p:tgtEl>
                                      </p:cBhvr>
                                    </p:animEffect>
                                  </p:childTnLst>
                                </p:cTn>
                              </p:par>
                            </p:childTnLst>
                          </p:cTn>
                        </p:par>
                        <p:par>
                          <p:cTn id="67" fill="hold">
                            <p:stCondLst>
                              <p:cond delay="3239"/>
                            </p:stCondLst>
                            <p:childTnLst>
                              <p:par>
                                <p:cTn id="68" presetID="49" presetClass="entr" presetSubtype="0" decel="100000" fill="hold" nodeType="afterEffect">
                                  <p:stCondLst>
                                    <p:cond delay="0"/>
                                  </p:stCondLst>
                                  <p:childTnLst>
                                    <p:set>
                                      <p:cBhvr>
                                        <p:cTn id="69" dur="1" fill="hold">
                                          <p:stCondLst>
                                            <p:cond delay="0"/>
                                          </p:stCondLst>
                                        </p:cTn>
                                        <p:tgtEl>
                                          <p:spTgt spid="74"/>
                                        </p:tgtEl>
                                        <p:attrNameLst>
                                          <p:attrName>style.visibility</p:attrName>
                                        </p:attrNameLst>
                                      </p:cBhvr>
                                      <p:to>
                                        <p:strVal val="visible"/>
                                      </p:to>
                                    </p:set>
                                    <p:anim calcmode="lin" valueType="num">
                                      <p:cBhvr>
                                        <p:cTn id="70" dur="500" fill="hold"/>
                                        <p:tgtEl>
                                          <p:spTgt spid="74"/>
                                        </p:tgtEl>
                                        <p:attrNameLst>
                                          <p:attrName>ppt_w</p:attrName>
                                        </p:attrNameLst>
                                      </p:cBhvr>
                                      <p:tavLst>
                                        <p:tav tm="0">
                                          <p:val>
                                            <p:fltVal val="0"/>
                                          </p:val>
                                        </p:tav>
                                        <p:tav tm="100000">
                                          <p:val>
                                            <p:strVal val="#ppt_w"/>
                                          </p:val>
                                        </p:tav>
                                      </p:tavLst>
                                    </p:anim>
                                    <p:anim calcmode="lin" valueType="num">
                                      <p:cBhvr>
                                        <p:cTn id="71" dur="500" fill="hold"/>
                                        <p:tgtEl>
                                          <p:spTgt spid="74"/>
                                        </p:tgtEl>
                                        <p:attrNameLst>
                                          <p:attrName>ppt_h</p:attrName>
                                        </p:attrNameLst>
                                      </p:cBhvr>
                                      <p:tavLst>
                                        <p:tav tm="0">
                                          <p:val>
                                            <p:fltVal val="0"/>
                                          </p:val>
                                        </p:tav>
                                        <p:tav tm="100000">
                                          <p:val>
                                            <p:strVal val="#ppt_h"/>
                                          </p:val>
                                        </p:tav>
                                      </p:tavLst>
                                    </p:anim>
                                    <p:anim calcmode="lin" valueType="num">
                                      <p:cBhvr>
                                        <p:cTn id="72" dur="500" fill="hold"/>
                                        <p:tgtEl>
                                          <p:spTgt spid="74"/>
                                        </p:tgtEl>
                                        <p:attrNameLst>
                                          <p:attrName>style.rotation</p:attrName>
                                        </p:attrNameLst>
                                      </p:cBhvr>
                                      <p:tavLst>
                                        <p:tav tm="0">
                                          <p:val>
                                            <p:fltVal val="360"/>
                                          </p:val>
                                        </p:tav>
                                        <p:tav tm="100000">
                                          <p:val>
                                            <p:fltVal val="0"/>
                                          </p:val>
                                        </p:tav>
                                      </p:tavLst>
                                    </p:anim>
                                    <p:animEffect transition="in" filter="fade">
                                      <p:cBhvr>
                                        <p:cTn id="73" dur="500"/>
                                        <p:tgtEl>
                                          <p:spTgt spid="74"/>
                                        </p:tgtEl>
                                      </p:cBhvr>
                                    </p:animEffect>
                                  </p:childTnLst>
                                </p:cTn>
                              </p:par>
                            </p:childTnLst>
                          </p:cTn>
                        </p:par>
                        <p:par>
                          <p:cTn id="74" fill="hold">
                            <p:stCondLst>
                              <p:cond delay="3739"/>
                            </p:stCondLst>
                            <p:childTnLst>
                              <p:par>
                                <p:cTn id="75" presetID="53" presetClass="entr" presetSubtype="16" fill="hold" grpId="0" nodeType="after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p:cTn id="77" dur="250" fill="hold"/>
                                        <p:tgtEl>
                                          <p:spTgt spid="58"/>
                                        </p:tgtEl>
                                        <p:attrNameLst>
                                          <p:attrName>ppt_w</p:attrName>
                                        </p:attrNameLst>
                                      </p:cBhvr>
                                      <p:tavLst>
                                        <p:tav tm="0">
                                          <p:val>
                                            <p:fltVal val="0"/>
                                          </p:val>
                                        </p:tav>
                                        <p:tav tm="100000">
                                          <p:val>
                                            <p:strVal val="#ppt_w"/>
                                          </p:val>
                                        </p:tav>
                                      </p:tavLst>
                                    </p:anim>
                                    <p:anim calcmode="lin" valueType="num">
                                      <p:cBhvr>
                                        <p:cTn id="78" dur="250" fill="hold"/>
                                        <p:tgtEl>
                                          <p:spTgt spid="58"/>
                                        </p:tgtEl>
                                        <p:attrNameLst>
                                          <p:attrName>ppt_h</p:attrName>
                                        </p:attrNameLst>
                                      </p:cBhvr>
                                      <p:tavLst>
                                        <p:tav tm="0">
                                          <p:val>
                                            <p:fltVal val="0"/>
                                          </p:val>
                                        </p:tav>
                                        <p:tav tm="100000">
                                          <p:val>
                                            <p:strVal val="#ppt_h"/>
                                          </p:val>
                                        </p:tav>
                                      </p:tavLst>
                                    </p:anim>
                                    <p:animEffect transition="in" filter="fade">
                                      <p:cBhvr>
                                        <p:cTn id="79" dur="250"/>
                                        <p:tgtEl>
                                          <p:spTgt spid="58"/>
                                        </p:tgtEl>
                                      </p:cBhvr>
                                    </p:animEffect>
                                  </p:childTnLst>
                                </p:cTn>
                              </p:par>
                              <p:par>
                                <p:cTn id="80" presetID="6" presetClass="emph" presetSubtype="0" decel="100000" fill="hold" grpId="1" nodeType="withEffect">
                                  <p:stCondLst>
                                    <p:cond delay="200"/>
                                  </p:stCondLst>
                                  <p:childTnLst>
                                    <p:animScale>
                                      <p:cBhvr>
                                        <p:cTn id="81" dur="250" fill="hold"/>
                                        <p:tgtEl>
                                          <p:spTgt spid="58"/>
                                        </p:tgtEl>
                                      </p:cBhvr>
                                      <p:by x="110000" y="110000"/>
                                    </p:animScale>
                                  </p:childTnLst>
                                </p:cTn>
                              </p:par>
                              <p:par>
                                <p:cTn id="82" presetID="6" presetClass="emph" presetSubtype="0" decel="100000" fill="hold" grpId="2" nodeType="withEffect">
                                  <p:stCondLst>
                                    <p:cond delay="400"/>
                                  </p:stCondLst>
                                  <p:childTnLst>
                                    <p:animScale>
                                      <p:cBhvr>
                                        <p:cTn id="83" dur="250" fill="hold"/>
                                        <p:tgtEl>
                                          <p:spTgt spid="58"/>
                                        </p:tgtEl>
                                      </p:cBhvr>
                                      <p:by x="91000" y="91000"/>
                                    </p:animScale>
                                  </p:childTnLst>
                                </p:cTn>
                              </p:par>
                            </p:childTnLst>
                          </p:cTn>
                        </p:par>
                        <p:par>
                          <p:cTn id="84" fill="hold">
                            <p:stCondLst>
                              <p:cond delay="4239"/>
                            </p:stCondLst>
                            <p:childTnLst>
                              <p:par>
                                <p:cTn id="85" presetID="49" presetClass="entr" presetSubtype="0" decel="100000" fill="hold" grpId="0" nodeType="afterEffect">
                                  <p:stCondLst>
                                    <p:cond delay="0"/>
                                  </p:stCondLst>
                                  <p:childTnLst>
                                    <p:set>
                                      <p:cBhvr>
                                        <p:cTn id="86" dur="1" fill="hold">
                                          <p:stCondLst>
                                            <p:cond delay="0"/>
                                          </p:stCondLst>
                                        </p:cTn>
                                        <p:tgtEl>
                                          <p:spTgt spid="57"/>
                                        </p:tgtEl>
                                        <p:attrNameLst>
                                          <p:attrName>style.visibility</p:attrName>
                                        </p:attrNameLst>
                                      </p:cBhvr>
                                      <p:to>
                                        <p:strVal val="visible"/>
                                      </p:to>
                                    </p:set>
                                    <p:anim calcmode="lin" valueType="num">
                                      <p:cBhvr>
                                        <p:cTn id="87" dur="500" fill="hold"/>
                                        <p:tgtEl>
                                          <p:spTgt spid="57"/>
                                        </p:tgtEl>
                                        <p:attrNameLst>
                                          <p:attrName>ppt_w</p:attrName>
                                        </p:attrNameLst>
                                      </p:cBhvr>
                                      <p:tavLst>
                                        <p:tav tm="0">
                                          <p:val>
                                            <p:fltVal val="0"/>
                                          </p:val>
                                        </p:tav>
                                        <p:tav tm="100000">
                                          <p:val>
                                            <p:strVal val="#ppt_w"/>
                                          </p:val>
                                        </p:tav>
                                      </p:tavLst>
                                    </p:anim>
                                    <p:anim calcmode="lin" valueType="num">
                                      <p:cBhvr>
                                        <p:cTn id="88" dur="500" fill="hold"/>
                                        <p:tgtEl>
                                          <p:spTgt spid="57"/>
                                        </p:tgtEl>
                                        <p:attrNameLst>
                                          <p:attrName>ppt_h</p:attrName>
                                        </p:attrNameLst>
                                      </p:cBhvr>
                                      <p:tavLst>
                                        <p:tav tm="0">
                                          <p:val>
                                            <p:fltVal val="0"/>
                                          </p:val>
                                        </p:tav>
                                        <p:tav tm="100000">
                                          <p:val>
                                            <p:strVal val="#ppt_h"/>
                                          </p:val>
                                        </p:tav>
                                      </p:tavLst>
                                    </p:anim>
                                    <p:anim calcmode="lin" valueType="num">
                                      <p:cBhvr>
                                        <p:cTn id="89" dur="500" fill="hold"/>
                                        <p:tgtEl>
                                          <p:spTgt spid="57"/>
                                        </p:tgtEl>
                                        <p:attrNameLst>
                                          <p:attrName>style.rotation</p:attrName>
                                        </p:attrNameLst>
                                      </p:cBhvr>
                                      <p:tavLst>
                                        <p:tav tm="0">
                                          <p:val>
                                            <p:fltVal val="360"/>
                                          </p:val>
                                        </p:tav>
                                        <p:tav tm="100000">
                                          <p:val>
                                            <p:fltVal val="0"/>
                                          </p:val>
                                        </p:tav>
                                      </p:tavLst>
                                    </p:anim>
                                    <p:animEffect transition="in" filter="fade">
                                      <p:cBhvr>
                                        <p:cTn id="90" dur="500"/>
                                        <p:tgtEl>
                                          <p:spTgt spid="57"/>
                                        </p:tgtEl>
                                      </p:cBhvr>
                                    </p:animEffect>
                                  </p:childTnLst>
                                </p:cTn>
                              </p:par>
                            </p:childTnLst>
                          </p:cTn>
                        </p:par>
                        <p:par>
                          <p:cTn id="91" fill="hold">
                            <p:stCondLst>
                              <p:cond delay="4739"/>
                            </p:stCondLst>
                            <p:childTnLst>
                              <p:par>
                                <p:cTn id="92" presetID="53" presetClass="entr" presetSubtype="16" fill="hold" grpId="0" nodeType="afterEffect">
                                  <p:stCondLst>
                                    <p:cond delay="0"/>
                                  </p:stCondLst>
                                  <p:childTnLst>
                                    <p:set>
                                      <p:cBhvr>
                                        <p:cTn id="93" dur="1" fill="hold">
                                          <p:stCondLst>
                                            <p:cond delay="0"/>
                                          </p:stCondLst>
                                        </p:cTn>
                                        <p:tgtEl>
                                          <p:spTgt spid="60"/>
                                        </p:tgtEl>
                                        <p:attrNameLst>
                                          <p:attrName>style.visibility</p:attrName>
                                        </p:attrNameLst>
                                      </p:cBhvr>
                                      <p:to>
                                        <p:strVal val="visible"/>
                                      </p:to>
                                    </p:set>
                                    <p:anim calcmode="lin" valueType="num">
                                      <p:cBhvr>
                                        <p:cTn id="94" dur="250" fill="hold"/>
                                        <p:tgtEl>
                                          <p:spTgt spid="60"/>
                                        </p:tgtEl>
                                        <p:attrNameLst>
                                          <p:attrName>ppt_w</p:attrName>
                                        </p:attrNameLst>
                                      </p:cBhvr>
                                      <p:tavLst>
                                        <p:tav tm="0">
                                          <p:val>
                                            <p:fltVal val="0"/>
                                          </p:val>
                                        </p:tav>
                                        <p:tav tm="100000">
                                          <p:val>
                                            <p:strVal val="#ppt_w"/>
                                          </p:val>
                                        </p:tav>
                                      </p:tavLst>
                                    </p:anim>
                                    <p:anim calcmode="lin" valueType="num">
                                      <p:cBhvr>
                                        <p:cTn id="95" dur="250" fill="hold"/>
                                        <p:tgtEl>
                                          <p:spTgt spid="60"/>
                                        </p:tgtEl>
                                        <p:attrNameLst>
                                          <p:attrName>ppt_h</p:attrName>
                                        </p:attrNameLst>
                                      </p:cBhvr>
                                      <p:tavLst>
                                        <p:tav tm="0">
                                          <p:val>
                                            <p:fltVal val="0"/>
                                          </p:val>
                                        </p:tav>
                                        <p:tav tm="100000">
                                          <p:val>
                                            <p:strVal val="#ppt_h"/>
                                          </p:val>
                                        </p:tav>
                                      </p:tavLst>
                                    </p:anim>
                                    <p:animEffect transition="in" filter="fade">
                                      <p:cBhvr>
                                        <p:cTn id="96" dur="250"/>
                                        <p:tgtEl>
                                          <p:spTgt spid="60"/>
                                        </p:tgtEl>
                                      </p:cBhvr>
                                    </p:animEffect>
                                  </p:childTnLst>
                                </p:cTn>
                              </p:par>
                            </p:childTnLst>
                          </p:cTn>
                        </p:par>
                        <p:par>
                          <p:cTn id="97" fill="hold">
                            <p:stCondLst>
                              <p:cond delay="5239"/>
                            </p:stCondLst>
                            <p:childTnLst>
                              <p:par>
                                <p:cTn id="98" presetID="53" presetClass="entr" presetSubtype="16"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 calcmode="lin" valueType="num">
                                      <p:cBhvr>
                                        <p:cTn id="100" dur="250" fill="hold"/>
                                        <p:tgtEl>
                                          <p:spTgt spid="59"/>
                                        </p:tgtEl>
                                        <p:attrNameLst>
                                          <p:attrName>ppt_w</p:attrName>
                                        </p:attrNameLst>
                                      </p:cBhvr>
                                      <p:tavLst>
                                        <p:tav tm="0">
                                          <p:val>
                                            <p:fltVal val="0"/>
                                          </p:val>
                                        </p:tav>
                                        <p:tav tm="100000">
                                          <p:val>
                                            <p:strVal val="#ppt_w"/>
                                          </p:val>
                                        </p:tav>
                                      </p:tavLst>
                                    </p:anim>
                                    <p:anim calcmode="lin" valueType="num">
                                      <p:cBhvr>
                                        <p:cTn id="101" dur="250" fill="hold"/>
                                        <p:tgtEl>
                                          <p:spTgt spid="59"/>
                                        </p:tgtEl>
                                        <p:attrNameLst>
                                          <p:attrName>ppt_h</p:attrName>
                                        </p:attrNameLst>
                                      </p:cBhvr>
                                      <p:tavLst>
                                        <p:tav tm="0">
                                          <p:val>
                                            <p:fltVal val="0"/>
                                          </p:val>
                                        </p:tav>
                                        <p:tav tm="100000">
                                          <p:val>
                                            <p:strVal val="#ppt_h"/>
                                          </p:val>
                                        </p:tav>
                                      </p:tavLst>
                                    </p:anim>
                                    <p:animEffect transition="in" filter="fade">
                                      <p:cBhvr>
                                        <p:cTn id="102" dur="250"/>
                                        <p:tgtEl>
                                          <p:spTgt spid="59"/>
                                        </p:tgtEl>
                                      </p:cBhvr>
                                    </p:animEffect>
                                  </p:childTnLst>
                                </p:cTn>
                              </p:par>
                            </p:childTnLst>
                          </p:cTn>
                        </p:par>
                        <p:par>
                          <p:cTn id="103" fill="hold">
                            <p:stCondLst>
                              <p:cond delay="5739"/>
                            </p:stCondLst>
                            <p:childTnLst>
                              <p:par>
                                <p:cTn id="104" presetID="10"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500"/>
                                        <p:tgtEl>
                                          <p:spTgt spid="44"/>
                                        </p:tgtEl>
                                      </p:cBhvr>
                                    </p:animEffect>
                                  </p:childTnLst>
                                </p:cTn>
                              </p:par>
                              <p:par>
                                <p:cTn id="107" presetID="53" presetClass="entr" presetSubtype="16" fill="hold" grpId="1" nodeType="with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p:cTn id="109" dur="500" fill="hold"/>
                                        <p:tgtEl>
                                          <p:spTgt spid="44"/>
                                        </p:tgtEl>
                                        <p:attrNameLst>
                                          <p:attrName>ppt_w</p:attrName>
                                        </p:attrNameLst>
                                      </p:cBhvr>
                                      <p:tavLst>
                                        <p:tav tm="0">
                                          <p:val>
                                            <p:fltVal val="0"/>
                                          </p:val>
                                        </p:tav>
                                        <p:tav tm="100000">
                                          <p:val>
                                            <p:strVal val="#ppt_w"/>
                                          </p:val>
                                        </p:tav>
                                      </p:tavLst>
                                    </p:anim>
                                    <p:anim calcmode="lin" valueType="num">
                                      <p:cBhvr>
                                        <p:cTn id="110" dur="500" fill="hold"/>
                                        <p:tgtEl>
                                          <p:spTgt spid="44"/>
                                        </p:tgtEl>
                                        <p:attrNameLst>
                                          <p:attrName>ppt_h</p:attrName>
                                        </p:attrNameLst>
                                      </p:cBhvr>
                                      <p:tavLst>
                                        <p:tav tm="0">
                                          <p:val>
                                            <p:fltVal val="0"/>
                                          </p:val>
                                        </p:tav>
                                        <p:tav tm="100000">
                                          <p:val>
                                            <p:strVal val="#ppt_h"/>
                                          </p:val>
                                        </p:tav>
                                      </p:tavLst>
                                    </p:anim>
                                    <p:animEffect transition="in" filter="fade">
                                      <p:cBhvr>
                                        <p:cTn id="111" dur="500"/>
                                        <p:tgtEl>
                                          <p:spTgt spid="44"/>
                                        </p:tgtEl>
                                      </p:cBhvr>
                                    </p:animEffect>
                                  </p:childTnLst>
                                </p:cTn>
                              </p:par>
                              <p:par>
                                <p:cTn id="112" presetID="42" presetClass="path" presetSubtype="0" accel="50000" decel="50000" fill="hold" grpId="2" nodeType="withEffect">
                                  <p:stCondLst>
                                    <p:cond delay="0"/>
                                  </p:stCondLst>
                                  <p:childTnLst>
                                    <p:animMotion origin="layout" path="M 0 4.07407E-6 L 0 0.1081 " pathEditMode="relative" rAng="0" ptsTypes="AA">
                                      <p:cBhvr>
                                        <p:cTn id="113" dur="500" spd="-100000" fill="hold"/>
                                        <p:tgtEl>
                                          <p:spTgt spid="44"/>
                                        </p:tgtEl>
                                        <p:attrNameLst>
                                          <p:attrName>ppt_x</p:attrName>
                                          <p:attrName>ppt_y</p:attrName>
                                        </p:attrNameLst>
                                      </p:cBhvr>
                                      <p:rCtr x="0" y="5394"/>
                                    </p:animMotion>
                                  </p:childTnLst>
                                </p:cTn>
                              </p:par>
                            </p:childTnLst>
                          </p:cTn>
                        </p:par>
                        <p:par>
                          <p:cTn id="114" fill="hold">
                            <p:stCondLst>
                              <p:cond delay="6239"/>
                            </p:stCondLst>
                            <p:childTnLst>
                              <p:par>
                                <p:cTn id="115" presetID="53" presetClass="entr" presetSubtype="16" fill="hold" grpId="0" nodeType="afterEffect">
                                  <p:stCondLst>
                                    <p:cond delay="0"/>
                                  </p:stCondLst>
                                  <p:iterate type="lt">
                                    <p:tmPct val="10000"/>
                                  </p:iterate>
                                  <p:childTnLst>
                                    <p:set>
                                      <p:cBhvr>
                                        <p:cTn id="116" dur="1" fill="hold">
                                          <p:stCondLst>
                                            <p:cond delay="0"/>
                                          </p:stCondLst>
                                        </p:cTn>
                                        <p:tgtEl>
                                          <p:spTgt spid="61"/>
                                        </p:tgtEl>
                                        <p:attrNameLst>
                                          <p:attrName>style.visibility</p:attrName>
                                        </p:attrNameLst>
                                      </p:cBhvr>
                                      <p:to>
                                        <p:strVal val="visible"/>
                                      </p:to>
                                    </p:set>
                                    <p:anim calcmode="lin" valueType="num">
                                      <p:cBhvr>
                                        <p:cTn id="117" dur="100" fill="hold"/>
                                        <p:tgtEl>
                                          <p:spTgt spid="61"/>
                                        </p:tgtEl>
                                        <p:attrNameLst>
                                          <p:attrName>ppt_w</p:attrName>
                                        </p:attrNameLst>
                                      </p:cBhvr>
                                      <p:tavLst>
                                        <p:tav tm="0">
                                          <p:val>
                                            <p:fltVal val="0"/>
                                          </p:val>
                                        </p:tav>
                                        <p:tav tm="100000">
                                          <p:val>
                                            <p:strVal val="#ppt_w"/>
                                          </p:val>
                                        </p:tav>
                                      </p:tavLst>
                                    </p:anim>
                                    <p:anim calcmode="lin" valueType="num">
                                      <p:cBhvr>
                                        <p:cTn id="118" dur="100" fill="hold"/>
                                        <p:tgtEl>
                                          <p:spTgt spid="61"/>
                                        </p:tgtEl>
                                        <p:attrNameLst>
                                          <p:attrName>ppt_h</p:attrName>
                                        </p:attrNameLst>
                                      </p:cBhvr>
                                      <p:tavLst>
                                        <p:tav tm="0">
                                          <p:val>
                                            <p:fltVal val="0"/>
                                          </p:val>
                                        </p:tav>
                                        <p:tav tm="100000">
                                          <p:val>
                                            <p:strVal val="#ppt_h"/>
                                          </p:val>
                                        </p:tav>
                                      </p:tavLst>
                                    </p:anim>
                                    <p:animEffect transition="in" filter="fade">
                                      <p:cBhvr>
                                        <p:cTn id="119" dur="100"/>
                                        <p:tgtEl>
                                          <p:spTgt spid="61"/>
                                        </p:tgtEl>
                                      </p:cBhvr>
                                    </p:animEffect>
                                  </p:childTnLst>
                                </p:cTn>
                              </p:par>
                            </p:childTnLst>
                          </p:cTn>
                        </p:par>
                        <p:par>
                          <p:cTn id="120" fill="hold">
                            <p:stCondLst>
                              <p:cond delay="6480"/>
                            </p:stCondLst>
                            <p:childTnLst>
                              <p:par>
                                <p:cTn id="121" presetID="49" presetClass="entr" presetSubtype="0" decel="100000" fill="hold" nodeType="after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p:cTn id="123" dur="500" fill="hold"/>
                                        <p:tgtEl>
                                          <p:spTgt spid="34"/>
                                        </p:tgtEl>
                                        <p:attrNameLst>
                                          <p:attrName>ppt_w</p:attrName>
                                        </p:attrNameLst>
                                      </p:cBhvr>
                                      <p:tavLst>
                                        <p:tav tm="0">
                                          <p:val>
                                            <p:fltVal val="0"/>
                                          </p:val>
                                        </p:tav>
                                        <p:tav tm="100000">
                                          <p:val>
                                            <p:strVal val="#ppt_w"/>
                                          </p:val>
                                        </p:tav>
                                      </p:tavLst>
                                    </p:anim>
                                    <p:anim calcmode="lin" valueType="num">
                                      <p:cBhvr>
                                        <p:cTn id="124" dur="500" fill="hold"/>
                                        <p:tgtEl>
                                          <p:spTgt spid="34"/>
                                        </p:tgtEl>
                                        <p:attrNameLst>
                                          <p:attrName>ppt_h</p:attrName>
                                        </p:attrNameLst>
                                      </p:cBhvr>
                                      <p:tavLst>
                                        <p:tav tm="0">
                                          <p:val>
                                            <p:fltVal val="0"/>
                                          </p:val>
                                        </p:tav>
                                        <p:tav tm="100000">
                                          <p:val>
                                            <p:strVal val="#ppt_h"/>
                                          </p:val>
                                        </p:tav>
                                      </p:tavLst>
                                    </p:anim>
                                    <p:anim calcmode="lin" valueType="num">
                                      <p:cBhvr>
                                        <p:cTn id="125" dur="500" fill="hold"/>
                                        <p:tgtEl>
                                          <p:spTgt spid="34"/>
                                        </p:tgtEl>
                                        <p:attrNameLst>
                                          <p:attrName>style.rotation</p:attrName>
                                        </p:attrNameLst>
                                      </p:cBhvr>
                                      <p:tavLst>
                                        <p:tav tm="0">
                                          <p:val>
                                            <p:fltVal val="360"/>
                                          </p:val>
                                        </p:tav>
                                        <p:tav tm="100000">
                                          <p:val>
                                            <p:fltVal val="0"/>
                                          </p:val>
                                        </p:tav>
                                      </p:tavLst>
                                    </p:anim>
                                    <p:animEffect transition="in" filter="fade">
                                      <p:cBhvr>
                                        <p:cTn id="126" dur="500"/>
                                        <p:tgtEl>
                                          <p:spTgt spid="34"/>
                                        </p:tgtEl>
                                      </p:cBhvr>
                                    </p:animEffect>
                                  </p:childTnLst>
                                </p:cTn>
                              </p:par>
                            </p:childTnLst>
                          </p:cTn>
                        </p:par>
                        <p:par>
                          <p:cTn id="127" fill="hold">
                            <p:stCondLst>
                              <p:cond delay="6980"/>
                            </p:stCondLst>
                            <p:childTnLst>
                              <p:par>
                                <p:cTn id="128" presetID="53" presetClass="entr" presetSubtype="16" fill="hold" grpId="0" nodeType="afterEffect">
                                  <p:stCondLst>
                                    <p:cond delay="0"/>
                                  </p:stCondLst>
                                  <p:childTnLst>
                                    <p:set>
                                      <p:cBhvr>
                                        <p:cTn id="129" dur="1" fill="hold">
                                          <p:stCondLst>
                                            <p:cond delay="0"/>
                                          </p:stCondLst>
                                        </p:cTn>
                                        <p:tgtEl>
                                          <p:spTgt spid="70"/>
                                        </p:tgtEl>
                                        <p:attrNameLst>
                                          <p:attrName>style.visibility</p:attrName>
                                        </p:attrNameLst>
                                      </p:cBhvr>
                                      <p:to>
                                        <p:strVal val="visible"/>
                                      </p:to>
                                    </p:set>
                                    <p:anim calcmode="lin" valueType="num">
                                      <p:cBhvr>
                                        <p:cTn id="130" dur="250" fill="hold"/>
                                        <p:tgtEl>
                                          <p:spTgt spid="70"/>
                                        </p:tgtEl>
                                        <p:attrNameLst>
                                          <p:attrName>ppt_w</p:attrName>
                                        </p:attrNameLst>
                                      </p:cBhvr>
                                      <p:tavLst>
                                        <p:tav tm="0">
                                          <p:val>
                                            <p:fltVal val="0"/>
                                          </p:val>
                                        </p:tav>
                                        <p:tav tm="100000">
                                          <p:val>
                                            <p:strVal val="#ppt_w"/>
                                          </p:val>
                                        </p:tav>
                                      </p:tavLst>
                                    </p:anim>
                                    <p:anim calcmode="lin" valueType="num">
                                      <p:cBhvr>
                                        <p:cTn id="131" dur="250" fill="hold"/>
                                        <p:tgtEl>
                                          <p:spTgt spid="70"/>
                                        </p:tgtEl>
                                        <p:attrNameLst>
                                          <p:attrName>ppt_h</p:attrName>
                                        </p:attrNameLst>
                                      </p:cBhvr>
                                      <p:tavLst>
                                        <p:tav tm="0">
                                          <p:val>
                                            <p:fltVal val="0"/>
                                          </p:val>
                                        </p:tav>
                                        <p:tav tm="100000">
                                          <p:val>
                                            <p:strVal val="#ppt_h"/>
                                          </p:val>
                                        </p:tav>
                                      </p:tavLst>
                                    </p:anim>
                                    <p:animEffect transition="in" filter="fade">
                                      <p:cBhvr>
                                        <p:cTn id="132" dur="250"/>
                                        <p:tgtEl>
                                          <p:spTgt spid="70"/>
                                        </p:tgtEl>
                                      </p:cBhvr>
                                    </p:animEffect>
                                  </p:childTnLst>
                                </p:cTn>
                              </p:par>
                              <p:par>
                                <p:cTn id="133" presetID="6" presetClass="emph" presetSubtype="0" decel="100000" fill="hold" grpId="1" nodeType="withEffect">
                                  <p:stCondLst>
                                    <p:cond delay="200"/>
                                  </p:stCondLst>
                                  <p:childTnLst>
                                    <p:animScale>
                                      <p:cBhvr>
                                        <p:cTn id="134" dur="250" fill="hold"/>
                                        <p:tgtEl>
                                          <p:spTgt spid="70"/>
                                        </p:tgtEl>
                                      </p:cBhvr>
                                      <p:by x="110000" y="110000"/>
                                    </p:animScale>
                                  </p:childTnLst>
                                </p:cTn>
                              </p:par>
                              <p:par>
                                <p:cTn id="135" presetID="6" presetClass="emph" presetSubtype="0" decel="100000" fill="hold" grpId="2" nodeType="withEffect">
                                  <p:stCondLst>
                                    <p:cond delay="400"/>
                                  </p:stCondLst>
                                  <p:childTnLst>
                                    <p:animScale>
                                      <p:cBhvr>
                                        <p:cTn id="136" dur="250" fill="hold"/>
                                        <p:tgtEl>
                                          <p:spTgt spid="70"/>
                                        </p:tgtEl>
                                      </p:cBhvr>
                                      <p:by x="91000" y="91000"/>
                                    </p:animScale>
                                  </p:childTnLst>
                                </p:cTn>
                              </p:par>
                            </p:childTnLst>
                          </p:cTn>
                        </p:par>
                        <p:par>
                          <p:cTn id="137" fill="hold">
                            <p:stCondLst>
                              <p:cond delay="7480"/>
                            </p:stCondLst>
                            <p:childTnLst>
                              <p:par>
                                <p:cTn id="138" presetID="49" presetClass="entr" presetSubtype="0" decel="100000" fill="hold" grpId="0" nodeType="afterEffect">
                                  <p:stCondLst>
                                    <p:cond delay="0"/>
                                  </p:stCondLst>
                                  <p:childTnLst>
                                    <p:set>
                                      <p:cBhvr>
                                        <p:cTn id="139" dur="1" fill="hold">
                                          <p:stCondLst>
                                            <p:cond delay="0"/>
                                          </p:stCondLst>
                                        </p:cTn>
                                        <p:tgtEl>
                                          <p:spTgt spid="69"/>
                                        </p:tgtEl>
                                        <p:attrNameLst>
                                          <p:attrName>style.visibility</p:attrName>
                                        </p:attrNameLst>
                                      </p:cBhvr>
                                      <p:to>
                                        <p:strVal val="visible"/>
                                      </p:to>
                                    </p:set>
                                    <p:anim calcmode="lin" valueType="num">
                                      <p:cBhvr>
                                        <p:cTn id="140" dur="500" fill="hold"/>
                                        <p:tgtEl>
                                          <p:spTgt spid="69"/>
                                        </p:tgtEl>
                                        <p:attrNameLst>
                                          <p:attrName>ppt_w</p:attrName>
                                        </p:attrNameLst>
                                      </p:cBhvr>
                                      <p:tavLst>
                                        <p:tav tm="0">
                                          <p:val>
                                            <p:fltVal val="0"/>
                                          </p:val>
                                        </p:tav>
                                        <p:tav tm="100000">
                                          <p:val>
                                            <p:strVal val="#ppt_w"/>
                                          </p:val>
                                        </p:tav>
                                      </p:tavLst>
                                    </p:anim>
                                    <p:anim calcmode="lin" valueType="num">
                                      <p:cBhvr>
                                        <p:cTn id="141" dur="500" fill="hold"/>
                                        <p:tgtEl>
                                          <p:spTgt spid="69"/>
                                        </p:tgtEl>
                                        <p:attrNameLst>
                                          <p:attrName>ppt_h</p:attrName>
                                        </p:attrNameLst>
                                      </p:cBhvr>
                                      <p:tavLst>
                                        <p:tav tm="0">
                                          <p:val>
                                            <p:fltVal val="0"/>
                                          </p:val>
                                        </p:tav>
                                        <p:tav tm="100000">
                                          <p:val>
                                            <p:strVal val="#ppt_h"/>
                                          </p:val>
                                        </p:tav>
                                      </p:tavLst>
                                    </p:anim>
                                    <p:anim calcmode="lin" valueType="num">
                                      <p:cBhvr>
                                        <p:cTn id="142" dur="500" fill="hold"/>
                                        <p:tgtEl>
                                          <p:spTgt spid="69"/>
                                        </p:tgtEl>
                                        <p:attrNameLst>
                                          <p:attrName>style.rotation</p:attrName>
                                        </p:attrNameLst>
                                      </p:cBhvr>
                                      <p:tavLst>
                                        <p:tav tm="0">
                                          <p:val>
                                            <p:fltVal val="360"/>
                                          </p:val>
                                        </p:tav>
                                        <p:tav tm="100000">
                                          <p:val>
                                            <p:fltVal val="0"/>
                                          </p:val>
                                        </p:tav>
                                      </p:tavLst>
                                    </p:anim>
                                    <p:animEffect transition="in" filter="fade">
                                      <p:cBhvr>
                                        <p:cTn id="143" dur="500"/>
                                        <p:tgtEl>
                                          <p:spTgt spid="69"/>
                                        </p:tgtEl>
                                      </p:cBhvr>
                                    </p:animEffect>
                                  </p:childTnLst>
                                </p:cTn>
                              </p:par>
                            </p:childTnLst>
                          </p:cTn>
                        </p:par>
                        <p:par>
                          <p:cTn id="144" fill="hold">
                            <p:stCondLst>
                              <p:cond delay="7980"/>
                            </p:stCondLst>
                            <p:childTnLst>
                              <p:par>
                                <p:cTn id="145" presetID="53" presetClass="entr" presetSubtype="16" fill="hold" grpId="0" nodeType="after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p:cTn id="147" dur="250" fill="hold"/>
                                        <p:tgtEl>
                                          <p:spTgt spid="72"/>
                                        </p:tgtEl>
                                        <p:attrNameLst>
                                          <p:attrName>ppt_w</p:attrName>
                                        </p:attrNameLst>
                                      </p:cBhvr>
                                      <p:tavLst>
                                        <p:tav tm="0">
                                          <p:val>
                                            <p:fltVal val="0"/>
                                          </p:val>
                                        </p:tav>
                                        <p:tav tm="100000">
                                          <p:val>
                                            <p:strVal val="#ppt_w"/>
                                          </p:val>
                                        </p:tav>
                                      </p:tavLst>
                                    </p:anim>
                                    <p:anim calcmode="lin" valueType="num">
                                      <p:cBhvr>
                                        <p:cTn id="148" dur="250" fill="hold"/>
                                        <p:tgtEl>
                                          <p:spTgt spid="72"/>
                                        </p:tgtEl>
                                        <p:attrNameLst>
                                          <p:attrName>ppt_h</p:attrName>
                                        </p:attrNameLst>
                                      </p:cBhvr>
                                      <p:tavLst>
                                        <p:tav tm="0">
                                          <p:val>
                                            <p:fltVal val="0"/>
                                          </p:val>
                                        </p:tav>
                                        <p:tav tm="100000">
                                          <p:val>
                                            <p:strVal val="#ppt_h"/>
                                          </p:val>
                                        </p:tav>
                                      </p:tavLst>
                                    </p:anim>
                                    <p:animEffect transition="in" filter="fade">
                                      <p:cBhvr>
                                        <p:cTn id="149" dur="250"/>
                                        <p:tgtEl>
                                          <p:spTgt spid="72"/>
                                        </p:tgtEl>
                                      </p:cBhvr>
                                    </p:animEffect>
                                  </p:childTnLst>
                                </p:cTn>
                              </p:par>
                            </p:childTnLst>
                          </p:cTn>
                        </p:par>
                        <p:par>
                          <p:cTn id="150" fill="hold">
                            <p:stCondLst>
                              <p:cond delay="8480"/>
                            </p:stCondLst>
                            <p:childTnLst>
                              <p:par>
                                <p:cTn id="151" presetID="53" presetClass="entr" presetSubtype="16"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 calcmode="lin" valueType="num">
                                      <p:cBhvr>
                                        <p:cTn id="153" dur="250" fill="hold"/>
                                        <p:tgtEl>
                                          <p:spTgt spid="71"/>
                                        </p:tgtEl>
                                        <p:attrNameLst>
                                          <p:attrName>ppt_w</p:attrName>
                                        </p:attrNameLst>
                                      </p:cBhvr>
                                      <p:tavLst>
                                        <p:tav tm="0">
                                          <p:val>
                                            <p:fltVal val="0"/>
                                          </p:val>
                                        </p:tav>
                                        <p:tav tm="100000">
                                          <p:val>
                                            <p:strVal val="#ppt_w"/>
                                          </p:val>
                                        </p:tav>
                                      </p:tavLst>
                                    </p:anim>
                                    <p:anim calcmode="lin" valueType="num">
                                      <p:cBhvr>
                                        <p:cTn id="154" dur="250" fill="hold"/>
                                        <p:tgtEl>
                                          <p:spTgt spid="71"/>
                                        </p:tgtEl>
                                        <p:attrNameLst>
                                          <p:attrName>ppt_h</p:attrName>
                                        </p:attrNameLst>
                                      </p:cBhvr>
                                      <p:tavLst>
                                        <p:tav tm="0">
                                          <p:val>
                                            <p:fltVal val="0"/>
                                          </p:val>
                                        </p:tav>
                                        <p:tav tm="100000">
                                          <p:val>
                                            <p:strVal val="#ppt_h"/>
                                          </p:val>
                                        </p:tav>
                                      </p:tavLst>
                                    </p:anim>
                                    <p:animEffect transition="in" filter="fade">
                                      <p:cBhvr>
                                        <p:cTn id="155" dur="250"/>
                                        <p:tgtEl>
                                          <p:spTgt spid="71"/>
                                        </p:tgtEl>
                                      </p:cBhvr>
                                    </p:animEffect>
                                  </p:childTnLst>
                                </p:cTn>
                              </p:par>
                            </p:childTnLst>
                          </p:cTn>
                        </p:par>
                        <p:par>
                          <p:cTn id="156" fill="hold">
                            <p:stCondLst>
                              <p:cond delay="8980"/>
                            </p:stCondLst>
                            <p:childTnLst>
                              <p:par>
                                <p:cTn id="157" presetID="53" presetClass="entr" presetSubtype="16" fill="hold" grpId="0" nodeType="afterEffect">
                                  <p:stCondLst>
                                    <p:cond delay="0"/>
                                  </p:stCondLst>
                                  <p:childTnLst>
                                    <p:set>
                                      <p:cBhvr>
                                        <p:cTn id="158" dur="1" fill="hold">
                                          <p:stCondLst>
                                            <p:cond delay="0"/>
                                          </p:stCondLst>
                                        </p:cTn>
                                        <p:tgtEl>
                                          <p:spTgt spid="68"/>
                                        </p:tgtEl>
                                        <p:attrNameLst>
                                          <p:attrName>style.visibility</p:attrName>
                                        </p:attrNameLst>
                                      </p:cBhvr>
                                      <p:to>
                                        <p:strVal val="visible"/>
                                      </p:to>
                                    </p:set>
                                    <p:anim calcmode="lin" valueType="num">
                                      <p:cBhvr>
                                        <p:cTn id="159" dur="500" fill="hold"/>
                                        <p:tgtEl>
                                          <p:spTgt spid="68"/>
                                        </p:tgtEl>
                                        <p:attrNameLst>
                                          <p:attrName>ppt_w</p:attrName>
                                        </p:attrNameLst>
                                      </p:cBhvr>
                                      <p:tavLst>
                                        <p:tav tm="0">
                                          <p:val>
                                            <p:fltVal val="0"/>
                                          </p:val>
                                        </p:tav>
                                        <p:tav tm="100000">
                                          <p:val>
                                            <p:strVal val="#ppt_w"/>
                                          </p:val>
                                        </p:tav>
                                      </p:tavLst>
                                    </p:anim>
                                    <p:anim calcmode="lin" valueType="num">
                                      <p:cBhvr>
                                        <p:cTn id="160" dur="500" fill="hold"/>
                                        <p:tgtEl>
                                          <p:spTgt spid="68"/>
                                        </p:tgtEl>
                                        <p:attrNameLst>
                                          <p:attrName>ppt_h</p:attrName>
                                        </p:attrNameLst>
                                      </p:cBhvr>
                                      <p:tavLst>
                                        <p:tav tm="0">
                                          <p:val>
                                            <p:fltVal val="0"/>
                                          </p:val>
                                        </p:tav>
                                        <p:tav tm="100000">
                                          <p:val>
                                            <p:strVal val="#ppt_h"/>
                                          </p:val>
                                        </p:tav>
                                      </p:tavLst>
                                    </p:anim>
                                    <p:animEffect transition="in" filter="fade">
                                      <p:cBhvr>
                                        <p:cTn id="161" dur="500"/>
                                        <p:tgtEl>
                                          <p:spTgt spid="68"/>
                                        </p:tgtEl>
                                      </p:cBhvr>
                                    </p:animEffect>
                                  </p:childTnLst>
                                </p:cTn>
                              </p:par>
                              <p:par>
                                <p:cTn id="162" presetID="42" presetClass="path" presetSubtype="0" accel="50000" decel="50000" fill="hold" grpId="1" nodeType="withEffect">
                                  <p:stCondLst>
                                    <p:cond delay="0"/>
                                  </p:stCondLst>
                                  <p:childTnLst>
                                    <p:animMotion origin="layout" path="M 2.08333E-6 4.07407E-6 L 2.08333E-6 0.1081 " pathEditMode="relative" rAng="0" ptsTypes="AA">
                                      <p:cBhvr>
                                        <p:cTn id="163" dur="500" spd="-100000" fill="hold"/>
                                        <p:tgtEl>
                                          <p:spTgt spid="68"/>
                                        </p:tgtEl>
                                        <p:attrNameLst>
                                          <p:attrName>ppt_x</p:attrName>
                                          <p:attrName>ppt_y</p:attrName>
                                        </p:attrNameLst>
                                      </p:cBhvr>
                                      <p:rCtr x="0" y="5394"/>
                                    </p:animMotion>
                                  </p:childTnLst>
                                </p:cTn>
                              </p:par>
                            </p:childTnLst>
                          </p:cTn>
                        </p:par>
                        <p:par>
                          <p:cTn id="164" fill="hold">
                            <p:stCondLst>
                              <p:cond delay="9480"/>
                            </p:stCondLst>
                            <p:childTnLst>
                              <p:par>
                                <p:cTn id="165" presetID="53" presetClass="entr" presetSubtype="16" fill="hold" grpId="0" nodeType="afterEffect">
                                  <p:stCondLst>
                                    <p:cond delay="0"/>
                                  </p:stCondLst>
                                  <p:iterate type="lt">
                                    <p:tmPct val="10000"/>
                                  </p:iterate>
                                  <p:childTnLst>
                                    <p:set>
                                      <p:cBhvr>
                                        <p:cTn id="166" dur="1" fill="hold">
                                          <p:stCondLst>
                                            <p:cond delay="0"/>
                                          </p:stCondLst>
                                        </p:cTn>
                                        <p:tgtEl>
                                          <p:spTgt spid="73"/>
                                        </p:tgtEl>
                                        <p:attrNameLst>
                                          <p:attrName>style.visibility</p:attrName>
                                        </p:attrNameLst>
                                      </p:cBhvr>
                                      <p:to>
                                        <p:strVal val="visible"/>
                                      </p:to>
                                    </p:set>
                                    <p:anim calcmode="lin" valueType="num">
                                      <p:cBhvr>
                                        <p:cTn id="167" dur="100" fill="hold"/>
                                        <p:tgtEl>
                                          <p:spTgt spid="73"/>
                                        </p:tgtEl>
                                        <p:attrNameLst>
                                          <p:attrName>ppt_w</p:attrName>
                                        </p:attrNameLst>
                                      </p:cBhvr>
                                      <p:tavLst>
                                        <p:tav tm="0">
                                          <p:val>
                                            <p:fltVal val="0"/>
                                          </p:val>
                                        </p:tav>
                                        <p:tav tm="100000">
                                          <p:val>
                                            <p:strVal val="#ppt_w"/>
                                          </p:val>
                                        </p:tav>
                                      </p:tavLst>
                                    </p:anim>
                                    <p:anim calcmode="lin" valueType="num">
                                      <p:cBhvr>
                                        <p:cTn id="168" dur="100" fill="hold"/>
                                        <p:tgtEl>
                                          <p:spTgt spid="73"/>
                                        </p:tgtEl>
                                        <p:attrNameLst>
                                          <p:attrName>ppt_h</p:attrName>
                                        </p:attrNameLst>
                                      </p:cBhvr>
                                      <p:tavLst>
                                        <p:tav tm="0">
                                          <p:val>
                                            <p:fltVal val="0"/>
                                          </p:val>
                                        </p:tav>
                                        <p:tav tm="100000">
                                          <p:val>
                                            <p:strVal val="#ppt_h"/>
                                          </p:val>
                                        </p:tav>
                                      </p:tavLst>
                                    </p:anim>
                                    <p:animEffect transition="in" filter="fade">
                                      <p:cBhvr>
                                        <p:cTn id="169" dur="1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4" grpId="0" animBg="1"/>
      <p:bldP spid="44" grpId="1" animBg="1"/>
      <p:bldP spid="44" grpId="2" animBg="1"/>
      <p:bldGraphic spid="57" grpId="0">
        <p:bldAsOne/>
      </p:bldGraphic>
      <p:bldP spid="58" grpId="0" animBg="1"/>
      <p:bldP spid="58" grpId="1" animBg="1"/>
      <p:bldP spid="58" grpId="2" animBg="1"/>
      <p:bldP spid="59" grpId="0"/>
      <p:bldP spid="60" grpId="0"/>
      <p:bldP spid="61" grpId="0"/>
      <p:bldP spid="62" grpId="0" animBg="1"/>
      <p:bldP spid="62" grpId="1" animBg="1"/>
      <p:bldP spid="62" grpId="2" animBg="1"/>
      <p:bldGraphic spid="63" grpId="0">
        <p:bldAsOne/>
      </p:bldGraphic>
      <p:bldP spid="64" grpId="0" animBg="1"/>
      <p:bldP spid="64" grpId="1" animBg="1"/>
      <p:bldP spid="64" grpId="2" animBg="1"/>
      <p:bldP spid="66" grpId="0"/>
      <p:bldP spid="67" grpId="0"/>
      <p:bldP spid="68" grpId="0" animBg="1"/>
      <p:bldP spid="68" grpId="1" animBg="1"/>
      <p:bldGraphic spid="69" grpId="0">
        <p:bldAsOne/>
      </p:bldGraphic>
      <p:bldP spid="70" grpId="0" animBg="1"/>
      <p:bldP spid="70" grpId="1" animBg="1"/>
      <p:bldP spid="70" grpId="2" animBg="1"/>
      <p:bldP spid="71" grpId="0"/>
      <p:bldP spid="72" grpId="0"/>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49218" y="1469111"/>
            <a:ext cx="1743589" cy="364416"/>
            <a:chOff x="4870510" y="1315017"/>
            <a:chExt cx="1743589" cy="364416"/>
          </a:xfrm>
          <a:solidFill>
            <a:srgbClr val="6C448A"/>
          </a:solidFill>
        </p:grpSpPr>
        <p:sp>
          <p:nvSpPr>
            <p:cNvPr id="37" name="矩形 36"/>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0"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主要研究计划</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研究进度</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478307"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Test progress and plan</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847449" y="2451618"/>
            <a:ext cx="1720431" cy="2134001"/>
            <a:chOff x="1110504" y="1492274"/>
            <a:chExt cx="1909505" cy="2368526"/>
          </a:xfrm>
          <a:solidFill>
            <a:srgbClr val="6C448A"/>
          </a:solidFill>
          <a:effectLst>
            <a:outerShdw blurRad="203200" dist="152400" dir="2700000" algn="tl" rotWithShape="0">
              <a:prstClr val="black">
                <a:alpha val="60000"/>
              </a:prstClr>
            </a:outerShdw>
          </a:effectLst>
        </p:grpSpPr>
        <p:grpSp>
          <p:nvGrpSpPr>
            <p:cNvPr id="42" name="组合 41"/>
            <p:cNvGrpSpPr/>
            <p:nvPr/>
          </p:nvGrpSpPr>
          <p:grpSpPr>
            <a:xfrm rot="10985882">
              <a:off x="2272100" y="1492274"/>
              <a:ext cx="747909" cy="1173537"/>
              <a:chOff x="1335314" y="4786756"/>
              <a:chExt cx="1122806" cy="1761783"/>
            </a:xfrm>
            <a:grpFill/>
          </p:grpSpPr>
          <p:grpSp>
            <p:nvGrpSpPr>
              <p:cNvPr id="45" name="组合 44"/>
              <p:cNvGrpSpPr/>
              <p:nvPr/>
            </p:nvGrpSpPr>
            <p:grpSpPr>
              <a:xfrm rot="21435440">
                <a:off x="1441603" y="4786756"/>
                <a:ext cx="1016517" cy="1761783"/>
                <a:chOff x="4376258" y="4808160"/>
                <a:chExt cx="1016517" cy="1761783"/>
              </a:xfrm>
              <a:grpFill/>
            </p:grpSpPr>
            <p:sp>
              <p:nvSpPr>
                <p:cNvPr id="47" name="任意多边形 10"/>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2615405">
                  <a:off x="5160547" y="4808160"/>
                  <a:ext cx="232228" cy="434872"/>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6" name="直接连接符 45"/>
              <p:cNvCxnSpPr/>
              <p:nvPr/>
            </p:nvCxnSpPr>
            <p:spPr>
              <a:xfrm flipH="1">
                <a:off x="1335314" y="5370285"/>
                <a:ext cx="725714" cy="783772"/>
              </a:xfrm>
              <a:prstGeom prst="line">
                <a:avLst/>
              </a:prstGeom>
              <a:grpFill/>
              <a:ln>
                <a:solidFill>
                  <a:srgbClr val="6C448A"/>
                </a:solidFill>
              </a:ln>
            </p:spPr>
            <p:style>
              <a:lnRef idx="1">
                <a:schemeClr val="accent1"/>
              </a:lnRef>
              <a:fillRef idx="0">
                <a:schemeClr val="accent1"/>
              </a:fillRef>
              <a:effectRef idx="0">
                <a:schemeClr val="accent1"/>
              </a:effectRef>
              <a:fontRef idx="minor">
                <a:schemeClr val="tx1"/>
              </a:fontRef>
            </p:style>
          </p:cxnSp>
        </p:grpSp>
        <p:sp>
          <p:nvSpPr>
            <p:cNvPr id="43" name="同心圆 5"/>
            <p:cNvSpPr/>
            <p:nvPr/>
          </p:nvSpPr>
          <p:spPr>
            <a:xfrm>
              <a:off x="1110504" y="2397820"/>
              <a:ext cx="1462980" cy="1462980"/>
            </a:xfrm>
            <a:prstGeom prst="donut">
              <a:avLst>
                <a:gd name="adj" fmla="val 7715"/>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 name="组合 48"/>
          <p:cNvGrpSpPr/>
          <p:nvPr/>
        </p:nvGrpSpPr>
        <p:grpSpPr>
          <a:xfrm>
            <a:off x="4896775" y="1874595"/>
            <a:ext cx="2290113" cy="2711024"/>
            <a:chOff x="3743675" y="972847"/>
            <a:chExt cx="2541794" cy="3008963"/>
          </a:xfrm>
          <a:solidFill>
            <a:srgbClr val="6C448A"/>
          </a:solidFill>
          <a:effectLst>
            <a:outerShdw blurRad="203200" dist="152400" dir="2700000" algn="tl" rotWithShape="0">
              <a:prstClr val="black">
                <a:alpha val="60000"/>
              </a:prstClr>
            </a:outerShdw>
          </a:effectLst>
        </p:grpSpPr>
        <p:grpSp>
          <p:nvGrpSpPr>
            <p:cNvPr id="50" name="组合 49"/>
            <p:cNvGrpSpPr/>
            <p:nvPr/>
          </p:nvGrpSpPr>
          <p:grpSpPr>
            <a:xfrm rot="11163297">
              <a:off x="5364849" y="972847"/>
              <a:ext cx="920620" cy="1444536"/>
              <a:chOff x="1335314" y="4786756"/>
              <a:chExt cx="1122806" cy="1761783"/>
            </a:xfrm>
            <a:grpFill/>
          </p:grpSpPr>
          <p:grpSp>
            <p:nvGrpSpPr>
              <p:cNvPr id="52" name="组合 51"/>
              <p:cNvGrpSpPr/>
              <p:nvPr/>
            </p:nvGrpSpPr>
            <p:grpSpPr>
              <a:xfrm rot="21435440">
                <a:off x="1441601" y="4786756"/>
                <a:ext cx="1016519" cy="1761783"/>
                <a:chOff x="4376256" y="4808160"/>
                <a:chExt cx="1016519" cy="1761783"/>
              </a:xfrm>
              <a:grpFill/>
            </p:grpSpPr>
            <p:sp>
              <p:nvSpPr>
                <p:cNvPr id="80" name="任意多边形 17"/>
                <p:cNvSpPr/>
                <p:nvPr/>
              </p:nvSpPr>
              <p:spPr>
                <a:xfrm rot="18857641">
                  <a:off x="3748177" y="5511021"/>
                  <a:ext cx="1687001" cy="430843"/>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rot="2615405">
                  <a:off x="5160547" y="4808160"/>
                  <a:ext cx="232228" cy="434872"/>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6" name="直接连接符 55"/>
              <p:cNvCxnSpPr/>
              <p:nvPr/>
            </p:nvCxnSpPr>
            <p:spPr>
              <a:xfrm flipH="1">
                <a:off x="1335314" y="5370285"/>
                <a:ext cx="725714" cy="783772"/>
              </a:xfrm>
              <a:prstGeom prst="line">
                <a:avLst/>
              </a:prstGeom>
              <a:grpFill/>
              <a:ln>
                <a:solidFill>
                  <a:srgbClr val="6C448A"/>
                </a:solidFill>
              </a:ln>
            </p:spPr>
            <p:style>
              <a:lnRef idx="1">
                <a:schemeClr val="accent1"/>
              </a:lnRef>
              <a:fillRef idx="0">
                <a:schemeClr val="accent1"/>
              </a:fillRef>
              <a:effectRef idx="0">
                <a:schemeClr val="accent1"/>
              </a:effectRef>
              <a:fontRef idx="minor">
                <a:schemeClr val="tx1"/>
              </a:fontRef>
            </p:style>
          </p:cxnSp>
        </p:grpSp>
        <p:sp>
          <p:nvSpPr>
            <p:cNvPr id="51" name="同心圆 14"/>
            <p:cNvSpPr/>
            <p:nvPr/>
          </p:nvSpPr>
          <p:spPr>
            <a:xfrm>
              <a:off x="3743675" y="2046514"/>
              <a:ext cx="1935296" cy="1935296"/>
            </a:xfrm>
            <a:prstGeom prst="donut">
              <a:avLst>
                <a:gd name="adj" fmla="val 7715"/>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2" name="组合 81"/>
          <p:cNvGrpSpPr/>
          <p:nvPr/>
        </p:nvGrpSpPr>
        <p:grpSpPr>
          <a:xfrm>
            <a:off x="8017017" y="1379793"/>
            <a:ext cx="2932718" cy="3205826"/>
            <a:chOff x="6928897" y="501066"/>
            <a:chExt cx="3255021" cy="3558143"/>
          </a:xfrm>
          <a:solidFill>
            <a:srgbClr val="6C448A"/>
          </a:solidFill>
          <a:effectLst>
            <a:outerShdw blurRad="203200" dist="152400" dir="2700000" algn="tl" rotWithShape="0">
              <a:prstClr val="black">
                <a:alpha val="60000"/>
              </a:prstClr>
            </a:outerShdw>
          </a:effectLst>
        </p:grpSpPr>
        <p:sp>
          <p:nvSpPr>
            <p:cNvPr id="83" name="同心圆 20"/>
            <p:cNvSpPr/>
            <p:nvPr/>
          </p:nvSpPr>
          <p:spPr>
            <a:xfrm>
              <a:off x="6928897" y="1695115"/>
              <a:ext cx="2364094" cy="2364094"/>
            </a:xfrm>
            <a:prstGeom prst="donut">
              <a:avLst>
                <a:gd name="adj" fmla="val 7715"/>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4" name="组合 83"/>
            <p:cNvGrpSpPr/>
            <p:nvPr/>
          </p:nvGrpSpPr>
          <p:grpSpPr>
            <a:xfrm rot="11228489">
              <a:off x="9086218" y="501066"/>
              <a:ext cx="1097700" cy="1722391"/>
              <a:chOff x="1335314" y="4786756"/>
              <a:chExt cx="1122806" cy="1761783"/>
            </a:xfrm>
            <a:grpFill/>
          </p:grpSpPr>
          <p:grpSp>
            <p:nvGrpSpPr>
              <p:cNvPr id="85" name="组合 84"/>
              <p:cNvGrpSpPr/>
              <p:nvPr/>
            </p:nvGrpSpPr>
            <p:grpSpPr>
              <a:xfrm rot="21435440">
                <a:off x="1441603" y="4786756"/>
                <a:ext cx="1016517" cy="1761783"/>
                <a:chOff x="4376258" y="4808160"/>
                <a:chExt cx="1016517" cy="1761783"/>
              </a:xfrm>
              <a:grpFill/>
            </p:grpSpPr>
            <p:sp>
              <p:nvSpPr>
                <p:cNvPr id="87" name="任意多边形 24"/>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rot="2615405">
                  <a:off x="5160547" y="4808160"/>
                  <a:ext cx="232228" cy="434872"/>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flipH="1">
                <a:off x="1335314" y="5370285"/>
                <a:ext cx="725714" cy="783772"/>
              </a:xfrm>
              <a:prstGeom prst="line">
                <a:avLst/>
              </a:prstGeom>
              <a:grpFill/>
              <a:ln>
                <a:solidFill>
                  <a:srgbClr val="6C448A"/>
                </a:solidFill>
              </a:ln>
            </p:spPr>
            <p:style>
              <a:lnRef idx="1">
                <a:schemeClr val="accent1"/>
              </a:lnRef>
              <a:fillRef idx="0">
                <a:schemeClr val="accent1"/>
              </a:fillRef>
              <a:effectRef idx="0">
                <a:schemeClr val="accent1"/>
              </a:effectRef>
              <a:fontRef idx="minor">
                <a:schemeClr val="tx1"/>
              </a:fontRef>
            </p:style>
          </p:cxnSp>
        </p:grpSp>
      </p:grpSp>
      <p:sp>
        <p:nvSpPr>
          <p:cNvPr id="89" name="文本框 88"/>
          <p:cNvSpPr txBox="1"/>
          <p:nvPr/>
        </p:nvSpPr>
        <p:spPr>
          <a:xfrm>
            <a:off x="1863991" y="3718772"/>
            <a:ext cx="1282630" cy="369332"/>
          </a:xfrm>
          <a:prstGeom prst="rect">
            <a:avLst/>
          </a:prstGeom>
          <a:noFill/>
        </p:spPr>
        <p:txBody>
          <a:bodyPr wrap="square" rtlCol="0">
            <a:spAutoFit/>
          </a:bodyPr>
          <a:lstStyle/>
          <a:p>
            <a:pPr marL="0" marR="0" lvl="0" indent="0" algn="ctr" defTabSz="914400" eaLnBrk="1" fontAlgn="auto" latinLnBrk="0" hangingPunct="1">
              <a:spcBef>
                <a:spcPts val="0"/>
              </a:spcBef>
              <a:spcAft>
                <a:spcPts val="0"/>
              </a:spcAft>
              <a:buClrTx/>
              <a:buSzTx/>
              <a:buFontTx/>
              <a:buNone/>
              <a:defRPr/>
            </a:pPr>
            <a:r>
              <a:rPr kumimoji="0" lang="zh-CN" altLang="en-US" sz="18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rPr>
              <a:t>添加标题</a:t>
            </a:r>
            <a:endParaRPr kumimoji="0" lang="zh-CN" altLang="en-US" sz="18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endParaRPr>
          </a:p>
        </p:txBody>
      </p:sp>
      <p:sp>
        <p:nvSpPr>
          <p:cNvPr id="90" name="文本框 89"/>
          <p:cNvSpPr txBox="1"/>
          <p:nvPr/>
        </p:nvSpPr>
        <p:spPr>
          <a:xfrm>
            <a:off x="8272021" y="3268357"/>
            <a:ext cx="1620000" cy="461665"/>
          </a:xfrm>
          <a:prstGeom prst="rect">
            <a:avLst/>
          </a:prstGeom>
          <a:noFill/>
        </p:spPr>
        <p:txBody>
          <a:bodyPr wrap="square" rtlCol="0">
            <a:spAutoFit/>
          </a:bodyPr>
          <a:lstStyle/>
          <a:p>
            <a:pPr marL="0" marR="0" lvl="0" indent="0" algn="ctr" defTabSz="914400" eaLnBrk="1" fontAlgn="auto" latinLnBrk="0" hangingPunct="1">
              <a:spcBef>
                <a:spcPts val="0"/>
              </a:spcBef>
              <a:spcAft>
                <a:spcPts val="0"/>
              </a:spcAft>
              <a:buClrTx/>
              <a:buSzTx/>
              <a:buFontTx/>
              <a:buNone/>
              <a:defRPr/>
            </a:pPr>
            <a:r>
              <a:rPr kumimoji="0" lang="zh-CN" altLang="en-US" sz="24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rPr>
              <a:t>添加标题</a:t>
            </a:r>
            <a:endParaRPr kumimoji="0" lang="zh-CN" altLang="en-US" sz="24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endParaRPr>
          </a:p>
        </p:txBody>
      </p:sp>
      <p:sp>
        <p:nvSpPr>
          <p:cNvPr id="91" name="文本框 90"/>
          <p:cNvSpPr txBox="1"/>
          <p:nvPr/>
        </p:nvSpPr>
        <p:spPr>
          <a:xfrm>
            <a:off x="5003510" y="3490824"/>
            <a:ext cx="1530197" cy="400110"/>
          </a:xfrm>
          <a:prstGeom prst="rect">
            <a:avLst/>
          </a:prstGeom>
          <a:noFill/>
        </p:spPr>
        <p:txBody>
          <a:bodyPr wrap="square" rtlCol="0">
            <a:spAutoFit/>
          </a:bodyPr>
          <a:lstStyle/>
          <a:p>
            <a:pPr marL="0" marR="0" lvl="0" indent="0" algn="ctr" defTabSz="914400" eaLnBrk="1" fontAlgn="auto" latinLnBrk="0" hangingPunct="1">
              <a:spcBef>
                <a:spcPts val="0"/>
              </a:spcBef>
              <a:spcAft>
                <a:spcPts val="0"/>
              </a:spcAft>
              <a:buClrTx/>
              <a:buSzTx/>
              <a:buFontTx/>
              <a:buNone/>
              <a:defRPr/>
            </a:pPr>
            <a:r>
              <a:rPr kumimoji="0" lang="zh-CN" altLang="en-US" sz="20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rPr>
              <a:t>添加标题</a:t>
            </a:r>
            <a:endParaRPr kumimoji="0" lang="zh-CN" altLang="en-US" sz="2000" b="1" i="0" u="none" strike="noStrike" kern="0" cap="none" spc="0" normalizeH="0" baseline="0" noProof="0" dirty="0">
              <a:ln>
                <a:noFill/>
              </a:ln>
              <a:solidFill>
                <a:srgbClr val="FF9600"/>
              </a:solidFill>
              <a:effectLst/>
              <a:uLnTx/>
              <a:uFillTx/>
              <a:latin typeface="微软雅黑" panose="020B0503020204020204" charset="-122"/>
              <a:ea typeface="微软雅黑" panose="020B0503020204020204" charset="-122"/>
            </a:endParaRPr>
          </a:p>
        </p:txBody>
      </p:sp>
      <p:sp>
        <p:nvSpPr>
          <p:cNvPr id="92" name="矩形 91"/>
          <p:cNvSpPr/>
          <p:nvPr/>
        </p:nvSpPr>
        <p:spPr>
          <a:xfrm>
            <a:off x="1125192" y="4786805"/>
            <a:ext cx="2760227"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93" name="矩形 92"/>
          <p:cNvSpPr/>
          <p:nvPr/>
        </p:nvSpPr>
        <p:spPr>
          <a:xfrm>
            <a:off x="4388494" y="4786805"/>
            <a:ext cx="2760227"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94" name="矩形 93"/>
          <p:cNvSpPr/>
          <p:nvPr/>
        </p:nvSpPr>
        <p:spPr>
          <a:xfrm>
            <a:off x="7701907" y="4786805"/>
            <a:ext cx="2760227" cy="954107"/>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pic>
        <p:nvPicPr>
          <p:cNvPr id="44"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9232900" y="6461125"/>
            <a:ext cx="2959100" cy="396875"/>
            <a:chOff x="9259" y="10212"/>
            <a:chExt cx="4660" cy="625"/>
          </a:xfrm>
        </p:grpSpPr>
        <p:sp>
          <p:nvSpPr>
            <p:cNvPr id="58" name="矩形 57"/>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60" name="文本框 59"/>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23" presetClass="entr" presetSubtype="36"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strVal val="(6*min(max(#ppt_w*#ppt_h,.3),1)-7.4)/-.7*#ppt_w"/>
                                          </p:val>
                                        </p:tav>
                                        <p:tav tm="100000">
                                          <p:val>
                                            <p:strVal val="#ppt_w"/>
                                          </p:val>
                                        </p:tav>
                                      </p:tavLst>
                                    </p:anim>
                                    <p:anim calcmode="lin" valueType="num">
                                      <p:cBhvr>
                                        <p:cTn id="25" dur="500" fill="hold"/>
                                        <p:tgtEl>
                                          <p:spTgt spid="41"/>
                                        </p:tgtEl>
                                        <p:attrNameLst>
                                          <p:attrName>ppt_h</p:attrName>
                                        </p:attrNameLst>
                                      </p:cBhvr>
                                      <p:tavLst>
                                        <p:tav tm="0">
                                          <p:val>
                                            <p:strVal val="(6*min(max(#ppt_w*#ppt_h,.3),1)-7.4)/-.7*#ppt_h"/>
                                          </p:val>
                                        </p:tav>
                                        <p:tav tm="100000">
                                          <p:val>
                                            <p:strVal val="#ppt_h"/>
                                          </p:val>
                                        </p:tav>
                                      </p:tavLst>
                                    </p:anim>
                                    <p:anim calcmode="lin" valueType="num">
                                      <p:cBhvr>
                                        <p:cTn id="26" dur="500" fill="hold"/>
                                        <p:tgtEl>
                                          <p:spTgt spid="41"/>
                                        </p:tgtEl>
                                        <p:attrNameLst>
                                          <p:attrName>ppt_x</p:attrName>
                                        </p:attrNameLst>
                                      </p:cBhvr>
                                      <p:tavLst>
                                        <p:tav tm="0">
                                          <p:val>
                                            <p:fltVal val="0.5"/>
                                          </p:val>
                                        </p:tav>
                                        <p:tav tm="100000">
                                          <p:val>
                                            <p:strVal val="#ppt_x"/>
                                          </p:val>
                                        </p:tav>
                                      </p:tavLst>
                                    </p:anim>
                                    <p:anim calcmode="lin" valueType="num">
                                      <p:cBhvr>
                                        <p:cTn id="27" dur="500" fill="hold"/>
                                        <p:tgtEl>
                                          <p:spTgt spid="41"/>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cBhvr>
                                        <p:cTn id="31" dur="500" fill="hold"/>
                                        <p:tgtEl>
                                          <p:spTgt spid="89"/>
                                        </p:tgtEl>
                                        <p:attrNameLst>
                                          <p:attrName>ppt_w</p:attrName>
                                        </p:attrNameLst>
                                      </p:cBhvr>
                                      <p:tavLst>
                                        <p:tav tm="0">
                                          <p:val>
                                            <p:fltVal val="0"/>
                                          </p:val>
                                        </p:tav>
                                        <p:tav tm="100000">
                                          <p:val>
                                            <p:strVal val="#ppt_w"/>
                                          </p:val>
                                        </p:tav>
                                      </p:tavLst>
                                    </p:anim>
                                    <p:anim calcmode="lin" valueType="num">
                                      <p:cBhvr>
                                        <p:cTn id="32" dur="500" fill="hold"/>
                                        <p:tgtEl>
                                          <p:spTgt spid="89"/>
                                        </p:tgtEl>
                                        <p:attrNameLst>
                                          <p:attrName>ppt_h</p:attrName>
                                        </p:attrNameLst>
                                      </p:cBhvr>
                                      <p:tavLst>
                                        <p:tav tm="0">
                                          <p:val>
                                            <p:fltVal val="0"/>
                                          </p:val>
                                        </p:tav>
                                        <p:tav tm="100000">
                                          <p:val>
                                            <p:strVal val="#ppt_h"/>
                                          </p:val>
                                        </p:tav>
                                      </p:tavLst>
                                    </p:anim>
                                    <p:animEffect transition="in" filter="fade">
                                      <p:cBhvr>
                                        <p:cTn id="33" dur="500"/>
                                        <p:tgtEl>
                                          <p:spTgt spid="89"/>
                                        </p:tgtEl>
                                      </p:cBhvr>
                                    </p:animEffect>
                                  </p:childTnLst>
                                </p:cTn>
                              </p:par>
                            </p:childTnLst>
                          </p:cTn>
                        </p:par>
                        <p:par>
                          <p:cTn id="34" fill="hold">
                            <p:stCondLst>
                              <p:cond delay="20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92"/>
                                        </p:tgtEl>
                                        <p:attrNameLst>
                                          <p:attrName>style.visibility</p:attrName>
                                        </p:attrNameLst>
                                      </p:cBhvr>
                                      <p:to>
                                        <p:strVal val="visible"/>
                                      </p:to>
                                    </p:set>
                                    <p:anim calcmode="lin" valueType="num">
                                      <p:cBhvr>
                                        <p:cTn id="37" dur="100" fill="hold"/>
                                        <p:tgtEl>
                                          <p:spTgt spid="92"/>
                                        </p:tgtEl>
                                        <p:attrNameLst>
                                          <p:attrName>ppt_w</p:attrName>
                                        </p:attrNameLst>
                                      </p:cBhvr>
                                      <p:tavLst>
                                        <p:tav tm="0">
                                          <p:val>
                                            <p:fltVal val="0"/>
                                          </p:val>
                                        </p:tav>
                                        <p:tav tm="100000">
                                          <p:val>
                                            <p:strVal val="#ppt_w"/>
                                          </p:val>
                                        </p:tav>
                                      </p:tavLst>
                                    </p:anim>
                                    <p:anim calcmode="lin" valueType="num">
                                      <p:cBhvr>
                                        <p:cTn id="38" dur="100" fill="hold"/>
                                        <p:tgtEl>
                                          <p:spTgt spid="92"/>
                                        </p:tgtEl>
                                        <p:attrNameLst>
                                          <p:attrName>ppt_h</p:attrName>
                                        </p:attrNameLst>
                                      </p:cBhvr>
                                      <p:tavLst>
                                        <p:tav tm="0">
                                          <p:val>
                                            <p:fltVal val="0"/>
                                          </p:val>
                                        </p:tav>
                                        <p:tav tm="100000">
                                          <p:val>
                                            <p:strVal val="#ppt_h"/>
                                          </p:val>
                                        </p:tav>
                                      </p:tavLst>
                                    </p:anim>
                                    <p:animEffect transition="in" filter="fade">
                                      <p:cBhvr>
                                        <p:cTn id="39" dur="100"/>
                                        <p:tgtEl>
                                          <p:spTgt spid="92"/>
                                        </p:tgtEl>
                                      </p:cBhvr>
                                    </p:animEffect>
                                  </p:childTnLst>
                                </p:cTn>
                              </p:par>
                            </p:childTnLst>
                          </p:cTn>
                        </p:par>
                        <p:par>
                          <p:cTn id="40" fill="hold">
                            <p:stCondLst>
                              <p:cond delay="2100"/>
                            </p:stCondLst>
                            <p:childTnLst>
                              <p:par>
                                <p:cTn id="41" presetID="23" presetClass="entr" presetSubtype="36"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strVal val="(6*min(max(#ppt_w*#ppt_h,.3),1)-7.4)/-.7*#ppt_w"/>
                                          </p:val>
                                        </p:tav>
                                        <p:tav tm="100000">
                                          <p:val>
                                            <p:strVal val="#ppt_w"/>
                                          </p:val>
                                        </p:tav>
                                      </p:tavLst>
                                    </p:anim>
                                    <p:anim calcmode="lin" valueType="num">
                                      <p:cBhvr>
                                        <p:cTn id="44" dur="500" fill="hold"/>
                                        <p:tgtEl>
                                          <p:spTgt spid="49"/>
                                        </p:tgtEl>
                                        <p:attrNameLst>
                                          <p:attrName>ppt_h</p:attrName>
                                        </p:attrNameLst>
                                      </p:cBhvr>
                                      <p:tavLst>
                                        <p:tav tm="0">
                                          <p:val>
                                            <p:strVal val="(6*min(max(#ppt_w*#ppt_h,.3),1)-7.4)/-.7*#ppt_h"/>
                                          </p:val>
                                        </p:tav>
                                        <p:tav tm="100000">
                                          <p:val>
                                            <p:strVal val="#ppt_h"/>
                                          </p:val>
                                        </p:tav>
                                      </p:tavLst>
                                    </p:anim>
                                    <p:anim calcmode="lin" valueType="num">
                                      <p:cBhvr>
                                        <p:cTn id="45" dur="500" fill="hold"/>
                                        <p:tgtEl>
                                          <p:spTgt spid="49"/>
                                        </p:tgtEl>
                                        <p:attrNameLst>
                                          <p:attrName>ppt_x</p:attrName>
                                        </p:attrNameLst>
                                      </p:cBhvr>
                                      <p:tavLst>
                                        <p:tav tm="0">
                                          <p:val>
                                            <p:fltVal val="0.5"/>
                                          </p:val>
                                        </p:tav>
                                        <p:tav tm="100000">
                                          <p:val>
                                            <p:strVal val="#ppt_x"/>
                                          </p:val>
                                        </p:tav>
                                      </p:tavLst>
                                    </p:anim>
                                    <p:anim calcmode="lin" valueType="num">
                                      <p:cBhvr>
                                        <p:cTn id="46" dur="500" fill="hold"/>
                                        <p:tgtEl>
                                          <p:spTgt spid="49"/>
                                        </p:tgtEl>
                                        <p:attrNameLst>
                                          <p:attrName>ppt_y</p:attrName>
                                        </p:attrNameLst>
                                      </p:cBhvr>
                                      <p:tavLst>
                                        <p:tav tm="0">
                                          <p:val>
                                            <p:strVal val="1+(6*min(max(#ppt_w*#ppt_h,.3),1)-7.4)/-.7*#ppt_h/2"/>
                                          </p:val>
                                        </p:tav>
                                        <p:tav tm="100000">
                                          <p:val>
                                            <p:strVal val="#ppt_y"/>
                                          </p:val>
                                        </p:tav>
                                      </p:tavLst>
                                    </p:anim>
                                  </p:childTnLst>
                                </p:cTn>
                              </p:par>
                            </p:childTnLst>
                          </p:cTn>
                        </p:par>
                        <p:par>
                          <p:cTn id="47" fill="hold">
                            <p:stCondLst>
                              <p:cond delay="2600"/>
                            </p:stCondLst>
                            <p:childTnLst>
                              <p:par>
                                <p:cTn id="48" presetID="53" presetClass="entr" presetSubtype="16"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p:cTn id="50" dur="500" fill="hold"/>
                                        <p:tgtEl>
                                          <p:spTgt spid="91"/>
                                        </p:tgtEl>
                                        <p:attrNameLst>
                                          <p:attrName>ppt_w</p:attrName>
                                        </p:attrNameLst>
                                      </p:cBhvr>
                                      <p:tavLst>
                                        <p:tav tm="0">
                                          <p:val>
                                            <p:fltVal val="0"/>
                                          </p:val>
                                        </p:tav>
                                        <p:tav tm="100000">
                                          <p:val>
                                            <p:strVal val="#ppt_w"/>
                                          </p:val>
                                        </p:tav>
                                      </p:tavLst>
                                    </p:anim>
                                    <p:anim calcmode="lin" valueType="num">
                                      <p:cBhvr>
                                        <p:cTn id="51" dur="500" fill="hold"/>
                                        <p:tgtEl>
                                          <p:spTgt spid="91"/>
                                        </p:tgtEl>
                                        <p:attrNameLst>
                                          <p:attrName>ppt_h</p:attrName>
                                        </p:attrNameLst>
                                      </p:cBhvr>
                                      <p:tavLst>
                                        <p:tav tm="0">
                                          <p:val>
                                            <p:fltVal val="0"/>
                                          </p:val>
                                        </p:tav>
                                        <p:tav tm="100000">
                                          <p:val>
                                            <p:strVal val="#ppt_h"/>
                                          </p:val>
                                        </p:tav>
                                      </p:tavLst>
                                    </p:anim>
                                    <p:animEffect transition="in" filter="fade">
                                      <p:cBhvr>
                                        <p:cTn id="52" dur="500"/>
                                        <p:tgtEl>
                                          <p:spTgt spid="91"/>
                                        </p:tgtEl>
                                      </p:cBhvr>
                                    </p:animEffect>
                                  </p:childTnLst>
                                </p:cTn>
                              </p:par>
                            </p:childTnLst>
                          </p:cTn>
                        </p:par>
                        <p:par>
                          <p:cTn id="53" fill="hold">
                            <p:stCondLst>
                              <p:cond delay="3100"/>
                            </p:stCondLst>
                            <p:childTnLst>
                              <p:par>
                                <p:cTn id="54" presetID="53" presetClass="entr" presetSubtype="16" fill="hold" grpId="0" nodeType="afterEffect">
                                  <p:stCondLst>
                                    <p:cond delay="0"/>
                                  </p:stCondLst>
                                  <p:iterate type="lt">
                                    <p:tmPct val="10000"/>
                                  </p:iterate>
                                  <p:childTnLst>
                                    <p:set>
                                      <p:cBhvr>
                                        <p:cTn id="55" dur="1" fill="hold">
                                          <p:stCondLst>
                                            <p:cond delay="0"/>
                                          </p:stCondLst>
                                        </p:cTn>
                                        <p:tgtEl>
                                          <p:spTgt spid="93"/>
                                        </p:tgtEl>
                                        <p:attrNameLst>
                                          <p:attrName>style.visibility</p:attrName>
                                        </p:attrNameLst>
                                      </p:cBhvr>
                                      <p:to>
                                        <p:strVal val="visible"/>
                                      </p:to>
                                    </p:set>
                                    <p:anim calcmode="lin" valueType="num">
                                      <p:cBhvr>
                                        <p:cTn id="56" dur="100" fill="hold"/>
                                        <p:tgtEl>
                                          <p:spTgt spid="93"/>
                                        </p:tgtEl>
                                        <p:attrNameLst>
                                          <p:attrName>ppt_w</p:attrName>
                                        </p:attrNameLst>
                                      </p:cBhvr>
                                      <p:tavLst>
                                        <p:tav tm="0">
                                          <p:val>
                                            <p:fltVal val="0"/>
                                          </p:val>
                                        </p:tav>
                                        <p:tav tm="100000">
                                          <p:val>
                                            <p:strVal val="#ppt_w"/>
                                          </p:val>
                                        </p:tav>
                                      </p:tavLst>
                                    </p:anim>
                                    <p:anim calcmode="lin" valueType="num">
                                      <p:cBhvr>
                                        <p:cTn id="57" dur="100" fill="hold"/>
                                        <p:tgtEl>
                                          <p:spTgt spid="93"/>
                                        </p:tgtEl>
                                        <p:attrNameLst>
                                          <p:attrName>ppt_h</p:attrName>
                                        </p:attrNameLst>
                                      </p:cBhvr>
                                      <p:tavLst>
                                        <p:tav tm="0">
                                          <p:val>
                                            <p:fltVal val="0"/>
                                          </p:val>
                                        </p:tav>
                                        <p:tav tm="100000">
                                          <p:val>
                                            <p:strVal val="#ppt_h"/>
                                          </p:val>
                                        </p:tav>
                                      </p:tavLst>
                                    </p:anim>
                                    <p:animEffect transition="in" filter="fade">
                                      <p:cBhvr>
                                        <p:cTn id="58" dur="100"/>
                                        <p:tgtEl>
                                          <p:spTgt spid="93"/>
                                        </p:tgtEl>
                                      </p:cBhvr>
                                    </p:animEffect>
                                  </p:childTnLst>
                                </p:cTn>
                              </p:par>
                            </p:childTnLst>
                          </p:cTn>
                        </p:par>
                        <p:par>
                          <p:cTn id="59" fill="hold">
                            <p:stCondLst>
                              <p:cond delay="3700"/>
                            </p:stCondLst>
                            <p:childTnLst>
                              <p:par>
                                <p:cTn id="60" presetID="23" presetClass="entr" presetSubtype="36"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p:val>
                                            <p:strVal val="(6*min(max(#ppt_w*#ppt_h,.3),1)-7.4)/-.7*#ppt_w"/>
                                          </p:val>
                                        </p:tav>
                                        <p:tav tm="100000">
                                          <p:val>
                                            <p:strVal val="#ppt_w"/>
                                          </p:val>
                                        </p:tav>
                                      </p:tavLst>
                                    </p:anim>
                                    <p:anim calcmode="lin" valueType="num">
                                      <p:cBhvr>
                                        <p:cTn id="63" dur="500" fill="hold"/>
                                        <p:tgtEl>
                                          <p:spTgt spid="82"/>
                                        </p:tgtEl>
                                        <p:attrNameLst>
                                          <p:attrName>ppt_h</p:attrName>
                                        </p:attrNameLst>
                                      </p:cBhvr>
                                      <p:tavLst>
                                        <p:tav tm="0">
                                          <p:val>
                                            <p:strVal val="(6*min(max(#ppt_w*#ppt_h,.3),1)-7.4)/-.7*#ppt_h"/>
                                          </p:val>
                                        </p:tav>
                                        <p:tav tm="100000">
                                          <p:val>
                                            <p:strVal val="#ppt_h"/>
                                          </p:val>
                                        </p:tav>
                                      </p:tavLst>
                                    </p:anim>
                                    <p:anim calcmode="lin" valueType="num">
                                      <p:cBhvr>
                                        <p:cTn id="64" dur="500" fill="hold"/>
                                        <p:tgtEl>
                                          <p:spTgt spid="82"/>
                                        </p:tgtEl>
                                        <p:attrNameLst>
                                          <p:attrName>ppt_x</p:attrName>
                                        </p:attrNameLst>
                                      </p:cBhvr>
                                      <p:tavLst>
                                        <p:tav tm="0">
                                          <p:val>
                                            <p:fltVal val="0.5"/>
                                          </p:val>
                                        </p:tav>
                                        <p:tav tm="100000">
                                          <p:val>
                                            <p:strVal val="#ppt_x"/>
                                          </p:val>
                                        </p:tav>
                                      </p:tavLst>
                                    </p:anim>
                                    <p:anim calcmode="lin" valueType="num">
                                      <p:cBhvr>
                                        <p:cTn id="65" dur="500" fill="hold"/>
                                        <p:tgtEl>
                                          <p:spTgt spid="82"/>
                                        </p:tgtEl>
                                        <p:attrNameLst>
                                          <p:attrName>ppt_y</p:attrName>
                                        </p:attrNameLst>
                                      </p:cBhvr>
                                      <p:tavLst>
                                        <p:tav tm="0">
                                          <p:val>
                                            <p:strVal val="1+(6*min(max(#ppt_w*#ppt_h,.3),1)-7.4)/-.7*#ppt_h/2"/>
                                          </p:val>
                                        </p:tav>
                                        <p:tav tm="100000">
                                          <p:val>
                                            <p:strVal val="#ppt_y"/>
                                          </p:val>
                                        </p:tav>
                                      </p:tavLst>
                                    </p:anim>
                                  </p:childTnLst>
                                </p:cTn>
                              </p:par>
                            </p:childTnLst>
                          </p:cTn>
                        </p:par>
                        <p:par>
                          <p:cTn id="66" fill="hold">
                            <p:stCondLst>
                              <p:cond delay="4200"/>
                            </p:stCondLst>
                            <p:childTnLst>
                              <p:par>
                                <p:cTn id="67" presetID="53" presetClass="entr" presetSubtype="16"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p:cTn id="69" dur="500" fill="hold"/>
                                        <p:tgtEl>
                                          <p:spTgt spid="90"/>
                                        </p:tgtEl>
                                        <p:attrNameLst>
                                          <p:attrName>ppt_w</p:attrName>
                                        </p:attrNameLst>
                                      </p:cBhvr>
                                      <p:tavLst>
                                        <p:tav tm="0">
                                          <p:val>
                                            <p:fltVal val="0"/>
                                          </p:val>
                                        </p:tav>
                                        <p:tav tm="100000">
                                          <p:val>
                                            <p:strVal val="#ppt_w"/>
                                          </p:val>
                                        </p:tav>
                                      </p:tavLst>
                                    </p:anim>
                                    <p:anim calcmode="lin" valueType="num">
                                      <p:cBhvr>
                                        <p:cTn id="70" dur="500" fill="hold"/>
                                        <p:tgtEl>
                                          <p:spTgt spid="90"/>
                                        </p:tgtEl>
                                        <p:attrNameLst>
                                          <p:attrName>ppt_h</p:attrName>
                                        </p:attrNameLst>
                                      </p:cBhvr>
                                      <p:tavLst>
                                        <p:tav tm="0">
                                          <p:val>
                                            <p:fltVal val="0"/>
                                          </p:val>
                                        </p:tav>
                                        <p:tav tm="100000">
                                          <p:val>
                                            <p:strVal val="#ppt_h"/>
                                          </p:val>
                                        </p:tav>
                                      </p:tavLst>
                                    </p:anim>
                                    <p:animEffect transition="in" filter="fade">
                                      <p:cBhvr>
                                        <p:cTn id="71" dur="500"/>
                                        <p:tgtEl>
                                          <p:spTgt spid="90"/>
                                        </p:tgtEl>
                                      </p:cBhvr>
                                    </p:animEffect>
                                  </p:childTnLst>
                                </p:cTn>
                              </p:par>
                            </p:childTnLst>
                          </p:cTn>
                        </p:par>
                        <p:par>
                          <p:cTn id="72" fill="hold">
                            <p:stCondLst>
                              <p:cond delay="4700"/>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94"/>
                                        </p:tgtEl>
                                        <p:attrNameLst>
                                          <p:attrName>style.visibility</p:attrName>
                                        </p:attrNameLst>
                                      </p:cBhvr>
                                      <p:to>
                                        <p:strVal val="visible"/>
                                      </p:to>
                                    </p:set>
                                    <p:anim calcmode="lin" valueType="num">
                                      <p:cBhvr>
                                        <p:cTn id="75" dur="100" fill="hold"/>
                                        <p:tgtEl>
                                          <p:spTgt spid="94"/>
                                        </p:tgtEl>
                                        <p:attrNameLst>
                                          <p:attrName>ppt_w</p:attrName>
                                        </p:attrNameLst>
                                      </p:cBhvr>
                                      <p:tavLst>
                                        <p:tav tm="0">
                                          <p:val>
                                            <p:fltVal val="0"/>
                                          </p:val>
                                        </p:tav>
                                        <p:tav tm="100000">
                                          <p:val>
                                            <p:strVal val="#ppt_w"/>
                                          </p:val>
                                        </p:tav>
                                      </p:tavLst>
                                    </p:anim>
                                    <p:anim calcmode="lin" valueType="num">
                                      <p:cBhvr>
                                        <p:cTn id="76" dur="100" fill="hold"/>
                                        <p:tgtEl>
                                          <p:spTgt spid="94"/>
                                        </p:tgtEl>
                                        <p:attrNameLst>
                                          <p:attrName>ppt_h</p:attrName>
                                        </p:attrNameLst>
                                      </p:cBhvr>
                                      <p:tavLst>
                                        <p:tav tm="0">
                                          <p:val>
                                            <p:fltVal val="0"/>
                                          </p:val>
                                        </p:tav>
                                        <p:tav tm="100000">
                                          <p:val>
                                            <p:strVal val="#ppt_h"/>
                                          </p:val>
                                        </p:tav>
                                      </p:tavLst>
                                    </p:anim>
                                    <p:animEffect transition="in" filter="fade">
                                      <p:cBhvr>
                                        <p:cTn id="77" dur="1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89" grpId="0"/>
      <p:bldP spid="90" grpId="0"/>
      <p:bldP spid="91" grpId="0"/>
      <p:bldP spid="92" grpId="0"/>
      <p:bldP spid="93" grpId="0"/>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157088" y="2468418"/>
            <a:ext cx="1921164" cy="1921164"/>
          </a:xfrm>
          <a:prstGeom prst="ellipse">
            <a:avLst/>
          </a:prstGeom>
          <a:solidFill>
            <a:srgbClr val="6C4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7348" y="2040158"/>
            <a:ext cx="581352" cy="33655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7" name="任意多边形: 形状 46"/>
          <p:cNvSpPr/>
          <p:nvPr/>
        </p:nvSpPr>
        <p:spPr>
          <a:xfrm>
            <a:off x="0" y="0"/>
            <a:ext cx="4193309" cy="6858000"/>
          </a:xfrm>
          <a:custGeom>
            <a:avLst/>
            <a:gdLst>
              <a:gd name="connsiteX0" fmla="*/ 0 w 4193309"/>
              <a:gd name="connsiteY0" fmla="*/ 0 h 6858000"/>
              <a:gd name="connsiteX1" fmla="*/ 4193309 w 4193309"/>
              <a:gd name="connsiteY1" fmla="*/ 0 h 6858000"/>
              <a:gd name="connsiteX2" fmla="*/ 4193309 w 4193309"/>
              <a:gd name="connsiteY2" fmla="*/ 2305501 h 6858000"/>
              <a:gd name="connsiteX3" fmla="*/ 4151276 w 4193309"/>
              <a:gd name="connsiteY3" fmla="*/ 2303378 h 6858000"/>
              <a:gd name="connsiteX4" fmla="*/ 3025654 w 4193309"/>
              <a:gd name="connsiteY4" fmla="*/ 3429000 h 6858000"/>
              <a:gd name="connsiteX5" fmla="*/ 4151276 w 4193309"/>
              <a:gd name="connsiteY5" fmla="*/ 4554622 h 6858000"/>
              <a:gd name="connsiteX6" fmla="*/ 4193309 w 4193309"/>
              <a:gd name="connsiteY6" fmla="*/ 4552500 h 6858000"/>
              <a:gd name="connsiteX7" fmla="*/ 4193309 w 4193309"/>
              <a:gd name="connsiteY7" fmla="*/ 6858000 h 6858000"/>
              <a:gd name="connsiteX8" fmla="*/ 0 w 4193309"/>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3309" h="6858000">
                <a:moveTo>
                  <a:pt x="0" y="0"/>
                </a:moveTo>
                <a:lnTo>
                  <a:pt x="4193309" y="0"/>
                </a:lnTo>
                <a:lnTo>
                  <a:pt x="4193309" y="2305501"/>
                </a:lnTo>
                <a:lnTo>
                  <a:pt x="4151276" y="2303378"/>
                </a:lnTo>
                <a:cubicBezTo>
                  <a:pt x="3529612" y="2303378"/>
                  <a:pt x="3025654" y="2807336"/>
                  <a:pt x="3025654" y="3429000"/>
                </a:cubicBezTo>
                <a:cubicBezTo>
                  <a:pt x="3025654" y="4050664"/>
                  <a:pt x="3529612" y="4554622"/>
                  <a:pt x="4151276" y="4554622"/>
                </a:cubicBezTo>
                <a:lnTo>
                  <a:pt x="4193309" y="4552500"/>
                </a:lnTo>
                <a:lnTo>
                  <a:pt x="4193309" y="6858000"/>
                </a:lnTo>
                <a:lnTo>
                  <a:pt x="0" y="6858000"/>
                </a:lnTo>
                <a:close/>
              </a:path>
            </a:pathLst>
          </a:custGeom>
          <a:solidFill>
            <a:srgbClr val="6C448A"/>
          </a:solidFill>
          <a:ln>
            <a:solidFill>
              <a:srgbClr val="8F000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4" name="文本框 13"/>
          <p:cNvSpPr txBox="1"/>
          <p:nvPr/>
        </p:nvSpPr>
        <p:spPr>
          <a:xfrm>
            <a:off x="3016662" y="2830082"/>
            <a:ext cx="1740141" cy="825500"/>
          </a:xfrm>
          <a:prstGeom prst="rect">
            <a:avLst/>
          </a:prstGeom>
          <a:noFill/>
        </p:spPr>
        <p:txBody>
          <a:bodyPr wrap="square" rtlCol="0">
            <a:spAutoFit/>
          </a:bodyPr>
          <a:lstStyle/>
          <a:p>
            <a:pPr algn="r"/>
            <a:r>
              <a:rPr lang="zh-CN" altLang="en-US" sz="4500" b="1" dirty="0">
                <a:solidFill>
                  <a:schemeClr val="bg1"/>
                </a:solidFill>
                <a:effectLst/>
                <a:latin typeface="微软雅黑" panose="020B0503020204020204" charset="-122"/>
                <a:ea typeface="微软雅黑" panose="020B0503020204020204" charset="-122"/>
              </a:rPr>
              <a:t>目录</a:t>
            </a:r>
            <a:endParaRPr lang="zh-CN" altLang="en-US" sz="4500" b="1" dirty="0">
              <a:solidFill>
                <a:schemeClr val="bg1"/>
              </a:solidFill>
              <a:effectLst/>
              <a:latin typeface="微软雅黑" panose="020B0503020204020204" charset="-122"/>
              <a:ea typeface="微软雅黑" panose="020B0503020204020204" charset="-122"/>
            </a:endParaRPr>
          </a:p>
        </p:txBody>
      </p:sp>
      <p:sp>
        <p:nvSpPr>
          <p:cNvPr id="15" name="文本框 14"/>
          <p:cNvSpPr txBox="1"/>
          <p:nvPr/>
        </p:nvSpPr>
        <p:spPr>
          <a:xfrm>
            <a:off x="2475681" y="3579594"/>
            <a:ext cx="2418973" cy="400110"/>
          </a:xfrm>
          <a:prstGeom prst="rect">
            <a:avLst/>
          </a:prstGeom>
          <a:noFill/>
        </p:spPr>
        <p:txBody>
          <a:bodyPr wrap="square" rtlCol="0">
            <a:spAutoFit/>
          </a:bodyPr>
          <a:lstStyle/>
          <a:p>
            <a:pPr algn="r"/>
            <a:r>
              <a:rPr lang="en-US" altLang="zh-CN" sz="2000" b="1" dirty="0">
                <a:solidFill>
                  <a:schemeClr val="bg1"/>
                </a:solidFill>
                <a:effectLst/>
                <a:latin typeface="Times New Roman" panose="02020503050405090304" pitchFamily="18" charset="0"/>
                <a:ea typeface="微软雅黑" panose="020B0503020204020204" charset="-122"/>
                <a:cs typeface="Times New Roman" panose="02020503050405090304" pitchFamily="18" charset="0"/>
              </a:rPr>
              <a:t>CONTENTS</a:t>
            </a:r>
            <a:endParaRPr lang="zh-CN" altLang="en-US" sz="2000" b="1" dirty="0">
              <a:solidFill>
                <a:schemeClr val="bg1"/>
              </a:solidFill>
              <a:effectLst/>
              <a:latin typeface="Times New Roman" panose="02020503050405090304" pitchFamily="18" charset="0"/>
              <a:ea typeface="微软雅黑" panose="020B0503020204020204" charset="-122"/>
              <a:cs typeface="Times New Roman" panose="02020503050405090304" pitchFamily="18" charset="0"/>
            </a:endParaRPr>
          </a:p>
        </p:txBody>
      </p:sp>
      <p:grpSp>
        <p:nvGrpSpPr>
          <p:cNvPr id="16" name="组合 15"/>
          <p:cNvGrpSpPr/>
          <p:nvPr/>
        </p:nvGrpSpPr>
        <p:grpSpPr>
          <a:xfrm>
            <a:off x="6059612" y="2175149"/>
            <a:ext cx="1796415" cy="671097"/>
            <a:chOff x="4818742" y="1356667"/>
            <a:chExt cx="2394858" cy="894500"/>
          </a:xfrm>
        </p:grpSpPr>
        <p:sp>
          <p:nvSpPr>
            <p:cNvPr id="17" name="文本框 16"/>
            <p:cNvSpPr txBox="1"/>
            <p:nvPr/>
          </p:nvSpPr>
          <p:spPr>
            <a:xfrm>
              <a:off x="4818742" y="1356667"/>
              <a:ext cx="2394858" cy="490905"/>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研究背景</a:t>
              </a:r>
              <a:endParaRPr lang="zh-CN" altLang="en-US" b="1" dirty="0">
                <a:latin typeface="微软雅黑" panose="020B0503020204020204" charset="-122"/>
                <a:ea typeface="微软雅黑" panose="020B0503020204020204" charset="-122"/>
              </a:endParaRPr>
            </a:p>
          </p:txBody>
        </p:sp>
        <p:sp>
          <p:nvSpPr>
            <p:cNvPr id="18" name="文本框 17"/>
            <p:cNvSpPr txBox="1"/>
            <p:nvPr/>
          </p:nvSpPr>
          <p:spPr>
            <a:xfrm>
              <a:off x="4818742" y="1852519"/>
              <a:ext cx="2394858" cy="398648"/>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rPr>
                <a:t>Research Background</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grpSp>
        <p:nvGrpSpPr>
          <p:cNvPr id="22" name="组合 21"/>
          <p:cNvGrpSpPr/>
          <p:nvPr/>
        </p:nvGrpSpPr>
        <p:grpSpPr>
          <a:xfrm>
            <a:off x="9184520" y="2175149"/>
            <a:ext cx="1796415" cy="645240"/>
            <a:chOff x="9042399" y="1373760"/>
            <a:chExt cx="2394858" cy="860553"/>
          </a:xfrm>
        </p:grpSpPr>
        <p:sp>
          <p:nvSpPr>
            <p:cNvPr id="23" name="文本框 22"/>
            <p:cNvSpPr txBox="1"/>
            <p:nvPr/>
          </p:nvSpPr>
          <p:spPr>
            <a:xfrm>
              <a:off x="9042399" y="1373760"/>
              <a:ext cx="2394858" cy="491199"/>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sym typeface="+mn-ea"/>
                </a:rPr>
                <a:t>研究进展</a:t>
              </a:r>
              <a:endParaRPr lang="zh-CN" altLang="en-US" b="1" dirty="0">
                <a:latin typeface="微软雅黑" panose="020B0503020204020204" charset="-122"/>
                <a:ea typeface="微软雅黑" panose="020B0503020204020204" charset="-122"/>
                <a:sym typeface="+mn-ea"/>
              </a:endParaRPr>
            </a:p>
          </p:txBody>
        </p:sp>
        <p:sp>
          <p:nvSpPr>
            <p:cNvPr id="24" name="文本框 23"/>
            <p:cNvSpPr txBox="1"/>
            <p:nvPr/>
          </p:nvSpPr>
          <p:spPr>
            <a:xfrm>
              <a:off x="9042399" y="1835425"/>
              <a:ext cx="2394858" cy="398888"/>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sym typeface="+mn-ea"/>
                </a:rPr>
                <a:t>Research progress</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grpSp>
        <p:nvGrpSpPr>
          <p:cNvPr id="25" name="组合 24"/>
          <p:cNvGrpSpPr/>
          <p:nvPr/>
        </p:nvGrpSpPr>
        <p:grpSpPr>
          <a:xfrm>
            <a:off x="6059612" y="4571925"/>
            <a:ext cx="1796415" cy="666750"/>
            <a:chOff x="4818742" y="3526390"/>
            <a:chExt cx="2394858" cy="888683"/>
          </a:xfrm>
        </p:grpSpPr>
        <p:sp>
          <p:nvSpPr>
            <p:cNvPr id="26" name="文本框 25"/>
            <p:cNvSpPr txBox="1"/>
            <p:nvPr/>
          </p:nvSpPr>
          <p:spPr>
            <a:xfrm>
              <a:off x="4818742" y="3526390"/>
              <a:ext cx="2394858" cy="490892"/>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试验进度与计划</a:t>
              </a:r>
              <a:endParaRPr lang="zh-CN" altLang="en-US" b="1" dirty="0">
                <a:latin typeface="微软雅黑" panose="020B0503020204020204" charset="-122"/>
                <a:ea typeface="微软雅黑" panose="020B0503020204020204" charset="-122"/>
              </a:endParaRPr>
            </a:p>
          </p:txBody>
        </p:sp>
        <p:sp>
          <p:nvSpPr>
            <p:cNvPr id="27" name="文本框 26"/>
            <p:cNvSpPr txBox="1"/>
            <p:nvPr/>
          </p:nvSpPr>
          <p:spPr>
            <a:xfrm>
              <a:off x="4818742" y="4018833"/>
              <a:ext cx="2394858" cy="396240"/>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rPr>
                <a:t>Test progress and plan</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grpSp>
        <p:nvGrpSpPr>
          <p:cNvPr id="28" name="组合 27"/>
          <p:cNvGrpSpPr/>
          <p:nvPr/>
        </p:nvGrpSpPr>
        <p:grpSpPr>
          <a:xfrm>
            <a:off x="9184520" y="4583545"/>
            <a:ext cx="1796415" cy="643255"/>
            <a:chOff x="9042399" y="3526390"/>
            <a:chExt cx="2394858" cy="857905"/>
          </a:xfrm>
        </p:grpSpPr>
        <p:sp>
          <p:nvSpPr>
            <p:cNvPr id="29" name="文本框 28"/>
            <p:cNvSpPr txBox="1"/>
            <p:nvPr/>
          </p:nvSpPr>
          <p:spPr>
            <a:xfrm>
              <a:off x="9042399" y="3526390"/>
              <a:ext cx="2394858" cy="491199"/>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经费预算</a:t>
              </a:r>
              <a:endParaRPr lang="zh-CN" altLang="en-US" b="1" dirty="0">
                <a:latin typeface="微软雅黑" panose="020B0503020204020204" charset="-122"/>
                <a:ea typeface="微软雅黑" panose="020B0503020204020204" charset="-122"/>
              </a:endParaRPr>
            </a:p>
          </p:txBody>
        </p:sp>
        <p:sp>
          <p:nvSpPr>
            <p:cNvPr id="30" name="文本框 29"/>
            <p:cNvSpPr txBox="1"/>
            <p:nvPr/>
          </p:nvSpPr>
          <p:spPr>
            <a:xfrm>
              <a:off x="9042399" y="3988055"/>
              <a:ext cx="2394858" cy="396240"/>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rPr>
                <a:t>budget</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grpSp>
        <p:nvGrpSpPr>
          <p:cNvPr id="31" name="组合 30"/>
          <p:cNvGrpSpPr/>
          <p:nvPr/>
        </p:nvGrpSpPr>
        <p:grpSpPr>
          <a:xfrm>
            <a:off x="6059612" y="3391915"/>
            <a:ext cx="1796415" cy="668549"/>
            <a:chOff x="4818742" y="3526390"/>
            <a:chExt cx="2394858" cy="891081"/>
          </a:xfrm>
        </p:grpSpPr>
        <p:sp>
          <p:nvSpPr>
            <p:cNvPr id="32" name="文本框 31"/>
            <p:cNvSpPr txBox="1"/>
            <p:nvPr/>
          </p:nvSpPr>
          <p:spPr>
            <a:xfrm>
              <a:off x="4818742" y="3526390"/>
              <a:ext cx="2394858" cy="490892"/>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研究内容</a:t>
              </a:r>
              <a:endParaRPr lang="zh-CN" altLang="en-US" b="1" dirty="0">
                <a:latin typeface="微软雅黑" panose="020B0503020204020204" charset="-122"/>
                <a:ea typeface="微软雅黑" panose="020B0503020204020204" charset="-122"/>
              </a:endParaRPr>
            </a:p>
          </p:txBody>
        </p:sp>
        <p:sp>
          <p:nvSpPr>
            <p:cNvPr id="33" name="文本框 32"/>
            <p:cNvSpPr txBox="1"/>
            <p:nvPr/>
          </p:nvSpPr>
          <p:spPr>
            <a:xfrm>
              <a:off x="4818742" y="4018833"/>
              <a:ext cx="2394858" cy="398638"/>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rPr>
                <a:t>Research content</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grpSp>
        <p:nvGrpSpPr>
          <p:cNvPr id="34" name="组合 33"/>
          <p:cNvGrpSpPr/>
          <p:nvPr/>
        </p:nvGrpSpPr>
        <p:grpSpPr>
          <a:xfrm>
            <a:off x="9184520" y="3415224"/>
            <a:ext cx="1796415" cy="645240"/>
            <a:chOff x="9042399" y="3526390"/>
            <a:chExt cx="2394858" cy="860553"/>
          </a:xfrm>
        </p:grpSpPr>
        <p:sp>
          <p:nvSpPr>
            <p:cNvPr id="35" name="文本框 34"/>
            <p:cNvSpPr txBox="1"/>
            <p:nvPr/>
          </p:nvSpPr>
          <p:spPr>
            <a:xfrm>
              <a:off x="9042399" y="3526390"/>
              <a:ext cx="2394858" cy="491199"/>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主要方法</a:t>
              </a:r>
              <a:endParaRPr lang="zh-CN" altLang="en-US" b="1" dirty="0">
                <a:latin typeface="微软雅黑" panose="020B0503020204020204" charset="-122"/>
                <a:ea typeface="微软雅黑" panose="020B0503020204020204" charset="-122"/>
              </a:endParaRPr>
            </a:p>
          </p:txBody>
        </p:sp>
        <p:sp>
          <p:nvSpPr>
            <p:cNvPr id="36" name="文本框 35"/>
            <p:cNvSpPr txBox="1"/>
            <p:nvPr/>
          </p:nvSpPr>
          <p:spPr>
            <a:xfrm>
              <a:off x="9042399" y="3988055"/>
              <a:ext cx="2394858" cy="398888"/>
            </a:xfrm>
            <a:prstGeom prst="rect">
              <a:avLst/>
            </a:prstGeom>
            <a:noFill/>
          </p:spPr>
          <p:txBody>
            <a:bodyPr wrap="square" rtlCol="0">
              <a:spAutoFit/>
            </a:bodyPr>
            <a:lstStyle/>
            <a:p>
              <a:r>
                <a:rPr lang="en-US" altLang="zh-CN" sz="1350" dirty="0">
                  <a:solidFill>
                    <a:schemeClr val="bg1">
                      <a:lumMod val="65000"/>
                    </a:schemeClr>
                  </a:solidFill>
                  <a:latin typeface="Times New Roman" panose="02020503050405090304" pitchFamily="18" charset="0"/>
                  <a:cs typeface="Times New Roman" panose="02020503050405090304" pitchFamily="18" charset="0"/>
                </a:rPr>
                <a:t>The main method</a:t>
              </a:r>
              <a:endParaRPr lang="en-US" altLang="zh-CN" sz="1350" dirty="0">
                <a:solidFill>
                  <a:schemeClr val="bg1">
                    <a:lumMod val="65000"/>
                  </a:schemeClr>
                </a:solidFill>
                <a:latin typeface="Times New Roman" panose="02020503050405090304" pitchFamily="18" charset="0"/>
                <a:cs typeface="Times New Roman" panose="02020503050405090304" pitchFamily="18" charset="0"/>
              </a:endParaRPr>
            </a:p>
          </p:txBody>
        </p:sp>
      </p:grpSp>
      <p:pic>
        <p:nvPicPr>
          <p:cNvPr id="52" name="图片 5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7404" y="193703"/>
            <a:ext cx="2161598" cy="668535"/>
          </a:xfrm>
          <a:prstGeom prst="rect">
            <a:avLst/>
          </a:prstGeom>
        </p:spPr>
      </p:pic>
      <p:grpSp>
        <p:nvGrpSpPr>
          <p:cNvPr id="7" name="组合 6"/>
          <p:cNvGrpSpPr/>
          <p:nvPr/>
        </p:nvGrpSpPr>
        <p:grpSpPr>
          <a:xfrm>
            <a:off x="5576061" y="2175149"/>
            <a:ext cx="523981" cy="389943"/>
            <a:chOff x="5521802" y="1981186"/>
            <a:chExt cx="523981" cy="389943"/>
          </a:xfrm>
        </p:grpSpPr>
        <p:sp>
          <p:nvSpPr>
            <p:cNvPr id="53" name="椭圆 52"/>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1</a:t>
              </a:r>
              <a:endParaRPr lang="zh-CN" altLang="en-US" dirty="0">
                <a:solidFill>
                  <a:schemeClr val="bg1"/>
                </a:solidFill>
                <a:latin typeface="微软雅黑" panose="020B0503020204020204" charset="-122"/>
                <a:ea typeface="微软雅黑" panose="020B0503020204020204" charset="-122"/>
              </a:endParaRPr>
            </a:p>
          </p:txBody>
        </p:sp>
      </p:grpSp>
      <p:grpSp>
        <p:nvGrpSpPr>
          <p:cNvPr id="65" name="组合 64"/>
          <p:cNvGrpSpPr/>
          <p:nvPr/>
        </p:nvGrpSpPr>
        <p:grpSpPr>
          <a:xfrm>
            <a:off x="8803317" y="2175149"/>
            <a:ext cx="523981" cy="389943"/>
            <a:chOff x="5521802" y="1981186"/>
            <a:chExt cx="523981" cy="389943"/>
          </a:xfrm>
        </p:grpSpPr>
        <p:sp>
          <p:nvSpPr>
            <p:cNvPr id="66" name="椭圆 65"/>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2</a:t>
              </a:r>
              <a:endParaRPr lang="zh-CN" altLang="en-US" dirty="0">
                <a:solidFill>
                  <a:schemeClr val="bg1"/>
                </a:solidFill>
                <a:latin typeface="微软雅黑" panose="020B0503020204020204" charset="-122"/>
                <a:ea typeface="微软雅黑" panose="020B0503020204020204" charset="-122"/>
              </a:endParaRPr>
            </a:p>
          </p:txBody>
        </p:sp>
      </p:grpSp>
      <p:grpSp>
        <p:nvGrpSpPr>
          <p:cNvPr id="68" name="组合 67"/>
          <p:cNvGrpSpPr/>
          <p:nvPr/>
        </p:nvGrpSpPr>
        <p:grpSpPr>
          <a:xfrm>
            <a:off x="8803317" y="3427991"/>
            <a:ext cx="523981" cy="389943"/>
            <a:chOff x="5521802" y="1981186"/>
            <a:chExt cx="523981" cy="389943"/>
          </a:xfrm>
        </p:grpSpPr>
        <p:sp>
          <p:nvSpPr>
            <p:cNvPr id="69" name="椭圆 68"/>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4</a:t>
              </a:r>
              <a:endParaRPr lang="zh-CN" altLang="en-US" dirty="0">
                <a:solidFill>
                  <a:schemeClr val="bg1"/>
                </a:solidFill>
                <a:latin typeface="微软雅黑" panose="020B0503020204020204" charset="-122"/>
                <a:ea typeface="微软雅黑" panose="020B0503020204020204" charset="-122"/>
              </a:endParaRPr>
            </a:p>
          </p:txBody>
        </p:sp>
      </p:grpSp>
      <p:grpSp>
        <p:nvGrpSpPr>
          <p:cNvPr id="71" name="组合 70"/>
          <p:cNvGrpSpPr/>
          <p:nvPr/>
        </p:nvGrpSpPr>
        <p:grpSpPr>
          <a:xfrm>
            <a:off x="8803317" y="4584561"/>
            <a:ext cx="523981" cy="389943"/>
            <a:chOff x="5521802" y="1981186"/>
            <a:chExt cx="523981" cy="389943"/>
          </a:xfrm>
        </p:grpSpPr>
        <p:sp>
          <p:nvSpPr>
            <p:cNvPr id="72" name="椭圆 71"/>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6</a:t>
              </a:r>
              <a:endParaRPr lang="zh-CN" altLang="en-US" dirty="0">
                <a:solidFill>
                  <a:schemeClr val="bg1"/>
                </a:solidFill>
                <a:latin typeface="微软雅黑" panose="020B0503020204020204" charset="-122"/>
                <a:ea typeface="微软雅黑" panose="020B0503020204020204" charset="-122"/>
              </a:endParaRPr>
            </a:p>
          </p:txBody>
        </p:sp>
      </p:grpSp>
      <p:grpSp>
        <p:nvGrpSpPr>
          <p:cNvPr id="74" name="组合 73"/>
          <p:cNvGrpSpPr/>
          <p:nvPr/>
        </p:nvGrpSpPr>
        <p:grpSpPr>
          <a:xfrm>
            <a:off x="5606883" y="4584561"/>
            <a:ext cx="523981" cy="389943"/>
            <a:chOff x="5521802" y="1981186"/>
            <a:chExt cx="523981" cy="389943"/>
          </a:xfrm>
        </p:grpSpPr>
        <p:sp>
          <p:nvSpPr>
            <p:cNvPr id="75" name="椭圆 74"/>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5</a:t>
              </a:r>
              <a:endParaRPr lang="zh-CN" altLang="en-US" dirty="0">
                <a:solidFill>
                  <a:schemeClr val="bg1"/>
                </a:solidFill>
                <a:latin typeface="微软雅黑" panose="020B0503020204020204" charset="-122"/>
                <a:ea typeface="微软雅黑" panose="020B0503020204020204" charset="-122"/>
              </a:endParaRPr>
            </a:p>
          </p:txBody>
        </p:sp>
      </p:grpSp>
      <p:grpSp>
        <p:nvGrpSpPr>
          <p:cNvPr id="77" name="组合 76"/>
          <p:cNvGrpSpPr/>
          <p:nvPr/>
        </p:nvGrpSpPr>
        <p:grpSpPr>
          <a:xfrm>
            <a:off x="5606883" y="3429723"/>
            <a:ext cx="523981" cy="389943"/>
            <a:chOff x="5521802" y="1981186"/>
            <a:chExt cx="523981" cy="389943"/>
          </a:xfrm>
        </p:grpSpPr>
        <p:sp>
          <p:nvSpPr>
            <p:cNvPr id="78" name="椭圆 77"/>
            <p:cNvSpPr/>
            <p:nvPr/>
          </p:nvSpPr>
          <p:spPr>
            <a:xfrm>
              <a:off x="5521802" y="1981186"/>
              <a:ext cx="389943" cy="389943"/>
            </a:xfrm>
            <a:prstGeom prst="ellipse">
              <a:avLst/>
            </a:prstGeom>
            <a:solidFill>
              <a:srgbClr val="6C448A"/>
            </a:solidFill>
            <a:ln>
              <a:noFill/>
            </a:ln>
            <a:effectLst>
              <a:outerShdw blurRad="63500" sx="102000" sy="102000" algn="ctr"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5552624" y="2001765"/>
              <a:ext cx="493159" cy="369332"/>
            </a:xfrm>
            <a:prstGeom prst="rect">
              <a:avLst/>
            </a:prstGeom>
            <a:noFill/>
          </p:spPr>
          <p:txBody>
            <a:bodyPr wrap="square" rtlCol="0">
              <a:spAutoFit/>
            </a:bodyPr>
            <a:lstStyle/>
            <a:p>
              <a:r>
                <a:rPr lang="en-US" altLang="zh-CN" dirty="0">
                  <a:solidFill>
                    <a:schemeClr val="bg1"/>
                  </a:solidFill>
                  <a:latin typeface="微软雅黑" panose="020B0503020204020204" charset="-122"/>
                  <a:ea typeface="微软雅黑" panose="020B0503020204020204" charset="-122"/>
                </a:rPr>
                <a:t>3</a:t>
              </a:r>
              <a:endParaRPr lang="zh-CN" altLang="en-US"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经费预算</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研究总结</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48" y="2261232"/>
            <a:ext cx="1369728" cy="1001954"/>
            <a:chOff x="3773160" y="1275716"/>
            <a:chExt cx="1369803" cy="751331"/>
          </a:xfrm>
        </p:grpSpPr>
        <p:sp>
          <p:nvSpPr>
            <p:cNvPr id="6" name="TextBox 4"/>
            <p:cNvSpPr txBox="1"/>
            <p:nvPr/>
          </p:nvSpPr>
          <p:spPr>
            <a:xfrm>
              <a:off x="3773160" y="1275716"/>
              <a:ext cx="1252655"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budget</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1369681" cy="328878"/>
            </a:xfrm>
            <a:prstGeom prst="rect">
              <a:avLst/>
            </a:prstGeom>
            <a:noFill/>
          </p:spPr>
          <p:txBody>
            <a:bodyPr wrap="none" lIns="68580" tIns="34290" rIns="68580" bIns="34290" rtlCol="0">
              <a:spAutoFit/>
            </a:bodyPr>
            <a:lstStyle/>
            <a:p>
              <a:r>
                <a:rPr lang="zh-CN" altLang="en-US" sz="2400" b="1" dirty="0">
                  <a:solidFill>
                    <a:schemeClr val="tx1"/>
                  </a:solidFill>
                  <a:latin typeface="微软雅黑" panose="020B0503020204020204" charset="-122"/>
                  <a:ea typeface="微软雅黑" panose="020B0503020204020204" charset="-122"/>
                </a:rPr>
                <a:t>经费预算</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第四部分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3" name="组合 22"/>
          <p:cNvGrpSpPr/>
          <p:nvPr/>
        </p:nvGrpSpPr>
        <p:grpSpPr>
          <a:xfrm>
            <a:off x="9232900" y="6461125"/>
            <a:ext cx="2959100" cy="396875"/>
            <a:chOff x="9259" y="10212"/>
            <a:chExt cx="4660" cy="625"/>
          </a:xfrm>
        </p:grpSpPr>
        <p:sp>
          <p:nvSpPr>
            <p:cNvPr id="24" name="矩形 23"/>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6" name="文本框 25"/>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49218" y="1469111"/>
            <a:ext cx="1743589" cy="364416"/>
            <a:chOff x="4870510" y="1315017"/>
            <a:chExt cx="1743589" cy="364416"/>
          </a:xfrm>
          <a:solidFill>
            <a:srgbClr val="6C448A"/>
          </a:solidFill>
        </p:grpSpPr>
        <p:sp>
          <p:nvSpPr>
            <p:cNvPr id="37" name="矩形 36"/>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0"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主要经费类别</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经费预算</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881973"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budget</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grpSp>
        <p:nvGrpSpPr>
          <p:cNvPr id="44" name="组合 43"/>
          <p:cNvGrpSpPr/>
          <p:nvPr/>
        </p:nvGrpSpPr>
        <p:grpSpPr>
          <a:xfrm>
            <a:off x="1838238" y="2288788"/>
            <a:ext cx="3299960" cy="3454821"/>
            <a:chOff x="7101716" y="2294639"/>
            <a:chExt cx="3299960" cy="3454821"/>
          </a:xfrm>
          <a:solidFill>
            <a:schemeClr val="bg1">
              <a:lumMod val="50000"/>
            </a:schemeClr>
          </a:solidFill>
        </p:grpSpPr>
        <p:sp>
          <p:nvSpPr>
            <p:cNvPr id="57" name="灰色圆形背景"/>
            <p:cNvSpPr>
              <a:spLocks noChangeArrowheads="1"/>
            </p:cNvSpPr>
            <p:nvPr/>
          </p:nvSpPr>
          <p:spPr bwMode="auto">
            <a:xfrm>
              <a:off x="7101716" y="2294639"/>
              <a:ext cx="3299960" cy="330154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solidFill>
                <a:schemeClr val="bg1">
                  <a:lumMod val="50000"/>
                </a:schemeClr>
              </a:solidFill>
            </a:ln>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等腰三角形 96"/>
            <p:cNvSpPr>
              <a:spLocks noChangeArrowheads="1"/>
            </p:cNvSpPr>
            <p:nvPr/>
          </p:nvSpPr>
          <p:spPr bwMode="auto">
            <a:xfrm rot="8911463">
              <a:off x="9969367" y="2989584"/>
              <a:ext cx="377180" cy="377361"/>
            </a:xfrm>
            <a:prstGeom prst="triangle">
              <a:avLst>
                <a:gd name="adj" fmla="val 50000"/>
              </a:avLst>
            </a:prstGeom>
            <a:grpFill/>
            <a:ln>
              <a:solidFill>
                <a:schemeClr val="bg1">
                  <a:lumMod val="50000"/>
                </a:schemeClr>
              </a:solid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59" name="等腰三角形 98"/>
            <p:cNvSpPr>
              <a:spLocks noChangeArrowheads="1"/>
            </p:cNvSpPr>
            <p:nvPr/>
          </p:nvSpPr>
          <p:spPr bwMode="auto">
            <a:xfrm rot="16200000">
              <a:off x="8611861" y="5372190"/>
              <a:ext cx="377361" cy="377180"/>
            </a:xfrm>
            <a:prstGeom prst="triangle">
              <a:avLst>
                <a:gd name="adj" fmla="val 50000"/>
              </a:avLst>
            </a:prstGeom>
            <a:grpFill/>
            <a:ln>
              <a:solidFill>
                <a:schemeClr val="bg1">
                  <a:lumMod val="50000"/>
                </a:schemeClr>
              </a:solid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60" name="等腰三角形 100"/>
            <p:cNvSpPr>
              <a:spLocks noChangeArrowheads="1"/>
            </p:cNvSpPr>
            <p:nvPr/>
          </p:nvSpPr>
          <p:spPr bwMode="auto">
            <a:xfrm rot="1626189">
              <a:off x="7156848" y="2956279"/>
              <a:ext cx="377180" cy="377361"/>
            </a:xfrm>
            <a:prstGeom prst="triangle">
              <a:avLst>
                <a:gd name="adj" fmla="val 50000"/>
              </a:avLst>
            </a:prstGeom>
            <a:grpFill/>
            <a:ln>
              <a:solidFill>
                <a:schemeClr val="bg1">
                  <a:lumMod val="50000"/>
                </a:schemeClr>
              </a:solid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zh-CN"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61" name="灰色圆形背景"/>
          <p:cNvSpPr>
            <a:spLocks noChangeArrowheads="1"/>
          </p:cNvSpPr>
          <p:nvPr/>
        </p:nvSpPr>
        <p:spPr bwMode="auto">
          <a:xfrm>
            <a:off x="2638011" y="3087821"/>
            <a:ext cx="1694900" cy="1694900"/>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anose="020B0503020204020204" charset="-122"/>
            </a:endParaRPr>
          </a:p>
        </p:txBody>
      </p:sp>
      <p:sp>
        <p:nvSpPr>
          <p:cNvPr id="62" name="椭圆 90"/>
          <p:cNvSpPr>
            <a:spLocks noChangeArrowheads="1"/>
          </p:cNvSpPr>
          <p:nvPr/>
        </p:nvSpPr>
        <p:spPr bwMode="auto">
          <a:xfrm>
            <a:off x="2828226" y="1662807"/>
            <a:ext cx="1319984" cy="1320617"/>
          </a:xfrm>
          <a:prstGeom prst="ellipse">
            <a:avLst/>
          </a:prstGeom>
          <a:solidFill>
            <a:srgbClr val="6C448A"/>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anose="020B0503020204020204" charset="-122"/>
            </a:endParaRPr>
          </a:p>
        </p:txBody>
      </p:sp>
      <p:sp>
        <p:nvSpPr>
          <p:cNvPr id="63" name="椭圆 92"/>
          <p:cNvSpPr>
            <a:spLocks noChangeArrowheads="1"/>
          </p:cNvSpPr>
          <p:nvPr/>
        </p:nvSpPr>
        <p:spPr bwMode="auto">
          <a:xfrm>
            <a:off x="1421968" y="4088552"/>
            <a:ext cx="1319984" cy="1320617"/>
          </a:xfrm>
          <a:prstGeom prst="ellipse">
            <a:avLst/>
          </a:prstGeom>
          <a:solidFill>
            <a:srgbClr val="6C448A"/>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anose="020B0503020204020204" charset="-122"/>
            </a:endParaRPr>
          </a:p>
        </p:txBody>
      </p:sp>
      <p:sp>
        <p:nvSpPr>
          <p:cNvPr id="64" name="椭圆 94"/>
          <p:cNvSpPr>
            <a:spLocks noChangeArrowheads="1"/>
          </p:cNvSpPr>
          <p:nvPr/>
        </p:nvSpPr>
        <p:spPr bwMode="auto">
          <a:xfrm>
            <a:off x="4234485" y="4088552"/>
            <a:ext cx="1319984" cy="1320617"/>
          </a:xfrm>
          <a:prstGeom prst="ellipse">
            <a:avLst/>
          </a:prstGeom>
          <a:solidFill>
            <a:srgbClr val="6C448A"/>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anose="020B0503020204020204" charset="-122"/>
            </a:endParaRPr>
          </a:p>
        </p:txBody>
      </p:sp>
      <p:sp>
        <p:nvSpPr>
          <p:cNvPr id="65" name="矩形 3"/>
          <p:cNvSpPr>
            <a:spLocks noChangeArrowheads="1"/>
          </p:cNvSpPr>
          <p:nvPr/>
        </p:nvSpPr>
        <p:spPr bwMode="auto">
          <a:xfrm>
            <a:off x="2913140" y="3458217"/>
            <a:ext cx="1144641" cy="954107"/>
          </a:xfrm>
          <a:prstGeom prst="rect">
            <a:avLst/>
          </a:prstGeom>
        </p:spPr>
        <p:txBody>
          <a:bodyPr wrap="square">
            <a:spAutoFit/>
          </a:bodyPr>
          <a:lstStyle/>
          <a:p>
            <a:pPr algn="ctr"/>
            <a:r>
              <a:rPr lang="zh-CN" altLang="en-US" sz="28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添加</a:t>
            </a:r>
            <a:endParaRPr lang="en-US" altLang="zh-CN" sz="28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a:p>
            <a:pPr algn="ctr"/>
            <a:r>
              <a:rPr lang="zh-CN" altLang="en-US" sz="28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标题</a:t>
            </a:r>
            <a:endParaRPr lang="zh-CN" altLang="en-US" sz="2800" b="1" kern="100" dirty="0">
              <a:solidFill>
                <a:srgbClr val="FF9600"/>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p:txBody>
      </p:sp>
      <p:sp>
        <p:nvSpPr>
          <p:cNvPr id="66" name="矩形 3"/>
          <p:cNvSpPr>
            <a:spLocks noChangeArrowheads="1"/>
          </p:cNvSpPr>
          <p:nvPr/>
        </p:nvSpPr>
        <p:spPr bwMode="auto">
          <a:xfrm>
            <a:off x="2847528" y="1996358"/>
            <a:ext cx="1275866" cy="646331"/>
          </a:xfrm>
          <a:prstGeom prst="rect">
            <a:avLst/>
          </a:prstGeom>
        </p:spPr>
        <p:txBody>
          <a:bodyPr wrap="square">
            <a:spAutoFit/>
          </a:bodyPr>
          <a:lstStyle/>
          <a:p>
            <a:pPr algn="ctr"/>
            <a:r>
              <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经费类别一</a:t>
            </a:r>
            <a:endPar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p:txBody>
      </p:sp>
      <p:sp>
        <p:nvSpPr>
          <p:cNvPr id="67" name="矩形 3"/>
          <p:cNvSpPr>
            <a:spLocks noChangeArrowheads="1"/>
          </p:cNvSpPr>
          <p:nvPr/>
        </p:nvSpPr>
        <p:spPr bwMode="auto">
          <a:xfrm>
            <a:off x="1448458" y="4430211"/>
            <a:ext cx="1275866" cy="646331"/>
          </a:xfrm>
          <a:prstGeom prst="rect">
            <a:avLst/>
          </a:prstGeom>
        </p:spPr>
        <p:txBody>
          <a:bodyPr wrap="square">
            <a:spAutoFit/>
          </a:bodyPr>
          <a:lstStyle/>
          <a:p>
            <a:pPr algn="ctr"/>
            <a:r>
              <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经费类别二</a:t>
            </a:r>
            <a:endPar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p:txBody>
      </p:sp>
      <p:sp>
        <p:nvSpPr>
          <p:cNvPr id="68" name="矩形 3"/>
          <p:cNvSpPr>
            <a:spLocks noChangeArrowheads="1"/>
          </p:cNvSpPr>
          <p:nvPr/>
        </p:nvSpPr>
        <p:spPr bwMode="auto">
          <a:xfrm>
            <a:off x="4256544" y="4425694"/>
            <a:ext cx="1275866" cy="646331"/>
          </a:xfrm>
          <a:prstGeom prst="rect">
            <a:avLst/>
          </a:prstGeom>
        </p:spPr>
        <p:txBody>
          <a:bodyPr wrap="square">
            <a:spAutoFit/>
          </a:bodyPr>
          <a:lstStyle/>
          <a:p>
            <a:pPr algn="ctr"/>
            <a:r>
              <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rPr>
              <a:t>经费类别三</a:t>
            </a:r>
            <a:endParaRPr lang="zh-CN" altLang="en-US" kern="100" dirty="0">
              <a:solidFill>
                <a:schemeClr val="bg1"/>
              </a:solidFill>
              <a:latin typeface="微软雅黑" panose="020B0503020204020204" charset="-122"/>
              <a:ea typeface="微软雅黑" panose="020B0503020204020204" charset="-122"/>
              <a:cs typeface="Times New Roman" panose="02020503050405090304" pitchFamily="18" charset="0"/>
              <a:sym typeface="Impact" panose="020B0806030902050204" pitchFamily="34" charset="0"/>
            </a:endParaRPr>
          </a:p>
        </p:txBody>
      </p:sp>
      <p:sp>
        <p:nvSpPr>
          <p:cNvPr id="69" name="矩形 68"/>
          <p:cNvSpPr/>
          <p:nvPr/>
        </p:nvSpPr>
        <p:spPr>
          <a:xfrm>
            <a:off x="6839596" y="2249090"/>
            <a:ext cx="3676925" cy="738664"/>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70" name="矩形 69"/>
          <p:cNvSpPr/>
          <p:nvPr/>
        </p:nvSpPr>
        <p:spPr>
          <a:xfrm>
            <a:off x="6839594" y="1919482"/>
            <a:ext cx="3054267" cy="369332"/>
          </a:xfrm>
          <a:prstGeom prst="rect">
            <a:avLst/>
          </a:prstGeom>
        </p:spPr>
        <p:txBody>
          <a:bodyPr wrap="square">
            <a:spAutoFit/>
          </a:bodyPr>
          <a:lstStyle/>
          <a:p>
            <a:r>
              <a:rPr lang="zh-CN" altLang="en-US" b="1" dirty="0">
                <a:solidFill>
                  <a:srgbClr val="6C448A"/>
                </a:solidFill>
                <a:latin typeface="微软雅黑" panose="020B0503020204020204" charset="-122"/>
                <a:ea typeface="微软雅黑" panose="020B0503020204020204" charset="-122"/>
              </a:rPr>
              <a:t>经费类别一</a:t>
            </a:r>
            <a:endParaRPr lang="zh-CN" altLang="en-US" b="1" dirty="0">
              <a:solidFill>
                <a:srgbClr val="6C448A"/>
              </a:solidFill>
              <a:latin typeface="微软雅黑" panose="020B0503020204020204" charset="-122"/>
              <a:ea typeface="微软雅黑" panose="020B0503020204020204" charset="-122"/>
            </a:endParaRPr>
          </a:p>
        </p:txBody>
      </p:sp>
      <p:cxnSp>
        <p:nvCxnSpPr>
          <p:cNvPr id="71" name="直接连接符 70"/>
          <p:cNvCxnSpPr/>
          <p:nvPr/>
        </p:nvCxnSpPr>
        <p:spPr>
          <a:xfrm>
            <a:off x="6751118" y="2007262"/>
            <a:ext cx="0" cy="90000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839596" y="3598258"/>
            <a:ext cx="3676925" cy="738664"/>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73" name="矩形 72"/>
          <p:cNvSpPr/>
          <p:nvPr/>
        </p:nvSpPr>
        <p:spPr>
          <a:xfrm>
            <a:off x="6839594" y="3268650"/>
            <a:ext cx="3054267" cy="369332"/>
          </a:xfrm>
          <a:prstGeom prst="rect">
            <a:avLst/>
          </a:prstGeom>
        </p:spPr>
        <p:txBody>
          <a:bodyPr wrap="square">
            <a:spAutoFit/>
          </a:bodyPr>
          <a:lstStyle/>
          <a:p>
            <a:r>
              <a:rPr lang="zh-CN" altLang="en-US" b="1" dirty="0">
                <a:solidFill>
                  <a:srgbClr val="6C448A"/>
                </a:solidFill>
                <a:latin typeface="微软雅黑" panose="020B0503020204020204" charset="-122"/>
                <a:ea typeface="微软雅黑" panose="020B0503020204020204" charset="-122"/>
              </a:rPr>
              <a:t>经费类别二</a:t>
            </a:r>
            <a:endParaRPr lang="zh-CN" altLang="en-US" b="1" dirty="0">
              <a:solidFill>
                <a:srgbClr val="6C448A"/>
              </a:solidFill>
              <a:latin typeface="微软雅黑" panose="020B0503020204020204" charset="-122"/>
              <a:ea typeface="微软雅黑" panose="020B0503020204020204" charset="-122"/>
            </a:endParaRPr>
          </a:p>
        </p:txBody>
      </p:sp>
      <p:cxnSp>
        <p:nvCxnSpPr>
          <p:cNvPr id="74" name="直接连接符 73"/>
          <p:cNvCxnSpPr/>
          <p:nvPr/>
        </p:nvCxnSpPr>
        <p:spPr>
          <a:xfrm>
            <a:off x="6751118" y="3356430"/>
            <a:ext cx="0" cy="90000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839596" y="4947426"/>
            <a:ext cx="3676925" cy="738664"/>
          </a:xfrm>
          <a:prstGeom prst="rect">
            <a:avLst/>
          </a:prstGeom>
        </p:spPr>
        <p:txBody>
          <a:bodyPr wrap="square">
            <a:spAutoFit/>
          </a:bodyPr>
          <a:lstStyle/>
          <a:p>
            <a:pPr algn="just"/>
            <a:r>
              <a:rPr lang="zh-CN" altLang="en-US" sz="1400" dirty="0">
                <a:latin typeface="微软雅黑" panose="020B0503020204020204" charset="-122"/>
                <a:ea typeface="微软雅黑" panose="020B0503020204020204" charset="-122"/>
              </a:rPr>
              <a:t>在这里输入您的文字内容，或者将您的文字内容复制在这里。在这里输入您的文字内容，或者将您的文字复制在这里</a:t>
            </a:r>
            <a:endParaRPr lang="zh-CN" altLang="en-US" sz="1400" dirty="0">
              <a:latin typeface="微软雅黑" panose="020B0503020204020204" charset="-122"/>
              <a:ea typeface="微软雅黑" panose="020B0503020204020204" charset="-122"/>
            </a:endParaRPr>
          </a:p>
        </p:txBody>
      </p:sp>
      <p:sp>
        <p:nvSpPr>
          <p:cNvPr id="76" name="矩形 75"/>
          <p:cNvSpPr/>
          <p:nvPr/>
        </p:nvSpPr>
        <p:spPr>
          <a:xfrm>
            <a:off x="6839594" y="4617818"/>
            <a:ext cx="3054267" cy="369332"/>
          </a:xfrm>
          <a:prstGeom prst="rect">
            <a:avLst/>
          </a:prstGeom>
        </p:spPr>
        <p:txBody>
          <a:bodyPr wrap="square">
            <a:spAutoFit/>
          </a:bodyPr>
          <a:lstStyle/>
          <a:p>
            <a:r>
              <a:rPr lang="zh-CN" altLang="en-US" b="1" dirty="0">
                <a:solidFill>
                  <a:srgbClr val="6C448A"/>
                </a:solidFill>
                <a:latin typeface="微软雅黑" panose="020B0503020204020204" charset="-122"/>
                <a:ea typeface="微软雅黑" panose="020B0503020204020204" charset="-122"/>
              </a:rPr>
              <a:t>经费类别三</a:t>
            </a:r>
            <a:endParaRPr lang="zh-CN" altLang="en-US" b="1" dirty="0">
              <a:solidFill>
                <a:srgbClr val="6C448A"/>
              </a:solidFill>
              <a:latin typeface="微软雅黑" panose="020B0503020204020204" charset="-122"/>
              <a:ea typeface="微软雅黑" panose="020B0503020204020204" charset="-122"/>
            </a:endParaRPr>
          </a:p>
        </p:txBody>
      </p:sp>
      <p:cxnSp>
        <p:nvCxnSpPr>
          <p:cNvPr id="77" name="直接连接符 76"/>
          <p:cNvCxnSpPr/>
          <p:nvPr/>
        </p:nvCxnSpPr>
        <p:spPr>
          <a:xfrm>
            <a:off x="6751118" y="4705598"/>
            <a:ext cx="0" cy="90000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pic>
        <p:nvPicPr>
          <p:cNvPr id="41"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p:cNvGrpSpPr/>
          <p:nvPr/>
        </p:nvGrpSpPr>
        <p:grpSpPr>
          <a:xfrm>
            <a:off x="9232900" y="6461125"/>
            <a:ext cx="2959100" cy="396875"/>
            <a:chOff x="9259" y="10212"/>
            <a:chExt cx="4660" cy="625"/>
          </a:xfrm>
        </p:grpSpPr>
        <p:sp>
          <p:nvSpPr>
            <p:cNvPr id="43" name="矩形 42"/>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46" name="文本框 45"/>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p:cTn id="24" dur="250" fill="hold"/>
                                        <p:tgtEl>
                                          <p:spTgt spid="61"/>
                                        </p:tgtEl>
                                        <p:attrNameLst>
                                          <p:attrName>ppt_w</p:attrName>
                                        </p:attrNameLst>
                                      </p:cBhvr>
                                      <p:tavLst>
                                        <p:tav tm="0">
                                          <p:val>
                                            <p:fltVal val="0"/>
                                          </p:val>
                                        </p:tav>
                                        <p:tav tm="100000">
                                          <p:val>
                                            <p:strVal val="#ppt_w"/>
                                          </p:val>
                                        </p:tav>
                                      </p:tavLst>
                                    </p:anim>
                                    <p:anim calcmode="lin" valueType="num">
                                      <p:cBhvr>
                                        <p:cTn id="25" dur="250" fill="hold"/>
                                        <p:tgtEl>
                                          <p:spTgt spid="61"/>
                                        </p:tgtEl>
                                        <p:attrNameLst>
                                          <p:attrName>ppt_h</p:attrName>
                                        </p:attrNameLst>
                                      </p:cBhvr>
                                      <p:tavLst>
                                        <p:tav tm="0">
                                          <p:val>
                                            <p:fltVal val="0"/>
                                          </p:val>
                                        </p:tav>
                                        <p:tav tm="100000">
                                          <p:val>
                                            <p:strVal val="#ppt_h"/>
                                          </p:val>
                                        </p:tav>
                                      </p:tavLst>
                                    </p:anim>
                                    <p:animEffect transition="in" filter="fade">
                                      <p:cBhvr>
                                        <p:cTn id="26" dur="250"/>
                                        <p:tgtEl>
                                          <p:spTgt spid="61"/>
                                        </p:tgtEl>
                                      </p:cBhvr>
                                    </p:animEffect>
                                  </p:childTnLst>
                                </p:cTn>
                              </p:par>
                              <p:par>
                                <p:cTn id="27" presetID="6" presetClass="emph" presetSubtype="0" decel="100000" fill="hold" grpId="1" nodeType="withEffect">
                                  <p:stCondLst>
                                    <p:cond delay="200"/>
                                  </p:stCondLst>
                                  <p:childTnLst>
                                    <p:animScale>
                                      <p:cBhvr>
                                        <p:cTn id="28" dur="250" fill="hold"/>
                                        <p:tgtEl>
                                          <p:spTgt spid="61"/>
                                        </p:tgtEl>
                                      </p:cBhvr>
                                      <p:by x="110000" y="110000"/>
                                    </p:animScale>
                                  </p:childTnLst>
                                </p:cTn>
                              </p:par>
                              <p:par>
                                <p:cTn id="29" presetID="6" presetClass="emph" presetSubtype="0" decel="100000" fill="hold" grpId="2" nodeType="withEffect">
                                  <p:stCondLst>
                                    <p:cond delay="400"/>
                                  </p:stCondLst>
                                  <p:childTnLst>
                                    <p:animScale>
                                      <p:cBhvr>
                                        <p:cTn id="30" dur="250" fill="hold"/>
                                        <p:tgtEl>
                                          <p:spTgt spid="61"/>
                                        </p:tgtEl>
                                      </p:cBhvr>
                                      <p:by x="91000" y="91000"/>
                                    </p:animScale>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50" fill="hold"/>
                                        <p:tgtEl>
                                          <p:spTgt spid="63"/>
                                        </p:tgtEl>
                                        <p:attrNameLst>
                                          <p:attrName>ppt_w</p:attrName>
                                        </p:attrNameLst>
                                      </p:cBhvr>
                                      <p:tavLst>
                                        <p:tav tm="0">
                                          <p:val>
                                            <p:fltVal val="0"/>
                                          </p:val>
                                        </p:tav>
                                        <p:tav tm="100000">
                                          <p:val>
                                            <p:strVal val="#ppt_w"/>
                                          </p:val>
                                        </p:tav>
                                      </p:tavLst>
                                    </p:anim>
                                    <p:anim calcmode="lin" valueType="num">
                                      <p:cBhvr>
                                        <p:cTn id="35" dur="250" fill="hold"/>
                                        <p:tgtEl>
                                          <p:spTgt spid="63"/>
                                        </p:tgtEl>
                                        <p:attrNameLst>
                                          <p:attrName>ppt_h</p:attrName>
                                        </p:attrNameLst>
                                      </p:cBhvr>
                                      <p:tavLst>
                                        <p:tav tm="0">
                                          <p:val>
                                            <p:fltVal val="0"/>
                                          </p:val>
                                        </p:tav>
                                        <p:tav tm="100000">
                                          <p:val>
                                            <p:strVal val="#ppt_h"/>
                                          </p:val>
                                        </p:tav>
                                      </p:tavLst>
                                    </p:anim>
                                    <p:animEffect transition="in" filter="fade">
                                      <p:cBhvr>
                                        <p:cTn id="36" dur="250"/>
                                        <p:tgtEl>
                                          <p:spTgt spid="6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250" fill="hold"/>
                                        <p:tgtEl>
                                          <p:spTgt spid="62"/>
                                        </p:tgtEl>
                                        <p:attrNameLst>
                                          <p:attrName>ppt_w</p:attrName>
                                        </p:attrNameLst>
                                      </p:cBhvr>
                                      <p:tavLst>
                                        <p:tav tm="0">
                                          <p:val>
                                            <p:fltVal val="0"/>
                                          </p:val>
                                        </p:tav>
                                        <p:tav tm="100000">
                                          <p:val>
                                            <p:strVal val="#ppt_w"/>
                                          </p:val>
                                        </p:tav>
                                      </p:tavLst>
                                    </p:anim>
                                    <p:anim calcmode="lin" valueType="num">
                                      <p:cBhvr>
                                        <p:cTn id="40" dur="250" fill="hold"/>
                                        <p:tgtEl>
                                          <p:spTgt spid="62"/>
                                        </p:tgtEl>
                                        <p:attrNameLst>
                                          <p:attrName>ppt_h</p:attrName>
                                        </p:attrNameLst>
                                      </p:cBhvr>
                                      <p:tavLst>
                                        <p:tav tm="0">
                                          <p:val>
                                            <p:fltVal val="0"/>
                                          </p:val>
                                        </p:tav>
                                        <p:tav tm="100000">
                                          <p:val>
                                            <p:strVal val="#ppt_h"/>
                                          </p:val>
                                        </p:tav>
                                      </p:tavLst>
                                    </p:anim>
                                    <p:animEffect transition="in" filter="fade">
                                      <p:cBhvr>
                                        <p:cTn id="41" dur="250"/>
                                        <p:tgtEl>
                                          <p:spTgt spid="6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p:cTn id="44" dur="250" fill="hold"/>
                                        <p:tgtEl>
                                          <p:spTgt spid="64"/>
                                        </p:tgtEl>
                                        <p:attrNameLst>
                                          <p:attrName>ppt_w</p:attrName>
                                        </p:attrNameLst>
                                      </p:cBhvr>
                                      <p:tavLst>
                                        <p:tav tm="0">
                                          <p:val>
                                            <p:fltVal val="0"/>
                                          </p:val>
                                        </p:tav>
                                        <p:tav tm="100000">
                                          <p:val>
                                            <p:strVal val="#ppt_w"/>
                                          </p:val>
                                        </p:tav>
                                      </p:tavLst>
                                    </p:anim>
                                    <p:anim calcmode="lin" valueType="num">
                                      <p:cBhvr>
                                        <p:cTn id="45" dur="250" fill="hold"/>
                                        <p:tgtEl>
                                          <p:spTgt spid="64"/>
                                        </p:tgtEl>
                                        <p:attrNameLst>
                                          <p:attrName>ppt_h</p:attrName>
                                        </p:attrNameLst>
                                      </p:cBhvr>
                                      <p:tavLst>
                                        <p:tav tm="0">
                                          <p:val>
                                            <p:fltVal val="0"/>
                                          </p:val>
                                        </p:tav>
                                        <p:tav tm="100000">
                                          <p:val>
                                            <p:strVal val="#ppt_h"/>
                                          </p:val>
                                        </p:tav>
                                      </p:tavLst>
                                    </p:anim>
                                    <p:animEffect transition="in" filter="fade">
                                      <p:cBhvr>
                                        <p:cTn id="46" dur="250"/>
                                        <p:tgtEl>
                                          <p:spTgt spid="64"/>
                                        </p:tgtEl>
                                      </p:cBhvr>
                                    </p:animEffect>
                                  </p:childTnLst>
                                </p:cTn>
                              </p:par>
                            </p:childTnLst>
                          </p:cTn>
                        </p:par>
                        <p:par>
                          <p:cTn id="47" fill="hold">
                            <p:stCondLst>
                              <p:cond delay="2000"/>
                            </p:stCondLst>
                            <p:childTnLst>
                              <p:par>
                                <p:cTn id="48" presetID="53" presetClass="entr" presetSubtype="16"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p:cTn id="50" dur="250" fill="hold"/>
                                        <p:tgtEl>
                                          <p:spTgt spid="65"/>
                                        </p:tgtEl>
                                        <p:attrNameLst>
                                          <p:attrName>ppt_w</p:attrName>
                                        </p:attrNameLst>
                                      </p:cBhvr>
                                      <p:tavLst>
                                        <p:tav tm="0">
                                          <p:val>
                                            <p:fltVal val="0"/>
                                          </p:val>
                                        </p:tav>
                                        <p:tav tm="100000">
                                          <p:val>
                                            <p:strVal val="#ppt_w"/>
                                          </p:val>
                                        </p:tav>
                                      </p:tavLst>
                                    </p:anim>
                                    <p:anim calcmode="lin" valueType="num">
                                      <p:cBhvr>
                                        <p:cTn id="51" dur="250" fill="hold"/>
                                        <p:tgtEl>
                                          <p:spTgt spid="65"/>
                                        </p:tgtEl>
                                        <p:attrNameLst>
                                          <p:attrName>ppt_h</p:attrName>
                                        </p:attrNameLst>
                                      </p:cBhvr>
                                      <p:tavLst>
                                        <p:tav tm="0">
                                          <p:val>
                                            <p:fltVal val="0"/>
                                          </p:val>
                                        </p:tav>
                                        <p:tav tm="100000">
                                          <p:val>
                                            <p:strVal val="#ppt_h"/>
                                          </p:val>
                                        </p:tav>
                                      </p:tavLst>
                                    </p:anim>
                                    <p:animEffect transition="in" filter="fade">
                                      <p:cBhvr>
                                        <p:cTn id="52" dur="250"/>
                                        <p:tgtEl>
                                          <p:spTgt spid="65"/>
                                        </p:tgtEl>
                                      </p:cBhvr>
                                    </p:animEffect>
                                  </p:childTnLst>
                                </p:cTn>
                              </p:par>
                            </p:childTnLst>
                          </p:cTn>
                        </p:par>
                        <p:par>
                          <p:cTn id="53" fill="hold">
                            <p:stCondLst>
                              <p:cond delay="2500"/>
                            </p:stCondLst>
                            <p:childTnLst>
                              <p:par>
                                <p:cTn id="54" presetID="53" presetClass="entr" presetSubtype="16" fill="hold" grpId="0" nodeType="after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p:cTn id="56" dur="250" fill="hold"/>
                                        <p:tgtEl>
                                          <p:spTgt spid="67"/>
                                        </p:tgtEl>
                                        <p:attrNameLst>
                                          <p:attrName>ppt_w</p:attrName>
                                        </p:attrNameLst>
                                      </p:cBhvr>
                                      <p:tavLst>
                                        <p:tav tm="0">
                                          <p:val>
                                            <p:fltVal val="0"/>
                                          </p:val>
                                        </p:tav>
                                        <p:tav tm="100000">
                                          <p:val>
                                            <p:strVal val="#ppt_w"/>
                                          </p:val>
                                        </p:tav>
                                      </p:tavLst>
                                    </p:anim>
                                    <p:anim calcmode="lin" valueType="num">
                                      <p:cBhvr>
                                        <p:cTn id="57" dur="250" fill="hold"/>
                                        <p:tgtEl>
                                          <p:spTgt spid="67"/>
                                        </p:tgtEl>
                                        <p:attrNameLst>
                                          <p:attrName>ppt_h</p:attrName>
                                        </p:attrNameLst>
                                      </p:cBhvr>
                                      <p:tavLst>
                                        <p:tav tm="0">
                                          <p:val>
                                            <p:fltVal val="0"/>
                                          </p:val>
                                        </p:tav>
                                        <p:tav tm="100000">
                                          <p:val>
                                            <p:strVal val="#ppt_h"/>
                                          </p:val>
                                        </p:tav>
                                      </p:tavLst>
                                    </p:anim>
                                    <p:animEffect transition="in" filter="fade">
                                      <p:cBhvr>
                                        <p:cTn id="58" dur="250"/>
                                        <p:tgtEl>
                                          <p:spTgt spid="67"/>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p:cTn id="61" dur="250" fill="hold"/>
                                        <p:tgtEl>
                                          <p:spTgt spid="66"/>
                                        </p:tgtEl>
                                        <p:attrNameLst>
                                          <p:attrName>ppt_w</p:attrName>
                                        </p:attrNameLst>
                                      </p:cBhvr>
                                      <p:tavLst>
                                        <p:tav tm="0">
                                          <p:val>
                                            <p:fltVal val="0"/>
                                          </p:val>
                                        </p:tav>
                                        <p:tav tm="100000">
                                          <p:val>
                                            <p:strVal val="#ppt_w"/>
                                          </p:val>
                                        </p:tav>
                                      </p:tavLst>
                                    </p:anim>
                                    <p:anim calcmode="lin" valueType="num">
                                      <p:cBhvr>
                                        <p:cTn id="62" dur="250" fill="hold"/>
                                        <p:tgtEl>
                                          <p:spTgt spid="66"/>
                                        </p:tgtEl>
                                        <p:attrNameLst>
                                          <p:attrName>ppt_h</p:attrName>
                                        </p:attrNameLst>
                                      </p:cBhvr>
                                      <p:tavLst>
                                        <p:tav tm="0">
                                          <p:val>
                                            <p:fltVal val="0"/>
                                          </p:val>
                                        </p:tav>
                                        <p:tav tm="100000">
                                          <p:val>
                                            <p:strVal val="#ppt_h"/>
                                          </p:val>
                                        </p:tav>
                                      </p:tavLst>
                                    </p:anim>
                                    <p:animEffect transition="in" filter="fade">
                                      <p:cBhvr>
                                        <p:cTn id="63" dur="250"/>
                                        <p:tgtEl>
                                          <p:spTgt spid="6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 calcmode="lin" valueType="num">
                                      <p:cBhvr>
                                        <p:cTn id="66" dur="250" fill="hold"/>
                                        <p:tgtEl>
                                          <p:spTgt spid="68"/>
                                        </p:tgtEl>
                                        <p:attrNameLst>
                                          <p:attrName>ppt_w</p:attrName>
                                        </p:attrNameLst>
                                      </p:cBhvr>
                                      <p:tavLst>
                                        <p:tav tm="0">
                                          <p:val>
                                            <p:fltVal val="0"/>
                                          </p:val>
                                        </p:tav>
                                        <p:tav tm="100000">
                                          <p:val>
                                            <p:strVal val="#ppt_w"/>
                                          </p:val>
                                        </p:tav>
                                      </p:tavLst>
                                    </p:anim>
                                    <p:anim calcmode="lin" valueType="num">
                                      <p:cBhvr>
                                        <p:cTn id="67" dur="250" fill="hold"/>
                                        <p:tgtEl>
                                          <p:spTgt spid="68"/>
                                        </p:tgtEl>
                                        <p:attrNameLst>
                                          <p:attrName>ppt_h</p:attrName>
                                        </p:attrNameLst>
                                      </p:cBhvr>
                                      <p:tavLst>
                                        <p:tav tm="0">
                                          <p:val>
                                            <p:fltVal val="0"/>
                                          </p:val>
                                        </p:tav>
                                        <p:tav tm="100000">
                                          <p:val>
                                            <p:strVal val="#ppt_h"/>
                                          </p:val>
                                        </p:tav>
                                      </p:tavLst>
                                    </p:anim>
                                    <p:animEffect transition="in" filter="fade">
                                      <p:cBhvr>
                                        <p:cTn id="68" dur="250"/>
                                        <p:tgtEl>
                                          <p:spTgt spid="68"/>
                                        </p:tgtEl>
                                      </p:cBhvr>
                                    </p:animEffect>
                                  </p:childTnLst>
                                </p:cTn>
                              </p:par>
                            </p:childTnLst>
                          </p:cTn>
                        </p:par>
                        <p:par>
                          <p:cTn id="69" fill="hold">
                            <p:stCondLst>
                              <p:cond delay="3000"/>
                            </p:stCondLst>
                            <p:childTnLst>
                              <p:par>
                                <p:cTn id="70" presetID="21" presetClass="entr" presetSubtype="1"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heel(1)">
                                      <p:cBhvr>
                                        <p:cTn id="72" dur="750"/>
                                        <p:tgtEl>
                                          <p:spTgt spid="44"/>
                                        </p:tgtEl>
                                      </p:cBhvr>
                                    </p:animEffect>
                                  </p:childTnLst>
                                </p:cTn>
                              </p:par>
                            </p:childTnLst>
                          </p:cTn>
                        </p:par>
                        <p:par>
                          <p:cTn id="73" fill="hold">
                            <p:stCondLst>
                              <p:cond delay="4000"/>
                            </p:stCondLst>
                            <p:childTnLst>
                              <p:par>
                                <p:cTn id="74" presetID="49" presetClass="entr" presetSubtype="0" decel="100000" fill="hold"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 calcmode="lin" valueType="num">
                                      <p:cBhvr>
                                        <p:cTn id="78" dur="500" fill="hold"/>
                                        <p:tgtEl>
                                          <p:spTgt spid="71"/>
                                        </p:tgtEl>
                                        <p:attrNameLst>
                                          <p:attrName>style.rotation</p:attrName>
                                        </p:attrNameLst>
                                      </p:cBhvr>
                                      <p:tavLst>
                                        <p:tav tm="0">
                                          <p:val>
                                            <p:fltVal val="360"/>
                                          </p:val>
                                        </p:tav>
                                        <p:tav tm="100000">
                                          <p:val>
                                            <p:fltVal val="0"/>
                                          </p:val>
                                        </p:tav>
                                      </p:tavLst>
                                    </p:anim>
                                    <p:animEffect transition="in" filter="fade">
                                      <p:cBhvr>
                                        <p:cTn id="79" dur="500"/>
                                        <p:tgtEl>
                                          <p:spTgt spid="71"/>
                                        </p:tgtEl>
                                      </p:cBhvr>
                                    </p:animEffect>
                                  </p:childTnLst>
                                </p:cTn>
                              </p:par>
                            </p:childTnLst>
                          </p:cTn>
                        </p:par>
                        <p:par>
                          <p:cTn id="80" fill="hold">
                            <p:stCondLst>
                              <p:cond delay="4500"/>
                            </p:stCondLst>
                            <p:childTnLst>
                              <p:par>
                                <p:cTn id="81" presetID="53" presetClass="entr" presetSubtype="16"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p:cTn id="83" dur="500" fill="hold"/>
                                        <p:tgtEl>
                                          <p:spTgt spid="70"/>
                                        </p:tgtEl>
                                        <p:attrNameLst>
                                          <p:attrName>ppt_w</p:attrName>
                                        </p:attrNameLst>
                                      </p:cBhvr>
                                      <p:tavLst>
                                        <p:tav tm="0">
                                          <p:val>
                                            <p:fltVal val="0"/>
                                          </p:val>
                                        </p:tav>
                                        <p:tav tm="100000">
                                          <p:val>
                                            <p:strVal val="#ppt_w"/>
                                          </p:val>
                                        </p:tav>
                                      </p:tavLst>
                                    </p:anim>
                                    <p:anim calcmode="lin" valueType="num">
                                      <p:cBhvr>
                                        <p:cTn id="84" dur="500" fill="hold"/>
                                        <p:tgtEl>
                                          <p:spTgt spid="70"/>
                                        </p:tgtEl>
                                        <p:attrNameLst>
                                          <p:attrName>ppt_h</p:attrName>
                                        </p:attrNameLst>
                                      </p:cBhvr>
                                      <p:tavLst>
                                        <p:tav tm="0">
                                          <p:val>
                                            <p:fltVal val="0"/>
                                          </p:val>
                                        </p:tav>
                                        <p:tav tm="100000">
                                          <p:val>
                                            <p:strVal val="#ppt_h"/>
                                          </p:val>
                                        </p:tav>
                                      </p:tavLst>
                                    </p:anim>
                                    <p:animEffect transition="in" filter="fade">
                                      <p:cBhvr>
                                        <p:cTn id="85" dur="500"/>
                                        <p:tgtEl>
                                          <p:spTgt spid="70"/>
                                        </p:tgtEl>
                                      </p:cBhvr>
                                    </p:animEffect>
                                  </p:childTnLst>
                                </p:cTn>
                              </p:par>
                            </p:childTnLst>
                          </p:cTn>
                        </p:par>
                        <p:par>
                          <p:cTn id="86" fill="hold">
                            <p:stCondLst>
                              <p:cond delay="5000"/>
                            </p:stCondLst>
                            <p:childTnLst>
                              <p:par>
                                <p:cTn id="87" presetID="53" presetClass="entr" presetSubtype="16" fill="hold" grpId="0" nodeType="afterEffect">
                                  <p:stCondLst>
                                    <p:cond delay="0"/>
                                  </p:stCondLst>
                                  <p:iterate type="lt">
                                    <p:tmPct val="10000"/>
                                  </p:iterate>
                                  <p:childTnLst>
                                    <p:set>
                                      <p:cBhvr>
                                        <p:cTn id="88" dur="1" fill="hold">
                                          <p:stCondLst>
                                            <p:cond delay="0"/>
                                          </p:stCondLst>
                                        </p:cTn>
                                        <p:tgtEl>
                                          <p:spTgt spid="69"/>
                                        </p:tgtEl>
                                        <p:attrNameLst>
                                          <p:attrName>style.visibility</p:attrName>
                                        </p:attrNameLst>
                                      </p:cBhvr>
                                      <p:to>
                                        <p:strVal val="visible"/>
                                      </p:to>
                                    </p:set>
                                    <p:anim calcmode="lin" valueType="num">
                                      <p:cBhvr>
                                        <p:cTn id="89" dur="100" fill="hold"/>
                                        <p:tgtEl>
                                          <p:spTgt spid="69"/>
                                        </p:tgtEl>
                                        <p:attrNameLst>
                                          <p:attrName>ppt_w</p:attrName>
                                        </p:attrNameLst>
                                      </p:cBhvr>
                                      <p:tavLst>
                                        <p:tav tm="0">
                                          <p:val>
                                            <p:fltVal val="0"/>
                                          </p:val>
                                        </p:tav>
                                        <p:tav tm="100000">
                                          <p:val>
                                            <p:strVal val="#ppt_w"/>
                                          </p:val>
                                        </p:tav>
                                      </p:tavLst>
                                    </p:anim>
                                    <p:anim calcmode="lin" valueType="num">
                                      <p:cBhvr>
                                        <p:cTn id="90" dur="100" fill="hold"/>
                                        <p:tgtEl>
                                          <p:spTgt spid="69"/>
                                        </p:tgtEl>
                                        <p:attrNameLst>
                                          <p:attrName>ppt_h</p:attrName>
                                        </p:attrNameLst>
                                      </p:cBhvr>
                                      <p:tavLst>
                                        <p:tav tm="0">
                                          <p:val>
                                            <p:fltVal val="0"/>
                                          </p:val>
                                        </p:tav>
                                        <p:tav tm="100000">
                                          <p:val>
                                            <p:strVal val="#ppt_h"/>
                                          </p:val>
                                        </p:tav>
                                      </p:tavLst>
                                    </p:anim>
                                    <p:animEffect transition="in" filter="fade">
                                      <p:cBhvr>
                                        <p:cTn id="91" dur="100"/>
                                        <p:tgtEl>
                                          <p:spTgt spid="69"/>
                                        </p:tgtEl>
                                      </p:cBhvr>
                                    </p:animEffect>
                                  </p:childTnLst>
                                </p:cTn>
                              </p:par>
                            </p:childTnLst>
                          </p:cTn>
                        </p:par>
                        <p:par>
                          <p:cTn id="92" fill="hold">
                            <p:stCondLst>
                              <p:cond delay="4250"/>
                            </p:stCondLst>
                            <p:childTnLst>
                              <p:par>
                                <p:cTn id="93" presetID="49" presetClass="entr" presetSubtype="0" decel="100000" fill="hold" nodeType="after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 calcmode="lin" valueType="num">
                                      <p:cBhvr>
                                        <p:cTn id="97" dur="500" fill="hold"/>
                                        <p:tgtEl>
                                          <p:spTgt spid="74"/>
                                        </p:tgtEl>
                                        <p:attrNameLst>
                                          <p:attrName>style.rotation</p:attrName>
                                        </p:attrNameLst>
                                      </p:cBhvr>
                                      <p:tavLst>
                                        <p:tav tm="0">
                                          <p:val>
                                            <p:fltVal val="360"/>
                                          </p:val>
                                        </p:tav>
                                        <p:tav tm="100000">
                                          <p:val>
                                            <p:fltVal val="0"/>
                                          </p:val>
                                        </p:tav>
                                      </p:tavLst>
                                    </p:anim>
                                    <p:animEffect transition="in" filter="fade">
                                      <p:cBhvr>
                                        <p:cTn id="98" dur="500"/>
                                        <p:tgtEl>
                                          <p:spTgt spid="74"/>
                                        </p:tgtEl>
                                      </p:cBhvr>
                                    </p:animEffect>
                                  </p:childTnLst>
                                </p:cTn>
                              </p:par>
                            </p:childTnLst>
                          </p:cTn>
                        </p:par>
                        <p:par>
                          <p:cTn id="99" fill="hold">
                            <p:stCondLst>
                              <p:cond delay="4750"/>
                            </p:stCondLst>
                            <p:childTnLst>
                              <p:par>
                                <p:cTn id="100" presetID="53" presetClass="entr" presetSubtype="16" fill="hold" grpId="0" nodeType="afterEffect">
                                  <p:stCondLst>
                                    <p:cond delay="0"/>
                                  </p:stCondLst>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ppt_w</p:attrName>
                                        </p:attrNameLst>
                                      </p:cBhvr>
                                      <p:tavLst>
                                        <p:tav tm="0">
                                          <p:val>
                                            <p:fltVal val="0"/>
                                          </p:val>
                                        </p:tav>
                                        <p:tav tm="100000">
                                          <p:val>
                                            <p:strVal val="#ppt_w"/>
                                          </p:val>
                                        </p:tav>
                                      </p:tavLst>
                                    </p:anim>
                                    <p:anim calcmode="lin" valueType="num">
                                      <p:cBhvr>
                                        <p:cTn id="103" dur="500" fill="hold"/>
                                        <p:tgtEl>
                                          <p:spTgt spid="73"/>
                                        </p:tgtEl>
                                        <p:attrNameLst>
                                          <p:attrName>ppt_h</p:attrName>
                                        </p:attrNameLst>
                                      </p:cBhvr>
                                      <p:tavLst>
                                        <p:tav tm="0">
                                          <p:val>
                                            <p:fltVal val="0"/>
                                          </p:val>
                                        </p:tav>
                                        <p:tav tm="100000">
                                          <p:val>
                                            <p:strVal val="#ppt_h"/>
                                          </p:val>
                                        </p:tav>
                                      </p:tavLst>
                                    </p:anim>
                                    <p:animEffect transition="in" filter="fade">
                                      <p:cBhvr>
                                        <p:cTn id="104" dur="500"/>
                                        <p:tgtEl>
                                          <p:spTgt spid="73"/>
                                        </p:tgtEl>
                                      </p:cBhvr>
                                    </p:animEffect>
                                  </p:childTnLst>
                                </p:cTn>
                              </p:par>
                            </p:childTnLst>
                          </p:cTn>
                        </p:par>
                        <p:par>
                          <p:cTn id="105" fill="hold">
                            <p:stCondLst>
                              <p:cond delay="5250"/>
                            </p:stCondLst>
                            <p:childTnLst>
                              <p:par>
                                <p:cTn id="106" presetID="53" presetClass="entr" presetSubtype="16" fill="hold" grpId="0" nodeType="afterEffect">
                                  <p:stCondLst>
                                    <p:cond delay="0"/>
                                  </p:stCondLst>
                                  <p:iterate type="lt">
                                    <p:tmPct val="10000"/>
                                  </p:iterate>
                                  <p:childTnLst>
                                    <p:set>
                                      <p:cBhvr>
                                        <p:cTn id="107" dur="1" fill="hold">
                                          <p:stCondLst>
                                            <p:cond delay="0"/>
                                          </p:stCondLst>
                                        </p:cTn>
                                        <p:tgtEl>
                                          <p:spTgt spid="72"/>
                                        </p:tgtEl>
                                        <p:attrNameLst>
                                          <p:attrName>style.visibility</p:attrName>
                                        </p:attrNameLst>
                                      </p:cBhvr>
                                      <p:to>
                                        <p:strVal val="visible"/>
                                      </p:to>
                                    </p:set>
                                    <p:anim calcmode="lin" valueType="num">
                                      <p:cBhvr>
                                        <p:cTn id="108" dur="100" fill="hold"/>
                                        <p:tgtEl>
                                          <p:spTgt spid="72"/>
                                        </p:tgtEl>
                                        <p:attrNameLst>
                                          <p:attrName>ppt_w</p:attrName>
                                        </p:attrNameLst>
                                      </p:cBhvr>
                                      <p:tavLst>
                                        <p:tav tm="0">
                                          <p:val>
                                            <p:fltVal val="0"/>
                                          </p:val>
                                        </p:tav>
                                        <p:tav tm="100000">
                                          <p:val>
                                            <p:strVal val="#ppt_w"/>
                                          </p:val>
                                        </p:tav>
                                      </p:tavLst>
                                    </p:anim>
                                    <p:anim calcmode="lin" valueType="num">
                                      <p:cBhvr>
                                        <p:cTn id="109" dur="100" fill="hold"/>
                                        <p:tgtEl>
                                          <p:spTgt spid="72"/>
                                        </p:tgtEl>
                                        <p:attrNameLst>
                                          <p:attrName>ppt_h</p:attrName>
                                        </p:attrNameLst>
                                      </p:cBhvr>
                                      <p:tavLst>
                                        <p:tav tm="0">
                                          <p:val>
                                            <p:fltVal val="0"/>
                                          </p:val>
                                        </p:tav>
                                        <p:tav tm="100000">
                                          <p:val>
                                            <p:strVal val="#ppt_h"/>
                                          </p:val>
                                        </p:tav>
                                      </p:tavLst>
                                    </p:anim>
                                    <p:animEffect transition="in" filter="fade">
                                      <p:cBhvr>
                                        <p:cTn id="110" dur="100"/>
                                        <p:tgtEl>
                                          <p:spTgt spid="72"/>
                                        </p:tgtEl>
                                      </p:cBhvr>
                                    </p:animEffect>
                                  </p:childTnLst>
                                </p:cTn>
                              </p:par>
                            </p:childTnLst>
                          </p:cTn>
                        </p:par>
                        <p:par>
                          <p:cTn id="111" fill="hold">
                            <p:stCondLst>
                              <p:cond delay="5850"/>
                            </p:stCondLst>
                            <p:childTnLst>
                              <p:par>
                                <p:cTn id="112" presetID="49" presetClass="entr" presetSubtype="0" decel="100000" fill="hold" nodeType="afterEffect">
                                  <p:stCondLst>
                                    <p:cond delay="0"/>
                                  </p:stCondLst>
                                  <p:childTnLst>
                                    <p:set>
                                      <p:cBhvr>
                                        <p:cTn id="113" dur="1" fill="hold">
                                          <p:stCondLst>
                                            <p:cond delay="0"/>
                                          </p:stCondLst>
                                        </p:cTn>
                                        <p:tgtEl>
                                          <p:spTgt spid="77"/>
                                        </p:tgtEl>
                                        <p:attrNameLst>
                                          <p:attrName>style.visibility</p:attrName>
                                        </p:attrNameLst>
                                      </p:cBhvr>
                                      <p:to>
                                        <p:strVal val="visible"/>
                                      </p:to>
                                    </p:set>
                                    <p:anim calcmode="lin" valueType="num">
                                      <p:cBhvr>
                                        <p:cTn id="114" dur="500" fill="hold"/>
                                        <p:tgtEl>
                                          <p:spTgt spid="77"/>
                                        </p:tgtEl>
                                        <p:attrNameLst>
                                          <p:attrName>ppt_w</p:attrName>
                                        </p:attrNameLst>
                                      </p:cBhvr>
                                      <p:tavLst>
                                        <p:tav tm="0">
                                          <p:val>
                                            <p:fltVal val="0"/>
                                          </p:val>
                                        </p:tav>
                                        <p:tav tm="100000">
                                          <p:val>
                                            <p:strVal val="#ppt_w"/>
                                          </p:val>
                                        </p:tav>
                                      </p:tavLst>
                                    </p:anim>
                                    <p:anim calcmode="lin" valueType="num">
                                      <p:cBhvr>
                                        <p:cTn id="115" dur="500" fill="hold"/>
                                        <p:tgtEl>
                                          <p:spTgt spid="77"/>
                                        </p:tgtEl>
                                        <p:attrNameLst>
                                          <p:attrName>ppt_h</p:attrName>
                                        </p:attrNameLst>
                                      </p:cBhvr>
                                      <p:tavLst>
                                        <p:tav tm="0">
                                          <p:val>
                                            <p:fltVal val="0"/>
                                          </p:val>
                                        </p:tav>
                                        <p:tav tm="100000">
                                          <p:val>
                                            <p:strVal val="#ppt_h"/>
                                          </p:val>
                                        </p:tav>
                                      </p:tavLst>
                                    </p:anim>
                                    <p:anim calcmode="lin" valueType="num">
                                      <p:cBhvr>
                                        <p:cTn id="116" dur="500" fill="hold"/>
                                        <p:tgtEl>
                                          <p:spTgt spid="77"/>
                                        </p:tgtEl>
                                        <p:attrNameLst>
                                          <p:attrName>style.rotation</p:attrName>
                                        </p:attrNameLst>
                                      </p:cBhvr>
                                      <p:tavLst>
                                        <p:tav tm="0">
                                          <p:val>
                                            <p:fltVal val="360"/>
                                          </p:val>
                                        </p:tav>
                                        <p:tav tm="100000">
                                          <p:val>
                                            <p:fltVal val="0"/>
                                          </p:val>
                                        </p:tav>
                                      </p:tavLst>
                                    </p:anim>
                                    <p:animEffect transition="in" filter="fade">
                                      <p:cBhvr>
                                        <p:cTn id="117" dur="500"/>
                                        <p:tgtEl>
                                          <p:spTgt spid="77"/>
                                        </p:tgtEl>
                                      </p:cBhvr>
                                    </p:animEffect>
                                  </p:childTnLst>
                                </p:cTn>
                              </p:par>
                            </p:childTnLst>
                          </p:cTn>
                        </p:par>
                        <p:par>
                          <p:cTn id="118" fill="hold">
                            <p:stCondLst>
                              <p:cond delay="6350"/>
                            </p:stCondLst>
                            <p:childTnLst>
                              <p:par>
                                <p:cTn id="119" presetID="53" presetClass="entr" presetSubtype="16"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 calcmode="lin" valueType="num">
                                      <p:cBhvr>
                                        <p:cTn id="121" dur="500" fill="hold"/>
                                        <p:tgtEl>
                                          <p:spTgt spid="76"/>
                                        </p:tgtEl>
                                        <p:attrNameLst>
                                          <p:attrName>ppt_w</p:attrName>
                                        </p:attrNameLst>
                                      </p:cBhvr>
                                      <p:tavLst>
                                        <p:tav tm="0">
                                          <p:val>
                                            <p:fltVal val="0"/>
                                          </p:val>
                                        </p:tav>
                                        <p:tav tm="100000">
                                          <p:val>
                                            <p:strVal val="#ppt_w"/>
                                          </p:val>
                                        </p:tav>
                                      </p:tavLst>
                                    </p:anim>
                                    <p:anim calcmode="lin" valueType="num">
                                      <p:cBhvr>
                                        <p:cTn id="122" dur="500" fill="hold"/>
                                        <p:tgtEl>
                                          <p:spTgt spid="76"/>
                                        </p:tgtEl>
                                        <p:attrNameLst>
                                          <p:attrName>ppt_h</p:attrName>
                                        </p:attrNameLst>
                                      </p:cBhvr>
                                      <p:tavLst>
                                        <p:tav tm="0">
                                          <p:val>
                                            <p:fltVal val="0"/>
                                          </p:val>
                                        </p:tav>
                                        <p:tav tm="100000">
                                          <p:val>
                                            <p:strVal val="#ppt_h"/>
                                          </p:val>
                                        </p:tav>
                                      </p:tavLst>
                                    </p:anim>
                                    <p:animEffect transition="in" filter="fade">
                                      <p:cBhvr>
                                        <p:cTn id="123" dur="500"/>
                                        <p:tgtEl>
                                          <p:spTgt spid="76"/>
                                        </p:tgtEl>
                                      </p:cBhvr>
                                    </p:animEffect>
                                  </p:childTnLst>
                                </p:cTn>
                              </p:par>
                            </p:childTnLst>
                          </p:cTn>
                        </p:par>
                        <p:par>
                          <p:cTn id="124" fill="hold">
                            <p:stCondLst>
                              <p:cond delay="6850"/>
                            </p:stCondLst>
                            <p:childTnLst>
                              <p:par>
                                <p:cTn id="125" presetID="53" presetClass="entr" presetSubtype="16" fill="hold" grpId="0" nodeType="afterEffect">
                                  <p:stCondLst>
                                    <p:cond delay="0"/>
                                  </p:stCondLst>
                                  <p:iterate type="lt">
                                    <p:tmPct val="10000"/>
                                  </p:iterate>
                                  <p:childTnLst>
                                    <p:set>
                                      <p:cBhvr>
                                        <p:cTn id="126" dur="1" fill="hold">
                                          <p:stCondLst>
                                            <p:cond delay="0"/>
                                          </p:stCondLst>
                                        </p:cTn>
                                        <p:tgtEl>
                                          <p:spTgt spid="75"/>
                                        </p:tgtEl>
                                        <p:attrNameLst>
                                          <p:attrName>style.visibility</p:attrName>
                                        </p:attrNameLst>
                                      </p:cBhvr>
                                      <p:to>
                                        <p:strVal val="visible"/>
                                      </p:to>
                                    </p:set>
                                    <p:anim calcmode="lin" valueType="num">
                                      <p:cBhvr>
                                        <p:cTn id="127" dur="100" fill="hold"/>
                                        <p:tgtEl>
                                          <p:spTgt spid="75"/>
                                        </p:tgtEl>
                                        <p:attrNameLst>
                                          <p:attrName>ppt_w</p:attrName>
                                        </p:attrNameLst>
                                      </p:cBhvr>
                                      <p:tavLst>
                                        <p:tav tm="0">
                                          <p:val>
                                            <p:fltVal val="0"/>
                                          </p:val>
                                        </p:tav>
                                        <p:tav tm="100000">
                                          <p:val>
                                            <p:strVal val="#ppt_w"/>
                                          </p:val>
                                        </p:tav>
                                      </p:tavLst>
                                    </p:anim>
                                    <p:anim calcmode="lin" valueType="num">
                                      <p:cBhvr>
                                        <p:cTn id="128" dur="100" fill="hold"/>
                                        <p:tgtEl>
                                          <p:spTgt spid="75"/>
                                        </p:tgtEl>
                                        <p:attrNameLst>
                                          <p:attrName>ppt_h</p:attrName>
                                        </p:attrNameLst>
                                      </p:cBhvr>
                                      <p:tavLst>
                                        <p:tav tm="0">
                                          <p:val>
                                            <p:fltVal val="0"/>
                                          </p:val>
                                        </p:tav>
                                        <p:tav tm="100000">
                                          <p:val>
                                            <p:strVal val="#ppt_h"/>
                                          </p:val>
                                        </p:tav>
                                      </p:tavLst>
                                    </p:anim>
                                    <p:animEffect transition="in" filter="fade">
                                      <p:cBhvr>
                                        <p:cTn id="129"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61" grpId="0" animBg="1"/>
      <p:bldP spid="61" grpId="1" animBg="1"/>
      <p:bldP spid="61" grpId="2" animBg="1"/>
      <p:bldP spid="62" grpId="0" animBg="1"/>
      <p:bldP spid="63" grpId="0" animBg="1"/>
      <p:bldP spid="64" grpId="0" animBg="1"/>
      <p:bldP spid="65" grpId="0"/>
      <p:bldP spid="66" grpId="0"/>
      <p:bldP spid="67" grpId="0"/>
      <p:bldP spid="68" grpId="0"/>
      <p:bldP spid="69" grpId="0"/>
      <p:bldP spid="70" grpId="0"/>
      <p:bldP spid="72" grpId="0"/>
      <p:bldP spid="73" grpId="0"/>
      <p:bldP spid="75" grpId="0"/>
      <p:bldP spid="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49218" y="1469111"/>
            <a:ext cx="1743589" cy="364416"/>
            <a:chOff x="4870510" y="1315017"/>
            <a:chExt cx="1743589" cy="364416"/>
          </a:xfrm>
          <a:solidFill>
            <a:srgbClr val="6C448A"/>
          </a:solidFill>
        </p:grpSpPr>
        <p:sp>
          <p:nvSpPr>
            <p:cNvPr id="37" name="矩形 36"/>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0"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主要研究总结</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经费预算</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881973" cy="40011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budget</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104" name="Shape 5166"/>
          <p:cNvSpPr/>
          <p:nvPr/>
        </p:nvSpPr>
        <p:spPr>
          <a:xfrm>
            <a:off x="2425607" y="2606623"/>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05" name="Shape 5167"/>
          <p:cNvSpPr/>
          <p:nvPr/>
        </p:nvSpPr>
        <p:spPr>
          <a:xfrm>
            <a:off x="2056217" y="3246390"/>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06" name="Shape 5168"/>
          <p:cNvSpPr/>
          <p:nvPr/>
        </p:nvSpPr>
        <p:spPr>
          <a:xfrm>
            <a:off x="1686827" y="3940091"/>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07" name="Shape 5169"/>
          <p:cNvSpPr/>
          <p:nvPr/>
        </p:nvSpPr>
        <p:spPr>
          <a:xfrm>
            <a:off x="1308847" y="4633791"/>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lang="en-US" sz="1200" dirty="0">
              <a:solidFill>
                <a:schemeClr val="bg1"/>
              </a:solidFill>
              <a:latin typeface="微软雅黑" panose="020B0503020204020204" charset="-122"/>
              <a:ea typeface="微软雅黑" panose="020B0503020204020204" charset="-122"/>
              <a:cs typeface="Lato Light"/>
            </a:endParaRPr>
          </a:p>
        </p:txBody>
      </p:sp>
      <p:grpSp>
        <p:nvGrpSpPr>
          <p:cNvPr id="108" name="组合 107"/>
          <p:cNvGrpSpPr/>
          <p:nvPr/>
        </p:nvGrpSpPr>
        <p:grpSpPr>
          <a:xfrm>
            <a:off x="2794998" y="2307673"/>
            <a:ext cx="857881" cy="735467"/>
            <a:chOff x="2313735" y="1108481"/>
            <a:chExt cx="857881" cy="735467"/>
          </a:xfrm>
          <a:solidFill>
            <a:srgbClr val="6C448A"/>
          </a:solidFill>
          <a:effectLst>
            <a:outerShdw blurRad="127000" dist="38100" dir="5400000" algn="t" rotWithShape="0">
              <a:prstClr val="black">
                <a:alpha val="40000"/>
              </a:prstClr>
            </a:outerShdw>
          </a:effectLst>
        </p:grpSpPr>
        <p:sp>
          <p:nvSpPr>
            <p:cNvPr id="109"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pFill/>
            <a:ln w="25400" cap="flat">
              <a:solidFill>
                <a:srgbClr val="6C448A"/>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10" name="Shape 5176"/>
            <p:cNvSpPr/>
            <p:nvPr/>
          </p:nvSpPr>
          <p:spPr>
            <a:xfrm>
              <a:off x="2329102" y="1491630"/>
              <a:ext cx="842514"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panose="02000503000000020004"/>
                  <a:ea typeface="Helvetica Neue" panose="02000503000000020004"/>
                  <a:cs typeface="Helvetica Neue" panose="02000503000000020004"/>
                  <a:sym typeface="Helvetica Neue" panose="02000503000000020004"/>
                </a:defRPr>
              </a:lvl1pPr>
            </a:lstStyle>
            <a:p>
              <a:pPr algn="ctr"/>
              <a:r>
                <a:rPr lang="zh-CN" altLang="en-US" sz="1200" b="1" dirty="0">
                  <a:solidFill>
                    <a:schemeClr val="bg1"/>
                  </a:solidFill>
                  <a:latin typeface="微软雅黑" panose="020B0503020204020204" charset="-122"/>
                  <a:ea typeface="微软雅黑" panose="020B0503020204020204" charset="-122"/>
                </a:rPr>
                <a:t>输入文本</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111" name="组合 110"/>
          <p:cNvGrpSpPr/>
          <p:nvPr/>
        </p:nvGrpSpPr>
        <p:grpSpPr>
          <a:xfrm>
            <a:off x="2425607" y="3246390"/>
            <a:ext cx="1589745" cy="432411"/>
            <a:chOff x="1944344" y="2047198"/>
            <a:chExt cx="1589745" cy="432411"/>
          </a:xfrm>
          <a:solidFill>
            <a:srgbClr val="6C448A"/>
          </a:solidFill>
          <a:effectLst>
            <a:outerShdw blurRad="127000" dist="38100" dir="5400000" algn="t" rotWithShape="0">
              <a:prstClr val="black">
                <a:alpha val="40000"/>
              </a:prstClr>
            </a:outerShdw>
          </a:effectLst>
        </p:grpSpPr>
        <p:sp>
          <p:nvSpPr>
            <p:cNvPr id="112"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grpFill/>
            <a:ln w="25400" cap="flat">
              <a:solidFill>
                <a:srgbClr val="6C448A"/>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13" name="Shape 5177"/>
            <p:cNvSpPr/>
            <p:nvPr/>
          </p:nvSpPr>
          <p:spPr>
            <a:xfrm>
              <a:off x="2191740" y="2087244"/>
              <a:ext cx="1099552" cy="352318"/>
            </a:xfrm>
            <a:prstGeom prst="rect">
              <a:avLst/>
            </a:prstGeom>
            <a:grpFill/>
            <a:ln w="25400" cap="flat">
              <a:solidFill>
                <a:srgbClr val="6C448A"/>
              </a:solid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panose="02000503000000020004"/>
                  <a:ea typeface="Helvetica Neue" panose="02000503000000020004"/>
                  <a:cs typeface="Helvetica Neue" panose="02000503000000020004"/>
                  <a:sym typeface="Helvetica Neue" panose="02000503000000020004"/>
                </a:defRPr>
              </a:lvl1pPr>
            </a:lstStyle>
            <a:p>
              <a:pPr algn="ctr"/>
              <a:r>
                <a:rPr lang="zh-CN" altLang="en-US" sz="1200" b="1" dirty="0">
                  <a:solidFill>
                    <a:schemeClr val="bg1"/>
                  </a:solidFill>
                  <a:latin typeface="微软雅黑" panose="020B0503020204020204" charset="-122"/>
                  <a:ea typeface="微软雅黑" panose="020B0503020204020204" charset="-122"/>
                </a:rPr>
                <a:t>点击输入文本</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114" name="组合 113"/>
          <p:cNvGrpSpPr/>
          <p:nvPr/>
        </p:nvGrpSpPr>
        <p:grpSpPr>
          <a:xfrm>
            <a:off x="2056218" y="3940090"/>
            <a:ext cx="2333121" cy="432412"/>
            <a:chOff x="1574955" y="2740898"/>
            <a:chExt cx="2333121" cy="432412"/>
          </a:xfrm>
          <a:solidFill>
            <a:srgbClr val="6C448A"/>
          </a:solidFill>
          <a:effectLst>
            <a:outerShdw blurRad="127000" dist="38100" dir="5400000" algn="t" rotWithShape="0">
              <a:prstClr val="black">
                <a:alpha val="40000"/>
              </a:prstClr>
            </a:outerShdw>
          </a:effectLst>
        </p:grpSpPr>
        <p:sp>
          <p:nvSpPr>
            <p:cNvPr id="11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grpFill/>
            <a:ln w="25400" cap="flat">
              <a:solidFill>
                <a:srgbClr val="6C448A"/>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16" name="Shape 5178"/>
            <p:cNvSpPr/>
            <p:nvPr/>
          </p:nvSpPr>
          <p:spPr>
            <a:xfrm>
              <a:off x="1815028" y="2780945"/>
              <a:ext cx="1849246" cy="352318"/>
            </a:xfrm>
            <a:prstGeom prst="rect">
              <a:avLst/>
            </a:prstGeom>
            <a:grpFill/>
            <a:ln w="25400" cap="flat">
              <a:solidFill>
                <a:srgbClr val="6C448A"/>
              </a:solid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panose="02000503000000020004"/>
                  <a:ea typeface="Helvetica Neue" panose="02000503000000020004"/>
                  <a:cs typeface="Helvetica Neue" panose="02000503000000020004"/>
                  <a:sym typeface="Helvetica Neue" panose="02000503000000020004"/>
                </a:defRPr>
              </a:lvl1pPr>
            </a:lstStyle>
            <a:p>
              <a:pPr algn="ctr"/>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117" name="组合 116"/>
          <p:cNvGrpSpPr/>
          <p:nvPr/>
        </p:nvGrpSpPr>
        <p:grpSpPr>
          <a:xfrm>
            <a:off x="1686828" y="4633790"/>
            <a:ext cx="3076490" cy="432407"/>
            <a:chOff x="1205565" y="3434598"/>
            <a:chExt cx="3076490" cy="432407"/>
          </a:xfrm>
          <a:solidFill>
            <a:srgbClr val="6C448A"/>
          </a:solidFill>
          <a:effectLst>
            <a:outerShdw blurRad="127000" dist="38100" dir="5400000" algn="t" rotWithShape="0">
              <a:prstClr val="black">
                <a:alpha val="40000"/>
              </a:prstClr>
            </a:outerShdw>
          </a:effectLst>
        </p:grpSpPr>
        <p:sp>
          <p:nvSpPr>
            <p:cNvPr id="118"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grpFill/>
            <a:ln w="25400" cap="flat">
              <a:solidFill>
                <a:srgbClr val="6C448A"/>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19" name="Shape 5179"/>
            <p:cNvSpPr/>
            <p:nvPr/>
          </p:nvSpPr>
          <p:spPr>
            <a:xfrm>
              <a:off x="1422332" y="3474643"/>
              <a:ext cx="2634639" cy="352318"/>
            </a:xfrm>
            <a:prstGeom prst="rect">
              <a:avLst/>
            </a:prstGeom>
            <a:grpFill/>
            <a:ln w="25400" cap="flat">
              <a:solidFill>
                <a:srgbClr val="6C448A"/>
              </a:solid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panose="02000503000000020004"/>
                  <a:ea typeface="Helvetica Neue" panose="02000503000000020004"/>
                  <a:cs typeface="Helvetica Neue" panose="02000503000000020004"/>
                  <a:sym typeface="Helvetica Neue" panose="02000503000000020004"/>
                </a:defRPr>
              </a:lvl1pPr>
            </a:lstStyle>
            <a:p>
              <a:pPr algn="ctr"/>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grpSp>
      <p:grpSp>
        <p:nvGrpSpPr>
          <p:cNvPr id="120" name="组合 119"/>
          <p:cNvGrpSpPr/>
          <p:nvPr/>
        </p:nvGrpSpPr>
        <p:grpSpPr>
          <a:xfrm>
            <a:off x="1308848" y="5317857"/>
            <a:ext cx="3819870" cy="432407"/>
            <a:chOff x="827585" y="4118665"/>
            <a:chExt cx="3819870" cy="432407"/>
          </a:xfrm>
          <a:solidFill>
            <a:srgbClr val="6C448A"/>
          </a:solidFill>
          <a:effectLst>
            <a:outerShdw blurRad="127000" dist="38100" dir="5400000" algn="t" rotWithShape="0">
              <a:prstClr val="black">
                <a:alpha val="40000"/>
              </a:prstClr>
            </a:outerShdw>
          </a:effectLst>
        </p:grpSpPr>
        <p:sp>
          <p:nvSpPr>
            <p:cNvPr id="121"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grpFill/>
            <a:ln w="25400" cap="flat">
              <a:solidFill>
                <a:srgbClr val="6C448A"/>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charset="-122"/>
                <a:ea typeface="微软雅黑" panose="020B0503020204020204" charset="-122"/>
                <a:cs typeface="Lato Light"/>
              </a:endParaRPr>
            </a:p>
          </p:txBody>
        </p:sp>
        <p:sp>
          <p:nvSpPr>
            <p:cNvPr id="122" name="Shape 5180"/>
            <p:cNvSpPr/>
            <p:nvPr/>
          </p:nvSpPr>
          <p:spPr>
            <a:xfrm>
              <a:off x="1072475" y="4158709"/>
              <a:ext cx="3334354" cy="352318"/>
            </a:xfrm>
            <a:prstGeom prst="rect">
              <a:avLst/>
            </a:prstGeom>
            <a:grpFill/>
            <a:ln w="25400" cap="flat">
              <a:solidFill>
                <a:srgbClr val="6C448A"/>
              </a:solid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panose="02000503000000020004"/>
                  <a:ea typeface="Helvetica Neue" panose="02000503000000020004"/>
                  <a:cs typeface="Helvetica Neue" panose="02000503000000020004"/>
                  <a:sym typeface="Helvetica Neue" panose="02000503000000020004"/>
                </a:defRPr>
              </a:lvl1pPr>
            </a:lstStyle>
            <a:p>
              <a:pPr algn="ctr"/>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grpSp>
      <p:sp>
        <p:nvSpPr>
          <p:cNvPr id="123" name="Round Same Side Corner Rectangle 67"/>
          <p:cNvSpPr/>
          <p:nvPr/>
        </p:nvSpPr>
        <p:spPr>
          <a:xfrm rot="10800000" flipH="1">
            <a:off x="6525376" y="2320323"/>
            <a:ext cx="49903" cy="514044"/>
          </a:xfrm>
          <a:prstGeom prst="round2SameRect">
            <a:avLst>
              <a:gd name="adj1" fmla="val 50000"/>
              <a:gd name="adj2" fmla="val 50000"/>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24" name="Round Same Side Corner Rectangle 68"/>
          <p:cNvSpPr/>
          <p:nvPr/>
        </p:nvSpPr>
        <p:spPr>
          <a:xfrm rot="10800000" flipH="1">
            <a:off x="6523736" y="3101613"/>
            <a:ext cx="49903" cy="514044"/>
          </a:xfrm>
          <a:prstGeom prst="round2SameRect">
            <a:avLst>
              <a:gd name="adj1" fmla="val 50000"/>
              <a:gd name="adj2" fmla="val 50000"/>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25" name="Round Same Side Corner Rectangle 69"/>
          <p:cNvSpPr/>
          <p:nvPr/>
        </p:nvSpPr>
        <p:spPr>
          <a:xfrm rot="10800000" flipH="1">
            <a:off x="6525376" y="3811745"/>
            <a:ext cx="49903" cy="514044"/>
          </a:xfrm>
          <a:prstGeom prst="round2SameRect">
            <a:avLst>
              <a:gd name="adj1" fmla="val 50000"/>
              <a:gd name="adj2" fmla="val 50000"/>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126" name="组合 125"/>
          <p:cNvGrpSpPr/>
          <p:nvPr/>
        </p:nvGrpSpPr>
        <p:grpSpPr>
          <a:xfrm>
            <a:off x="6662676" y="2307673"/>
            <a:ext cx="3838486" cy="597790"/>
            <a:chOff x="5228512" y="1109269"/>
            <a:chExt cx="3838486" cy="597790"/>
          </a:xfrm>
        </p:grpSpPr>
        <p:sp>
          <p:nvSpPr>
            <p:cNvPr id="127" name="TextBox 26"/>
            <p:cNvSpPr txBox="1"/>
            <p:nvPr/>
          </p:nvSpPr>
          <p:spPr>
            <a:xfrm>
              <a:off x="5228512" y="1303102"/>
              <a:ext cx="3838486" cy="403957"/>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charset="-122"/>
                <a:ea typeface="微软雅黑" panose="020B0503020204020204" charset="-122"/>
              </a:endParaRPr>
            </a:p>
          </p:txBody>
        </p:sp>
        <p:sp>
          <p:nvSpPr>
            <p:cNvPr id="128"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charset="-122"/>
                  <a:ea typeface="微软雅黑" panose="020B0503020204020204" charset="-122"/>
                </a:rPr>
                <a:t>点击输入标题文本</a:t>
              </a: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129" name="组合 128"/>
          <p:cNvGrpSpPr/>
          <p:nvPr/>
        </p:nvGrpSpPr>
        <p:grpSpPr>
          <a:xfrm>
            <a:off x="6662676" y="3067584"/>
            <a:ext cx="3838486" cy="597789"/>
            <a:chOff x="5228512" y="1869180"/>
            <a:chExt cx="3838486" cy="597789"/>
          </a:xfrm>
        </p:grpSpPr>
        <p:sp>
          <p:nvSpPr>
            <p:cNvPr id="130" name="TextBox 29"/>
            <p:cNvSpPr txBox="1"/>
            <p:nvPr/>
          </p:nvSpPr>
          <p:spPr>
            <a:xfrm>
              <a:off x="5228512" y="2063012"/>
              <a:ext cx="3838486" cy="403957"/>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charset="-122"/>
                <a:ea typeface="微软雅黑" panose="020B0503020204020204" charset="-122"/>
              </a:endParaRPr>
            </a:p>
          </p:txBody>
        </p:sp>
        <p:sp>
          <p:nvSpPr>
            <p:cNvPr id="131"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charset="-122"/>
                  <a:ea typeface="微软雅黑" panose="020B0503020204020204" charset="-122"/>
                </a:rPr>
                <a:t>点击输入标题文本</a:t>
              </a: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132" name="组合 131"/>
          <p:cNvGrpSpPr/>
          <p:nvPr/>
        </p:nvGrpSpPr>
        <p:grpSpPr>
          <a:xfrm>
            <a:off x="6662676" y="3827495"/>
            <a:ext cx="3838486" cy="597790"/>
            <a:chOff x="5228512" y="2629091"/>
            <a:chExt cx="3838486" cy="597790"/>
          </a:xfrm>
        </p:grpSpPr>
        <p:sp>
          <p:nvSpPr>
            <p:cNvPr id="133" name="TextBox 32"/>
            <p:cNvSpPr txBox="1"/>
            <p:nvPr/>
          </p:nvSpPr>
          <p:spPr>
            <a:xfrm>
              <a:off x="5228512" y="2822924"/>
              <a:ext cx="3838486" cy="403957"/>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charset="-122"/>
                <a:ea typeface="微软雅黑" panose="020B0503020204020204" charset="-122"/>
              </a:endParaRPr>
            </a:p>
          </p:txBody>
        </p:sp>
        <p:sp>
          <p:nvSpPr>
            <p:cNvPr id="134"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charset="-122"/>
                  <a:ea typeface="微软雅黑" panose="020B0503020204020204" charset="-122"/>
                </a:rPr>
                <a:t>点击输入标题文本</a:t>
              </a: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135" name="Round Same Side Corner Rectangle 76"/>
          <p:cNvSpPr/>
          <p:nvPr/>
        </p:nvSpPr>
        <p:spPr>
          <a:xfrm rot="10800000" flipH="1">
            <a:off x="6523736" y="4532233"/>
            <a:ext cx="49903" cy="514044"/>
          </a:xfrm>
          <a:prstGeom prst="round2SameRect">
            <a:avLst>
              <a:gd name="adj1" fmla="val 50000"/>
              <a:gd name="adj2" fmla="val 50000"/>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36" name="Round Same Side Corner Rectangle 77"/>
          <p:cNvSpPr/>
          <p:nvPr/>
        </p:nvSpPr>
        <p:spPr>
          <a:xfrm rot="10800000" flipH="1">
            <a:off x="6525376" y="5242365"/>
            <a:ext cx="49903" cy="514044"/>
          </a:xfrm>
          <a:prstGeom prst="round2SameRect">
            <a:avLst>
              <a:gd name="adj1" fmla="val 50000"/>
              <a:gd name="adj2" fmla="val 50000"/>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137" name="组合 136"/>
          <p:cNvGrpSpPr/>
          <p:nvPr/>
        </p:nvGrpSpPr>
        <p:grpSpPr>
          <a:xfrm>
            <a:off x="6662676" y="4498204"/>
            <a:ext cx="3838486" cy="597790"/>
            <a:chOff x="5228512" y="3299800"/>
            <a:chExt cx="3838486" cy="597790"/>
          </a:xfrm>
        </p:grpSpPr>
        <p:sp>
          <p:nvSpPr>
            <p:cNvPr id="138" name="TextBox 37"/>
            <p:cNvSpPr txBox="1"/>
            <p:nvPr/>
          </p:nvSpPr>
          <p:spPr>
            <a:xfrm>
              <a:off x="5228512" y="3493633"/>
              <a:ext cx="3838486" cy="403957"/>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charset="-122"/>
                <a:ea typeface="微软雅黑" panose="020B0503020204020204" charset="-122"/>
              </a:endParaRPr>
            </a:p>
          </p:txBody>
        </p:sp>
        <p:sp>
          <p:nvSpPr>
            <p:cNvPr id="139"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charset="-122"/>
                  <a:ea typeface="微软雅黑" panose="020B0503020204020204" charset="-122"/>
                </a:rPr>
                <a:t>点击输入标题文本</a:t>
              </a: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140" name="组合 139"/>
          <p:cNvGrpSpPr/>
          <p:nvPr/>
        </p:nvGrpSpPr>
        <p:grpSpPr>
          <a:xfrm>
            <a:off x="6662676" y="5258115"/>
            <a:ext cx="3838486" cy="597790"/>
            <a:chOff x="5228512" y="4059711"/>
            <a:chExt cx="3838486" cy="597790"/>
          </a:xfrm>
        </p:grpSpPr>
        <p:sp>
          <p:nvSpPr>
            <p:cNvPr id="141" name="TextBox 40"/>
            <p:cNvSpPr txBox="1"/>
            <p:nvPr/>
          </p:nvSpPr>
          <p:spPr>
            <a:xfrm>
              <a:off x="5228512" y="4253544"/>
              <a:ext cx="3838486" cy="403957"/>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charset="-122"/>
                <a:ea typeface="微软雅黑" panose="020B0503020204020204" charset="-122"/>
              </a:endParaRPr>
            </a:p>
          </p:txBody>
        </p:sp>
        <p:sp>
          <p:nvSpPr>
            <p:cNvPr id="14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charset="-122"/>
                  <a:ea typeface="微软雅黑" panose="020B0503020204020204" charset="-122"/>
                </a:rPr>
                <a:t>点击输入标题文本</a:t>
              </a: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p:txBody>
        </p:sp>
      </p:grpSp>
      <p:pic>
        <p:nvPicPr>
          <p:cNvPr id="56"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9232900" y="6461125"/>
            <a:ext cx="2959100" cy="396875"/>
            <a:chOff x="9259" y="10212"/>
            <a:chExt cx="4660" cy="625"/>
          </a:xfrm>
        </p:grpSpPr>
        <p:sp>
          <p:nvSpPr>
            <p:cNvPr id="58" name="矩形 57"/>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60" name="文本框 59"/>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wipe(right)">
                                      <p:cBhvr>
                                        <p:cTn id="24" dur="500"/>
                                        <p:tgtEl>
                                          <p:spTgt spid="120"/>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wipe(left)">
                                      <p:cBhvr>
                                        <p:cTn id="28" dur="500"/>
                                        <p:tgtEl>
                                          <p:spTgt spid="107"/>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right)">
                                      <p:cBhvr>
                                        <p:cTn id="32" dur="500"/>
                                        <p:tgtEl>
                                          <p:spTgt spid="117"/>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wipe(left)">
                                      <p:cBhvr>
                                        <p:cTn id="36" dur="500"/>
                                        <p:tgtEl>
                                          <p:spTgt spid="106"/>
                                        </p:tgtEl>
                                      </p:cBhvr>
                                    </p:animEffect>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right)">
                                      <p:cBhvr>
                                        <p:cTn id="40" dur="500"/>
                                        <p:tgtEl>
                                          <p:spTgt spid="114"/>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left)">
                                      <p:cBhvr>
                                        <p:cTn id="44" dur="500"/>
                                        <p:tgtEl>
                                          <p:spTgt spid="105"/>
                                        </p:tgtEl>
                                      </p:cBhvr>
                                    </p:animEffect>
                                  </p:childTnLst>
                                </p:cTn>
                              </p:par>
                            </p:childTnLst>
                          </p:cTn>
                        </p:par>
                        <p:par>
                          <p:cTn id="45" fill="hold">
                            <p:stCondLst>
                              <p:cond delay="4000"/>
                            </p:stCondLst>
                            <p:childTnLst>
                              <p:par>
                                <p:cTn id="46" presetID="22" presetClass="entr" presetSubtype="2" fill="hold" nodeType="after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wipe(right)">
                                      <p:cBhvr>
                                        <p:cTn id="48" dur="500"/>
                                        <p:tgtEl>
                                          <p:spTgt spid="111"/>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left)">
                                      <p:cBhvr>
                                        <p:cTn id="52" dur="500"/>
                                        <p:tgtEl>
                                          <p:spTgt spid="104"/>
                                        </p:tgtEl>
                                      </p:cBhvr>
                                    </p:animEffect>
                                  </p:childTnLst>
                                </p:cTn>
                              </p:par>
                            </p:childTnLst>
                          </p:cTn>
                        </p:par>
                        <p:par>
                          <p:cTn id="53" fill="hold">
                            <p:stCondLst>
                              <p:cond delay="5000"/>
                            </p:stCondLst>
                            <p:childTnLst>
                              <p:par>
                                <p:cTn id="54" presetID="22" presetClass="entr" presetSubtype="4" fill="hold" nodeType="after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wipe(down)">
                                      <p:cBhvr>
                                        <p:cTn id="56" dur="500"/>
                                        <p:tgtEl>
                                          <p:spTgt spid="108"/>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123"/>
                                        </p:tgtEl>
                                        <p:attrNameLst>
                                          <p:attrName>style.visibility</p:attrName>
                                        </p:attrNameLst>
                                      </p:cBhvr>
                                      <p:to>
                                        <p:strVal val="visible"/>
                                      </p:to>
                                    </p:set>
                                    <p:animEffect transition="in" filter="wipe(up)">
                                      <p:cBhvr>
                                        <p:cTn id="60" dur="500"/>
                                        <p:tgtEl>
                                          <p:spTgt spid="123"/>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wipe(left)">
                                      <p:cBhvr>
                                        <p:cTn id="64" dur="500"/>
                                        <p:tgtEl>
                                          <p:spTgt spid="126"/>
                                        </p:tgtEl>
                                      </p:cBhvr>
                                    </p:animEffect>
                                  </p:child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wipe(up)">
                                      <p:cBhvr>
                                        <p:cTn id="68" dur="500"/>
                                        <p:tgtEl>
                                          <p:spTgt spid="124"/>
                                        </p:tgtEl>
                                      </p:cBhvr>
                                    </p:animEffect>
                                  </p:childTnLst>
                                </p:cTn>
                              </p:par>
                            </p:childTnLst>
                          </p:cTn>
                        </p:par>
                        <p:par>
                          <p:cTn id="69" fill="hold">
                            <p:stCondLst>
                              <p:cond delay="7000"/>
                            </p:stCondLst>
                            <p:childTnLst>
                              <p:par>
                                <p:cTn id="70" presetID="22" presetClass="entr" presetSubtype="8" fill="hold" nodeType="afterEffect">
                                  <p:stCondLst>
                                    <p:cond delay="0"/>
                                  </p:stCondLst>
                                  <p:childTnLst>
                                    <p:set>
                                      <p:cBhvr>
                                        <p:cTn id="71" dur="1" fill="hold">
                                          <p:stCondLst>
                                            <p:cond delay="0"/>
                                          </p:stCondLst>
                                        </p:cTn>
                                        <p:tgtEl>
                                          <p:spTgt spid="129"/>
                                        </p:tgtEl>
                                        <p:attrNameLst>
                                          <p:attrName>style.visibility</p:attrName>
                                        </p:attrNameLst>
                                      </p:cBhvr>
                                      <p:to>
                                        <p:strVal val="visible"/>
                                      </p:to>
                                    </p:set>
                                    <p:animEffect transition="in" filter="wipe(left)">
                                      <p:cBhvr>
                                        <p:cTn id="72" dur="500"/>
                                        <p:tgtEl>
                                          <p:spTgt spid="129"/>
                                        </p:tgtEl>
                                      </p:cBhvr>
                                    </p:animEffect>
                                  </p:childTnLst>
                                </p:cTn>
                              </p:par>
                            </p:childTnLst>
                          </p:cTn>
                        </p:par>
                        <p:par>
                          <p:cTn id="73" fill="hold">
                            <p:stCondLst>
                              <p:cond delay="7500"/>
                            </p:stCondLst>
                            <p:childTnLst>
                              <p:par>
                                <p:cTn id="74" presetID="22" presetClass="entr" presetSubtype="1" fill="hold" grpId="0" nodeType="after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wipe(up)">
                                      <p:cBhvr>
                                        <p:cTn id="76" dur="500"/>
                                        <p:tgtEl>
                                          <p:spTgt spid="125"/>
                                        </p:tgtEl>
                                      </p:cBhvr>
                                    </p:animEffect>
                                  </p:childTnLst>
                                </p:cTn>
                              </p:par>
                            </p:childTnLst>
                          </p:cTn>
                        </p:par>
                        <p:par>
                          <p:cTn id="77" fill="hold">
                            <p:stCondLst>
                              <p:cond delay="8000"/>
                            </p:stCondLst>
                            <p:childTnLst>
                              <p:par>
                                <p:cTn id="78" presetID="22" presetClass="entr" presetSubtype="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Effect transition="in" filter="wipe(left)">
                                      <p:cBhvr>
                                        <p:cTn id="80" dur="500"/>
                                        <p:tgtEl>
                                          <p:spTgt spid="132"/>
                                        </p:tgtEl>
                                      </p:cBhvr>
                                    </p:animEffect>
                                  </p:childTnLst>
                                </p:cTn>
                              </p:par>
                            </p:childTnLst>
                          </p:cTn>
                        </p:par>
                        <p:par>
                          <p:cTn id="81" fill="hold">
                            <p:stCondLst>
                              <p:cond delay="8500"/>
                            </p:stCondLst>
                            <p:childTnLst>
                              <p:par>
                                <p:cTn id="82" presetID="22" presetClass="entr" presetSubtype="1" fill="hold" grpId="0" nodeType="after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up)">
                                      <p:cBhvr>
                                        <p:cTn id="84" dur="500"/>
                                        <p:tgtEl>
                                          <p:spTgt spid="135"/>
                                        </p:tgtEl>
                                      </p:cBhvr>
                                    </p:animEffect>
                                  </p:childTnLst>
                                </p:cTn>
                              </p:par>
                            </p:childTnLst>
                          </p:cTn>
                        </p:par>
                        <p:par>
                          <p:cTn id="85" fill="hold">
                            <p:stCondLst>
                              <p:cond delay="9000"/>
                            </p:stCondLst>
                            <p:childTnLst>
                              <p:par>
                                <p:cTn id="86" presetID="22" presetClass="entr" presetSubtype="8" fill="hold" nodeType="afterEffect">
                                  <p:stCondLst>
                                    <p:cond delay="0"/>
                                  </p:stCondLst>
                                  <p:childTnLst>
                                    <p:set>
                                      <p:cBhvr>
                                        <p:cTn id="87" dur="1" fill="hold">
                                          <p:stCondLst>
                                            <p:cond delay="0"/>
                                          </p:stCondLst>
                                        </p:cTn>
                                        <p:tgtEl>
                                          <p:spTgt spid="137"/>
                                        </p:tgtEl>
                                        <p:attrNameLst>
                                          <p:attrName>style.visibility</p:attrName>
                                        </p:attrNameLst>
                                      </p:cBhvr>
                                      <p:to>
                                        <p:strVal val="visible"/>
                                      </p:to>
                                    </p:set>
                                    <p:animEffect transition="in" filter="wipe(left)">
                                      <p:cBhvr>
                                        <p:cTn id="88" dur="500"/>
                                        <p:tgtEl>
                                          <p:spTgt spid="137"/>
                                        </p:tgtEl>
                                      </p:cBhvr>
                                    </p:animEffect>
                                  </p:childTnLst>
                                </p:cTn>
                              </p:par>
                            </p:childTnLst>
                          </p:cTn>
                        </p:par>
                        <p:par>
                          <p:cTn id="89" fill="hold">
                            <p:stCondLst>
                              <p:cond delay="9500"/>
                            </p:stCondLst>
                            <p:childTnLst>
                              <p:par>
                                <p:cTn id="90" presetID="22" presetClass="entr" presetSubtype="1" fill="hold" grpId="0" nodeType="after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wipe(up)">
                                      <p:cBhvr>
                                        <p:cTn id="92" dur="500"/>
                                        <p:tgtEl>
                                          <p:spTgt spid="136"/>
                                        </p:tgtEl>
                                      </p:cBhvr>
                                    </p:animEffect>
                                  </p:childTnLst>
                                </p:cTn>
                              </p:par>
                            </p:childTnLst>
                          </p:cTn>
                        </p:par>
                        <p:par>
                          <p:cTn id="93" fill="hold">
                            <p:stCondLst>
                              <p:cond delay="10000"/>
                            </p:stCondLst>
                            <p:childTnLst>
                              <p:par>
                                <p:cTn id="94" presetID="22" presetClass="entr" presetSubtype="8" fill="hold" nodeType="afterEffect">
                                  <p:stCondLst>
                                    <p:cond delay="0"/>
                                  </p:stCondLst>
                                  <p:childTnLst>
                                    <p:set>
                                      <p:cBhvr>
                                        <p:cTn id="95" dur="1" fill="hold">
                                          <p:stCondLst>
                                            <p:cond delay="0"/>
                                          </p:stCondLst>
                                        </p:cTn>
                                        <p:tgtEl>
                                          <p:spTgt spid="140"/>
                                        </p:tgtEl>
                                        <p:attrNameLst>
                                          <p:attrName>style.visibility</p:attrName>
                                        </p:attrNameLst>
                                      </p:cBhvr>
                                      <p:to>
                                        <p:strVal val="visible"/>
                                      </p:to>
                                    </p:set>
                                    <p:animEffect transition="in" filter="wipe(left)">
                                      <p:cBhvr>
                                        <p:cTn id="9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104" grpId="0" animBg="1"/>
      <p:bldP spid="105" grpId="0" animBg="1"/>
      <p:bldP spid="106" grpId="0" animBg="1"/>
      <p:bldP spid="107" grpId="0" animBg="1"/>
      <p:bldP spid="123" grpId="0" animBg="1"/>
      <p:bldP spid="124" grpId="0" animBg="1"/>
      <p:bldP spid="125" grpId="0" animBg="1"/>
      <p:bldP spid="135" grpId="0" animBg="1"/>
      <p:bldP spid="1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772477" y="4781093"/>
            <a:ext cx="4940551" cy="1866114"/>
            <a:chOff x="2479538" y="4255553"/>
            <a:chExt cx="3372856" cy="1453127"/>
          </a:xfrm>
          <a:solidFill>
            <a:srgbClr val="6C448A"/>
          </a:solidFill>
        </p:grpSpPr>
        <p:sp>
          <p:nvSpPr>
            <p:cNvPr id="9" name="Freeform 6"/>
            <p:cNvSpPr/>
            <p:nvPr/>
          </p:nvSpPr>
          <p:spPr bwMode="auto">
            <a:xfrm>
              <a:off x="4533816" y="4255553"/>
              <a:ext cx="1318578" cy="1453127"/>
            </a:xfrm>
            <a:custGeom>
              <a:avLst/>
              <a:gdLst>
                <a:gd name="T0" fmla="*/ 110 w 1494"/>
                <a:gd name="T1" fmla="*/ 1398 h 1647"/>
                <a:gd name="T2" fmla="*/ 128 w 1494"/>
                <a:gd name="T3" fmla="*/ 1130 h 1647"/>
                <a:gd name="T4" fmla="*/ 269 w 1494"/>
                <a:gd name="T5" fmla="*/ 863 h 1647"/>
                <a:gd name="T6" fmla="*/ 101 w 1494"/>
                <a:gd name="T7" fmla="*/ 936 h 1647"/>
                <a:gd name="T8" fmla="*/ 76 w 1494"/>
                <a:gd name="T9" fmla="*/ 910 h 1647"/>
                <a:gd name="T10" fmla="*/ 249 w 1494"/>
                <a:gd name="T11" fmla="*/ 765 h 1647"/>
                <a:gd name="T12" fmla="*/ 78 w 1494"/>
                <a:gd name="T13" fmla="*/ 720 h 1647"/>
                <a:gd name="T14" fmla="*/ 0 w 1494"/>
                <a:gd name="T15" fmla="*/ 664 h 1647"/>
                <a:gd name="T16" fmla="*/ 54 w 1494"/>
                <a:gd name="T17" fmla="*/ 661 h 1647"/>
                <a:gd name="T18" fmla="*/ 190 w 1494"/>
                <a:gd name="T19" fmla="*/ 742 h 1647"/>
                <a:gd name="T20" fmla="*/ 185 w 1494"/>
                <a:gd name="T21" fmla="*/ 552 h 1647"/>
                <a:gd name="T22" fmla="*/ 193 w 1494"/>
                <a:gd name="T23" fmla="*/ 341 h 1647"/>
                <a:gd name="T24" fmla="*/ 288 w 1494"/>
                <a:gd name="T25" fmla="*/ 227 h 1647"/>
                <a:gd name="T26" fmla="*/ 388 w 1494"/>
                <a:gd name="T27" fmla="*/ 296 h 1647"/>
                <a:gd name="T28" fmla="*/ 607 w 1494"/>
                <a:gd name="T29" fmla="*/ 373 h 1647"/>
                <a:gd name="T30" fmla="*/ 755 w 1494"/>
                <a:gd name="T31" fmla="*/ 333 h 1647"/>
                <a:gd name="T32" fmla="*/ 856 w 1494"/>
                <a:gd name="T33" fmla="*/ 208 h 1647"/>
                <a:gd name="T34" fmla="*/ 1036 w 1494"/>
                <a:gd name="T35" fmla="*/ 408 h 1647"/>
                <a:gd name="T36" fmla="*/ 934 w 1494"/>
                <a:gd name="T37" fmla="*/ 96 h 1647"/>
                <a:gd name="T38" fmla="*/ 1088 w 1494"/>
                <a:gd name="T39" fmla="*/ 382 h 1647"/>
                <a:gd name="T40" fmla="*/ 1164 w 1494"/>
                <a:gd name="T41" fmla="*/ 282 h 1647"/>
                <a:gd name="T42" fmla="*/ 1283 w 1494"/>
                <a:gd name="T43" fmla="*/ 290 h 1647"/>
                <a:gd name="T44" fmla="*/ 1402 w 1494"/>
                <a:gd name="T45" fmla="*/ 186 h 1647"/>
                <a:gd name="T46" fmla="*/ 1468 w 1494"/>
                <a:gd name="T47" fmla="*/ 152 h 1647"/>
                <a:gd name="T48" fmla="*/ 1327 w 1494"/>
                <a:gd name="T49" fmla="*/ 571 h 1647"/>
                <a:gd name="T50" fmla="*/ 1377 w 1494"/>
                <a:gd name="T51" fmla="*/ 1179 h 1647"/>
                <a:gd name="T52" fmla="*/ 1414 w 1494"/>
                <a:gd name="T53" fmla="*/ 1433 h 1647"/>
                <a:gd name="T54" fmla="*/ 1411 w 1494"/>
                <a:gd name="T55" fmla="*/ 1647 h 1647"/>
                <a:gd name="T56" fmla="*/ 1351 w 1494"/>
                <a:gd name="T57" fmla="*/ 1520 h 1647"/>
                <a:gd name="T58" fmla="*/ 1321 w 1494"/>
                <a:gd name="T59" fmla="*/ 1395 h 1647"/>
                <a:gd name="T60" fmla="*/ 1231 w 1494"/>
                <a:gd name="T61" fmla="*/ 1066 h 1647"/>
                <a:gd name="T62" fmla="*/ 1159 w 1494"/>
                <a:gd name="T63" fmla="*/ 1458 h 1647"/>
                <a:gd name="T64" fmla="*/ 1103 w 1494"/>
                <a:gd name="T65" fmla="*/ 1647 h 1647"/>
                <a:gd name="T66" fmla="*/ 1065 w 1494"/>
                <a:gd name="T67" fmla="*/ 1477 h 1647"/>
                <a:gd name="T68" fmla="*/ 1089 w 1494"/>
                <a:gd name="T69" fmla="*/ 1264 h 1647"/>
                <a:gd name="T70" fmla="*/ 1069 w 1494"/>
                <a:gd name="T71" fmla="*/ 537 h 1647"/>
                <a:gd name="T72" fmla="*/ 987 w 1494"/>
                <a:gd name="T73" fmla="*/ 564 h 1647"/>
                <a:gd name="T74" fmla="*/ 957 w 1494"/>
                <a:gd name="T75" fmla="*/ 1023 h 1647"/>
                <a:gd name="T76" fmla="*/ 983 w 1494"/>
                <a:gd name="T77" fmla="*/ 1393 h 1647"/>
                <a:gd name="T78" fmla="*/ 898 w 1494"/>
                <a:gd name="T79" fmla="*/ 1647 h 1647"/>
                <a:gd name="T80" fmla="*/ 893 w 1494"/>
                <a:gd name="T81" fmla="*/ 1313 h 1647"/>
                <a:gd name="T82" fmla="*/ 801 w 1494"/>
                <a:gd name="T83" fmla="*/ 1051 h 1647"/>
                <a:gd name="T84" fmla="*/ 684 w 1494"/>
                <a:gd name="T85" fmla="*/ 1496 h 1647"/>
                <a:gd name="T86" fmla="*/ 576 w 1494"/>
                <a:gd name="T87" fmla="*/ 1647 h 1647"/>
                <a:gd name="T88" fmla="*/ 612 w 1494"/>
                <a:gd name="T89" fmla="*/ 1344 h 1647"/>
                <a:gd name="T90" fmla="*/ 671 w 1494"/>
                <a:gd name="T91" fmla="*/ 957 h 1647"/>
                <a:gd name="T92" fmla="*/ 665 w 1494"/>
                <a:gd name="T93" fmla="*/ 818 h 1647"/>
                <a:gd name="T94" fmla="*/ 639 w 1494"/>
                <a:gd name="T95" fmla="*/ 534 h 1647"/>
                <a:gd name="T96" fmla="*/ 431 w 1494"/>
                <a:gd name="T97" fmla="*/ 390 h 1647"/>
                <a:gd name="T98" fmla="*/ 340 w 1494"/>
                <a:gd name="T99" fmla="*/ 393 h 1647"/>
                <a:gd name="T100" fmla="*/ 383 w 1494"/>
                <a:gd name="T101" fmla="*/ 493 h 1647"/>
                <a:gd name="T102" fmla="*/ 434 w 1494"/>
                <a:gd name="T103" fmla="*/ 736 h 1647"/>
                <a:gd name="T104" fmla="*/ 470 w 1494"/>
                <a:gd name="T105" fmla="*/ 1346 h 1647"/>
                <a:gd name="T106" fmla="*/ 400 w 1494"/>
                <a:gd name="T107" fmla="*/ 1647 h 1647"/>
                <a:gd name="T108" fmla="*/ 351 w 1494"/>
                <a:gd name="T109" fmla="*/ 1632 h 1647"/>
                <a:gd name="T110" fmla="*/ 379 w 1494"/>
                <a:gd name="T111" fmla="*/ 1064 h 1647"/>
                <a:gd name="T112" fmla="*/ 213 w 1494"/>
                <a:gd name="T113" fmla="*/ 1189 h 1647"/>
                <a:gd name="T114" fmla="*/ 173 w 1494"/>
                <a:gd name="T115" fmla="*/ 1451 h 1647"/>
                <a:gd name="T116" fmla="*/ 166 w 1494"/>
                <a:gd name="T117" fmla="*/ 1647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4" h="1647">
                  <a:moveTo>
                    <a:pt x="56" y="1647"/>
                  </a:moveTo>
                  <a:cubicBezTo>
                    <a:pt x="126" y="1575"/>
                    <a:pt x="119" y="1487"/>
                    <a:pt x="110" y="1398"/>
                  </a:cubicBezTo>
                  <a:cubicBezTo>
                    <a:pt x="103" y="1334"/>
                    <a:pt x="97" y="1269"/>
                    <a:pt x="97" y="1205"/>
                  </a:cubicBezTo>
                  <a:cubicBezTo>
                    <a:pt x="97" y="1180"/>
                    <a:pt x="112" y="1151"/>
                    <a:pt x="128" y="1130"/>
                  </a:cubicBezTo>
                  <a:cubicBezTo>
                    <a:pt x="173" y="1072"/>
                    <a:pt x="221" y="1016"/>
                    <a:pt x="272" y="962"/>
                  </a:cubicBezTo>
                  <a:cubicBezTo>
                    <a:pt x="306" y="925"/>
                    <a:pt x="279" y="896"/>
                    <a:pt x="269" y="863"/>
                  </a:cubicBezTo>
                  <a:cubicBezTo>
                    <a:pt x="228" y="889"/>
                    <a:pt x="188" y="911"/>
                    <a:pt x="152" y="939"/>
                  </a:cubicBezTo>
                  <a:cubicBezTo>
                    <a:pt x="130" y="956"/>
                    <a:pt x="118" y="956"/>
                    <a:pt x="101" y="936"/>
                  </a:cubicBezTo>
                  <a:cubicBezTo>
                    <a:pt x="94" y="928"/>
                    <a:pt x="82" y="926"/>
                    <a:pt x="73" y="921"/>
                  </a:cubicBezTo>
                  <a:cubicBezTo>
                    <a:pt x="74" y="918"/>
                    <a:pt x="75" y="914"/>
                    <a:pt x="76" y="910"/>
                  </a:cubicBezTo>
                  <a:cubicBezTo>
                    <a:pt x="94" y="915"/>
                    <a:pt x="111" y="919"/>
                    <a:pt x="132" y="925"/>
                  </a:cubicBezTo>
                  <a:cubicBezTo>
                    <a:pt x="172" y="878"/>
                    <a:pt x="252" y="857"/>
                    <a:pt x="249" y="765"/>
                  </a:cubicBezTo>
                  <a:cubicBezTo>
                    <a:pt x="203" y="814"/>
                    <a:pt x="178" y="811"/>
                    <a:pt x="139" y="764"/>
                  </a:cubicBezTo>
                  <a:cubicBezTo>
                    <a:pt x="123" y="745"/>
                    <a:pt x="112" y="716"/>
                    <a:pt x="78" y="720"/>
                  </a:cubicBezTo>
                  <a:cubicBezTo>
                    <a:pt x="76" y="720"/>
                    <a:pt x="72" y="718"/>
                    <a:pt x="72" y="716"/>
                  </a:cubicBezTo>
                  <a:cubicBezTo>
                    <a:pt x="59" y="686"/>
                    <a:pt x="37" y="667"/>
                    <a:pt x="0" y="664"/>
                  </a:cubicBezTo>
                  <a:cubicBezTo>
                    <a:pt x="2" y="660"/>
                    <a:pt x="5" y="656"/>
                    <a:pt x="7" y="652"/>
                  </a:cubicBezTo>
                  <a:cubicBezTo>
                    <a:pt x="21" y="654"/>
                    <a:pt x="36" y="657"/>
                    <a:pt x="54" y="661"/>
                  </a:cubicBezTo>
                  <a:cubicBezTo>
                    <a:pt x="52" y="652"/>
                    <a:pt x="51" y="642"/>
                    <a:pt x="49" y="632"/>
                  </a:cubicBezTo>
                  <a:cubicBezTo>
                    <a:pt x="113" y="644"/>
                    <a:pt x="117" y="731"/>
                    <a:pt x="190" y="742"/>
                  </a:cubicBezTo>
                  <a:cubicBezTo>
                    <a:pt x="195" y="688"/>
                    <a:pt x="201" y="636"/>
                    <a:pt x="203" y="584"/>
                  </a:cubicBezTo>
                  <a:cubicBezTo>
                    <a:pt x="204" y="574"/>
                    <a:pt x="191" y="563"/>
                    <a:pt x="185" y="552"/>
                  </a:cubicBezTo>
                  <a:cubicBezTo>
                    <a:pt x="184" y="538"/>
                    <a:pt x="182" y="522"/>
                    <a:pt x="183" y="506"/>
                  </a:cubicBezTo>
                  <a:cubicBezTo>
                    <a:pt x="185" y="451"/>
                    <a:pt x="188" y="396"/>
                    <a:pt x="193" y="341"/>
                  </a:cubicBezTo>
                  <a:cubicBezTo>
                    <a:pt x="195" y="315"/>
                    <a:pt x="198" y="288"/>
                    <a:pt x="206" y="262"/>
                  </a:cubicBezTo>
                  <a:cubicBezTo>
                    <a:pt x="219" y="220"/>
                    <a:pt x="248" y="207"/>
                    <a:pt x="288" y="227"/>
                  </a:cubicBezTo>
                  <a:cubicBezTo>
                    <a:pt x="316" y="241"/>
                    <a:pt x="341" y="263"/>
                    <a:pt x="368" y="282"/>
                  </a:cubicBezTo>
                  <a:cubicBezTo>
                    <a:pt x="374" y="286"/>
                    <a:pt x="380" y="294"/>
                    <a:pt x="388" y="296"/>
                  </a:cubicBezTo>
                  <a:cubicBezTo>
                    <a:pt x="436" y="311"/>
                    <a:pt x="485" y="323"/>
                    <a:pt x="533" y="340"/>
                  </a:cubicBezTo>
                  <a:cubicBezTo>
                    <a:pt x="558" y="348"/>
                    <a:pt x="581" y="370"/>
                    <a:pt x="607" y="373"/>
                  </a:cubicBezTo>
                  <a:cubicBezTo>
                    <a:pt x="653" y="378"/>
                    <a:pt x="700" y="374"/>
                    <a:pt x="747" y="371"/>
                  </a:cubicBezTo>
                  <a:cubicBezTo>
                    <a:pt x="751" y="371"/>
                    <a:pt x="758" y="345"/>
                    <a:pt x="755" y="333"/>
                  </a:cubicBezTo>
                  <a:cubicBezTo>
                    <a:pt x="745" y="287"/>
                    <a:pt x="748" y="242"/>
                    <a:pt x="771" y="202"/>
                  </a:cubicBezTo>
                  <a:cubicBezTo>
                    <a:pt x="787" y="172"/>
                    <a:pt x="844" y="176"/>
                    <a:pt x="856" y="208"/>
                  </a:cubicBezTo>
                  <a:cubicBezTo>
                    <a:pt x="871" y="251"/>
                    <a:pt x="894" y="295"/>
                    <a:pt x="861" y="343"/>
                  </a:cubicBezTo>
                  <a:cubicBezTo>
                    <a:pt x="918" y="364"/>
                    <a:pt x="973" y="385"/>
                    <a:pt x="1036" y="408"/>
                  </a:cubicBezTo>
                  <a:cubicBezTo>
                    <a:pt x="1030" y="381"/>
                    <a:pt x="1026" y="355"/>
                    <a:pt x="1018" y="332"/>
                  </a:cubicBezTo>
                  <a:cubicBezTo>
                    <a:pt x="991" y="253"/>
                    <a:pt x="965" y="173"/>
                    <a:pt x="934" y="96"/>
                  </a:cubicBezTo>
                  <a:cubicBezTo>
                    <a:pt x="910" y="36"/>
                    <a:pt x="906" y="36"/>
                    <a:pt x="945" y="0"/>
                  </a:cubicBezTo>
                  <a:cubicBezTo>
                    <a:pt x="999" y="126"/>
                    <a:pt x="1063" y="246"/>
                    <a:pt x="1088" y="382"/>
                  </a:cubicBezTo>
                  <a:cubicBezTo>
                    <a:pt x="1120" y="382"/>
                    <a:pt x="1138" y="371"/>
                    <a:pt x="1144" y="340"/>
                  </a:cubicBezTo>
                  <a:cubicBezTo>
                    <a:pt x="1148" y="320"/>
                    <a:pt x="1152" y="298"/>
                    <a:pt x="1164" y="282"/>
                  </a:cubicBezTo>
                  <a:cubicBezTo>
                    <a:pt x="1176" y="264"/>
                    <a:pt x="1202" y="236"/>
                    <a:pt x="1214" y="239"/>
                  </a:cubicBezTo>
                  <a:cubicBezTo>
                    <a:pt x="1240" y="246"/>
                    <a:pt x="1263" y="269"/>
                    <a:pt x="1283" y="290"/>
                  </a:cubicBezTo>
                  <a:cubicBezTo>
                    <a:pt x="1294" y="300"/>
                    <a:pt x="1296" y="320"/>
                    <a:pt x="1302" y="336"/>
                  </a:cubicBezTo>
                  <a:cubicBezTo>
                    <a:pt x="1361" y="302"/>
                    <a:pt x="1366" y="233"/>
                    <a:pt x="1402" y="186"/>
                  </a:cubicBezTo>
                  <a:cubicBezTo>
                    <a:pt x="1441" y="134"/>
                    <a:pt x="1429" y="72"/>
                    <a:pt x="1434" y="9"/>
                  </a:cubicBezTo>
                  <a:cubicBezTo>
                    <a:pt x="1486" y="46"/>
                    <a:pt x="1494" y="88"/>
                    <a:pt x="1468" y="152"/>
                  </a:cubicBezTo>
                  <a:cubicBezTo>
                    <a:pt x="1445" y="211"/>
                    <a:pt x="1420" y="269"/>
                    <a:pt x="1401" y="329"/>
                  </a:cubicBezTo>
                  <a:cubicBezTo>
                    <a:pt x="1374" y="409"/>
                    <a:pt x="1357" y="493"/>
                    <a:pt x="1327" y="571"/>
                  </a:cubicBezTo>
                  <a:cubicBezTo>
                    <a:pt x="1298" y="648"/>
                    <a:pt x="1283" y="727"/>
                    <a:pt x="1308" y="804"/>
                  </a:cubicBezTo>
                  <a:cubicBezTo>
                    <a:pt x="1348" y="926"/>
                    <a:pt x="1358" y="1053"/>
                    <a:pt x="1377" y="1179"/>
                  </a:cubicBezTo>
                  <a:cubicBezTo>
                    <a:pt x="1384" y="1222"/>
                    <a:pt x="1381" y="1267"/>
                    <a:pt x="1387" y="1310"/>
                  </a:cubicBezTo>
                  <a:cubicBezTo>
                    <a:pt x="1393" y="1352"/>
                    <a:pt x="1405" y="1392"/>
                    <a:pt x="1414" y="1433"/>
                  </a:cubicBezTo>
                  <a:cubicBezTo>
                    <a:pt x="1416" y="1447"/>
                    <a:pt x="1418" y="1462"/>
                    <a:pt x="1417" y="1477"/>
                  </a:cubicBezTo>
                  <a:cubicBezTo>
                    <a:pt x="1416" y="1533"/>
                    <a:pt x="1413" y="1590"/>
                    <a:pt x="1411" y="1647"/>
                  </a:cubicBezTo>
                  <a:cubicBezTo>
                    <a:pt x="1399" y="1647"/>
                    <a:pt x="1387" y="1647"/>
                    <a:pt x="1375" y="1647"/>
                  </a:cubicBezTo>
                  <a:cubicBezTo>
                    <a:pt x="1368" y="1604"/>
                    <a:pt x="1373" y="1552"/>
                    <a:pt x="1351" y="1520"/>
                  </a:cubicBezTo>
                  <a:cubicBezTo>
                    <a:pt x="1324" y="1482"/>
                    <a:pt x="1329" y="1447"/>
                    <a:pt x="1325" y="1409"/>
                  </a:cubicBezTo>
                  <a:cubicBezTo>
                    <a:pt x="1324" y="1404"/>
                    <a:pt x="1322" y="1399"/>
                    <a:pt x="1321" y="1395"/>
                  </a:cubicBezTo>
                  <a:cubicBezTo>
                    <a:pt x="1298" y="1298"/>
                    <a:pt x="1276" y="1201"/>
                    <a:pt x="1252" y="1105"/>
                  </a:cubicBezTo>
                  <a:cubicBezTo>
                    <a:pt x="1249" y="1093"/>
                    <a:pt x="1241" y="1084"/>
                    <a:pt x="1231" y="1066"/>
                  </a:cubicBezTo>
                  <a:cubicBezTo>
                    <a:pt x="1222" y="1086"/>
                    <a:pt x="1214" y="1098"/>
                    <a:pt x="1211" y="1110"/>
                  </a:cubicBezTo>
                  <a:cubicBezTo>
                    <a:pt x="1188" y="1225"/>
                    <a:pt x="1151" y="1338"/>
                    <a:pt x="1159" y="1458"/>
                  </a:cubicBezTo>
                  <a:cubicBezTo>
                    <a:pt x="1160" y="1468"/>
                    <a:pt x="1159" y="1482"/>
                    <a:pt x="1152" y="1488"/>
                  </a:cubicBezTo>
                  <a:cubicBezTo>
                    <a:pt x="1103" y="1531"/>
                    <a:pt x="1110" y="1591"/>
                    <a:pt x="1103" y="1647"/>
                  </a:cubicBezTo>
                  <a:cubicBezTo>
                    <a:pt x="1089" y="1647"/>
                    <a:pt x="1074" y="1647"/>
                    <a:pt x="1060" y="1647"/>
                  </a:cubicBezTo>
                  <a:cubicBezTo>
                    <a:pt x="1061" y="1591"/>
                    <a:pt x="1063" y="1534"/>
                    <a:pt x="1065" y="1477"/>
                  </a:cubicBezTo>
                  <a:cubicBezTo>
                    <a:pt x="1065" y="1463"/>
                    <a:pt x="1061" y="1449"/>
                    <a:pt x="1063" y="1435"/>
                  </a:cubicBezTo>
                  <a:cubicBezTo>
                    <a:pt x="1072" y="1378"/>
                    <a:pt x="1093" y="1320"/>
                    <a:pt x="1089" y="1264"/>
                  </a:cubicBezTo>
                  <a:cubicBezTo>
                    <a:pt x="1079" y="1129"/>
                    <a:pt x="1114" y="997"/>
                    <a:pt x="1109" y="862"/>
                  </a:cubicBezTo>
                  <a:cubicBezTo>
                    <a:pt x="1105" y="752"/>
                    <a:pt x="1087" y="645"/>
                    <a:pt x="1069" y="537"/>
                  </a:cubicBezTo>
                  <a:cubicBezTo>
                    <a:pt x="1068" y="530"/>
                    <a:pt x="1059" y="519"/>
                    <a:pt x="1053" y="518"/>
                  </a:cubicBezTo>
                  <a:cubicBezTo>
                    <a:pt x="1029" y="514"/>
                    <a:pt x="991" y="539"/>
                    <a:pt x="987" y="564"/>
                  </a:cubicBezTo>
                  <a:cubicBezTo>
                    <a:pt x="971" y="679"/>
                    <a:pt x="953" y="795"/>
                    <a:pt x="941" y="912"/>
                  </a:cubicBezTo>
                  <a:cubicBezTo>
                    <a:pt x="937" y="948"/>
                    <a:pt x="955" y="985"/>
                    <a:pt x="957" y="1023"/>
                  </a:cubicBezTo>
                  <a:cubicBezTo>
                    <a:pt x="961" y="1093"/>
                    <a:pt x="958" y="1163"/>
                    <a:pt x="963" y="1233"/>
                  </a:cubicBezTo>
                  <a:cubicBezTo>
                    <a:pt x="966" y="1286"/>
                    <a:pt x="979" y="1339"/>
                    <a:pt x="983" y="1393"/>
                  </a:cubicBezTo>
                  <a:cubicBezTo>
                    <a:pt x="991" y="1477"/>
                    <a:pt x="995" y="1562"/>
                    <a:pt x="1001" y="1647"/>
                  </a:cubicBezTo>
                  <a:cubicBezTo>
                    <a:pt x="967" y="1647"/>
                    <a:pt x="933" y="1647"/>
                    <a:pt x="898" y="1647"/>
                  </a:cubicBezTo>
                  <a:cubicBezTo>
                    <a:pt x="897" y="1567"/>
                    <a:pt x="895" y="1487"/>
                    <a:pt x="894" y="1407"/>
                  </a:cubicBezTo>
                  <a:cubicBezTo>
                    <a:pt x="893" y="1375"/>
                    <a:pt x="900" y="1343"/>
                    <a:pt x="893" y="1313"/>
                  </a:cubicBezTo>
                  <a:cubicBezTo>
                    <a:pt x="871" y="1234"/>
                    <a:pt x="844" y="1156"/>
                    <a:pt x="819" y="1078"/>
                  </a:cubicBezTo>
                  <a:cubicBezTo>
                    <a:pt x="817" y="1071"/>
                    <a:pt x="811" y="1065"/>
                    <a:pt x="801" y="1051"/>
                  </a:cubicBezTo>
                  <a:cubicBezTo>
                    <a:pt x="777" y="1112"/>
                    <a:pt x="750" y="1165"/>
                    <a:pt x="736" y="1222"/>
                  </a:cubicBezTo>
                  <a:cubicBezTo>
                    <a:pt x="714" y="1312"/>
                    <a:pt x="699" y="1404"/>
                    <a:pt x="684" y="1496"/>
                  </a:cubicBezTo>
                  <a:cubicBezTo>
                    <a:pt x="676" y="1546"/>
                    <a:pt x="675" y="1597"/>
                    <a:pt x="671" y="1647"/>
                  </a:cubicBezTo>
                  <a:cubicBezTo>
                    <a:pt x="639" y="1647"/>
                    <a:pt x="608" y="1647"/>
                    <a:pt x="576" y="1647"/>
                  </a:cubicBezTo>
                  <a:cubicBezTo>
                    <a:pt x="584" y="1588"/>
                    <a:pt x="593" y="1530"/>
                    <a:pt x="600" y="1471"/>
                  </a:cubicBezTo>
                  <a:cubicBezTo>
                    <a:pt x="605" y="1429"/>
                    <a:pt x="606" y="1386"/>
                    <a:pt x="612" y="1344"/>
                  </a:cubicBezTo>
                  <a:cubicBezTo>
                    <a:pt x="619" y="1293"/>
                    <a:pt x="629" y="1242"/>
                    <a:pt x="637" y="1191"/>
                  </a:cubicBezTo>
                  <a:cubicBezTo>
                    <a:pt x="649" y="1113"/>
                    <a:pt x="659" y="1035"/>
                    <a:pt x="671" y="957"/>
                  </a:cubicBezTo>
                  <a:cubicBezTo>
                    <a:pt x="677" y="919"/>
                    <a:pt x="706" y="880"/>
                    <a:pt x="667" y="842"/>
                  </a:cubicBezTo>
                  <a:cubicBezTo>
                    <a:pt x="662" y="838"/>
                    <a:pt x="665" y="826"/>
                    <a:pt x="665" y="818"/>
                  </a:cubicBezTo>
                  <a:cubicBezTo>
                    <a:pt x="665" y="760"/>
                    <a:pt x="668" y="703"/>
                    <a:pt x="665" y="646"/>
                  </a:cubicBezTo>
                  <a:cubicBezTo>
                    <a:pt x="662" y="608"/>
                    <a:pt x="661" y="561"/>
                    <a:pt x="639" y="534"/>
                  </a:cubicBezTo>
                  <a:cubicBezTo>
                    <a:pt x="611" y="498"/>
                    <a:pt x="564" y="477"/>
                    <a:pt x="524" y="450"/>
                  </a:cubicBezTo>
                  <a:cubicBezTo>
                    <a:pt x="493" y="430"/>
                    <a:pt x="462" y="410"/>
                    <a:pt x="431" y="390"/>
                  </a:cubicBezTo>
                  <a:cubicBezTo>
                    <a:pt x="406" y="373"/>
                    <a:pt x="381" y="355"/>
                    <a:pt x="353" y="335"/>
                  </a:cubicBezTo>
                  <a:cubicBezTo>
                    <a:pt x="347" y="360"/>
                    <a:pt x="339" y="377"/>
                    <a:pt x="340" y="393"/>
                  </a:cubicBezTo>
                  <a:cubicBezTo>
                    <a:pt x="341" y="411"/>
                    <a:pt x="348" y="429"/>
                    <a:pt x="356" y="446"/>
                  </a:cubicBezTo>
                  <a:cubicBezTo>
                    <a:pt x="363" y="462"/>
                    <a:pt x="379" y="476"/>
                    <a:pt x="383" y="493"/>
                  </a:cubicBezTo>
                  <a:cubicBezTo>
                    <a:pt x="391" y="522"/>
                    <a:pt x="393" y="553"/>
                    <a:pt x="398" y="582"/>
                  </a:cubicBezTo>
                  <a:cubicBezTo>
                    <a:pt x="407" y="634"/>
                    <a:pt x="399" y="691"/>
                    <a:pt x="434" y="736"/>
                  </a:cubicBezTo>
                  <a:cubicBezTo>
                    <a:pt x="510" y="834"/>
                    <a:pt x="516" y="942"/>
                    <a:pt x="495" y="1060"/>
                  </a:cubicBezTo>
                  <a:cubicBezTo>
                    <a:pt x="479" y="1154"/>
                    <a:pt x="457" y="1249"/>
                    <a:pt x="470" y="1346"/>
                  </a:cubicBezTo>
                  <a:cubicBezTo>
                    <a:pt x="478" y="1406"/>
                    <a:pt x="463" y="1463"/>
                    <a:pt x="437" y="1519"/>
                  </a:cubicBezTo>
                  <a:cubicBezTo>
                    <a:pt x="419" y="1559"/>
                    <a:pt x="412" y="1604"/>
                    <a:pt x="400" y="1647"/>
                  </a:cubicBezTo>
                  <a:cubicBezTo>
                    <a:pt x="381" y="1647"/>
                    <a:pt x="361" y="1647"/>
                    <a:pt x="341" y="1647"/>
                  </a:cubicBezTo>
                  <a:cubicBezTo>
                    <a:pt x="345" y="1642"/>
                    <a:pt x="350" y="1637"/>
                    <a:pt x="351" y="1632"/>
                  </a:cubicBezTo>
                  <a:cubicBezTo>
                    <a:pt x="366" y="1542"/>
                    <a:pt x="389" y="1453"/>
                    <a:pt x="393" y="1363"/>
                  </a:cubicBezTo>
                  <a:cubicBezTo>
                    <a:pt x="398" y="1264"/>
                    <a:pt x="385" y="1164"/>
                    <a:pt x="379" y="1064"/>
                  </a:cubicBezTo>
                  <a:cubicBezTo>
                    <a:pt x="379" y="1060"/>
                    <a:pt x="375" y="1057"/>
                    <a:pt x="371" y="1049"/>
                  </a:cubicBezTo>
                  <a:cubicBezTo>
                    <a:pt x="317" y="1097"/>
                    <a:pt x="264" y="1142"/>
                    <a:pt x="213" y="1189"/>
                  </a:cubicBezTo>
                  <a:cubicBezTo>
                    <a:pt x="195" y="1205"/>
                    <a:pt x="177" y="1217"/>
                    <a:pt x="178" y="1248"/>
                  </a:cubicBezTo>
                  <a:cubicBezTo>
                    <a:pt x="180" y="1316"/>
                    <a:pt x="175" y="1384"/>
                    <a:pt x="173" y="1451"/>
                  </a:cubicBezTo>
                  <a:cubicBezTo>
                    <a:pt x="172" y="1490"/>
                    <a:pt x="159" y="1536"/>
                    <a:pt x="174" y="1567"/>
                  </a:cubicBezTo>
                  <a:cubicBezTo>
                    <a:pt x="192" y="1602"/>
                    <a:pt x="188" y="1622"/>
                    <a:pt x="166" y="1647"/>
                  </a:cubicBezTo>
                  <a:cubicBezTo>
                    <a:pt x="129" y="1647"/>
                    <a:pt x="92" y="1647"/>
                    <a:pt x="56" y="1647"/>
                  </a:cubicBezTo>
                  <a:close/>
                </a:path>
              </a:pathLst>
            </a:custGeom>
            <a:grpFill/>
            <a:ln>
              <a:solidFill>
                <a:srgbClr val="6C448A"/>
              </a:solidFill>
            </a:ln>
          </p:spPr>
          <p:txBody>
            <a:bodyPr vert="horz" wrap="square" lIns="91440" tIns="45720" rIns="91440" bIns="45720" numCol="1" anchor="t" anchorCtr="0" compatLnSpc="1"/>
            <a:lstStyle/>
            <a:p>
              <a:endParaRPr lang="zh-CN" altLang="en-US"/>
            </a:p>
          </p:txBody>
        </p:sp>
        <p:sp>
          <p:nvSpPr>
            <p:cNvPr id="10" name="Freeform 7"/>
            <p:cNvSpPr/>
            <p:nvPr/>
          </p:nvSpPr>
          <p:spPr bwMode="auto">
            <a:xfrm>
              <a:off x="3414165" y="4409892"/>
              <a:ext cx="1190676" cy="1298788"/>
            </a:xfrm>
            <a:custGeom>
              <a:avLst/>
              <a:gdLst>
                <a:gd name="T0" fmla="*/ 287 w 1361"/>
                <a:gd name="T1" fmla="*/ 1299 h 1486"/>
                <a:gd name="T2" fmla="*/ 282 w 1361"/>
                <a:gd name="T3" fmla="*/ 1016 h 1486"/>
                <a:gd name="T4" fmla="*/ 215 w 1361"/>
                <a:gd name="T5" fmla="*/ 694 h 1486"/>
                <a:gd name="T6" fmla="*/ 166 w 1361"/>
                <a:gd name="T7" fmla="*/ 512 h 1486"/>
                <a:gd name="T8" fmla="*/ 91 w 1361"/>
                <a:gd name="T9" fmla="*/ 659 h 1486"/>
                <a:gd name="T10" fmla="*/ 27 w 1361"/>
                <a:gd name="T11" fmla="*/ 407 h 1486"/>
                <a:gd name="T12" fmla="*/ 32 w 1361"/>
                <a:gd name="T13" fmla="*/ 224 h 1486"/>
                <a:gd name="T14" fmla="*/ 57 w 1361"/>
                <a:gd name="T15" fmla="*/ 291 h 1486"/>
                <a:gd name="T16" fmla="*/ 76 w 1361"/>
                <a:gd name="T17" fmla="*/ 427 h 1486"/>
                <a:gd name="T18" fmla="*/ 197 w 1361"/>
                <a:gd name="T19" fmla="*/ 237 h 1486"/>
                <a:gd name="T20" fmla="*/ 163 w 1361"/>
                <a:gd name="T21" fmla="*/ 47 h 1486"/>
                <a:gd name="T22" fmla="*/ 297 w 1361"/>
                <a:gd name="T23" fmla="*/ 65 h 1486"/>
                <a:gd name="T24" fmla="*/ 597 w 1361"/>
                <a:gd name="T25" fmla="*/ 176 h 1486"/>
                <a:gd name="T26" fmla="*/ 458 w 1361"/>
                <a:gd name="T27" fmla="*/ 43 h 1486"/>
                <a:gd name="T28" fmla="*/ 575 w 1361"/>
                <a:gd name="T29" fmla="*/ 47 h 1486"/>
                <a:gd name="T30" fmla="*/ 606 w 1361"/>
                <a:gd name="T31" fmla="*/ 99 h 1486"/>
                <a:gd name="T32" fmla="*/ 737 w 1361"/>
                <a:gd name="T33" fmla="*/ 141 h 1486"/>
                <a:gd name="T34" fmla="*/ 848 w 1361"/>
                <a:gd name="T35" fmla="*/ 111 h 1486"/>
                <a:gd name="T36" fmla="*/ 892 w 1361"/>
                <a:gd name="T37" fmla="*/ 136 h 1486"/>
                <a:gd name="T38" fmla="*/ 876 w 1361"/>
                <a:gd name="T39" fmla="*/ 159 h 1486"/>
                <a:gd name="T40" fmla="*/ 911 w 1361"/>
                <a:gd name="T41" fmla="*/ 175 h 1486"/>
                <a:gd name="T42" fmla="*/ 885 w 1361"/>
                <a:gd name="T43" fmla="*/ 202 h 1486"/>
                <a:gd name="T44" fmla="*/ 707 w 1361"/>
                <a:gd name="T45" fmla="*/ 248 h 1486"/>
                <a:gd name="T46" fmla="*/ 863 w 1361"/>
                <a:gd name="T47" fmla="*/ 496 h 1486"/>
                <a:gd name="T48" fmla="*/ 1012 w 1361"/>
                <a:gd name="T49" fmla="*/ 507 h 1486"/>
                <a:gd name="T50" fmla="*/ 1204 w 1361"/>
                <a:gd name="T51" fmla="*/ 157 h 1486"/>
                <a:gd name="T52" fmla="*/ 1278 w 1361"/>
                <a:gd name="T53" fmla="*/ 34 h 1486"/>
                <a:gd name="T54" fmla="*/ 1361 w 1361"/>
                <a:gd name="T55" fmla="*/ 50 h 1486"/>
                <a:gd name="T56" fmla="*/ 1264 w 1361"/>
                <a:gd name="T57" fmla="*/ 148 h 1486"/>
                <a:gd name="T58" fmla="*/ 1268 w 1361"/>
                <a:gd name="T59" fmla="*/ 282 h 1486"/>
                <a:gd name="T60" fmla="*/ 1156 w 1361"/>
                <a:gd name="T61" fmla="*/ 477 h 1486"/>
                <a:gd name="T62" fmla="*/ 1098 w 1361"/>
                <a:gd name="T63" fmla="*/ 651 h 1486"/>
                <a:gd name="T64" fmla="*/ 1089 w 1361"/>
                <a:gd name="T65" fmla="*/ 735 h 1486"/>
                <a:gd name="T66" fmla="*/ 1112 w 1361"/>
                <a:gd name="T67" fmla="*/ 1074 h 1486"/>
                <a:gd name="T68" fmla="*/ 1149 w 1361"/>
                <a:gd name="T69" fmla="*/ 1486 h 1486"/>
                <a:gd name="T70" fmla="*/ 1094 w 1361"/>
                <a:gd name="T71" fmla="*/ 1222 h 1486"/>
                <a:gd name="T72" fmla="*/ 1037 w 1361"/>
                <a:gd name="T73" fmla="*/ 1279 h 1486"/>
                <a:gd name="T74" fmla="*/ 938 w 1361"/>
                <a:gd name="T75" fmla="*/ 1306 h 1486"/>
                <a:gd name="T76" fmla="*/ 859 w 1361"/>
                <a:gd name="T77" fmla="*/ 1232 h 1486"/>
                <a:gd name="T78" fmla="*/ 823 w 1361"/>
                <a:gd name="T79" fmla="*/ 1301 h 1486"/>
                <a:gd name="T80" fmla="*/ 739 w 1361"/>
                <a:gd name="T81" fmla="*/ 1486 h 1486"/>
                <a:gd name="T82" fmla="*/ 802 w 1361"/>
                <a:gd name="T83" fmla="*/ 1169 h 1486"/>
                <a:gd name="T84" fmla="*/ 854 w 1361"/>
                <a:gd name="T85" fmla="*/ 839 h 1486"/>
                <a:gd name="T86" fmla="*/ 834 w 1361"/>
                <a:gd name="T87" fmla="*/ 767 h 1486"/>
                <a:gd name="T88" fmla="*/ 664 w 1361"/>
                <a:gd name="T89" fmla="*/ 327 h 1486"/>
                <a:gd name="T90" fmla="*/ 501 w 1361"/>
                <a:gd name="T91" fmla="*/ 324 h 1486"/>
                <a:gd name="T92" fmla="*/ 488 w 1361"/>
                <a:gd name="T93" fmla="*/ 657 h 1486"/>
                <a:gd name="T94" fmla="*/ 547 w 1361"/>
                <a:gd name="T95" fmla="*/ 804 h 1486"/>
                <a:gd name="T96" fmla="*/ 613 w 1361"/>
                <a:gd name="T97" fmla="*/ 1218 h 1486"/>
                <a:gd name="T98" fmla="*/ 446 w 1361"/>
                <a:gd name="T99" fmla="*/ 1486 h 1486"/>
                <a:gd name="T100" fmla="*/ 485 w 1361"/>
                <a:gd name="T101" fmla="*/ 1362 h 1486"/>
                <a:gd name="T102" fmla="*/ 518 w 1361"/>
                <a:gd name="T103" fmla="*/ 1127 h 1486"/>
                <a:gd name="T104" fmla="*/ 423 w 1361"/>
                <a:gd name="T105" fmla="*/ 919 h 1486"/>
                <a:gd name="T106" fmla="*/ 391 w 1361"/>
                <a:gd name="T107" fmla="*/ 1269 h 1486"/>
                <a:gd name="T108" fmla="*/ 248 w 1361"/>
                <a:gd name="T109" fmla="*/ 1486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61" h="1486">
                  <a:moveTo>
                    <a:pt x="248" y="1486"/>
                  </a:moveTo>
                  <a:cubicBezTo>
                    <a:pt x="285" y="1429"/>
                    <a:pt x="280" y="1363"/>
                    <a:pt x="287" y="1299"/>
                  </a:cubicBezTo>
                  <a:cubicBezTo>
                    <a:pt x="292" y="1259"/>
                    <a:pt x="302" y="1220"/>
                    <a:pt x="301" y="1180"/>
                  </a:cubicBezTo>
                  <a:cubicBezTo>
                    <a:pt x="299" y="1125"/>
                    <a:pt x="296" y="1068"/>
                    <a:pt x="282" y="1016"/>
                  </a:cubicBezTo>
                  <a:cubicBezTo>
                    <a:pt x="257" y="927"/>
                    <a:pt x="245" y="837"/>
                    <a:pt x="244" y="749"/>
                  </a:cubicBezTo>
                  <a:cubicBezTo>
                    <a:pt x="234" y="731"/>
                    <a:pt x="220" y="714"/>
                    <a:pt x="215" y="694"/>
                  </a:cubicBezTo>
                  <a:cubicBezTo>
                    <a:pt x="200" y="643"/>
                    <a:pt x="189" y="590"/>
                    <a:pt x="177" y="538"/>
                  </a:cubicBezTo>
                  <a:cubicBezTo>
                    <a:pt x="176" y="533"/>
                    <a:pt x="173" y="528"/>
                    <a:pt x="166" y="512"/>
                  </a:cubicBezTo>
                  <a:cubicBezTo>
                    <a:pt x="162" y="532"/>
                    <a:pt x="158" y="540"/>
                    <a:pt x="158" y="548"/>
                  </a:cubicBezTo>
                  <a:cubicBezTo>
                    <a:pt x="163" y="602"/>
                    <a:pt x="121" y="627"/>
                    <a:pt x="91" y="659"/>
                  </a:cubicBezTo>
                  <a:cubicBezTo>
                    <a:pt x="77" y="673"/>
                    <a:pt x="43" y="656"/>
                    <a:pt x="40" y="628"/>
                  </a:cubicBezTo>
                  <a:cubicBezTo>
                    <a:pt x="33" y="555"/>
                    <a:pt x="31" y="481"/>
                    <a:pt x="27" y="407"/>
                  </a:cubicBezTo>
                  <a:cubicBezTo>
                    <a:pt x="26" y="397"/>
                    <a:pt x="33" y="385"/>
                    <a:pt x="30" y="379"/>
                  </a:cubicBezTo>
                  <a:cubicBezTo>
                    <a:pt x="0" y="326"/>
                    <a:pt x="37" y="275"/>
                    <a:pt x="32" y="224"/>
                  </a:cubicBezTo>
                  <a:cubicBezTo>
                    <a:pt x="36" y="223"/>
                    <a:pt x="39" y="222"/>
                    <a:pt x="42" y="222"/>
                  </a:cubicBezTo>
                  <a:cubicBezTo>
                    <a:pt x="47" y="245"/>
                    <a:pt x="50" y="268"/>
                    <a:pt x="57" y="291"/>
                  </a:cubicBezTo>
                  <a:cubicBezTo>
                    <a:pt x="61" y="304"/>
                    <a:pt x="59" y="328"/>
                    <a:pt x="88" y="313"/>
                  </a:cubicBezTo>
                  <a:cubicBezTo>
                    <a:pt x="84" y="352"/>
                    <a:pt x="80" y="390"/>
                    <a:pt x="76" y="427"/>
                  </a:cubicBezTo>
                  <a:cubicBezTo>
                    <a:pt x="80" y="429"/>
                    <a:pt x="83" y="430"/>
                    <a:pt x="87" y="431"/>
                  </a:cubicBezTo>
                  <a:cubicBezTo>
                    <a:pt x="129" y="369"/>
                    <a:pt x="181" y="314"/>
                    <a:pt x="197" y="237"/>
                  </a:cubicBezTo>
                  <a:cubicBezTo>
                    <a:pt x="199" y="230"/>
                    <a:pt x="190" y="220"/>
                    <a:pt x="187" y="211"/>
                  </a:cubicBezTo>
                  <a:cubicBezTo>
                    <a:pt x="166" y="159"/>
                    <a:pt x="139" y="106"/>
                    <a:pt x="163" y="47"/>
                  </a:cubicBezTo>
                  <a:cubicBezTo>
                    <a:pt x="176" y="16"/>
                    <a:pt x="206" y="0"/>
                    <a:pt x="244" y="9"/>
                  </a:cubicBezTo>
                  <a:cubicBezTo>
                    <a:pt x="271" y="16"/>
                    <a:pt x="297" y="29"/>
                    <a:pt x="297" y="65"/>
                  </a:cubicBezTo>
                  <a:cubicBezTo>
                    <a:pt x="297" y="117"/>
                    <a:pt x="297" y="170"/>
                    <a:pt x="297" y="228"/>
                  </a:cubicBezTo>
                  <a:cubicBezTo>
                    <a:pt x="399" y="220"/>
                    <a:pt x="500" y="225"/>
                    <a:pt x="597" y="176"/>
                  </a:cubicBezTo>
                  <a:cubicBezTo>
                    <a:pt x="573" y="128"/>
                    <a:pt x="538" y="97"/>
                    <a:pt x="491" y="77"/>
                  </a:cubicBezTo>
                  <a:cubicBezTo>
                    <a:pt x="476" y="71"/>
                    <a:pt x="444" y="71"/>
                    <a:pt x="458" y="43"/>
                  </a:cubicBezTo>
                  <a:cubicBezTo>
                    <a:pt x="463" y="34"/>
                    <a:pt x="498" y="31"/>
                    <a:pt x="513" y="38"/>
                  </a:cubicBezTo>
                  <a:cubicBezTo>
                    <a:pt x="534" y="48"/>
                    <a:pt x="550" y="68"/>
                    <a:pt x="575" y="47"/>
                  </a:cubicBezTo>
                  <a:cubicBezTo>
                    <a:pt x="577" y="45"/>
                    <a:pt x="592" y="54"/>
                    <a:pt x="596" y="61"/>
                  </a:cubicBezTo>
                  <a:cubicBezTo>
                    <a:pt x="601" y="73"/>
                    <a:pt x="602" y="87"/>
                    <a:pt x="606" y="99"/>
                  </a:cubicBezTo>
                  <a:cubicBezTo>
                    <a:pt x="618" y="142"/>
                    <a:pt x="641" y="156"/>
                    <a:pt x="683" y="149"/>
                  </a:cubicBezTo>
                  <a:cubicBezTo>
                    <a:pt x="701" y="145"/>
                    <a:pt x="719" y="141"/>
                    <a:pt x="737" y="141"/>
                  </a:cubicBezTo>
                  <a:cubicBezTo>
                    <a:pt x="784" y="141"/>
                    <a:pt x="815" y="113"/>
                    <a:pt x="846" y="80"/>
                  </a:cubicBezTo>
                  <a:cubicBezTo>
                    <a:pt x="846" y="91"/>
                    <a:pt x="847" y="100"/>
                    <a:pt x="848" y="111"/>
                  </a:cubicBezTo>
                  <a:cubicBezTo>
                    <a:pt x="868" y="111"/>
                    <a:pt x="887" y="111"/>
                    <a:pt x="911" y="111"/>
                  </a:cubicBezTo>
                  <a:cubicBezTo>
                    <a:pt x="903" y="122"/>
                    <a:pt x="897" y="129"/>
                    <a:pt x="892" y="136"/>
                  </a:cubicBezTo>
                  <a:cubicBezTo>
                    <a:pt x="901" y="137"/>
                    <a:pt x="910" y="139"/>
                    <a:pt x="930" y="142"/>
                  </a:cubicBezTo>
                  <a:cubicBezTo>
                    <a:pt x="907" y="149"/>
                    <a:pt x="896" y="153"/>
                    <a:pt x="876" y="159"/>
                  </a:cubicBezTo>
                  <a:cubicBezTo>
                    <a:pt x="892" y="165"/>
                    <a:pt x="901" y="168"/>
                    <a:pt x="911" y="171"/>
                  </a:cubicBezTo>
                  <a:cubicBezTo>
                    <a:pt x="911" y="173"/>
                    <a:pt x="911" y="174"/>
                    <a:pt x="911" y="175"/>
                  </a:cubicBezTo>
                  <a:cubicBezTo>
                    <a:pt x="894" y="175"/>
                    <a:pt x="876" y="175"/>
                    <a:pt x="855" y="175"/>
                  </a:cubicBezTo>
                  <a:cubicBezTo>
                    <a:pt x="867" y="186"/>
                    <a:pt x="876" y="194"/>
                    <a:pt x="885" y="202"/>
                  </a:cubicBezTo>
                  <a:cubicBezTo>
                    <a:pt x="885" y="206"/>
                    <a:pt x="885" y="210"/>
                    <a:pt x="885" y="214"/>
                  </a:cubicBezTo>
                  <a:cubicBezTo>
                    <a:pt x="808" y="148"/>
                    <a:pt x="763" y="213"/>
                    <a:pt x="707" y="248"/>
                  </a:cubicBezTo>
                  <a:cubicBezTo>
                    <a:pt x="724" y="271"/>
                    <a:pt x="743" y="291"/>
                    <a:pt x="757" y="315"/>
                  </a:cubicBezTo>
                  <a:cubicBezTo>
                    <a:pt x="794" y="375"/>
                    <a:pt x="827" y="436"/>
                    <a:pt x="863" y="496"/>
                  </a:cubicBezTo>
                  <a:cubicBezTo>
                    <a:pt x="872" y="513"/>
                    <a:pt x="884" y="529"/>
                    <a:pt x="898" y="542"/>
                  </a:cubicBezTo>
                  <a:cubicBezTo>
                    <a:pt x="934" y="575"/>
                    <a:pt x="981" y="562"/>
                    <a:pt x="1012" y="507"/>
                  </a:cubicBezTo>
                  <a:cubicBezTo>
                    <a:pt x="1052" y="436"/>
                    <a:pt x="1088" y="363"/>
                    <a:pt x="1127" y="292"/>
                  </a:cubicBezTo>
                  <a:cubicBezTo>
                    <a:pt x="1152" y="247"/>
                    <a:pt x="1180" y="203"/>
                    <a:pt x="1204" y="157"/>
                  </a:cubicBezTo>
                  <a:cubicBezTo>
                    <a:pt x="1221" y="125"/>
                    <a:pt x="1234" y="91"/>
                    <a:pt x="1244" y="57"/>
                  </a:cubicBezTo>
                  <a:cubicBezTo>
                    <a:pt x="1250" y="37"/>
                    <a:pt x="1254" y="28"/>
                    <a:pt x="1278" y="34"/>
                  </a:cubicBezTo>
                  <a:cubicBezTo>
                    <a:pt x="1297" y="39"/>
                    <a:pt x="1318" y="35"/>
                    <a:pt x="1338" y="38"/>
                  </a:cubicBezTo>
                  <a:cubicBezTo>
                    <a:pt x="1346" y="39"/>
                    <a:pt x="1353" y="45"/>
                    <a:pt x="1361" y="50"/>
                  </a:cubicBezTo>
                  <a:cubicBezTo>
                    <a:pt x="1356" y="56"/>
                    <a:pt x="1351" y="63"/>
                    <a:pt x="1345" y="69"/>
                  </a:cubicBezTo>
                  <a:cubicBezTo>
                    <a:pt x="1317" y="95"/>
                    <a:pt x="1286" y="118"/>
                    <a:pt x="1264" y="148"/>
                  </a:cubicBezTo>
                  <a:cubicBezTo>
                    <a:pt x="1255" y="159"/>
                    <a:pt x="1263" y="190"/>
                    <a:pt x="1273" y="206"/>
                  </a:cubicBezTo>
                  <a:cubicBezTo>
                    <a:pt x="1294" y="241"/>
                    <a:pt x="1300" y="267"/>
                    <a:pt x="1268" y="282"/>
                  </a:cubicBezTo>
                  <a:cubicBezTo>
                    <a:pt x="1225" y="303"/>
                    <a:pt x="1222" y="342"/>
                    <a:pt x="1209" y="375"/>
                  </a:cubicBezTo>
                  <a:cubicBezTo>
                    <a:pt x="1194" y="411"/>
                    <a:pt x="1186" y="449"/>
                    <a:pt x="1156" y="477"/>
                  </a:cubicBezTo>
                  <a:cubicBezTo>
                    <a:pt x="1145" y="487"/>
                    <a:pt x="1145" y="508"/>
                    <a:pt x="1139" y="524"/>
                  </a:cubicBezTo>
                  <a:cubicBezTo>
                    <a:pt x="1126" y="566"/>
                    <a:pt x="1111" y="608"/>
                    <a:pt x="1098" y="651"/>
                  </a:cubicBezTo>
                  <a:cubicBezTo>
                    <a:pt x="1093" y="670"/>
                    <a:pt x="1092" y="691"/>
                    <a:pt x="1090" y="710"/>
                  </a:cubicBezTo>
                  <a:cubicBezTo>
                    <a:pt x="1089" y="719"/>
                    <a:pt x="1093" y="729"/>
                    <a:pt x="1089" y="735"/>
                  </a:cubicBezTo>
                  <a:cubicBezTo>
                    <a:pt x="1042" y="807"/>
                    <a:pt x="1074" y="882"/>
                    <a:pt x="1083" y="955"/>
                  </a:cubicBezTo>
                  <a:cubicBezTo>
                    <a:pt x="1089" y="995"/>
                    <a:pt x="1093" y="1039"/>
                    <a:pt x="1112" y="1074"/>
                  </a:cubicBezTo>
                  <a:cubicBezTo>
                    <a:pt x="1181" y="1204"/>
                    <a:pt x="1213" y="1341"/>
                    <a:pt x="1215" y="1486"/>
                  </a:cubicBezTo>
                  <a:cubicBezTo>
                    <a:pt x="1193" y="1486"/>
                    <a:pt x="1171" y="1486"/>
                    <a:pt x="1149" y="1486"/>
                  </a:cubicBezTo>
                  <a:cubicBezTo>
                    <a:pt x="1155" y="1477"/>
                    <a:pt x="1166" y="1468"/>
                    <a:pt x="1165" y="1460"/>
                  </a:cubicBezTo>
                  <a:cubicBezTo>
                    <a:pt x="1157" y="1377"/>
                    <a:pt x="1148" y="1294"/>
                    <a:pt x="1094" y="1222"/>
                  </a:cubicBezTo>
                  <a:cubicBezTo>
                    <a:pt x="1063" y="1257"/>
                    <a:pt x="1062" y="1212"/>
                    <a:pt x="1038" y="1195"/>
                  </a:cubicBezTo>
                  <a:cubicBezTo>
                    <a:pt x="1038" y="1228"/>
                    <a:pt x="1040" y="1254"/>
                    <a:pt x="1037" y="1279"/>
                  </a:cubicBezTo>
                  <a:cubicBezTo>
                    <a:pt x="1034" y="1310"/>
                    <a:pt x="1021" y="1340"/>
                    <a:pt x="988" y="1348"/>
                  </a:cubicBezTo>
                  <a:cubicBezTo>
                    <a:pt x="959" y="1356"/>
                    <a:pt x="947" y="1328"/>
                    <a:pt x="938" y="1306"/>
                  </a:cubicBezTo>
                  <a:cubicBezTo>
                    <a:pt x="929" y="1285"/>
                    <a:pt x="925" y="1261"/>
                    <a:pt x="918" y="1236"/>
                  </a:cubicBezTo>
                  <a:cubicBezTo>
                    <a:pt x="899" y="1234"/>
                    <a:pt x="873" y="1223"/>
                    <a:pt x="859" y="1232"/>
                  </a:cubicBezTo>
                  <a:cubicBezTo>
                    <a:pt x="843" y="1243"/>
                    <a:pt x="838" y="1270"/>
                    <a:pt x="828" y="1291"/>
                  </a:cubicBezTo>
                  <a:cubicBezTo>
                    <a:pt x="826" y="1294"/>
                    <a:pt x="825" y="1298"/>
                    <a:pt x="823" y="1301"/>
                  </a:cubicBezTo>
                  <a:cubicBezTo>
                    <a:pt x="785" y="1358"/>
                    <a:pt x="788" y="1422"/>
                    <a:pt x="790" y="1486"/>
                  </a:cubicBezTo>
                  <a:cubicBezTo>
                    <a:pt x="773" y="1486"/>
                    <a:pt x="756" y="1486"/>
                    <a:pt x="739" y="1486"/>
                  </a:cubicBezTo>
                  <a:cubicBezTo>
                    <a:pt x="739" y="1480"/>
                    <a:pt x="741" y="1474"/>
                    <a:pt x="740" y="1468"/>
                  </a:cubicBezTo>
                  <a:cubicBezTo>
                    <a:pt x="738" y="1364"/>
                    <a:pt x="768" y="1266"/>
                    <a:pt x="802" y="1169"/>
                  </a:cubicBezTo>
                  <a:cubicBezTo>
                    <a:pt x="821" y="1112"/>
                    <a:pt x="846" y="1058"/>
                    <a:pt x="846" y="995"/>
                  </a:cubicBezTo>
                  <a:cubicBezTo>
                    <a:pt x="846" y="943"/>
                    <a:pt x="850" y="891"/>
                    <a:pt x="854" y="839"/>
                  </a:cubicBezTo>
                  <a:cubicBezTo>
                    <a:pt x="856" y="814"/>
                    <a:pt x="862" y="791"/>
                    <a:pt x="823" y="801"/>
                  </a:cubicBezTo>
                  <a:cubicBezTo>
                    <a:pt x="828" y="787"/>
                    <a:pt x="836" y="776"/>
                    <a:pt x="834" y="767"/>
                  </a:cubicBezTo>
                  <a:cubicBezTo>
                    <a:pt x="820" y="713"/>
                    <a:pt x="807" y="658"/>
                    <a:pt x="786" y="606"/>
                  </a:cubicBezTo>
                  <a:cubicBezTo>
                    <a:pt x="749" y="512"/>
                    <a:pt x="706" y="420"/>
                    <a:pt x="664" y="327"/>
                  </a:cubicBezTo>
                  <a:cubicBezTo>
                    <a:pt x="645" y="286"/>
                    <a:pt x="625" y="279"/>
                    <a:pt x="581" y="294"/>
                  </a:cubicBezTo>
                  <a:cubicBezTo>
                    <a:pt x="554" y="303"/>
                    <a:pt x="528" y="314"/>
                    <a:pt x="501" y="324"/>
                  </a:cubicBezTo>
                  <a:cubicBezTo>
                    <a:pt x="446" y="344"/>
                    <a:pt x="448" y="347"/>
                    <a:pt x="451" y="406"/>
                  </a:cubicBezTo>
                  <a:cubicBezTo>
                    <a:pt x="455" y="491"/>
                    <a:pt x="503" y="569"/>
                    <a:pt x="488" y="657"/>
                  </a:cubicBezTo>
                  <a:cubicBezTo>
                    <a:pt x="486" y="665"/>
                    <a:pt x="492" y="676"/>
                    <a:pt x="497" y="684"/>
                  </a:cubicBezTo>
                  <a:cubicBezTo>
                    <a:pt x="519" y="722"/>
                    <a:pt x="532" y="763"/>
                    <a:pt x="547" y="804"/>
                  </a:cubicBezTo>
                  <a:cubicBezTo>
                    <a:pt x="575" y="883"/>
                    <a:pt x="591" y="963"/>
                    <a:pt x="603" y="1044"/>
                  </a:cubicBezTo>
                  <a:cubicBezTo>
                    <a:pt x="612" y="1102"/>
                    <a:pt x="620" y="1161"/>
                    <a:pt x="613" y="1218"/>
                  </a:cubicBezTo>
                  <a:cubicBezTo>
                    <a:pt x="603" y="1308"/>
                    <a:pt x="580" y="1397"/>
                    <a:pt x="563" y="1486"/>
                  </a:cubicBezTo>
                  <a:cubicBezTo>
                    <a:pt x="524" y="1486"/>
                    <a:pt x="485" y="1486"/>
                    <a:pt x="446" y="1486"/>
                  </a:cubicBezTo>
                  <a:cubicBezTo>
                    <a:pt x="434" y="1451"/>
                    <a:pt x="439" y="1420"/>
                    <a:pt x="466" y="1393"/>
                  </a:cubicBezTo>
                  <a:cubicBezTo>
                    <a:pt x="475" y="1385"/>
                    <a:pt x="483" y="1373"/>
                    <a:pt x="485" y="1362"/>
                  </a:cubicBezTo>
                  <a:cubicBezTo>
                    <a:pt x="498" y="1295"/>
                    <a:pt x="510" y="1227"/>
                    <a:pt x="521" y="1160"/>
                  </a:cubicBezTo>
                  <a:cubicBezTo>
                    <a:pt x="523" y="1149"/>
                    <a:pt x="522" y="1137"/>
                    <a:pt x="518" y="1127"/>
                  </a:cubicBezTo>
                  <a:cubicBezTo>
                    <a:pt x="496" y="1074"/>
                    <a:pt x="474" y="1021"/>
                    <a:pt x="450" y="968"/>
                  </a:cubicBezTo>
                  <a:cubicBezTo>
                    <a:pt x="443" y="951"/>
                    <a:pt x="432" y="935"/>
                    <a:pt x="423" y="919"/>
                  </a:cubicBezTo>
                  <a:cubicBezTo>
                    <a:pt x="412" y="949"/>
                    <a:pt x="408" y="976"/>
                    <a:pt x="407" y="1004"/>
                  </a:cubicBezTo>
                  <a:cubicBezTo>
                    <a:pt x="401" y="1092"/>
                    <a:pt x="398" y="1181"/>
                    <a:pt x="391" y="1269"/>
                  </a:cubicBezTo>
                  <a:cubicBezTo>
                    <a:pt x="385" y="1342"/>
                    <a:pt x="374" y="1414"/>
                    <a:pt x="365" y="1486"/>
                  </a:cubicBezTo>
                  <a:cubicBezTo>
                    <a:pt x="326" y="1486"/>
                    <a:pt x="287" y="1486"/>
                    <a:pt x="248" y="1486"/>
                  </a:cubicBezTo>
                  <a:close/>
                </a:path>
              </a:pathLst>
            </a:custGeom>
            <a:grpFill/>
            <a:ln>
              <a:solidFill>
                <a:srgbClr val="6C448A"/>
              </a:solidFill>
            </a:ln>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2479538" y="4409892"/>
              <a:ext cx="356322" cy="1298788"/>
            </a:xfrm>
            <a:custGeom>
              <a:avLst/>
              <a:gdLst>
                <a:gd name="T0" fmla="*/ 66 w 443"/>
                <a:gd name="T1" fmla="*/ 1617 h 1617"/>
                <a:gd name="T2" fmla="*/ 91 w 443"/>
                <a:gd name="T3" fmla="*/ 1338 h 1617"/>
                <a:gd name="T4" fmla="*/ 105 w 443"/>
                <a:gd name="T5" fmla="*/ 1286 h 1617"/>
                <a:gd name="T6" fmla="*/ 109 w 443"/>
                <a:gd name="T7" fmla="*/ 1020 h 1617"/>
                <a:gd name="T8" fmla="*/ 115 w 443"/>
                <a:gd name="T9" fmla="*/ 819 h 1617"/>
                <a:gd name="T10" fmla="*/ 124 w 443"/>
                <a:gd name="T11" fmla="*/ 513 h 1617"/>
                <a:gd name="T12" fmla="*/ 14 w 443"/>
                <a:gd name="T13" fmla="*/ 226 h 1617"/>
                <a:gd name="T14" fmla="*/ 30 w 443"/>
                <a:gd name="T15" fmla="*/ 106 h 1617"/>
                <a:gd name="T16" fmla="*/ 151 w 443"/>
                <a:gd name="T17" fmla="*/ 8 h 1617"/>
                <a:gd name="T18" fmla="*/ 197 w 443"/>
                <a:gd name="T19" fmla="*/ 8 h 1617"/>
                <a:gd name="T20" fmla="*/ 207 w 443"/>
                <a:gd name="T21" fmla="*/ 44 h 1617"/>
                <a:gd name="T22" fmla="*/ 168 w 443"/>
                <a:gd name="T23" fmla="*/ 61 h 1617"/>
                <a:gd name="T24" fmla="*/ 75 w 443"/>
                <a:gd name="T25" fmla="*/ 204 h 1617"/>
                <a:gd name="T26" fmla="*/ 124 w 443"/>
                <a:gd name="T27" fmla="*/ 311 h 1617"/>
                <a:gd name="T28" fmla="*/ 136 w 443"/>
                <a:gd name="T29" fmla="*/ 309 h 1617"/>
                <a:gd name="T30" fmla="*/ 146 w 443"/>
                <a:gd name="T31" fmla="*/ 219 h 1617"/>
                <a:gd name="T32" fmla="*/ 222 w 443"/>
                <a:gd name="T33" fmla="*/ 101 h 1617"/>
                <a:gd name="T34" fmla="*/ 239 w 443"/>
                <a:gd name="T35" fmla="*/ 102 h 1617"/>
                <a:gd name="T36" fmla="*/ 403 w 443"/>
                <a:gd name="T37" fmla="*/ 174 h 1617"/>
                <a:gd name="T38" fmla="*/ 426 w 443"/>
                <a:gd name="T39" fmla="*/ 244 h 1617"/>
                <a:gd name="T40" fmla="*/ 342 w 443"/>
                <a:gd name="T41" fmla="*/ 385 h 1617"/>
                <a:gd name="T42" fmla="*/ 329 w 443"/>
                <a:gd name="T43" fmla="*/ 432 h 1617"/>
                <a:gd name="T44" fmla="*/ 329 w 443"/>
                <a:gd name="T45" fmla="*/ 541 h 1617"/>
                <a:gd name="T46" fmla="*/ 368 w 443"/>
                <a:gd name="T47" fmla="*/ 873 h 1617"/>
                <a:gd name="T48" fmla="*/ 378 w 443"/>
                <a:gd name="T49" fmla="*/ 1013 h 1617"/>
                <a:gd name="T50" fmla="*/ 365 w 443"/>
                <a:gd name="T51" fmla="*/ 1158 h 1617"/>
                <a:gd name="T52" fmla="*/ 313 w 443"/>
                <a:gd name="T53" fmla="*/ 1494 h 1617"/>
                <a:gd name="T54" fmla="*/ 315 w 443"/>
                <a:gd name="T55" fmla="*/ 1617 h 1617"/>
                <a:gd name="T56" fmla="*/ 227 w 443"/>
                <a:gd name="T57" fmla="*/ 1617 h 1617"/>
                <a:gd name="T58" fmla="*/ 259 w 443"/>
                <a:gd name="T59" fmla="*/ 1504 h 1617"/>
                <a:gd name="T60" fmla="*/ 289 w 443"/>
                <a:gd name="T61" fmla="*/ 1291 h 1617"/>
                <a:gd name="T62" fmla="*/ 294 w 443"/>
                <a:gd name="T63" fmla="*/ 1230 h 1617"/>
                <a:gd name="T64" fmla="*/ 261 w 443"/>
                <a:gd name="T65" fmla="*/ 1051 h 1617"/>
                <a:gd name="T66" fmla="*/ 243 w 443"/>
                <a:gd name="T67" fmla="*/ 1023 h 1617"/>
                <a:gd name="T68" fmla="*/ 226 w 443"/>
                <a:gd name="T69" fmla="*/ 1055 h 1617"/>
                <a:gd name="T70" fmla="*/ 154 w 443"/>
                <a:gd name="T71" fmla="*/ 1395 h 1617"/>
                <a:gd name="T72" fmla="*/ 125 w 443"/>
                <a:gd name="T73" fmla="*/ 1617 h 1617"/>
                <a:gd name="T74" fmla="*/ 66 w 443"/>
                <a:gd name="T75" fmla="*/ 1617 h 1617"/>
                <a:gd name="T76" fmla="*/ 306 w 443"/>
                <a:gd name="T77" fmla="*/ 312 h 1617"/>
                <a:gd name="T78" fmla="*/ 316 w 443"/>
                <a:gd name="T79" fmla="*/ 314 h 1617"/>
                <a:gd name="T80" fmla="*/ 347 w 443"/>
                <a:gd name="T81" fmla="*/ 275 h 1617"/>
                <a:gd name="T82" fmla="*/ 347 w 443"/>
                <a:gd name="T83" fmla="*/ 214 h 1617"/>
                <a:gd name="T84" fmla="*/ 306 w 443"/>
                <a:gd name="T85" fmla="*/ 185 h 1617"/>
                <a:gd name="T86" fmla="*/ 306 w 443"/>
                <a:gd name="T87" fmla="*/ 312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3" h="1617">
                  <a:moveTo>
                    <a:pt x="66" y="1617"/>
                  </a:moveTo>
                  <a:cubicBezTo>
                    <a:pt x="94" y="1526"/>
                    <a:pt x="92" y="1432"/>
                    <a:pt x="91" y="1338"/>
                  </a:cubicBezTo>
                  <a:cubicBezTo>
                    <a:pt x="91" y="1321"/>
                    <a:pt x="98" y="1302"/>
                    <a:pt x="105" y="1286"/>
                  </a:cubicBezTo>
                  <a:cubicBezTo>
                    <a:pt x="142" y="1198"/>
                    <a:pt x="135" y="1110"/>
                    <a:pt x="109" y="1020"/>
                  </a:cubicBezTo>
                  <a:cubicBezTo>
                    <a:pt x="90" y="954"/>
                    <a:pt x="90" y="882"/>
                    <a:pt x="115" y="819"/>
                  </a:cubicBezTo>
                  <a:cubicBezTo>
                    <a:pt x="155" y="716"/>
                    <a:pt x="157" y="615"/>
                    <a:pt x="124" y="513"/>
                  </a:cubicBezTo>
                  <a:cubicBezTo>
                    <a:pt x="93" y="416"/>
                    <a:pt x="53" y="321"/>
                    <a:pt x="14" y="226"/>
                  </a:cubicBezTo>
                  <a:cubicBezTo>
                    <a:pt x="0" y="192"/>
                    <a:pt x="2" y="131"/>
                    <a:pt x="30" y="106"/>
                  </a:cubicBezTo>
                  <a:cubicBezTo>
                    <a:pt x="68" y="71"/>
                    <a:pt x="109" y="38"/>
                    <a:pt x="151" y="8"/>
                  </a:cubicBezTo>
                  <a:cubicBezTo>
                    <a:pt x="162" y="0"/>
                    <a:pt x="184" y="2"/>
                    <a:pt x="197" y="8"/>
                  </a:cubicBezTo>
                  <a:cubicBezTo>
                    <a:pt x="205" y="11"/>
                    <a:pt x="212" y="37"/>
                    <a:pt x="207" y="44"/>
                  </a:cubicBezTo>
                  <a:cubicBezTo>
                    <a:pt x="200" y="54"/>
                    <a:pt x="182" y="61"/>
                    <a:pt x="168" y="61"/>
                  </a:cubicBezTo>
                  <a:cubicBezTo>
                    <a:pt x="105" y="62"/>
                    <a:pt x="49" y="146"/>
                    <a:pt x="75" y="204"/>
                  </a:cubicBezTo>
                  <a:cubicBezTo>
                    <a:pt x="91" y="240"/>
                    <a:pt x="108" y="275"/>
                    <a:pt x="124" y="311"/>
                  </a:cubicBezTo>
                  <a:cubicBezTo>
                    <a:pt x="128" y="310"/>
                    <a:pt x="132" y="310"/>
                    <a:pt x="136" y="309"/>
                  </a:cubicBezTo>
                  <a:cubicBezTo>
                    <a:pt x="139" y="279"/>
                    <a:pt x="147" y="249"/>
                    <a:pt x="146" y="219"/>
                  </a:cubicBezTo>
                  <a:cubicBezTo>
                    <a:pt x="145" y="185"/>
                    <a:pt x="189" y="110"/>
                    <a:pt x="222" y="101"/>
                  </a:cubicBezTo>
                  <a:cubicBezTo>
                    <a:pt x="227" y="99"/>
                    <a:pt x="234" y="100"/>
                    <a:pt x="239" y="102"/>
                  </a:cubicBezTo>
                  <a:cubicBezTo>
                    <a:pt x="294" y="125"/>
                    <a:pt x="349" y="147"/>
                    <a:pt x="403" y="174"/>
                  </a:cubicBezTo>
                  <a:cubicBezTo>
                    <a:pt x="430" y="187"/>
                    <a:pt x="443" y="213"/>
                    <a:pt x="426" y="244"/>
                  </a:cubicBezTo>
                  <a:cubicBezTo>
                    <a:pt x="398" y="291"/>
                    <a:pt x="369" y="337"/>
                    <a:pt x="342" y="385"/>
                  </a:cubicBezTo>
                  <a:cubicBezTo>
                    <a:pt x="334" y="399"/>
                    <a:pt x="329" y="416"/>
                    <a:pt x="329" y="432"/>
                  </a:cubicBezTo>
                  <a:cubicBezTo>
                    <a:pt x="327" y="468"/>
                    <a:pt x="331" y="505"/>
                    <a:pt x="329" y="541"/>
                  </a:cubicBezTo>
                  <a:cubicBezTo>
                    <a:pt x="321" y="654"/>
                    <a:pt x="342" y="763"/>
                    <a:pt x="368" y="873"/>
                  </a:cubicBezTo>
                  <a:cubicBezTo>
                    <a:pt x="378" y="918"/>
                    <a:pt x="379" y="966"/>
                    <a:pt x="378" y="1013"/>
                  </a:cubicBezTo>
                  <a:cubicBezTo>
                    <a:pt x="377" y="1062"/>
                    <a:pt x="365" y="1109"/>
                    <a:pt x="365" y="1158"/>
                  </a:cubicBezTo>
                  <a:cubicBezTo>
                    <a:pt x="365" y="1273"/>
                    <a:pt x="354" y="1386"/>
                    <a:pt x="313" y="1494"/>
                  </a:cubicBezTo>
                  <a:cubicBezTo>
                    <a:pt x="297" y="1536"/>
                    <a:pt x="295" y="1577"/>
                    <a:pt x="315" y="1617"/>
                  </a:cubicBezTo>
                  <a:cubicBezTo>
                    <a:pt x="286" y="1617"/>
                    <a:pt x="257" y="1617"/>
                    <a:pt x="227" y="1617"/>
                  </a:cubicBezTo>
                  <a:cubicBezTo>
                    <a:pt x="238" y="1579"/>
                    <a:pt x="252" y="1542"/>
                    <a:pt x="259" y="1504"/>
                  </a:cubicBezTo>
                  <a:cubicBezTo>
                    <a:pt x="271" y="1433"/>
                    <a:pt x="279" y="1362"/>
                    <a:pt x="289" y="1291"/>
                  </a:cubicBezTo>
                  <a:cubicBezTo>
                    <a:pt x="292" y="1271"/>
                    <a:pt x="297" y="1250"/>
                    <a:pt x="294" y="1230"/>
                  </a:cubicBezTo>
                  <a:cubicBezTo>
                    <a:pt x="285" y="1170"/>
                    <a:pt x="274" y="1111"/>
                    <a:pt x="261" y="1051"/>
                  </a:cubicBezTo>
                  <a:cubicBezTo>
                    <a:pt x="259" y="1041"/>
                    <a:pt x="249" y="1032"/>
                    <a:pt x="243" y="1023"/>
                  </a:cubicBezTo>
                  <a:cubicBezTo>
                    <a:pt x="237" y="1033"/>
                    <a:pt x="226" y="1044"/>
                    <a:pt x="226" y="1055"/>
                  </a:cubicBezTo>
                  <a:cubicBezTo>
                    <a:pt x="229" y="1174"/>
                    <a:pt x="190" y="1284"/>
                    <a:pt x="154" y="1395"/>
                  </a:cubicBezTo>
                  <a:cubicBezTo>
                    <a:pt x="132" y="1467"/>
                    <a:pt x="114" y="1540"/>
                    <a:pt x="125" y="1617"/>
                  </a:cubicBezTo>
                  <a:cubicBezTo>
                    <a:pt x="105" y="1617"/>
                    <a:pt x="86" y="1617"/>
                    <a:pt x="66" y="1617"/>
                  </a:cubicBezTo>
                  <a:close/>
                  <a:moveTo>
                    <a:pt x="306" y="312"/>
                  </a:moveTo>
                  <a:cubicBezTo>
                    <a:pt x="309" y="313"/>
                    <a:pt x="313" y="313"/>
                    <a:pt x="316" y="314"/>
                  </a:cubicBezTo>
                  <a:cubicBezTo>
                    <a:pt x="326" y="301"/>
                    <a:pt x="335" y="286"/>
                    <a:pt x="347" y="275"/>
                  </a:cubicBezTo>
                  <a:cubicBezTo>
                    <a:pt x="370" y="253"/>
                    <a:pt x="368" y="233"/>
                    <a:pt x="347" y="214"/>
                  </a:cubicBezTo>
                  <a:cubicBezTo>
                    <a:pt x="336" y="204"/>
                    <a:pt x="324" y="197"/>
                    <a:pt x="306" y="185"/>
                  </a:cubicBezTo>
                  <a:cubicBezTo>
                    <a:pt x="306" y="232"/>
                    <a:pt x="306" y="272"/>
                    <a:pt x="306" y="312"/>
                  </a:cubicBezTo>
                  <a:close/>
                </a:path>
              </a:pathLst>
            </a:custGeom>
            <a:grpFill/>
            <a:ln>
              <a:solidFill>
                <a:srgbClr val="6C448A"/>
              </a:solidFill>
            </a:ln>
          </p:spPr>
          <p:txBody>
            <a:bodyPr vert="horz" wrap="square" lIns="91440" tIns="45720" rIns="91440" bIns="45720" numCol="1" anchor="t" anchorCtr="0" compatLnSpc="1"/>
            <a:lstStyle/>
            <a:p>
              <a:endParaRPr lang="zh-CN" altLang="en-US"/>
            </a:p>
          </p:txBody>
        </p:sp>
        <p:sp>
          <p:nvSpPr>
            <p:cNvPr id="12" name="Freeform 9"/>
            <p:cNvSpPr/>
            <p:nvPr/>
          </p:nvSpPr>
          <p:spPr bwMode="auto">
            <a:xfrm>
              <a:off x="2984812" y="4274803"/>
              <a:ext cx="439199" cy="1433877"/>
            </a:xfrm>
            <a:custGeom>
              <a:avLst/>
              <a:gdLst>
                <a:gd name="T0" fmla="*/ 63 w 489"/>
                <a:gd name="T1" fmla="*/ 1596 h 1596"/>
                <a:gd name="T2" fmla="*/ 109 w 489"/>
                <a:gd name="T3" fmla="*/ 1271 h 1596"/>
                <a:gd name="T4" fmla="*/ 65 w 489"/>
                <a:gd name="T5" fmla="*/ 1080 h 1596"/>
                <a:gd name="T6" fmla="*/ 31 w 489"/>
                <a:gd name="T7" fmla="*/ 818 h 1596"/>
                <a:gd name="T8" fmla="*/ 31 w 489"/>
                <a:gd name="T9" fmla="*/ 678 h 1596"/>
                <a:gd name="T10" fmla="*/ 8 w 489"/>
                <a:gd name="T11" fmla="*/ 494 h 1596"/>
                <a:gd name="T12" fmla="*/ 24 w 489"/>
                <a:gd name="T13" fmla="*/ 378 h 1596"/>
                <a:gd name="T14" fmla="*/ 18 w 489"/>
                <a:gd name="T15" fmla="*/ 347 h 1596"/>
                <a:gd name="T16" fmla="*/ 20 w 489"/>
                <a:gd name="T17" fmla="*/ 265 h 1596"/>
                <a:gd name="T18" fmla="*/ 93 w 489"/>
                <a:gd name="T19" fmla="*/ 221 h 1596"/>
                <a:gd name="T20" fmla="*/ 124 w 489"/>
                <a:gd name="T21" fmla="*/ 209 h 1596"/>
                <a:gd name="T22" fmla="*/ 237 w 489"/>
                <a:gd name="T23" fmla="*/ 98 h 1596"/>
                <a:gd name="T24" fmla="*/ 263 w 489"/>
                <a:gd name="T25" fmla="*/ 63 h 1596"/>
                <a:gd name="T26" fmla="*/ 347 w 489"/>
                <a:gd name="T27" fmla="*/ 0 h 1596"/>
                <a:gd name="T28" fmla="*/ 353 w 489"/>
                <a:gd name="T29" fmla="*/ 8 h 1596"/>
                <a:gd name="T30" fmla="*/ 333 w 489"/>
                <a:gd name="T31" fmla="*/ 33 h 1596"/>
                <a:gd name="T32" fmla="*/ 364 w 489"/>
                <a:gd name="T33" fmla="*/ 41 h 1596"/>
                <a:gd name="T34" fmla="*/ 319 w 489"/>
                <a:gd name="T35" fmla="*/ 71 h 1596"/>
                <a:gd name="T36" fmla="*/ 355 w 489"/>
                <a:gd name="T37" fmla="*/ 84 h 1596"/>
                <a:gd name="T38" fmla="*/ 282 w 489"/>
                <a:gd name="T39" fmla="*/ 117 h 1596"/>
                <a:gd name="T40" fmla="*/ 192 w 489"/>
                <a:gd name="T41" fmla="*/ 208 h 1596"/>
                <a:gd name="T42" fmla="*/ 190 w 489"/>
                <a:gd name="T43" fmla="*/ 238 h 1596"/>
                <a:gd name="T44" fmla="*/ 190 w 489"/>
                <a:gd name="T45" fmla="*/ 405 h 1596"/>
                <a:gd name="T46" fmla="*/ 188 w 489"/>
                <a:gd name="T47" fmla="*/ 421 h 1596"/>
                <a:gd name="T48" fmla="*/ 343 w 489"/>
                <a:gd name="T49" fmla="*/ 250 h 1596"/>
                <a:gd name="T50" fmla="*/ 437 w 489"/>
                <a:gd name="T51" fmla="*/ 37 h 1596"/>
                <a:gd name="T52" fmla="*/ 489 w 489"/>
                <a:gd name="T53" fmla="*/ 59 h 1596"/>
                <a:gd name="T54" fmla="*/ 346 w 489"/>
                <a:gd name="T55" fmla="*/ 340 h 1596"/>
                <a:gd name="T56" fmla="*/ 247 w 489"/>
                <a:gd name="T57" fmla="*/ 483 h 1596"/>
                <a:gd name="T58" fmla="*/ 210 w 489"/>
                <a:gd name="T59" fmla="*/ 620 h 1596"/>
                <a:gd name="T60" fmla="*/ 248 w 489"/>
                <a:gd name="T61" fmla="*/ 805 h 1596"/>
                <a:gd name="T62" fmla="*/ 272 w 489"/>
                <a:gd name="T63" fmla="*/ 1025 h 1596"/>
                <a:gd name="T64" fmla="*/ 243 w 489"/>
                <a:gd name="T65" fmla="*/ 1057 h 1596"/>
                <a:gd name="T66" fmla="*/ 232 w 489"/>
                <a:gd name="T67" fmla="*/ 1049 h 1596"/>
                <a:gd name="T68" fmla="*/ 189 w 489"/>
                <a:gd name="T69" fmla="*/ 1203 h 1596"/>
                <a:gd name="T70" fmla="*/ 189 w 489"/>
                <a:gd name="T71" fmla="*/ 1214 h 1596"/>
                <a:gd name="T72" fmla="*/ 278 w 489"/>
                <a:gd name="T73" fmla="*/ 1396 h 1596"/>
                <a:gd name="T74" fmla="*/ 282 w 489"/>
                <a:gd name="T75" fmla="*/ 1402 h 1596"/>
                <a:gd name="T76" fmla="*/ 313 w 489"/>
                <a:gd name="T77" fmla="*/ 1505 h 1596"/>
                <a:gd name="T78" fmla="*/ 313 w 489"/>
                <a:gd name="T79" fmla="*/ 1596 h 1596"/>
                <a:gd name="T80" fmla="*/ 269 w 489"/>
                <a:gd name="T81" fmla="*/ 1596 h 1596"/>
                <a:gd name="T82" fmla="*/ 257 w 489"/>
                <a:gd name="T83" fmla="*/ 1481 h 1596"/>
                <a:gd name="T84" fmla="*/ 176 w 489"/>
                <a:gd name="T85" fmla="*/ 1327 h 1596"/>
                <a:gd name="T86" fmla="*/ 100 w 489"/>
                <a:gd name="T87" fmla="*/ 1596 h 1596"/>
                <a:gd name="T88" fmla="*/ 63 w 489"/>
                <a:gd name="T89" fmla="*/ 1596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1596">
                  <a:moveTo>
                    <a:pt x="63" y="1596"/>
                  </a:moveTo>
                  <a:cubicBezTo>
                    <a:pt x="78" y="1488"/>
                    <a:pt x="91" y="1379"/>
                    <a:pt x="109" y="1271"/>
                  </a:cubicBezTo>
                  <a:cubicBezTo>
                    <a:pt x="121" y="1200"/>
                    <a:pt x="90" y="1142"/>
                    <a:pt x="65" y="1080"/>
                  </a:cubicBezTo>
                  <a:cubicBezTo>
                    <a:pt x="30" y="996"/>
                    <a:pt x="8" y="909"/>
                    <a:pt x="31" y="818"/>
                  </a:cubicBezTo>
                  <a:cubicBezTo>
                    <a:pt x="43" y="770"/>
                    <a:pt x="41" y="726"/>
                    <a:pt x="31" y="678"/>
                  </a:cubicBezTo>
                  <a:cubicBezTo>
                    <a:pt x="18" y="618"/>
                    <a:pt x="15" y="556"/>
                    <a:pt x="8" y="494"/>
                  </a:cubicBezTo>
                  <a:cubicBezTo>
                    <a:pt x="3" y="454"/>
                    <a:pt x="1" y="415"/>
                    <a:pt x="24" y="378"/>
                  </a:cubicBezTo>
                  <a:cubicBezTo>
                    <a:pt x="28" y="371"/>
                    <a:pt x="23" y="356"/>
                    <a:pt x="18" y="347"/>
                  </a:cubicBezTo>
                  <a:cubicBezTo>
                    <a:pt x="4" y="319"/>
                    <a:pt x="0" y="292"/>
                    <a:pt x="20" y="265"/>
                  </a:cubicBezTo>
                  <a:cubicBezTo>
                    <a:pt x="38" y="241"/>
                    <a:pt x="50" y="207"/>
                    <a:pt x="93" y="221"/>
                  </a:cubicBezTo>
                  <a:cubicBezTo>
                    <a:pt x="101" y="224"/>
                    <a:pt x="116" y="216"/>
                    <a:pt x="124" y="209"/>
                  </a:cubicBezTo>
                  <a:cubicBezTo>
                    <a:pt x="163" y="173"/>
                    <a:pt x="200" y="136"/>
                    <a:pt x="237" y="98"/>
                  </a:cubicBezTo>
                  <a:cubicBezTo>
                    <a:pt x="248" y="88"/>
                    <a:pt x="259" y="76"/>
                    <a:pt x="263" y="63"/>
                  </a:cubicBezTo>
                  <a:cubicBezTo>
                    <a:pt x="275" y="16"/>
                    <a:pt x="322" y="25"/>
                    <a:pt x="347" y="0"/>
                  </a:cubicBezTo>
                  <a:cubicBezTo>
                    <a:pt x="349" y="3"/>
                    <a:pt x="351" y="5"/>
                    <a:pt x="353" y="8"/>
                  </a:cubicBezTo>
                  <a:cubicBezTo>
                    <a:pt x="347" y="15"/>
                    <a:pt x="341" y="23"/>
                    <a:pt x="333" y="33"/>
                  </a:cubicBezTo>
                  <a:cubicBezTo>
                    <a:pt x="339" y="35"/>
                    <a:pt x="344" y="36"/>
                    <a:pt x="364" y="41"/>
                  </a:cubicBezTo>
                  <a:cubicBezTo>
                    <a:pt x="346" y="53"/>
                    <a:pt x="334" y="61"/>
                    <a:pt x="319" y="71"/>
                  </a:cubicBezTo>
                  <a:cubicBezTo>
                    <a:pt x="329" y="75"/>
                    <a:pt x="338" y="78"/>
                    <a:pt x="355" y="84"/>
                  </a:cubicBezTo>
                  <a:cubicBezTo>
                    <a:pt x="325" y="97"/>
                    <a:pt x="300" y="102"/>
                    <a:pt x="282" y="117"/>
                  </a:cubicBezTo>
                  <a:cubicBezTo>
                    <a:pt x="250" y="144"/>
                    <a:pt x="221" y="176"/>
                    <a:pt x="192" y="208"/>
                  </a:cubicBezTo>
                  <a:cubicBezTo>
                    <a:pt x="186" y="214"/>
                    <a:pt x="185" y="231"/>
                    <a:pt x="190" y="238"/>
                  </a:cubicBezTo>
                  <a:cubicBezTo>
                    <a:pt x="223" y="294"/>
                    <a:pt x="212" y="349"/>
                    <a:pt x="190" y="405"/>
                  </a:cubicBezTo>
                  <a:cubicBezTo>
                    <a:pt x="189" y="408"/>
                    <a:pt x="189" y="411"/>
                    <a:pt x="188" y="421"/>
                  </a:cubicBezTo>
                  <a:cubicBezTo>
                    <a:pt x="273" y="391"/>
                    <a:pt x="304" y="315"/>
                    <a:pt x="343" y="250"/>
                  </a:cubicBezTo>
                  <a:cubicBezTo>
                    <a:pt x="383" y="184"/>
                    <a:pt x="445" y="127"/>
                    <a:pt x="437" y="37"/>
                  </a:cubicBezTo>
                  <a:cubicBezTo>
                    <a:pt x="441" y="65"/>
                    <a:pt x="452" y="76"/>
                    <a:pt x="489" y="59"/>
                  </a:cubicBezTo>
                  <a:cubicBezTo>
                    <a:pt x="439" y="158"/>
                    <a:pt x="395" y="250"/>
                    <a:pt x="346" y="340"/>
                  </a:cubicBezTo>
                  <a:cubicBezTo>
                    <a:pt x="318" y="390"/>
                    <a:pt x="281" y="436"/>
                    <a:pt x="247" y="483"/>
                  </a:cubicBezTo>
                  <a:cubicBezTo>
                    <a:pt x="216" y="524"/>
                    <a:pt x="205" y="573"/>
                    <a:pt x="210" y="620"/>
                  </a:cubicBezTo>
                  <a:cubicBezTo>
                    <a:pt x="216" y="682"/>
                    <a:pt x="238" y="743"/>
                    <a:pt x="248" y="805"/>
                  </a:cubicBezTo>
                  <a:cubicBezTo>
                    <a:pt x="259" y="878"/>
                    <a:pt x="266" y="952"/>
                    <a:pt x="272" y="1025"/>
                  </a:cubicBezTo>
                  <a:cubicBezTo>
                    <a:pt x="272" y="1035"/>
                    <a:pt x="253" y="1046"/>
                    <a:pt x="243" y="1057"/>
                  </a:cubicBezTo>
                  <a:cubicBezTo>
                    <a:pt x="239" y="1054"/>
                    <a:pt x="236" y="1052"/>
                    <a:pt x="232" y="1049"/>
                  </a:cubicBezTo>
                  <a:cubicBezTo>
                    <a:pt x="218" y="1101"/>
                    <a:pt x="203" y="1152"/>
                    <a:pt x="189" y="1203"/>
                  </a:cubicBezTo>
                  <a:cubicBezTo>
                    <a:pt x="188" y="1207"/>
                    <a:pt x="188" y="1211"/>
                    <a:pt x="189" y="1214"/>
                  </a:cubicBezTo>
                  <a:cubicBezTo>
                    <a:pt x="219" y="1275"/>
                    <a:pt x="248" y="1336"/>
                    <a:pt x="278" y="1396"/>
                  </a:cubicBezTo>
                  <a:cubicBezTo>
                    <a:pt x="279" y="1398"/>
                    <a:pt x="280" y="1401"/>
                    <a:pt x="282" y="1402"/>
                  </a:cubicBezTo>
                  <a:cubicBezTo>
                    <a:pt x="336" y="1423"/>
                    <a:pt x="321" y="1463"/>
                    <a:pt x="313" y="1505"/>
                  </a:cubicBezTo>
                  <a:cubicBezTo>
                    <a:pt x="308" y="1534"/>
                    <a:pt x="312" y="1566"/>
                    <a:pt x="313" y="1596"/>
                  </a:cubicBezTo>
                  <a:cubicBezTo>
                    <a:pt x="298" y="1596"/>
                    <a:pt x="283" y="1596"/>
                    <a:pt x="269" y="1596"/>
                  </a:cubicBezTo>
                  <a:cubicBezTo>
                    <a:pt x="265" y="1558"/>
                    <a:pt x="258" y="1519"/>
                    <a:pt x="257" y="1481"/>
                  </a:cubicBezTo>
                  <a:cubicBezTo>
                    <a:pt x="256" y="1416"/>
                    <a:pt x="209" y="1381"/>
                    <a:pt x="176" y="1327"/>
                  </a:cubicBezTo>
                  <a:cubicBezTo>
                    <a:pt x="149" y="1423"/>
                    <a:pt x="124" y="1509"/>
                    <a:pt x="100" y="1596"/>
                  </a:cubicBezTo>
                  <a:cubicBezTo>
                    <a:pt x="88" y="1596"/>
                    <a:pt x="76" y="1596"/>
                    <a:pt x="63" y="1596"/>
                  </a:cubicBezTo>
                  <a:close/>
                </a:path>
              </a:pathLst>
            </a:custGeom>
            <a:grpFill/>
            <a:ln>
              <a:solidFill>
                <a:srgbClr val="6C448A"/>
              </a:solid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3787524" y="831301"/>
            <a:ext cx="4644571" cy="861774"/>
          </a:xfrm>
          <a:prstGeom prst="rect">
            <a:avLst/>
          </a:prstGeom>
          <a:noFill/>
        </p:spPr>
        <p:txBody>
          <a:bodyPr wrap="square" rtlCol="0">
            <a:spAutoFit/>
          </a:bodyPr>
          <a:lstStyle/>
          <a:p>
            <a:pPr algn="ctr"/>
            <a:r>
              <a:rPr lang="zh-CN" altLang="en-US" sz="5000" b="1" dirty="0">
                <a:solidFill>
                  <a:srgbClr val="6C448A"/>
                </a:solidFill>
                <a:latin typeface="微软雅黑" panose="020B0503020204020204" charset="-122"/>
                <a:ea typeface="微软雅黑" panose="020B0503020204020204" charset="-122"/>
              </a:rPr>
              <a:t>致    谢</a:t>
            </a:r>
            <a:endParaRPr lang="zh-CN" altLang="en-US" sz="5000" b="1" dirty="0">
              <a:solidFill>
                <a:srgbClr val="6C448A"/>
              </a:solidFill>
              <a:latin typeface="微软雅黑" panose="020B0503020204020204" charset="-122"/>
              <a:ea typeface="微软雅黑" panose="020B0503020204020204" charset="-122"/>
            </a:endParaRPr>
          </a:p>
        </p:txBody>
      </p:sp>
      <p:sp>
        <p:nvSpPr>
          <p:cNvPr id="3" name="文本框 2"/>
          <p:cNvSpPr txBox="1"/>
          <p:nvPr/>
        </p:nvSpPr>
        <p:spPr>
          <a:xfrm>
            <a:off x="793988" y="1940809"/>
            <a:ext cx="10585212" cy="3773341"/>
          </a:xfrm>
          <a:prstGeom prst="rect">
            <a:avLst/>
          </a:prstGeom>
          <a:solidFill>
            <a:schemeClr val="bg1">
              <a:alpha val="66000"/>
            </a:schemeClr>
          </a:solidFill>
          <a:effectLst/>
        </p:spPr>
        <p:txBody>
          <a:bodyPr wrap="square" rtlCol="0">
            <a:spAutoFit/>
          </a:bodyPr>
          <a:lstStyle/>
          <a:p>
            <a:pPr lvl="0">
              <a:lnSpc>
                <a:spcPct val="130000"/>
              </a:lnSpc>
            </a:pPr>
            <a:r>
              <a:rPr lang="zh-CN" altLang="en-US" sz="2400" dirty="0">
                <a:solidFill>
                  <a:srgbClr val="6C448A"/>
                </a:solidFill>
                <a:latin typeface="微软雅黑 Light" panose="020B0502040204020203" pitchFamily="34" charset="-122"/>
                <a:ea typeface="微软雅黑 Light" panose="020B0502040204020203" pitchFamily="34" charset="-122"/>
              </a:rPr>
              <a:t>无论如何，也要感谢你的老师。</a:t>
            </a:r>
            <a:r>
              <a:rPr lang="zh-CN" altLang="zh-CN" sz="2400" dirty="0">
                <a:solidFill>
                  <a:srgbClr val="6C448A"/>
                </a:solidFill>
                <a:latin typeface="微软雅黑 Light" panose="020B0502040204020203" pitchFamily="34" charset="-122"/>
                <a:ea typeface="微软雅黑 Light" panose="020B0502040204020203" pitchFamily="34" charset="-122"/>
              </a:rPr>
              <a:t>答辩通过基本上是十拿九稳，但咱们也不能弄的太难看。自己丢人无所谓，给导师丢人就是罪过了。</a:t>
            </a:r>
            <a:r>
              <a:rPr lang="zh-CN" altLang="en-US" sz="2400" dirty="0">
                <a:solidFill>
                  <a:srgbClr val="6C448A"/>
                </a:solidFill>
                <a:latin typeface="微软雅黑 Light" panose="020B0502040204020203" pitchFamily="34" charset="-122"/>
                <a:ea typeface="微软雅黑 Light" panose="020B0502040204020203" pitchFamily="34" charset="-122"/>
              </a:rPr>
              <a:t>怀揣一颗感恩的心，</a:t>
            </a:r>
            <a:r>
              <a:rPr lang="zh-CN" altLang="zh-CN" sz="2400" dirty="0">
                <a:solidFill>
                  <a:srgbClr val="6C448A"/>
                </a:solidFill>
                <a:latin typeface="微软雅黑 Light" panose="020B0502040204020203" pitchFamily="34" charset="-122"/>
                <a:ea typeface="微软雅黑 Light" panose="020B0502040204020203" pitchFamily="34" charset="-122"/>
              </a:rPr>
              <a:t>为了导师，为了自己，也要好好表现。 </a:t>
            </a:r>
            <a:endParaRPr lang="zh-CN" altLang="zh-CN" sz="2400" dirty="0">
              <a:solidFill>
                <a:srgbClr val="6C448A"/>
              </a:solidFill>
              <a:latin typeface="微软雅黑 Light" panose="020B0502040204020203" pitchFamily="34" charset="-122"/>
              <a:ea typeface="微软雅黑 Light" panose="020B0502040204020203" pitchFamily="34" charset="-122"/>
            </a:endParaRPr>
          </a:p>
          <a:p>
            <a:pPr lvl="0" algn="ctr" fontAlgn="base">
              <a:lnSpc>
                <a:spcPct val="130000"/>
              </a:lnSpc>
              <a:spcBef>
                <a:spcPct val="0"/>
              </a:spcBef>
              <a:spcAft>
                <a:spcPct val="0"/>
              </a:spcAft>
            </a:pPr>
            <a:r>
              <a:rPr lang="en-US" altLang="zh-CN" sz="1600" b="1" dirty="0">
                <a:solidFill>
                  <a:srgbClr val="C00000"/>
                </a:solidFill>
                <a:latin typeface="微软雅黑 Light" panose="020B0502040204020203" pitchFamily="34" charset="-122"/>
                <a:ea typeface="微软雅黑 Light" panose="020B0502040204020203" pitchFamily="34" charset="-122"/>
              </a:rPr>
              <a:t>TIPS</a:t>
            </a:r>
            <a:r>
              <a:rPr lang="zh-CN" altLang="en-US" sz="1600" b="1" dirty="0">
                <a:solidFill>
                  <a:srgbClr val="C00000"/>
                </a:solidFill>
                <a:latin typeface="微软雅黑 Light" panose="020B0502040204020203" pitchFamily="34" charset="-122"/>
                <a:ea typeface="微软雅黑 Light" panose="020B0502040204020203" pitchFamily="34" charset="-122"/>
              </a:rPr>
              <a:t>：</a:t>
            </a:r>
            <a:endParaRPr lang="en-US" altLang="zh-CN" sz="1600" b="1" dirty="0">
              <a:solidFill>
                <a:srgbClr val="C00000"/>
              </a:solidFill>
              <a:latin typeface="微软雅黑 Light" panose="020B0502040204020203" pitchFamily="34" charset="-122"/>
              <a:ea typeface="微软雅黑 Light" panose="020B0502040204020203" pitchFamily="34" charset="-122"/>
            </a:endParaRPr>
          </a:p>
          <a:p>
            <a:pPr lvl="0" fontAlgn="base">
              <a:lnSpc>
                <a:spcPct val="130000"/>
              </a:lnSpc>
              <a:spcBef>
                <a:spcPct val="0"/>
              </a:spcBef>
              <a:spcAft>
                <a:spcPct val="0"/>
              </a:spcAft>
            </a:pPr>
            <a:r>
              <a:rPr lang="zh-CN"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回答之前要对老师的评价和建议表示感谢，接下来回答老师的问题。第一个问题，先念一下题目，然后作答。作答时忌讳一盲目自大，得意洋洋，一副欠抽的样子，忌讳二信心不足，慌里慌张，没有底气，一副心虚的样子。要知道论文是你写的，你看的相关东西比他们多，所以你可以大胆的说，只要自圆其说即可。在这一阶段回答时要言简意赅，一语中的，废话少说，言多语失，能说就说，不能说的就说自己在这方面写论文的时候也考虑过，但考虑的不充分。忌讳的是不知道了就不说话，大家都不说话，气氛就凝固了，在论文答辩中如果没人说话，那就不好了所以一定要说，哪怕你说不会，也比不说好。 </a:t>
            </a:r>
            <a:endParaRPr lang="zh-CN"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4" name="组合 3"/>
          <p:cNvGrpSpPr/>
          <p:nvPr/>
        </p:nvGrpSpPr>
        <p:grpSpPr>
          <a:xfrm>
            <a:off x="5147582" y="1727093"/>
            <a:ext cx="1958724" cy="0"/>
            <a:chOff x="5147582" y="2082693"/>
            <a:chExt cx="1958724" cy="0"/>
          </a:xfrm>
        </p:grpSpPr>
        <p:cxnSp>
          <p:nvCxnSpPr>
            <p:cNvPr id="5" name="直接连接符 4"/>
            <p:cNvCxnSpPr/>
            <p:nvPr/>
          </p:nvCxnSpPr>
          <p:spPr>
            <a:xfrm>
              <a:off x="5147582" y="2082693"/>
              <a:ext cx="667657" cy="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785506" y="2082693"/>
              <a:ext cx="667657" cy="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438649" y="2082693"/>
              <a:ext cx="667657" cy="0"/>
            </a:xfrm>
            <a:prstGeom prst="line">
              <a:avLst/>
            </a:prstGeom>
            <a:ln w="38100">
              <a:solidFill>
                <a:srgbClr val="FF9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17"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5E5E5"/>
            </a:gs>
            <a:gs pos="100000">
              <a:srgbClr val="FCFCFC"/>
            </a:gs>
          </a:gsLst>
          <a:lin ang="5400000" scaled="1"/>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119745"/>
            <a:ext cx="12191999" cy="3251200"/>
          </a:xfrm>
          <a:prstGeom prst="rect">
            <a:avLst/>
          </a:prstGeom>
        </p:spPr>
      </p:pic>
      <p:sp>
        <p:nvSpPr>
          <p:cNvPr id="9" name="矩形 8"/>
          <p:cNvSpPr/>
          <p:nvPr/>
        </p:nvSpPr>
        <p:spPr>
          <a:xfrm>
            <a:off x="6631709" y="2909455"/>
            <a:ext cx="5190836" cy="2461490"/>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056582" y="3283680"/>
            <a:ext cx="464127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清华大学本科生研究生答辩模板</a:t>
            </a:r>
            <a:endParaRPr lang="zh-CN" altLang="en-US" sz="2400" dirty="0">
              <a:solidFill>
                <a:schemeClr val="bg1"/>
              </a:solidFill>
              <a:latin typeface="微软雅黑" panose="020B0503020204020204" charset="-122"/>
              <a:ea typeface="微软雅黑" panose="020B0503020204020204" charset="-122"/>
            </a:endParaRPr>
          </a:p>
        </p:txBody>
      </p:sp>
      <p:sp>
        <p:nvSpPr>
          <p:cNvPr id="11" name="矩形 10"/>
          <p:cNvSpPr/>
          <p:nvPr/>
        </p:nvSpPr>
        <p:spPr>
          <a:xfrm>
            <a:off x="1" y="2039361"/>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5364605"/>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825673" y="3958098"/>
            <a:ext cx="4872181" cy="0"/>
          </a:xfrm>
          <a:prstGeom prst="line">
            <a:avLst/>
          </a:prstGeom>
          <a:ln w="19050">
            <a:solidFill>
              <a:srgbClr val="8C739F"/>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08583" y="5904921"/>
            <a:ext cx="1854199"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汇报人：阿炼</a:t>
            </a:r>
            <a:endParaRPr lang="zh-CN" altLang="en-US" sz="1600" dirty="0">
              <a:latin typeface="微软雅黑" panose="020B0503020204020204" charset="-122"/>
              <a:ea typeface="微软雅黑" panose="020B0503020204020204" charset="-122"/>
            </a:endParaRPr>
          </a:p>
        </p:txBody>
      </p:sp>
      <p:sp>
        <p:nvSpPr>
          <p:cNvPr id="16" name="文本框 15"/>
          <p:cNvSpPr txBox="1"/>
          <p:nvPr/>
        </p:nvSpPr>
        <p:spPr>
          <a:xfrm>
            <a:off x="6284189" y="5904921"/>
            <a:ext cx="2438401"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导    师：稻壳儿</a:t>
            </a:r>
            <a:endParaRPr lang="zh-CN" altLang="en-US" sz="1600" dirty="0">
              <a:latin typeface="微软雅黑" panose="020B0503020204020204" charset="-122"/>
              <a:ea typeface="微软雅黑" panose="020B0503020204020204" charset="-122"/>
            </a:endParaRPr>
          </a:p>
        </p:txBody>
      </p:sp>
      <p:sp>
        <p:nvSpPr>
          <p:cNvPr id="17" name="文本框 16"/>
          <p:cNvSpPr txBox="1"/>
          <p:nvPr/>
        </p:nvSpPr>
        <p:spPr>
          <a:xfrm>
            <a:off x="8784935" y="5904921"/>
            <a:ext cx="3557155" cy="338554"/>
          </a:xfrm>
          <a:prstGeom prst="rect">
            <a:avLst/>
          </a:prstGeom>
          <a:noFill/>
        </p:spPr>
        <p:txBody>
          <a:bodyPr wrap="square" rtlCol="0">
            <a:spAutoFit/>
          </a:bodyPr>
          <a:lstStyle/>
          <a:p>
            <a:pPr marL="285750" indent="-285750">
              <a:buFont typeface="Arial" panose="020B0604020202090204" pitchFamily="34" charset="0"/>
              <a:buChar char="•"/>
            </a:pPr>
            <a:r>
              <a:rPr lang="zh-CN" altLang="en-US" sz="1600" dirty="0">
                <a:latin typeface="微软雅黑" panose="020B0503020204020204" charset="-122"/>
                <a:ea typeface="微软雅黑" panose="020B0503020204020204" charset="-122"/>
              </a:rPr>
              <a:t>专    业：建筑设计及其理论</a:t>
            </a:r>
            <a:endParaRPr lang="zh-CN" altLang="en-US" sz="16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20" name="矩形 19"/>
          <p:cNvSpPr/>
          <p:nvPr/>
        </p:nvSpPr>
        <p:spPr>
          <a:xfrm flipV="1">
            <a:off x="1" y="286531"/>
            <a:ext cx="277090" cy="831203"/>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248236" y="3681099"/>
            <a:ext cx="4257964" cy="276999"/>
          </a:xfrm>
          <a:prstGeom prst="rect">
            <a:avLst/>
          </a:prstGeom>
          <a:noFill/>
        </p:spPr>
        <p:txBody>
          <a:bodyPr wrap="square" rtlCol="0">
            <a:spAutoFit/>
          </a:bodyPr>
          <a:lstStyle/>
          <a:p>
            <a:r>
              <a:rPr lang="en-US" altLang="zh-CN" sz="1200" dirty="0">
                <a:solidFill>
                  <a:schemeClr val="bg1"/>
                </a:solidFill>
                <a:latin typeface="Copperplate Gothic Light" panose="020E0507020206020404" pitchFamily="34" charset="0"/>
                <a:ea typeface="微软雅黑" panose="020B0503020204020204" charset="-122"/>
                <a:cs typeface="Arial" panose="020B0604020202090204" pitchFamily="34" charset="0"/>
              </a:rPr>
              <a:t>Qing hua da xue ben ke sheng yan jiu sheng bi ye</a:t>
            </a:r>
            <a:endPar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endParaRPr>
          </a:p>
        </p:txBody>
      </p:sp>
      <p:sp>
        <p:nvSpPr>
          <p:cNvPr id="22" name="文本框 21"/>
          <p:cNvSpPr txBox="1"/>
          <p:nvPr/>
        </p:nvSpPr>
        <p:spPr>
          <a:xfrm>
            <a:off x="6825673" y="4046420"/>
            <a:ext cx="4787514" cy="923330"/>
          </a:xfrm>
          <a:prstGeom prst="rect">
            <a:avLst/>
          </a:prstGeom>
          <a:noFill/>
        </p:spPr>
        <p:txBody>
          <a:bodyPr wrap="square" rtlCol="0">
            <a:spAutoFit/>
          </a:bodyPr>
          <a:lstStyle/>
          <a:p>
            <a:pPr>
              <a:lnSpc>
                <a:spcPct val="150000"/>
              </a:lnSpc>
            </a:pPr>
            <a:r>
              <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rPr>
              <a:t>       在此输入论文主要内容点在此输入论文主要内容点在此输入论文主要内容点在此输入论文主要内容点在此输入论文主要内容点在此输入论文主要内容点</a:t>
            </a:r>
            <a:endParaRPr lang="zh-CN" altLang="en-US" sz="1200" dirty="0">
              <a:solidFill>
                <a:schemeClr val="bg1"/>
              </a:solidFill>
              <a:latin typeface="Copperplate Gothic Light" panose="020E0507020206020404" pitchFamily="34" charset="0"/>
              <a:ea typeface="微软雅黑" panose="020B0503020204020204" charset="-122"/>
              <a:cs typeface="Arial" panose="020B0604020202090204" pitchFamily="34" charset="0"/>
            </a:endParaRPr>
          </a:p>
        </p:txBody>
      </p:sp>
      <p:sp>
        <p:nvSpPr>
          <p:cNvPr id="23" name="矩形 22"/>
          <p:cNvSpPr/>
          <p:nvPr/>
        </p:nvSpPr>
        <p:spPr>
          <a:xfrm flipV="1">
            <a:off x="3075711" y="452682"/>
            <a:ext cx="64653" cy="498897"/>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形 24" descr="书"/>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8984" y="397330"/>
            <a:ext cx="609599" cy="609599"/>
          </a:xfrm>
          <a:prstGeom prst="rect">
            <a:avLst/>
          </a:prstGeom>
        </p:spPr>
      </p:pic>
      <p:sp>
        <p:nvSpPr>
          <p:cNvPr id="26" name="文本框 25"/>
          <p:cNvSpPr txBox="1"/>
          <p:nvPr/>
        </p:nvSpPr>
        <p:spPr>
          <a:xfrm>
            <a:off x="4112492" y="553616"/>
            <a:ext cx="1854199" cy="338554"/>
          </a:xfrm>
          <a:prstGeom prst="rect">
            <a:avLst/>
          </a:prstGeom>
          <a:noFill/>
        </p:spPr>
        <p:txBody>
          <a:bodyPr wrap="square" rtlCol="0">
            <a:spAutoFit/>
          </a:bodyPr>
          <a:lstStyle/>
          <a:p>
            <a:r>
              <a:rPr lang="zh-CN" altLang="en-US" sz="1600" dirty="0">
                <a:latin typeface="微软雅黑" panose="020B0503020204020204" charset="-122"/>
                <a:ea typeface="微软雅黑" panose="020B0503020204020204" charset="-122"/>
              </a:rPr>
              <a:t>毕业答辩系列模板</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379220" cy="375920"/>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研究背景</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379220" cy="375920"/>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研究目的</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52" y="2261232"/>
            <a:ext cx="3631443" cy="1001954"/>
            <a:chOff x="3773160" y="1275716"/>
            <a:chExt cx="3631639" cy="751331"/>
          </a:xfrm>
        </p:grpSpPr>
        <p:sp>
          <p:nvSpPr>
            <p:cNvPr id="6" name="TextBox 4"/>
            <p:cNvSpPr txBox="1"/>
            <p:nvPr/>
          </p:nvSpPr>
          <p:spPr>
            <a:xfrm>
              <a:off x="3773160" y="1275716"/>
              <a:ext cx="3631639"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Research Background</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1417773"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研究背景</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第一部分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9232900" y="6461125"/>
            <a:ext cx="2959100" cy="396875"/>
            <a:chOff x="9259" y="10212"/>
            <a:chExt cx="4660" cy="625"/>
          </a:xfrm>
        </p:grpSpPr>
        <p:sp>
          <p:nvSpPr>
            <p:cNvPr id="19" name="矩形 18"/>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1" name="文本框 20"/>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组合 160"/>
          <p:cNvGrpSpPr/>
          <p:nvPr/>
        </p:nvGrpSpPr>
        <p:grpSpPr>
          <a:xfrm>
            <a:off x="749218" y="1469111"/>
            <a:ext cx="1743589" cy="364416"/>
            <a:chOff x="4870510" y="1315017"/>
            <a:chExt cx="1743589" cy="364416"/>
          </a:xfrm>
          <a:solidFill>
            <a:srgbClr val="6C448A"/>
          </a:solidFill>
        </p:grpSpPr>
        <p:sp>
          <p:nvSpPr>
            <p:cNvPr id="156" name="矩形 155"/>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0" name="椭圆 159"/>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5"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世界主要分布</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p:cNvSpPr txBox="1"/>
          <p:nvPr/>
        </p:nvSpPr>
        <p:spPr>
          <a:xfrm>
            <a:off x="1048189" y="370160"/>
            <a:ext cx="1554480" cy="46037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研究背景</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12" name="TextBox 26"/>
          <p:cNvSpPr txBox="1"/>
          <p:nvPr/>
        </p:nvSpPr>
        <p:spPr>
          <a:xfrm>
            <a:off x="2619048" y="409828"/>
            <a:ext cx="2420620"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Background</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13" name="直接连接符 12"/>
          <p:cNvCxnSpPr/>
          <p:nvPr/>
        </p:nvCxnSpPr>
        <p:spPr>
          <a:xfrm>
            <a:off x="2578087"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166" name="Freeform 509"/>
          <p:cNvSpPr>
            <a:spLocks noChangeArrowheads="1"/>
          </p:cNvSpPr>
          <p:nvPr/>
        </p:nvSpPr>
        <p:spPr bwMode="auto">
          <a:xfrm>
            <a:off x="2263467" y="1548333"/>
            <a:ext cx="7721600" cy="3046510"/>
          </a:xfrm>
          <a:custGeom>
            <a:avLst/>
            <a:gdLst>
              <a:gd name="T0" fmla="*/ 18255 w 19590"/>
              <a:gd name="T1" fmla="*/ 8875 h 9575"/>
              <a:gd name="T2" fmla="*/ 16624 w 19590"/>
              <a:gd name="T3" fmla="*/ 6878 h 9575"/>
              <a:gd name="T4" fmla="*/ 16002 w 19590"/>
              <a:gd name="T5" fmla="*/ 8039 h 9575"/>
              <a:gd name="T6" fmla="*/ 17093 w 19590"/>
              <a:gd name="T7" fmla="*/ 7084 h 9575"/>
              <a:gd name="T8" fmla="*/ 17081 w 19590"/>
              <a:gd name="T9" fmla="*/ 6629 h 9575"/>
              <a:gd name="T10" fmla="*/ 16245 w 19590"/>
              <a:gd name="T11" fmla="*/ 6397 h 9575"/>
              <a:gd name="T12" fmla="*/ 16031 w 19590"/>
              <a:gd name="T13" fmla="*/ 6718 h 9575"/>
              <a:gd name="T14" fmla="*/ 15148 w 19590"/>
              <a:gd name="T15" fmla="*/ 6261 h 9575"/>
              <a:gd name="T16" fmla="*/ 14531 w 19590"/>
              <a:gd name="T17" fmla="*/ 6107 h 9575"/>
              <a:gd name="T18" fmla="*/ 15913 w 19590"/>
              <a:gd name="T19" fmla="*/ 5686 h 9575"/>
              <a:gd name="T20" fmla="*/ 15753 w 19590"/>
              <a:gd name="T21" fmla="*/ 4939 h 9575"/>
              <a:gd name="T22" fmla="*/ 16624 w 19590"/>
              <a:gd name="T23" fmla="*/ 4257 h 9575"/>
              <a:gd name="T24" fmla="*/ 17140 w 19590"/>
              <a:gd name="T25" fmla="*/ 1044 h 9575"/>
              <a:gd name="T26" fmla="*/ 15017 w 19590"/>
              <a:gd name="T27" fmla="*/ 700 h 9575"/>
              <a:gd name="T28" fmla="*/ 14170 w 19590"/>
              <a:gd name="T29" fmla="*/ 415 h 9575"/>
              <a:gd name="T30" fmla="*/ 12913 w 19590"/>
              <a:gd name="T31" fmla="*/ 854 h 9575"/>
              <a:gd name="T32" fmla="*/ 12136 w 19590"/>
              <a:gd name="T33" fmla="*/ 397 h 9575"/>
              <a:gd name="T34" fmla="*/ 10179 w 19590"/>
              <a:gd name="T35" fmla="*/ 468 h 9575"/>
              <a:gd name="T36" fmla="*/ 9865 w 19590"/>
              <a:gd name="T37" fmla="*/ 694 h 9575"/>
              <a:gd name="T38" fmla="*/ 17976 w 19590"/>
              <a:gd name="T39" fmla="*/ 2810 h 9575"/>
              <a:gd name="T40" fmla="*/ 19292 w 19590"/>
              <a:gd name="T41" fmla="*/ 1868 h 9575"/>
              <a:gd name="T42" fmla="*/ 16992 w 19590"/>
              <a:gd name="T43" fmla="*/ 1310 h 9575"/>
              <a:gd name="T44" fmla="*/ 15005 w 19590"/>
              <a:gd name="T45" fmla="*/ 1215 h 9575"/>
              <a:gd name="T46" fmla="*/ 13553 w 19590"/>
              <a:gd name="T47" fmla="*/ 1364 h 9575"/>
              <a:gd name="T48" fmla="*/ 13108 w 19590"/>
              <a:gd name="T49" fmla="*/ 1589 h 9575"/>
              <a:gd name="T50" fmla="*/ 11661 w 19590"/>
              <a:gd name="T51" fmla="*/ 1862 h 9575"/>
              <a:gd name="T52" fmla="*/ 10962 w 19590"/>
              <a:gd name="T53" fmla="*/ 1619 h 9575"/>
              <a:gd name="T54" fmla="*/ 9800 w 19590"/>
              <a:gd name="T55" fmla="*/ 2010 h 9575"/>
              <a:gd name="T56" fmla="*/ 10274 w 19590"/>
              <a:gd name="T57" fmla="*/ 2129 h 9575"/>
              <a:gd name="T58" fmla="*/ 10055 w 19590"/>
              <a:gd name="T59" fmla="*/ 2893 h 9575"/>
              <a:gd name="T60" fmla="*/ 8650 w 19590"/>
              <a:gd name="T61" fmla="*/ 3682 h 9575"/>
              <a:gd name="T62" fmla="*/ 10037 w 19590"/>
              <a:gd name="T63" fmla="*/ 3783 h 9575"/>
              <a:gd name="T64" fmla="*/ 10695 w 19590"/>
              <a:gd name="T65" fmla="*/ 4115 h 9575"/>
              <a:gd name="T66" fmla="*/ 11501 w 19590"/>
              <a:gd name="T67" fmla="*/ 5461 h 9575"/>
              <a:gd name="T68" fmla="*/ 12438 w 19590"/>
              <a:gd name="T69" fmla="*/ 4791 h 9575"/>
              <a:gd name="T70" fmla="*/ 14377 w 19590"/>
              <a:gd name="T71" fmla="*/ 5318 h 9575"/>
              <a:gd name="T72" fmla="*/ 15000 w 19590"/>
              <a:gd name="T73" fmla="*/ 5034 h 9575"/>
              <a:gd name="T74" fmla="*/ 15996 w 19590"/>
              <a:gd name="T75" fmla="*/ 4038 h 9575"/>
              <a:gd name="T76" fmla="*/ 16980 w 19590"/>
              <a:gd name="T77" fmla="*/ 3042 h 9575"/>
              <a:gd name="T78" fmla="*/ 9054 w 19590"/>
              <a:gd name="T79" fmla="*/ 2822 h 9575"/>
              <a:gd name="T80" fmla="*/ 8816 w 19590"/>
              <a:gd name="T81" fmla="*/ 2976 h 9575"/>
              <a:gd name="T82" fmla="*/ 8176 w 19590"/>
              <a:gd name="T83" fmla="*/ 5099 h 9575"/>
              <a:gd name="T84" fmla="*/ 11039 w 19590"/>
              <a:gd name="T85" fmla="*/ 7321 h 9575"/>
              <a:gd name="T86" fmla="*/ 5277 w 19590"/>
              <a:gd name="T87" fmla="*/ 9509 h 9575"/>
              <a:gd name="T88" fmla="*/ 6403 w 19590"/>
              <a:gd name="T89" fmla="*/ 7926 h 9575"/>
              <a:gd name="T90" fmla="*/ 6350 w 19590"/>
              <a:gd name="T91" fmla="*/ 5976 h 9575"/>
              <a:gd name="T92" fmla="*/ 4720 w 19590"/>
              <a:gd name="T93" fmla="*/ 6522 h 9575"/>
              <a:gd name="T94" fmla="*/ 5123 w 19590"/>
              <a:gd name="T95" fmla="*/ 8887 h 9575"/>
              <a:gd name="T96" fmla="*/ 5710 w 19590"/>
              <a:gd name="T97" fmla="*/ 3279 h 9575"/>
              <a:gd name="T98" fmla="*/ 8158 w 19590"/>
              <a:gd name="T99" fmla="*/ 818 h 9575"/>
              <a:gd name="T100" fmla="*/ 7382 w 19590"/>
              <a:gd name="T101" fmla="*/ 220 h 9575"/>
              <a:gd name="T102" fmla="*/ 6368 w 19590"/>
              <a:gd name="T103" fmla="*/ 172 h 9575"/>
              <a:gd name="T104" fmla="*/ 5508 w 19590"/>
              <a:gd name="T105" fmla="*/ 415 h 9575"/>
              <a:gd name="T106" fmla="*/ 5769 w 19590"/>
              <a:gd name="T107" fmla="*/ 925 h 9575"/>
              <a:gd name="T108" fmla="*/ 6362 w 19590"/>
              <a:gd name="T109" fmla="*/ 2057 h 9575"/>
              <a:gd name="T110" fmla="*/ 5490 w 19590"/>
              <a:gd name="T111" fmla="*/ 255 h 9575"/>
              <a:gd name="T112" fmla="*/ 3937 w 19590"/>
              <a:gd name="T113" fmla="*/ 492 h 9575"/>
              <a:gd name="T114" fmla="*/ 3433 w 19590"/>
              <a:gd name="T115" fmla="*/ 1020 h 9575"/>
              <a:gd name="T116" fmla="*/ 2532 w 19590"/>
              <a:gd name="T117" fmla="*/ 966 h 9575"/>
              <a:gd name="T118" fmla="*/ 2253 w 19590"/>
              <a:gd name="T119" fmla="*/ 3261 h 9575"/>
              <a:gd name="T120" fmla="*/ 4773 w 19590"/>
              <a:gd name="T121" fmla="*/ 4346 h 9575"/>
              <a:gd name="T122" fmla="*/ 4500 w 19590"/>
              <a:gd name="T123" fmla="*/ 1927 h 9575"/>
              <a:gd name="T124" fmla="*/ 4085 w 19590"/>
              <a:gd name="T125" fmla="*/ 1447 h 9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90" h="9575">
                <a:moveTo>
                  <a:pt x="4755" y="2277"/>
                </a:moveTo>
                <a:lnTo>
                  <a:pt x="4755" y="2277"/>
                </a:lnTo>
                <a:cubicBezTo>
                  <a:pt x="4802" y="2253"/>
                  <a:pt x="4802" y="2253"/>
                  <a:pt x="4802" y="2253"/>
                </a:cubicBezTo>
                <a:cubicBezTo>
                  <a:pt x="4850" y="2259"/>
                  <a:pt x="4850" y="2259"/>
                  <a:pt x="4850" y="2259"/>
                </a:cubicBezTo>
                <a:cubicBezTo>
                  <a:pt x="4850" y="2277"/>
                  <a:pt x="4850" y="2283"/>
                  <a:pt x="4856" y="2300"/>
                </a:cubicBezTo>
                <a:cubicBezTo>
                  <a:pt x="4856" y="2324"/>
                  <a:pt x="4856" y="2324"/>
                  <a:pt x="4856" y="2324"/>
                </a:cubicBezTo>
                <a:cubicBezTo>
                  <a:pt x="4832" y="2336"/>
                  <a:pt x="4832" y="2336"/>
                  <a:pt x="4832" y="2336"/>
                </a:cubicBezTo>
                <a:cubicBezTo>
                  <a:pt x="4773" y="2336"/>
                  <a:pt x="4773" y="2336"/>
                  <a:pt x="4773" y="2336"/>
                </a:cubicBezTo>
                <a:lnTo>
                  <a:pt x="4755" y="2277"/>
                </a:lnTo>
                <a:close/>
                <a:moveTo>
                  <a:pt x="4607" y="2289"/>
                </a:moveTo>
                <a:lnTo>
                  <a:pt x="4607" y="2289"/>
                </a:lnTo>
                <a:cubicBezTo>
                  <a:pt x="4631" y="2289"/>
                  <a:pt x="4648" y="2277"/>
                  <a:pt x="4666" y="2265"/>
                </a:cubicBezTo>
                <a:cubicBezTo>
                  <a:pt x="4672" y="2259"/>
                  <a:pt x="4678" y="2247"/>
                  <a:pt x="4684" y="2241"/>
                </a:cubicBezTo>
                <a:cubicBezTo>
                  <a:pt x="4678" y="2218"/>
                  <a:pt x="4678" y="2218"/>
                  <a:pt x="4678" y="2218"/>
                </a:cubicBezTo>
                <a:cubicBezTo>
                  <a:pt x="4666" y="2223"/>
                  <a:pt x="4666" y="2229"/>
                  <a:pt x="4654" y="2235"/>
                </a:cubicBezTo>
                <a:cubicBezTo>
                  <a:pt x="4648" y="2241"/>
                  <a:pt x="4636" y="2241"/>
                  <a:pt x="4631" y="2241"/>
                </a:cubicBezTo>
                <a:cubicBezTo>
                  <a:pt x="4613" y="2253"/>
                  <a:pt x="4601" y="2259"/>
                  <a:pt x="4577" y="2271"/>
                </a:cubicBezTo>
                <a:cubicBezTo>
                  <a:pt x="4589" y="2277"/>
                  <a:pt x="4595" y="2289"/>
                  <a:pt x="4607" y="2289"/>
                </a:cubicBezTo>
                <a:close/>
                <a:moveTo>
                  <a:pt x="4903" y="1287"/>
                </a:moveTo>
                <a:lnTo>
                  <a:pt x="4903" y="1287"/>
                </a:lnTo>
                <a:cubicBezTo>
                  <a:pt x="4945" y="1263"/>
                  <a:pt x="4945" y="1263"/>
                  <a:pt x="4945" y="1263"/>
                </a:cubicBezTo>
                <a:cubicBezTo>
                  <a:pt x="5016" y="1245"/>
                  <a:pt x="5016" y="1245"/>
                  <a:pt x="5016" y="1245"/>
                </a:cubicBezTo>
                <a:cubicBezTo>
                  <a:pt x="4945" y="1198"/>
                  <a:pt x="4945" y="1198"/>
                  <a:pt x="4945" y="1198"/>
                </a:cubicBezTo>
                <a:cubicBezTo>
                  <a:pt x="4838" y="1192"/>
                  <a:pt x="4838" y="1192"/>
                  <a:pt x="4838" y="1192"/>
                </a:cubicBezTo>
                <a:cubicBezTo>
                  <a:pt x="4761" y="1192"/>
                  <a:pt x="4761" y="1192"/>
                  <a:pt x="4761" y="1192"/>
                </a:cubicBezTo>
                <a:cubicBezTo>
                  <a:pt x="4773" y="1245"/>
                  <a:pt x="4773" y="1245"/>
                  <a:pt x="4773" y="1245"/>
                </a:cubicBezTo>
                <a:cubicBezTo>
                  <a:pt x="4791" y="1281"/>
                  <a:pt x="4791" y="1281"/>
                  <a:pt x="4791" y="1281"/>
                </a:cubicBezTo>
                <a:lnTo>
                  <a:pt x="4903" y="1287"/>
                </a:lnTo>
                <a:close/>
                <a:moveTo>
                  <a:pt x="13529" y="5680"/>
                </a:moveTo>
                <a:lnTo>
                  <a:pt x="13529" y="5680"/>
                </a:lnTo>
                <a:cubicBezTo>
                  <a:pt x="13529" y="5686"/>
                  <a:pt x="13523" y="5680"/>
                  <a:pt x="13517" y="5686"/>
                </a:cubicBezTo>
                <a:cubicBezTo>
                  <a:pt x="13517" y="5692"/>
                  <a:pt x="13517" y="5698"/>
                  <a:pt x="13517" y="5698"/>
                </a:cubicBezTo>
                <a:cubicBezTo>
                  <a:pt x="13517" y="5704"/>
                  <a:pt x="13517" y="5704"/>
                  <a:pt x="13517" y="5710"/>
                </a:cubicBezTo>
                <a:cubicBezTo>
                  <a:pt x="13517" y="5716"/>
                  <a:pt x="13517" y="5716"/>
                  <a:pt x="13517" y="5722"/>
                </a:cubicBezTo>
                <a:cubicBezTo>
                  <a:pt x="13517" y="5728"/>
                  <a:pt x="13523" y="5728"/>
                  <a:pt x="13523" y="5733"/>
                </a:cubicBezTo>
                <a:cubicBezTo>
                  <a:pt x="13523" y="5739"/>
                  <a:pt x="13517" y="5739"/>
                  <a:pt x="13517" y="5745"/>
                </a:cubicBezTo>
                <a:cubicBezTo>
                  <a:pt x="13517" y="5751"/>
                  <a:pt x="13523" y="5757"/>
                  <a:pt x="13523" y="5757"/>
                </a:cubicBezTo>
                <a:cubicBezTo>
                  <a:pt x="13523" y="5763"/>
                  <a:pt x="13517" y="5763"/>
                  <a:pt x="13511" y="5769"/>
                </a:cubicBezTo>
                <a:cubicBezTo>
                  <a:pt x="13511" y="5781"/>
                  <a:pt x="13511" y="5787"/>
                  <a:pt x="13511" y="5799"/>
                </a:cubicBezTo>
                <a:cubicBezTo>
                  <a:pt x="13511" y="5817"/>
                  <a:pt x="13511" y="5828"/>
                  <a:pt x="13517" y="5840"/>
                </a:cubicBezTo>
                <a:cubicBezTo>
                  <a:pt x="13523" y="5852"/>
                  <a:pt x="13529" y="5852"/>
                  <a:pt x="13541" y="5858"/>
                </a:cubicBezTo>
                <a:cubicBezTo>
                  <a:pt x="13547" y="5864"/>
                  <a:pt x="13547" y="5864"/>
                  <a:pt x="13553" y="5870"/>
                </a:cubicBezTo>
                <a:cubicBezTo>
                  <a:pt x="13559" y="5870"/>
                  <a:pt x="13565" y="5870"/>
                  <a:pt x="13577" y="5870"/>
                </a:cubicBezTo>
                <a:cubicBezTo>
                  <a:pt x="13589" y="5870"/>
                  <a:pt x="13594" y="5870"/>
                  <a:pt x="13606" y="5870"/>
                </a:cubicBezTo>
                <a:cubicBezTo>
                  <a:pt x="13606" y="5858"/>
                  <a:pt x="13606" y="5852"/>
                  <a:pt x="13606" y="5846"/>
                </a:cubicBezTo>
                <a:cubicBezTo>
                  <a:pt x="13606" y="5840"/>
                  <a:pt x="13606" y="5834"/>
                  <a:pt x="13606" y="5828"/>
                </a:cubicBezTo>
                <a:cubicBezTo>
                  <a:pt x="13606" y="5828"/>
                  <a:pt x="13606" y="5822"/>
                  <a:pt x="13606" y="5817"/>
                </a:cubicBezTo>
                <a:cubicBezTo>
                  <a:pt x="13606" y="5810"/>
                  <a:pt x="13600" y="5805"/>
                  <a:pt x="13600" y="5799"/>
                </a:cubicBezTo>
                <a:cubicBezTo>
                  <a:pt x="13600" y="5787"/>
                  <a:pt x="13600" y="5787"/>
                  <a:pt x="13600" y="5787"/>
                </a:cubicBezTo>
                <a:cubicBezTo>
                  <a:pt x="13600" y="5775"/>
                  <a:pt x="13600" y="5775"/>
                  <a:pt x="13600" y="5775"/>
                </a:cubicBezTo>
                <a:cubicBezTo>
                  <a:pt x="13600" y="5769"/>
                  <a:pt x="13594" y="5769"/>
                  <a:pt x="13594" y="5763"/>
                </a:cubicBezTo>
                <a:cubicBezTo>
                  <a:pt x="13594" y="5757"/>
                  <a:pt x="13589" y="5757"/>
                  <a:pt x="13582" y="5751"/>
                </a:cubicBezTo>
                <a:cubicBezTo>
                  <a:pt x="13582" y="5745"/>
                  <a:pt x="13582" y="5745"/>
                  <a:pt x="13582" y="5739"/>
                </a:cubicBezTo>
                <a:cubicBezTo>
                  <a:pt x="13577" y="5733"/>
                  <a:pt x="13571" y="5733"/>
                  <a:pt x="13571" y="5728"/>
                </a:cubicBezTo>
                <a:cubicBezTo>
                  <a:pt x="13565" y="5728"/>
                  <a:pt x="13565" y="5722"/>
                  <a:pt x="13559" y="5722"/>
                </a:cubicBezTo>
                <a:cubicBezTo>
                  <a:pt x="13559" y="5716"/>
                  <a:pt x="13553" y="5710"/>
                  <a:pt x="13553" y="5710"/>
                </a:cubicBezTo>
                <a:cubicBezTo>
                  <a:pt x="13547" y="5698"/>
                  <a:pt x="13547" y="5692"/>
                  <a:pt x="13547" y="5680"/>
                </a:cubicBezTo>
                <a:lnTo>
                  <a:pt x="13529" y="5680"/>
                </a:lnTo>
                <a:close/>
                <a:moveTo>
                  <a:pt x="17045" y="8578"/>
                </a:moveTo>
                <a:lnTo>
                  <a:pt x="17045" y="8578"/>
                </a:lnTo>
                <a:cubicBezTo>
                  <a:pt x="17051" y="8590"/>
                  <a:pt x="17057" y="8590"/>
                  <a:pt x="17057" y="8602"/>
                </a:cubicBezTo>
                <a:cubicBezTo>
                  <a:pt x="17063" y="8602"/>
                  <a:pt x="17057" y="8608"/>
                  <a:pt x="17057" y="8614"/>
                </a:cubicBezTo>
                <a:cubicBezTo>
                  <a:pt x="17057" y="8626"/>
                  <a:pt x="17057" y="8626"/>
                  <a:pt x="17057" y="8626"/>
                </a:cubicBezTo>
                <a:cubicBezTo>
                  <a:pt x="17057" y="8632"/>
                  <a:pt x="17063" y="8632"/>
                  <a:pt x="17063" y="8638"/>
                </a:cubicBezTo>
                <a:cubicBezTo>
                  <a:pt x="17069" y="8644"/>
                  <a:pt x="17069" y="8644"/>
                  <a:pt x="17075" y="8650"/>
                </a:cubicBezTo>
                <a:cubicBezTo>
                  <a:pt x="17081" y="8650"/>
                  <a:pt x="17087" y="8650"/>
                  <a:pt x="17087" y="8655"/>
                </a:cubicBezTo>
                <a:cubicBezTo>
                  <a:pt x="17099" y="8655"/>
                  <a:pt x="17104" y="8661"/>
                  <a:pt x="17110" y="8673"/>
                </a:cubicBezTo>
                <a:cubicBezTo>
                  <a:pt x="17110" y="8673"/>
                  <a:pt x="17110" y="8679"/>
                  <a:pt x="17110" y="8685"/>
                </a:cubicBezTo>
                <a:cubicBezTo>
                  <a:pt x="17110" y="8691"/>
                  <a:pt x="17116" y="8691"/>
                  <a:pt x="17122" y="8697"/>
                </a:cubicBezTo>
                <a:cubicBezTo>
                  <a:pt x="17122" y="8703"/>
                  <a:pt x="17134" y="8709"/>
                  <a:pt x="17134" y="8721"/>
                </a:cubicBezTo>
                <a:cubicBezTo>
                  <a:pt x="17140" y="8727"/>
                  <a:pt x="17140" y="8733"/>
                  <a:pt x="17146" y="8739"/>
                </a:cubicBezTo>
                <a:cubicBezTo>
                  <a:pt x="17152" y="8744"/>
                  <a:pt x="17158" y="8744"/>
                  <a:pt x="17158" y="8744"/>
                </a:cubicBezTo>
                <a:cubicBezTo>
                  <a:pt x="17187" y="8744"/>
                  <a:pt x="17187" y="8744"/>
                  <a:pt x="17187" y="8744"/>
                </a:cubicBezTo>
                <a:cubicBezTo>
                  <a:pt x="17187" y="8733"/>
                  <a:pt x="17187" y="8721"/>
                  <a:pt x="17187" y="8709"/>
                </a:cubicBezTo>
                <a:cubicBezTo>
                  <a:pt x="17187" y="8709"/>
                  <a:pt x="17187" y="8709"/>
                  <a:pt x="17187" y="8703"/>
                </a:cubicBezTo>
                <a:cubicBezTo>
                  <a:pt x="17235" y="8703"/>
                  <a:pt x="17235" y="8703"/>
                  <a:pt x="17235" y="8703"/>
                </a:cubicBezTo>
                <a:cubicBezTo>
                  <a:pt x="17235" y="8673"/>
                  <a:pt x="17235" y="8673"/>
                  <a:pt x="17235" y="8673"/>
                </a:cubicBezTo>
                <a:cubicBezTo>
                  <a:pt x="17235" y="8667"/>
                  <a:pt x="17223" y="8661"/>
                  <a:pt x="17223" y="8655"/>
                </a:cubicBezTo>
                <a:cubicBezTo>
                  <a:pt x="17223" y="8650"/>
                  <a:pt x="17229" y="8644"/>
                  <a:pt x="17229" y="8644"/>
                </a:cubicBezTo>
                <a:cubicBezTo>
                  <a:pt x="17235" y="8638"/>
                  <a:pt x="17241" y="8638"/>
                  <a:pt x="17241" y="8638"/>
                </a:cubicBezTo>
                <a:cubicBezTo>
                  <a:pt x="17247" y="8632"/>
                  <a:pt x="17253" y="8632"/>
                  <a:pt x="17253" y="8626"/>
                </a:cubicBezTo>
                <a:cubicBezTo>
                  <a:pt x="17253" y="8626"/>
                  <a:pt x="17253" y="8620"/>
                  <a:pt x="17253" y="8614"/>
                </a:cubicBezTo>
                <a:cubicBezTo>
                  <a:pt x="17253" y="8614"/>
                  <a:pt x="17253" y="8608"/>
                  <a:pt x="17253" y="8602"/>
                </a:cubicBezTo>
                <a:cubicBezTo>
                  <a:pt x="17253" y="8602"/>
                  <a:pt x="17253" y="8596"/>
                  <a:pt x="17253" y="8590"/>
                </a:cubicBezTo>
                <a:cubicBezTo>
                  <a:pt x="17253" y="8590"/>
                  <a:pt x="17253" y="8584"/>
                  <a:pt x="17253" y="8578"/>
                </a:cubicBezTo>
                <a:cubicBezTo>
                  <a:pt x="17187" y="8578"/>
                  <a:pt x="17187" y="8578"/>
                  <a:pt x="17187" y="8578"/>
                </a:cubicBezTo>
                <a:cubicBezTo>
                  <a:pt x="17181" y="8578"/>
                  <a:pt x="17176" y="8584"/>
                  <a:pt x="17176" y="8584"/>
                </a:cubicBezTo>
                <a:cubicBezTo>
                  <a:pt x="17170" y="8590"/>
                  <a:pt x="17164" y="8584"/>
                  <a:pt x="17158" y="8584"/>
                </a:cubicBezTo>
                <a:cubicBezTo>
                  <a:pt x="17158" y="8590"/>
                  <a:pt x="17152" y="8590"/>
                  <a:pt x="17146" y="8590"/>
                </a:cubicBezTo>
                <a:cubicBezTo>
                  <a:pt x="17146" y="8590"/>
                  <a:pt x="17140" y="8590"/>
                  <a:pt x="17134" y="8590"/>
                </a:cubicBezTo>
                <a:cubicBezTo>
                  <a:pt x="17134" y="8590"/>
                  <a:pt x="17134" y="8578"/>
                  <a:pt x="17128" y="8578"/>
                </a:cubicBezTo>
                <a:cubicBezTo>
                  <a:pt x="17122" y="8578"/>
                  <a:pt x="17122" y="8572"/>
                  <a:pt x="17116" y="8572"/>
                </a:cubicBezTo>
                <a:cubicBezTo>
                  <a:pt x="17110" y="8567"/>
                  <a:pt x="17110" y="8561"/>
                  <a:pt x="17110" y="8561"/>
                </a:cubicBezTo>
                <a:cubicBezTo>
                  <a:pt x="17104" y="8555"/>
                  <a:pt x="17099" y="8549"/>
                  <a:pt x="17093" y="8549"/>
                </a:cubicBezTo>
                <a:cubicBezTo>
                  <a:pt x="17087" y="8549"/>
                  <a:pt x="17081" y="8549"/>
                  <a:pt x="17075" y="8549"/>
                </a:cubicBezTo>
                <a:cubicBezTo>
                  <a:pt x="17069" y="8549"/>
                  <a:pt x="17063" y="8549"/>
                  <a:pt x="17057" y="8555"/>
                </a:cubicBezTo>
                <a:cubicBezTo>
                  <a:pt x="17057" y="8555"/>
                  <a:pt x="17057" y="8561"/>
                  <a:pt x="17057" y="8567"/>
                </a:cubicBezTo>
                <a:cubicBezTo>
                  <a:pt x="17057" y="8567"/>
                  <a:pt x="17045" y="8572"/>
                  <a:pt x="17045" y="8578"/>
                </a:cubicBezTo>
                <a:close/>
                <a:moveTo>
                  <a:pt x="17223" y="8495"/>
                </a:moveTo>
                <a:lnTo>
                  <a:pt x="17223" y="8495"/>
                </a:lnTo>
                <a:cubicBezTo>
                  <a:pt x="17223" y="8501"/>
                  <a:pt x="17223" y="8501"/>
                  <a:pt x="17223" y="8507"/>
                </a:cubicBezTo>
                <a:cubicBezTo>
                  <a:pt x="17223" y="8513"/>
                  <a:pt x="17223" y="8513"/>
                  <a:pt x="17223" y="8519"/>
                </a:cubicBezTo>
                <a:cubicBezTo>
                  <a:pt x="17229" y="8525"/>
                  <a:pt x="17235" y="8525"/>
                  <a:pt x="17235" y="8525"/>
                </a:cubicBezTo>
                <a:cubicBezTo>
                  <a:pt x="17241" y="8531"/>
                  <a:pt x="17247" y="8525"/>
                  <a:pt x="17247" y="8525"/>
                </a:cubicBezTo>
                <a:cubicBezTo>
                  <a:pt x="17253" y="8531"/>
                  <a:pt x="17247" y="8537"/>
                  <a:pt x="17253" y="8537"/>
                </a:cubicBezTo>
                <a:cubicBezTo>
                  <a:pt x="17253" y="8543"/>
                  <a:pt x="17253" y="8549"/>
                  <a:pt x="17253" y="8549"/>
                </a:cubicBezTo>
                <a:cubicBezTo>
                  <a:pt x="17276" y="8549"/>
                  <a:pt x="17276" y="8549"/>
                  <a:pt x="17276" y="8549"/>
                </a:cubicBezTo>
                <a:cubicBezTo>
                  <a:pt x="17276" y="8525"/>
                  <a:pt x="17276" y="8525"/>
                  <a:pt x="17276" y="8525"/>
                </a:cubicBezTo>
                <a:cubicBezTo>
                  <a:pt x="17276" y="8525"/>
                  <a:pt x="17276" y="8519"/>
                  <a:pt x="17270" y="8513"/>
                </a:cubicBezTo>
                <a:cubicBezTo>
                  <a:pt x="17270" y="8513"/>
                  <a:pt x="17259" y="8513"/>
                  <a:pt x="17259" y="8507"/>
                </a:cubicBezTo>
                <a:lnTo>
                  <a:pt x="17253" y="8501"/>
                </a:lnTo>
                <a:cubicBezTo>
                  <a:pt x="17247" y="8495"/>
                  <a:pt x="17253" y="8489"/>
                  <a:pt x="17247" y="8489"/>
                </a:cubicBezTo>
                <a:cubicBezTo>
                  <a:pt x="17247" y="8484"/>
                  <a:pt x="17241" y="8489"/>
                  <a:pt x="17235" y="8489"/>
                </a:cubicBezTo>
                <a:cubicBezTo>
                  <a:pt x="17235" y="8484"/>
                  <a:pt x="17229" y="8495"/>
                  <a:pt x="17223" y="8495"/>
                </a:cubicBezTo>
                <a:close/>
                <a:moveTo>
                  <a:pt x="17015" y="8484"/>
                </a:moveTo>
                <a:lnTo>
                  <a:pt x="17015" y="8484"/>
                </a:lnTo>
                <a:cubicBezTo>
                  <a:pt x="17010" y="8484"/>
                  <a:pt x="17010" y="8484"/>
                  <a:pt x="17004" y="8489"/>
                </a:cubicBezTo>
                <a:cubicBezTo>
                  <a:pt x="17004" y="8489"/>
                  <a:pt x="16998" y="8495"/>
                  <a:pt x="16998" y="8501"/>
                </a:cubicBezTo>
                <a:cubicBezTo>
                  <a:pt x="16998" y="8513"/>
                  <a:pt x="17010" y="8519"/>
                  <a:pt x="17015" y="8531"/>
                </a:cubicBezTo>
                <a:cubicBezTo>
                  <a:pt x="17027" y="8531"/>
                  <a:pt x="17027" y="8531"/>
                  <a:pt x="17027" y="8531"/>
                </a:cubicBezTo>
                <a:cubicBezTo>
                  <a:pt x="17027" y="8484"/>
                  <a:pt x="17027" y="8484"/>
                  <a:pt x="17027" y="8484"/>
                </a:cubicBezTo>
                <a:cubicBezTo>
                  <a:pt x="17021" y="8484"/>
                  <a:pt x="17021" y="8478"/>
                  <a:pt x="17015" y="8484"/>
                </a:cubicBezTo>
                <a:close/>
                <a:moveTo>
                  <a:pt x="18385" y="8952"/>
                </a:moveTo>
                <a:lnTo>
                  <a:pt x="18385" y="8952"/>
                </a:lnTo>
                <a:cubicBezTo>
                  <a:pt x="18385" y="8952"/>
                  <a:pt x="18385" y="8946"/>
                  <a:pt x="18391" y="8946"/>
                </a:cubicBezTo>
                <a:cubicBezTo>
                  <a:pt x="18391" y="8940"/>
                  <a:pt x="18397" y="8940"/>
                  <a:pt x="18403" y="8940"/>
                </a:cubicBezTo>
                <a:cubicBezTo>
                  <a:pt x="18403" y="8934"/>
                  <a:pt x="18403" y="8928"/>
                  <a:pt x="18409" y="8928"/>
                </a:cubicBezTo>
                <a:cubicBezTo>
                  <a:pt x="18409" y="8922"/>
                  <a:pt x="18415" y="8922"/>
                  <a:pt x="18421" y="8922"/>
                </a:cubicBezTo>
                <a:cubicBezTo>
                  <a:pt x="18433" y="8916"/>
                  <a:pt x="18438" y="8916"/>
                  <a:pt x="18450" y="8916"/>
                </a:cubicBezTo>
                <a:cubicBezTo>
                  <a:pt x="18450" y="8905"/>
                  <a:pt x="18450" y="8899"/>
                  <a:pt x="18456" y="8887"/>
                </a:cubicBezTo>
                <a:lnTo>
                  <a:pt x="18462" y="8881"/>
                </a:lnTo>
                <a:cubicBezTo>
                  <a:pt x="18468" y="8869"/>
                  <a:pt x="18480" y="8863"/>
                  <a:pt x="18486" y="8857"/>
                </a:cubicBezTo>
                <a:cubicBezTo>
                  <a:pt x="18492" y="8857"/>
                  <a:pt x="18498" y="8851"/>
                  <a:pt x="18498" y="8845"/>
                </a:cubicBezTo>
                <a:cubicBezTo>
                  <a:pt x="18504" y="8839"/>
                  <a:pt x="18504" y="8833"/>
                  <a:pt x="18504" y="8821"/>
                </a:cubicBezTo>
                <a:cubicBezTo>
                  <a:pt x="18504" y="8816"/>
                  <a:pt x="18510" y="8810"/>
                  <a:pt x="18510" y="8804"/>
                </a:cubicBezTo>
                <a:cubicBezTo>
                  <a:pt x="18510" y="8798"/>
                  <a:pt x="18515" y="8792"/>
                  <a:pt x="18515" y="8792"/>
                </a:cubicBezTo>
                <a:cubicBezTo>
                  <a:pt x="18515" y="8786"/>
                  <a:pt x="18515" y="8780"/>
                  <a:pt x="18515" y="8780"/>
                </a:cubicBezTo>
                <a:cubicBezTo>
                  <a:pt x="18522" y="8774"/>
                  <a:pt x="18527" y="8774"/>
                  <a:pt x="18527" y="8768"/>
                </a:cubicBezTo>
                <a:cubicBezTo>
                  <a:pt x="18539" y="8762"/>
                  <a:pt x="18545" y="8762"/>
                  <a:pt x="18551" y="8756"/>
                </a:cubicBezTo>
                <a:cubicBezTo>
                  <a:pt x="18557" y="8756"/>
                  <a:pt x="18557" y="8756"/>
                  <a:pt x="18563" y="8756"/>
                </a:cubicBezTo>
                <a:cubicBezTo>
                  <a:pt x="18575" y="8756"/>
                  <a:pt x="18587" y="8756"/>
                  <a:pt x="18599" y="8756"/>
                </a:cubicBezTo>
                <a:cubicBezTo>
                  <a:pt x="18604" y="8756"/>
                  <a:pt x="18604" y="8756"/>
                  <a:pt x="18610" y="8756"/>
                </a:cubicBezTo>
                <a:cubicBezTo>
                  <a:pt x="18610" y="8750"/>
                  <a:pt x="18604" y="8750"/>
                  <a:pt x="18604" y="8744"/>
                </a:cubicBezTo>
                <a:cubicBezTo>
                  <a:pt x="18599" y="8739"/>
                  <a:pt x="18593" y="8739"/>
                  <a:pt x="18593" y="8733"/>
                </a:cubicBezTo>
                <a:cubicBezTo>
                  <a:pt x="18593" y="8715"/>
                  <a:pt x="18599" y="8709"/>
                  <a:pt x="18604" y="8703"/>
                </a:cubicBezTo>
                <a:cubicBezTo>
                  <a:pt x="18610" y="8691"/>
                  <a:pt x="18622" y="8691"/>
                  <a:pt x="18628" y="8685"/>
                </a:cubicBezTo>
                <a:cubicBezTo>
                  <a:pt x="18634" y="8685"/>
                  <a:pt x="18640" y="8685"/>
                  <a:pt x="18640" y="8679"/>
                </a:cubicBezTo>
                <a:cubicBezTo>
                  <a:pt x="18646" y="8679"/>
                  <a:pt x="18646" y="8673"/>
                  <a:pt x="18652" y="8667"/>
                </a:cubicBezTo>
                <a:cubicBezTo>
                  <a:pt x="18652" y="8667"/>
                  <a:pt x="18658" y="8661"/>
                  <a:pt x="18664" y="8655"/>
                </a:cubicBezTo>
                <a:cubicBezTo>
                  <a:pt x="18664" y="8655"/>
                  <a:pt x="18658" y="8650"/>
                  <a:pt x="18664" y="8650"/>
                </a:cubicBezTo>
                <a:cubicBezTo>
                  <a:pt x="18664" y="8644"/>
                  <a:pt x="18664" y="8638"/>
                  <a:pt x="18664" y="8638"/>
                </a:cubicBezTo>
                <a:cubicBezTo>
                  <a:pt x="18664" y="8632"/>
                  <a:pt x="18664" y="8632"/>
                  <a:pt x="18664" y="8626"/>
                </a:cubicBezTo>
                <a:cubicBezTo>
                  <a:pt x="18664" y="8590"/>
                  <a:pt x="18664" y="8590"/>
                  <a:pt x="18664" y="8590"/>
                </a:cubicBezTo>
                <a:cubicBezTo>
                  <a:pt x="18652" y="8590"/>
                  <a:pt x="18646" y="8590"/>
                  <a:pt x="18634" y="8590"/>
                </a:cubicBezTo>
                <a:cubicBezTo>
                  <a:pt x="18628" y="8590"/>
                  <a:pt x="18616" y="8590"/>
                  <a:pt x="18610" y="8584"/>
                </a:cubicBezTo>
                <a:lnTo>
                  <a:pt x="18610" y="8578"/>
                </a:lnTo>
                <a:cubicBezTo>
                  <a:pt x="18610" y="8572"/>
                  <a:pt x="18604" y="8567"/>
                  <a:pt x="18604" y="8567"/>
                </a:cubicBezTo>
                <a:cubicBezTo>
                  <a:pt x="18604" y="8561"/>
                  <a:pt x="18599" y="8561"/>
                  <a:pt x="18593" y="8555"/>
                </a:cubicBezTo>
                <a:cubicBezTo>
                  <a:pt x="18587" y="8555"/>
                  <a:pt x="18581" y="8549"/>
                  <a:pt x="18575" y="8549"/>
                </a:cubicBezTo>
                <a:cubicBezTo>
                  <a:pt x="18563" y="8549"/>
                  <a:pt x="18557" y="8555"/>
                  <a:pt x="18545" y="8555"/>
                </a:cubicBezTo>
                <a:cubicBezTo>
                  <a:pt x="18545" y="8608"/>
                  <a:pt x="18545" y="8608"/>
                  <a:pt x="18545" y="8608"/>
                </a:cubicBezTo>
                <a:cubicBezTo>
                  <a:pt x="18522" y="8620"/>
                  <a:pt x="18522" y="8620"/>
                  <a:pt x="18522" y="8620"/>
                </a:cubicBezTo>
                <a:cubicBezTo>
                  <a:pt x="18522" y="8620"/>
                  <a:pt x="18515" y="8620"/>
                  <a:pt x="18510" y="8626"/>
                </a:cubicBezTo>
                <a:cubicBezTo>
                  <a:pt x="18510" y="8626"/>
                  <a:pt x="18504" y="8626"/>
                  <a:pt x="18504" y="8632"/>
                </a:cubicBezTo>
                <a:cubicBezTo>
                  <a:pt x="18498" y="8638"/>
                  <a:pt x="18504" y="8638"/>
                  <a:pt x="18504" y="8644"/>
                </a:cubicBezTo>
                <a:cubicBezTo>
                  <a:pt x="18498" y="8655"/>
                  <a:pt x="18504" y="8667"/>
                  <a:pt x="18504" y="8679"/>
                </a:cubicBezTo>
                <a:cubicBezTo>
                  <a:pt x="18504" y="8691"/>
                  <a:pt x="18492" y="8691"/>
                  <a:pt x="18486" y="8703"/>
                </a:cubicBezTo>
                <a:cubicBezTo>
                  <a:pt x="18480" y="8709"/>
                  <a:pt x="18474" y="8715"/>
                  <a:pt x="18462" y="8721"/>
                </a:cubicBezTo>
                <a:cubicBezTo>
                  <a:pt x="18456" y="8727"/>
                  <a:pt x="18444" y="8727"/>
                  <a:pt x="18438" y="8733"/>
                </a:cubicBezTo>
                <a:cubicBezTo>
                  <a:pt x="18427" y="8739"/>
                  <a:pt x="18427" y="8744"/>
                  <a:pt x="18415" y="8750"/>
                </a:cubicBezTo>
                <a:cubicBezTo>
                  <a:pt x="18403" y="8756"/>
                  <a:pt x="18403" y="8756"/>
                  <a:pt x="18403" y="8756"/>
                </a:cubicBezTo>
                <a:cubicBezTo>
                  <a:pt x="18403" y="8756"/>
                  <a:pt x="18397" y="8756"/>
                  <a:pt x="18391" y="8756"/>
                </a:cubicBezTo>
                <a:cubicBezTo>
                  <a:pt x="18391" y="8762"/>
                  <a:pt x="18385" y="8768"/>
                  <a:pt x="18385" y="8768"/>
                </a:cubicBezTo>
                <a:cubicBezTo>
                  <a:pt x="18379" y="8774"/>
                  <a:pt x="18373" y="8774"/>
                  <a:pt x="18373" y="8780"/>
                </a:cubicBezTo>
                <a:cubicBezTo>
                  <a:pt x="18367" y="8780"/>
                  <a:pt x="18367" y="8786"/>
                  <a:pt x="18361" y="8792"/>
                </a:cubicBezTo>
                <a:lnTo>
                  <a:pt x="18356" y="8792"/>
                </a:lnTo>
                <a:cubicBezTo>
                  <a:pt x="18344" y="8798"/>
                  <a:pt x="18332" y="8798"/>
                  <a:pt x="18326" y="8804"/>
                </a:cubicBezTo>
                <a:cubicBezTo>
                  <a:pt x="18326" y="8804"/>
                  <a:pt x="18326" y="8810"/>
                  <a:pt x="18320" y="8810"/>
                </a:cubicBezTo>
                <a:cubicBezTo>
                  <a:pt x="18314" y="8821"/>
                  <a:pt x="18314" y="8827"/>
                  <a:pt x="18308" y="8833"/>
                </a:cubicBezTo>
                <a:cubicBezTo>
                  <a:pt x="18308" y="8839"/>
                  <a:pt x="18302" y="8839"/>
                  <a:pt x="18296" y="8845"/>
                </a:cubicBezTo>
                <a:cubicBezTo>
                  <a:pt x="18296" y="8845"/>
                  <a:pt x="18290" y="8845"/>
                  <a:pt x="18284" y="8851"/>
                </a:cubicBezTo>
                <a:lnTo>
                  <a:pt x="18278" y="8857"/>
                </a:lnTo>
                <a:cubicBezTo>
                  <a:pt x="18272" y="8857"/>
                  <a:pt x="18267" y="8857"/>
                  <a:pt x="18267" y="8857"/>
                </a:cubicBezTo>
                <a:cubicBezTo>
                  <a:pt x="18260" y="8857"/>
                  <a:pt x="18255" y="8863"/>
                  <a:pt x="18255" y="8863"/>
                </a:cubicBezTo>
                <a:cubicBezTo>
                  <a:pt x="18255" y="8863"/>
                  <a:pt x="18255" y="8869"/>
                  <a:pt x="18255" y="8875"/>
                </a:cubicBezTo>
                <a:cubicBezTo>
                  <a:pt x="18255" y="8875"/>
                  <a:pt x="18249" y="8881"/>
                  <a:pt x="18249" y="8887"/>
                </a:cubicBezTo>
                <a:cubicBezTo>
                  <a:pt x="18249" y="8887"/>
                  <a:pt x="18243" y="8887"/>
                  <a:pt x="18243" y="8893"/>
                </a:cubicBezTo>
                <a:cubicBezTo>
                  <a:pt x="18243" y="8905"/>
                  <a:pt x="18249" y="8910"/>
                  <a:pt x="18255" y="8916"/>
                </a:cubicBezTo>
                <a:cubicBezTo>
                  <a:pt x="18260" y="8916"/>
                  <a:pt x="18260" y="8922"/>
                  <a:pt x="18267" y="8922"/>
                </a:cubicBezTo>
                <a:cubicBezTo>
                  <a:pt x="18278" y="8922"/>
                  <a:pt x="18290" y="8922"/>
                  <a:pt x="18302" y="8922"/>
                </a:cubicBezTo>
                <a:cubicBezTo>
                  <a:pt x="18314" y="8922"/>
                  <a:pt x="18320" y="8922"/>
                  <a:pt x="18326" y="8922"/>
                </a:cubicBezTo>
                <a:cubicBezTo>
                  <a:pt x="18332" y="8928"/>
                  <a:pt x="18332" y="8928"/>
                  <a:pt x="18338" y="8934"/>
                </a:cubicBezTo>
                <a:cubicBezTo>
                  <a:pt x="18344" y="8934"/>
                  <a:pt x="18344" y="8940"/>
                  <a:pt x="18349" y="8946"/>
                </a:cubicBezTo>
                <a:cubicBezTo>
                  <a:pt x="18356" y="8946"/>
                  <a:pt x="18361" y="8952"/>
                  <a:pt x="18373" y="8952"/>
                </a:cubicBezTo>
                <a:cubicBezTo>
                  <a:pt x="18373" y="8952"/>
                  <a:pt x="18379" y="8952"/>
                  <a:pt x="18385" y="8952"/>
                </a:cubicBezTo>
                <a:close/>
                <a:moveTo>
                  <a:pt x="18314" y="8976"/>
                </a:moveTo>
                <a:lnTo>
                  <a:pt x="18314" y="8976"/>
                </a:lnTo>
                <a:cubicBezTo>
                  <a:pt x="18308" y="8982"/>
                  <a:pt x="18308" y="8987"/>
                  <a:pt x="18308" y="8987"/>
                </a:cubicBezTo>
                <a:cubicBezTo>
                  <a:pt x="18302" y="8993"/>
                  <a:pt x="18296" y="8987"/>
                  <a:pt x="18296" y="8987"/>
                </a:cubicBezTo>
                <a:cubicBezTo>
                  <a:pt x="18290" y="8993"/>
                  <a:pt x="18296" y="8999"/>
                  <a:pt x="18290" y="8999"/>
                </a:cubicBezTo>
                <a:cubicBezTo>
                  <a:pt x="18338" y="8999"/>
                  <a:pt x="18338" y="8999"/>
                  <a:pt x="18338" y="8999"/>
                </a:cubicBezTo>
                <a:cubicBezTo>
                  <a:pt x="18338" y="8987"/>
                  <a:pt x="18338" y="8987"/>
                  <a:pt x="18338" y="8987"/>
                </a:cubicBezTo>
                <a:cubicBezTo>
                  <a:pt x="18338" y="8982"/>
                  <a:pt x="18338" y="8982"/>
                  <a:pt x="18338" y="8976"/>
                </a:cubicBezTo>
                <a:cubicBezTo>
                  <a:pt x="18332" y="8982"/>
                  <a:pt x="18314" y="8976"/>
                  <a:pt x="18314" y="8976"/>
                </a:cubicBezTo>
                <a:close/>
                <a:moveTo>
                  <a:pt x="18676" y="8341"/>
                </a:moveTo>
                <a:lnTo>
                  <a:pt x="18676" y="8341"/>
                </a:lnTo>
                <a:cubicBezTo>
                  <a:pt x="18676" y="8347"/>
                  <a:pt x="18676" y="8347"/>
                  <a:pt x="18676" y="8353"/>
                </a:cubicBezTo>
                <a:cubicBezTo>
                  <a:pt x="18682" y="8359"/>
                  <a:pt x="18682" y="8359"/>
                  <a:pt x="18682" y="8365"/>
                </a:cubicBezTo>
                <a:cubicBezTo>
                  <a:pt x="18687" y="8371"/>
                  <a:pt x="18693" y="8371"/>
                  <a:pt x="18693" y="8377"/>
                </a:cubicBezTo>
                <a:cubicBezTo>
                  <a:pt x="18693" y="8448"/>
                  <a:pt x="18693" y="8448"/>
                  <a:pt x="18693" y="8448"/>
                </a:cubicBezTo>
                <a:cubicBezTo>
                  <a:pt x="18634" y="8448"/>
                  <a:pt x="18634" y="8448"/>
                  <a:pt x="18634" y="8448"/>
                </a:cubicBezTo>
                <a:cubicBezTo>
                  <a:pt x="18634" y="8460"/>
                  <a:pt x="18628" y="8466"/>
                  <a:pt x="18634" y="8478"/>
                </a:cubicBezTo>
                <a:cubicBezTo>
                  <a:pt x="18634" y="8484"/>
                  <a:pt x="18634" y="8484"/>
                  <a:pt x="18634" y="8489"/>
                </a:cubicBezTo>
                <a:cubicBezTo>
                  <a:pt x="18634" y="8501"/>
                  <a:pt x="18634" y="8501"/>
                  <a:pt x="18634" y="8501"/>
                </a:cubicBezTo>
                <a:cubicBezTo>
                  <a:pt x="18711" y="8501"/>
                  <a:pt x="18711" y="8501"/>
                  <a:pt x="18711" y="8501"/>
                </a:cubicBezTo>
                <a:cubicBezTo>
                  <a:pt x="18711" y="8596"/>
                  <a:pt x="18711" y="8596"/>
                  <a:pt x="18711" y="8596"/>
                </a:cubicBezTo>
                <a:cubicBezTo>
                  <a:pt x="18759" y="8596"/>
                  <a:pt x="18759" y="8596"/>
                  <a:pt x="18759" y="8596"/>
                </a:cubicBezTo>
                <a:cubicBezTo>
                  <a:pt x="18759" y="8584"/>
                  <a:pt x="18759" y="8578"/>
                  <a:pt x="18765" y="8567"/>
                </a:cubicBezTo>
                <a:cubicBezTo>
                  <a:pt x="18765" y="8561"/>
                  <a:pt x="18770" y="8561"/>
                  <a:pt x="18776" y="8555"/>
                </a:cubicBezTo>
                <a:cubicBezTo>
                  <a:pt x="18776" y="8555"/>
                  <a:pt x="18782" y="8549"/>
                  <a:pt x="18788" y="8549"/>
                </a:cubicBezTo>
                <a:cubicBezTo>
                  <a:pt x="18788" y="8543"/>
                  <a:pt x="18794" y="8543"/>
                  <a:pt x="18800" y="8537"/>
                </a:cubicBezTo>
                <a:cubicBezTo>
                  <a:pt x="18800" y="8537"/>
                  <a:pt x="18800" y="8531"/>
                  <a:pt x="18800" y="8525"/>
                </a:cubicBezTo>
                <a:cubicBezTo>
                  <a:pt x="18806" y="8519"/>
                  <a:pt x="18806" y="8513"/>
                  <a:pt x="18812" y="8501"/>
                </a:cubicBezTo>
                <a:lnTo>
                  <a:pt x="18818" y="8495"/>
                </a:lnTo>
                <a:cubicBezTo>
                  <a:pt x="18818" y="8484"/>
                  <a:pt x="18818" y="8478"/>
                  <a:pt x="18818" y="8472"/>
                </a:cubicBezTo>
                <a:cubicBezTo>
                  <a:pt x="18859" y="8472"/>
                  <a:pt x="18859" y="8472"/>
                  <a:pt x="18859" y="8472"/>
                </a:cubicBezTo>
                <a:cubicBezTo>
                  <a:pt x="18859" y="8466"/>
                  <a:pt x="18853" y="8460"/>
                  <a:pt x="18859" y="8454"/>
                </a:cubicBezTo>
                <a:cubicBezTo>
                  <a:pt x="18859" y="8454"/>
                  <a:pt x="18859" y="8448"/>
                  <a:pt x="18865" y="8442"/>
                </a:cubicBezTo>
                <a:cubicBezTo>
                  <a:pt x="18865" y="8442"/>
                  <a:pt x="18871" y="8436"/>
                  <a:pt x="18871" y="8430"/>
                </a:cubicBezTo>
                <a:lnTo>
                  <a:pt x="18871" y="8424"/>
                </a:lnTo>
                <a:cubicBezTo>
                  <a:pt x="18877" y="8418"/>
                  <a:pt x="18877" y="8412"/>
                  <a:pt x="18883" y="8412"/>
                </a:cubicBezTo>
                <a:cubicBezTo>
                  <a:pt x="18883" y="8406"/>
                  <a:pt x="18889" y="8412"/>
                  <a:pt x="18895" y="8412"/>
                </a:cubicBezTo>
                <a:cubicBezTo>
                  <a:pt x="18895" y="8406"/>
                  <a:pt x="18895" y="8401"/>
                  <a:pt x="18895" y="8401"/>
                </a:cubicBezTo>
                <a:cubicBezTo>
                  <a:pt x="18895" y="8395"/>
                  <a:pt x="18895" y="8389"/>
                  <a:pt x="18895" y="8389"/>
                </a:cubicBezTo>
                <a:cubicBezTo>
                  <a:pt x="18895" y="8383"/>
                  <a:pt x="18895" y="8377"/>
                  <a:pt x="18895" y="8371"/>
                </a:cubicBezTo>
                <a:cubicBezTo>
                  <a:pt x="18889" y="8365"/>
                  <a:pt x="18883" y="8359"/>
                  <a:pt x="18877" y="8359"/>
                </a:cubicBezTo>
                <a:cubicBezTo>
                  <a:pt x="18865" y="8359"/>
                  <a:pt x="18865" y="8365"/>
                  <a:pt x="18859" y="8365"/>
                </a:cubicBezTo>
                <a:cubicBezTo>
                  <a:pt x="18853" y="8371"/>
                  <a:pt x="18859" y="8377"/>
                  <a:pt x="18859" y="8377"/>
                </a:cubicBezTo>
                <a:cubicBezTo>
                  <a:pt x="18853" y="8383"/>
                  <a:pt x="18848" y="8383"/>
                  <a:pt x="18842" y="8383"/>
                </a:cubicBezTo>
                <a:cubicBezTo>
                  <a:pt x="18830" y="8383"/>
                  <a:pt x="18818" y="8377"/>
                  <a:pt x="18812" y="8377"/>
                </a:cubicBezTo>
                <a:cubicBezTo>
                  <a:pt x="18794" y="8377"/>
                  <a:pt x="18794" y="8377"/>
                  <a:pt x="18794" y="8377"/>
                </a:cubicBezTo>
                <a:cubicBezTo>
                  <a:pt x="18788" y="8377"/>
                  <a:pt x="18788" y="8377"/>
                  <a:pt x="18782" y="8377"/>
                </a:cubicBezTo>
                <a:cubicBezTo>
                  <a:pt x="18776" y="8377"/>
                  <a:pt x="18776" y="8383"/>
                  <a:pt x="18770" y="8383"/>
                </a:cubicBezTo>
                <a:cubicBezTo>
                  <a:pt x="18770" y="8353"/>
                  <a:pt x="18770" y="8353"/>
                  <a:pt x="18770" y="8353"/>
                </a:cubicBezTo>
                <a:cubicBezTo>
                  <a:pt x="18770" y="8347"/>
                  <a:pt x="18776" y="8341"/>
                  <a:pt x="18776" y="8335"/>
                </a:cubicBezTo>
                <a:cubicBezTo>
                  <a:pt x="18776" y="8323"/>
                  <a:pt x="18765" y="8317"/>
                  <a:pt x="18759" y="8312"/>
                </a:cubicBezTo>
                <a:cubicBezTo>
                  <a:pt x="18759" y="8306"/>
                  <a:pt x="18753" y="8300"/>
                  <a:pt x="18747" y="8300"/>
                </a:cubicBezTo>
                <a:cubicBezTo>
                  <a:pt x="18747" y="8294"/>
                  <a:pt x="18741" y="8300"/>
                  <a:pt x="18741" y="8300"/>
                </a:cubicBezTo>
                <a:cubicBezTo>
                  <a:pt x="18735" y="8306"/>
                  <a:pt x="18729" y="8306"/>
                  <a:pt x="18729" y="8312"/>
                </a:cubicBezTo>
                <a:cubicBezTo>
                  <a:pt x="18729" y="8312"/>
                  <a:pt x="18729" y="8317"/>
                  <a:pt x="18729" y="8323"/>
                </a:cubicBezTo>
                <a:cubicBezTo>
                  <a:pt x="18729" y="8323"/>
                  <a:pt x="18723" y="8329"/>
                  <a:pt x="18723" y="8335"/>
                </a:cubicBezTo>
                <a:cubicBezTo>
                  <a:pt x="18717" y="8329"/>
                  <a:pt x="18711" y="8329"/>
                  <a:pt x="18711" y="8329"/>
                </a:cubicBezTo>
                <a:cubicBezTo>
                  <a:pt x="18705" y="8323"/>
                  <a:pt x="18705" y="8317"/>
                  <a:pt x="18699" y="8317"/>
                </a:cubicBezTo>
                <a:cubicBezTo>
                  <a:pt x="18699" y="8312"/>
                  <a:pt x="18693" y="8306"/>
                  <a:pt x="18693" y="8300"/>
                </a:cubicBezTo>
                <a:cubicBezTo>
                  <a:pt x="18693" y="8294"/>
                  <a:pt x="18699" y="8288"/>
                  <a:pt x="18699" y="8282"/>
                </a:cubicBezTo>
                <a:cubicBezTo>
                  <a:pt x="18699" y="8276"/>
                  <a:pt x="18699" y="8276"/>
                  <a:pt x="18699" y="8270"/>
                </a:cubicBezTo>
                <a:cubicBezTo>
                  <a:pt x="18699" y="8264"/>
                  <a:pt x="18699" y="8264"/>
                  <a:pt x="18699" y="8258"/>
                </a:cubicBezTo>
                <a:lnTo>
                  <a:pt x="18687" y="8258"/>
                </a:lnTo>
                <a:cubicBezTo>
                  <a:pt x="18682" y="8258"/>
                  <a:pt x="18682" y="8252"/>
                  <a:pt x="18682" y="8246"/>
                </a:cubicBezTo>
                <a:cubicBezTo>
                  <a:pt x="18676" y="8246"/>
                  <a:pt x="18676" y="8240"/>
                  <a:pt x="18670" y="8240"/>
                </a:cubicBezTo>
                <a:cubicBezTo>
                  <a:pt x="18664" y="8235"/>
                  <a:pt x="18664" y="8229"/>
                  <a:pt x="18664" y="8229"/>
                </a:cubicBezTo>
                <a:cubicBezTo>
                  <a:pt x="18658" y="8223"/>
                  <a:pt x="18658" y="8223"/>
                  <a:pt x="18652" y="8217"/>
                </a:cubicBezTo>
                <a:cubicBezTo>
                  <a:pt x="18646" y="8211"/>
                  <a:pt x="18646" y="8205"/>
                  <a:pt x="18646" y="8199"/>
                </a:cubicBezTo>
                <a:cubicBezTo>
                  <a:pt x="18640" y="8199"/>
                  <a:pt x="18640" y="8193"/>
                  <a:pt x="18634" y="8193"/>
                </a:cubicBezTo>
                <a:cubicBezTo>
                  <a:pt x="18634" y="8187"/>
                  <a:pt x="18634" y="8181"/>
                  <a:pt x="18628" y="8181"/>
                </a:cubicBezTo>
                <a:cubicBezTo>
                  <a:pt x="18622" y="8175"/>
                  <a:pt x="18616" y="8175"/>
                  <a:pt x="18610" y="8175"/>
                </a:cubicBezTo>
                <a:cubicBezTo>
                  <a:pt x="18604" y="8175"/>
                  <a:pt x="18593" y="8181"/>
                  <a:pt x="18593" y="8187"/>
                </a:cubicBezTo>
                <a:cubicBezTo>
                  <a:pt x="18593" y="8199"/>
                  <a:pt x="18599" y="8205"/>
                  <a:pt x="18604" y="8211"/>
                </a:cubicBezTo>
                <a:cubicBezTo>
                  <a:pt x="18604" y="8217"/>
                  <a:pt x="18610" y="8217"/>
                  <a:pt x="18610" y="8223"/>
                </a:cubicBezTo>
                <a:cubicBezTo>
                  <a:pt x="18616" y="8229"/>
                  <a:pt x="18616" y="8240"/>
                  <a:pt x="18622" y="8246"/>
                </a:cubicBezTo>
                <a:cubicBezTo>
                  <a:pt x="18634" y="8258"/>
                  <a:pt x="18640" y="8264"/>
                  <a:pt x="18652" y="8270"/>
                </a:cubicBezTo>
                <a:cubicBezTo>
                  <a:pt x="18652" y="8270"/>
                  <a:pt x="18658" y="8270"/>
                  <a:pt x="18664" y="8276"/>
                </a:cubicBezTo>
                <a:cubicBezTo>
                  <a:pt x="18664" y="8282"/>
                  <a:pt x="18664" y="8282"/>
                  <a:pt x="18664" y="8288"/>
                </a:cubicBezTo>
                <a:cubicBezTo>
                  <a:pt x="18670" y="8288"/>
                  <a:pt x="18670" y="8294"/>
                  <a:pt x="18670" y="8300"/>
                </a:cubicBezTo>
                <a:cubicBezTo>
                  <a:pt x="18670" y="8306"/>
                  <a:pt x="18676" y="8306"/>
                  <a:pt x="18676" y="8312"/>
                </a:cubicBezTo>
                <a:cubicBezTo>
                  <a:pt x="18676" y="8317"/>
                  <a:pt x="18676" y="8329"/>
                  <a:pt x="18676" y="8341"/>
                </a:cubicBezTo>
                <a:close/>
                <a:moveTo>
                  <a:pt x="18112" y="7327"/>
                </a:moveTo>
                <a:lnTo>
                  <a:pt x="18112" y="7327"/>
                </a:lnTo>
                <a:cubicBezTo>
                  <a:pt x="18112" y="7333"/>
                  <a:pt x="18118" y="7333"/>
                  <a:pt x="18118" y="7339"/>
                </a:cubicBezTo>
                <a:cubicBezTo>
                  <a:pt x="18118" y="7345"/>
                  <a:pt x="18124" y="7345"/>
                  <a:pt x="18124" y="7351"/>
                </a:cubicBezTo>
                <a:cubicBezTo>
                  <a:pt x="18124" y="7357"/>
                  <a:pt x="18130" y="7351"/>
                  <a:pt x="18136" y="7357"/>
                </a:cubicBezTo>
                <a:cubicBezTo>
                  <a:pt x="18142" y="7363"/>
                  <a:pt x="18148" y="7363"/>
                  <a:pt x="18148" y="7369"/>
                </a:cubicBezTo>
                <a:cubicBezTo>
                  <a:pt x="18148" y="7375"/>
                  <a:pt x="18148" y="7381"/>
                  <a:pt x="18148" y="7393"/>
                </a:cubicBezTo>
                <a:cubicBezTo>
                  <a:pt x="18148" y="7398"/>
                  <a:pt x="18154" y="7398"/>
                  <a:pt x="18154" y="7405"/>
                </a:cubicBezTo>
                <a:cubicBezTo>
                  <a:pt x="18160" y="7405"/>
                  <a:pt x="18160" y="7410"/>
                  <a:pt x="18166" y="7416"/>
                </a:cubicBezTo>
                <a:cubicBezTo>
                  <a:pt x="18166" y="7416"/>
                  <a:pt x="18172" y="7416"/>
                  <a:pt x="18178" y="7422"/>
                </a:cubicBezTo>
                <a:cubicBezTo>
                  <a:pt x="18190" y="7428"/>
                  <a:pt x="18201" y="7428"/>
                  <a:pt x="18213" y="7434"/>
                </a:cubicBezTo>
                <a:cubicBezTo>
                  <a:pt x="18219" y="7440"/>
                  <a:pt x="18225" y="7446"/>
                  <a:pt x="18237" y="7446"/>
                </a:cubicBezTo>
                <a:cubicBezTo>
                  <a:pt x="18243" y="7452"/>
                  <a:pt x="18243" y="7452"/>
                  <a:pt x="18249" y="7452"/>
                </a:cubicBezTo>
                <a:cubicBezTo>
                  <a:pt x="18249" y="7458"/>
                  <a:pt x="18255" y="7458"/>
                  <a:pt x="18260" y="7458"/>
                </a:cubicBezTo>
                <a:cubicBezTo>
                  <a:pt x="18284" y="7458"/>
                  <a:pt x="18284" y="7458"/>
                  <a:pt x="18284" y="7458"/>
                </a:cubicBezTo>
                <a:cubicBezTo>
                  <a:pt x="18284" y="7458"/>
                  <a:pt x="18284" y="7452"/>
                  <a:pt x="18284" y="7446"/>
                </a:cubicBezTo>
                <a:cubicBezTo>
                  <a:pt x="18284" y="7440"/>
                  <a:pt x="18278" y="7440"/>
                  <a:pt x="18278" y="7434"/>
                </a:cubicBezTo>
                <a:cubicBezTo>
                  <a:pt x="18272" y="7434"/>
                  <a:pt x="18272" y="7428"/>
                  <a:pt x="18267" y="7422"/>
                </a:cubicBezTo>
                <a:cubicBezTo>
                  <a:pt x="18267" y="7422"/>
                  <a:pt x="18260" y="7422"/>
                  <a:pt x="18255" y="7422"/>
                </a:cubicBezTo>
                <a:cubicBezTo>
                  <a:pt x="18249" y="7422"/>
                  <a:pt x="18243" y="7422"/>
                  <a:pt x="18237" y="7416"/>
                </a:cubicBezTo>
                <a:cubicBezTo>
                  <a:pt x="18231" y="7410"/>
                  <a:pt x="18231" y="7405"/>
                  <a:pt x="18225" y="7405"/>
                </a:cubicBezTo>
                <a:cubicBezTo>
                  <a:pt x="18219" y="7398"/>
                  <a:pt x="18219" y="7405"/>
                  <a:pt x="18213" y="7398"/>
                </a:cubicBezTo>
                <a:cubicBezTo>
                  <a:pt x="18207" y="7398"/>
                  <a:pt x="18201" y="7393"/>
                  <a:pt x="18201" y="7387"/>
                </a:cubicBezTo>
                <a:cubicBezTo>
                  <a:pt x="18201" y="7387"/>
                  <a:pt x="18201" y="7381"/>
                  <a:pt x="18201" y="7375"/>
                </a:cubicBezTo>
                <a:cubicBezTo>
                  <a:pt x="18195" y="7363"/>
                  <a:pt x="18190" y="7363"/>
                  <a:pt x="18183" y="7351"/>
                </a:cubicBezTo>
                <a:cubicBezTo>
                  <a:pt x="18172" y="7345"/>
                  <a:pt x="18166" y="7339"/>
                  <a:pt x="18154" y="7333"/>
                </a:cubicBezTo>
                <a:cubicBezTo>
                  <a:pt x="18148" y="7333"/>
                  <a:pt x="18148" y="7327"/>
                  <a:pt x="18142" y="7327"/>
                </a:cubicBezTo>
                <a:cubicBezTo>
                  <a:pt x="18136" y="7327"/>
                  <a:pt x="18136" y="7327"/>
                  <a:pt x="18130" y="7327"/>
                </a:cubicBezTo>
                <a:lnTo>
                  <a:pt x="18112" y="7327"/>
                </a:lnTo>
                <a:close/>
                <a:moveTo>
                  <a:pt x="16269" y="6818"/>
                </a:moveTo>
                <a:lnTo>
                  <a:pt x="16269" y="6818"/>
                </a:lnTo>
                <a:cubicBezTo>
                  <a:pt x="16262" y="6824"/>
                  <a:pt x="16262" y="6824"/>
                  <a:pt x="16257" y="6824"/>
                </a:cubicBezTo>
                <a:cubicBezTo>
                  <a:pt x="16251" y="6830"/>
                  <a:pt x="16245" y="6830"/>
                  <a:pt x="16245" y="6836"/>
                </a:cubicBezTo>
                <a:cubicBezTo>
                  <a:pt x="16245" y="6848"/>
                  <a:pt x="16245" y="6854"/>
                  <a:pt x="16251" y="6854"/>
                </a:cubicBezTo>
                <a:cubicBezTo>
                  <a:pt x="16257" y="6860"/>
                  <a:pt x="16257" y="6860"/>
                  <a:pt x="16262" y="6860"/>
                </a:cubicBezTo>
                <a:cubicBezTo>
                  <a:pt x="16269" y="6860"/>
                  <a:pt x="16269" y="6854"/>
                  <a:pt x="16274" y="6854"/>
                </a:cubicBezTo>
                <a:cubicBezTo>
                  <a:pt x="16280" y="6848"/>
                  <a:pt x="16286" y="6848"/>
                  <a:pt x="16298" y="6848"/>
                </a:cubicBezTo>
                <a:cubicBezTo>
                  <a:pt x="16310" y="6848"/>
                  <a:pt x="16310" y="6848"/>
                  <a:pt x="16310" y="6848"/>
                </a:cubicBezTo>
                <a:cubicBezTo>
                  <a:pt x="16316" y="6848"/>
                  <a:pt x="16322" y="6848"/>
                  <a:pt x="16334" y="6848"/>
                </a:cubicBezTo>
                <a:cubicBezTo>
                  <a:pt x="16334" y="6824"/>
                  <a:pt x="16334" y="6824"/>
                  <a:pt x="16334" y="6824"/>
                </a:cubicBezTo>
                <a:cubicBezTo>
                  <a:pt x="16310" y="6818"/>
                  <a:pt x="16310" y="6818"/>
                  <a:pt x="16310" y="6818"/>
                </a:cubicBezTo>
                <a:cubicBezTo>
                  <a:pt x="16298" y="6818"/>
                  <a:pt x="16292" y="6824"/>
                  <a:pt x="16280" y="6824"/>
                </a:cubicBezTo>
                <a:cubicBezTo>
                  <a:pt x="16274" y="6824"/>
                  <a:pt x="16269" y="6824"/>
                  <a:pt x="16257" y="6824"/>
                </a:cubicBezTo>
                <a:lnTo>
                  <a:pt x="16269" y="6818"/>
                </a:lnTo>
                <a:close/>
                <a:moveTo>
                  <a:pt x="16915" y="6848"/>
                </a:moveTo>
                <a:lnTo>
                  <a:pt x="16915" y="6848"/>
                </a:lnTo>
                <a:cubicBezTo>
                  <a:pt x="16915" y="6860"/>
                  <a:pt x="16915" y="6860"/>
                  <a:pt x="16915" y="6860"/>
                </a:cubicBezTo>
                <a:cubicBezTo>
                  <a:pt x="16915" y="6866"/>
                  <a:pt x="16909" y="6866"/>
                  <a:pt x="16903" y="6872"/>
                </a:cubicBezTo>
                <a:cubicBezTo>
                  <a:pt x="16903" y="6878"/>
                  <a:pt x="16897" y="6878"/>
                  <a:pt x="16897" y="6884"/>
                </a:cubicBezTo>
                <a:cubicBezTo>
                  <a:pt x="16891" y="6890"/>
                  <a:pt x="16885" y="6896"/>
                  <a:pt x="16885" y="6906"/>
                </a:cubicBezTo>
                <a:cubicBezTo>
                  <a:pt x="16879" y="6912"/>
                  <a:pt x="16873" y="6912"/>
                  <a:pt x="16873" y="6918"/>
                </a:cubicBezTo>
                <a:cubicBezTo>
                  <a:pt x="16873" y="6924"/>
                  <a:pt x="16873" y="6930"/>
                  <a:pt x="16873" y="6942"/>
                </a:cubicBezTo>
                <a:cubicBezTo>
                  <a:pt x="16873" y="6942"/>
                  <a:pt x="16873" y="6948"/>
                  <a:pt x="16873" y="6954"/>
                </a:cubicBezTo>
                <a:lnTo>
                  <a:pt x="16879" y="6960"/>
                </a:lnTo>
                <a:cubicBezTo>
                  <a:pt x="16879" y="6972"/>
                  <a:pt x="16879" y="6978"/>
                  <a:pt x="16879" y="6984"/>
                </a:cubicBezTo>
                <a:cubicBezTo>
                  <a:pt x="16879" y="7007"/>
                  <a:pt x="16879" y="7007"/>
                  <a:pt x="16879" y="7007"/>
                </a:cubicBezTo>
                <a:cubicBezTo>
                  <a:pt x="16879" y="7013"/>
                  <a:pt x="16879" y="7019"/>
                  <a:pt x="16879" y="7025"/>
                </a:cubicBezTo>
                <a:cubicBezTo>
                  <a:pt x="16873" y="7031"/>
                  <a:pt x="16873" y="7037"/>
                  <a:pt x="16873" y="7037"/>
                </a:cubicBezTo>
                <a:cubicBezTo>
                  <a:pt x="16867" y="7043"/>
                  <a:pt x="16861" y="7049"/>
                  <a:pt x="16861" y="7055"/>
                </a:cubicBezTo>
                <a:cubicBezTo>
                  <a:pt x="16861" y="7150"/>
                  <a:pt x="16861" y="7150"/>
                  <a:pt x="16861" y="7150"/>
                </a:cubicBezTo>
                <a:cubicBezTo>
                  <a:pt x="16861" y="7155"/>
                  <a:pt x="16861" y="7155"/>
                  <a:pt x="16855" y="7161"/>
                </a:cubicBezTo>
                <a:cubicBezTo>
                  <a:pt x="16855" y="7167"/>
                  <a:pt x="16849" y="7167"/>
                  <a:pt x="16844" y="7167"/>
                </a:cubicBezTo>
                <a:cubicBezTo>
                  <a:pt x="16844" y="7173"/>
                  <a:pt x="16838" y="7179"/>
                  <a:pt x="16832" y="7179"/>
                </a:cubicBezTo>
                <a:cubicBezTo>
                  <a:pt x="16826" y="7185"/>
                  <a:pt x="16826" y="7185"/>
                  <a:pt x="16814" y="7185"/>
                </a:cubicBezTo>
                <a:cubicBezTo>
                  <a:pt x="16808" y="7185"/>
                  <a:pt x="16796" y="7179"/>
                  <a:pt x="16790" y="7179"/>
                </a:cubicBezTo>
                <a:cubicBezTo>
                  <a:pt x="16784" y="7173"/>
                  <a:pt x="16778" y="7179"/>
                  <a:pt x="16778" y="7179"/>
                </a:cubicBezTo>
                <a:cubicBezTo>
                  <a:pt x="16772" y="7173"/>
                  <a:pt x="16772" y="7173"/>
                  <a:pt x="16767" y="7167"/>
                </a:cubicBezTo>
                <a:cubicBezTo>
                  <a:pt x="16760" y="7167"/>
                  <a:pt x="16755" y="7167"/>
                  <a:pt x="16755" y="7161"/>
                </a:cubicBezTo>
                <a:cubicBezTo>
                  <a:pt x="16755" y="7155"/>
                  <a:pt x="16755" y="7150"/>
                  <a:pt x="16755" y="7150"/>
                </a:cubicBezTo>
                <a:cubicBezTo>
                  <a:pt x="16749" y="7144"/>
                  <a:pt x="16749" y="7144"/>
                  <a:pt x="16743" y="7138"/>
                </a:cubicBezTo>
                <a:cubicBezTo>
                  <a:pt x="16731" y="7126"/>
                  <a:pt x="16719" y="7120"/>
                  <a:pt x="16701" y="7114"/>
                </a:cubicBezTo>
                <a:cubicBezTo>
                  <a:pt x="16695" y="7108"/>
                  <a:pt x="16683" y="7102"/>
                  <a:pt x="16672" y="7102"/>
                </a:cubicBezTo>
                <a:cubicBezTo>
                  <a:pt x="16672" y="7096"/>
                  <a:pt x="16666" y="7096"/>
                  <a:pt x="16660" y="7096"/>
                </a:cubicBezTo>
                <a:cubicBezTo>
                  <a:pt x="16648" y="7084"/>
                  <a:pt x="16648" y="7078"/>
                  <a:pt x="16642" y="7066"/>
                </a:cubicBezTo>
                <a:cubicBezTo>
                  <a:pt x="16642" y="7066"/>
                  <a:pt x="16642" y="7061"/>
                  <a:pt x="16636" y="7055"/>
                </a:cubicBezTo>
                <a:cubicBezTo>
                  <a:pt x="16636" y="7055"/>
                  <a:pt x="16630" y="7055"/>
                  <a:pt x="16624" y="7055"/>
                </a:cubicBezTo>
                <a:cubicBezTo>
                  <a:pt x="16624" y="7055"/>
                  <a:pt x="16618" y="7055"/>
                  <a:pt x="16612" y="7055"/>
                </a:cubicBezTo>
                <a:cubicBezTo>
                  <a:pt x="16606" y="7055"/>
                  <a:pt x="16606" y="7055"/>
                  <a:pt x="16601" y="7055"/>
                </a:cubicBezTo>
                <a:cubicBezTo>
                  <a:pt x="16594" y="7055"/>
                  <a:pt x="16594" y="7049"/>
                  <a:pt x="16589" y="7049"/>
                </a:cubicBezTo>
                <a:cubicBezTo>
                  <a:pt x="16583" y="7043"/>
                  <a:pt x="16577" y="7043"/>
                  <a:pt x="16577" y="7037"/>
                </a:cubicBezTo>
                <a:lnTo>
                  <a:pt x="16583" y="7031"/>
                </a:lnTo>
                <a:cubicBezTo>
                  <a:pt x="16583" y="7025"/>
                  <a:pt x="16577" y="7019"/>
                  <a:pt x="16577" y="7019"/>
                </a:cubicBezTo>
                <a:cubicBezTo>
                  <a:pt x="16577" y="7007"/>
                  <a:pt x="16583" y="7001"/>
                  <a:pt x="16583" y="6989"/>
                </a:cubicBezTo>
                <a:cubicBezTo>
                  <a:pt x="16583" y="6984"/>
                  <a:pt x="16583" y="6984"/>
                  <a:pt x="16583" y="6984"/>
                </a:cubicBezTo>
                <a:cubicBezTo>
                  <a:pt x="16583" y="6978"/>
                  <a:pt x="16577" y="6978"/>
                  <a:pt x="16577" y="6972"/>
                </a:cubicBezTo>
                <a:cubicBezTo>
                  <a:pt x="16577" y="6966"/>
                  <a:pt x="16571" y="6966"/>
                  <a:pt x="16571" y="6960"/>
                </a:cubicBezTo>
                <a:cubicBezTo>
                  <a:pt x="16571" y="6954"/>
                  <a:pt x="16577" y="6954"/>
                  <a:pt x="16577" y="6948"/>
                </a:cubicBezTo>
                <a:cubicBezTo>
                  <a:pt x="16577" y="6942"/>
                  <a:pt x="16589" y="6948"/>
                  <a:pt x="16589" y="6942"/>
                </a:cubicBezTo>
                <a:cubicBezTo>
                  <a:pt x="16589" y="6942"/>
                  <a:pt x="16589" y="6936"/>
                  <a:pt x="16589" y="6930"/>
                </a:cubicBezTo>
                <a:cubicBezTo>
                  <a:pt x="16594" y="6924"/>
                  <a:pt x="16601" y="6924"/>
                  <a:pt x="16601" y="6918"/>
                </a:cubicBezTo>
                <a:cubicBezTo>
                  <a:pt x="16601" y="6912"/>
                  <a:pt x="16606" y="6912"/>
                  <a:pt x="16606" y="6906"/>
                </a:cubicBezTo>
                <a:cubicBezTo>
                  <a:pt x="16618" y="6896"/>
                  <a:pt x="16624" y="6896"/>
                  <a:pt x="16630" y="6884"/>
                </a:cubicBezTo>
                <a:cubicBezTo>
                  <a:pt x="16636" y="6884"/>
                  <a:pt x="16630" y="6878"/>
                  <a:pt x="16636" y="6878"/>
                </a:cubicBezTo>
                <a:cubicBezTo>
                  <a:pt x="16624" y="6878"/>
                  <a:pt x="16624" y="6878"/>
                  <a:pt x="16624" y="6878"/>
                </a:cubicBezTo>
                <a:cubicBezTo>
                  <a:pt x="16612" y="6872"/>
                  <a:pt x="16606" y="6872"/>
                  <a:pt x="16601" y="6872"/>
                </a:cubicBezTo>
                <a:cubicBezTo>
                  <a:pt x="16589" y="6866"/>
                  <a:pt x="16583" y="6866"/>
                  <a:pt x="16577" y="6866"/>
                </a:cubicBezTo>
                <a:cubicBezTo>
                  <a:pt x="16565" y="6866"/>
                  <a:pt x="16565" y="6866"/>
                  <a:pt x="16565" y="6866"/>
                </a:cubicBezTo>
                <a:cubicBezTo>
                  <a:pt x="16547" y="6866"/>
                  <a:pt x="16541" y="6866"/>
                  <a:pt x="16523" y="6866"/>
                </a:cubicBezTo>
                <a:cubicBezTo>
                  <a:pt x="16517" y="6866"/>
                  <a:pt x="16517" y="6860"/>
                  <a:pt x="16512" y="6860"/>
                </a:cubicBezTo>
                <a:cubicBezTo>
                  <a:pt x="16506" y="6854"/>
                  <a:pt x="16506" y="6854"/>
                  <a:pt x="16500" y="6854"/>
                </a:cubicBezTo>
                <a:cubicBezTo>
                  <a:pt x="16494" y="6854"/>
                  <a:pt x="16494" y="6854"/>
                  <a:pt x="16488" y="6854"/>
                </a:cubicBezTo>
                <a:cubicBezTo>
                  <a:pt x="16488" y="6854"/>
                  <a:pt x="16482" y="6854"/>
                  <a:pt x="16476" y="6854"/>
                </a:cubicBezTo>
                <a:cubicBezTo>
                  <a:pt x="16470" y="6848"/>
                  <a:pt x="16470" y="6842"/>
                  <a:pt x="16464" y="6842"/>
                </a:cubicBezTo>
                <a:cubicBezTo>
                  <a:pt x="16464" y="6836"/>
                  <a:pt x="16458" y="6836"/>
                  <a:pt x="16452" y="6836"/>
                </a:cubicBezTo>
                <a:cubicBezTo>
                  <a:pt x="16452" y="6836"/>
                  <a:pt x="16446" y="6836"/>
                  <a:pt x="16440" y="6836"/>
                </a:cubicBezTo>
                <a:lnTo>
                  <a:pt x="16435" y="6830"/>
                </a:lnTo>
                <a:cubicBezTo>
                  <a:pt x="16428" y="6830"/>
                  <a:pt x="16423" y="6830"/>
                  <a:pt x="16423" y="6824"/>
                </a:cubicBezTo>
                <a:cubicBezTo>
                  <a:pt x="16411" y="6824"/>
                  <a:pt x="16405" y="6813"/>
                  <a:pt x="16399" y="6813"/>
                </a:cubicBezTo>
                <a:cubicBezTo>
                  <a:pt x="16393" y="6813"/>
                  <a:pt x="16393" y="6813"/>
                  <a:pt x="16387" y="6813"/>
                </a:cubicBezTo>
                <a:cubicBezTo>
                  <a:pt x="16375" y="6813"/>
                  <a:pt x="16375" y="6813"/>
                  <a:pt x="16375" y="6813"/>
                </a:cubicBezTo>
                <a:cubicBezTo>
                  <a:pt x="16369" y="6813"/>
                  <a:pt x="16369" y="6813"/>
                  <a:pt x="16363" y="6813"/>
                </a:cubicBezTo>
                <a:cubicBezTo>
                  <a:pt x="16357" y="6813"/>
                  <a:pt x="16357" y="6813"/>
                  <a:pt x="16351" y="6813"/>
                </a:cubicBezTo>
                <a:cubicBezTo>
                  <a:pt x="16351" y="6836"/>
                  <a:pt x="16351" y="6836"/>
                  <a:pt x="16351" y="6836"/>
                </a:cubicBezTo>
                <a:cubicBezTo>
                  <a:pt x="16351" y="6836"/>
                  <a:pt x="16351" y="6848"/>
                  <a:pt x="16357" y="6848"/>
                </a:cubicBezTo>
                <a:cubicBezTo>
                  <a:pt x="16363" y="6848"/>
                  <a:pt x="16369" y="6848"/>
                  <a:pt x="16375" y="6854"/>
                </a:cubicBezTo>
                <a:cubicBezTo>
                  <a:pt x="16381" y="6854"/>
                  <a:pt x="16387" y="6854"/>
                  <a:pt x="16387" y="6860"/>
                </a:cubicBezTo>
                <a:cubicBezTo>
                  <a:pt x="16393" y="6860"/>
                  <a:pt x="16399" y="6860"/>
                  <a:pt x="16399" y="6860"/>
                </a:cubicBezTo>
                <a:cubicBezTo>
                  <a:pt x="16405" y="6866"/>
                  <a:pt x="16399" y="6866"/>
                  <a:pt x="16399" y="6872"/>
                </a:cubicBezTo>
                <a:cubicBezTo>
                  <a:pt x="16393" y="6872"/>
                  <a:pt x="16393" y="6878"/>
                  <a:pt x="16387" y="6878"/>
                </a:cubicBezTo>
                <a:cubicBezTo>
                  <a:pt x="16381" y="6878"/>
                  <a:pt x="16375" y="6878"/>
                  <a:pt x="16363" y="6878"/>
                </a:cubicBezTo>
                <a:cubicBezTo>
                  <a:pt x="16357" y="6878"/>
                  <a:pt x="16351" y="6878"/>
                  <a:pt x="16340" y="6878"/>
                </a:cubicBezTo>
                <a:cubicBezTo>
                  <a:pt x="16334" y="6878"/>
                  <a:pt x="16334" y="6884"/>
                  <a:pt x="16328" y="6884"/>
                </a:cubicBezTo>
                <a:cubicBezTo>
                  <a:pt x="16322" y="6884"/>
                  <a:pt x="16322" y="6890"/>
                  <a:pt x="16316" y="6896"/>
                </a:cubicBezTo>
                <a:cubicBezTo>
                  <a:pt x="16304" y="6901"/>
                  <a:pt x="16298" y="6906"/>
                  <a:pt x="16286" y="6912"/>
                </a:cubicBezTo>
                <a:cubicBezTo>
                  <a:pt x="16286" y="6918"/>
                  <a:pt x="16280" y="6918"/>
                  <a:pt x="16274" y="6924"/>
                </a:cubicBezTo>
                <a:cubicBezTo>
                  <a:pt x="16269" y="6924"/>
                  <a:pt x="16262" y="6930"/>
                  <a:pt x="16262" y="6930"/>
                </a:cubicBezTo>
                <a:cubicBezTo>
                  <a:pt x="16257" y="6936"/>
                  <a:pt x="16251" y="6936"/>
                  <a:pt x="16251" y="6948"/>
                </a:cubicBezTo>
                <a:cubicBezTo>
                  <a:pt x="16251" y="6954"/>
                  <a:pt x="16251" y="6954"/>
                  <a:pt x="16251" y="6954"/>
                </a:cubicBezTo>
                <a:lnTo>
                  <a:pt x="16251" y="6960"/>
                </a:lnTo>
                <a:cubicBezTo>
                  <a:pt x="16251" y="6972"/>
                  <a:pt x="16251" y="6978"/>
                  <a:pt x="16251" y="6984"/>
                </a:cubicBezTo>
                <a:cubicBezTo>
                  <a:pt x="16251" y="6989"/>
                  <a:pt x="16251" y="6995"/>
                  <a:pt x="16251" y="6995"/>
                </a:cubicBezTo>
                <a:cubicBezTo>
                  <a:pt x="16251" y="7001"/>
                  <a:pt x="16245" y="7007"/>
                  <a:pt x="16245" y="7013"/>
                </a:cubicBezTo>
                <a:cubicBezTo>
                  <a:pt x="16245" y="7019"/>
                  <a:pt x="16245" y="7019"/>
                  <a:pt x="16239" y="7025"/>
                </a:cubicBezTo>
                <a:cubicBezTo>
                  <a:pt x="16233" y="7025"/>
                  <a:pt x="16227" y="7025"/>
                  <a:pt x="16221" y="7025"/>
                </a:cubicBezTo>
                <a:cubicBezTo>
                  <a:pt x="16203" y="7025"/>
                  <a:pt x="16191" y="7025"/>
                  <a:pt x="16174" y="7013"/>
                </a:cubicBezTo>
                <a:cubicBezTo>
                  <a:pt x="16168" y="7013"/>
                  <a:pt x="16174" y="7001"/>
                  <a:pt x="16168" y="7001"/>
                </a:cubicBezTo>
                <a:cubicBezTo>
                  <a:pt x="16168" y="7001"/>
                  <a:pt x="16162" y="7001"/>
                  <a:pt x="16156" y="7001"/>
                </a:cubicBezTo>
                <a:cubicBezTo>
                  <a:pt x="16144" y="7001"/>
                  <a:pt x="16138" y="7001"/>
                  <a:pt x="16126" y="7001"/>
                </a:cubicBezTo>
                <a:cubicBezTo>
                  <a:pt x="16126" y="6995"/>
                  <a:pt x="16126" y="6984"/>
                  <a:pt x="16120" y="6978"/>
                </a:cubicBezTo>
                <a:cubicBezTo>
                  <a:pt x="16102" y="6978"/>
                  <a:pt x="16102" y="6978"/>
                  <a:pt x="16102" y="6978"/>
                </a:cubicBezTo>
                <a:cubicBezTo>
                  <a:pt x="16091" y="6978"/>
                  <a:pt x="16085" y="6984"/>
                  <a:pt x="16079" y="6984"/>
                </a:cubicBezTo>
                <a:cubicBezTo>
                  <a:pt x="16067" y="6984"/>
                  <a:pt x="16061" y="6984"/>
                  <a:pt x="16055" y="6984"/>
                </a:cubicBezTo>
                <a:cubicBezTo>
                  <a:pt x="16043" y="6984"/>
                  <a:pt x="16037" y="6989"/>
                  <a:pt x="16031" y="6995"/>
                </a:cubicBezTo>
                <a:cubicBezTo>
                  <a:pt x="16025" y="6995"/>
                  <a:pt x="16031" y="7001"/>
                  <a:pt x="16025" y="7007"/>
                </a:cubicBezTo>
                <a:cubicBezTo>
                  <a:pt x="16025" y="7013"/>
                  <a:pt x="16019" y="7013"/>
                  <a:pt x="16014" y="7019"/>
                </a:cubicBezTo>
                <a:cubicBezTo>
                  <a:pt x="16008" y="7019"/>
                  <a:pt x="16014" y="7025"/>
                  <a:pt x="16008" y="7031"/>
                </a:cubicBezTo>
                <a:cubicBezTo>
                  <a:pt x="15996" y="7031"/>
                  <a:pt x="15990" y="7025"/>
                  <a:pt x="15984" y="7031"/>
                </a:cubicBezTo>
                <a:cubicBezTo>
                  <a:pt x="15972" y="7031"/>
                  <a:pt x="15966" y="7049"/>
                  <a:pt x="15966" y="7061"/>
                </a:cubicBezTo>
                <a:cubicBezTo>
                  <a:pt x="15960" y="7061"/>
                  <a:pt x="15960" y="7066"/>
                  <a:pt x="15960" y="7072"/>
                </a:cubicBezTo>
                <a:cubicBezTo>
                  <a:pt x="15960" y="7078"/>
                  <a:pt x="15954" y="7084"/>
                  <a:pt x="15948" y="7084"/>
                </a:cubicBezTo>
                <a:cubicBezTo>
                  <a:pt x="15948" y="7084"/>
                  <a:pt x="15942" y="7084"/>
                  <a:pt x="15936" y="7084"/>
                </a:cubicBezTo>
                <a:cubicBezTo>
                  <a:pt x="15930" y="7084"/>
                  <a:pt x="15925" y="7084"/>
                  <a:pt x="15913" y="7084"/>
                </a:cubicBezTo>
                <a:cubicBezTo>
                  <a:pt x="15913" y="7108"/>
                  <a:pt x="15913" y="7108"/>
                  <a:pt x="15913" y="7108"/>
                </a:cubicBezTo>
                <a:cubicBezTo>
                  <a:pt x="15919" y="7108"/>
                  <a:pt x="15919" y="7114"/>
                  <a:pt x="15919" y="7114"/>
                </a:cubicBezTo>
                <a:cubicBezTo>
                  <a:pt x="15925" y="7120"/>
                  <a:pt x="15930" y="7120"/>
                  <a:pt x="15930" y="7126"/>
                </a:cubicBezTo>
                <a:cubicBezTo>
                  <a:pt x="15936" y="7132"/>
                  <a:pt x="15936" y="7132"/>
                  <a:pt x="15936" y="7138"/>
                </a:cubicBezTo>
                <a:cubicBezTo>
                  <a:pt x="15936" y="7161"/>
                  <a:pt x="15936" y="7161"/>
                  <a:pt x="15936" y="7161"/>
                </a:cubicBezTo>
                <a:cubicBezTo>
                  <a:pt x="15889" y="7161"/>
                  <a:pt x="15889" y="7161"/>
                  <a:pt x="15889" y="7161"/>
                </a:cubicBezTo>
                <a:cubicBezTo>
                  <a:pt x="15889" y="7155"/>
                  <a:pt x="15889" y="7155"/>
                  <a:pt x="15889" y="7155"/>
                </a:cubicBezTo>
                <a:cubicBezTo>
                  <a:pt x="15889" y="7150"/>
                  <a:pt x="15889" y="7144"/>
                  <a:pt x="15889" y="7132"/>
                </a:cubicBezTo>
                <a:cubicBezTo>
                  <a:pt x="15889" y="7132"/>
                  <a:pt x="15889" y="7126"/>
                  <a:pt x="15889" y="7120"/>
                </a:cubicBezTo>
                <a:cubicBezTo>
                  <a:pt x="15853" y="7120"/>
                  <a:pt x="15853" y="7120"/>
                  <a:pt x="15853" y="7120"/>
                </a:cubicBezTo>
                <a:cubicBezTo>
                  <a:pt x="15853" y="7120"/>
                  <a:pt x="15847" y="7126"/>
                  <a:pt x="15842" y="7126"/>
                </a:cubicBezTo>
                <a:cubicBezTo>
                  <a:pt x="15842" y="7126"/>
                  <a:pt x="15836" y="7126"/>
                  <a:pt x="15830" y="7132"/>
                </a:cubicBezTo>
                <a:cubicBezTo>
                  <a:pt x="15830" y="7132"/>
                  <a:pt x="15824" y="7138"/>
                  <a:pt x="15824" y="7144"/>
                </a:cubicBezTo>
                <a:cubicBezTo>
                  <a:pt x="15818" y="7150"/>
                  <a:pt x="15818" y="7155"/>
                  <a:pt x="15818" y="7167"/>
                </a:cubicBezTo>
                <a:cubicBezTo>
                  <a:pt x="15818" y="7179"/>
                  <a:pt x="15824" y="7191"/>
                  <a:pt x="15818" y="7203"/>
                </a:cubicBezTo>
                <a:cubicBezTo>
                  <a:pt x="15818" y="7209"/>
                  <a:pt x="15818" y="7209"/>
                  <a:pt x="15818" y="7215"/>
                </a:cubicBezTo>
                <a:cubicBezTo>
                  <a:pt x="15818" y="7221"/>
                  <a:pt x="15812" y="7221"/>
                  <a:pt x="15806" y="7227"/>
                </a:cubicBezTo>
                <a:cubicBezTo>
                  <a:pt x="15800" y="7232"/>
                  <a:pt x="15800" y="7232"/>
                  <a:pt x="15794" y="7239"/>
                </a:cubicBezTo>
                <a:cubicBezTo>
                  <a:pt x="15794" y="7244"/>
                  <a:pt x="15788" y="7244"/>
                  <a:pt x="15788" y="7250"/>
                </a:cubicBezTo>
                <a:cubicBezTo>
                  <a:pt x="15782" y="7256"/>
                  <a:pt x="15788" y="7256"/>
                  <a:pt x="15782" y="7262"/>
                </a:cubicBezTo>
                <a:cubicBezTo>
                  <a:pt x="15782" y="7268"/>
                  <a:pt x="15776" y="7268"/>
                  <a:pt x="15770" y="7268"/>
                </a:cubicBezTo>
                <a:cubicBezTo>
                  <a:pt x="15764" y="7274"/>
                  <a:pt x="15759" y="7280"/>
                  <a:pt x="15753" y="7292"/>
                </a:cubicBezTo>
                <a:cubicBezTo>
                  <a:pt x="15753" y="7292"/>
                  <a:pt x="15753" y="7298"/>
                  <a:pt x="15747" y="7304"/>
                </a:cubicBezTo>
                <a:cubicBezTo>
                  <a:pt x="15741" y="7304"/>
                  <a:pt x="15741" y="7304"/>
                  <a:pt x="15735" y="7310"/>
                </a:cubicBezTo>
                <a:cubicBezTo>
                  <a:pt x="15729" y="7310"/>
                  <a:pt x="15729" y="7310"/>
                  <a:pt x="15723" y="7316"/>
                </a:cubicBezTo>
                <a:cubicBezTo>
                  <a:pt x="15717" y="7316"/>
                  <a:pt x="15717" y="7321"/>
                  <a:pt x="15711" y="7321"/>
                </a:cubicBezTo>
                <a:cubicBezTo>
                  <a:pt x="15711" y="7321"/>
                  <a:pt x="15705" y="7321"/>
                  <a:pt x="15699" y="7321"/>
                </a:cubicBezTo>
                <a:cubicBezTo>
                  <a:pt x="15693" y="7321"/>
                  <a:pt x="15693" y="7321"/>
                  <a:pt x="15687" y="7321"/>
                </a:cubicBezTo>
                <a:cubicBezTo>
                  <a:pt x="15664" y="7321"/>
                  <a:pt x="15658" y="7321"/>
                  <a:pt x="15634" y="7321"/>
                </a:cubicBezTo>
                <a:cubicBezTo>
                  <a:pt x="15628" y="7321"/>
                  <a:pt x="15628" y="7327"/>
                  <a:pt x="15622" y="7327"/>
                </a:cubicBezTo>
                <a:cubicBezTo>
                  <a:pt x="15610" y="7327"/>
                  <a:pt x="15604" y="7333"/>
                  <a:pt x="15592" y="7339"/>
                </a:cubicBezTo>
                <a:cubicBezTo>
                  <a:pt x="15587" y="7339"/>
                  <a:pt x="15581" y="7345"/>
                  <a:pt x="15581" y="7345"/>
                </a:cubicBezTo>
                <a:cubicBezTo>
                  <a:pt x="15563" y="7345"/>
                  <a:pt x="15557" y="7345"/>
                  <a:pt x="15545" y="7345"/>
                </a:cubicBezTo>
                <a:cubicBezTo>
                  <a:pt x="15539" y="7345"/>
                  <a:pt x="15533" y="7351"/>
                  <a:pt x="15527" y="7357"/>
                </a:cubicBezTo>
                <a:cubicBezTo>
                  <a:pt x="15521" y="7363"/>
                  <a:pt x="15510" y="7369"/>
                  <a:pt x="15504" y="7369"/>
                </a:cubicBezTo>
                <a:cubicBezTo>
                  <a:pt x="15486" y="7375"/>
                  <a:pt x="15480" y="7381"/>
                  <a:pt x="15462" y="7387"/>
                </a:cubicBezTo>
                <a:cubicBezTo>
                  <a:pt x="15456" y="7393"/>
                  <a:pt x="15456" y="7393"/>
                  <a:pt x="15450" y="7393"/>
                </a:cubicBezTo>
                <a:cubicBezTo>
                  <a:pt x="15444" y="7398"/>
                  <a:pt x="15438" y="7405"/>
                  <a:pt x="15432" y="7416"/>
                </a:cubicBezTo>
                <a:cubicBezTo>
                  <a:pt x="15432" y="7422"/>
                  <a:pt x="15438" y="7428"/>
                  <a:pt x="15432" y="7440"/>
                </a:cubicBezTo>
                <a:cubicBezTo>
                  <a:pt x="15432" y="7446"/>
                  <a:pt x="15432" y="7446"/>
                  <a:pt x="15426" y="7452"/>
                </a:cubicBezTo>
                <a:lnTo>
                  <a:pt x="15421" y="7452"/>
                </a:lnTo>
                <a:cubicBezTo>
                  <a:pt x="15415" y="7452"/>
                  <a:pt x="15409" y="7446"/>
                  <a:pt x="15409" y="7446"/>
                </a:cubicBezTo>
                <a:cubicBezTo>
                  <a:pt x="15403" y="7446"/>
                  <a:pt x="15397" y="7446"/>
                  <a:pt x="15397" y="7440"/>
                </a:cubicBezTo>
                <a:cubicBezTo>
                  <a:pt x="15391" y="7440"/>
                  <a:pt x="15385" y="7440"/>
                  <a:pt x="15385" y="7440"/>
                </a:cubicBezTo>
                <a:cubicBezTo>
                  <a:pt x="15379" y="7434"/>
                  <a:pt x="15385" y="7434"/>
                  <a:pt x="15385" y="7428"/>
                </a:cubicBezTo>
                <a:cubicBezTo>
                  <a:pt x="15379" y="7422"/>
                  <a:pt x="15379" y="7422"/>
                  <a:pt x="15373" y="7416"/>
                </a:cubicBezTo>
                <a:cubicBezTo>
                  <a:pt x="15373" y="7422"/>
                  <a:pt x="15373" y="7434"/>
                  <a:pt x="15367" y="7440"/>
                </a:cubicBezTo>
                <a:cubicBezTo>
                  <a:pt x="15367" y="7440"/>
                  <a:pt x="15355" y="7440"/>
                  <a:pt x="15355" y="7446"/>
                </a:cubicBezTo>
                <a:cubicBezTo>
                  <a:pt x="15355" y="7446"/>
                  <a:pt x="15355" y="7452"/>
                  <a:pt x="15355" y="7458"/>
                </a:cubicBezTo>
                <a:cubicBezTo>
                  <a:pt x="15355" y="7470"/>
                  <a:pt x="15355" y="7470"/>
                  <a:pt x="15355" y="7470"/>
                </a:cubicBezTo>
                <a:cubicBezTo>
                  <a:pt x="15355" y="7470"/>
                  <a:pt x="15355" y="7476"/>
                  <a:pt x="15355" y="7482"/>
                </a:cubicBezTo>
                <a:cubicBezTo>
                  <a:pt x="15361" y="7487"/>
                  <a:pt x="15361" y="7493"/>
                  <a:pt x="15355" y="7505"/>
                </a:cubicBezTo>
                <a:cubicBezTo>
                  <a:pt x="15355" y="7517"/>
                  <a:pt x="15355" y="7517"/>
                  <a:pt x="15355" y="7517"/>
                </a:cubicBezTo>
                <a:cubicBezTo>
                  <a:pt x="15355" y="7523"/>
                  <a:pt x="15349" y="7523"/>
                  <a:pt x="15349" y="7529"/>
                </a:cubicBezTo>
                <a:cubicBezTo>
                  <a:pt x="15349" y="7535"/>
                  <a:pt x="15337" y="7535"/>
                  <a:pt x="15337" y="7541"/>
                </a:cubicBezTo>
                <a:cubicBezTo>
                  <a:pt x="15337" y="7541"/>
                  <a:pt x="15337" y="7547"/>
                  <a:pt x="15337" y="7553"/>
                </a:cubicBezTo>
                <a:cubicBezTo>
                  <a:pt x="15337" y="7559"/>
                  <a:pt x="15337" y="7564"/>
                  <a:pt x="15344" y="7576"/>
                </a:cubicBezTo>
                <a:lnTo>
                  <a:pt x="15349" y="7582"/>
                </a:lnTo>
                <a:cubicBezTo>
                  <a:pt x="15349" y="7588"/>
                  <a:pt x="15355" y="7588"/>
                  <a:pt x="15361" y="7594"/>
                </a:cubicBezTo>
                <a:cubicBezTo>
                  <a:pt x="15367" y="7600"/>
                  <a:pt x="15367" y="7606"/>
                  <a:pt x="15367" y="7618"/>
                </a:cubicBezTo>
                <a:cubicBezTo>
                  <a:pt x="15373" y="7630"/>
                  <a:pt x="15385" y="7636"/>
                  <a:pt x="15391" y="7653"/>
                </a:cubicBezTo>
                <a:cubicBezTo>
                  <a:pt x="15391" y="7659"/>
                  <a:pt x="15391" y="7659"/>
                  <a:pt x="15391" y="7659"/>
                </a:cubicBezTo>
                <a:cubicBezTo>
                  <a:pt x="15385" y="7659"/>
                  <a:pt x="15385" y="7653"/>
                  <a:pt x="15379" y="7653"/>
                </a:cubicBezTo>
                <a:cubicBezTo>
                  <a:pt x="15373" y="7653"/>
                  <a:pt x="15367" y="7653"/>
                  <a:pt x="15361" y="7653"/>
                </a:cubicBezTo>
                <a:cubicBezTo>
                  <a:pt x="15361" y="7653"/>
                  <a:pt x="15355" y="7648"/>
                  <a:pt x="15349" y="7648"/>
                </a:cubicBezTo>
                <a:cubicBezTo>
                  <a:pt x="15349" y="7642"/>
                  <a:pt x="15344" y="7642"/>
                  <a:pt x="15344" y="7642"/>
                </a:cubicBezTo>
                <a:cubicBezTo>
                  <a:pt x="15337" y="7642"/>
                  <a:pt x="15332" y="7648"/>
                  <a:pt x="15332" y="7648"/>
                </a:cubicBezTo>
                <a:cubicBezTo>
                  <a:pt x="15332" y="7671"/>
                  <a:pt x="15332" y="7671"/>
                  <a:pt x="15332" y="7671"/>
                </a:cubicBezTo>
                <a:cubicBezTo>
                  <a:pt x="15332" y="7677"/>
                  <a:pt x="15332" y="7677"/>
                  <a:pt x="15337" y="7683"/>
                </a:cubicBezTo>
                <a:cubicBezTo>
                  <a:pt x="15344" y="7689"/>
                  <a:pt x="15349" y="7695"/>
                  <a:pt x="15355" y="7707"/>
                </a:cubicBezTo>
                <a:cubicBezTo>
                  <a:pt x="15361" y="7707"/>
                  <a:pt x="15361" y="7713"/>
                  <a:pt x="15367" y="7719"/>
                </a:cubicBezTo>
                <a:cubicBezTo>
                  <a:pt x="15373" y="7719"/>
                  <a:pt x="15373" y="7725"/>
                  <a:pt x="15379" y="7725"/>
                </a:cubicBezTo>
                <a:cubicBezTo>
                  <a:pt x="15385" y="7730"/>
                  <a:pt x="15385" y="7730"/>
                  <a:pt x="15391" y="7737"/>
                </a:cubicBezTo>
                <a:cubicBezTo>
                  <a:pt x="15391" y="7742"/>
                  <a:pt x="15397" y="7742"/>
                  <a:pt x="15397" y="7748"/>
                </a:cubicBezTo>
                <a:cubicBezTo>
                  <a:pt x="15397" y="7760"/>
                  <a:pt x="15397" y="7766"/>
                  <a:pt x="15397" y="7772"/>
                </a:cubicBezTo>
                <a:cubicBezTo>
                  <a:pt x="15397" y="7784"/>
                  <a:pt x="15397" y="7790"/>
                  <a:pt x="15403" y="7802"/>
                </a:cubicBezTo>
                <a:cubicBezTo>
                  <a:pt x="15409" y="7802"/>
                  <a:pt x="15409" y="7808"/>
                  <a:pt x="15415" y="7814"/>
                </a:cubicBezTo>
                <a:cubicBezTo>
                  <a:pt x="15415" y="7825"/>
                  <a:pt x="15421" y="7831"/>
                  <a:pt x="15421" y="7843"/>
                </a:cubicBezTo>
                <a:cubicBezTo>
                  <a:pt x="15421" y="7849"/>
                  <a:pt x="15421" y="7849"/>
                  <a:pt x="15426" y="7855"/>
                </a:cubicBezTo>
                <a:cubicBezTo>
                  <a:pt x="15426" y="7861"/>
                  <a:pt x="15421" y="7867"/>
                  <a:pt x="15426" y="7873"/>
                </a:cubicBezTo>
                <a:cubicBezTo>
                  <a:pt x="15426" y="7879"/>
                  <a:pt x="15432" y="7885"/>
                  <a:pt x="15432" y="7896"/>
                </a:cubicBezTo>
                <a:cubicBezTo>
                  <a:pt x="15438" y="7903"/>
                  <a:pt x="15444" y="7903"/>
                  <a:pt x="15444" y="7908"/>
                </a:cubicBezTo>
                <a:cubicBezTo>
                  <a:pt x="15450" y="7920"/>
                  <a:pt x="15456" y="7926"/>
                  <a:pt x="15462" y="7938"/>
                </a:cubicBezTo>
                <a:cubicBezTo>
                  <a:pt x="15462" y="7938"/>
                  <a:pt x="15468" y="7944"/>
                  <a:pt x="15468" y="7950"/>
                </a:cubicBezTo>
                <a:cubicBezTo>
                  <a:pt x="15468" y="7950"/>
                  <a:pt x="15468" y="7956"/>
                  <a:pt x="15468" y="7962"/>
                </a:cubicBezTo>
                <a:cubicBezTo>
                  <a:pt x="15474" y="7974"/>
                  <a:pt x="15468" y="7980"/>
                  <a:pt x="15468" y="7997"/>
                </a:cubicBezTo>
                <a:cubicBezTo>
                  <a:pt x="15468" y="8003"/>
                  <a:pt x="15474" y="8015"/>
                  <a:pt x="15480" y="8021"/>
                </a:cubicBezTo>
                <a:cubicBezTo>
                  <a:pt x="15480" y="8027"/>
                  <a:pt x="15486" y="8027"/>
                  <a:pt x="15486" y="8033"/>
                </a:cubicBezTo>
                <a:cubicBezTo>
                  <a:pt x="15486" y="8039"/>
                  <a:pt x="15486" y="8045"/>
                  <a:pt x="15486" y="8051"/>
                </a:cubicBezTo>
                <a:cubicBezTo>
                  <a:pt x="15486" y="8098"/>
                  <a:pt x="15486" y="8098"/>
                  <a:pt x="15486" y="8098"/>
                </a:cubicBezTo>
                <a:cubicBezTo>
                  <a:pt x="15480" y="8098"/>
                  <a:pt x="15474" y="8092"/>
                  <a:pt x="15462" y="8098"/>
                </a:cubicBezTo>
                <a:cubicBezTo>
                  <a:pt x="15456" y="8098"/>
                  <a:pt x="15450" y="8104"/>
                  <a:pt x="15438" y="8110"/>
                </a:cubicBezTo>
                <a:cubicBezTo>
                  <a:pt x="15438" y="8110"/>
                  <a:pt x="15432" y="8116"/>
                  <a:pt x="15426" y="8116"/>
                </a:cubicBezTo>
                <a:cubicBezTo>
                  <a:pt x="15426" y="8122"/>
                  <a:pt x="15421" y="8122"/>
                  <a:pt x="15421" y="8128"/>
                </a:cubicBezTo>
                <a:cubicBezTo>
                  <a:pt x="15421" y="8140"/>
                  <a:pt x="15421" y="8140"/>
                  <a:pt x="15421" y="8140"/>
                </a:cubicBezTo>
                <a:cubicBezTo>
                  <a:pt x="15432" y="8140"/>
                  <a:pt x="15444" y="8140"/>
                  <a:pt x="15456" y="8146"/>
                </a:cubicBezTo>
                <a:cubicBezTo>
                  <a:pt x="15462" y="8151"/>
                  <a:pt x="15462" y="8163"/>
                  <a:pt x="15468" y="8169"/>
                </a:cubicBezTo>
                <a:cubicBezTo>
                  <a:pt x="15474" y="8175"/>
                  <a:pt x="15480" y="8175"/>
                  <a:pt x="15480" y="8175"/>
                </a:cubicBezTo>
                <a:cubicBezTo>
                  <a:pt x="15486" y="8175"/>
                  <a:pt x="15486" y="8181"/>
                  <a:pt x="15492" y="8181"/>
                </a:cubicBezTo>
                <a:cubicBezTo>
                  <a:pt x="15504" y="8187"/>
                  <a:pt x="15504" y="8187"/>
                  <a:pt x="15515" y="8193"/>
                </a:cubicBezTo>
                <a:cubicBezTo>
                  <a:pt x="15521" y="8193"/>
                  <a:pt x="15521" y="8193"/>
                  <a:pt x="15527" y="8193"/>
                </a:cubicBezTo>
                <a:cubicBezTo>
                  <a:pt x="15533" y="8199"/>
                  <a:pt x="15539" y="8205"/>
                  <a:pt x="15551" y="8205"/>
                </a:cubicBezTo>
                <a:cubicBezTo>
                  <a:pt x="15557" y="8211"/>
                  <a:pt x="15563" y="8205"/>
                  <a:pt x="15569" y="8205"/>
                </a:cubicBezTo>
                <a:cubicBezTo>
                  <a:pt x="15575" y="8205"/>
                  <a:pt x="15581" y="8211"/>
                  <a:pt x="15587" y="8205"/>
                </a:cubicBezTo>
                <a:cubicBezTo>
                  <a:pt x="15592" y="8205"/>
                  <a:pt x="15604" y="8205"/>
                  <a:pt x="15610" y="8199"/>
                </a:cubicBezTo>
                <a:cubicBezTo>
                  <a:pt x="15610" y="8199"/>
                  <a:pt x="15616" y="8205"/>
                  <a:pt x="15622" y="8199"/>
                </a:cubicBezTo>
                <a:cubicBezTo>
                  <a:pt x="15628" y="8199"/>
                  <a:pt x="15628" y="8193"/>
                  <a:pt x="15634" y="8193"/>
                </a:cubicBezTo>
                <a:cubicBezTo>
                  <a:pt x="15640" y="8187"/>
                  <a:pt x="15646" y="8187"/>
                  <a:pt x="15646" y="8187"/>
                </a:cubicBezTo>
                <a:cubicBezTo>
                  <a:pt x="15652" y="8181"/>
                  <a:pt x="15652" y="8175"/>
                  <a:pt x="15658" y="8175"/>
                </a:cubicBezTo>
                <a:cubicBezTo>
                  <a:pt x="15658" y="8169"/>
                  <a:pt x="15658" y="8163"/>
                  <a:pt x="15658" y="8163"/>
                </a:cubicBezTo>
                <a:cubicBezTo>
                  <a:pt x="15664" y="8157"/>
                  <a:pt x="15664" y="8157"/>
                  <a:pt x="15670" y="8151"/>
                </a:cubicBezTo>
                <a:cubicBezTo>
                  <a:pt x="15676" y="8151"/>
                  <a:pt x="15676" y="8146"/>
                  <a:pt x="15676" y="8140"/>
                </a:cubicBezTo>
                <a:cubicBezTo>
                  <a:pt x="15687" y="8140"/>
                  <a:pt x="15693" y="8140"/>
                  <a:pt x="15699" y="8140"/>
                </a:cubicBezTo>
                <a:cubicBezTo>
                  <a:pt x="15711" y="8140"/>
                  <a:pt x="15717" y="8140"/>
                  <a:pt x="15723" y="8134"/>
                </a:cubicBezTo>
                <a:cubicBezTo>
                  <a:pt x="15729" y="8134"/>
                  <a:pt x="15729" y="8128"/>
                  <a:pt x="15735" y="8122"/>
                </a:cubicBezTo>
                <a:cubicBezTo>
                  <a:pt x="15741" y="8122"/>
                  <a:pt x="15747" y="8122"/>
                  <a:pt x="15759" y="8122"/>
                </a:cubicBezTo>
                <a:cubicBezTo>
                  <a:pt x="15776" y="8122"/>
                  <a:pt x="15788" y="8128"/>
                  <a:pt x="15812" y="8128"/>
                </a:cubicBezTo>
                <a:cubicBezTo>
                  <a:pt x="15818" y="8134"/>
                  <a:pt x="15824" y="8140"/>
                  <a:pt x="15836" y="8140"/>
                </a:cubicBezTo>
                <a:cubicBezTo>
                  <a:pt x="15842" y="8146"/>
                  <a:pt x="15842" y="8146"/>
                  <a:pt x="15847" y="8146"/>
                </a:cubicBezTo>
                <a:cubicBezTo>
                  <a:pt x="15859" y="8146"/>
                  <a:pt x="15859" y="8146"/>
                  <a:pt x="15871" y="8146"/>
                </a:cubicBezTo>
                <a:cubicBezTo>
                  <a:pt x="15877" y="8146"/>
                  <a:pt x="15883" y="8146"/>
                  <a:pt x="15889" y="8146"/>
                </a:cubicBezTo>
                <a:cubicBezTo>
                  <a:pt x="15889" y="8140"/>
                  <a:pt x="15895" y="8140"/>
                  <a:pt x="15895" y="8134"/>
                </a:cubicBezTo>
                <a:cubicBezTo>
                  <a:pt x="15901" y="8128"/>
                  <a:pt x="15907" y="8128"/>
                  <a:pt x="15907" y="8122"/>
                </a:cubicBezTo>
                <a:cubicBezTo>
                  <a:pt x="15913" y="8116"/>
                  <a:pt x="15919" y="8104"/>
                  <a:pt x="15925" y="8098"/>
                </a:cubicBezTo>
                <a:cubicBezTo>
                  <a:pt x="15930" y="8092"/>
                  <a:pt x="15930" y="8092"/>
                  <a:pt x="15936" y="8086"/>
                </a:cubicBezTo>
                <a:cubicBezTo>
                  <a:pt x="15954" y="8069"/>
                  <a:pt x="15966" y="8051"/>
                  <a:pt x="15990" y="8045"/>
                </a:cubicBezTo>
                <a:cubicBezTo>
                  <a:pt x="15990" y="8045"/>
                  <a:pt x="15996" y="8045"/>
                  <a:pt x="16002" y="8039"/>
                </a:cubicBezTo>
                <a:cubicBezTo>
                  <a:pt x="16008" y="8039"/>
                  <a:pt x="16008" y="8039"/>
                  <a:pt x="16014" y="8039"/>
                </a:cubicBezTo>
                <a:cubicBezTo>
                  <a:pt x="16014" y="8033"/>
                  <a:pt x="16019" y="8033"/>
                  <a:pt x="16025" y="8033"/>
                </a:cubicBezTo>
                <a:cubicBezTo>
                  <a:pt x="16025" y="8027"/>
                  <a:pt x="16031" y="8033"/>
                  <a:pt x="16037" y="8033"/>
                </a:cubicBezTo>
                <a:cubicBezTo>
                  <a:pt x="16037" y="8033"/>
                  <a:pt x="16043" y="8027"/>
                  <a:pt x="16049" y="8033"/>
                </a:cubicBezTo>
                <a:cubicBezTo>
                  <a:pt x="16049" y="8033"/>
                  <a:pt x="16055" y="8033"/>
                  <a:pt x="16055" y="8039"/>
                </a:cubicBezTo>
                <a:cubicBezTo>
                  <a:pt x="16061" y="8039"/>
                  <a:pt x="16067" y="8045"/>
                  <a:pt x="16067" y="8045"/>
                </a:cubicBezTo>
                <a:cubicBezTo>
                  <a:pt x="16079" y="8045"/>
                  <a:pt x="16085" y="8045"/>
                  <a:pt x="16091" y="8045"/>
                </a:cubicBezTo>
                <a:cubicBezTo>
                  <a:pt x="16102" y="8045"/>
                  <a:pt x="16108" y="8045"/>
                  <a:pt x="16114" y="8045"/>
                </a:cubicBezTo>
                <a:cubicBezTo>
                  <a:pt x="16120" y="8045"/>
                  <a:pt x="16120" y="8039"/>
                  <a:pt x="16126" y="8039"/>
                </a:cubicBezTo>
                <a:cubicBezTo>
                  <a:pt x="16138" y="8027"/>
                  <a:pt x="16138" y="8021"/>
                  <a:pt x="16150" y="8015"/>
                </a:cubicBezTo>
                <a:cubicBezTo>
                  <a:pt x="16156" y="8009"/>
                  <a:pt x="16162" y="8009"/>
                  <a:pt x="16168" y="8003"/>
                </a:cubicBezTo>
                <a:cubicBezTo>
                  <a:pt x="16168" y="8003"/>
                  <a:pt x="16174" y="7997"/>
                  <a:pt x="16174" y="7991"/>
                </a:cubicBezTo>
                <a:cubicBezTo>
                  <a:pt x="16180" y="7991"/>
                  <a:pt x="16180" y="7985"/>
                  <a:pt x="16185" y="7980"/>
                </a:cubicBezTo>
                <a:cubicBezTo>
                  <a:pt x="16185" y="7980"/>
                  <a:pt x="16191" y="7980"/>
                  <a:pt x="16197" y="7980"/>
                </a:cubicBezTo>
                <a:cubicBezTo>
                  <a:pt x="16203" y="7980"/>
                  <a:pt x="16215" y="7974"/>
                  <a:pt x="16227" y="7974"/>
                </a:cubicBezTo>
                <a:cubicBezTo>
                  <a:pt x="16233" y="7974"/>
                  <a:pt x="16239" y="7980"/>
                  <a:pt x="16245" y="7980"/>
                </a:cubicBezTo>
                <a:cubicBezTo>
                  <a:pt x="16262" y="7980"/>
                  <a:pt x="16269" y="7980"/>
                  <a:pt x="16286" y="7980"/>
                </a:cubicBezTo>
                <a:cubicBezTo>
                  <a:pt x="16292" y="7980"/>
                  <a:pt x="16298" y="7985"/>
                  <a:pt x="16310" y="7985"/>
                </a:cubicBezTo>
                <a:cubicBezTo>
                  <a:pt x="16322" y="7991"/>
                  <a:pt x="16322" y="7991"/>
                  <a:pt x="16322" y="7991"/>
                </a:cubicBezTo>
                <a:cubicBezTo>
                  <a:pt x="16328" y="7997"/>
                  <a:pt x="16328" y="7997"/>
                  <a:pt x="16334" y="8003"/>
                </a:cubicBezTo>
                <a:cubicBezTo>
                  <a:pt x="16340" y="8003"/>
                  <a:pt x="16346" y="8015"/>
                  <a:pt x="16351" y="8015"/>
                </a:cubicBezTo>
                <a:cubicBezTo>
                  <a:pt x="16357" y="8015"/>
                  <a:pt x="16363" y="8009"/>
                  <a:pt x="16369" y="8009"/>
                </a:cubicBezTo>
                <a:cubicBezTo>
                  <a:pt x="16375" y="8009"/>
                  <a:pt x="16375" y="8009"/>
                  <a:pt x="16381" y="8009"/>
                </a:cubicBezTo>
                <a:cubicBezTo>
                  <a:pt x="16405" y="8009"/>
                  <a:pt x="16405" y="8009"/>
                  <a:pt x="16405" y="8009"/>
                </a:cubicBezTo>
                <a:cubicBezTo>
                  <a:pt x="16411" y="8009"/>
                  <a:pt x="16423" y="8009"/>
                  <a:pt x="16428" y="8009"/>
                </a:cubicBezTo>
                <a:cubicBezTo>
                  <a:pt x="16435" y="8009"/>
                  <a:pt x="16435" y="8009"/>
                  <a:pt x="16440" y="8009"/>
                </a:cubicBezTo>
                <a:cubicBezTo>
                  <a:pt x="16446" y="8009"/>
                  <a:pt x="16446" y="8015"/>
                  <a:pt x="16452" y="8015"/>
                </a:cubicBezTo>
                <a:cubicBezTo>
                  <a:pt x="16458" y="8015"/>
                  <a:pt x="16458" y="8021"/>
                  <a:pt x="16458" y="8027"/>
                </a:cubicBezTo>
                <a:cubicBezTo>
                  <a:pt x="16464" y="8033"/>
                  <a:pt x="16470" y="8033"/>
                  <a:pt x="16470" y="8039"/>
                </a:cubicBezTo>
                <a:cubicBezTo>
                  <a:pt x="16470" y="8045"/>
                  <a:pt x="16476" y="8051"/>
                  <a:pt x="16476" y="8051"/>
                </a:cubicBezTo>
                <a:cubicBezTo>
                  <a:pt x="16476" y="8069"/>
                  <a:pt x="16476" y="8074"/>
                  <a:pt x="16476" y="8086"/>
                </a:cubicBezTo>
                <a:cubicBezTo>
                  <a:pt x="16494" y="8086"/>
                  <a:pt x="16506" y="8086"/>
                  <a:pt x="16517" y="8098"/>
                </a:cubicBezTo>
                <a:cubicBezTo>
                  <a:pt x="16523" y="8098"/>
                  <a:pt x="16523" y="8104"/>
                  <a:pt x="16523" y="8110"/>
                </a:cubicBezTo>
                <a:cubicBezTo>
                  <a:pt x="16529" y="8116"/>
                  <a:pt x="16529" y="8122"/>
                  <a:pt x="16529" y="8128"/>
                </a:cubicBezTo>
                <a:cubicBezTo>
                  <a:pt x="16529" y="8146"/>
                  <a:pt x="16529" y="8151"/>
                  <a:pt x="16535" y="8169"/>
                </a:cubicBezTo>
                <a:cubicBezTo>
                  <a:pt x="16535" y="8169"/>
                  <a:pt x="16535" y="8175"/>
                  <a:pt x="16535" y="8181"/>
                </a:cubicBezTo>
                <a:cubicBezTo>
                  <a:pt x="16541" y="8181"/>
                  <a:pt x="16541" y="8187"/>
                  <a:pt x="16547" y="8193"/>
                </a:cubicBezTo>
                <a:cubicBezTo>
                  <a:pt x="16547" y="8193"/>
                  <a:pt x="16553" y="8193"/>
                  <a:pt x="16559" y="8193"/>
                </a:cubicBezTo>
                <a:cubicBezTo>
                  <a:pt x="16571" y="8193"/>
                  <a:pt x="16583" y="8181"/>
                  <a:pt x="16589" y="8169"/>
                </a:cubicBezTo>
                <a:cubicBezTo>
                  <a:pt x="16594" y="8169"/>
                  <a:pt x="16594" y="8163"/>
                  <a:pt x="16594" y="8157"/>
                </a:cubicBezTo>
                <a:cubicBezTo>
                  <a:pt x="16601" y="8151"/>
                  <a:pt x="16612" y="8151"/>
                  <a:pt x="16618" y="8140"/>
                </a:cubicBezTo>
                <a:cubicBezTo>
                  <a:pt x="16618" y="8140"/>
                  <a:pt x="16618" y="8134"/>
                  <a:pt x="16624" y="8128"/>
                </a:cubicBezTo>
                <a:cubicBezTo>
                  <a:pt x="16624" y="8128"/>
                  <a:pt x="16630" y="8128"/>
                  <a:pt x="16636" y="8122"/>
                </a:cubicBezTo>
                <a:cubicBezTo>
                  <a:pt x="16636" y="8116"/>
                  <a:pt x="16642" y="8116"/>
                  <a:pt x="16642" y="8110"/>
                </a:cubicBezTo>
                <a:cubicBezTo>
                  <a:pt x="16648" y="8104"/>
                  <a:pt x="16648" y="8098"/>
                  <a:pt x="16654" y="8086"/>
                </a:cubicBezTo>
                <a:cubicBezTo>
                  <a:pt x="16654" y="8080"/>
                  <a:pt x="16654" y="8080"/>
                  <a:pt x="16660" y="8074"/>
                </a:cubicBezTo>
                <a:cubicBezTo>
                  <a:pt x="16666" y="8080"/>
                  <a:pt x="16672" y="8080"/>
                  <a:pt x="16678" y="8086"/>
                </a:cubicBezTo>
                <a:cubicBezTo>
                  <a:pt x="16683" y="8086"/>
                  <a:pt x="16689" y="8092"/>
                  <a:pt x="16689" y="8098"/>
                </a:cubicBezTo>
                <a:cubicBezTo>
                  <a:pt x="16689" y="8110"/>
                  <a:pt x="16678" y="8110"/>
                  <a:pt x="16672" y="8116"/>
                </a:cubicBezTo>
                <a:cubicBezTo>
                  <a:pt x="16660" y="8128"/>
                  <a:pt x="16660" y="8140"/>
                  <a:pt x="16660" y="8157"/>
                </a:cubicBezTo>
                <a:cubicBezTo>
                  <a:pt x="16660" y="8163"/>
                  <a:pt x="16660" y="8169"/>
                  <a:pt x="16660" y="8181"/>
                </a:cubicBezTo>
                <a:cubicBezTo>
                  <a:pt x="16666" y="8175"/>
                  <a:pt x="16672" y="8181"/>
                  <a:pt x="16672" y="8175"/>
                </a:cubicBezTo>
                <a:cubicBezTo>
                  <a:pt x="16678" y="8175"/>
                  <a:pt x="16672" y="8163"/>
                  <a:pt x="16678" y="8163"/>
                </a:cubicBezTo>
                <a:cubicBezTo>
                  <a:pt x="16683" y="8163"/>
                  <a:pt x="16683" y="8157"/>
                  <a:pt x="16689" y="8157"/>
                </a:cubicBezTo>
                <a:cubicBezTo>
                  <a:pt x="16695" y="8157"/>
                  <a:pt x="16695" y="8163"/>
                  <a:pt x="16701" y="8163"/>
                </a:cubicBezTo>
                <a:cubicBezTo>
                  <a:pt x="16701" y="8163"/>
                  <a:pt x="16707" y="8163"/>
                  <a:pt x="16713" y="8163"/>
                </a:cubicBezTo>
                <a:cubicBezTo>
                  <a:pt x="16713" y="8193"/>
                  <a:pt x="16713" y="8193"/>
                  <a:pt x="16713" y="8193"/>
                </a:cubicBezTo>
                <a:cubicBezTo>
                  <a:pt x="16713" y="8199"/>
                  <a:pt x="16707" y="8205"/>
                  <a:pt x="16707" y="8211"/>
                </a:cubicBezTo>
                <a:cubicBezTo>
                  <a:pt x="16707" y="8223"/>
                  <a:pt x="16707" y="8223"/>
                  <a:pt x="16707" y="8223"/>
                </a:cubicBezTo>
                <a:cubicBezTo>
                  <a:pt x="16701" y="8235"/>
                  <a:pt x="16701" y="8240"/>
                  <a:pt x="16701" y="8258"/>
                </a:cubicBezTo>
                <a:cubicBezTo>
                  <a:pt x="16701" y="8252"/>
                  <a:pt x="16707" y="8258"/>
                  <a:pt x="16713" y="8258"/>
                </a:cubicBezTo>
                <a:cubicBezTo>
                  <a:pt x="16719" y="8252"/>
                  <a:pt x="16719" y="8246"/>
                  <a:pt x="16725" y="8246"/>
                </a:cubicBezTo>
                <a:cubicBezTo>
                  <a:pt x="16725" y="8240"/>
                  <a:pt x="16731" y="8229"/>
                  <a:pt x="16737" y="8229"/>
                </a:cubicBezTo>
                <a:cubicBezTo>
                  <a:pt x="16743" y="8229"/>
                  <a:pt x="16749" y="8229"/>
                  <a:pt x="16755" y="8235"/>
                </a:cubicBezTo>
                <a:cubicBezTo>
                  <a:pt x="16760" y="8246"/>
                  <a:pt x="16755" y="8252"/>
                  <a:pt x="16755" y="8264"/>
                </a:cubicBezTo>
                <a:cubicBezTo>
                  <a:pt x="16760" y="8270"/>
                  <a:pt x="16772" y="8276"/>
                  <a:pt x="16778" y="8282"/>
                </a:cubicBezTo>
                <a:cubicBezTo>
                  <a:pt x="16784" y="8282"/>
                  <a:pt x="16790" y="8282"/>
                  <a:pt x="16790" y="8288"/>
                </a:cubicBezTo>
                <a:cubicBezTo>
                  <a:pt x="16796" y="8294"/>
                  <a:pt x="16796" y="8300"/>
                  <a:pt x="16796" y="8306"/>
                </a:cubicBezTo>
                <a:cubicBezTo>
                  <a:pt x="16796" y="8312"/>
                  <a:pt x="16796" y="8312"/>
                  <a:pt x="16796" y="8312"/>
                </a:cubicBezTo>
                <a:cubicBezTo>
                  <a:pt x="16796" y="8312"/>
                  <a:pt x="16790" y="8317"/>
                  <a:pt x="16790" y="8323"/>
                </a:cubicBezTo>
                <a:cubicBezTo>
                  <a:pt x="16790" y="8329"/>
                  <a:pt x="16790" y="8335"/>
                  <a:pt x="16790" y="8347"/>
                </a:cubicBezTo>
                <a:lnTo>
                  <a:pt x="16790" y="8353"/>
                </a:lnTo>
                <a:cubicBezTo>
                  <a:pt x="16796" y="8365"/>
                  <a:pt x="16802" y="8371"/>
                  <a:pt x="16808" y="8377"/>
                </a:cubicBezTo>
                <a:cubicBezTo>
                  <a:pt x="16814" y="8383"/>
                  <a:pt x="16820" y="8383"/>
                  <a:pt x="16832" y="8389"/>
                </a:cubicBezTo>
                <a:cubicBezTo>
                  <a:pt x="16838" y="8395"/>
                  <a:pt x="16838" y="8395"/>
                  <a:pt x="16844" y="8401"/>
                </a:cubicBezTo>
                <a:cubicBezTo>
                  <a:pt x="16849" y="8401"/>
                  <a:pt x="16855" y="8401"/>
                  <a:pt x="16867" y="8401"/>
                </a:cubicBezTo>
                <a:cubicBezTo>
                  <a:pt x="16879" y="8401"/>
                  <a:pt x="16891" y="8401"/>
                  <a:pt x="16903" y="8406"/>
                </a:cubicBezTo>
                <a:cubicBezTo>
                  <a:pt x="16909" y="8406"/>
                  <a:pt x="16909" y="8412"/>
                  <a:pt x="16909" y="8418"/>
                </a:cubicBezTo>
                <a:cubicBezTo>
                  <a:pt x="16915" y="8418"/>
                  <a:pt x="16921" y="8418"/>
                  <a:pt x="16921" y="8418"/>
                </a:cubicBezTo>
                <a:cubicBezTo>
                  <a:pt x="16926" y="8418"/>
                  <a:pt x="16933" y="8424"/>
                  <a:pt x="16933" y="8424"/>
                </a:cubicBezTo>
                <a:cubicBezTo>
                  <a:pt x="16938" y="8430"/>
                  <a:pt x="16938" y="8436"/>
                  <a:pt x="16944" y="8436"/>
                </a:cubicBezTo>
                <a:cubicBezTo>
                  <a:pt x="16956" y="8442"/>
                  <a:pt x="16962" y="8436"/>
                  <a:pt x="16974" y="8436"/>
                </a:cubicBezTo>
                <a:cubicBezTo>
                  <a:pt x="16992" y="8436"/>
                  <a:pt x="17010" y="8436"/>
                  <a:pt x="17021" y="8424"/>
                </a:cubicBezTo>
                <a:cubicBezTo>
                  <a:pt x="17033" y="8412"/>
                  <a:pt x="17033" y="8401"/>
                  <a:pt x="17033" y="8383"/>
                </a:cubicBezTo>
                <a:cubicBezTo>
                  <a:pt x="17051" y="8383"/>
                  <a:pt x="17051" y="8383"/>
                  <a:pt x="17051" y="8383"/>
                </a:cubicBezTo>
                <a:cubicBezTo>
                  <a:pt x="17069" y="8383"/>
                  <a:pt x="17075" y="8389"/>
                  <a:pt x="17081" y="8406"/>
                </a:cubicBezTo>
                <a:cubicBezTo>
                  <a:pt x="17081" y="8406"/>
                  <a:pt x="17081" y="8412"/>
                  <a:pt x="17081" y="8418"/>
                </a:cubicBezTo>
                <a:cubicBezTo>
                  <a:pt x="17087" y="8424"/>
                  <a:pt x="17087" y="8430"/>
                  <a:pt x="17093" y="8436"/>
                </a:cubicBezTo>
                <a:cubicBezTo>
                  <a:pt x="17099" y="8442"/>
                  <a:pt x="17110" y="8448"/>
                  <a:pt x="17122" y="8448"/>
                </a:cubicBezTo>
                <a:cubicBezTo>
                  <a:pt x="17134" y="8448"/>
                  <a:pt x="17140" y="8436"/>
                  <a:pt x="17152" y="8424"/>
                </a:cubicBezTo>
                <a:cubicBezTo>
                  <a:pt x="17158" y="8418"/>
                  <a:pt x="17164" y="8418"/>
                  <a:pt x="17164" y="8418"/>
                </a:cubicBezTo>
                <a:cubicBezTo>
                  <a:pt x="17176" y="8406"/>
                  <a:pt x="17181" y="8406"/>
                  <a:pt x="17193" y="8401"/>
                </a:cubicBezTo>
                <a:cubicBezTo>
                  <a:pt x="17193" y="8395"/>
                  <a:pt x="17199" y="8395"/>
                  <a:pt x="17199" y="8389"/>
                </a:cubicBezTo>
                <a:cubicBezTo>
                  <a:pt x="17211" y="8383"/>
                  <a:pt x="17217" y="8383"/>
                  <a:pt x="17229" y="8383"/>
                </a:cubicBezTo>
                <a:cubicBezTo>
                  <a:pt x="17241" y="8383"/>
                  <a:pt x="17241" y="8383"/>
                  <a:pt x="17247" y="8383"/>
                </a:cubicBezTo>
                <a:cubicBezTo>
                  <a:pt x="17270" y="8383"/>
                  <a:pt x="17288" y="8383"/>
                  <a:pt x="17312" y="8383"/>
                </a:cubicBezTo>
                <a:cubicBezTo>
                  <a:pt x="17318" y="8383"/>
                  <a:pt x="17318" y="8377"/>
                  <a:pt x="17324" y="8377"/>
                </a:cubicBezTo>
                <a:cubicBezTo>
                  <a:pt x="17324" y="8371"/>
                  <a:pt x="17330" y="8371"/>
                  <a:pt x="17336" y="8371"/>
                </a:cubicBezTo>
                <a:cubicBezTo>
                  <a:pt x="17336" y="8365"/>
                  <a:pt x="17330" y="8365"/>
                  <a:pt x="17336" y="8359"/>
                </a:cubicBezTo>
                <a:cubicBezTo>
                  <a:pt x="17336" y="8347"/>
                  <a:pt x="17342" y="8347"/>
                  <a:pt x="17348" y="8335"/>
                </a:cubicBezTo>
                <a:cubicBezTo>
                  <a:pt x="17348" y="8323"/>
                  <a:pt x="17342" y="8312"/>
                  <a:pt x="17348" y="8300"/>
                </a:cubicBezTo>
                <a:cubicBezTo>
                  <a:pt x="17353" y="8288"/>
                  <a:pt x="17365" y="8294"/>
                  <a:pt x="17371" y="8288"/>
                </a:cubicBezTo>
                <a:cubicBezTo>
                  <a:pt x="17377" y="8282"/>
                  <a:pt x="17383" y="8276"/>
                  <a:pt x="17383" y="8270"/>
                </a:cubicBezTo>
                <a:cubicBezTo>
                  <a:pt x="17383" y="8264"/>
                  <a:pt x="17383" y="8264"/>
                  <a:pt x="17383" y="8264"/>
                </a:cubicBezTo>
                <a:cubicBezTo>
                  <a:pt x="17383" y="8258"/>
                  <a:pt x="17377" y="8258"/>
                  <a:pt x="17371" y="8252"/>
                </a:cubicBezTo>
                <a:cubicBezTo>
                  <a:pt x="17371" y="8246"/>
                  <a:pt x="17371" y="8240"/>
                  <a:pt x="17371" y="8229"/>
                </a:cubicBezTo>
                <a:cubicBezTo>
                  <a:pt x="17371" y="8217"/>
                  <a:pt x="17377" y="8205"/>
                  <a:pt x="17377" y="8187"/>
                </a:cubicBezTo>
                <a:cubicBezTo>
                  <a:pt x="17377" y="8181"/>
                  <a:pt x="17383" y="8181"/>
                  <a:pt x="17383" y="8175"/>
                </a:cubicBezTo>
                <a:cubicBezTo>
                  <a:pt x="17383" y="8169"/>
                  <a:pt x="17389" y="8169"/>
                  <a:pt x="17389" y="8163"/>
                </a:cubicBezTo>
                <a:cubicBezTo>
                  <a:pt x="17389" y="8157"/>
                  <a:pt x="17389" y="8157"/>
                  <a:pt x="17395" y="8151"/>
                </a:cubicBezTo>
                <a:cubicBezTo>
                  <a:pt x="17401" y="8146"/>
                  <a:pt x="17407" y="8140"/>
                  <a:pt x="17413" y="8128"/>
                </a:cubicBezTo>
                <a:cubicBezTo>
                  <a:pt x="17419" y="8128"/>
                  <a:pt x="17419" y="8122"/>
                  <a:pt x="17425" y="8122"/>
                </a:cubicBezTo>
                <a:cubicBezTo>
                  <a:pt x="17431" y="8116"/>
                  <a:pt x="17431" y="8116"/>
                  <a:pt x="17436" y="8116"/>
                </a:cubicBezTo>
                <a:cubicBezTo>
                  <a:pt x="17436" y="8110"/>
                  <a:pt x="17442" y="8104"/>
                  <a:pt x="17442" y="8104"/>
                </a:cubicBezTo>
                <a:cubicBezTo>
                  <a:pt x="17442" y="8098"/>
                  <a:pt x="17448" y="8092"/>
                  <a:pt x="17448" y="8092"/>
                </a:cubicBezTo>
                <a:cubicBezTo>
                  <a:pt x="17448" y="8086"/>
                  <a:pt x="17448" y="8080"/>
                  <a:pt x="17448" y="8080"/>
                </a:cubicBezTo>
                <a:cubicBezTo>
                  <a:pt x="17448" y="8074"/>
                  <a:pt x="17448" y="8069"/>
                  <a:pt x="17448" y="8069"/>
                </a:cubicBezTo>
                <a:cubicBezTo>
                  <a:pt x="17454" y="8062"/>
                  <a:pt x="17454" y="8062"/>
                  <a:pt x="17460" y="8057"/>
                </a:cubicBezTo>
                <a:cubicBezTo>
                  <a:pt x="17460" y="8051"/>
                  <a:pt x="17466" y="8045"/>
                  <a:pt x="17472" y="8045"/>
                </a:cubicBezTo>
                <a:cubicBezTo>
                  <a:pt x="17472" y="8045"/>
                  <a:pt x="17478" y="8039"/>
                  <a:pt x="17484" y="8039"/>
                </a:cubicBezTo>
                <a:cubicBezTo>
                  <a:pt x="17484" y="8039"/>
                  <a:pt x="17490" y="8039"/>
                  <a:pt x="17496" y="8039"/>
                </a:cubicBezTo>
                <a:cubicBezTo>
                  <a:pt x="17502" y="8033"/>
                  <a:pt x="17496" y="8027"/>
                  <a:pt x="17496" y="8021"/>
                </a:cubicBezTo>
                <a:cubicBezTo>
                  <a:pt x="17496" y="8015"/>
                  <a:pt x="17502" y="8015"/>
                  <a:pt x="17502" y="8009"/>
                </a:cubicBezTo>
                <a:cubicBezTo>
                  <a:pt x="17502" y="8009"/>
                  <a:pt x="17502" y="8003"/>
                  <a:pt x="17502" y="7997"/>
                </a:cubicBezTo>
                <a:cubicBezTo>
                  <a:pt x="17502" y="7991"/>
                  <a:pt x="17502" y="7985"/>
                  <a:pt x="17502" y="7974"/>
                </a:cubicBezTo>
                <a:cubicBezTo>
                  <a:pt x="17508" y="7962"/>
                  <a:pt x="17514" y="7956"/>
                  <a:pt x="17519" y="7944"/>
                </a:cubicBezTo>
                <a:cubicBezTo>
                  <a:pt x="17525" y="7938"/>
                  <a:pt x="17531" y="7932"/>
                  <a:pt x="17531" y="7920"/>
                </a:cubicBezTo>
                <a:cubicBezTo>
                  <a:pt x="17537" y="7908"/>
                  <a:pt x="17537" y="7896"/>
                  <a:pt x="17543" y="7885"/>
                </a:cubicBezTo>
                <a:cubicBezTo>
                  <a:pt x="17543" y="7879"/>
                  <a:pt x="17543" y="7879"/>
                  <a:pt x="17543" y="7873"/>
                </a:cubicBezTo>
                <a:cubicBezTo>
                  <a:pt x="17543" y="7867"/>
                  <a:pt x="17549" y="7867"/>
                  <a:pt x="17549" y="7861"/>
                </a:cubicBezTo>
                <a:cubicBezTo>
                  <a:pt x="17549" y="7802"/>
                  <a:pt x="17549" y="7802"/>
                  <a:pt x="17549" y="7802"/>
                </a:cubicBezTo>
                <a:cubicBezTo>
                  <a:pt x="17549" y="7802"/>
                  <a:pt x="17543" y="7796"/>
                  <a:pt x="17537" y="7796"/>
                </a:cubicBezTo>
                <a:cubicBezTo>
                  <a:pt x="17537" y="7790"/>
                  <a:pt x="17537" y="7784"/>
                  <a:pt x="17531" y="7784"/>
                </a:cubicBezTo>
                <a:cubicBezTo>
                  <a:pt x="17531" y="7778"/>
                  <a:pt x="17525" y="7778"/>
                  <a:pt x="17519" y="7772"/>
                </a:cubicBezTo>
                <a:cubicBezTo>
                  <a:pt x="17519" y="7766"/>
                  <a:pt x="17514" y="7766"/>
                  <a:pt x="17514" y="7760"/>
                </a:cubicBezTo>
                <a:cubicBezTo>
                  <a:pt x="17514" y="7748"/>
                  <a:pt x="17514" y="7748"/>
                  <a:pt x="17514" y="7748"/>
                </a:cubicBezTo>
                <a:cubicBezTo>
                  <a:pt x="17514" y="7742"/>
                  <a:pt x="17514" y="7742"/>
                  <a:pt x="17514" y="7737"/>
                </a:cubicBezTo>
                <a:cubicBezTo>
                  <a:pt x="17514" y="7725"/>
                  <a:pt x="17525" y="7725"/>
                  <a:pt x="17525" y="7713"/>
                </a:cubicBezTo>
                <a:cubicBezTo>
                  <a:pt x="17525" y="7707"/>
                  <a:pt x="17525" y="7701"/>
                  <a:pt x="17525" y="7689"/>
                </a:cubicBezTo>
                <a:cubicBezTo>
                  <a:pt x="17519" y="7689"/>
                  <a:pt x="17519" y="7689"/>
                  <a:pt x="17519" y="7689"/>
                </a:cubicBezTo>
                <a:cubicBezTo>
                  <a:pt x="17519" y="7653"/>
                  <a:pt x="17519" y="7653"/>
                  <a:pt x="17519" y="7653"/>
                </a:cubicBezTo>
                <a:cubicBezTo>
                  <a:pt x="17519" y="7648"/>
                  <a:pt x="17519" y="7648"/>
                  <a:pt x="17519" y="7642"/>
                </a:cubicBezTo>
                <a:cubicBezTo>
                  <a:pt x="17519" y="7636"/>
                  <a:pt x="17514" y="7636"/>
                  <a:pt x="17508" y="7630"/>
                </a:cubicBezTo>
                <a:cubicBezTo>
                  <a:pt x="17502" y="7618"/>
                  <a:pt x="17496" y="7618"/>
                  <a:pt x="17490" y="7606"/>
                </a:cubicBezTo>
                <a:cubicBezTo>
                  <a:pt x="17490" y="7600"/>
                  <a:pt x="17484" y="7600"/>
                  <a:pt x="17484" y="7594"/>
                </a:cubicBezTo>
                <a:cubicBezTo>
                  <a:pt x="17484" y="7588"/>
                  <a:pt x="17484" y="7588"/>
                  <a:pt x="17484" y="7582"/>
                </a:cubicBezTo>
                <a:cubicBezTo>
                  <a:pt x="17478" y="7576"/>
                  <a:pt x="17478" y="7576"/>
                  <a:pt x="17478" y="7571"/>
                </a:cubicBezTo>
                <a:cubicBezTo>
                  <a:pt x="17472" y="7564"/>
                  <a:pt x="17472" y="7564"/>
                  <a:pt x="17472" y="7559"/>
                </a:cubicBezTo>
                <a:cubicBezTo>
                  <a:pt x="17466" y="7553"/>
                  <a:pt x="17460" y="7553"/>
                  <a:pt x="17460" y="7553"/>
                </a:cubicBezTo>
                <a:cubicBezTo>
                  <a:pt x="17454" y="7541"/>
                  <a:pt x="17448" y="7535"/>
                  <a:pt x="17436" y="7529"/>
                </a:cubicBezTo>
                <a:lnTo>
                  <a:pt x="17431" y="7523"/>
                </a:lnTo>
                <a:cubicBezTo>
                  <a:pt x="17425" y="7517"/>
                  <a:pt x="17419" y="7517"/>
                  <a:pt x="17413" y="7517"/>
                </a:cubicBezTo>
                <a:cubicBezTo>
                  <a:pt x="17407" y="7511"/>
                  <a:pt x="17407" y="7511"/>
                  <a:pt x="17407" y="7505"/>
                </a:cubicBezTo>
                <a:cubicBezTo>
                  <a:pt x="17407" y="7446"/>
                  <a:pt x="17407" y="7446"/>
                  <a:pt x="17407" y="7446"/>
                </a:cubicBezTo>
                <a:cubicBezTo>
                  <a:pt x="17395" y="7446"/>
                  <a:pt x="17389" y="7446"/>
                  <a:pt x="17383" y="7446"/>
                </a:cubicBezTo>
                <a:cubicBezTo>
                  <a:pt x="17371" y="7446"/>
                  <a:pt x="17359" y="7446"/>
                  <a:pt x="17348" y="7446"/>
                </a:cubicBezTo>
                <a:cubicBezTo>
                  <a:pt x="17342" y="7446"/>
                  <a:pt x="17336" y="7440"/>
                  <a:pt x="17336" y="7440"/>
                </a:cubicBezTo>
                <a:cubicBezTo>
                  <a:pt x="17330" y="7440"/>
                  <a:pt x="17324" y="7434"/>
                  <a:pt x="17324" y="7434"/>
                </a:cubicBezTo>
                <a:cubicBezTo>
                  <a:pt x="17312" y="7428"/>
                  <a:pt x="17306" y="7422"/>
                  <a:pt x="17306" y="7410"/>
                </a:cubicBezTo>
                <a:cubicBezTo>
                  <a:pt x="17306" y="7398"/>
                  <a:pt x="17306" y="7398"/>
                  <a:pt x="17306" y="7398"/>
                </a:cubicBezTo>
                <a:cubicBezTo>
                  <a:pt x="17306" y="7398"/>
                  <a:pt x="17300" y="7393"/>
                  <a:pt x="17300" y="7387"/>
                </a:cubicBezTo>
                <a:cubicBezTo>
                  <a:pt x="17300" y="7381"/>
                  <a:pt x="17300" y="7375"/>
                  <a:pt x="17300" y="7363"/>
                </a:cubicBezTo>
                <a:cubicBezTo>
                  <a:pt x="17300" y="7363"/>
                  <a:pt x="17294" y="7363"/>
                  <a:pt x="17288" y="7363"/>
                </a:cubicBezTo>
                <a:cubicBezTo>
                  <a:pt x="17288" y="7363"/>
                  <a:pt x="17282" y="7363"/>
                  <a:pt x="17276" y="7357"/>
                </a:cubicBezTo>
                <a:cubicBezTo>
                  <a:pt x="17276" y="7351"/>
                  <a:pt x="17282" y="7339"/>
                  <a:pt x="17276" y="7333"/>
                </a:cubicBezTo>
                <a:lnTo>
                  <a:pt x="17270" y="7333"/>
                </a:lnTo>
                <a:cubicBezTo>
                  <a:pt x="17265" y="7327"/>
                  <a:pt x="17259" y="7327"/>
                  <a:pt x="17259" y="7327"/>
                </a:cubicBezTo>
                <a:cubicBezTo>
                  <a:pt x="17247" y="7321"/>
                  <a:pt x="17241" y="7321"/>
                  <a:pt x="17235" y="7316"/>
                </a:cubicBezTo>
                <a:cubicBezTo>
                  <a:pt x="17229" y="7310"/>
                  <a:pt x="17229" y="7304"/>
                  <a:pt x="17223" y="7304"/>
                </a:cubicBezTo>
                <a:cubicBezTo>
                  <a:pt x="17223" y="7298"/>
                  <a:pt x="17217" y="7298"/>
                  <a:pt x="17211" y="7292"/>
                </a:cubicBezTo>
                <a:cubicBezTo>
                  <a:pt x="17211" y="7292"/>
                  <a:pt x="17211" y="7286"/>
                  <a:pt x="17205" y="7280"/>
                </a:cubicBezTo>
                <a:cubicBezTo>
                  <a:pt x="17205" y="7280"/>
                  <a:pt x="17199" y="7274"/>
                  <a:pt x="17193" y="7274"/>
                </a:cubicBezTo>
                <a:cubicBezTo>
                  <a:pt x="17181" y="7268"/>
                  <a:pt x="17176" y="7268"/>
                  <a:pt x="17158" y="7262"/>
                </a:cubicBezTo>
                <a:cubicBezTo>
                  <a:pt x="17152" y="7262"/>
                  <a:pt x="17152" y="7262"/>
                  <a:pt x="17146" y="7256"/>
                </a:cubicBezTo>
                <a:cubicBezTo>
                  <a:pt x="17140" y="7256"/>
                  <a:pt x="17134" y="7250"/>
                  <a:pt x="17134" y="7244"/>
                </a:cubicBezTo>
                <a:cubicBezTo>
                  <a:pt x="17134" y="7239"/>
                  <a:pt x="17134" y="7232"/>
                  <a:pt x="17134" y="7221"/>
                </a:cubicBezTo>
                <a:cubicBezTo>
                  <a:pt x="17128" y="7215"/>
                  <a:pt x="17122" y="7209"/>
                  <a:pt x="17122" y="7197"/>
                </a:cubicBezTo>
                <a:cubicBezTo>
                  <a:pt x="17116" y="7197"/>
                  <a:pt x="17122" y="7191"/>
                  <a:pt x="17122" y="7185"/>
                </a:cubicBezTo>
                <a:cubicBezTo>
                  <a:pt x="17116" y="7179"/>
                  <a:pt x="17116" y="7179"/>
                  <a:pt x="17116" y="7173"/>
                </a:cubicBezTo>
                <a:cubicBezTo>
                  <a:pt x="17116" y="7167"/>
                  <a:pt x="17110" y="7167"/>
                  <a:pt x="17110" y="7161"/>
                </a:cubicBezTo>
                <a:cubicBezTo>
                  <a:pt x="17110" y="7161"/>
                  <a:pt x="17110" y="7155"/>
                  <a:pt x="17110" y="7150"/>
                </a:cubicBezTo>
                <a:cubicBezTo>
                  <a:pt x="17110" y="7138"/>
                  <a:pt x="17110" y="7138"/>
                  <a:pt x="17110" y="7138"/>
                </a:cubicBezTo>
                <a:cubicBezTo>
                  <a:pt x="17110" y="7132"/>
                  <a:pt x="17110" y="7126"/>
                  <a:pt x="17110" y="7114"/>
                </a:cubicBezTo>
                <a:lnTo>
                  <a:pt x="17110" y="7108"/>
                </a:lnTo>
                <a:cubicBezTo>
                  <a:pt x="17104" y="7096"/>
                  <a:pt x="17099" y="7090"/>
                  <a:pt x="17093" y="7084"/>
                </a:cubicBezTo>
                <a:cubicBezTo>
                  <a:pt x="17087" y="7078"/>
                  <a:pt x="17081" y="7078"/>
                  <a:pt x="17075" y="7072"/>
                </a:cubicBezTo>
                <a:cubicBezTo>
                  <a:pt x="17075" y="7066"/>
                  <a:pt x="17075" y="7061"/>
                  <a:pt x="17075" y="7055"/>
                </a:cubicBezTo>
                <a:cubicBezTo>
                  <a:pt x="17075" y="7049"/>
                  <a:pt x="17081" y="7043"/>
                  <a:pt x="17081" y="7037"/>
                </a:cubicBezTo>
                <a:cubicBezTo>
                  <a:pt x="17081" y="7025"/>
                  <a:pt x="17069" y="7013"/>
                  <a:pt x="17057" y="7013"/>
                </a:cubicBezTo>
                <a:cubicBezTo>
                  <a:pt x="17057" y="7013"/>
                  <a:pt x="17051" y="7013"/>
                  <a:pt x="17045" y="7013"/>
                </a:cubicBezTo>
                <a:lnTo>
                  <a:pt x="17039" y="7013"/>
                </a:lnTo>
                <a:cubicBezTo>
                  <a:pt x="17033" y="7013"/>
                  <a:pt x="17027" y="7007"/>
                  <a:pt x="17027" y="7007"/>
                </a:cubicBezTo>
                <a:cubicBezTo>
                  <a:pt x="17015" y="7001"/>
                  <a:pt x="17010" y="7001"/>
                  <a:pt x="16998" y="7001"/>
                </a:cubicBezTo>
                <a:cubicBezTo>
                  <a:pt x="16998" y="6995"/>
                  <a:pt x="16992" y="6995"/>
                  <a:pt x="16986" y="6995"/>
                </a:cubicBezTo>
                <a:cubicBezTo>
                  <a:pt x="16986" y="6989"/>
                  <a:pt x="16992" y="6984"/>
                  <a:pt x="16986" y="6984"/>
                </a:cubicBezTo>
                <a:cubicBezTo>
                  <a:pt x="16986" y="6978"/>
                  <a:pt x="16986" y="6978"/>
                  <a:pt x="16986" y="6972"/>
                </a:cubicBezTo>
                <a:cubicBezTo>
                  <a:pt x="16986" y="6966"/>
                  <a:pt x="16986" y="6966"/>
                  <a:pt x="16980" y="6960"/>
                </a:cubicBezTo>
                <a:cubicBezTo>
                  <a:pt x="16980" y="6948"/>
                  <a:pt x="16980" y="6948"/>
                  <a:pt x="16980" y="6948"/>
                </a:cubicBezTo>
                <a:cubicBezTo>
                  <a:pt x="16980" y="6936"/>
                  <a:pt x="16986" y="6924"/>
                  <a:pt x="16980" y="6912"/>
                </a:cubicBezTo>
                <a:cubicBezTo>
                  <a:pt x="16980" y="6906"/>
                  <a:pt x="16974" y="6906"/>
                  <a:pt x="16968" y="6901"/>
                </a:cubicBezTo>
                <a:cubicBezTo>
                  <a:pt x="16968" y="6901"/>
                  <a:pt x="16968" y="6896"/>
                  <a:pt x="16968" y="6890"/>
                </a:cubicBezTo>
                <a:lnTo>
                  <a:pt x="16956" y="6884"/>
                </a:lnTo>
                <a:cubicBezTo>
                  <a:pt x="16956" y="6878"/>
                  <a:pt x="16956" y="6872"/>
                  <a:pt x="16956" y="6872"/>
                </a:cubicBezTo>
                <a:cubicBezTo>
                  <a:pt x="16956" y="6860"/>
                  <a:pt x="16956" y="6854"/>
                  <a:pt x="16956" y="6848"/>
                </a:cubicBezTo>
                <a:cubicBezTo>
                  <a:pt x="16950" y="6842"/>
                  <a:pt x="16950" y="6836"/>
                  <a:pt x="16950" y="6836"/>
                </a:cubicBezTo>
                <a:cubicBezTo>
                  <a:pt x="16944" y="6824"/>
                  <a:pt x="16938" y="6818"/>
                  <a:pt x="16933" y="6813"/>
                </a:cubicBezTo>
                <a:cubicBezTo>
                  <a:pt x="16926" y="6813"/>
                  <a:pt x="16921" y="6818"/>
                  <a:pt x="16921" y="6813"/>
                </a:cubicBezTo>
                <a:cubicBezTo>
                  <a:pt x="16915" y="6824"/>
                  <a:pt x="16915" y="6824"/>
                  <a:pt x="16915" y="6824"/>
                </a:cubicBezTo>
                <a:cubicBezTo>
                  <a:pt x="16921" y="6836"/>
                  <a:pt x="16915" y="6842"/>
                  <a:pt x="16915" y="6848"/>
                </a:cubicBezTo>
                <a:close/>
                <a:moveTo>
                  <a:pt x="17875" y="6735"/>
                </a:moveTo>
                <a:lnTo>
                  <a:pt x="17875" y="6735"/>
                </a:lnTo>
                <a:cubicBezTo>
                  <a:pt x="17875" y="6741"/>
                  <a:pt x="17875" y="6747"/>
                  <a:pt x="17881" y="6747"/>
                </a:cubicBezTo>
                <a:cubicBezTo>
                  <a:pt x="17887" y="6753"/>
                  <a:pt x="17893" y="6753"/>
                  <a:pt x="17905" y="6753"/>
                </a:cubicBezTo>
                <a:cubicBezTo>
                  <a:pt x="17917" y="6753"/>
                  <a:pt x="17917" y="6753"/>
                  <a:pt x="17917" y="6753"/>
                </a:cubicBezTo>
                <a:cubicBezTo>
                  <a:pt x="17923" y="6753"/>
                  <a:pt x="17923" y="6747"/>
                  <a:pt x="17929" y="6747"/>
                </a:cubicBezTo>
                <a:cubicBezTo>
                  <a:pt x="17929" y="6741"/>
                  <a:pt x="17923" y="6741"/>
                  <a:pt x="17923" y="6735"/>
                </a:cubicBezTo>
                <a:cubicBezTo>
                  <a:pt x="17917" y="6730"/>
                  <a:pt x="17923" y="6730"/>
                  <a:pt x="17917" y="6724"/>
                </a:cubicBezTo>
                <a:cubicBezTo>
                  <a:pt x="17917" y="6718"/>
                  <a:pt x="17911" y="6724"/>
                  <a:pt x="17905" y="6724"/>
                </a:cubicBezTo>
                <a:cubicBezTo>
                  <a:pt x="17899" y="6718"/>
                  <a:pt x="17893" y="6718"/>
                  <a:pt x="17887" y="6718"/>
                </a:cubicBezTo>
                <a:cubicBezTo>
                  <a:pt x="17881" y="6718"/>
                  <a:pt x="17875" y="6718"/>
                  <a:pt x="17869" y="6718"/>
                </a:cubicBezTo>
                <a:cubicBezTo>
                  <a:pt x="17869" y="6724"/>
                  <a:pt x="17869" y="6735"/>
                  <a:pt x="17875" y="6735"/>
                </a:cubicBezTo>
                <a:close/>
                <a:moveTo>
                  <a:pt x="17591" y="6546"/>
                </a:moveTo>
                <a:lnTo>
                  <a:pt x="17591" y="6546"/>
                </a:lnTo>
                <a:cubicBezTo>
                  <a:pt x="17591" y="6552"/>
                  <a:pt x="17603" y="6552"/>
                  <a:pt x="17603" y="6558"/>
                </a:cubicBezTo>
                <a:cubicBezTo>
                  <a:pt x="17608" y="6569"/>
                  <a:pt x="17620" y="6569"/>
                  <a:pt x="17626" y="6575"/>
                </a:cubicBezTo>
                <a:cubicBezTo>
                  <a:pt x="17626" y="6581"/>
                  <a:pt x="17626" y="6581"/>
                  <a:pt x="17632" y="6587"/>
                </a:cubicBezTo>
                <a:cubicBezTo>
                  <a:pt x="17632" y="6593"/>
                  <a:pt x="17638" y="6593"/>
                  <a:pt x="17644" y="6599"/>
                </a:cubicBezTo>
                <a:cubicBezTo>
                  <a:pt x="17644" y="6599"/>
                  <a:pt x="17650" y="6605"/>
                  <a:pt x="17656" y="6605"/>
                </a:cubicBezTo>
                <a:lnTo>
                  <a:pt x="17662" y="6599"/>
                </a:lnTo>
                <a:cubicBezTo>
                  <a:pt x="17662" y="6593"/>
                  <a:pt x="17662" y="6593"/>
                  <a:pt x="17662" y="6587"/>
                </a:cubicBezTo>
                <a:cubicBezTo>
                  <a:pt x="17662" y="6581"/>
                  <a:pt x="17656" y="6581"/>
                  <a:pt x="17656" y="6575"/>
                </a:cubicBezTo>
                <a:cubicBezTo>
                  <a:pt x="17650" y="6569"/>
                  <a:pt x="17656" y="6569"/>
                  <a:pt x="17656" y="6563"/>
                </a:cubicBezTo>
                <a:cubicBezTo>
                  <a:pt x="17650" y="6558"/>
                  <a:pt x="17650" y="6558"/>
                  <a:pt x="17644" y="6552"/>
                </a:cubicBezTo>
                <a:cubicBezTo>
                  <a:pt x="17638" y="6546"/>
                  <a:pt x="17632" y="6540"/>
                  <a:pt x="17620" y="6534"/>
                </a:cubicBezTo>
                <a:cubicBezTo>
                  <a:pt x="17620" y="6534"/>
                  <a:pt x="17614" y="6534"/>
                  <a:pt x="17608" y="6528"/>
                </a:cubicBezTo>
                <a:cubicBezTo>
                  <a:pt x="17608" y="6528"/>
                  <a:pt x="17608" y="6522"/>
                  <a:pt x="17608" y="6516"/>
                </a:cubicBezTo>
                <a:cubicBezTo>
                  <a:pt x="17608" y="6516"/>
                  <a:pt x="17608" y="6510"/>
                  <a:pt x="17608" y="6504"/>
                </a:cubicBezTo>
                <a:cubicBezTo>
                  <a:pt x="17597" y="6504"/>
                  <a:pt x="17597" y="6504"/>
                  <a:pt x="17597" y="6504"/>
                </a:cubicBezTo>
                <a:cubicBezTo>
                  <a:pt x="17597" y="6504"/>
                  <a:pt x="17591" y="6510"/>
                  <a:pt x="17585" y="6510"/>
                </a:cubicBezTo>
                <a:cubicBezTo>
                  <a:pt x="17591" y="6516"/>
                  <a:pt x="17591" y="6516"/>
                  <a:pt x="17591" y="6522"/>
                </a:cubicBezTo>
                <a:cubicBezTo>
                  <a:pt x="17597" y="6528"/>
                  <a:pt x="17597" y="6534"/>
                  <a:pt x="17597" y="6534"/>
                </a:cubicBezTo>
                <a:cubicBezTo>
                  <a:pt x="17597" y="6540"/>
                  <a:pt x="17591" y="6540"/>
                  <a:pt x="17591" y="6546"/>
                </a:cubicBezTo>
                <a:close/>
                <a:moveTo>
                  <a:pt x="17265" y="6510"/>
                </a:moveTo>
                <a:lnTo>
                  <a:pt x="17265" y="6510"/>
                </a:lnTo>
                <a:cubicBezTo>
                  <a:pt x="17265" y="6522"/>
                  <a:pt x="17270" y="6528"/>
                  <a:pt x="17270" y="6534"/>
                </a:cubicBezTo>
                <a:cubicBezTo>
                  <a:pt x="17270" y="6540"/>
                  <a:pt x="17265" y="6540"/>
                  <a:pt x="17265" y="6540"/>
                </a:cubicBezTo>
                <a:cubicBezTo>
                  <a:pt x="17288" y="6540"/>
                  <a:pt x="17300" y="6540"/>
                  <a:pt x="17318" y="6540"/>
                </a:cubicBezTo>
                <a:cubicBezTo>
                  <a:pt x="17324" y="6540"/>
                  <a:pt x="17330" y="6546"/>
                  <a:pt x="17342" y="6546"/>
                </a:cubicBezTo>
                <a:cubicBezTo>
                  <a:pt x="17348" y="6546"/>
                  <a:pt x="17353" y="6546"/>
                  <a:pt x="17359" y="6546"/>
                </a:cubicBezTo>
                <a:cubicBezTo>
                  <a:pt x="17371" y="6546"/>
                  <a:pt x="17377" y="6546"/>
                  <a:pt x="17383" y="6546"/>
                </a:cubicBezTo>
                <a:cubicBezTo>
                  <a:pt x="17389" y="6546"/>
                  <a:pt x="17395" y="6546"/>
                  <a:pt x="17395" y="6540"/>
                </a:cubicBezTo>
                <a:cubicBezTo>
                  <a:pt x="17401" y="6540"/>
                  <a:pt x="17401" y="6534"/>
                  <a:pt x="17407" y="6528"/>
                </a:cubicBezTo>
                <a:cubicBezTo>
                  <a:pt x="17413" y="6528"/>
                  <a:pt x="17413" y="6534"/>
                  <a:pt x="17419" y="6528"/>
                </a:cubicBezTo>
                <a:cubicBezTo>
                  <a:pt x="17425" y="6528"/>
                  <a:pt x="17425" y="6528"/>
                  <a:pt x="17431" y="6528"/>
                </a:cubicBezTo>
                <a:cubicBezTo>
                  <a:pt x="17436" y="6522"/>
                  <a:pt x="17436" y="6522"/>
                  <a:pt x="17442" y="6516"/>
                </a:cubicBezTo>
                <a:cubicBezTo>
                  <a:pt x="17448" y="6510"/>
                  <a:pt x="17448" y="6504"/>
                  <a:pt x="17454" y="6492"/>
                </a:cubicBezTo>
                <a:cubicBezTo>
                  <a:pt x="17454" y="6486"/>
                  <a:pt x="17454" y="6480"/>
                  <a:pt x="17454" y="6469"/>
                </a:cubicBezTo>
                <a:cubicBezTo>
                  <a:pt x="17460" y="6463"/>
                  <a:pt x="17466" y="6463"/>
                  <a:pt x="17466" y="6457"/>
                </a:cubicBezTo>
                <a:cubicBezTo>
                  <a:pt x="17466" y="6457"/>
                  <a:pt x="17466" y="6451"/>
                  <a:pt x="17466" y="6445"/>
                </a:cubicBezTo>
                <a:cubicBezTo>
                  <a:pt x="17466" y="6439"/>
                  <a:pt x="17460" y="6439"/>
                  <a:pt x="17460" y="6433"/>
                </a:cubicBezTo>
                <a:cubicBezTo>
                  <a:pt x="17460" y="6439"/>
                  <a:pt x="17454" y="6439"/>
                  <a:pt x="17448" y="6439"/>
                </a:cubicBezTo>
                <a:cubicBezTo>
                  <a:pt x="17448" y="6439"/>
                  <a:pt x="17442" y="6439"/>
                  <a:pt x="17436" y="6439"/>
                </a:cubicBezTo>
                <a:cubicBezTo>
                  <a:pt x="17436" y="6439"/>
                  <a:pt x="17431" y="6439"/>
                  <a:pt x="17431" y="6445"/>
                </a:cubicBezTo>
                <a:cubicBezTo>
                  <a:pt x="17425" y="6445"/>
                  <a:pt x="17419" y="6445"/>
                  <a:pt x="17419" y="6451"/>
                </a:cubicBezTo>
                <a:cubicBezTo>
                  <a:pt x="17413" y="6457"/>
                  <a:pt x="17419" y="6463"/>
                  <a:pt x="17419" y="6475"/>
                </a:cubicBezTo>
                <a:cubicBezTo>
                  <a:pt x="17413" y="6480"/>
                  <a:pt x="17413" y="6480"/>
                  <a:pt x="17407" y="6486"/>
                </a:cubicBezTo>
                <a:cubicBezTo>
                  <a:pt x="17407" y="6486"/>
                  <a:pt x="17407" y="6492"/>
                  <a:pt x="17407" y="6498"/>
                </a:cubicBezTo>
                <a:cubicBezTo>
                  <a:pt x="17401" y="6498"/>
                  <a:pt x="17395" y="6498"/>
                  <a:pt x="17395" y="6498"/>
                </a:cubicBezTo>
                <a:cubicBezTo>
                  <a:pt x="17377" y="6498"/>
                  <a:pt x="17365" y="6498"/>
                  <a:pt x="17342" y="6498"/>
                </a:cubicBezTo>
                <a:cubicBezTo>
                  <a:pt x="17330" y="6498"/>
                  <a:pt x="17330" y="6498"/>
                  <a:pt x="17330" y="6498"/>
                </a:cubicBezTo>
                <a:cubicBezTo>
                  <a:pt x="17318" y="6498"/>
                  <a:pt x="17318" y="6498"/>
                  <a:pt x="17318" y="6498"/>
                </a:cubicBezTo>
                <a:cubicBezTo>
                  <a:pt x="17306" y="6498"/>
                  <a:pt x="17294" y="6498"/>
                  <a:pt x="17282" y="6498"/>
                </a:cubicBezTo>
                <a:cubicBezTo>
                  <a:pt x="17276" y="6498"/>
                  <a:pt x="17276" y="6492"/>
                  <a:pt x="17270" y="6492"/>
                </a:cubicBezTo>
                <a:cubicBezTo>
                  <a:pt x="17270" y="6498"/>
                  <a:pt x="17265" y="6510"/>
                  <a:pt x="17265" y="6510"/>
                </a:cubicBezTo>
                <a:close/>
                <a:moveTo>
                  <a:pt x="16310" y="6652"/>
                </a:moveTo>
                <a:lnTo>
                  <a:pt x="16310" y="6652"/>
                </a:lnTo>
                <a:cubicBezTo>
                  <a:pt x="16310" y="6658"/>
                  <a:pt x="16310" y="6664"/>
                  <a:pt x="16310" y="6664"/>
                </a:cubicBezTo>
                <a:cubicBezTo>
                  <a:pt x="16346" y="6664"/>
                  <a:pt x="16346" y="6664"/>
                  <a:pt x="16346" y="6664"/>
                </a:cubicBezTo>
                <a:cubicBezTo>
                  <a:pt x="16351" y="6664"/>
                  <a:pt x="16357" y="6664"/>
                  <a:pt x="16357" y="6658"/>
                </a:cubicBezTo>
                <a:cubicBezTo>
                  <a:pt x="16363" y="6652"/>
                  <a:pt x="16363" y="6647"/>
                  <a:pt x="16363" y="6641"/>
                </a:cubicBezTo>
                <a:cubicBezTo>
                  <a:pt x="16363" y="6629"/>
                  <a:pt x="16363" y="6623"/>
                  <a:pt x="16357" y="6611"/>
                </a:cubicBezTo>
                <a:cubicBezTo>
                  <a:pt x="16357" y="6605"/>
                  <a:pt x="16351" y="6605"/>
                  <a:pt x="16351" y="6599"/>
                </a:cubicBezTo>
                <a:cubicBezTo>
                  <a:pt x="16334" y="6605"/>
                  <a:pt x="16328" y="6611"/>
                  <a:pt x="16310" y="6623"/>
                </a:cubicBezTo>
                <a:cubicBezTo>
                  <a:pt x="16310" y="6635"/>
                  <a:pt x="16310" y="6647"/>
                  <a:pt x="16310" y="6652"/>
                </a:cubicBezTo>
                <a:close/>
                <a:moveTo>
                  <a:pt x="16014" y="6623"/>
                </a:moveTo>
                <a:lnTo>
                  <a:pt x="16014" y="6623"/>
                </a:lnTo>
                <a:cubicBezTo>
                  <a:pt x="16014" y="6623"/>
                  <a:pt x="16014" y="6629"/>
                  <a:pt x="16014" y="6635"/>
                </a:cubicBezTo>
                <a:cubicBezTo>
                  <a:pt x="16014" y="6635"/>
                  <a:pt x="16019" y="6641"/>
                  <a:pt x="16019" y="6647"/>
                </a:cubicBezTo>
                <a:cubicBezTo>
                  <a:pt x="16025" y="6641"/>
                  <a:pt x="16025" y="6647"/>
                  <a:pt x="16031" y="6647"/>
                </a:cubicBezTo>
                <a:cubicBezTo>
                  <a:pt x="16037" y="6641"/>
                  <a:pt x="16037" y="6635"/>
                  <a:pt x="16043" y="6635"/>
                </a:cubicBezTo>
                <a:cubicBezTo>
                  <a:pt x="16049" y="6635"/>
                  <a:pt x="16055" y="6641"/>
                  <a:pt x="16061" y="6641"/>
                </a:cubicBezTo>
                <a:cubicBezTo>
                  <a:pt x="16067" y="6641"/>
                  <a:pt x="16067" y="6641"/>
                  <a:pt x="16067" y="6641"/>
                </a:cubicBezTo>
                <a:cubicBezTo>
                  <a:pt x="16073" y="6641"/>
                  <a:pt x="16073" y="6635"/>
                  <a:pt x="16079" y="6635"/>
                </a:cubicBezTo>
                <a:cubicBezTo>
                  <a:pt x="16067" y="6623"/>
                  <a:pt x="16067" y="6623"/>
                  <a:pt x="16067" y="6623"/>
                </a:cubicBezTo>
                <a:lnTo>
                  <a:pt x="16014" y="6623"/>
                </a:lnTo>
                <a:close/>
                <a:moveTo>
                  <a:pt x="16500" y="6504"/>
                </a:moveTo>
                <a:lnTo>
                  <a:pt x="16500" y="6504"/>
                </a:lnTo>
                <a:cubicBezTo>
                  <a:pt x="16494" y="6510"/>
                  <a:pt x="16488" y="6510"/>
                  <a:pt x="16488" y="6516"/>
                </a:cubicBezTo>
                <a:cubicBezTo>
                  <a:pt x="16482" y="6516"/>
                  <a:pt x="16476" y="6516"/>
                  <a:pt x="16476" y="6522"/>
                </a:cubicBezTo>
                <a:cubicBezTo>
                  <a:pt x="16476" y="6528"/>
                  <a:pt x="16476" y="6534"/>
                  <a:pt x="16476" y="6534"/>
                </a:cubicBezTo>
                <a:cubicBezTo>
                  <a:pt x="16476" y="6540"/>
                  <a:pt x="16470" y="6546"/>
                  <a:pt x="16470" y="6546"/>
                </a:cubicBezTo>
                <a:cubicBezTo>
                  <a:pt x="16470" y="6552"/>
                  <a:pt x="16470" y="6552"/>
                  <a:pt x="16470" y="6558"/>
                </a:cubicBezTo>
                <a:cubicBezTo>
                  <a:pt x="16470" y="6563"/>
                  <a:pt x="16464" y="6563"/>
                  <a:pt x="16464" y="6569"/>
                </a:cubicBezTo>
                <a:cubicBezTo>
                  <a:pt x="16464" y="6575"/>
                  <a:pt x="16476" y="6575"/>
                  <a:pt x="16482" y="6575"/>
                </a:cubicBezTo>
                <a:cubicBezTo>
                  <a:pt x="16482" y="6575"/>
                  <a:pt x="16488" y="6575"/>
                  <a:pt x="16494" y="6575"/>
                </a:cubicBezTo>
                <a:cubicBezTo>
                  <a:pt x="16494" y="6569"/>
                  <a:pt x="16500" y="6569"/>
                  <a:pt x="16506" y="6563"/>
                </a:cubicBezTo>
                <a:cubicBezTo>
                  <a:pt x="16506" y="6563"/>
                  <a:pt x="16506" y="6558"/>
                  <a:pt x="16506" y="6552"/>
                </a:cubicBezTo>
                <a:cubicBezTo>
                  <a:pt x="16512" y="6540"/>
                  <a:pt x="16517" y="6528"/>
                  <a:pt x="16517" y="6510"/>
                </a:cubicBezTo>
                <a:cubicBezTo>
                  <a:pt x="16517" y="6504"/>
                  <a:pt x="16517" y="6504"/>
                  <a:pt x="16517" y="6504"/>
                </a:cubicBezTo>
                <a:cubicBezTo>
                  <a:pt x="16517" y="6504"/>
                  <a:pt x="16512" y="6504"/>
                  <a:pt x="16512" y="6498"/>
                </a:cubicBezTo>
                <a:cubicBezTo>
                  <a:pt x="16506" y="6498"/>
                  <a:pt x="16500" y="6504"/>
                  <a:pt x="16500" y="6504"/>
                </a:cubicBezTo>
                <a:close/>
                <a:moveTo>
                  <a:pt x="16417" y="6415"/>
                </a:moveTo>
                <a:lnTo>
                  <a:pt x="16417" y="6415"/>
                </a:lnTo>
                <a:cubicBezTo>
                  <a:pt x="16423" y="6415"/>
                  <a:pt x="16423" y="6415"/>
                  <a:pt x="16428" y="6415"/>
                </a:cubicBezTo>
                <a:cubicBezTo>
                  <a:pt x="16435" y="6415"/>
                  <a:pt x="16435" y="6403"/>
                  <a:pt x="16435" y="6403"/>
                </a:cubicBezTo>
                <a:cubicBezTo>
                  <a:pt x="16440" y="6403"/>
                  <a:pt x="16446" y="6409"/>
                  <a:pt x="16446" y="6409"/>
                </a:cubicBezTo>
                <a:cubicBezTo>
                  <a:pt x="16458" y="6409"/>
                  <a:pt x="16464" y="6409"/>
                  <a:pt x="16470" y="6409"/>
                </a:cubicBezTo>
                <a:cubicBezTo>
                  <a:pt x="16476" y="6409"/>
                  <a:pt x="16482" y="6409"/>
                  <a:pt x="16482" y="6409"/>
                </a:cubicBezTo>
                <a:cubicBezTo>
                  <a:pt x="16494" y="6409"/>
                  <a:pt x="16500" y="6415"/>
                  <a:pt x="16506" y="6421"/>
                </a:cubicBezTo>
                <a:cubicBezTo>
                  <a:pt x="16517" y="6427"/>
                  <a:pt x="16517" y="6433"/>
                  <a:pt x="16529" y="6439"/>
                </a:cubicBezTo>
                <a:cubicBezTo>
                  <a:pt x="16529" y="6439"/>
                  <a:pt x="16535" y="6439"/>
                  <a:pt x="16541" y="6445"/>
                </a:cubicBezTo>
                <a:cubicBezTo>
                  <a:pt x="16547" y="6445"/>
                  <a:pt x="16541" y="6451"/>
                  <a:pt x="16547" y="6457"/>
                </a:cubicBezTo>
                <a:cubicBezTo>
                  <a:pt x="16553" y="6457"/>
                  <a:pt x="16559" y="6457"/>
                  <a:pt x="16559" y="6457"/>
                </a:cubicBezTo>
                <a:cubicBezTo>
                  <a:pt x="16565" y="6457"/>
                  <a:pt x="16571" y="6457"/>
                  <a:pt x="16577" y="6457"/>
                </a:cubicBezTo>
                <a:lnTo>
                  <a:pt x="16583" y="6463"/>
                </a:lnTo>
                <a:cubicBezTo>
                  <a:pt x="16601" y="6463"/>
                  <a:pt x="16606" y="6457"/>
                  <a:pt x="16624" y="6463"/>
                </a:cubicBezTo>
                <a:cubicBezTo>
                  <a:pt x="16624" y="6463"/>
                  <a:pt x="16630" y="6463"/>
                  <a:pt x="16636" y="6469"/>
                </a:cubicBezTo>
                <a:cubicBezTo>
                  <a:pt x="16642" y="6469"/>
                  <a:pt x="16648" y="6475"/>
                  <a:pt x="16660" y="6480"/>
                </a:cubicBezTo>
                <a:lnTo>
                  <a:pt x="16666" y="6486"/>
                </a:lnTo>
                <a:cubicBezTo>
                  <a:pt x="16672" y="6492"/>
                  <a:pt x="16678" y="6492"/>
                  <a:pt x="16678" y="6498"/>
                </a:cubicBezTo>
                <a:cubicBezTo>
                  <a:pt x="16689" y="6504"/>
                  <a:pt x="16695" y="6510"/>
                  <a:pt x="16701" y="6522"/>
                </a:cubicBezTo>
                <a:cubicBezTo>
                  <a:pt x="16701" y="6528"/>
                  <a:pt x="16701" y="6528"/>
                  <a:pt x="16707" y="6534"/>
                </a:cubicBezTo>
                <a:cubicBezTo>
                  <a:pt x="16713" y="6546"/>
                  <a:pt x="16731" y="6552"/>
                  <a:pt x="16731" y="6569"/>
                </a:cubicBezTo>
                <a:lnTo>
                  <a:pt x="16725" y="6575"/>
                </a:lnTo>
                <a:cubicBezTo>
                  <a:pt x="16725" y="6581"/>
                  <a:pt x="16725" y="6587"/>
                  <a:pt x="16725" y="6593"/>
                </a:cubicBezTo>
                <a:cubicBezTo>
                  <a:pt x="16725" y="6599"/>
                  <a:pt x="16719" y="6611"/>
                  <a:pt x="16707" y="6611"/>
                </a:cubicBezTo>
                <a:cubicBezTo>
                  <a:pt x="16707" y="6611"/>
                  <a:pt x="16701" y="6611"/>
                  <a:pt x="16695" y="6611"/>
                </a:cubicBezTo>
                <a:cubicBezTo>
                  <a:pt x="16695" y="6611"/>
                  <a:pt x="16689" y="6617"/>
                  <a:pt x="16683" y="6617"/>
                </a:cubicBezTo>
                <a:cubicBezTo>
                  <a:pt x="16683" y="6617"/>
                  <a:pt x="16678" y="6623"/>
                  <a:pt x="16672" y="6623"/>
                </a:cubicBezTo>
                <a:cubicBezTo>
                  <a:pt x="16672" y="6629"/>
                  <a:pt x="16666" y="6629"/>
                  <a:pt x="16660" y="6635"/>
                </a:cubicBezTo>
                <a:cubicBezTo>
                  <a:pt x="16660" y="6641"/>
                  <a:pt x="16660" y="6641"/>
                  <a:pt x="16660" y="6647"/>
                </a:cubicBezTo>
                <a:cubicBezTo>
                  <a:pt x="16660" y="6652"/>
                  <a:pt x="16660" y="6652"/>
                  <a:pt x="16660" y="6658"/>
                </a:cubicBezTo>
                <a:cubicBezTo>
                  <a:pt x="16660" y="6670"/>
                  <a:pt x="16672" y="6676"/>
                  <a:pt x="16683" y="6676"/>
                </a:cubicBezTo>
                <a:cubicBezTo>
                  <a:pt x="16695" y="6676"/>
                  <a:pt x="16701" y="6676"/>
                  <a:pt x="16713" y="6670"/>
                </a:cubicBezTo>
                <a:cubicBezTo>
                  <a:pt x="16713" y="6664"/>
                  <a:pt x="16719" y="6664"/>
                  <a:pt x="16725" y="6658"/>
                </a:cubicBezTo>
                <a:lnTo>
                  <a:pt x="16725" y="6652"/>
                </a:lnTo>
                <a:cubicBezTo>
                  <a:pt x="16731" y="6647"/>
                  <a:pt x="16731" y="6641"/>
                  <a:pt x="16737" y="6641"/>
                </a:cubicBezTo>
                <a:cubicBezTo>
                  <a:pt x="16755" y="6641"/>
                  <a:pt x="16760" y="6641"/>
                  <a:pt x="16772" y="6647"/>
                </a:cubicBezTo>
                <a:cubicBezTo>
                  <a:pt x="16778" y="6652"/>
                  <a:pt x="16778" y="6652"/>
                  <a:pt x="16784" y="6658"/>
                </a:cubicBezTo>
                <a:cubicBezTo>
                  <a:pt x="16784" y="6664"/>
                  <a:pt x="16790" y="6664"/>
                  <a:pt x="16796" y="6664"/>
                </a:cubicBezTo>
                <a:cubicBezTo>
                  <a:pt x="16796" y="6670"/>
                  <a:pt x="16802" y="6676"/>
                  <a:pt x="16808" y="6676"/>
                </a:cubicBezTo>
                <a:cubicBezTo>
                  <a:pt x="16808" y="6682"/>
                  <a:pt x="16814" y="6682"/>
                  <a:pt x="16814" y="6682"/>
                </a:cubicBezTo>
                <a:cubicBezTo>
                  <a:pt x="16820" y="6682"/>
                  <a:pt x="16826" y="6688"/>
                  <a:pt x="16826" y="6688"/>
                </a:cubicBezTo>
                <a:cubicBezTo>
                  <a:pt x="16838" y="6688"/>
                  <a:pt x="16844" y="6688"/>
                  <a:pt x="16855" y="6694"/>
                </a:cubicBezTo>
                <a:cubicBezTo>
                  <a:pt x="16861" y="6700"/>
                  <a:pt x="16861" y="6700"/>
                  <a:pt x="16867" y="6706"/>
                </a:cubicBezTo>
                <a:cubicBezTo>
                  <a:pt x="16873" y="6706"/>
                  <a:pt x="16873" y="6706"/>
                  <a:pt x="16879" y="6706"/>
                </a:cubicBezTo>
                <a:cubicBezTo>
                  <a:pt x="16885" y="6706"/>
                  <a:pt x="16891" y="6712"/>
                  <a:pt x="16897" y="6712"/>
                </a:cubicBezTo>
                <a:cubicBezTo>
                  <a:pt x="16909" y="6712"/>
                  <a:pt x="16915" y="6712"/>
                  <a:pt x="16926" y="6712"/>
                </a:cubicBezTo>
                <a:cubicBezTo>
                  <a:pt x="16933" y="6712"/>
                  <a:pt x="16938" y="6712"/>
                  <a:pt x="16950" y="6712"/>
                </a:cubicBezTo>
                <a:cubicBezTo>
                  <a:pt x="16950" y="6712"/>
                  <a:pt x="16956" y="6706"/>
                  <a:pt x="16962" y="6706"/>
                </a:cubicBezTo>
                <a:cubicBezTo>
                  <a:pt x="16962" y="6700"/>
                  <a:pt x="16968" y="6700"/>
                  <a:pt x="16968" y="6700"/>
                </a:cubicBezTo>
                <a:cubicBezTo>
                  <a:pt x="16974" y="6694"/>
                  <a:pt x="16974" y="6688"/>
                  <a:pt x="16974" y="6688"/>
                </a:cubicBezTo>
                <a:cubicBezTo>
                  <a:pt x="16974" y="6676"/>
                  <a:pt x="16974" y="6670"/>
                  <a:pt x="16974" y="6664"/>
                </a:cubicBezTo>
                <a:cubicBezTo>
                  <a:pt x="16980" y="6664"/>
                  <a:pt x="16986" y="6664"/>
                  <a:pt x="16992" y="6664"/>
                </a:cubicBezTo>
                <a:cubicBezTo>
                  <a:pt x="16998" y="6658"/>
                  <a:pt x="17004" y="6658"/>
                  <a:pt x="17015" y="6652"/>
                </a:cubicBezTo>
                <a:cubicBezTo>
                  <a:pt x="17021" y="6652"/>
                  <a:pt x="17021" y="6647"/>
                  <a:pt x="17027" y="6641"/>
                </a:cubicBezTo>
                <a:cubicBezTo>
                  <a:pt x="17033" y="6635"/>
                  <a:pt x="17039" y="6623"/>
                  <a:pt x="17051" y="6623"/>
                </a:cubicBezTo>
                <a:cubicBezTo>
                  <a:pt x="17057" y="6623"/>
                  <a:pt x="17057" y="6623"/>
                  <a:pt x="17057" y="6623"/>
                </a:cubicBezTo>
                <a:cubicBezTo>
                  <a:pt x="17063" y="6623"/>
                  <a:pt x="17063" y="6623"/>
                  <a:pt x="17069" y="6629"/>
                </a:cubicBezTo>
                <a:cubicBezTo>
                  <a:pt x="17069" y="6629"/>
                  <a:pt x="17075" y="6629"/>
                  <a:pt x="17081" y="6629"/>
                </a:cubicBezTo>
                <a:cubicBezTo>
                  <a:pt x="17087" y="6629"/>
                  <a:pt x="17087" y="6635"/>
                  <a:pt x="17093" y="6635"/>
                </a:cubicBezTo>
                <a:cubicBezTo>
                  <a:pt x="17099" y="6641"/>
                  <a:pt x="17104" y="6641"/>
                  <a:pt x="17116" y="6647"/>
                </a:cubicBezTo>
                <a:lnTo>
                  <a:pt x="17122" y="6652"/>
                </a:lnTo>
                <a:cubicBezTo>
                  <a:pt x="17134" y="6658"/>
                  <a:pt x="17134" y="6670"/>
                  <a:pt x="17140" y="6676"/>
                </a:cubicBezTo>
                <a:cubicBezTo>
                  <a:pt x="17140" y="6676"/>
                  <a:pt x="17146" y="6682"/>
                  <a:pt x="17146" y="6688"/>
                </a:cubicBezTo>
                <a:cubicBezTo>
                  <a:pt x="17152" y="6694"/>
                  <a:pt x="17158" y="6694"/>
                  <a:pt x="17170" y="6706"/>
                </a:cubicBezTo>
                <a:cubicBezTo>
                  <a:pt x="17170" y="6706"/>
                  <a:pt x="17176" y="6712"/>
                  <a:pt x="17176" y="6718"/>
                </a:cubicBezTo>
                <a:cubicBezTo>
                  <a:pt x="17181" y="6724"/>
                  <a:pt x="17187" y="6730"/>
                  <a:pt x="17193" y="6735"/>
                </a:cubicBezTo>
                <a:cubicBezTo>
                  <a:pt x="17193" y="6741"/>
                  <a:pt x="17199" y="6747"/>
                  <a:pt x="17199" y="6753"/>
                </a:cubicBezTo>
                <a:cubicBezTo>
                  <a:pt x="17199" y="6759"/>
                  <a:pt x="17205" y="6765"/>
                  <a:pt x="17205" y="6765"/>
                </a:cubicBezTo>
                <a:cubicBezTo>
                  <a:pt x="17217" y="6765"/>
                  <a:pt x="17217" y="6765"/>
                  <a:pt x="17229" y="6765"/>
                </a:cubicBezTo>
                <a:cubicBezTo>
                  <a:pt x="17241" y="6765"/>
                  <a:pt x="17253" y="6765"/>
                  <a:pt x="17270" y="6759"/>
                </a:cubicBezTo>
                <a:cubicBezTo>
                  <a:pt x="17276" y="6759"/>
                  <a:pt x="17282" y="6759"/>
                  <a:pt x="17288" y="6759"/>
                </a:cubicBezTo>
                <a:cubicBezTo>
                  <a:pt x="17306" y="6759"/>
                  <a:pt x="17312" y="6765"/>
                  <a:pt x="17318" y="6777"/>
                </a:cubicBezTo>
                <a:cubicBezTo>
                  <a:pt x="17330" y="6789"/>
                  <a:pt x="17330" y="6789"/>
                  <a:pt x="17342" y="6795"/>
                </a:cubicBezTo>
                <a:cubicBezTo>
                  <a:pt x="17348" y="6795"/>
                  <a:pt x="17353" y="6801"/>
                  <a:pt x="17359" y="6801"/>
                </a:cubicBezTo>
                <a:cubicBezTo>
                  <a:pt x="17365" y="6801"/>
                  <a:pt x="17371" y="6801"/>
                  <a:pt x="17377" y="6801"/>
                </a:cubicBezTo>
                <a:cubicBezTo>
                  <a:pt x="17377" y="6765"/>
                  <a:pt x="17377" y="6765"/>
                  <a:pt x="17377" y="6765"/>
                </a:cubicBezTo>
                <a:cubicBezTo>
                  <a:pt x="17377" y="6753"/>
                  <a:pt x="17371" y="6747"/>
                  <a:pt x="17359" y="6747"/>
                </a:cubicBezTo>
                <a:cubicBezTo>
                  <a:pt x="17359" y="6747"/>
                  <a:pt x="17353" y="6747"/>
                  <a:pt x="17353" y="6741"/>
                </a:cubicBezTo>
                <a:cubicBezTo>
                  <a:pt x="17348" y="6741"/>
                  <a:pt x="17342" y="6741"/>
                  <a:pt x="17342" y="6741"/>
                </a:cubicBezTo>
                <a:cubicBezTo>
                  <a:pt x="17336" y="6741"/>
                  <a:pt x="17336" y="6735"/>
                  <a:pt x="17336" y="6730"/>
                </a:cubicBezTo>
                <a:cubicBezTo>
                  <a:pt x="17330" y="6724"/>
                  <a:pt x="17330" y="6724"/>
                  <a:pt x="17324" y="6718"/>
                </a:cubicBezTo>
                <a:cubicBezTo>
                  <a:pt x="17324" y="6712"/>
                  <a:pt x="17318" y="6712"/>
                  <a:pt x="17312" y="6712"/>
                </a:cubicBezTo>
                <a:cubicBezTo>
                  <a:pt x="17306" y="6712"/>
                  <a:pt x="17300" y="6712"/>
                  <a:pt x="17300" y="6712"/>
                </a:cubicBezTo>
                <a:cubicBezTo>
                  <a:pt x="17294" y="6706"/>
                  <a:pt x="17294" y="6712"/>
                  <a:pt x="17288" y="6712"/>
                </a:cubicBezTo>
                <a:cubicBezTo>
                  <a:pt x="17282" y="6706"/>
                  <a:pt x="17282" y="6700"/>
                  <a:pt x="17276" y="6700"/>
                </a:cubicBezTo>
                <a:cubicBezTo>
                  <a:pt x="17270" y="6700"/>
                  <a:pt x="17270" y="6700"/>
                  <a:pt x="17265" y="6700"/>
                </a:cubicBezTo>
                <a:cubicBezTo>
                  <a:pt x="17259" y="6700"/>
                  <a:pt x="17259" y="6694"/>
                  <a:pt x="17253" y="6694"/>
                </a:cubicBezTo>
                <a:cubicBezTo>
                  <a:pt x="17247" y="6694"/>
                  <a:pt x="17241" y="6694"/>
                  <a:pt x="17229" y="6694"/>
                </a:cubicBezTo>
                <a:cubicBezTo>
                  <a:pt x="17229" y="6623"/>
                  <a:pt x="17229" y="6623"/>
                  <a:pt x="17229" y="6623"/>
                </a:cubicBezTo>
                <a:cubicBezTo>
                  <a:pt x="17211" y="6623"/>
                  <a:pt x="17199" y="6623"/>
                  <a:pt x="17181" y="6623"/>
                </a:cubicBezTo>
                <a:cubicBezTo>
                  <a:pt x="17181" y="6569"/>
                  <a:pt x="17181" y="6569"/>
                  <a:pt x="17181" y="6569"/>
                </a:cubicBezTo>
                <a:cubicBezTo>
                  <a:pt x="17199" y="6569"/>
                  <a:pt x="17205" y="6569"/>
                  <a:pt x="17223" y="6569"/>
                </a:cubicBezTo>
                <a:cubicBezTo>
                  <a:pt x="17223" y="6552"/>
                  <a:pt x="17223" y="6552"/>
                  <a:pt x="17223" y="6552"/>
                </a:cubicBezTo>
                <a:cubicBezTo>
                  <a:pt x="17223" y="6546"/>
                  <a:pt x="17217" y="6546"/>
                  <a:pt x="17211" y="6546"/>
                </a:cubicBezTo>
                <a:cubicBezTo>
                  <a:pt x="17211" y="6540"/>
                  <a:pt x="17211" y="6534"/>
                  <a:pt x="17205" y="6534"/>
                </a:cubicBezTo>
                <a:cubicBezTo>
                  <a:pt x="17199" y="6528"/>
                  <a:pt x="17199" y="6528"/>
                  <a:pt x="17193" y="6522"/>
                </a:cubicBezTo>
                <a:cubicBezTo>
                  <a:pt x="17134" y="6522"/>
                  <a:pt x="17134" y="6522"/>
                  <a:pt x="17134" y="6522"/>
                </a:cubicBezTo>
                <a:cubicBezTo>
                  <a:pt x="17134" y="6522"/>
                  <a:pt x="17134" y="6516"/>
                  <a:pt x="17128" y="6510"/>
                </a:cubicBezTo>
                <a:cubicBezTo>
                  <a:pt x="17122" y="6510"/>
                  <a:pt x="17116" y="6510"/>
                  <a:pt x="17116" y="6504"/>
                </a:cubicBezTo>
                <a:cubicBezTo>
                  <a:pt x="17110" y="6498"/>
                  <a:pt x="17116" y="6486"/>
                  <a:pt x="17110" y="6480"/>
                </a:cubicBezTo>
                <a:cubicBezTo>
                  <a:pt x="17110" y="6480"/>
                  <a:pt x="17110" y="6475"/>
                  <a:pt x="17110" y="6469"/>
                </a:cubicBezTo>
                <a:cubicBezTo>
                  <a:pt x="17104" y="6469"/>
                  <a:pt x="17099" y="6469"/>
                  <a:pt x="17099" y="6463"/>
                </a:cubicBezTo>
                <a:cubicBezTo>
                  <a:pt x="17093" y="6463"/>
                  <a:pt x="17087" y="6457"/>
                  <a:pt x="17087" y="6457"/>
                </a:cubicBezTo>
                <a:cubicBezTo>
                  <a:pt x="17081" y="6451"/>
                  <a:pt x="17081" y="6445"/>
                  <a:pt x="17075" y="6445"/>
                </a:cubicBezTo>
                <a:cubicBezTo>
                  <a:pt x="17069" y="6439"/>
                  <a:pt x="17063" y="6439"/>
                  <a:pt x="17063" y="6433"/>
                </a:cubicBezTo>
                <a:cubicBezTo>
                  <a:pt x="17051" y="6427"/>
                  <a:pt x="17051" y="6415"/>
                  <a:pt x="17039" y="6415"/>
                </a:cubicBezTo>
                <a:cubicBezTo>
                  <a:pt x="17033" y="6409"/>
                  <a:pt x="17033" y="6409"/>
                  <a:pt x="17027" y="6409"/>
                </a:cubicBezTo>
                <a:cubicBezTo>
                  <a:pt x="17021" y="6403"/>
                  <a:pt x="17010" y="6409"/>
                  <a:pt x="17004" y="6409"/>
                </a:cubicBezTo>
                <a:cubicBezTo>
                  <a:pt x="16992" y="6409"/>
                  <a:pt x="16986" y="6403"/>
                  <a:pt x="16974" y="6397"/>
                </a:cubicBezTo>
                <a:cubicBezTo>
                  <a:pt x="16974" y="6392"/>
                  <a:pt x="16974" y="6386"/>
                  <a:pt x="16968" y="6386"/>
                </a:cubicBezTo>
                <a:cubicBezTo>
                  <a:pt x="16968" y="6380"/>
                  <a:pt x="16962" y="6386"/>
                  <a:pt x="16962" y="6386"/>
                </a:cubicBezTo>
                <a:cubicBezTo>
                  <a:pt x="16956" y="6380"/>
                  <a:pt x="16950" y="6380"/>
                  <a:pt x="16944" y="6380"/>
                </a:cubicBezTo>
                <a:cubicBezTo>
                  <a:pt x="16938" y="6380"/>
                  <a:pt x="16933" y="6374"/>
                  <a:pt x="16921" y="6374"/>
                </a:cubicBezTo>
                <a:cubicBezTo>
                  <a:pt x="16915" y="6368"/>
                  <a:pt x="16909" y="6362"/>
                  <a:pt x="16897" y="6356"/>
                </a:cubicBezTo>
                <a:cubicBezTo>
                  <a:pt x="16897" y="6356"/>
                  <a:pt x="16891" y="6356"/>
                  <a:pt x="16891" y="6350"/>
                </a:cubicBezTo>
                <a:cubicBezTo>
                  <a:pt x="16885" y="6350"/>
                  <a:pt x="16879" y="6350"/>
                  <a:pt x="16879" y="6350"/>
                </a:cubicBezTo>
                <a:cubicBezTo>
                  <a:pt x="16861" y="6350"/>
                  <a:pt x="16855" y="6356"/>
                  <a:pt x="16838" y="6350"/>
                </a:cubicBezTo>
                <a:cubicBezTo>
                  <a:pt x="16832" y="6350"/>
                  <a:pt x="16832" y="6350"/>
                  <a:pt x="16826" y="6350"/>
                </a:cubicBezTo>
                <a:cubicBezTo>
                  <a:pt x="16814" y="6350"/>
                  <a:pt x="16802" y="6350"/>
                  <a:pt x="16790" y="6344"/>
                </a:cubicBezTo>
                <a:cubicBezTo>
                  <a:pt x="16784" y="6344"/>
                  <a:pt x="16778" y="6338"/>
                  <a:pt x="16767" y="6332"/>
                </a:cubicBezTo>
                <a:cubicBezTo>
                  <a:pt x="16760" y="6326"/>
                  <a:pt x="16755" y="6320"/>
                  <a:pt x="16743" y="6320"/>
                </a:cubicBezTo>
                <a:cubicBezTo>
                  <a:pt x="16743" y="6315"/>
                  <a:pt x="16737" y="6315"/>
                  <a:pt x="16737" y="6315"/>
                </a:cubicBezTo>
                <a:cubicBezTo>
                  <a:pt x="16731" y="6315"/>
                  <a:pt x="16725" y="6315"/>
                  <a:pt x="16719" y="6309"/>
                </a:cubicBezTo>
                <a:cubicBezTo>
                  <a:pt x="16713" y="6309"/>
                  <a:pt x="16707" y="6297"/>
                  <a:pt x="16701" y="6297"/>
                </a:cubicBezTo>
                <a:cubicBezTo>
                  <a:pt x="16695" y="6297"/>
                  <a:pt x="16689" y="6297"/>
                  <a:pt x="16683" y="6303"/>
                </a:cubicBezTo>
                <a:cubicBezTo>
                  <a:pt x="16678" y="6303"/>
                  <a:pt x="16678" y="6309"/>
                  <a:pt x="16672" y="6315"/>
                </a:cubicBezTo>
                <a:cubicBezTo>
                  <a:pt x="16666" y="6320"/>
                  <a:pt x="16660" y="6326"/>
                  <a:pt x="16648" y="6326"/>
                </a:cubicBezTo>
                <a:cubicBezTo>
                  <a:pt x="16642" y="6326"/>
                  <a:pt x="16636" y="6326"/>
                  <a:pt x="16624" y="6326"/>
                </a:cubicBezTo>
                <a:cubicBezTo>
                  <a:pt x="16618" y="6326"/>
                  <a:pt x="16618" y="6326"/>
                  <a:pt x="16612" y="6332"/>
                </a:cubicBezTo>
                <a:cubicBezTo>
                  <a:pt x="16606" y="6332"/>
                  <a:pt x="16606" y="6338"/>
                  <a:pt x="16601" y="6344"/>
                </a:cubicBezTo>
                <a:cubicBezTo>
                  <a:pt x="16601" y="6350"/>
                  <a:pt x="16606" y="6356"/>
                  <a:pt x="16601" y="6362"/>
                </a:cubicBezTo>
                <a:cubicBezTo>
                  <a:pt x="16601" y="6368"/>
                  <a:pt x="16601" y="6374"/>
                  <a:pt x="16594" y="6374"/>
                </a:cubicBezTo>
                <a:cubicBezTo>
                  <a:pt x="16594" y="6380"/>
                  <a:pt x="16589" y="6380"/>
                  <a:pt x="16583" y="6380"/>
                </a:cubicBezTo>
                <a:cubicBezTo>
                  <a:pt x="16577" y="6386"/>
                  <a:pt x="16571" y="6386"/>
                  <a:pt x="16565" y="6386"/>
                </a:cubicBezTo>
                <a:cubicBezTo>
                  <a:pt x="16553" y="6386"/>
                  <a:pt x="16547" y="6380"/>
                  <a:pt x="16535" y="6380"/>
                </a:cubicBezTo>
                <a:cubicBezTo>
                  <a:pt x="16529" y="6380"/>
                  <a:pt x="16523" y="6380"/>
                  <a:pt x="16512" y="6374"/>
                </a:cubicBezTo>
                <a:cubicBezTo>
                  <a:pt x="16512" y="6374"/>
                  <a:pt x="16512" y="6368"/>
                  <a:pt x="16506" y="6362"/>
                </a:cubicBezTo>
                <a:cubicBezTo>
                  <a:pt x="16506" y="6362"/>
                  <a:pt x="16506" y="6356"/>
                  <a:pt x="16506" y="6350"/>
                </a:cubicBezTo>
                <a:cubicBezTo>
                  <a:pt x="16500" y="6344"/>
                  <a:pt x="16494" y="6344"/>
                  <a:pt x="16482" y="6344"/>
                </a:cubicBezTo>
                <a:cubicBezTo>
                  <a:pt x="16476" y="6344"/>
                  <a:pt x="16476" y="6344"/>
                  <a:pt x="16470" y="6344"/>
                </a:cubicBezTo>
                <a:cubicBezTo>
                  <a:pt x="16464" y="6344"/>
                  <a:pt x="16464" y="6350"/>
                  <a:pt x="16458" y="6350"/>
                </a:cubicBezTo>
                <a:cubicBezTo>
                  <a:pt x="16458" y="6356"/>
                  <a:pt x="16452" y="6356"/>
                  <a:pt x="16446" y="6356"/>
                </a:cubicBezTo>
                <a:cubicBezTo>
                  <a:pt x="16375" y="6356"/>
                  <a:pt x="16375" y="6356"/>
                  <a:pt x="16375" y="6356"/>
                </a:cubicBezTo>
                <a:cubicBezTo>
                  <a:pt x="16375" y="6380"/>
                  <a:pt x="16375" y="6380"/>
                  <a:pt x="16375" y="6380"/>
                </a:cubicBezTo>
                <a:cubicBezTo>
                  <a:pt x="16381" y="6380"/>
                  <a:pt x="16387" y="6380"/>
                  <a:pt x="16387" y="6386"/>
                </a:cubicBezTo>
                <a:cubicBezTo>
                  <a:pt x="16393" y="6386"/>
                  <a:pt x="16399" y="6386"/>
                  <a:pt x="16399" y="6392"/>
                </a:cubicBezTo>
                <a:cubicBezTo>
                  <a:pt x="16405" y="6397"/>
                  <a:pt x="16399" y="6397"/>
                  <a:pt x="16399" y="6403"/>
                </a:cubicBezTo>
                <a:cubicBezTo>
                  <a:pt x="16399" y="6409"/>
                  <a:pt x="16399" y="6421"/>
                  <a:pt x="16399" y="6427"/>
                </a:cubicBezTo>
                <a:cubicBezTo>
                  <a:pt x="16417" y="6427"/>
                  <a:pt x="16417" y="6427"/>
                  <a:pt x="16417" y="6427"/>
                </a:cubicBezTo>
                <a:cubicBezTo>
                  <a:pt x="16417" y="6421"/>
                  <a:pt x="16417" y="6415"/>
                  <a:pt x="16417" y="6415"/>
                </a:cubicBezTo>
                <a:close/>
                <a:moveTo>
                  <a:pt x="15966" y="6291"/>
                </a:moveTo>
                <a:lnTo>
                  <a:pt x="15966" y="6291"/>
                </a:lnTo>
                <a:cubicBezTo>
                  <a:pt x="15960" y="6291"/>
                  <a:pt x="15954" y="6291"/>
                  <a:pt x="15954" y="6291"/>
                </a:cubicBezTo>
                <a:cubicBezTo>
                  <a:pt x="15948" y="6291"/>
                  <a:pt x="15948" y="6303"/>
                  <a:pt x="15948" y="6303"/>
                </a:cubicBezTo>
                <a:cubicBezTo>
                  <a:pt x="15948" y="6309"/>
                  <a:pt x="15954" y="6315"/>
                  <a:pt x="15960" y="6315"/>
                </a:cubicBezTo>
                <a:cubicBezTo>
                  <a:pt x="15966" y="6315"/>
                  <a:pt x="15966" y="6315"/>
                  <a:pt x="15966" y="6315"/>
                </a:cubicBezTo>
                <a:cubicBezTo>
                  <a:pt x="15978" y="6315"/>
                  <a:pt x="15978" y="6315"/>
                  <a:pt x="15978" y="6315"/>
                </a:cubicBezTo>
                <a:cubicBezTo>
                  <a:pt x="15990" y="6315"/>
                  <a:pt x="15996" y="6315"/>
                  <a:pt x="16002" y="6315"/>
                </a:cubicBezTo>
                <a:cubicBezTo>
                  <a:pt x="16014" y="6315"/>
                  <a:pt x="16019" y="6315"/>
                  <a:pt x="16025" y="6315"/>
                </a:cubicBezTo>
                <a:cubicBezTo>
                  <a:pt x="16025" y="6309"/>
                  <a:pt x="16019" y="6315"/>
                  <a:pt x="16019" y="6315"/>
                </a:cubicBezTo>
                <a:cubicBezTo>
                  <a:pt x="16019" y="6303"/>
                  <a:pt x="16019" y="6297"/>
                  <a:pt x="16019" y="6291"/>
                </a:cubicBezTo>
                <a:cubicBezTo>
                  <a:pt x="16014" y="6291"/>
                  <a:pt x="16008" y="6285"/>
                  <a:pt x="16002" y="6285"/>
                </a:cubicBezTo>
                <a:cubicBezTo>
                  <a:pt x="15966" y="6285"/>
                  <a:pt x="15966" y="6285"/>
                  <a:pt x="15966" y="6285"/>
                </a:cubicBezTo>
                <a:lnTo>
                  <a:pt x="15966" y="6291"/>
                </a:lnTo>
                <a:close/>
                <a:moveTo>
                  <a:pt x="16553" y="6249"/>
                </a:moveTo>
                <a:lnTo>
                  <a:pt x="16553" y="6249"/>
                </a:lnTo>
                <a:cubicBezTo>
                  <a:pt x="16553" y="6255"/>
                  <a:pt x="16559" y="6255"/>
                  <a:pt x="16559" y="6261"/>
                </a:cubicBezTo>
                <a:cubicBezTo>
                  <a:pt x="16559" y="6267"/>
                  <a:pt x="16565" y="6273"/>
                  <a:pt x="16565" y="6279"/>
                </a:cubicBezTo>
                <a:cubicBezTo>
                  <a:pt x="16565" y="6291"/>
                  <a:pt x="16559" y="6297"/>
                  <a:pt x="16559" y="6309"/>
                </a:cubicBezTo>
                <a:cubicBezTo>
                  <a:pt x="16618" y="6309"/>
                  <a:pt x="16618" y="6309"/>
                  <a:pt x="16618" y="6309"/>
                </a:cubicBezTo>
                <a:cubicBezTo>
                  <a:pt x="16618" y="6297"/>
                  <a:pt x="16618" y="6297"/>
                  <a:pt x="16618" y="6297"/>
                </a:cubicBezTo>
                <a:cubicBezTo>
                  <a:pt x="16594" y="6297"/>
                  <a:pt x="16594" y="6297"/>
                  <a:pt x="16594" y="6297"/>
                </a:cubicBezTo>
                <a:cubicBezTo>
                  <a:pt x="16594" y="6285"/>
                  <a:pt x="16594" y="6279"/>
                  <a:pt x="16594" y="6273"/>
                </a:cubicBezTo>
                <a:cubicBezTo>
                  <a:pt x="16594" y="6267"/>
                  <a:pt x="16589" y="6267"/>
                  <a:pt x="16589" y="6261"/>
                </a:cubicBezTo>
                <a:cubicBezTo>
                  <a:pt x="16589" y="6255"/>
                  <a:pt x="16594" y="6249"/>
                  <a:pt x="16594" y="6249"/>
                </a:cubicBezTo>
                <a:cubicBezTo>
                  <a:pt x="16577" y="6249"/>
                  <a:pt x="16571" y="6249"/>
                  <a:pt x="16553" y="6249"/>
                </a:cubicBezTo>
                <a:close/>
                <a:moveTo>
                  <a:pt x="16316" y="6255"/>
                </a:moveTo>
                <a:lnTo>
                  <a:pt x="16316" y="6255"/>
                </a:lnTo>
                <a:cubicBezTo>
                  <a:pt x="16310" y="6255"/>
                  <a:pt x="16304" y="6249"/>
                  <a:pt x="16298" y="6255"/>
                </a:cubicBezTo>
                <a:cubicBezTo>
                  <a:pt x="16292" y="6255"/>
                  <a:pt x="16286" y="6261"/>
                  <a:pt x="16274" y="6267"/>
                </a:cubicBezTo>
                <a:cubicBezTo>
                  <a:pt x="16280" y="6273"/>
                  <a:pt x="16280" y="6273"/>
                  <a:pt x="16280" y="6273"/>
                </a:cubicBezTo>
                <a:cubicBezTo>
                  <a:pt x="16286" y="6279"/>
                  <a:pt x="16286" y="6279"/>
                  <a:pt x="16292" y="6279"/>
                </a:cubicBezTo>
                <a:cubicBezTo>
                  <a:pt x="16298" y="6279"/>
                  <a:pt x="16298" y="6285"/>
                  <a:pt x="16304" y="6285"/>
                </a:cubicBezTo>
                <a:cubicBezTo>
                  <a:pt x="16310" y="6285"/>
                  <a:pt x="16310" y="6291"/>
                  <a:pt x="16316" y="6291"/>
                </a:cubicBezTo>
                <a:cubicBezTo>
                  <a:pt x="16316" y="6291"/>
                  <a:pt x="16322" y="6291"/>
                  <a:pt x="16328" y="6291"/>
                </a:cubicBezTo>
                <a:cubicBezTo>
                  <a:pt x="16334" y="6291"/>
                  <a:pt x="16334" y="6285"/>
                  <a:pt x="16340" y="6291"/>
                </a:cubicBezTo>
                <a:cubicBezTo>
                  <a:pt x="16346" y="6291"/>
                  <a:pt x="16346" y="6297"/>
                  <a:pt x="16351" y="6297"/>
                </a:cubicBezTo>
                <a:cubicBezTo>
                  <a:pt x="16357" y="6303"/>
                  <a:pt x="16351" y="6309"/>
                  <a:pt x="16357" y="6309"/>
                </a:cubicBezTo>
                <a:cubicBezTo>
                  <a:pt x="16357" y="6315"/>
                  <a:pt x="16357" y="6320"/>
                  <a:pt x="16363" y="6326"/>
                </a:cubicBezTo>
                <a:cubicBezTo>
                  <a:pt x="16369" y="6326"/>
                  <a:pt x="16369" y="6326"/>
                  <a:pt x="16375" y="6326"/>
                </a:cubicBezTo>
                <a:cubicBezTo>
                  <a:pt x="16387" y="6326"/>
                  <a:pt x="16387" y="6326"/>
                  <a:pt x="16387" y="6326"/>
                </a:cubicBezTo>
                <a:cubicBezTo>
                  <a:pt x="16393" y="6326"/>
                  <a:pt x="16399" y="6320"/>
                  <a:pt x="16405" y="6320"/>
                </a:cubicBezTo>
                <a:cubicBezTo>
                  <a:pt x="16405" y="6320"/>
                  <a:pt x="16405" y="6315"/>
                  <a:pt x="16411" y="6315"/>
                </a:cubicBezTo>
                <a:cubicBezTo>
                  <a:pt x="16411" y="6315"/>
                  <a:pt x="16417" y="6320"/>
                  <a:pt x="16423" y="6320"/>
                </a:cubicBezTo>
                <a:cubicBezTo>
                  <a:pt x="16423" y="6320"/>
                  <a:pt x="16428" y="6320"/>
                  <a:pt x="16435" y="6320"/>
                </a:cubicBezTo>
                <a:cubicBezTo>
                  <a:pt x="16440" y="6320"/>
                  <a:pt x="16440" y="6320"/>
                  <a:pt x="16452" y="6320"/>
                </a:cubicBezTo>
                <a:cubicBezTo>
                  <a:pt x="16458" y="6320"/>
                  <a:pt x="16464" y="6320"/>
                  <a:pt x="16470" y="6320"/>
                </a:cubicBezTo>
                <a:cubicBezTo>
                  <a:pt x="16476" y="6320"/>
                  <a:pt x="16476" y="6315"/>
                  <a:pt x="16482" y="6315"/>
                </a:cubicBezTo>
                <a:cubicBezTo>
                  <a:pt x="16476" y="6309"/>
                  <a:pt x="16482" y="6303"/>
                  <a:pt x="16476" y="6303"/>
                </a:cubicBezTo>
                <a:cubicBezTo>
                  <a:pt x="16476" y="6297"/>
                  <a:pt x="16470" y="6303"/>
                  <a:pt x="16464" y="6297"/>
                </a:cubicBezTo>
                <a:cubicBezTo>
                  <a:pt x="16458" y="6285"/>
                  <a:pt x="16464" y="6273"/>
                  <a:pt x="16464" y="6261"/>
                </a:cubicBezTo>
                <a:cubicBezTo>
                  <a:pt x="16464" y="6255"/>
                  <a:pt x="16470" y="6249"/>
                  <a:pt x="16464" y="6249"/>
                </a:cubicBezTo>
                <a:cubicBezTo>
                  <a:pt x="16464" y="6243"/>
                  <a:pt x="16464" y="6237"/>
                  <a:pt x="16458" y="6237"/>
                </a:cubicBezTo>
                <a:cubicBezTo>
                  <a:pt x="16452" y="6231"/>
                  <a:pt x="16452" y="6231"/>
                  <a:pt x="16446" y="6231"/>
                </a:cubicBezTo>
                <a:cubicBezTo>
                  <a:pt x="16435" y="6231"/>
                  <a:pt x="16428" y="6226"/>
                  <a:pt x="16423" y="6226"/>
                </a:cubicBezTo>
                <a:cubicBezTo>
                  <a:pt x="16411" y="6226"/>
                  <a:pt x="16405" y="6231"/>
                  <a:pt x="16393" y="6231"/>
                </a:cubicBezTo>
                <a:cubicBezTo>
                  <a:pt x="16387" y="6237"/>
                  <a:pt x="16387" y="6237"/>
                  <a:pt x="16381" y="6243"/>
                </a:cubicBezTo>
                <a:cubicBezTo>
                  <a:pt x="16375" y="6243"/>
                  <a:pt x="16369" y="6243"/>
                  <a:pt x="16357" y="6243"/>
                </a:cubicBezTo>
                <a:cubicBezTo>
                  <a:pt x="16351" y="6243"/>
                  <a:pt x="16346" y="6243"/>
                  <a:pt x="16340" y="6243"/>
                </a:cubicBezTo>
                <a:cubicBezTo>
                  <a:pt x="16334" y="6243"/>
                  <a:pt x="16328" y="6249"/>
                  <a:pt x="16322" y="6249"/>
                </a:cubicBezTo>
                <a:cubicBezTo>
                  <a:pt x="16316" y="6255"/>
                  <a:pt x="16316" y="6255"/>
                  <a:pt x="16310" y="6261"/>
                </a:cubicBezTo>
                <a:cubicBezTo>
                  <a:pt x="16310" y="6261"/>
                  <a:pt x="16310" y="6267"/>
                  <a:pt x="16304" y="6267"/>
                </a:cubicBezTo>
                <a:lnTo>
                  <a:pt x="16316" y="6255"/>
                </a:lnTo>
                <a:close/>
                <a:moveTo>
                  <a:pt x="16298" y="6231"/>
                </a:moveTo>
                <a:lnTo>
                  <a:pt x="16298" y="6231"/>
                </a:lnTo>
                <a:cubicBezTo>
                  <a:pt x="16310" y="6226"/>
                  <a:pt x="16316" y="6220"/>
                  <a:pt x="16316" y="6202"/>
                </a:cubicBezTo>
                <a:cubicBezTo>
                  <a:pt x="16316" y="6196"/>
                  <a:pt x="16310" y="6190"/>
                  <a:pt x="16304" y="6190"/>
                </a:cubicBezTo>
                <a:cubicBezTo>
                  <a:pt x="16304" y="6190"/>
                  <a:pt x="16298" y="6184"/>
                  <a:pt x="16292" y="6184"/>
                </a:cubicBezTo>
                <a:cubicBezTo>
                  <a:pt x="16280" y="6184"/>
                  <a:pt x="16280" y="6184"/>
                  <a:pt x="16280" y="6184"/>
                </a:cubicBezTo>
                <a:lnTo>
                  <a:pt x="16274" y="6184"/>
                </a:lnTo>
                <a:cubicBezTo>
                  <a:pt x="16269" y="6184"/>
                  <a:pt x="16269" y="6190"/>
                  <a:pt x="16269" y="6196"/>
                </a:cubicBezTo>
                <a:cubicBezTo>
                  <a:pt x="16262" y="6202"/>
                  <a:pt x="16262" y="6208"/>
                  <a:pt x="16257" y="6220"/>
                </a:cubicBezTo>
                <a:cubicBezTo>
                  <a:pt x="16262" y="6226"/>
                  <a:pt x="16274" y="6231"/>
                  <a:pt x="16280" y="6231"/>
                </a:cubicBezTo>
                <a:cubicBezTo>
                  <a:pt x="16286" y="6231"/>
                  <a:pt x="16298" y="6231"/>
                  <a:pt x="16298" y="6231"/>
                </a:cubicBezTo>
                <a:close/>
                <a:moveTo>
                  <a:pt x="16245" y="6303"/>
                </a:moveTo>
                <a:lnTo>
                  <a:pt x="16245" y="6303"/>
                </a:lnTo>
                <a:cubicBezTo>
                  <a:pt x="16245" y="6315"/>
                  <a:pt x="16245" y="6315"/>
                  <a:pt x="16245" y="6315"/>
                </a:cubicBezTo>
                <a:cubicBezTo>
                  <a:pt x="16245" y="6320"/>
                  <a:pt x="16245" y="6326"/>
                  <a:pt x="16245" y="6332"/>
                </a:cubicBezTo>
                <a:cubicBezTo>
                  <a:pt x="16262" y="6332"/>
                  <a:pt x="16269" y="6332"/>
                  <a:pt x="16280" y="6332"/>
                </a:cubicBezTo>
                <a:cubicBezTo>
                  <a:pt x="16280" y="6297"/>
                  <a:pt x="16280" y="6297"/>
                  <a:pt x="16280" y="6297"/>
                </a:cubicBezTo>
                <a:cubicBezTo>
                  <a:pt x="16251" y="6297"/>
                  <a:pt x="16251" y="6297"/>
                  <a:pt x="16251" y="6297"/>
                </a:cubicBezTo>
                <a:cubicBezTo>
                  <a:pt x="16251" y="6315"/>
                  <a:pt x="16251" y="6315"/>
                  <a:pt x="16251" y="6315"/>
                </a:cubicBezTo>
                <a:lnTo>
                  <a:pt x="16245" y="6303"/>
                </a:lnTo>
                <a:close/>
                <a:moveTo>
                  <a:pt x="16138" y="6368"/>
                </a:moveTo>
                <a:lnTo>
                  <a:pt x="16138" y="6368"/>
                </a:lnTo>
                <a:cubicBezTo>
                  <a:pt x="16138" y="6374"/>
                  <a:pt x="16138" y="6380"/>
                  <a:pt x="16138" y="6380"/>
                </a:cubicBezTo>
                <a:cubicBezTo>
                  <a:pt x="16138" y="6386"/>
                  <a:pt x="16144" y="6386"/>
                  <a:pt x="16144" y="6392"/>
                </a:cubicBezTo>
                <a:cubicBezTo>
                  <a:pt x="16180" y="6392"/>
                  <a:pt x="16180" y="6392"/>
                  <a:pt x="16180" y="6392"/>
                </a:cubicBezTo>
                <a:cubicBezTo>
                  <a:pt x="16185" y="6392"/>
                  <a:pt x="16191" y="6392"/>
                  <a:pt x="16203" y="6392"/>
                </a:cubicBezTo>
                <a:lnTo>
                  <a:pt x="16209" y="6392"/>
                </a:lnTo>
                <a:cubicBezTo>
                  <a:pt x="16221" y="6392"/>
                  <a:pt x="16221" y="6392"/>
                  <a:pt x="16221" y="6392"/>
                </a:cubicBezTo>
                <a:cubicBezTo>
                  <a:pt x="16227" y="6392"/>
                  <a:pt x="16233" y="6397"/>
                  <a:pt x="16233" y="6397"/>
                </a:cubicBezTo>
                <a:cubicBezTo>
                  <a:pt x="16239" y="6397"/>
                  <a:pt x="16245" y="6397"/>
                  <a:pt x="16245" y="6397"/>
                </a:cubicBezTo>
                <a:cubicBezTo>
                  <a:pt x="16251" y="6397"/>
                  <a:pt x="16257" y="6397"/>
                  <a:pt x="16257" y="6403"/>
                </a:cubicBezTo>
                <a:cubicBezTo>
                  <a:pt x="16262" y="6403"/>
                  <a:pt x="16262" y="6409"/>
                  <a:pt x="16269" y="6409"/>
                </a:cubicBezTo>
                <a:cubicBezTo>
                  <a:pt x="16280" y="6409"/>
                  <a:pt x="16286" y="6409"/>
                  <a:pt x="16292" y="6409"/>
                </a:cubicBezTo>
                <a:cubicBezTo>
                  <a:pt x="16292" y="6397"/>
                  <a:pt x="16292" y="6392"/>
                  <a:pt x="16292" y="6374"/>
                </a:cubicBezTo>
                <a:cubicBezTo>
                  <a:pt x="16280" y="6374"/>
                  <a:pt x="16274" y="6374"/>
                  <a:pt x="16262" y="6374"/>
                </a:cubicBezTo>
                <a:cubicBezTo>
                  <a:pt x="16257" y="6374"/>
                  <a:pt x="16251" y="6368"/>
                  <a:pt x="16239" y="6368"/>
                </a:cubicBezTo>
                <a:cubicBezTo>
                  <a:pt x="16239" y="6368"/>
                  <a:pt x="16233" y="6368"/>
                  <a:pt x="16227" y="6368"/>
                </a:cubicBezTo>
                <a:cubicBezTo>
                  <a:pt x="16215" y="6368"/>
                  <a:pt x="16215" y="6368"/>
                  <a:pt x="16215" y="6368"/>
                </a:cubicBezTo>
                <a:cubicBezTo>
                  <a:pt x="16209" y="6368"/>
                  <a:pt x="16203" y="6362"/>
                  <a:pt x="16197" y="6362"/>
                </a:cubicBezTo>
                <a:cubicBezTo>
                  <a:pt x="16185" y="6362"/>
                  <a:pt x="16180" y="6356"/>
                  <a:pt x="16168" y="6356"/>
                </a:cubicBezTo>
                <a:cubicBezTo>
                  <a:pt x="16162" y="6356"/>
                  <a:pt x="16156" y="6356"/>
                  <a:pt x="16150" y="6356"/>
                </a:cubicBezTo>
                <a:cubicBezTo>
                  <a:pt x="16144" y="6362"/>
                  <a:pt x="16150" y="6368"/>
                  <a:pt x="16144" y="6368"/>
                </a:cubicBezTo>
                <a:cubicBezTo>
                  <a:pt x="16144" y="6374"/>
                  <a:pt x="16144" y="6380"/>
                  <a:pt x="16138" y="6380"/>
                </a:cubicBezTo>
                <a:lnTo>
                  <a:pt x="16138" y="6368"/>
                </a:lnTo>
                <a:close/>
                <a:moveTo>
                  <a:pt x="16096" y="6380"/>
                </a:moveTo>
                <a:lnTo>
                  <a:pt x="16096" y="6380"/>
                </a:lnTo>
                <a:cubicBezTo>
                  <a:pt x="16085" y="6374"/>
                  <a:pt x="16079" y="6374"/>
                  <a:pt x="16073" y="6374"/>
                </a:cubicBezTo>
                <a:cubicBezTo>
                  <a:pt x="16067" y="6374"/>
                  <a:pt x="16055" y="6368"/>
                  <a:pt x="16049" y="6368"/>
                </a:cubicBezTo>
                <a:cubicBezTo>
                  <a:pt x="16049" y="6392"/>
                  <a:pt x="16049" y="6392"/>
                  <a:pt x="16049" y="6392"/>
                </a:cubicBezTo>
                <a:cubicBezTo>
                  <a:pt x="16049" y="6392"/>
                  <a:pt x="16049" y="6397"/>
                  <a:pt x="16055" y="6403"/>
                </a:cubicBezTo>
                <a:cubicBezTo>
                  <a:pt x="16067" y="6409"/>
                  <a:pt x="16067" y="6409"/>
                  <a:pt x="16067" y="6409"/>
                </a:cubicBezTo>
                <a:cubicBezTo>
                  <a:pt x="16073" y="6409"/>
                  <a:pt x="16073" y="6409"/>
                  <a:pt x="16079" y="6409"/>
                </a:cubicBezTo>
                <a:cubicBezTo>
                  <a:pt x="16102" y="6409"/>
                  <a:pt x="16102" y="6409"/>
                  <a:pt x="16102" y="6409"/>
                </a:cubicBezTo>
                <a:cubicBezTo>
                  <a:pt x="16102" y="6392"/>
                  <a:pt x="16102" y="6392"/>
                  <a:pt x="16102" y="6392"/>
                </a:cubicBezTo>
                <a:cubicBezTo>
                  <a:pt x="16096" y="6386"/>
                  <a:pt x="16096" y="6380"/>
                  <a:pt x="16096" y="6380"/>
                </a:cubicBezTo>
                <a:close/>
                <a:moveTo>
                  <a:pt x="16168" y="6065"/>
                </a:moveTo>
                <a:lnTo>
                  <a:pt x="16168" y="6065"/>
                </a:lnTo>
                <a:cubicBezTo>
                  <a:pt x="16162" y="6077"/>
                  <a:pt x="16156" y="6083"/>
                  <a:pt x="16144" y="6089"/>
                </a:cubicBezTo>
                <a:cubicBezTo>
                  <a:pt x="16144" y="6095"/>
                  <a:pt x="16138" y="6101"/>
                  <a:pt x="16132" y="6101"/>
                </a:cubicBezTo>
                <a:cubicBezTo>
                  <a:pt x="16132" y="6101"/>
                  <a:pt x="16126" y="6107"/>
                  <a:pt x="16120" y="6113"/>
                </a:cubicBezTo>
                <a:cubicBezTo>
                  <a:pt x="16120" y="6113"/>
                  <a:pt x="16114" y="6107"/>
                  <a:pt x="16114" y="6113"/>
                </a:cubicBezTo>
                <a:cubicBezTo>
                  <a:pt x="16108" y="6113"/>
                  <a:pt x="16108" y="6119"/>
                  <a:pt x="16108" y="6119"/>
                </a:cubicBezTo>
                <a:cubicBezTo>
                  <a:pt x="16108" y="6125"/>
                  <a:pt x="16108" y="6125"/>
                  <a:pt x="16108" y="6125"/>
                </a:cubicBezTo>
                <a:cubicBezTo>
                  <a:pt x="16108" y="6137"/>
                  <a:pt x="16114" y="6142"/>
                  <a:pt x="16114" y="6154"/>
                </a:cubicBezTo>
                <a:cubicBezTo>
                  <a:pt x="16114" y="6160"/>
                  <a:pt x="16114" y="6160"/>
                  <a:pt x="16114" y="6166"/>
                </a:cubicBezTo>
                <a:cubicBezTo>
                  <a:pt x="16114" y="6178"/>
                  <a:pt x="16114" y="6184"/>
                  <a:pt x="16114" y="6190"/>
                </a:cubicBezTo>
                <a:cubicBezTo>
                  <a:pt x="16108" y="6196"/>
                  <a:pt x="16102" y="6196"/>
                  <a:pt x="16102" y="6202"/>
                </a:cubicBezTo>
                <a:cubicBezTo>
                  <a:pt x="16102" y="6208"/>
                  <a:pt x="16096" y="6214"/>
                  <a:pt x="16096" y="6226"/>
                </a:cubicBezTo>
                <a:cubicBezTo>
                  <a:pt x="16096" y="6231"/>
                  <a:pt x="16096" y="6231"/>
                  <a:pt x="16096" y="6237"/>
                </a:cubicBezTo>
                <a:cubicBezTo>
                  <a:pt x="16096" y="6243"/>
                  <a:pt x="16096" y="6249"/>
                  <a:pt x="16096" y="6261"/>
                </a:cubicBezTo>
                <a:cubicBezTo>
                  <a:pt x="16102" y="6261"/>
                  <a:pt x="16102" y="6255"/>
                  <a:pt x="16108" y="6261"/>
                </a:cubicBezTo>
                <a:cubicBezTo>
                  <a:pt x="16114" y="6261"/>
                  <a:pt x="16114" y="6267"/>
                  <a:pt x="16120" y="6267"/>
                </a:cubicBezTo>
                <a:cubicBezTo>
                  <a:pt x="16126" y="6267"/>
                  <a:pt x="16132" y="6261"/>
                  <a:pt x="16144" y="6261"/>
                </a:cubicBezTo>
                <a:cubicBezTo>
                  <a:pt x="16144" y="6249"/>
                  <a:pt x="16144" y="6243"/>
                  <a:pt x="16144" y="6231"/>
                </a:cubicBezTo>
                <a:cubicBezTo>
                  <a:pt x="16144" y="6220"/>
                  <a:pt x="16144" y="6214"/>
                  <a:pt x="16144" y="6196"/>
                </a:cubicBezTo>
                <a:cubicBezTo>
                  <a:pt x="16144" y="6196"/>
                  <a:pt x="16144" y="6196"/>
                  <a:pt x="16150" y="6196"/>
                </a:cubicBezTo>
                <a:cubicBezTo>
                  <a:pt x="16162" y="6196"/>
                  <a:pt x="16174" y="6196"/>
                  <a:pt x="16191" y="6196"/>
                </a:cubicBezTo>
                <a:cubicBezTo>
                  <a:pt x="16191" y="6196"/>
                  <a:pt x="16197" y="6196"/>
                  <a:pt x="16203" y="6196"/>
                </a:cubicBezTo>
                <a:cubicBezTo>
                  <a:pt x="16203" y="6190"/>
                  <a:pt x="16203" y="6190"/>
                  <a:pt x="16203" y="6178"/>
                </a:cubicBezTo>
                <a:cubicBezTo>
                  <a:pt x="16203" y="6172"/>
                  <a:pt x="16197" y="6166"/>
                  <a:pt x="16197" y="6160"/>
                </a:cubicBezTo>
                <a:cubicBezTo>
                  <a:pt x="16191" y="6160"/>
                  <a:pt x="16185" y="6160"/>
                  <a:pt x="16185" y="6154"/>
                </a:cubicBezTo>
                <a:cubicBezTo>
                  <a:pt x="16185" y="6149"/>
                  <a:pt x="16185" y="6149"/>
                  <a:pt x="16185" y="6142"/>
                </a:cubicBezTo>
                <a:cubicBezTo>
                  <a:pt x="16185" y="6137"/>
                  <a:pt x="16185" y="6137"/>
                  <a:pt x="16185" y="6131"/>
                </a:cubicBezTo>
                <a:cubicBezTo>
                  <a:pt x="16180" y="6131"/>
                  <a:pt x="16180" y="6125"/>
                  <a:pt x="16174" y="6125"/>
                </a:cubicBezTo>
                <a:cubicBezTo>
                  <a:pt x="16168" y="6125"/>
                  <a:pt x="16162" y="6131"/>
                  <a:pt x="16150" y="6131"/>
                </a:cubicBezTo>
                <a:cubicBezTo>
                  <a:pt x="16150" y="6113"/>
                  <a:pt x="16150" y="6113"/>
                  <a:pt x="16150" y="6113"/>
                </a:cubicBezTo>
                <a:cubicBezTo>
                  <a:pt x="16150" y="6107"/>
                  <a:pt x="16156" y="6107"/>
                  <a:pt x="16156" y="6101"/>
                </a:cubicBezTo>
                <a:cubicBezTo>
                  <a:pt x="16156" y="6095"/>
                  <a:pt x="16162" y="6095"/>
                  <a:pt x="16168" y="6095"/>
                </a:cubicBezTo>
                <a:cubicBezTo>
                  <a:pt x="16168" y="6089"/>
                  <a:pt x="16168" y="6083"/>
                  <a:pt x="16168" y="6083"/>
                </a:cubicBezTo>
                <a:cubicBezTo>
                  <a:pt x="16168" y="6077"/>
                  <a:pt x="16168" y="6071"/>
                  <a:pt x="16168" y="6065"/>
                </a:cubicBezTo>
                <a:close/>
                <a:moveTo>
                  <a:pt x="15628" y="6374"/>
                </a:moveTo>
                <a:lnTo>
                  <a:pt x="15628" y="6374"/>
                </a:lnTo>
                <a:cubicBezTo>
                  <a:pt x="15628" y="6380"/>
                  <a:pt x="15634" y="6386"/>
                  <a:pt x="15640" y="6392"/>
                </a:cubicBezTo>
                <a:cubicBezTo>
                  <a:pt x="15646" y="6392"/>
                  <a:pt x="15646" y="6397"/>
                  <a:pt x="15652" y="6397"/>
                </a:cubicBezTo>
                <a:cubicBezTo>
                  <a:pt x="15658" y="6397"/>
                  <a:pt x="15658" y="6397"/>
                  <a:pt x="15664" y="6403"/>
                </a:cubicBezTo>
                <a:cubicBezTo>
                  <a:pt x="15670" y="6403"/>
                  <a:pt x="15676" y="6403"/>
                  <a:pt x="15687" y="6403"/>
                </a:cubicBezTo>
                <a:cubicBezTo>
                  <a:pt x="15687" y="6409"/>
                  <a:pt x="15687" y="6409"/>
                  <a:pt x="15687" y="6415"/>
                </a:cubicBezTo>
                <a:cubicBezTo>
                  <a:pt x="15687" y="6427"/>
                  <a:pt x="15681" y="6427"/>
                  <a:pt x="15681" y="6439"/>
                </a:cubicBezTo>
                <a:cubicBezTo>
                  <a:pt x="15681" y="6445"/>
                  <a:pt x="15676" y="6445"/>
                  <a:pt x="15676" y="6451"/>
                </a:cubicBezTo>
                <a:cubicBezTo>
                  <a:pt x="15676" y="6457"/>
                  <a:pt x="15676" y="6457"/>
                  <a:pt x="15676" y="6463"/>
                </a:cubicBezTo>
                <a:cubicBezTo>
                  <a:pt x="15676" y="6469"/>
                  <a:pt x="15676" y="6469"/>
                  <a:pt x="15676" y="6475"/>
                </a:cubicBezTo>
                <a:cubicBezTo>
                  <a:pt x="15676" y="6480"/>
                  <a:pt x="15681" y="6480"/>
                  <a:pt x="15681" y="6486"/>
                </a:cubicBezTo>
                <a:cubicBezTo>
                  <a:pt x="15687" y="6492"/>
                  <a:pt x="15687" y="6498"/>
                  <a:pt x="15687" y="6498"/>
                </a:cubicBezTo>
                <a:cubicBezTo>
                  <a:pt x="15687" y="6504"/>
                  <a:pt x="15693" y="6510"/>
                  <a:pt x="15693" y="6510"/>
                </a:cubicBezTo>
                <a:cubicBezTo>
                  <a:pt x="15699" y="6510"/>
                  <a:pt x="15699" y="6510"/>
                  <a:pt x="15705" y="6504"/>
                </a:cubicBezTo>
                <a:cubicBezTo>
                  <a:pt x="15705" y="6498"/>
                  <a:pt x="15711" y="6498"/>
                  <a:pt x="15717" y="6498"/>
                </a:cubicBezTo>
                <a:cubicBezTo>
                  <a:pt x="15717" y="6486"/>
                  <a:pt x="15717" y="6480"/>
                  <a:pt x="15717" y="6469"/>
                </a:cubicBezTo>
                <a:cubicBezTo>
                  <a:pt x="15717" y="6463"/>
                  <a:pt x="15717" y="6457"/>
                  <a:pt x="15717" y="6445"/>
                </a:cubicBezTo>
                <a:cubicBezTo>
                  <a:pt x="15717" y="6439"/>
                  <a:pt x="15723" y="6439"/>
                  <a:pt x="15723" y="6433"/>
                </a:cubicBezTo>
                <a:cubicBezTo>
                  <a:pt x="15723" y="6356"/>
                  <a:pt x="15723" y="6356"/>
                  <a:pt x="15723" y="6356"/>
                </a:cubicBezTo>
                <a:cubicBezTo>
                  <a:pt x="15759" y="6356"/>
                  <a:pt x="15759" y="6356"/>
                  <a:pt x="15759" y="6356"/>
                </a:cubicBezTo>
                <a:cubicBezTo>
                  <a:pt x="15759" y="6386"/>
                  <a:pt x="15759" y="6386"/>
                  <a:pt x="15759" y="6386"/>
                </a:cubicBezTo>
                <a:cubicBezTo>
                  <a:pt x="15753" y="6397"/>
                  <a:pt x="15753" y="6397"/>
                  <a:pt x="15753" y="6397"/>
                </a:cubicBezTo>
                <a:cubicBezTo>
                  <a:pt x="15753" y="6409"/>
                  <a:pt x="15753" y="6409"/>
                  <a:pt x="15753" y="6409"/>
                </a:cubicBezTo>
                <a:cubicBezTo>
                  <a:pt x="15759" y="6409"/>
                  <a:pt x="15764" y="6409"/>
                  <a:pt x="15764" y="6409"/>
                </a:cubicBezTo>
                <a:cubicBezTo>
                  <a:pt x="15770" y="6409"/>
                  <a:pt x="15776" y="6409"/>
                  <a:pt x="15776" y="6409"/>
                </a:cubicBezTo>
                <a:cubicBezTo>
                  <a:pt x="15782" y="6409"/>
                  <a:pt x="15782" y="6415"/>
                  <a:pt x="15788" y="6415"/>
                </a:cubicBezTo>
                <a:cubicBezTo>
                  <a:pt x="15794" y="6415"/>
                  <a:pt x="15800" y="6415"/>
                  <a:pt x="15800" y="6421"/>
                </a:cubicBezTo>
                <a:cubicBezTo>
                  <a:pt x="15806" y="6421"/>
                  <a:pt x="15806" y="6421"/>
                  <a:pt x="15812" y="6421"/>
                </a:cubicBezTo>
                <a:cubicBezTo>
                  <a:pt x="15812" y="6439"/>
                  <a:pt x="15812" y="6439"/>
                  <a:pt x="15812" y="6439"/>
                </a:cubicBezTo>
                <a:cubicBezTo>
                  <a:pt x="15812" y="6445"/>
                  <a:pt x="15806" y="6451"/>
                  <a:pt x="15806" y="6451"/>
                </a:cubicBezTo>
                <a:cubicBezTo>
                  <a:pt x="15806" y="6457"/>
                  <a:pt x="15806" y="6463"/>
                  <a:pt x="15806" y="6463"/>
                </a:cubicBezTo>
                <a:cubicBezTo>
                  <a:pt x="15806" y="6475"/>
                  <a:pt x="15806" y="6475"/>
                  <a:pt x="15806" y="6475"/>
                </a:cubicBezTo>
                <a:cubicBezTo>
                  <a:pt x="15806" y="6480"/>
                  <a:pt x="15800" y="6486"/>
                  <a:pt x="15806" y="6492"/>
                </a:cubicBezTo>
                <a:cubicBezTo>
                  <a:pt x="15806" y="6492"/>
                  <a:pt x="15812" y="6498"/>
                  <a:pt x="15818" y="6498"/>
                </a:cubicBezTo>
                <a:cubicBezTo>
                  <a:pt x="15818" y="6504"/>
                  <a:pt x="15824" y="6504"/>
                  <a:pt x="15830" y="6504"/>
                </a:cubicBezTo>
                <a:cubicBezTo>
                  <a:pt x="15865" y="6504"/>
                  <a:pt x="15865" y="6504"/>
                  <a:pt x="15865" y="6504"/>
                </a:cubicBezTo>
                <a:cubicBezTo>
                  <a:pt x="15865" y="6498"/>
                  <a:pt x="15871" y="6498"/>
                  <a:pt x="15871" y="6492"/>
                </a:cubicBezTo>
                <a:cubicBezTo>
                  <a:pt x="15871" y="6475"/>
                  <a:pt x="15871" y="6475"/>
                  <a:pt x="15871" y="6475"/>
                </a:cubicBezTo>
                <a:cubicBezTo>
                  <a:pt x="15871" y="6463"/>
                  <a:pt x="15871" y="6457"/>
                  <a:pt x="15865" y="6445"/>
                </a:cubicBezTo>
                <a:cubicBezTo>
                  <a:pt x="15865" y="6445"/>
                  <a:pt x="15859" y="6445"/>
                  <a:pt x="15853" y="6439"/>
                </a:cubicBezTo>
                <a:cubicBezTo>
                  <a:pt x="15853" y="6439"/>
                  <a:pt x="15847" y="6433"/>
                  <a:pt x="15842" y="6427"/>
                </a:cubicBezTo>
                <a:cubicBezTo>
                  <a:pt x="15842" y="6427"/>
                  <a:pt x="15836" y="6427"/>
                  <a:pt x="15830" y="6421"/>
                </a:cubicBezTo>
                <a:cubicBezTo>
                  <a:pt x="15830" y="6415"/>
                  <a:pt x="15824" y="6409"/>
                  <a:pt x="15824" y="6403"/>
                </a:cubicBezTo>
                <a:cubicBezTo>
                  <a:pt x="15824" y="6397"/>
                  <a:pt x="15830" y="6392"/>
                  <a:pt x="15830" y="6386"/>
                </a:cubicBezTo>
                <a:cubicBezTo>
                  <a:pt x="15830" y="6374"/>
                  <a:pt x="15830" y="6374"/>
                  <a:pt x="15830" y="6374"/>
                </a:cubicBezTo>
                <a:cubicBezTo>
                  <a:pt x="15830" y="6374"/>
                  <a:pt x="15836" y="6368"/>
                  <a:pt x="15830" y="6362"/>
                </a:cubicBezTo>
                <a:cubicBezTo>
                  <a:pt x="15830" y="6362"/>
                  <a:pt x="15824" y="6362"/>
                  <a:pt x="15818" y="6356"/>
                </a:cubicBezTo>
                <a:cubicBezTo>
                  <a:pt x="15818" y="6350"/>
                  <a:pt x="15818" y="6350"/>
                  <a:pt x="15812" y="6344"/>
                </a:cubicBezTo>
                <a:cubicBezTo>
                  <a:pt x="15806" y="6338"/>
                  <a:pt x="15806" y="6338"/>
                  <a:pt x="15800" y="6338"/>
                </a:cubicBezTo>
                <a:cubicBezTo>
                  <a:pt x="15794" y="6332"/>
                  <a:pt x="15788" y="6338"/>
                  <a:pt x="15788" y="6332"/>
                </a:cubicBezTo>
                <a:cubicBezTo>
                  <a:pt x="15782" y="6332"/>
                  <a:pt x="15788" y="6326"/>
                  <a:pt x="15782" y="6320"/>
                </a:cubicBezTo>
                <a:cubicBezTo>
                  <a:pt x="15788" y="6303"/>
                  <a:pt x="15788" y="6303"/>
                  <a:pt x="15788" y="6303"/>
                </a:cubicBezTo>
                <a:cubicBezTo>
                  <a:pt x="15800" y="6303"/>
                  <a:pt x="15812" y="6303"/>
                  <a:pt x="15824" y="6303"/>
                </a:cubicBezTo>
                <a:cubicBezTo>
                  <a:pt x="15830" y="6303"/>
                  <a:pt x="15830" y="6297"/>
                  <a:pt x="15836" y="6291"/>
                </a:cubicBezTo>
                <a:cubicBezTo>
                  <a:pt x="15836" y="6291"/>
                  <a:pt x="15842" y="6291"/>
                  <a:pt x="15847" y="6291"/>
                </a:cubicBezTo>
                <a:cubicBezTo>
                  <a:pt x="15859" y="6285"/>
                  <a:pt x="15865" y="6291"/>
                  <a:pt x="15883" y="6291"/>
                </a:cubicBezTo>
                <a:lnTo>
                  <a:pt x="15889" y="6291"/>
                </a:lnTo>
                <a:cubicBezTo>
                  <a:pt x="15895" y="6291"/>
                  <a:pt x="15901" y="6285"/>
                  <a:pt x="15901" y="6273"/>
                </a:cubicBezTo>
                <a:lnTo>
                  <a:pt x="15895" y="6267"/>
                </a:lnTo>
                <a:cubicBezTo>
                  <a:pt x="15895" y="6261"/>
                  <a:pt x="15889" y="6255"/>
                  <a:pt x="15889" y="6255"/>
                </a:cubicBezTo>
                <a:cubicBezTo>
                  <a:pt x="15883" y="6249"/>
                  <a:pt x="15877" y="6249"/>
                  <a:pt x="15877" y="6249"/>
                </a:cubicBezTo>
                <a:cubicBezTo>
                  <a:pt x="15871" y="6243"/>
                  <a:pt x="15865" y="6243"/>
                  <a:pt x="15865" y="6237"/>
                </a:cubicBezTo>
                <a:cubicBezTo>
                  <a:pt x="15859" y="6237"/>
                  <a:pt x="15859" y="6231"/>
                  <a:pt x="15853" y="6231"/>
                </a:cubicBezTo>
                <a:cubicBezTo>
                  <a:pt x="15842" y="6231"/>
                  <a:pt x="15842" y="6231"/>
                  <a:pt x="15842" y="6231"/>
                </a:cubicBezTo>
                <a:cubicBezTo>
                  <a:pt x="15836" y="6231"/>
                  <a:pt x="15836" y="6231"/>
                  <a:pt x="15830" y="6231"/>
                </a:cubicBezTo>
                <a:cubicBezTo>
                  <a:pt x="15824" y="6231"/>
                  <a:pt x="15824" y="6231"/>
                  <a:pt x="15818" y="6237"/>
                </a:cubicBezTo>
                <a:cubicBezTo>
                  <a:pt x="15812" y="6237"/>
                  <a:pt x="15812" y="6243"/>
                  <a:pt x="15812" y="6249"/>
                </a:cubicBezTo>
                <a:cubicBezTo>
                  <a:pt x="15800" y="6255"/>
                  <a:pt x="15788" y="6267"/>
                  <a:pt x="15776" y="6267"/>
                </a:cubicBezTo>
                <a:cubicBezTo>
                  <a:pt x="15764" y="6273"/>
                  <a:pt x="15759" y="6267"/>
                  <a:pt x="15753" y="6267"/>
                </a:cubicBezTo>
                <a:cubicBezTo>
                  <a:pt x="15747" y="6267"/>
                  <a:pt x="15747" y="6267"/>
                  <a:pt x="15741" y="6267"/>
                </a:cubicBezTo>
                <a:cubicBezTo>
                  <a:pt x="15735" y="6261"/>
                  <a:pt x="15729" y="6261"/>
                  <a:pt x="15717" y="6255"/>
                </a:cubicBezTo>
                <a:lnTo>
                  <a:pt x="15711" y="6249"/>
                </a:lnTo>
                <a:cubicBezTo>
                  <a:pt x="15699" y="6249"/>
                  <a:pt x="15699" y="6249"/>
                  <a:pt x="15699" y="6249"/>
                </a:cubicBezTo>
                <a:cubicBezTo>
                  <a:pt x="15693" y="6249"/>
                  <a:pt x="15687" y="6255"/>
                  <a:pt x="15687" y="6261"/>
                </a:cubicBezTo>
                <a:cubicBezTo>
                  <a:pt x="15681" y="6267"/>
                  <a:pt x="15676" y="6273"/>
                  <a:pt x="15670" y="6285"/>
                </a:cubicBezTo>
                <a:cubicBezTo>
                  <a:pt x="15670" y="6291"/>
                  <a:pt x="15676" y="6297"/>
                  <a:pt x="15670" y="6303"/>
                </a:cubicBezTo>
                <a:cubicBezTo>
                  <a:pt x="15670" y="6309"/>
                  <a:pt x="15664" y="6309"/>
                  <a:pt x="15664" y="6315"/>
                </a:cubicBezTo>
                <a:cubicBezTo>
                  <a:pt x="15664" y="6315"/>
                  <a:pt x="15670" y="6320"/>
                  <a:pt x="15664" y="6326"/>
                </a:cubicBezTo>
                <a:cubicBezTo>
                  <a:pt x="15664" y="6326"/>
                  <a:pt x="15670" y="6332"/>
                  <a:pt x="15664" y="6338"/>
                </a:cubicBezTo>
                <a:lnTo>
                  <a:pt x="15658" y="6344"/>
                </a:lnTo>
                <a:cubicBezTo>
                  <a:pt x="15652" y="6344"/>
                  <a:pt x="15646" y="6344"/>
                  <a:pt x="15646" y="6344"/>
                </a:cubicBezTo>
                <a:cubicBezTo>
                  <a:pt x="15640" y="6344"/>
                  <a:pt x="15640" y="6350"/>
                  <a:pt x="15634" y="6356"/>
                </a:cubicBezTo>
                <a:cubicBezTo>
                  <a:pt x="15634" y="6362"/>
                  <a:pt x="15628" y="6368"/>
                  <a:pt x="15628" y="6374"/>
                </a:cubicBezTo>
                <a:close/>
                <a:moveTo>
                  <a:pt x="15960" y="6131"/>
                </a:moveTo>
                <a:lnTo>
                  <a:pt x="15960" y="6131"/>
                </a:lnTo>
                <a:cubicBezTo>
                  <a:pt x="15954" y="6131"/>
                  <a:pt x="15960" y="6137"/>
                  <a:pt x="15960" y="6142"/>
                </a:cubicBezTo>
                <a:cubicBezTo>
                  <a:pt x="15764" y="6142"/>
                  <a:pt x="15764" y="6142"/>
                  <a:pt x="15764" y="6142"/>
                </a:cubicBezTo>
                <a:cubicBezTo>
                  <a:pt x="15753" y="6142"/>
                  <a:pt x="15753" y="6154"/>
                  <a:pt x="15741" y="6160"/>
                </a:cubicBezTo>
                <a:cubicBezTo>
                  <a:pt x="15735" y="6166"/>
                  <a:pt x="15729" y="6166"/>
                  <a:pt x="15723" y="6166"/>
                </a:cubicBezTo>
                <a:cubicBezTo>
                  <a:pt x="15705" y="6166"/>
                  <a:pt x="15699" y="6166"/>
                  <a:pt x="15687" y="6172"/>
                </a:cubicBezTo>
                <a:cubicBezTo>
                  <a:pt x="15681" y="6172"/>
                  <a:pt x="15681" y="6178"/>
                  <a:pt x="15676" y="6184"/>
                </a:cubicBezTo>
                <a:cubicBezTo>
                  <a:pt x="15676" y="6190"/>
                  <a:pt x="15670" y="6196"/>
                  <a:pt x="15670" y="6202"/>
                </a:cubicBezTo>
                <a:cubicBezTo>
                  <a:pt x="15670" y="6208"/>
                  <a:pt x="15676" y="6214"/>
                  <a:pt x="15676" y="6220"/>
                </a:cubicBezTo>
                <a:cubicBezTo>
                  <a:pt x="15687" y="6214"/>
                  <a:pt x="15699" y="6208"/>
                  <a:pt x="15711" y="6202"/>
                </a:cubicBezTo>
                <a:cubicBezTo>
                  <a:pt x="15711" y="6202"/>
                  <a:pt x="15717" y="6202"/>
                  <a:pt x="15723" y="6196"/>
                </a:cubicBezTo>
                <a:cubicBezTo>
                  <a:pt x="15723" y="6196"/>
                  <a:pt x="15723" y="6190"/>
                  <a:pt x="15729" y="6190"/>
                </a:cubicBezTo>
                <a:cubicBezTo>
                  <a:pt x="15735" y="6184"/>
                  <a:pt x="15735" y="6184"/>
                  <a:pt x="15741" y="6184"/>
                </a:cubicBezTo>
                <a:cubicBezTo>
                  <a:pt x="15747" y="6178"/>
                  <a:pt x="15747" y="6178"/>
                  <a:pt x="15753" y="6178"/>
                </a:cubicBezTo>
                <a:cubicBezTo>
                  <a:pt x="15759" y="6172"/>
                  <a:pt x="15759" y="6178"/>
                  <a:pt x="15764" y="6178"/>
                </a:cubicBezTo>
                <a:cubicBezTo>
                  <a:pt x="15770" y="6172"/>
                  <a:pt x="15770" y="6166"/>
                  <a:pt x="15776" y="6166"/>
                </a:cubicBezTo>
                <a:cubicBezTo>
                  <a:pt x="15800" y="6172"/>
                  <a:pt x="15800" y="6172"/>
                  <a:pt x="15800" y="6172"/>
                </a:cubicBezTo>
                <a:cubicBezTo>
                  <a:pt x="15871" y="6172"/>
                  <a:pt x="15871" y="6172"/>
                  <a:pt x="15871" y="6172"/>
                </a:cubicBezTo>
                <a:cubicBezTo>
                  <a:pt x="15871" y="6172"/>
                  <a:pt x="15877" y="6172"/>
                  <a:pt x="15883" y="6172"/>
                </a:cubicBezTo>
                <a:lnTo>
                  <a:pt x="15889" y="6178"/>
                </a:lnTo>
                <a:cubicBezTo>
                  <a:pt x="15901" y="6184"/>
                  <a:pt x="15901" y="6190"/>
                  <a:pt x="15907" y="6190"/>
                </a:cubicBezTo>
                <a:cubicBezTo>
                  <a:pt x="15913" y="6190"/>
                  <a:pt x="15919" y="6190"/>
                  <a:pt x="15925" y="6190"/>
                </a:cubicBezTo>
                <a:cubicBezTo>
                  <a:pt x="15930" y="6184"/>
                  <a:pt x="15936" y="6184"/>
                  <a:pt x="15936" y="6184"/>
                </a:cubicBezTo>
                <a:cubicBezTo>
                  <a:pt x="15942" y="6178"/>
                  <a:pt x="15942" y="6172"/>
                  <a:pt x="15948" y="6172"/>
                </a:cubicBezTo>
                <a:cubicBezTo>
                  <a:pt x="15948" y="6166"/>
                  <a:pt x="15954" y="6172"/>
                  <a:pt x="15960" y="6172"/>
                </a:cubicBezTo>
                <a:cubicBezTo>
                  <a:pt x="15966" y="6166"/>
                  <a:pt x="15966" y="6166"/>
                  <a:pt x="15966" y="6166"/>
                </a:cubicBezTo>
                <a:cubicBezTo>
                  <a:pt x="15972" y="6160"/>
                  <a:pt x="15972" y="6154"/>
                  <a:pt x="15978" y="6154"/>
                </a:cubicBezTo>
                <a:cubicBezTo>
                  <a:pt x="15984" y="6142"/>
                  <a:pt x="15990" y="6137"/>
                  <a:pt x="15990" y="6125"/>
                </a:cubicBezTo>
                <a:cubicBezTo>
                  <a:pt x="15978" y="6125"/>
                  <a:pt x="15972" y="6125"/>
                  <a:pt x="15960" y="6131"/>
                </a:cubicBezTo>
                <a:close/>
                <a:moveTo>
                  <a:pt x="15901" y="6741"/>
                </a:moveTo>
                <a:lnTo>
                  <a:pt x="15901" y="6741"/>
                </a:lnTo>
                <a:cubicBezTo>
                  <a:pt x="15901" y="6747"/>
                  <a:pt x="15895" y="6753"/>
                  <a:pt x="15895" y="6753"/>
                </a:cubicBezTo>
                <a:cubicBezTo>
                  <a:pt x="15895" y="6765"/>
                  <a:pt x="15907" y="6765"/>
                  <a:pt x="15919" y="6771"/>
                </a:cubicBezTo>
                <a:cubicBezTo>
                  <a:pt x="15919" y="6771"/>
                  <a:pt x="15925" y="6771"/>
                  <a:pt x="15930" y="6771"/>
                </a:cubicBezTo>
                <a:cubicBezTo>
                  <a:pt x="15936" y="6771"/>
                  <a:pt x="15936" y="6777"/>
                  <a:pt x="15942" y="6777"/>
                </a:cubicBezTo>
                <a:cubicBezTo>
                  <a:pt x="15948" y="6777"/>
                  <a:pt x="15954" y="6765"/>
                  <a:pt x="15960" y="6753"/>
                </a:cubicBezTo>
                <a:cubicBezTo>
                  <a:pt x="15966" y="6747"/>
                  <a:pt x="15972" y="6741"/>
                  <a:pt x="15978" y="6735"/>
                </a:cubicBezTo>
                <a:cubicBezTo>
                  <a:pt x="15984" y="6730"/>
                  <a:pt x="15990" y="6724"/>
                  <a:pt x="15996" y="6724"/>
                </a:cubicBezTo>
                <a:cubicBezTo>
                  <a:pt x="15996" y="6718"/>
                  <a:pt x="16002" y="6718"/>
                  <a:pt x="16008" y="6718"/>
                </a:cubicBezTo>
                <a:cubicBezTo>
                  <a:pt x="16014" y="6718"/>
                  <a:pt x="16019" y="6718"/>
                  <a:pt x="16031" y="6718"/>
                </a:cubicBezTo>
                <a:cubicBezTo>
                  <a:pt x="16037" y="6712"/>
                  <a:pt x="16043" y="6700"/>
                  <a:pt x="16049" y="6694"/>
                </a:cubicBezTo>
                <a:cubicBezTo>
                  <a:pt x="16061" y="6694"/>
                  <a:pt x="16067" y="6688"/>
                  <a:pt x="16073" y="6688"/>
                </a:cubicBezTo>
                <a:cubicBezTo>
                  <a:pt x="16085" y="6688"/>
                  <a:pt x="16091" y="6688"/>
                  <a:pt x="16096" y="6688"/>
                </a:cubicBezTo>
                <a:cubicBezTo>
                  <a:pt x="16102" y="6688"/>
                  <a:pt x="16102" y="6688"/>
                  <a:pt x="16108" y="6688"/>
                </a:cubicBezTo>
                <a:cubicBezTo>
                  <a:pt x="16114" y="6688"/>
                  <a:pt x="16114" y="6682"/>
                  <a:pt x="16114" y="6676"/>
                </a:cubicBezTo>
                <a:cubicBezTo>
                  <a:pt x="16108" y="6676"/>
                  <a:pt x="16108" y="6676"/>
                  <a:pt x="16102" y="6670"/>
                </a:cubicBezTo>
                <a:cubicBezTo>
                  <a:pt x="16096" y="6670"/>
                  <a:pt x="16096" y="6664"/>
                  <a:pt x="16091" y="6658"/>
                </a:cubicBezTo>
                <a:cubicBezTo>
                  <a:pt x="16085" y="6658"/>
                  <a:pt x="16079" y="6658"/>
                  <a:pt x="16067" y="6658"/>
                </a:cubicBezTo>
                <a:cubicBezTo>
                  <a:pt x="16067" y="6658"/>
                  <a:pt x="16061" y="6658"/>
                  <a:pt x="16055" y="6658"/>
                </a:cubicBezTo>
                <a:lnTo>
                  <a:pt x="16049" y="6658"/>
                </a:lnTo>
                <a:cubicBezTo>
                  <a:pt x="16043" y="6664"/>
                  <a:pt x="16043" y="6670"/>
                  <a:pt x="16037" y="6670"/>
                </a:cubicBezTo>
                <a:cubicBezTo>
                  <a:pt x="16031" y="6676"/>
                  <a:pt x="16025" y="6676"/>
                  <a:pt x="16025" y="6676"/>
                </a:cubicBezTo>
                <a:cubicBezTo>
                  <a:pt x="16019" y="6676"/>
                  <a:pt x="16014" y="6676"/>
                  <a:pt x="16014" y="6676"/>
                </a:cubicBezTo>
                <a:cubicBezTo>
                  <a:pt x="16008" y="6682"/>
                  <a:pt x="16008" y="6688"/>
                  <a:pt x="16002" y="6688"/>
                </a:cubicBezTo>
                <a:cubicBezTo>
                  <a:pt x="15996" y="6688"/>
                  <a:pt x="15990" y="6688"/>
                  <a:pt x="15984" y="6688"/>
                </a:cubicBezTo>
                <a:cubicBezTo>
                  <a:pt x="15984" y="6688"/>
                  <a:pt x="15978" y="6688"/>
                  <a:pt x="15972" y="6694"/>
                </a:cubicBezTo>
                <a:cubicBezTo>
                  <a:pt x="15972" y="6694"/>
                  <a:pt x="15978" y="6700"/>
                  <a:pt x="15972" y="6706"/>
                </a:cubicBezTo>
                <a:cubicBezTo>
                  <a:pt x="15966" y="6706"/>
                  <a:pt x="15954" y="6706"/>
                  <a:pt x="15948" y="6706"/>
                </a:cubicBezTo>
                <a:cubicBezTo>
                  <a:pt x="15942" y="6706"/>
                  <a:pt x="15942" y="6706"/>
                  <a:pt x="15936" y="6706"/>
                </a:cubicBezTo>
                <a:cubicBezTo>
                  <a:pt x="15930" y="6706"/>
                  <a:pt x="15930" y="6718"/>
                  <a:pt x="15925" y="6718"/>
                </a:cubicBezTo>
                <a:cubicBezTo>
                  <a:pt x="15925" y="6724"/>
                  <a:pt x="15919" y="6724"/>
                  <a:pt x="15913" y="6730"/>
                </a:cubicBezTo>
                <a:cubicBezTo>
                  <a:pt x="15913" y="6730"/>
                  <a:pt x="15901" y="6735"/>
                  <a:pt x="15901" y="6741"/>
                </a:cubicBezTo>
                <a:cubicBezTo>
                  <a:pt x="15901" y="6747"/>
                  <a:pt x="15901" y="6747"/>
                  <a:pt x="15901" y="6747"/>
                </a:cubicBezTo>
                <a:cubicBezTo>
                  <a:pt x="15901" y="6753"/>
                  <a:pt x="15907" y="6753"/>
                  <a:pt x="15907" y="6759"/>
                </a:cubicBezTo>
                <a:lnTo>
                  <a:pt x="15901" y="6741"/>
                </a:lnTo>
                <a:close/>
                <a:moveTo>
                  <a:pt x="15877" y="6795"/>
                </a:moveTo>
                <a:lnTo>
                  <a:pt x="15877" y="6795"/>
                </a:lnTo>
                <a:cubicBezTo>
                  <a:pt x="15871" y="6795"/>
                  <a:pt x="15865" y="6801"/>
                  <a:pt x="15853" y="6807"/>
                </a:cubicBezTo>
                <a:cubicBezTo>
                  <a:pt x="15859" y="6813"/>
                  <a:pt x="15859" y="6813"/>
                  <a:pt x="15859" y="6818"/>
                </a:cubicBezTo>
                <a:cubicBezTo>
                  <a:pt x="15895" y="6818"/>
                  <a:pt x="15895" y="6818"/>
                  <a:pt x="15895" y="6818"/>
                </a:cubicBezTo>
                <a:cubicBezTo>
                  <a:pt x="15895" y="6801"/>
                  <a:pt x="15895" y="6801"/>
                  <a:pt x="15895" y="6801"/>
                </a:cubicBezTo>
                <a:cubicBezTo>
                  <a:pt x="15889" y="6789"/>
                  <a:pt x="15889" y="6789"/>
                  <a:pt x="15889" y="6789"/>
                </a:cubicBezTo>
                <a:cubicBezTo>
                  <a:pt x="15883" y="6789"/>
                  <a:pt x="15883" y="6789"/>
                  <a:pt x="15877" y="6795"/>
                </a:cubicBezTo>
                <a:close/>
                <a:moveTo>
                  <a:pt x="15699" y="6676"/>
                </a:moveTo>
                <a:lnTo>
                  <a:pt x="15699" y="6676"/>
                </a:lnTo>
                <a:cubicBezTo>
                  <a:pt x="15705" y="6682"/>
                  <a:pt x="15711" y="6688"/>
                  <a:pt x="15723" y="6694"/>
                </a:cubicBezTo>
                <a:cubicBezTo>
                  <a:pt x="15747" y="6694"/>
                  <a:pt x="15759" y="6694"/>
                  <a:pt x="15782" y="6694"/>
                </a:cubicBezTo>
                <a:cubicBezTo>
                  <a:pt x="15794" y="6694"/>
                  <a:pt x="15794" y="6694"/>
                  <a:pt x="15794" y="6694"/>
                </a:cubicBezTo>
                <a:cubicBezTo>
                  <a:pt x="15812" y="6694"/>
                  <a:pt x="15824" y="6694"/>
                  <a:pt x="15842" y="6694"/>
                </a:cubicBezTo>
                <a:cubicBezTo>
                  <a:pt x="15847" y="6694"/>
                  <a:pt x="15853" y="6688"/>
                  <a:pt x="15853" y="6688"/>
                </a:cubicBezTo>
                <a:cubicBezTo>
                  <a:pt x="15859" y="6688"/>
                  <a:pt x="15865" y="6688"/>
                  <a:pt x="15865" y="6688"/>
                </a:cubicBezTo>
                <a:cubicBezTo>
                  <a:pt x="15871" y="6688"/>
                  <a:pt x="15871" y="6688"/>
                  <a:pt x="15877" y="6688"/>
                </a:cubicBezTo>
                <a:cubicBezTo>
                  <a:pt x="15883" y="6688"/>
                  <a:pt x="15883" y="6682"/>
                  <a:pt x="15889" y="6682"/>
                </a:cubicBezTo>
                <a:cubicBezTo>
                  <a:pt x="15895" y="6676"/>
                  <a:pt x="15895" y="6670"/>
                  <a:pt x="15901" y="6670"/>
                </a:cubicBezTo>
                <a:cubicBezTo>
                  <a:pt x="15907" y="6670"/>
                  <a:pt x="15907" y="6670"/>
                  <a:pt x="15913" y="6670"/>
                </a:cubicBezTo>
                <a:cubicBezTo>
                  <a:pt x="15919" y="6670"/>
                  <a:pt x="15925" y="6670"/>
                  <a:pt x="15936" y="6670"/>
                </a:cubicBezTo>
                <a:cubicBezTo>
                  <a:pt x="15942" y="6670"/>
                  <a:pt x="15942" y="6670"/>
                  <a:pt x="15948" y="6670"/>
                </a:cubicBezTo>
                <a:cubicBezTo>
                  <a:pt x="15954" y="6670"/>
                  <a:pt x="15954" y="6664"/>
                  <a:pt x="15960" y="6658"/>
                </a:cubicBezTo>
                <a:cubicBezTo>
                  <a:pt x="15954" y="6652"/>
                  <a:pt x="15954" y="6652"/>
                  <a:pt x="15954" y="6652"/>
                </a:cubicBezTo>
                <a:cubicBezTo>
                  <a:pt x="15948" y="6652"/>
                  <a:pt x="15948" y="6647"/>
                  <a:pt x="15942" y="6652"/>
                </a:cubicBezTo>
                <a:cubicBezTo>
                  <a:pt x="15936" y="6652"/>
                  <a:pt x="15936" y="6658"/>
                  <a:pt x="15930" y="6658"/>
                </a:cubicBezTo>
                <a:cubicBezTo>
                  <a:pt x="15919" y="6658"/>
                  <a:pt x="15907" y="6658"/>
                  <a:pt x="15895" y="6658"/>
                </a:cubicBezTo>
                <a:cubicBezTo>
                  <a:pt x="15889" y="6658"/>
                  <a:pt x="15877" y="6664"/>
                  <a:pt x="15871" y="6664"/>
                </a:cubicBezTo>
                <a:cubicBezTo>
                  <a:pt x="15859" y="6664"/>
                  <a:pt x="15859" y="6664"/>
                  <a:pt x="15859" y="6664"/>
                </a:cubicBezTo>
                <a:cubicBezTo>
                  <a:pt x="15853" y="6664"/>
                  <a:pt x="15853" y="6664"/>
                  <a:pt x="15847" y="6664"/>
                </a:cubicBezTo>
                <a:cubicBezTo>
                  <a:pt x="15847" y="6664"/>
                  <a:pt x="15842" y="6664"/>
                  <a:pt x="15836" y="6664"/>
                </a:cubicBezTo>
                <a:cubicBezTo>
                  <a:pt x="15830" y="6670"/>
                  <a:pt x="15830" y="6670"/>
                  <a:pt x="15818" y="6670"/>
                </a:cubicBezTo>
                <a:cubicBezTo>
                  <a:pt x="15812" y="6670"/>
                  <a:pt x="15812" y="6670"/>
                  <a:pt x="15806" y="6670"/>
                </a:cubicBezTo>
                <a:cubicBezTo>
                  <a:pt x="15800" y="6670"/>
                  <a:pt x="15794" y="6658"/>
                  <a:pt x="15788" y="6658"/>
                </a:cubicBezTo>
                <a:cubicBezTo>
                  <a:pt x="15782" y="6658"/>
                  <a:pt x="15776" y="6658"/>
                  <a:pt x="15764" y="6652"/>
                </a:cubicBezTo>
                <a:cubicBezTo>
                  <a:pt x="15759" y="6652"/>
                  <a:pt x="15759" y="6652"/>
                  <a:pt x="15747" y="6652"/>
                </a:cubicBezTo>
                <a:cubicBezTo>
                  <a:pt x="15741" y="6652"/>
                  <a:pt x="15741" y="6652"/>
                  <a:pt x="15735" y="6652"/>
                </a:cubicBezTo>
                <a:cubicBezTo>
                  <a:pt x="15729" y="6658"/>
                  <a:pt x="15723" y="6658"/>
                  <a:pt x="15717" y="6658"/>
                </a:cubicBezTo>
                <a:cubicBezTo>
                  <a:pt x="15711" y="6664"/>
                  <a:pt x="15711" y="6670"/>
                  <a:pt x="15705" y="6670"/>
                </a:cubicBezTo>
                <a:cubicBezTo>
                  <a:pt x="15687" y="6670"/>
                  <a:pt x="15687" y="6670"/>
                  <a:pt x="15687" y="6670"/>
                </a:cubicBezTo>
                <a:lnTo>
                  <a:pt x="15699" y="6676"/>
                </a:lnTo>
                <a:close/>
                <a:moveTo>
                  <a:pt x="15676" y="6712"/>
                </a:moveTo>
                <a:lnTo>
                  <a:pt x="15676" y="6712"/>
                </a:lnTo>
                <a:cubicBezTo>
                  <a:pt x="15670" y="6718"/>
                  <a:pt x="15664" y="6718"/>
                  <a:pt x="15658" y="6724"/>
                </a:cubicBezTo>
                <a:cubicBezTo>
                  <a:pt x="15658" y="6730"/>
                  <a:pt x="15658" y="6730"/>
                  <a:pt x="15664" y="6735"/>
                </a:cubicBezTo>
                <a:cubicBezTo>
                  <a:pt x="15664" y="6741"/>
                  <a:pt x="15670" y="6741"/>
                  <a:pt x="15670" y="6741"/>
                </a:cubicBezTo>
                <a:cubicBezTo>
                  <a:pt x="15676" y="6747"/>
                  <a:pt x="15676" y="6753"/>
                  <a:pt x="15676" y="6753"/>
                </a:cubicBezTo>
                <a:cubicBezTo>
                  <a:pt x="15681" y="6759"/>
                  <a:pt x="15681" y="6765"/>
                  <a:pt x="15687" y="6765"/>
                </a:cubicBezTo>
                <a:cubicBezTo>
                  <a:pt x="15693" y="6771"/>
                  <a:pt x="15693" y="6771"/>
                  <a:pt x="15699" y="6771"/>
                </a:cubicBezTo>
                <a:cubicBezTo>
                  <a:pt x="15711" y="6771"/>
                  <a:pt x="15717" y="6771"/>
                  <a:pt x="15723" y="6771"/>
                </a:cubicBezTo>
                <a:cubicBezTo>
                  <a:pt x="15741" y="6771"/>
                  <a:pt x="15747" y="6771"/>
                  <a:pt x="15759" y="6765"/>
                </a:cubicBezTo>
                <a:cubicBezTo>
                  <a:pt x="15759" y="6753"/>
                  <a:pt x="15759" y="6753"/>
                  <a:pt x="15759" y="6753"/>
                </a:cubicBezTo>
                <a:cubicBezTo>
                  <a:pt x="15753" y="6753"/>
                  <a:pt x="15753" y="6753"/>
                  <a:pt x="15747" y="6753"/>
                </a:cubicBezTo>
                <a:cubicBezTo>
                  <a:pt x="15741" y="6753"/>
                  <a:pt x="15735" y="6747"/>
                  <a:pt x="15735" y="6747"/>
                </a:cubicBezTo>
                <a:cubicBezTo>
                  <a:pt x="15729" y="6741"/>
                  <a:pt x="15735" y="6735"/>
                  <a:pt x="15729" y="6735"/>
                </a:cubicBezTo>
                <a:cubicBezTo>
                  <a:pt x="15729" y="6735"/>
                  <a:pt x="15723" y="6735"/>
                  <a:pt x="15717" y="6730"/>
                </a:cubicBezTo>
                <a:cubicBezTo>
                  <a:pt x="15717" y="6730"/>
                  <a:pt x="15711" y="6730"/>
                  <a:pt x="15705" y="6730"/>
                </a:cubicBezTo>
                <a:cubicBezTo>
                  <a:pt x="15699" y="6730"/>
                  <a:pt x="15699" y="6724"/>
                  <a:pt x="15699" y="6718"/>
                </a:cubicBezTo>
                <a:cubicBezTo>
                  <a:pt x="15693" y="6718"/>
                  <a:pt x="15681" y="6712"/>
                  <a:pt x="15676" y="6712"/>
                </a:cubicBezTo>
                <a:close/>
                <a:moveTo>
                  <a:pt x="15533" y="6664"/>
                </a:moveTo>
                <a:lnTo>
                  <a:pt x="15533" y="6664"/>
                </a:lnTo>
                <a:cubicBezTo>
                  <a:pt x="15527" y="6664"/>
                  <a:pt x="15515" y="6670"/>
                  <a:pt x="15515" y="6676"/>
                </a:cubicBezTo>
                <a:cubicBezTo>
                  <a:pt x="15515" y="6682"/>
                  <a:pt x="15521" y="6682"/>
                  <a:pt x="15527" y="6688"/>
                </a:cubicBezTo>
                <a:cubicBezTo>
                  <a:pt x="15533" y="6700"/>
                  <a:pt x="15545" y="6694"/>
                  <a:pt x="15563" y="6694"/>
                </a:cubicBezTo>
                <a:cubicBezTo>
                  <a:pt x="15569" y="6694"/>
                  <a:pt x="15575" y="6694"/>
                  <a:pt x="15581" y="6694"/>
                </a:cubicBezTo>
                <a:cubicBezTo>
                  <a:pt x="15587" y="6688"/>
                  <a:pt x="15592" y="6688"/>
                  <a:pt x="15592" y="6688"/>
                </a:cubicBezTo>
                <a:cubicBezTo>
                  <a:pt x="15598" y="6682"/>
                  <a:pt x="15598" y="6676"/>
                  <a:pt x="15604" y="6676"/>
                </a:cubicBezTo>
                <a:cubicBezTo>
                  <a:pt x="15610" y="6670"/>
                  <a:pt x="15622" y="6676"/>
                  <a:pt x="15628" y="6676"/>
                </a:cubicBezTo>
                <a:cubicBezTo>
                  <a:pt x="15640" y="6676"/>
                  <a:pt x="15646" y="6676"/>
                  <a:pt x="15658" y="6676"/>
                </a:cubicBezTo>
                <a:lnTo>
                  <a:pt x="15664" y="6676"/>
                </a:lnTo>
                <a:lnTo>
                  <a:pt x="15664" y="6676"/>
                </a:lnTo>
                <a:cubicBezTo>
                  <a:pt x="15658" y="6670"/>
                  <a:pt x="15664" y="6664"/>
                  <a:pt x="15664" y="6658"/>
                </a:cubicBezTo>
                <a:cubicBezTo>
                  <a:pt x="15652" y="6658"/>
                  <a:pt x="15646" y="6664"/>
                  <a:pt x="15640" y="6658"/>
                </a:cubicBezTo>
                <a:cubicBezTo>
                  <a:pt x="15634" y="6658"/>
                  <a:pt x="15634" y="6658"/>
                  <a:pt x="15628" y="6652"/>
                </a:cubicBezTo>
                <a:cubicBezTo>
                  <a:pt x="15622" y="6652"/>
                  <a:pt x="15616" y="6658"/>
                  <a:pt x="15616" y="6652"/>
                </a:cubicBezTo>
                <a:cubicBezTo>
                  <a:pt x="15610" y="6652"/>
                  <a:pt x="15604" y="6652"/>
                  <a:pt x="15598" y="6652"/>
                </a:cubicBezTo>
                <a:cubicBezTo>
                  <a:pt x="15587" y="6652"/>
                  <a:pt x="15587" y="6652"/>
                  <a:pt x="15581" y="6652"/>
                </a:cubicBezTo>
                <a:cubicBezTo>
                  <a:pt x="15575" y="6652"/>
                  <a:pt x="15569" y="6658"/>
                  <a:pt x="15569" y="6658"/>
                </a:cubicBezTo>
                <a:cubicBezTo>
                  <a:pt x="15563" y="6658"/>
                  <a:pt x="15563" y="6664"/>
                  <a:pt x="15557" y="6664"/>
                </a:cubicBezTo>
                <a:cubicBezTo>
                  <a:pt x="15551" y="6664"/>
                  <a:pt x="15545" y="6664"/>
                  <a:pt x="15533" y="6664"/>
                </a:cubicBezTo>
                <a:close/>
                <a:moveTo>
                  <a:pt x="14917" y="6569"/>
                </a:moveTo>
                <a:lnTo>
                  <a:pt x="14917" y="6569"/>
                </a:lnTo>
                <a:cubicBezTo>
                  <a:pt x="14917" y="6581"/>
                  <a:pt x="14917" y="6581"/>
                  <a:pt x="14917" y="6581"/>
                </a:cubicBezTo>
                <a:cubicBezTo>
                  <a:pt x="14952" y="6581"/>
                  <a:pt x="14952" y="6581"/>
                  <a:pt x="14952" y="6581"/>
                </a:cubicBezTo>
                <a:cubicBezTo>
                  <a:pt x="14952" y="6605"/>
                  <a:pt x="14952" y="6605"/>
                  <a:pt x="14952" y="6605"/>
                </a:cubicBezTo>
                <a:cubicBezTo>
                  <a:pt x="14958" y="6605"/>
                  <a:pt x="14964" y="6605"/>
                  <a:pt x="14970" y="6605"/>
                </a:cubicBezTo>
                <a:cubicBezTo>
                  <a:pt x="14976" y="6605"/>
                  <a:pt x="14982" y="6605"/>
                  <a:pt x="14982" y="6605"/>
                </a:cubicBezTo>
                <a:cubicBezTo>
                  <a:pt x="14994" y="6611"/>
                  <a:pt x="14994" y="6611"/>
                  <a:pt x="14994" y="6611"/>
                </a:cubicBezTo>
                <a:cubicBezTo>
                  <a:pt x="15000" y="6617"/>
                  <a:pt x="15000" y="6623"/>
                  <a:pt x="15005" y="6623"/>
                </a:cubicBezTo>
                <a:cubicBezTo>
                  <a:pt x="15005" y="6629"/>
                  <a:pt x="15012" y="6635"/>
                  <a:pt x="15017" y="6635"/>
                </a:cubicBezTo>
                <a:cubicBezTo>
                  <a:pt x="15023" y="6641"/>
                  <a:pt x="15023" y="6641"/>
                  <a:pt x="15035" y="6641"/>
                </a:cubicBezTo>
                <a:cubicBezTo>
                  <a:pt x="15047" y="6641"/>
                  <a:pt x="15047" y="6629"/>
                  <a:pt x="15059" y="6629"/>
                </a:cubicBezTo>
                <a:cubicBezTo>
                  <a:pt x="15065" y="6629"/>
                  <a:pt x="15071" y="6629"/>
                  <a:pt x="15071" y="6629"/>
                </a:cubicBezTo>
                <a:cubicBezTo>
                  <a:pt x="15083" y="6629"/>
                  <a:pt x="15089" y="6629"/>
                  <a:pt x="15094" y="6629"/>
                </a:cubicBezTo>
                <a:cubicBezTo>
                  <a:pt x="15106" y="6629"/>
                  <a:pt x="15112" y="6623"/>
                  <a:pt x="15118" y="6623"/>
                </a:cubicBezTo>
                <a:cubicBezTo>
                  <a:pt x="15130" y="6623"/>
                  <a:pt x="15136" y="6623"/>
                  <a:pt x="15142" y="6629"/>
                </a:cubicBezTo>
                <a:cubicBezTo>
                  <a:pt x="15148" y="6629"/>
                  <a:pt x="15148" y="6635"/>
                  <a:pt x="15148" y="6641"/>
                </a:cubicBezTo>
                <a:cubicBezTo>
                  <a:pt x="15154" y="6641"/>
                  <a:pt x="15154" y="6647"/>
                  <a:pt x="15160" y="6647"/>
                </a:cubicBezTo>
                <a:cubicBezTo>
                  <a:pt x="15166" y="6647"/>
                  <a:pt x="15166" y="6647"/>
                  <a:pt x="15171" y="6647"/>
                </a:cubicBezTo>
                <a:cubicBezTo>
                  <a:pt x="15183" y="6647"/>
                  <a:pt x="15189" y="6647"/>
                  <a:pt x="15195" y="6647"/>
                </a:cubicBezTo>
                <a:cubicBezTo>
                  <a:pt x="15207" y="6647"/>
                  <a:pt x="15213" y="6647"/>
                  <a:pt x="15225" y="6647"/>
                </a:cubicBezTo>
                <a:cubicBezTo>
                  <a:pt x="15237" y="6652"/>
                  <a:pt x="15237" y="6658"/>
                  <a:pt x="15249" y="6664"/>
                </a:cubicBezTo>
                <a:cubicBezTo>
                  <a:pt x="15255" y="6664"/>
                  <a:pt x="15255" y="6670"/>
                  <a:pt x="15260" y="6670"/>
                </a:cubicBezTo>
                <a:cubicBezTo>
                  <a:pt x="15260" y="6670"/>
                  <a:pt x="15266" y="6670"/>
                  <a:pt x="15272" y="6670"/>
                </a:cubicBezTo>
                <a:cubicBezTo>
                  <a:pt x="15284" y="6676"/>
                  <a:pt x="15290" y="6676"/>
                  <a:pt x="15296" y="6676"/>
                </a:cubicBezTo>
                <a:cubicBezTo>
                  <a:pt x="15296" y="6670"/>
                  <a:pt x="15296" y="6670"/>
                  <a:pt x="15296" y="6664"/>
                </a:cubicBezTo>
                <a:cubicBezTo>
                  <a:pt x="15296" y="6658"/>
                  <a:pt x="15302" y="6658"/>
                  <a:pt x="15302" y="6652"/>
                </a:cubicBezTo>
                <a:cubicBezTo>
                  <a:pt x="15308" y="6652"/>
                  <a:pt x="15314" y="6652"/>
                  <a:pt x="15314" y="6652"/>
                </a:cubicBezTo>
                <a:cubicBezTo>
                  <a:pt x="15320" y="6652"/>
                  <a:pt x="15320" y="6658"/>
                  <a:pt x="15326" y="6658"/>
                </a:cubicBezTo>
                <a:cubicBezTo>
                  <a:pt x="15332" y="6664"/>
                  <a:pt x="15332" y="6658"/>
                  <a:pt x="15337" y="6658"/>
                </a:cubicBezTo>
                <a:cubicBezTo>
                  <a:pt x="15349" y="6658"/>
                  <a:pt x="15349" y="6658"/>
                  <a:pt x="15349" y="6658"/>
                </a:cubicBezTo>
                <a:cubicBezTo>
                  <a:pt x="15355" y="6658"/>
                  <a:pt x="15361" y="6652"/>
                  <a:pt x="15367" y="6652"/>
                </a:cubicBezTo>
                <a:cubicBezTo>
                  <a:pt x="15373" y="6652"/>
                  <a:pt x="15379" y="6658"/>
                  <a:pt x="15385" y="6658"/>
                </a:cubicBezTo>
                <a:cubicBezTo>
                  <a:pt x="15391" y="6664"/>
                  <a:pt x="15397" y="6664"/>
                  <a:pt x="15397" y="6664"/>
                </a:cubicBezTo>
                <a:cubicBezTo>
                  <a:pt x="15403" y="6664"/>
                  <a:pt x="15403" y="6670"/>
                  <a:pt x="15409" y="6676"/>
                </a:cubicBezTo>
                <a:cubicBezTo>
                  <a:pt x="15415" y="6682"/>
                  <a:pt x="15421" y="6688"/>
                  <a:pt x="15426" y="6688"/>
                </a:cubicBezTo>
                <a:cubicBezTo>
                  <a:pt x="15438" y="6694"/>
                  <a:pt x="15444" y="6694"/>
                  <a:pt x="15456" y="6694"/>
                </a:cubicBezTo>
                <a:cubicBezTo>
                  <a:pt x="15468" y="6694"/>
                  <a:pt x="15468" y="6694"/>
                  <a:pt x="15468" y="6694"/>
                </a:cubicBezTo>
                <a:cubicBezTo>
                  <a:pt x="15474" y="6694"/>
                  <a:pt x="15474" y="6688"/>
                  <a:pt x="15480" y="6688"/>
                </a:cubicBezTo>
                <a:cubicBezTo>
                  <a:pt x="15474" y="6676"/>
                  <a:pt x="15468" y="6670"/>
                  <a:pt x="15468" y="6664"/>
                </a:cubicBezTo>
                <a:cubicBezTo>
                  <a:pt x="15462" y="6658"/>
                  <a:pt x="15462" y="6652"/>
                  <a:pt x="15456" y="6652"/>
                </a:cubicBezTo>
                <a:cubicBezTo>
                  <a:pt x="15450" y="6652"/>
                  <a:pt x="15450" y="6652"/>
                  <a:pt x="15444" y="6652"/>
                </a:cubicBezTo>
                <a:cubicBezTo>
                  <a:pt x="15432" y="6647"/>
                  <a:pt x="15426" y="6641"/>
                  <a:pt x="15426" y="6629"/>
                </a:cubicBezTo>
                <a:cubicBezTo>
                  <a:pt x="15337" y="6629"/>
                  <a:pt x="15337" y="6629"/>
                  <a:pt x="15337" y="6629"/>
                </a:cubicBezTo>
                <a:cubicBezTo>
                  <a:pt x="15337" y="6629"/>
                  <a:pt x="15332" y="6623"/>
                  <a:pt x="15337" y="6617"/>
                </a:cubicBezTo>
                <a:cubicBezTo>
                  <a:pt x="15337" y="6611"/>
                  <a:pt x="15337" y="6611"/>
                  <a:pt x="15344" y="6605"/>
                </a:cubicBezTo>
                <a:lnTo>
                  <a:pt x="15349" y="6605"/>
                </a:lnTo>
                <a:cubicBezTo>
                  <a:pt x="15361" y="6599"/>
                  <a:pt x="15367" y="6605"/>
                  <a:pt x="15373" y="6605"/>
                </a:cubicBezTo>
                <a:cubicBezTo>
                  <a:pt x="15385" y="6605"/>
                  <a:pt x="15391" y="6599"/>
                  <a:pt x="15397" y="6593"/>
                </a:cubicBezTo>
                <a:cubicBezTo>
                  <a:pt x="15391" y="6593"/>
                  <a:pt x="15385" y="6593"/>
                  <a:pt x="15373" y="6587"/>
                </a:cubicBezTo>
                <a:cubicBezTo>
                  <a:pt x="15373" y="6587"/>
                  <a:pt x="15367" y="6587"/>
                  <a:pt x="15361" y="6581"/>
                </a:cubicBezTo>
                <a:cubicBezTo>
                  <a:pt x="15361" y="6581"/>
                  <a:pt x="15355" y="6587"/>
                  <a:pt x="15349" y="6581"/>
                </a:cubicBezTo>
                <a:cubicBezTo>
                  <a:pt x="15344" y="6581"/>
                  <a:pt x="15337" y="6575"/>
                  <a:pt x="15326" y="6575"/>
                </a:cubicBezTo>
                <a:cubicBezTo>
                  <a:pt x="15320" y="6575"/>
                  <a:pt x="15314" y="6581"/>
                  <a:pt x="15302" y="6581"/>
                </a:cubicBezTo>
                <a:cubicBezTo>
                  <a:pt x="15296" y="6581"/>
                  <a:pt x="15296" y="6575"/>
                  <a:pt x="15290" y="6575"/>
                </a:cubicBezTo>
                <a:cubicBezTo>
                  <a:pt x="15278" y="6575"/>
                  <a:pt x="15266" y="6581"/>
                  <a:pt x="15255" y="6575"/>
                </a:cubicBezTo>
                <a:cubicBezTo>
                  <a:pt x="15249" y="6575"/>
                  <a:pt x="15243" y="6569"/>
                  <a:pt x="15231" y="6563"/>
                </a:cubicBezTo>
                <a:cubicBezTo>
                  <a:pt x="15225" y="6563"/>
                  <a:pt x="15219" y="6558"/>
                  <a:pt x="15207" y="6558"/>
                </a:cubicBezTo>
                <a:lnTo>
                  <a:pt x="14917" y="6569"/>
                </a:lnTo>
                <a:close/>
                <a:moveTo>
                  <a:pt x="14739" y="6486"/>
                </a:moveTo>
                <a:lnTo>
                  <a:pt x="14739" y="6486"/>
                </a:lnTo>
                <a:cubicBezTo>
                  <a:pt x="14739" y="6486"/>
                  <a:pt x="14733" y="6492"/>
                  <a:pt x="14733" y="6498"/>
                </a:cubicBezTo>
                <a:lnTo>
                  <a:pt x="14733" y="6504"/>
                </a:lnTo>
                <a:cubicBezTo>
                  <a:pt x="14745" y="6516"/>
                  <a:pt x="14745" y="6516"/>
                  <a:pt x="14745" y="6516"/>
                </a:cubicBezTo>
                <a:cubicBezTo>
                  <a:pt x="14745" y="6504"/>
                  <a:pt x="14745" y="6504"/>
                  <a:pt x="14745" y="6504"/>
                </a:cubicBezTo>
                <a:cubicBezTo>
                  <a:pt x="14745" y="6498"/>
                  <a:pt x="14739" y="6498"/>
                  <a:pt x="14739" y="6498"/>
                </a:cubicBezTo>
                <a:lnTo>
                  <a:pt x="14739" y="6486"/>
                </a:lnTo>
                <a:close/>
                <a:moveTo>
                  <a:pt x="15148" y="6095"/>
                </a:moveTo>
                <a:lnTo>
                  <a:pt x="15148" y="6095"/>
                </a:lnTo>
                <a:cubicBezTo>
                  <a:pt x="15136" y="6095"/>
                  <a:pt x="15136" y="6095"/>
                  <a:pt x="15136" y="6095"/>
                </a:cubicBezTo>
                <a:cubicBezTo>
                  <a:pt x="15130" y="6095"/>
                  <a:pt x="15130" y="6095"/>
                  <a:pt x="15124" y="6101"/>
                </a:cubicBezTo>
                <a:cubicBezTo>
                  <a:pt x="15124" y="6119"/>
                  <a:pt x="15124" y="6131"/>
                  <a:pt x="15118" y="6142"/>
                </a:cubicBezTo>
                <a:cubicBezTo>
                  <a:pt x="15118" y="6149"/>
                  <a:pt x="15106" y="6149"/>
                  <a:pt x="15106" y="6154"/>
                </a:cubicBezTo>
                <a:cubicBezTo>
                  <a:pt x="15106" y="6154"/>
                  <a:pt x="15106" y="6160"/>
                  <a:pt x="15106" y="6166"/>
                </a:cubicBezTo>
                <a:cubicBezTo>
                  <a:pt x="15100" y="6172"/>
                  <a:pt x="15106" y="6178"/>
                  <a:pt x="15106" y="6190"/>
                </a:cubicBezTo>
                <a:cubicBezTo>
                  <a:pt x="15106" y="6202"/>
                  <a:pt x="15100" y="6208"/>
                  <a:pt x="15106" y="6214"/>
                </a:cubicBezTo>
                <a:cubicBezTo>
                  <a:pt x="15106" y="6220"/>
                  <a:pt x="15106" y="6226"/>
                  <a:pt x="15106" y="6226"/>
                </a:cubicBezTo>
                <a:cubicBezTo>
                  <a:pt x="15112" y="6231"/>
                  <a:pt x="15112" y="6231"/>
                  <a:pt x="15118" y="6237"/>
                </a:cubicBezTo>
                <a:cubicBezTo>
                  <a:pt x="15124" y="6243"/>
                  <a:pt x="15136" y="6243"/>
                  <a:pt x="15142" y="6249"/>
                </a:cubicBezTo>
                <a:cubicBezTo>
                  <a:pt x="15148" y="6249"/>
                  <a:pt x="15148" y="6255"/>
                  <a:pt x="15148" y="6261"/>
                </a:cubicBezTo>
                <a:cubicBezTo>
                  <a:pt x="15154" y="6261"/>
                  <a:pt x="15160" y="6261"/>
                  <a:pt x="15160" y="6267"/>
                </a:cubicBezTo>
                <a:cubicBezTo>
                  <a:pt x="15166" y="6273"/>
                  <a:pt x="15160" y="6279"/>
                  <a:pt x="15160" y="6285"/>
                </a:cubicBezTo>
                <a:cubicBezTo>
                  <a:pt x="15160" y="6285"/>
                  <a:pt x="15160" y="6285"/>
                  <a:pt x="15160" y="6291"/>
                </a:cubicBezTo>
                <a:cubicBezTo>
                  <a:pt x="15160" y="6303"/>
                  <a:pt x="15160" y="6303"/>
                  <a:pt x="15160" y="6303"/>
                </a:cubicBezTo>
                <a:cubicBezTo>
                  <a:pt x="15160" y="6309"/>
                  <a:pt x="15154" y="6309"/>
                  <a:pt x="15154" y="6320"/>
                </a:cubicBezTo>
                <a:cubicBezTo>
                  <a:pt x="15154" y="6326"/>
                  <a:pt x="15160" y="6332"/>
                  <a:pt x="15160" y="6338"/>
                </a:cubicBezTo>
                <a:lnTo>
                  <a:pt x="15160" y="6344"/>
                </a:lnTo>
                <a:cubicBezTo>
                  <a:pt x="15166" y="6350"/>
                  <a:pt x="15166" y="6356"/>
                  <a:pt x="15171" y="6356"/>
                </a:cubicBezTo>
                <a:cubicBezTo>
                  <a:pt x="15171" y="6362"/>
                  <a:pt x="15178" y="6362"/>
                  <a:pt x="15183" y="6362"/>
                </a:cubicBezTo>
                <a:cubicBezTo>
                  <a:pt x="15189" y="6368"/>
                  <a:pt x="15195" y="6368"/>
                  <a:pt x="15201" y="6368"/>
                </a:cubicBezTo>
                <a:cubicBezTo>
                  <a:pt x="15213" y="6368"/>
                  <a:pt x="15219" y="6368"/>
                  <a:pt x="15231" y="6368"/>
                </a:cubicBezTo>
                <a:cubicBezTo>
                  <a:pt x="15231" y="6368"/>
                  <a:pt x="15237" y="6368"/>
                  <a:pt x="15243" y="6368"/>
                </a:cubicBezTo>
                <a:cubicBezTo>
                  <a:pt x="15243" y="6374"/>
                  <a:pt x="15243" y="6380"/>
                  <a:pt x="15243" y="6380"/>
                </a:cubicBezTo>
                <a:cubicBezTo>
                  <a:pt x="15249" y="6386"/>
                  <a:pt x="15255" y="6397"/>
                  <a:pt x="15266" y="6397"/>
                </a:cubicBezTo>
                <a:cubicBezTo>
                  <a:pt x="15272" y="6397"/>
                  <a:pt x="15278" y="6397"/>
                  <a:pt x="15284" y="6397"/>
                </a:cubicBezTo>
                <a:cubicBezTo>
                  <a:pt x="15296" y="6397"/>
                  <a:pt x="15302" y="6397"/>
                  <a:pt x="15308" y="6397"/>
                </a:cubicBezTo>
                <a:cubicBezTo>
                  <a:pt x="15320" y="6397"/>
                  <a:pt x="15326" y="6386"/>
                  <a:pt x="15337" y="6386"/>
                </a:cubicBezTo>
                <a:cubicBezTo>
                  <a:pt x="15344" y="6386"/>
                  <a:pt x="15349" y="6386"/>
                  <a:pt x="15355" y="6386"/>
                </a:cubicBezTo>
                <a:cubicBezTo>
                  <a:pt x="15361" y="6392"/>
                  <a:pt x="15361" y="6392"/>
                  <a:pt x="15367" y="6397"/>
                </a:cubicBezTo>
                <a:cubicBezTo>
                  <a:pt x="15373" y="6397"/>
                  <a:pt x="15367" y="6409"/>
                  <a:pt x="15373" y="6409"/>
                </a:cubicBezTo>
                <a:cubicBezTo>
                  <a:pt x="15385" y="6409"/>
                  <a:pt x="15385" y="6397"/>
                  <a:pt x="15391" y="6397"/>
                </a:cubicBezTo>
                <a:cubicBezTo>
                  <a:pt x="15403" y="6397"/>
                  <a:pt x="15415" y="6409"/>
                  <a:pt x="15421" y="6415"/>
                </a:cubicBezTo>
                <a:cubicBezTo>
                  <a:pt x="15426" y="6421"/>
                  <a:pt x="15426" y="6427"/>
                  <a:pt x="15432" y="6427"/>
                </a:cubicBezTo>
                <a:cubicBezTo>
                  <a:pt x="15438" y="6427"/>
                  <a:pt x="15438" y="6427"/>
                  <a:pt x="15444" y="6427"/>
                </a:cubicBezTo>
                <a:cubicBezTo>
                  <a:pt x="15450" y="6433"/>
                  <a:pt x="15456" y="6427"/>
                  <a:pt x="15462" y="6427"/>
                </a:cubicBezTo>
                <a:cubicBezTo>
                  <a:pt x="15480" y="6427"/>
                  <a:pt x="15480" y="6427"/>
                  <a:pt x="15480" y="6427"/>
                </a:cubicBezTo>
                <a:cubicBezTo>
                  <a:pt x="15480" y="6427"/>
                  <a:pt x="15480" y="6427"/>
                  <a:pt x="15486" y="6427"/>
                </a:cubicBezTo>
                <a:cubicBezTo>
                  <a:pt x="15486" y="6403"/>
                  <a:pt x="15486" y="6403"/>
                  <a:pt x="15486" y="6403"/>
                </a:cubicBezTo>
                <a:cubicBezTo>
                  <a:pt x="15486" y="6397"/>
                  <a:pt x="15486" y="6397"/>
                  <a:pt x="15486" y="6392"/>
                </a:cubicBezTo>
                <a:cubicBezTo>
                  <a:pt x="15492" y="6392"/>
                  <a:pt x="15492" y="6392"/>
                  <a:pt x="15498" y="6386"/>
                </a:cubicBezTo>
                <a:cubicBezTo>
                  <a:pt x="15504" y="6386"/>
                  <a:pt x="15504" y="6386"/>
                  <a:pt x="15510" y="6380"/>
                </a:cubicBezTo>
                <a:cubicBezTo>
                  <a:pt x="15515" y="6380"/>
                  <a:pt x="15515" y="6374"/>
                  <a:pt x="15515" y="6362"/>
                </a:cubicBezTo>
                <a:cubicBezTo>
                  <a:pt x="15515" y="6356"/>
                  <a:pt x="15515" y="6350"/>
                  <a:pt x="15515" y="6344"/>
                </a:cubicBezTo>
                <a:cubicBezTo>
                  <a:pt x="15515" y="6344"/>
                  <a:pt x="15510" y="6338"/>
                  <a:pt x="15504" y="6338"/>
                </a:cubicBezTo>
                <a:cubicBezTo>
                  <a:pt x="15504" y="6332"/>
                  <a:pt x="15504" y="6326"/>
                  <a:pt x="15504" y="6320"/>
                </a:cubicBezTo>
                <a:cubicBezTo>
                  <a:pt x="15504" y="6315"/>
                  <a:pt x="15510" y="6315"/>
                  <a:pt x="15510" y="6309"/>
                </a:cubicBezTo>
                <a:cubicBezTo>
                  <a:pt x="15510" y="6309"/>
                  <a:pt x="15515" y="6303"/>
                  <a:pt x="15521" y="6303"/>
                </a:cubicBezTo>
                <a:cubicBezTo>
                  <a:pt x="15521" y="6297"/>
                  <a:pt x="15527" y="6291"/>
                  <a:pt x="15527" y="6291"/>
                </a:cubicBezTo>
                <a:cubicBezTo>
                  <a:pt x="15527" y="6285"/>
                  <a:pt x="15533" y="6279"/>
                  <a:pt x="15533" y="6273"/>
                </a:cubicBezTo>
                <a:cubicBezTo>
                  <a:pt x="15539" y="6261"/>
                  <a:pt x="15539" y="6255"/>
                  <a:pt x="15545" y="6243"/>
                </a:cubicBezTo>
                <a:cubicBezTo>
                  <a:pt x="15581" y="6243"/>
                  <a:pt x="15581" y="6243"/>
                  <a:pt x="15581" y="6243"/>
                </a:cubicBezTo>
                <a:cubicBezTo>
                  <a:pt x="15581" y="6184"/>
                  <a:pt x="15581" y="6184"/>
                  <a:pt x="15581" y="6184"/>
                </a:cubicBezTo>
                <a:cubicBezTo>
                  <a:pt x="15592" y="6184"/>
                  <a:pt x="15598" y="6184"/>
                  <a:pt x="15616" y="6184"/>
                </a:cubicBezTo>
                <a:cubicBezTo>
                  <a:pt x="15622" y="6184"/>
                  <a:pt x="15622" y="6178"/>
                  <a:pt x="15628" y="6178"/>
                </a:cubicBezTo>
                <a:cubicBezTo>
                  <a:pt x="15634" y="6178"/>
                  <a:pt x="15640" y="6172"/>
                  <a:pt x="15640" y="6166"/>
                </a:cubicBezTo>
                <a:cubicBezTo>
                  <a:pt x="15640" y="6166"/>
                  <a:pt x="15646" y="6160"/>
                  <a:pt x="15646" y="6154"/>
                </a:cubicBezTo>
                <a:cubicBezTo>
                  <a:pt x="15640" y="6154"/>
                  <a:pt x="15640" y="6142"/>
                  <a:pt x="15640" y="6142"/>
                </a:cubicBezTo>
                <a:cubicBezTo>
                  <a:pt x="15634" y="6142"/>
                  <a:pt x="15628" y="6142"/>
                  <a:pt x="15622" y="6142"/>
                </a:cubicBezTo>
                <a:cubicBezTo>
                  <a:pt x="15622" y="6142"/>
                  <a:pt x="15616" y="6142"/>
                  <a:pt x="15610" y="6142"/>
                </a:cubicBezTo>
                <a:cubicBezTo>
                  <a:pt x="15604" y="6142"/>
                  <a:pt x="15598" y="6142"/>
                  <a:pt x="15587" y="6142"/>
                </a:cubicBezTo>
                <a:cubicBezTo>
                  <a:pt x="15587" y="6137"/>
                  <a:pt x="15581" y="6131"/>
                  <a:pt x="15581" y="6125"/>
                </a:cubicBezTo>
                <a:cubicBezTo>
                  <a:pt x="15581" y="6119"/>
                  <a:pt x="15587" y="6119"/>
                  <a:pt x="15587" y="6113"/>
                </a:cubicBezTo>
                <a:cubicBezTo>
                  <a:pt x="15587" y="6095"/>
                  <a:pt x="15587" y="6095"/>
                  <a:pt x="15587" y="6095"/>
                </a:cubicBezTo>
                <a:cubicBezTo>
                  <a:pt x="15587" y="6089"/>
                  <a:pt x="15592" y="6083"/>
                  <a:pt x="15587" y="6077"/>
                </a:cubicBezTo>
                <a:cubicBezTo>
                  <a:pt x="15587" y="6071"/>
                  <a:pt x="15587" y="6071"/>
                  <a:pt x="15581" y="6065"/>
                </a:cubicBezTo>
                <a:cubicBezTo>
                  <a:pt x="15581" y="6060"/>
                  <a:pt x="15575" y="6054"/>
                  <a:pt x="15575" y="6048"/>
                </a:cubicBezTo>
                <a:cubicBezTo>
                  <a:pt x="15575" y="5988"/>
                  <a:pt x="15575" y="5988"/>
                  <a:pt x="15575" y="5988"/>
                </a:cubicBezTo>
                <a:cubicBezTo>
                  <a:pt x="15587" y="5988"/>
                  <a:pt x="15592" y="5988"/>
                  <a:pt x="15604" y="5988"/>
                </a:cubicBezTo>
                <a:cubicBezTo>
                  <a:pt x="15610" y="5988"/>
                  <a:pt x="15616" y="5988"/>
                  <a:pt x="15616" y="5988"/>
                </a:cubicBezTo>
                <a:cubicBezTo>
                  <a:pt x="15616" y="5983"/>
                  <a:pt x="15616" y="5976"/>
                  <a:pt x="15616" y="5971"/>
                </a:cubicBezTo>
                <a:cubicBezTo>
                  <a:pt x="15616" y="5971"/>
                  <a:pt x="15616" y="5965"/>
                  <a:pt x="15616" y="5959"/>
                </a:cubicBezTo>
                <a:cubicBezTo>
                  <a:pt x="15622" y="5959"/>
                  <a:pt x="15622" y="5953"/>
                  <a:pt x="15628" y="5953"/>
                </a:cubicBezTo>
                <a:cubicBezTo>
                  <a:pt x="15628" y="5947"/>
                  <a:pt x="15634" y="5953"/>
                  <a:pt x="15640" y="5953"/>
                </a:cubicBezTo>
                <a:cubicBezTo>
                  <a:pt x="15640" y="5947"/>
                  <a:pt x="15646" y="5941"/>
                  <a:pt x="15652" y="5941"/>
                </a:cubicBezTo>
                <a:cubicBezTo>
                  <a:pt x="15658" y="5935"/>
                  <a:pt x="15664" y="5935"/>
                  <a:pt x="15670" y="5929"/>
                </a:cubicBezTo>
                <a:cubicBezTo>
                  <a:pt x="15670" y="5923"/>
                  <a:pt x="15670" y="5911"/>
                  <a:pt x="15664" y="5905"/>
                </a:cubicBezTo>
                <a:cubicBezTo>
                  <a:pt x="15658" y="5899"/>
                  <a:pt x="15652" y="5899"/>
                  <a:pt x="15640" y="5899"/>
                </a:cubicBezTo>
                <a:cubicBezTo>
                  <a:pt x="15634" y="5899"/>
                  <a:pt x="15628" y="5899"/>
                  <a:pt x="15616" y="5899"/>
                </a:cubicBezTo>
                <a:cubicBezTo>
                  <a:pt x="15610" y="5899"/>
                  <a:pt x="15610" y="5905"/>
                  <a:pt x="15604" y="5899"/>
                </a:cubicBezTo>
                <a:cubicBezTo>
                  <a:pt x="15598" y="5899"/>
                  <a:pt x="15598" y="5894"/>
                  <a:pt x="15592" y="5894"/>
                </a:cubicBezTo>
                <a:cubicBezTo>
                  <a:pt x="15587" y="5894"/>
                  <a:pt x="15581" y="5894"/>
                  <a:pt x="15581" y="5888"/>
                </a:cubicBezTo>
                <a:cubicBezTo>
                  <a:pt x="15581" y="5882"/>
                  <a:pt x="15581" y="5882"/>
                  <a:pt x="15581" y="5876"/>
                </a:cubicBezTo>
                <a:cubicBezTo>
                  <a:pt x="15581" y="5870"/>
                  <a:pt x="15581" y="5870"/>
                  <a:pt x="15581" y="5864"/>
                </a:cubicBezTo>
                <a:cubicBezTo>
                  <a:pt x="15581" y="5858"/>
                  <a:pt x="15569" y="5858"/>
                  <a:pt x="15569" y="5858"/>
                </a:cubicBezTo>
                <a:cubicBezTo>
                  <a:pt x="15563" y="5846"/>
                  <a:pt x="15563" y="5840"/>
                  <a:pt x="15557" y="5834"/>
                </a:cubicBezTo>
                <a:cubicBezTo>
                  <a:pt x="15557" y="5828"/>
                  <a:pt x="15551" y="5834"/>
                  <a:pt x="15545" y="5828"/>
                </a:cubicBezTo>
                <a:cubicBezTo>
                  <a:pt x="15545" y="5828"/>
                  <a:pt x="15539" y="5828"/>
                  <a:pt x="15533" y="5828"/>
                </a:cubicBezTo>
                <a:cubicBezTo>
                  <a:pt x="15533" y="5828"/>
                  <a:pt x="15533" y="5834"/>
                  <a:pt x="15533" y="5840"/>
                </a:cubicBezTo>
                <a:cubicBezTo>
                  <a:pt x="15527" y="5846"/>
                  <a:pt x="15527" y="5846"/>
                  <a:pt x="15521" y="5852"/>
                </a:cubicBezTo>
                <a:cubicBezTo>
                  <a:pt x="15515" y="5852"/>
                  <a:pt x="15515" y="5858"/>
                  <a:pt x="15510" y="5864"/>
                </a:cubicBezTo>
                <a:cubicBezTo>
                  <a:pt x="15504" y="5864"/>
                  <a:pt x="15498" y="5864"/>
                  <a:pt x="15492" y="5870"/>
                </a:cubicBezTo>
                <a:cubicBezTo>
                  <a:pt x="15486" y="5870"/>
                  <a:pt x="15480" y="5876"/>
                  <a:pt x="15480" y="5882"/>
                </a:cubicBezTo>
                <a:cubicBezTo>
                  <a:pt x="15474" y="5882"/>
                  <a:pt x="15468" y="5888"/>
                  <a:pt x="15468" y="5888"/>
                </a:cubicBezTo>
                <a:cubicBezTo>
                  <a:pt x="15462" y="5894"/>
                  <a:pt x="15462" y="5899"/>
                  <a:pt x="15456" y="5899"/>
                </a:cubicBezTo>
                <a:cubicBezTo>
                  <a:pt x="15456" y="5905"/>
                  <a:pt x="15456" y="5911"/>
                  <a:pt x="15456" y="5911"/>
                </a:cubicBezTo>
                <a:cubicBezTo>
                  <a:pt x="15456" y="5917"/>
                  <a:pt x="15450" y="5923"/>
                  <a:pt x="15450" y="5923"/>
                </a:cubicBezTo>
                <a:cubicBezTo>
                  <a:pt x="15450" y="5929"/>
                  <a:pt x="15444" y="5929"/>
                  <a:pt x="15438" y="5935"/>
                </a:cubicBezTo>
                <a:cubicBezTo>
                  <a:pt x="15432" y="5941"/>
                  <a:pt x="15432" y="5941"/>
                  <a:pt x="15426" y="5947"/>
                </a:cubicBezTo>
                <a:cubicBezTo>
                  <a:pt x="15426" y="5953"/>
                  <a:pt x="15426" y="5959"/>
                  <a:pt x="15421" y="5959"/>
                </a:cubicBezTo>
                <a:cubicBezTo>
                  <a:pt x="15415" y="5959"/>
                  <a:pt x="15415" y="5965"/>
                  <a:pt x="15409" y="5965"/>
                </a:cubicBezTo>
                <a:cubicBezTo>
                  <a:pt x="15397" y="5971"/>
                  <a:pt x="15385" y="5965"/>
                  <a:pt x="15373" y="5971"/>
                </a:cubicBezTo>
                <a:cubicBezTo>
                  <a:pt x="15367" y="5971"/>
                  <a:pt x="15367" y="5976"/>
                  <a:pt x="15361" y="5983"/>
                </a:cubicBezTo>
                <a:cubicBezTo>
                  <a:pt x="15355" y="5983"/>
                  <a:pt x="15355" y="5988"/>
                  <a:pt x="15349" y="5988"/>
                </a:cubicBezTo>
                <a:cubicBezTo>
                  <a:pt x="15344" y="5994"/>
                  <a:pt x="15344" y="6000"/>
                  <a:pt x="15344" y="6006"/>
                </a:cubicBezTo>
                <a:cubicBezTo>
                  <a:pt x="15337" y="6006"/>
                  <a:pt x="15344" y="6012"/>
                  <a:pt x="15337" y="6018"/>
                </a:cubicBezTo>
                <a:cubicBezTo>
                  <a:pt x="15332" y="6018"/>
                  <a:pt x="15332" y="6018"/>
                  <a:pt x="15326" y="6024"/>
                </a:cubicBezTo>
                <a:cubicBezTo>
                  <a:pt x="15320" y="6024"/>
                  <a:pt x="15320" y="6030"/>
                  <a:pt x="15314" y="6030"/>
                </a:cubicBezTo>
                <a:cubicBezTo>
                  <a:pt x="15314" y="6036"/>
                  <a:pt x="15308" y="6036"/>
                  <a:pt x="15302" y="6036"/>
                </a:cubicBezTo>
                <a:cubicBezTo>
                  <a:pt x="15302" y="6042"/>
                  <a:pt x="15302" y="6048"/>
                  <a:pt x="15296" y="6048"/>
                </a:cubicBezTo>
                <a:cubicBezTo>
                  <a:pt x="15290" y="6054"/>
                  <a:pt x="15284" y="6054"/>
                  <a:pt x="15278" y="6054"/>
                </a:cubicBezTo>
                <a:cubicBezTo>
                  <a:pt x="15278" y="6060"/>
                  <a:pt x="15272" y="6060"/>
                  <a:pt x="15272" y="6060"/>
                </a:cubicBezTo>
                <a:cubicBezTo>
                  <a:pt x="15260" y="6060"/>
                  <a:pt x="15255" y="6060"/>
                  <a:pt x="15249" y="6060"/>
                </a:cubicBezTo>
                <a:cubicBezTo>
                  <a:pt x="15249" y="6119"/>
                  <a:pt x="15249" y="6119"/>
                  <a:pt x="15249" y="6119"/>
                </a:cubicBezTo>
                <a:cubicBezTo>
                  <a:pt x="15237" y="6119"/>
                  <a:pt x="15237" y="6113"/>
                  <a:pt x="15225" y="6113"/>
                </a:cubicBezTo>
                <a:cubicBezTo>
                  <a:pt x="15219" y="6119"/>
                  <a:pt x="15219" y="6119"/>
                  <a:pt x="15213" y="6119"/>
                </a:cubicBezTo>
                <a:cubicBezTo>
                  <a:pt x="15207" y="6125"/>
                  <a:pt x="15207" y="6119"/>
                  <a:pt x="15201" y="6119"/>
                </a:cubicBezTo>
                <a:cubicBezTo>
                  <a:pt x="15189" y="6119"/>
                  <a:pt x="15189" y="6125"/>
                  <a:pt x="15183" y="6119"/>
                </a:cubicBezTo>
                <a:cubicBezTo>
                  <a:pt x="15171" y="6119"/>
                  <a:pt x="15166" y="6113"/>
                  <a:pt x="15160" y="6101"/>
                </a:cubicBezTo>
                <a:lnTo>
                  <a:pt x="15148" y="6095"/>
                </a:lnTo>
                <a:close/>
                <a:moveTo>
                  <a:pt x="14543" y="6267"/>
                </a:moveTo>
                <a:lnTo>
                  <a:pt x="14543" y="6267"/>
                </a:lnTo>
                <a:cubicBezTo>
                  <a:pt x="14543" y="6273"/>
                  <a:pt x="14543" y="6279"/>
                  <a:pt x="14543" y="6285"/>
                </a:cubicBezTo>
                <a:cubicBezTo>
                  <a:pt x="14549" y="6297"/>
                  <a:pt x="14555" y="6303"/>
                  <a:pt x="14561" y="6309"/>
                </a:cubicBezTo>
                <a:cubicBezTo>
                  <a:pt x="14567" y="6320"/>
                  <a:pt x="14567" y="6326"/>
                  <a:pt x="14579" y="6332"/>
                </a:cubicBezTo>
                <a:cubicBezTo>
                  <a:pt x="14585" y="6344"/>
                  <a:pt x="14591" y="6350"/>
                  <a:pt x="14596" y="6356"/>
                </a:cubicBezTo>
                <a:cubicBezTo>
                  <a:pt x="14602" y="6362"/>
                  <a:pt x="14602" y="6362"/>
                  <a:pt x="14602" y="6368"/>
                </a:cubicBezTo>
                <a:cubicBezTo>
                  <a:pt x="14608" y="6368"/>
                  <a:pt x="14614" y="6368"/>
                  <a:pt x="14614" y="6368"/>
                </a:cubicBezTo>
                <a:cubicBezTo>
                  <a:pt x="14620" y="6374"/>
                  <a:pt x="14620" y="6380"/>
                  <a:pt x="14626" y="6380"/>
                </a:cubicBezTo>
                <a:cubicBezTo>
                  <a:pt x="14626" y="6386"/>
                  <a:pt x="14626" y="6392"/>
                  <a:pt x="14626" y="6392"/>
                </a:cubicBezTo>
                <a:cubicBezTo>
                  <a:pt x="14632" y="6397"/>
                  <a:pt x="14632" y="6397"/>
                  <a:pt x="14638" y="6403"/>
                </a:cubicBezTo>
                <a:cubicBezTo>
                  <a:pt x="14638" y="6409"/>
                  <a:pt x="14644" y="6403"/>
                  <a:pt x="14650" y="6403"/>
                </a:cubicBezTo>
                <a:cubicBezTo>
                  <a:pt x="14650" y="6356"/>
                  <a:pt x="14650" y="6356"/>
                  <a:pt x="14650" y="6356"/>
                </a:cubicBezTo>
                <a:cubicBezTo>
                  <a:pt x="14644" y="6356"/>
                  <a:pt x="14638" y="6356"/>
                  <a:pt x="14638" y="6350"/>
                </a:cubicBezTo>
                <a:cubicBezTo>
                  <a:pt x="14632" y="6350"/>
                  <a:pt x="14632" y="6344"/>
                  <a:pt x="14626" y="6344"/>
                </a:cubicBezTo>
                <a:cubicBezTo>
                  <a:pt x="14620" y="6338"/>
                  <a:pt x="14614" y="6338"/>
                  <a:pt x="14614" y="6338"/>
                </a:cubicBezTo>
                <a:cubicBezTo>
                  <a:pt x="14608" y="6338"/>
                  <a:pt x="14602" y="6338"/>
                  <a:pt x="14596" y="6338"/>
                </a:cubicBezTo>
                <a:cubicBezTo>
                  <a:pt x="14591" y="6338"/>
                  <a:pt x="14591" y="6332"/>
                  <a:pt x="14585" y="6326"/>
                </a:cubicBezTo>
                <a:cubicBezTo>
                  <a:pt x="14585" y="6320"/>
                  <a:pt x="14579" y="6320"/>
                  <a:pt x="14579" y="6315"/>
                </a:cubicBezTo>
                <a:cubicBezTo>
                  <a:pt x="14579" y="6315"/>
                  <a:pt x="14579" y="6309"/>
                  <a:pt x="14579" y="6303"/>
                </a:cubicBezTo>
                <a:cubicBezTo>
                  <a:pt x="14573" y="6297"/>
                  <a:pt x="14579" y="6291"/>
                  <a:pt x="14579" y="6279"/>
                </a:cubicBezTo>
                <a:cubicBezTo>
                  <a:pt x="14579" y="6273"/>
                  <a:pt x="14579" y="6267"/>
                  <a:pt x="14573" y="6261"/>
                </a:cubicBezTo>
                <a:cubicBezTo>
                  <a:pt x="14567" y="6249"/>
                  <a:pt x="14561" y="6249"/>
                  <a:pt x="14549" y="6249"/>
                </a:cubicBezTo>
                <a:cubicBezTo>
                  <a:pt x="14543" y="6261"/>
                  <a:pt x="14543" y="6261"/>
                  <a:pt x="14543" y="6261"/>
                </a:cubicBezTo>
                <a:cubicBezTo>
                  <a:pt x="14543" y="6261"/>
                  <a:pt x="14543" y="6261"/>
                  <a:pt x="14543" y="6267"/>
                </a:cubicBezTo>
                <a:close/>
                <a:moveTo>
                  <a:pt x="14454" y="6137"/>
                </a:moveTo>
                <a:lnTo>
                  <a:pt x="14454" y="6137"/>
                </a:lnTo>
                <a:cubicBezTo>
                  <a:pt x="14460" y="6149"/>
                  <a:pt x="14466" y="6154"/>
                  <a:pt x="14472" y="6166"/>
                </a:cubicBezTo>
                <a:cubicBezTo>
                  <a:pt x="14478" y="6166"/>
                  <a:pt x="14484" y="6172"/>
                  <a:pt x="14490" y="6178"/>
                </a:cubicBezTo>
                <a:cubicBezTo>
                  <a:pt x="14490" y="6178"/>
                  <a:pt x="14496" y="6178"/>
                  <a:pt x="14502" y="6184"/>
                </a:cubicBezTo>
                <a:cubicBezTo>
                  <a:pt x="14502" y="6190"/>
                  <a:pt x="14507" y="6196"/>
                  <a:pt x="14507" y="6202"/>
                </a:cubicBezTo>
                <a:lnTo>
                  <a:pt x="14507" y="6196"/>
                </a:lnTo>
                <a:cubicBezTo>
                  <a:pt x="14507" y="6184"/>
                  <a:pt x="14507" y="6184"/>
                  <a:pt x="14507" y="6184"/>
                </a:cubicBezTo>
                <a:cubicBezTo>
                  <a:pt x="14507" y="6178"/>
                  <a:pt x="14507" y="6166"/>
                  <a:pt x="14507" y="6160"/>
                </a:cubicBezTo>
                <a:cubicBezTo>
                  <a:pt x="14502" y="6154"/>
                  <a:pt x="14496" y="6154"/>
                  <a:pt x="14496" y="6154"/>
                </a:cubicBezTo>
                <a:cubicBezTo>
                  <a:pt x="14484" y="6142"/>
                  <a:pt x="14484" y="6137"/>
                  <a:pt x="14472" y="6131"/>
                </a:cubicBezTo>
                <a:cubicBezTo>
                  <a:pt x="14472" y="6131"/>
                  <a:pt x="14466" y="6131"/>
                  <a:pt x="14460" y="6125"/>
                </a:cubicBezTo>
                <a:cubicBezTo>
                  <a:pt x="14460" y="6131"/>
                  <a:pt x="14454" y="6131"/>
                  <a:pt x="14454" y="6137"/>
                </a:cubicBezTo>
                <a:cubicBezTo>
                  <a:pt x="14454" y="6142"/>
                  <a:pt x="14454" y="6149"/>
                  <a:pt x="14454" y="6149"/>
                </a:cubicBezTo>
                <a:lnTo>
                  <a:pt x="14454" y="6137"/>
                </a:lnTo>
                <a:close/>
                <a:moveTo>
                  <a:pt x="14413" y="6065"/>
                </a:moveTo>
                <a:lnTo>
                  <a:pt x="14413" y="6065"/>
                </a:lnTo>
                <a:cubicBezTo>
                  <a:pt x="14413" y="6060"/>
                  <a:pt x="14407" y="6060"/>
                  <a:pt x="14407" y="6054"/>
                </a:cubicBezTo>
                <a:cubicBezTo>
                  <a:pt x="14395" y="6042"/>
                  <a:pt x="14395" y="6042"/>
                  <a:pt x="14395" y="6042"/>
                </a:cubicBezTo>
                <a:cubicBezTo>
                  <a:pt x="14395" y="6048"/>
                  <a:pt x="14395" y="6054"/>
                  <a:pt x="14395" y="6060"/>
                </a:cubicBezTo>
                <a:lnTo>
                  <a:pt x="14401" y="6065"/>
                </a:lnTo>
                <a:cubicBezTo>
                  <a:pt x="14401" y="6071"/>
                  <a:pt x="14401" y="6077"/>
                  <a:pt x="14401" y="6077"/>
                </a:cubicBezTo>
                <a:cubicBezTo>
                  <a:pt x="14401" y="6083"/>
                  <a:pt x="14401" y="6089"/>
                  <a:pt x="14407" y="6089"/>
                </a:cubicBezTo>
                <a:cubicBezTo>
                  <a:pt x="14413" y="6095"/>
                  <a:pt x="14419" y="6095"/>
                  <a:pt x="14430" y="6095"/>
                </a:cubicBezTo>
                <a:cubicBezTo>
                  <a:pt x="14430" y="6083"/>
                  <a:pt x="14430" y="6083"/>
                  <a:pt x="14430" y="6083"/>
                </a:cubicBezTo>
                <a:cubicBezTo>
                  <a:pt x="14424" y="6077"/>
                  <a:pt x="14413" y="6071"/>
                  <a:pt x="14413" y="6065"/>
                </a:cubicBezTo>
                <a:close/>
                <a:moveTo>
                  <a:pt x="14430" y="5935"/>
                </a:moveTo>
                <a:lnTo>
                  <a:pt x="14430" y="5935"/>
                </a:lnTo>
                <a:cubicBezTo>
                  <a:pt x="14424" y="5935"/>
                  <a:pt x="14424" y="5935"/>
                  <a:pt x="14419" y="5935"/>
                </a:cubicBezTo>
                <a:cubicBezTo>
                  <a:pt x="14413" y="5929"/>
                  <a:pt x="14413" y="5929"/>
                  <a:pt x="14407" y="5923"/>
                </a:cubicBezTo>
                <a:cubicBezTo>
                  <a:pt x="14407" y="5923"/>
                  <a:pt x="14401" y="5923"/>
                  <a:pt x="14395" y="5923"/>
                </a:cubicBezTo>
                <a:cubicBezTo>
                  <a:pt x="14389" y="5917"/>
                  <a:pt x="14383" y="5905"/>
                  <a:pt x="14371" y="5905"/>
                </a:cubicBezTo>
                <a:cubicBezTo>
                  <a:pt x="14371" y="5905"/>
                  <a:pt x="14365" y="5899"/>
                  <a:pt x="14359" y="5899"/>
                </a:cubicBezTo>
                <a:lnTo>
                  <a:pt x="14353" y="5905"/>
                </a:lnTo>
                <a:cubicBezTo>
                  <a:pt x="14353" y="5911"/>
                  <a:pt x="14347" y="5911"/>
                  <a:pt x="14353" y="5917"/>
                </a:cubicBezTo>
                <a:cubicBezTo>
                  <a:pt x="14353" y="5923"/>
                  <a:pt x="14359" y="5929"/>
                  <a:pt x="14359" y="5941"/>
                </a:cubicBezTo>
                <a:cubicBezTo>
                  <a:pt x="14365" y="5941"/>
                  <a:pt x="14371" y="5947"/>
                  <a:pt x="14371" y="5953"/>
                </a:cubicBezTo>
                <a:cubicBezTo>
                  <a:pt x="14377" y="5953"/>
                  <a:pt x="14383" y="5959"/>
                  <a:pt x="14383" y="5965"/>
                </a:cubicBezTo>
                <a:cubicBezTo>
                  <a:pt x="14389" y="5971"/>
                  <a:pt x="14395" y="5971"/>
                  <a:pt x="14395" y="5976"/>
                </a:cubicBezTo>
                <a:cubicBezTo>
                  <a:pt x="14401" y="5983"/>
                  <a:pt x="14401" y="5983"/>
                  <a:pt x="14407" y="5988"/>
                </a:cubicBezTo>
                <a:cubicBezTo>
                  <a:pt x="14413" y="5994"/>
                  <a:pt x="14424" y="5994"/>
                  <a:pt x="14430" y="5994"/>
                </a:cubicBezTo>
                <a:cubicBezTo>
                  <a:pt x="14436" y="6000"/>
                  <a:pt x="14436" y="6000"/>
                  <a:pt x="14442" y="6006"/>
                </a:cubicBezTo>
                <a:cubicBezTo>
                  <a:pt x="14448" y="6012"/>
                  <a:pt x="14448" y="6012"/>
                  <a:pt x="14448" y="6018"/>
                </a:cubicBezTo>
                <a:cubicBezTo>
                  <a:pt x="14454" y="6024"/>
                  <a:pt x="14460" y="6024"/>
                  <a:pt x="14460" y="6030"/>
                </a:cubicBezTo>
                <a:cubicBezTo>
                  <a:pt x="14466" y="6036"/>
                  <a:pt x="14466" y="6042"/>
                  <a:pt x="14472" y="6054"/>
                </a:cubicBezTo>
                <a:cubicBezTo>
                  <a:pt x="14472" y="6060"/>
                  <a:pt x="14472" y="6065"/>
                  <a:pt x="14478" y="6065"/>
                </a:cubicBezTo>
                <a:cubicBezTo>
                  <a:pt x="14478" y="6071"/>
                  <a:pt x="14478" y="6077"/>
                  <a:pt x="14484" y="6077"/>
                </a:cubicBezTo>
                <a:cubicBezTo>
                  <a:pt x="14484" y="6077"/>
                  <a:pt x="14490" y="6083"/>
                  <a:pt x="14496" y="6083"/>
                </a:cubicBezTo>
                <a:cubicBezTo>
                  <a:pt x="14496" y="6083"/>
                  <a:pt x="14502" y="6083"/>
                  <a:pt x="14507" y="6083"/>
                </a:cubicBezTo>
                <a:lnTo>
                  <a:pt x="14513" y="6083"/>
                </a:lnTo>
                <a:cubicBezTo>
                  <a:pt x="14525" y="6089"/>
                  <a:pt x="14531" y="6095"/>
                  <a:pt x="14531" y="6107"/>
                </a:cubicBezTo>
                <a:cubicBezTo>
                  <a:pt x="14537" y="6113"/>
                  <a:pt x="14543" y="6119"/>
                  <a:pt x="14543" y="6125"/>
                </a:cubicBezTo>
                <a:cubicBezTo>
                  <a:pt x="14543" y="6137"/>
                  <a:pt x="14543" y="6142"/>
                  <a:pt x="14543" y="6149"/>
                </a:cubicBezTo>
                <a:cubicBezTo>
                  <a:pt x="14543" y="6160"/>
                  <a:pt x="14543" y="6160"/>
                  <a:pt x="14543" y="6160"/>
                </a:cubicBezTo>
                <a:cubicBezTo>
                  <a:pt x="14543" y="6166"/>
                  <a:pt x="14549" y="6166"/>
                  <a:pt x="14549" y="6172"/>
                </a:cubicBezTo>
                <a:cubicBezTo>
                  <a:pt x="14555" y="6184"/>
                  <a:pt x="14567" y="6184"/>
                  <a:pt x="14573" y="6190"/>
                </a:cubicBezTo>
                <a:cubicBezTo>
                  <a:pt x="14585" y="6202"/>
                  <a:pt x="14591" y="6208"/>
                  <a:pt x="14596" y="6214"/>
                </a:cubicBezTo>
                <a:cubicBezTo>
                  <a:pt x="14602" y="6214"/>
                  <a:pt x="14602" y="6220"/>
                  <a:pt x="14608" y="6220"/>
                </a:cubicBezTo>
                <a:cubicBezTo>
                  <a:pt x="14614" y="6231"/>
                  <a:pt x="14620" y="6237"/>
                  <a:pt x="14626" y="6243"/>
                </a:cubicBezTo>
                <a:cubicBezTo>
                  <a:pt x="14632" y="6255"/>
                  <a:pt x="14638" y="6255"/>
                  <a:pt x="14644" y="6267"/>
                </a:cubicBezTo>
                <a:cubicBezTo>
                  <a:pt x="14650" y="6273"/>
                  <a:pt x="14656" y="6279"/>
                  <a:pt x="14656" y="6291"/>
                </a:cubicBezTo>
                <a:cubicBezTo>
                  <a:pt x="14656" y="6297"/>
                  <a:pt x="14656" y="6309"/>
                  <a:pt x="14656" y="6315"/>
                </a:cubicBezTo>
                <a:cubicBezTo>
                  <a:pt x="14662" y="6320"/>
                  <a:pt x="14662" y="6320"/>
                  <a:pt x="14662" y="6326"/>
                </a:cubicBezTo>
                <a:cubicBezTo>
                  <a:pt x="14668" y="6338"/>
                  <a:pt x="14673" y="6344"/>
                  <a:pt x="14673" y="6350"/>
                </a:cubicBezTo>
                <a:cubicBezTo>
                  <a:pt x="14679" y="6356"/>
                  <a:pt x="14685" y="6356"/>
                  <a:pt x="14685" y="6362"/>
                </a:cubicBezTo>
                <a:cubicBezTo>
                  <a:pt x="14691" y="6368"/>
                  <a:pt x="14697" y="6368"/>
                  <a:pt x="14697" y="6374"/>
                </a:cubicBezTo>
                <a:cubicBezTo>
                  <a:pt x="14703" y="6380"/>
                  <a:pt x="14709" y="6380"/>
                  <a:pt x="14709" y="6386"/>
                </a:cubicBezTo>
                <a:cubicBezTo>
                  <a:pt x="14715" y="6392"/>
                  <a:pt x="14715" y="6397"/>
                  <a:pt x="14721" y="6397"/>
                </a:cubicBezTo>
                <a:cubicBezTo>
                  <a:pt x="14727" y="6409"/>
                  <a:pt x="14733" y="6409"/>
                  <a:pt x="14745" y="6421"/>
                </a:cubicBezTo>
                <a:cubicBezTo>
                  <a:pt x="14751" y="6427"/>
                  <a:pt x="14757" y="6433"/>
                  <a:pt x="14762" y="6439"/>
                </a:cubicBezTo>
                <a:cubicBezTo>
                  <a:pt x="14768" y="6445"/>
                  <a:pt x="14774" y="6445"/>
                  <a:pt x="14774" y="6451"/>
                </a:cubicBezTo>
                <a:cubicBezTo>
                  <a:pt x="14780" y="6457"/>
                  <a:pt x="14780" y="6463"/>
                  <a:pt x="14780" y="6463"/>
                </a:cubicBezTo>
                <a:cubicBezTo>
                  <a:pt x="14786" y="6475"/>
                  <a:pt x="14798" y="6480"/>
                  <a:pt x="14804" y="6486"/>
                </a:cubicBezTo>
                <a:cubicBezTo>
                  <a:pt x="14816" y="6492"/>
                  <a:pt x="14822" y="6498"/>
                  <a:pt x="14828" y="6504"/>
                </a:cubicBezTo>
                <a:cubicBezTo>
                  <a:pt x="14828" y="6510"/>
                  <a:pt x="14834" y="6510"/>
                  <a:pt x="14839" y="6510"/>
                </a:cubicBezTo>
                <a:cubicBezTo>
                  <a:pt x="14839" y="6516"/>
                  <a:pt x="14839" y="6522"/>
                  <a:pt x="14839" y="6522"/>
                </a:cubicBezTo>
                <a:cubicBezTo>
                  <a:pt x="14846" y="6522"/>
                  <a:pt x="14851" y="6516"/>
                  <a:pt x="14851" y="6516"/>
                </a:cubicBezTo>
                <a:cubicBezTo>
                  <a:pt x="14857" y="6516"/>
                  <a:pt x="14863" y="6516"/>
                  <a:pt x="14863" y="6516"/>
                </a:cubicBezTo>
                <a:cubicBezTo>
                  <a:pt x="14875" y="6516"/>
                  <a:pt x="14881" y="6516"/>
                  <a:pt x="14893" y="6516"/>
                </a:cubicBezTo>
                <a:cubicBezTo>
                  <a:pt x="14899" y="6516"/>
                  <a:pt x="14905" y="6516"/>
                  <a:pt x="14911" y="6516"/>
                </a:cubicBezTo>
                <a:cubicBezTo>
                  <a:pt x="14917" y="6516"/>
                  <a:pt x="14923" y="6510"/>
                  <a:pt x="14923" y="6504"/>
                </a:cubicBezTo>
                <a:cubicBezTo>
                  <a:pt x="14928" y="6498"/>
                  <a:pt x="14934" y="6498"/>
                  <a:pt x="14934" y="6492"/>
                </a:cubicBezTo>
                <a:cubicBezTo>
                  <a:pt x="14934" y="6480"/>
                  <a:pt x="14934" y="6480"/>
                  <a:pt x="14934" y="6480"/>
                </a:cubicBezTo>
                <a:cubicBezTo>
                  <a:pt x="14934" y="6469"/>
                  <a:pt x="14928" y="6463"/>
                  <a:pt x="14934" y="6445"/>
                </a:cubicBezTo>
                <a:cubicBezTo>
                  <a:pt x="14934" y="6445"/>
                  <a:pt x="14934" y="6439"/>
                  <a:pt x="14934" y="6433"/>
                </a:cubicBezTo>
                <a:cubicBezTo>
                  <a:pt x="14934" y="6427"/>
                  <a:pt x="14940" y="6421"/>
                  <a:pt x="14940" y="6415"/>
                </a:cubicBezTo>
                <a:cubicBezTo>
                  <a:pt x="14940" y="6403"/>
                  <a:pt x="14940" y="6403"/>
                  <a:pt x="14940" y="6403"/>
                </a:cubicBezTo>
                <a:cubicBezTo>
                  <a:pt x="14940" y="6397"/>
                  <a:pt x="14940" y="6392"/>
                  <a:pt x="14946" y="6392"/>
                </a:cubicBezTo>
                <a:cubicBezTo>
                  <a:pt x="14946" y="6386"/>
                  <a:pt x="14952" y="6380"/>
                  <a:pt x="14958" y="6380"/>
                </a:cubicBezTo>
                <a:cubicBezTo>
                  <a:pt x="14964" y="6380"/>
                  <a:pt x="14970" y="6380"/>
                  <a:pt x="14976" y="6380"/>
                </a:cubicBezTo>
                <a:cubicBezTo>
                  <a:pt x="14982" y="6380"/>
                  <a:pt x="14982" y="6386"/>
                  <a:pt x="14988" y="6386"/>
                </a:cubicBezTo>
                <a:cubicBezTo>
                  <a:pt x="14994" y="6386"/>
                  <a:pt x="14994" y="6380"/>
                  <a:pt x="15000" y="6380"/>
                </a:cubicBezTo>
                <a:cubicBezTo>
                  <a:pt x="15000" y="6374"/>
                  <a:pt x="15000" y="6368"/>
                  <a:pt x="15000" y="6368"/>
                </a:cubicBezTo>
                <a:cubicBezTo>
                  <a:pt x="15000" y="6362"/>
                  <a:pt x="14994" y="6356"/>
                  <a:pt x="14988" y="6350"/>
                </a:cubicBezTo>
                <a:cubicBezTo>
                  <a:pt x="14988" y="6350"/>
                  <a:pt x="14982" y="6344"/>
                  <a:pt x="14976" y="6344"/>
                </a:cubicBezTo>
                <a:cubicBezTo>
                  <a:pt x="14976" y="6338"/>
                  <a:pt x="14970" y="6344"/>
                  <a:pt x="14964" y="6344"/>
                </a:cubicBezTo>
                <a:cubicBezTo>
                  <a:pt x="14964" y="6338"/>
                  <a:pt x="14958" y="6338"/>
                  <a:pt x="14958" y="6338"/>
                </a:cubicBezTo>
                <a:cubicBezTo>
                  <a:pt x="14958" y="6332"/>
                  <a:pt x="14952" y="6326"/>
                  <a:pt x="14958" y="6326"/>
                </a:cubicBezTo>
                <a:cubicBezTo>
                  <a:pt x="14958" y="6320"/>
                  <a:pt x="14964" y="6315"/>
                  <a:pt x="14964" y="6315"/>
                </a:cubicBezTo>
                <a:cubicBezTo>
                  <a:pt x="14964" y="6309"/>
                  <a:pt x="14964" y="6303"/>
                  <a:pt x="14964" y="6303"/>
                </a:cubicBezTo>
                <a:cubicBezTo>
                  <a:pt x="14958" y="6297"/>
                  <a:pt x="14952" y="6297"/>
                  <a:pt x="14952" y="6297"/>
                </a:cubicBezTo>
                <a:cubicBezTo>
                  <a:pt x="14946" y="6297"/>
                  <a:pt x="14940" y="6291"/>
                  <a:pt x="14940" y="6291"/>
                </a:cubicBezTo>
                <a:cubicBezTo>
                  <a:pt x="14934" y="6291"/>
                  <a:pt x="14928" y="6291"/>
                  <a:pt x="14923" y="6291"/>
                </a:cubicBezTo>
                <a:cubicBezTo>
                  <a:pt x="14917" y="6291"/>
                  <a:pt x="14917" y="6291"/>
                  <a:pt x="14911" y="6291"/>
                </a:cubicBezTo>
                <a:cubicBezTo>
                  <a:pt x="14905" y="6291"/>
                  <a:pt x="14899" y="6291"/>
                  <a:pt x="14899" y="6297"/>
                </a:cubicBezTo>
                <a:cubicBezTo>
                  <a:pt x="14893" y="6297"/>
                  <a:pt x="14899" y="6303"/>
                  <a:pt x="14893" y="6309"/>
                </a:cubicBezTo>
                <a:cubicBezTo>
                  <a:pt x="14893" y="6309"/>
                  <a:pt x="14893" y="6315"/>
                  <a:pt x="14893" y="6320"/>
                </a:cubicBezTo>
                <a:cubicBezTo>
                  <a:pt x="14863" y="6320"/>
                  <a:pt x="14863" y="6320"/>
                  <a:pt x="14863" y="6320"/>
                </a:cubicBezTo>
                <a:cubicBezTo>
                  <a:pt x="14863" y="6309"/>
                  <a:pt x="14857" y="6303"/>
                  <a:pt x="14857" y="6297"/>
                </a:cubicBezTo>
                <a:cubicBezTo>
                  <a:pt x="14857" y="6285"/>
                  <a:pt x="14863" y="6279"/>
                  <a:pt x="14863" y="6273"/>
                </a:cubicBezTo>
                <a:cubicBezTo>
                  <a:pt x="14857" y="6273"/>
                  <a:pt x="14857" y="6267"/>
                  <a:pt x="14851" y="6267"/>
                </a:cubicBezTo>
                <a:cubicBezTo>
                  <a:pt x="14839" y="6267"/>
                  <a:pt x="14839" y="6267"/>
                  <a:pt x="14839" y="6267"/>
                </a:cubicBezTo>
                <a:cubicBezTo>
                  <a:pt x="14834" y="6261"/>
                  <a:pt x="14828" y="6267"/>
                  <a:pt x="14816" y="6267"/>
                </a:cubicBezTo>
                <a:cubicBezTo>
                  <a:pt x="14810" y="6261"/>
                  <a:pt x="14810" y="6255"/>
                  <a:pt x="14804" y="6255"/>
                </a:cubicBezTo>
                <a:cubicBezTo>
                  <a:pt x="14798" y="6255"/>
                  <a:pt x="14798" y="6249"/>
                  <a:pt x="14792" y="6249"/>
                </a:cubicBezTo>
                <a:cubicBezTo>
                  <a:pt x="14786" y="6243"/>
                  <a:pt x="14780" y="6243"/>
                  <a:pt x="14780" y="6243"/>
                </a:cubicBezTo>
                <a:cubicBezTo>
                  <a:pt x="14774" y="6237"/>
                  <a:pt x="14774" y="6231"/>
                  <a:pt x="14774" y="6226"/>
                </a:cubicBezTo>
                <a:cubicBezTo>
                  <a:pt x="14774" y="6172"/>
                  <a:pt x="14774" y="6172"/>
                  <a:pt x="14774" y="6172"/>
                </a:cubicBezTo>
                <a:cubicBezTo>
                  <a:pt x="14762" y="6172"/>
                  <a:pt x="14757" y="6172"/>
                  <a:pt x="14745" y="6172"/>
                </a:cubicBezTo>
                <a:cubicBezTo>
                  <a:pt x="14739" y="6172"/>
                  <a:pt x="14739" y="6172"/>
                  <a:pt x="14733" y="6172"/>
                </a:cubicBezTo>
                <a:cubicBezTo>
                  <a:pt x="14727" y="6166"/>
                  <a:pt x="14727" y="6160"/>
                  <a:pt x="14721" y="6160"/>
                </a:cubicBezTo>
                <a:cubicBezTo>
                  <a:pt x="14721" y="6154"/>
                  <a:pt x="14715" y="6154"/>
                  <a:pt x="14709" y="6149"/>
                </a:cubicBezTo>
                <a:cubicBezTo>
                  <a:pt x="14709" y="6149"/>
                  <a:pt x="14709" y="6142"/>
                  <a:pt x="14709" y="6137"/>
                </a:cubicBezTo>
                <a:cubicBezTo>
                  <a:pt x="14703" y="6137"/>
                  <a:pt x="14703" y="6131"/>
                  <a:pt x="14703" y="6125"/>
                </a:cubicBezTo>
                <a:cubicBezTo>
                  <a:pt x="14703" y="6125"/>
                  <a:pt x="14703" y="6119"/>
                  <a:pt x="14703" y="6113"/>
                </a:cubicBezTo>
                <a:lnTo>
                  <a:pt x="14703" y="6107"/>
                </a:lnTo>
                <a:cubicBezTo>
                  <a:pt x="14703" y="6101"/>
                  <a:pt x="14697" y="6095"/>
                  <a:pt x="14691" y="6095"/>
                </a:cubicBezTo>
                <a:cubicBezTo>
                  <a:pt x="14691" y="6095"/>
                  <a:pt x="14685" y="6101"/>
                  <a:pt x="14679" y="6101"/>
                </a:cubicBezTo>
                <a:cubicBezTo>
                  <a:pt x="14668" y="6101"/>
                  <a:pt x="14668" y="6101"/>
                  <a:pt x="14668" y="6101"/>
                </a:cubicBezTo>
                <a:cubicBezTo>
                  <a:pt x="14662" y="6101"/>
                  <a:pt x="14656" y="6095"/>
                  <a:pt x="14650" y="6095"/>
                </a:cubicBezTo>
                <a:cubicBezTo>
                  <a:pt x="14644" y="6095"/>
                  <a:pt x="14638" y="6089"/>
                  <a:pt x="14632" y="6089"/>
                </a:cubicBezTo>
                <a:cubicBezTo>
                  <a:pt x="14626" y="6083"/>
                  <a:pt x="14626" y="6083"/>
                  <a:pt x="14620" y="6077"/>
                </a:cubicBezTo>
                <a:cubicBezTo>
                  <a:pt x="14620" y="6071"/>
                  <a:pt x="14620" y="6065"/>
                  <a:pt x="14620" y="6065"/>
                </a:cubicBezTo>
                <a:cubicBezTo>
                  <a:pt x="14614" y="6060"/>
                  <a:pt x="14608" y="6065"/>
                  <a:pt x="14608" y="6060"/>
                </a:cubicBezTo>
                <a:cubicBezTo>
                  <a:pt x="14602" y="6060"/>
                  <a:pt x="14602" y="6054"/>
                  <a:pt x="14596" y="6048"/>
                </a:cubicBezTo>
                <a:cubicBezTo>
                  <a:pt x="14596" y="6048"/>
                  <a:pt x="14596" y="6042"/>
                  <a:pt x="14591" y="6036"/>
                </a:cubicBezTo>
                <a:cubicBezTo>
                  <a:pt x="14585" y="6036"/>
                  <a:pt x="14585" y="6036"/>
                  <a:pt x="14579" y="6030"/>
                </a:cubicBezTo>
                <a:cubicBezTo>
                  <a:pt x="14573" y="6024"/>
                  <a:pt x="14573" y="6024"/>
                  <a:pt x="14567" y="6018"/>
                </a:cubicBezTo>
                <a:cubicBezTo>
                  <a:pt x="14561" y="6018"/>
                  <a:pt x="14555" y="6012"/>
                  <a:pt x="14555" y="6012"/>
                </a:cubicBezTo>
                <a:cubicBezTo>
                  <a:pt x="14549" y="6006"/>
                  <a:pt x="14549" y="6000"/>
                  <a:pt x="14549" y="6000"/>
                </a:cubicBezTo>
                <a:cubicBezTo>
                  <a:pt x="14543" y="5994"/>
                  <a:pt x="14531" y="5994"/>
                  <a:pt x="14525" y="5988"/>
                </a:cubicBezTo>
                <a:cubicBezTo>
                  <a:pt x="14519" y="5988"/>
                  <a:pt x="14513" y="5988"/>
                  <a:pt x="14513" y="5988"/>
                </a:cubicBezTo>
                <a:cubicBezTo>
                  <a:pt x="14513" y="5983"/>
                  <a:pt x="14513" y="5983"/>
                  <a:pt x="14507" y="5976"/>
                </a:cubicBezTo>
                <a:cubicBezTo>
                  <a:pt x="14507" y="5971"/>
                  <a:pt x="14513" y="5971"/>
                  <a:pt x="14507" y="5965"/>
                </a:cubicBezTo>
                <a:cubicBezTo>
                  <a:pt x="14507" y="5959"/>
                  <a:pt x="14502" y="5965"/>
                  <a:pt x="14502" y="5959"/>
                </a:cubicBezTo>
                <a:cubicBezTo>
                  <a:pt x="14496" y="5959"/>
                  <a:pt x="14490" y="5953"/>
                  <a:pt x="14490" y="5947"/>
                </a:cubicBezTo>
                <a:cubicBezTo>
                  <a:pt x="14484" y="5941"/>
                  <a:pt x="14478" y="5935"/>
                  <a:pt x="14472" y="5923"/>
                </a:cubicBezTo>
                <a:cubicBezTo>
                  <a:pt x="14460" y="5923"/>
                  <a:pt x="14442" y="5935"/>
                  <a:pt x="14430" y="5935"/>
                </a:cubicBezTo>
                <a:close/>
                <a:moveTo>
                  <a:pt x="15907" y="5733"/>
                </a:moveTo>
                <a:lnTo>
                  <a:pt x="15907" y="5733"/>
                </a:lnTo>
                <a:cubicBezTo>
                  <a:pt x="15895" y="5739"/>
                  <a:pt x="15889" y="5733"/>
                  <a:pt x="15883" y="5739"/>
                </a:cubicBezTo>
                <a:cubicBezTo>
                  <a:pt x="15877" y="5739"/>
                  <a:pt x="15877" y="5739"/>
                  <a:pt x="15871" y="5739"/>
                </a:cubicBezTo>
                <a:cubicBezTo>
                  <a:pt x="15871" y="5745"/>
                  <a:pt x="15877" y="5751"/>
                  <a:pt x="15871" y="5751"/>
                </a:cubicBezTo>
                <a:cubicBezTo>
                  <a:pt x="15871" y="5757"/>
                  <a:pt x="15865" y="5757"/>
                  <a:pt x="15859" y="5757"/>
                </a:cubicBezTo>
                <a:cubicBezTo>
                  <a:pt x="15859" y="5763"/>
                  <a:pt x="15853" y="5757"/>
                  <a:pt x="15847" y="5757"/>
                </a:cubicBezTo>
                <a:cubicBezTo>
                  <a:pt x="15847" y="5757"/>
                  <a:pt x="15842" y="5757"/>
                  <a:pt x="15836" y="5757"/>
                </a:cubicBezTo>
                <a:cubicBezTo>
                  <a:pt x="15836" y="5763"/>
                  <a:pt x="15830" y="5763"/>
                  <a:pt x="15824" y="5763"/>
                </a:cubicBezTo>
                <a:cubicBezTo>
                  <a:pt x="15824" y="5769"/>
                  <a:pt x="15824" y="5769"/>
                  <a:pt x="15818" y="5775"/>
                </a:cubicBezTo>
                <a:cubicBezTo>
                  <a:pt x="15818" y="5781"/>
                  <a:pt x="15812" y="5781"/>
                  <a:pt x="15812" y="5787"/>
                </a:cubicBezTo>
                <a:cubicBezTo>
                  <a:pt x="15812" y="5846"/>
                  <a:pt x="15812" y="5846"/>
                  <a:pt x="15812" y="5846"/>
                </a:cubicBezTo>
                <a:cubicBezTo>
                  <a:pt x="15824" y="5852"/>
                  <a:pt x="15824" y="5852"/>
                  <a:pt x="15824" y="5852"/>
                </a:cubicBezTo>
                <a:cubicBezTo>
                  <a:pt x="15824" y="5846"/>
                  <a:pt x="15830" y="5846"/>
                  <a:pt x="15830" y="5840"/>
                </a:cubicBezTo>
                <a:cubicBezTo>
                  <a:pt x="15830" y="5828"/>
                  <a:pt x="15830" y="5828"/>
                  <a:pt x="15830" y="5828"/>
                </a:cubicBezTo>
                <a:cubicBezTo>
                  <a:pt x="15830" y="5817"/>
                  <a:pt x="15830" y="5817"/>
                  <a:pt x="15830" y="5817"/>
                </a:cubicBezTo>
                <a:cubicBezTo>
                  <a:pt x="15830" y="5817"/>
                  <a:pt x="15830" y="5810"/>
                  <a:pt x="15830" y="5805"/>
                </a:cubicBezTo>
                <a:cubicBezTo>
                  <a:pt x="15836" y="5805"/>
                  <a:pt x="15842" y="5805"/>
                  <a:pt x="15842" y="5805"/>
                </a:cubicBezTo>
                <a:cubicBezTo>
                  <a:pt x="15847" y="5805"/>
                  <a:pt x="15847" y="5799"/>
                  <a:pt x="15853" y="5799"/>
                </a:cubicBezTo>
                <a:cubicBezTo>
                  <a:pt x="15865" y="5793"/>
                  <a:pt x="15871" y="5793"/>
                  <a:pt x="15877" y="5793"/>
                </a:cubicBezTo>
                <a:cubicBezTo>
                  <a:pt x="15895" y="5793"/>
                  <a:pt x="15901" y="5793"/>
                  <a:pt x="15913" y="5799"/>
                </a:cubicBezTo>
                <a:cubicBezTo>
                  <a:pt x="15913" y="5817"/>
                  <a:pt x="15913" y="5817"/>
                  <a:pt x="15913" y="5817"/>
                </a:cubicBezTo>
                <a:cubicBezTo>
                  <a:pt x="15913" y="5828"/>
                  <a:pt x="15913" y="5834"/>
                  <a:pt x="15913" y="5840"/>
                </a:cubicBezTo>
                <a:cubicBezTo>
                  <a:pt x="15919" y="5846"/>
                  <a:pt x="15919" y="5852"/>
                  <a:pt x="15919" y="5852"/>
                </a:cubicBezTo>
                <a:cubicBezTo>
                  <a:pt x="15925" y="5858"/>
                  <a:pt x="15930" y="5858"/>
                  <a:pt x="15930" y="5858"/>
                </a:cubicBezTo>
                <a:cubicBezTo>
                  <a:pt x="15936" y="5858"/>
                  <a:pt x="15942" y="5858"/>
                  <a:pt x="15942" y="5858"/>
                </a:cubicBezTo>
                <a:cubicBezTo>
                  <a:pt x="15948" y="5858"/>
                  <a:pt x="15948" y="5864"/>
                  <a:pt x="15954" y="5870"/>
                </a:cubicBezTo>
                <a:cubicBezTo>
                  <a:pt x="15960" y="5870"/>
                  <a:pt x="15966" y="5876"/>
                  <a:pt x="15966" y="5876"/>
                </a:cubicBezTo>
                <a:cubicBezTo>
                  <a:pt x="15972" y="5876"/>
                  <a:pt x="15978" y="5870"/>
                  <a:pt x="15984" y="5876"/>
                </a:cubicBezTo>
                <a:cubicBezTo>
                  <a:pt x="15984" y="5882"/>
                  <a:pt x="15990" y="5882"/>
                  <a:pt x="15990" y="5888"/>
                </a:cubicBezTo>
                <a:cubicBezTo>
                  <a:pt x="15996" y="5888"/>
                  <a:pt x="15990" y="5894"/>
                  <a:pt x="15990" y="5899"/>
                </a:cubicBezTo>
                <a:cubicBezTo>
                  <a:pt x="15996" y="5899"/>
                  <a:pt x="16002" y="5899"/>
                  <a:pt x="16002" y="5899"/>
                </a:cubicBezTo>
                <a:cubicBezTo>
                  <a:pt x="16008" y="5899"/>
                  <a:pt x="16008" y="5905"/>
                  <a:pt x="16014" y="5905"/>
                </a:cubicBezTo>
                <a:cubicBezTo>
                  <a:pt x="16025" y="5905"/>
                  <a:pt x="16025" y="5905"/>
                  <a:pt x="16025" y="5905"/>
                </a:cubicBezTo>
                <a:cubicBezTo>
                  <a:pt x="16025" y="5882"/>
                  <a:pt x="16025" y="5882"/>
                  <a:pt x="16025" y="5882"/>
                </a:cubicBezTo>
                <a:cubicBezTo>
                  <a:pt x="16025" y="5876"/>
                  <a:pt x="16025" y="5876"/>
                  <a:pt x="16025" y="5870"/>
                </a:cubicBezTo>
                <a:cubicBezTo>
                  <a:pt x="16019" y="5864"/>
                  <a:pt x="16014" y="5870"/>
                  <a:pt x="16014" y="5864"/>
                </a:cubicBezTo>
                <a:cubicBezTo>
                  <a:pt x="16008" y="5864"/>
                  <a:pt x="16014" y="5858"/>
                  <a:pt x="16014" y="5852"/>
                </a:cubicBezTo>
                <a:cubicBezTo>
                  <a:pt x="16008" y="5846"/>
                  <a:pt x="16008" y="5840"/>
                  <a:pt x="16008" y="5828"/>
                </a:cubicBezTo>
                <a:cubicBezTo>
                  <a:pt x="16014" y="5828"/>
                  <a:pt x="16014" y="5822"/>
                  <a:pt x="16019" y="5822"/>
                </a:cubicBezTo>
                <a:cubicBezTo>
                  <a:pt x="16025" y="5822"/>
                  <a:pt x="16025" y="5828"/>
                  <a:pt x="16031" y="5828"/>
                </a:cubicBezTo>
                <a:cubicBezTo>
                  <a:pt x="16037" y="5828"/>
                  <a:pt x="16037" y="5828"/>
                  <a:pt x="16043" y="5828"/>
                </a:cubicBezTo>
                <a:cubicBezTo>
                  <a:pt x="16049" y="5828"/>
                  <a:pt x="16049" y="5828"/>
                  <a:pt x="16055" y="5828"/>
                </a:cubicBezTo>
                <a:cubicBezTo>
                  <a:pt x="16061" y="5817"/>
                  <a:pt x="16061" y="5817"/>
                  <a:pt x="16061" y="5817"/>
                </a:cubicBezTo>
                <a:cubicBezTo>
                  <a:pt x="16049" y="5799"/>
                  <a:pt x="16049" y="5799"/>
                  <a:pt x="16049" y="5799"/>
                </a:cubicBezTo>
                <a:cubicBezTo>
                  <a:pt x="16049" y="5710"/>
                  <a:pt x="16049" y="5710"/>
                  <a:pt x="16049" y="5710"/>
                </a:cubicBezTo>
                <a:cubicBezTo>
                  <a:pt x="16049" y="5704"/>
                  <a:pt x="16049" y="5704"/>
                  <a:pt x="16049" y="5698"/>
                </a:cubicBezTo>
                <a:cubicBezTo>
                  <a:pt x="16049" y="5692"/>
                  <a:pt x="16043" y="5692"/>
                  <a:pt x="16043" y="5686"/>
                </a:cubicBezTo>
                <a:cubicBezTo>
                  <a:pt x="16037" y="5680"/>
                  <a:pt x="16031" y="5674"/>
                  <a:pt x="16025" y="5674"/>
                </a:cubicBezTo>
                <a:cubicBezTo>
                  <a:pt x="16019" y="5674"/>
                  <a:pt x="16014" y="5680"/>
                  <a:pt x="16014" y="5686"/>
                </a:cubicBezTo>
                <a:cubicBezTo>
                  <a:pt x="16008" y="5698"/>
                  <a:pt x="16008" y="5698"/>
                  <a:pt x="16008" y="5698"/>
                </a:cubicBezTo>
                <a:cubicBezTo>
                  <a:pt x="16008" y="5698"/>
                  <a:pt x="16008" y="5704"/>
                  <a:pt x="16002" y="5710"/>
                </a:cubicBezTo>
                <a:cubicBezTo>
                  <a:pt x="15996" y="5716"/>
                  <a:pt x="15990" y="5716"/>
                  <a:pt x="15978" y="5722"/>
                </a:cubicBezTo>
                <a:cubicBezTo>
                  <a:pt x="15978" y="5722"/>
                  <a:pt x="15972" y="5716"/>
                  <a:pt x="15966" y="5716"/>
                </a:cubicBezTo>
                <a:cubicBezTo>
                  <a:pt x="15966" y="5716"/>
                  <a:pt x="15960" y="5722"/>
                  <a:pt x="15960" y="5728"/>
                </a:cubicBezTo>
                <a:cubicBezTo>
                  <a:pt x="15954" y="5728"/>
                  <a:pt x="15948" y="5733"/>
                  <a:pt x="15948" y="5733"/>
                </a:cubicBezTo>
                <a:cubicBezTo>
                  <a:pt x="15942" y="5739"/>
                  <a:pt x="15948" y="5745"/>
                  <a:pt x="15942" y="5745"/>
                </a:cubicBezTo>
                <a:cubicBezTo>
                  <a:pt x="15936" y="5751"/>
                  <a:pt x="15930" y="5751"/>
                  <a:pt x="15919" y="5751"/>
                </a:cubicBezTo>
                <a:cubicBezTo>
                  <a:pt x="15919" y="5751"/>
                  <a:pt x="15913" y="5751"/>
                  <a:pt x="15907" y="5751"/>
                </a:cubicBezTo>
                <a:cubicBezTo>
                  <a:pt x="15907" y="5751"/>
                  <a:pt x="15913" y="5739"/>
                  <a:pt x="15907" y="5733"/>
                </a:cubicBezTo>
                <a:close/>
                <a:moveTo>
                  <a:pt x="15741" y="5473"/>
                </a:moveTo>
                <a:lnTo>
                  <a:pt x="15741" y="5473"/>
                </a:lnTo>
                <a:cubicBezTo>
                  <a:pt x="15735" y="5478"/>
                  <a:pt x="15735" y="5478"/>
                  <a:pt x="15735" y="5490"/>
                </a:cubicBezTo>
                <a:cubicBezTo>
                  <a:pt x="15735" y="5496"/>
                  <a:pt x="15741" y="5502"/>
                  <a:pt x="15741" y="5508"/>
                </a:cubicBezTo>
                <a:cubicBezTo>
                  <a:pt x="15747" y="5514"/>
                  <a:pt x="15753" y="5514"/>
                  <a:pt x="15753" y="5514"/>
                </a:cubicBezTo>
                <a:cubicBezTo>
                  <a:pt x="15759" y="5520"/>
                  <a:pt x="15764" y="5514"/>
                  <a:pt x="15764" y="5514"/>
                </a:cubicBezTo>
                <a:cubicBezTo>
                  <a:pt x="15776" y="5520"/>
                  <a:pt x="15776" y="5514"/>
                  <a:pt x="15788" y="5514"/>
                </a:cubicBezTo>
                <a:cubicBezTo>
                  <a:pt x="15788" y="5532"/>
                  <a:pt x="15782" y="5538"/>
                  <a:pt x="15788" y="5550"/>
                </a:cubicBezTo>
                <a:cubicBezTo>
                  <a:pt x="15788" y="5556"/>
                  <a:pt x="15794" y="5556"/>
                  <a:pt x="15794" y="5562"/>
                </a:cubicBezTo>
                <a:cubicBezTo>
                  <a:pt x="15794" y="5573"/>
                  <a:pt x="15800" y="5579"/>
                  <a:pt x="15800" y="5591"/>
                </a:cubicBezTo>
                <a:cubicBezTo>
                  <a:pt x="15800" y="5597"/>
                  <a:pt x="15794" y="5603"/>
                  <a:pt x="15794" y="5609"/>
                </a:cubicBezTo>
                <a:cubicBezTo>
                  <a:pt x="15794" y="5615"/>
                  <a:pt x="15794" y="5615"/>
                  <a:pt x="15794" y="5621"/>
                </a:cubicBezTo>
                <a:cubicBezTo>
                  <a:pt x="15794" y="5621"/>
                  <a:pt x="15794" y="5621"/>
                  <a:pt x="15794" y="5627"/>
                </a:cubicBezTo>
                <a:cubicBezTo>
                  <a:pt x="15794" y="5627"/>
                  <a:pt x="15800" y="5633"/>
                  <a:pt x="15806" y="5633"/>
                </a:cubicBezTo>
                <a:cubicBezTo>
                  <a:pt x="15806" y="5639"/>
                  <a:pt x="15812" y="5639"/>
                  <a:pt x="15818" y="5644"/>
                </a:cubicBezTo>
                <a:cubicBezTo>
                  <a:pt x="15818" y="5644"/>
                  <a:pt x="15824" y="5644"/>
                  <a:pt x="15824" y="5651"/>
                </a:cubicBezTo>
                <a:cubicBezTo>
                  <a:pt x="15836" y="5651"/>
                  <a:pt x="15842" y="5644"/>
                  <a:pt x="15847" y="5644"/>
                </a:cubicBezTo>
                <a:cubicBezTo>
                  <a:pt x="15847" y="5651"/>
                  <a:pt x="15842" y="5651"/>
                  <a:pt x="15842" y="5656"/>
                </a:cubicBezTo>
                <a:cubicBezTo>
                  <a:pt x="15842" y="5662"/>
                  <a:pt x="15842" y="5662"/>
                  <a:pt x="15842" y="5668"/>
                </a:cubicBezTo>
                <a:cubicBezTo>
                  <a:pt x="15842" y="5674"/>
                  <a:pt x="15836" y="5674"/>
                  <a:pt x="15836" y="5680"/>
                </a:cubicBezTo>
                <a:cubicBezTo>
                  <a:pt x="15836" y="5686"/>
                  <a:pt x="15836" y="5686"/>
                  <a:pt x="15836" y="5692"/>
                </a:cubicBezTo>
                <a:cubicBezTo>
                  <a:pt x="15842" y="5692"/>
                  <a:pt x="15847" y="5692"/>
                  <a:pt x="15847" y="5698"/>
                </a:cubicBezTo>
                <a:cubicBezTo>
                  <a:pt x="15853" y="5698"/>
                  <a:pt x="15853" y="5704"/>
                  <a:pt x="15859" y="5704"/>
                </a:cubicBezTo>
                <a:cubicBezTo>
                  <a:pt x="15865" y="5704"/>
                  <a:pt x="15865" y="5704"/>
                  <a:pt x="15871" y="5704"/>
                </a:cubicBezTo>
                <a:cubicBezTo>
                  <a:pt x="15877" y="5704"/>
                  <a:pt x="15877" y="5704"/>
                  <a:pt x="15883" y="5704"/>
                </a:cubicBezTo>
                <a:cubicBezTo>
                  <a:pt x="15889" y="5698"/>
                  <a:pt x="15883" y="5692"/>
                  <a:pt x="15883" y="5692"/>
                </a:cubicBezTo>
                <a:cubicBezTo>
                  <a:pt x="15883" y="5686"/>
                  <a:pt x="15889" y="5686"/>
                  <a:pt x="15895" y="5686"/>
                </a:cubicBezTo>
                <a:cubicBezTo>
                  <a:pt x="15901" y="5686"/>
                  <a:pt x="15907" y="5686"/>
                  <a:pt x="15913" y="5686"/>
                </a:cubicBezTo>
                <a:cubicBezTo>
                  <a:pt x="15913" y="5656"/>
                  <a:pt x="15913" y="5656"/>
                  <a:pt x="15913" y="5656"/>
                </a:cubicBezTo>
                <a:cubicBezTo>
                  <a:pt x="15913" y="5644"/>
                  <a:pt x="15907" y="5639"/>
                  <a:pt x="15901" y="5633"/>
                </a:cubicBezTo>
                <a:cubicBezTo>
                  <a:pt x="15895" y="5633"/>
                  <a:pt x="15889" y="5633"/>
                  <a:pt x="15889" y="5633"/>
                </a:cubicBezTo>
                <a:cubicBezTo>
                  <a:pt x="15883" y="5627"/>
                  <a:pt x="15883" y="5627"/>
                  <a:pt x="15877" y="5621"/>
                </a:cubicBezTo>
                <a:cubicBezTo>
                  <a:pt x="15877" y="5621"/>
                  <a:pt x="15877" y="5615"/>
                  <a:pt x="15877" y="5609"/>
                </a:cubicBezTo>
                <a:cubicBezTo>
                  <a:pt x="15871" y="5609"/>
                  <a:pt x="15877" y="5603"/>
                  <a:pt x="15877" y="5597"/>
                </a:cubicBezTo>
                <a:cubicBezTo>
                  <a:pt x="15871" y="5597"/>
                  <a:pt x="15865" y="5591"/>
                  <a:pt x="15865" y="5591"/>
                </a:cubicBezTo>
                <a:cubicBezTo>
                  <a:pt x="15859" y="5591"/>
                  <a:pt x="15853" y="5585"/>
                  <a:pt x="15853" y="5585"/>
                </a:cubicBezTo>
                <a:cubicBezTo>
                  <a:pt x="15847" y="5585"/>
                  <a:pt x="15842" y="5585"/>
                  <a:pt x="15842" y="5579"/>
                </a:cubicBezTo>
                <a:cubicBezTo>
                  <a:pt x="15836" y="5579"/>
                  <a:pt x="15836" y="5573"/>
                  <a:pt x="15836" y="5573"/>
                </a:cubicBezTo>
                <a:cubicBezTo>
                  <a:pt x="15836" y="5567"/>
                  <a:pt x="15830" y="5562"/>
                  <a:pt x="15830" y="5562"/>
                </a:cubicBezTo>
                <a:cubicBezTo>
                  <a:pt x="15830" y="5550"/>
                  <a:pt x="15830" y="5544"/>
                  <a:pt x="15830" y="5538"/>
                </a:cubicBezTo>
                <a:cubicBezTo>
                  <a:pt x="15830" y="5532"/>
                  <a:pt x="15824" y="5532"/>
                  <a:pt x="15818" y="5526"/>
                </a:cubicBezTo>
                <a:cubicBezTo>
                  <a:pt x="15818" y="5514"/>
                  <a:pt x="15812" y="5508"/>
                  <a:pt x="15800" y="5502"/>
                </a:cubicBezTo>
                <a:cubicBezTo>
                  <a:pt x="15794" y="5502"/>
                  <a:pt x="15788" y="5496"/>
                  <a:pt x="15776" y="5496"/>
                </a:cubicBezTo>
                <a:cubicBezTo>
                  <a:pt x="15776" y="5490"/>
                  <a:pt x="15776" y="5485"/>
                  <a:pt x="15770" y="5485"/>
                </a:cubicBezTo>
                <a:cubicBezTo>
                  <a:pt x="15764" y="5478"/>
                  <a:pt x="15764" y="5478"/>
                  <a:pt x="15759" y="5473"/>
                </a:cubicBezTo>
                <a:cubicBezTo>
                  <a:pt x="15753" y="5473"/>
                  <a:pt x="15741" y="5473"/>
                  <a:pt x="15741" y="5473"/>
                </a:cubicBezTo>
                <a:close/>
                <a:moveTo>
                  <a:pt x="15818" y="5461"/>
                </a:moveTo>
                <a:lnTo>
                  <a:pt x="15818" y="5461"/>
                </a:lnTo>
                <a:cubicBezTo>
                  <a:pt x="15830" y="5467"/>
                  <a:pt x="15836" y="5473"/>
                  <a:pt x="15847" y="5478"/>
                </a:cubicBezTo>
                <a:cubicBezTo>
                  <a:pt x="15853" y="5478"/>
                  <a:pt x="15853" y="5485"/>
                  <a:pt x="15859" y="5490"/>
                </a:cubicBezTo>
                <a:cubicBezTo>
                  <a:pt x="15859" y="5490"/>
                  <a:pt x="15865" y="5490"/>
                  <a:pt x="15871" y="5496"/>
                </a:cubicBezTo>
                <a:cubicBezTo>
                  <a:pt x="15871" y="5496"/>
                  <a:pt x="15877" y="5490"/>
                  <a:pt x="15883" y="5496"/>
                </a:cubicBezTo>
                <a:cubicBezTo>
                  <a:pt x="15883" y="5496"/>
                  <a:pt x="15877" y="5502"/>
                  <a:pt x="15883" y="5502"/>
                </a:cubicBezTo>
                <a:cubicBezTo>
                  <a:pt x="15883" y="5508"/>
                  <a:pt x="15889" y="5508"/>
                  <a:pt x="15889" y="5508"/>
                </a:cubicBezTo>
                <a:cubicBezTo>
                  <a:pt x="15895" y="5514"/>
                  <a:pt x="15901" y="5514"/>
                  <a:pt x="15901" y="5520"/>
                </a:cubicBezTo>
                <a:cubicBezTo>
                  <a:pt x="15907" y="5526"/>
                  <a:pt x="15907" y="5532"/>
                  <a:pt x="15907" y="5532"/>
                </a:cubicBezTo>
                <a:cubicBezTo>
                  <a:pt x="15907" y="5538"/>
                  <a:pt x="15907" y="5544"/>
                  <a:pt x="15907" y="5544"/>
                </a:cubicBezTo>
                <a:cubicBezTo>
                  <a:pt x="15907" y="5550"/>
                  <a:pt x="15907" y="5556"/>
                  <a:pt x="15913" y="5556"/>
                </a:cubicBezTo>
                <a:cubicBezTo>
                  <a:pt x="15913" y="5562"/>
                  <a:pt x="15919" y="5562"/>
                  <a:pt x="15925" y="5562"/>
                </a:cubicBezTo>
                <a:cubicBezTo>
                  <a:pt x="15930" y="5567"/>
                  <a:pt x="15936" y="5573"/>
                  <a:pt x="15948" y="5579"/>
                </a:cubicBezTo>
                <a:cubicBezTo>
                  <a:pt x="15948" y="5585"/>
                  <a:pt x="15954" y="5585"/>
                  <a:pt x="15960" y="5585"/>
                </a:cubicBezTo>
                <a:cubicBezTo>
                  <a:pt x="15960" y="5591"/>
                  <a:pt x="15966" y="5597"/>
                  <a:pt x="15966" y="5597"/>
                </a:cubicBezTo>
                <a:cubicBezTo>
                  <a:pt x="15972" y="5609"/>
                  <a:pt x="15966" y="5615"/>
                  <a:pt x="15966" y="5621"/>
                </a:cubicBezTo>
                <a:cubicBezTo>
                  <a:pt x="16014" y="5621"/>
                  <a:pt x="16014" y="5621"/>
                  <a:pt x="16014" y="5621"/>
                </a:cubicBezTo>
                <a:cubicBezTo>
                  <a:pt x="16014" y="5621"/>
                  <a:pt x="16014" y="5615"/>
                  <a:pt x="16014" y="5609"/>
                </a:cubicBezTo>
                <a:cubicBezTo>
                  <a:pt x="16014" y="5603"/>
                  <a:pt x="16019" y="5597"/>
                  <a:pt x="16019" y="5585"/>
                </a:cubicBezTo>
                <a:lnTo>
                  <a:pt x="16014" y="5585"/>
                </a:lnTo>
                <a:cubicBezTo>
                  <a:pt x="16014" y="5567"/>
                  <a:pt x="16008" y="5556"/>
                  <a:pt x="15996" y="5550"/>
                </a:cubicBezTo>
                <a:cubicBezTo>
                  <a:pt x="15996" y="5544"/>
                  <a:pt x="15990" y="5544"/>
                  <a:pt x="15984" y="5544"/>
                </a:cubicBezTo>
                <a:cubicBezTo>
                  <a:pt x="15984" y="5538"/>
                  <a:pt x="15984" y="5532"/>
                  <a:pt x="15984" y="5532"/>
                </a:cubicBezTo>
                <a:cubicBezTo>
                  <a:pt x="15978" y="5526"/>
                  <a:pt x="15978" y="5520"/>
                  <a:pt x="15972" y="5514"/>
                </a:cubicBezTo>
                <a:cubicBezTo>
                  <a:pt x="15972" y="5514"/>
                  <a:pt x="15966" y="5508"/>
                  <a:pt x="15966" y="5502"/>
                </a:cubicBezTo>
                <a:cubicBezTo>
                  <a:pt x="15960" y="5502"/>
                  <a:pt x="15954" y="5496"/>
                  <a:pt x="15948" y="5496"/>
                </a:cubicBezTo>
                <a:lnTo>
                  <a:pt x="15936" y="5496"/>
                </a:lnTo>
                <a:cubicBezTo>
                  <a:pt x="15930" y="5485"/>
                  <a:pt x="15930" y="5485"/>
                  <a:pt x="15930" y="5485"/>
                </a:cubicBezTo>
                <a:cubicBezTo>
                  <a:pt x="15930" y="5478"/>
                  <a:pt x="15936" y="5473"/>
                  <a:pt x="15936" y="5473"/>
                </a:cubicBezTo>
                <a:cubicBezTo>
                  <a:pt x="15936" y="5437"/>
                  <a:pt x="15936" y="5437"/>
                  <a:pt x="15936" y="5437"/>
                </a:cubicBezTo>
                <a:cubicBezTo>
                  <a:pt x="15930" y="5437"/>
                  <a:pt x="15930" y="5437"/>
                  <a:pt x="15925" y="5437"/>
                </a:cubicBezTo>
                <a:cubicBezTo>
                  <a:pt x="15919" y="5437"/>
                  <a:pt x="15919" y="5437"/>
                  <a:pt x="15913" y="5437"/>
                </a:cubicBezTo>
                <a:cubicBezTo>
                  <a:pt x="15901" y="5437"/>
                  <a:pt x="15901" y="5437"/>
                  <a:pt x="15901" y="5437"/>
                </a:cubicBezTo>
                <a:cubicBezTo>
                  <a:pt x="15889" y="5437"/>
                  <a:pt x="15883" y="5437"/>
                  <a:pt x="15877" y="5437"/>
                </a:cubicBezTo>
                <a:cubicBezTo>
                  <a:pt x="15871" y="5443"/>
                  <a:pt x="15877" y="5449"/>
                  <a:pt x="15871" y="5449"/>
                </a:cubicBezTo>
                <a:cubicBezTo>
                  <a:pt x="15871" y="5455"/>
                  <a:pt x="15865" y="5455"/>
                  <a:pt x="15859" y="5455"/>
                </a:cubicBezTo>
                <a:cubicBezTo>
                  <a:pt x="15859" y="5455"/>
                  <a:pt x="15853" y="5455"/>
                  <a:pt x="15847" y="5455"/>
                </a:cubicBezTo>
                <a:cubicBezTo>
                  <a:pt x="15842" y="5455"/>
                  <a:pt x="15830" y="5461"/>
                  <a:pt x="15818" y="5461"/>
                </a:cubicBezTo>
                <a:close/>
                <a:moveTo>
                  <a:pt x="15711" y="5514"/>
                </a:moveTo>
                <a:lnTo>
                  <a:pt x="15711" y="5514"/>
                </a:lnTo>
                <a:cubicBezTo>
                  <a:pt x="15711" y="5520"/>
                  <a:pt x="15711" y="5520"/>
                  <a:pt x="15705" y="5526"/>
                </a:cubicBezTo>
                <a:cubicBezTo>
                  <a:pt x="15699" y="5538"/>
                  <a:pt x="15693" y="5538"/>
                  <a:pt x="15687" y="5550"/>
                </a:cubicBezTo>
                <a:cubicBezTo>
                  <a:pt x="15687" y="5556"/>
                  <a:pt x="15687" y="5556"/>
                  <a:pt x="15687" y="5562"/>
                </a:cubicBezTo>
                <a:cubicBezTo>
                  <a:pt x="15681" y="5567"/>
                  <a:pt x="15681" y="5567"/>
                  <a:pt x="15676" y="5573"/>
                </a:cubicBezTo>
                <a:cubicBezTo>
                  <a:pt x="15676" y="5579"/>
                  <a:pt x="15676" y="5579"/>
                  <a:pt x="15670" y="5585"/>
                </a:cubicBezTo>
                <a:cubicBezTo>
                  <a:pt x="15670" y="5591"/>
                  <a:pt x="15664" y="5591"/>
                  <a:pt x="15664" y="5591"/>
                </a:cubicBezTo>
                <a:cubicBezTo>
                  <a:pt x="15658" y="5597"/>
                  <a:pt x="15658" y="5603"/>
                  <a:pt x="15658" y="5603"/>
                </a:cubicBezTo>
                <a:cubicBezTo>
                  <a:pt x="15652" y="5609"/>
                  <a:pt x="15652" y="5615"/>
                  <a:pt x="15652" y="5615"/>
                </a:cubicBezTo>
                <a:cubicBezTo>
                  <a:pt x="15646" y="5621"/>
                  <a:pt x="15640" y="5621"/>
                  <a:pt x="15640" y="5627"/>
                </a:cubicBezTo>
                <a:cubicBezTo>
                  <a:pt x="15634" y="5627"/>
                  <a:pt x="15640" y="5633"/>
                  <a:pt x="15640" y="5639"/>
                </a:cubicBezTo>
                <a:cubicBezTo>
                  <a:pt x="15640" y="5639"/>
                  <a:pt x="15640" y="5644"/>
                  <a:pt x="15640" y="5651"/>
                </a:cubicBezTo>
                <a:cubicBezTo>
                  <a:pt x="15640" y="5651"/>
                  <a:pt x="15634" y="5656"/>
                  <a:pt x="15628" y="5656"/>
                </a:cubicBezTo>
                <a:cubicBezTo>
                  <a:pt x="15628" y="5662"/>
                  <a:pt x="15622" y="5668"/>
                  <a:pt x="15622" y="5668"/>
                </a:cubicBezTo>
                <a:cubicBezTo>
                  <a:pt x="15616" y="5674"/>
                  <a:pt x="15616" y="5680"/>
                  <a:pt x="15616" y="5680"/>
                </a:cubicBezTo>
                <a:cubicBezTo>
                  <a:pt x="15610" y="5686"/>
                  <a:pt x="15598" y="5680"/>
                  <a:pt x="15592" y="5686"/>
                </a:cubicBezTo>
                <a:cubicBezTo>
                  <a:pt x="15587" y="5692"/>
                  <a:pt x="15592" y="5698"/>
                  <a:pt x="15587" y="5698"/>
                </a:cubicBezTo>
                <a:cubicBezTo>
                  <a:pt x="15587" y="5704"/>
                  <a:pt x="15581" y="5704"/>
                  <a:pt x="15581" y="5710"/>
                </a:cubicBezTo>
                <a:cubicBezTo>
                  <a:pt x="15575" y="5710"/>
                  <a:pt x="15569" y="5710"/>
                  <a:pt x="15569" y="5710"/>
                </a:cubicBezTo>
                <a:cubicBezTo>
                  <a:pt x="15563" y="5710"/>
                  <a:pt x="15557" y="5710"/>
                  <a:pt x="15557" y="5710"/>
                </a:cubicBezTo>
                <a:cubicBezTo>
                  <a:pt x="15551" y="5710"/>
                  <a:pt x="15551" y="5716"/>
                  <a:pt x="15545" y="5722"/>
                </a:cubicBezTo>
                <a:cubicBezTo>
                  <a:pt x="15539" y="5728"/>
                  <a:pt x="15539" y="5733"/>
                  <a:pt x="15539" y="5745"/>
                </a:cubicBezTo>
                <a:cubicBezTo>
                  <a:pt x="15545" y="5745"/>
                  <a:pt x="15545" y="5745"/>
                  <a:pt x="15551" y="5745"/>
                </a:cubicBezTo>
                <a:cubicBezTo>
                  <a:pt x="15551" y="5745"/>
                  <a:pt x="15557" y="5745"/>
                  <a:pt x="15563" y="5745"/>
                </a:cubicBezTo>
                <a:cubicBezTo>
                  <a:pt x="15563" y="5745"/>
                  <a:pt x="15569" y="5745"/>
                  <a:pt x="15575" y="5745"/>
                </a:cubicBezTo>
                <a:cubicBezTo>
                  <a:pt x="15575" y="5745"/>
                  <a:pt x="15581" y="5739"/>
                  <a:pt x="15581" y="5733"/>
                </a:cubicBezTo>
                <a:cubicBezTo>
                  <a:pt x="15587" y="5733"/>
                  <a:pt x="15592" y="5728"/>
                  <a:pt x="15592" y="5728"/>
                </a:cubicBezTo>
                <a:cubicBezTo>
                  <a:pt x="15592" y="5722"/>
                  <a:pt x="15592" y="5716"/>
                  <a:pt x="15592" y="5716"/>
                </a:cubicBezTo>
                <a:cubicBezTo>
                  <a:pt x="15598" y="5704"/>
                  <a:pt x="15604" y="5698"/>
                  <a:pt x="15610" y="5692"/>
                </a:cubicBezTo>
                <a:cubicBezTo>
                  <a:pt x="15610" y="5692"/>
                  <a:pt x="15616" y="5692"/>
                  <a:pt x="15622" y="5692"/>
                </a:cubicBezTo>
                <a:cubicBezTo>
                  <a:pt x="15628" y="5686"/>
                  <a:pt x="15628" y="5686"/>
                  <a:pt x="15634" y="5686"/>
                </a:cubicBezTo>
                <a:cubicBezTo>
                  <a:pt x="15640" y="5680"/>
                  <a:pt x="15646" y="5686"/>
                  <a:pt x="15658" y="5686"/>
                </a:cubicBezTo>
                <a:cubicBezTo>
                  <a:pt x="15658" y="5674"/>
                  <a:pt x="15658" y="5668"/>
                  <a:pt x="15658" y="5662"/>
                </a:cubicBezTo>
                <a:cubicBezTo>
                  <a:pt x="15658" y="5651"/>
                  <a:pt x="15664" y="5644"/>
                  <a:pt x="15664" y="5639"/>
                </a:cubicBezTo>
                <a:cubicBezTo>
                  <a:pt x="15670" y="5633"/>
                  <a:pt x="15676" y="5621"/>
                  <a:pt x="15681" y="5615"/>
                </a:cubicBezTo>
                <a:cubicBezTo>
                  <a:pt x="15681" y="5615"/>
                  <a:pt x="15687" y="5615"/>
                  <a:pt x="15693" y="5609"/>
                </a:cubicBezTo>
                <a:cubicBezTo>
                  <a:pt x="15693" y="5609"/>
                  <a:pt x="15699" y="5609"/>
                  <a:pt x="15705" y="5603"/>
                </a:cubicBezTo>
                <a:cubicBezTo>
                  <a:pt x="15705" y="5603"/>
                  <a:pt x="15705" y="5597"/>
                  <a:pt x="15705" y="5591"/>
                </a:cubicBezTo>
                <a:cubicBezTo>
                  <a:pt x="15711" y="5579"/>
                  <a:pt x="15705" y="5573"/>
                  <a:pt x="15705" y="5567"/>
                </a:cubicBezTo>
                <a:cubicBezTo>
                  <a:pt x="15705" y="5562"/>
                  <a:pt x="15711" y="5556"/>
                  <a:pt x="15711" y="5556"/>
                </a:cubicBezTo>
                <a:cubicBezTo>
                  <a:pt x="15711" y="5544"/>
                  <a:pt x="15711" y="5526"/>
                  <a:pt x="15711" y="5514"/>
                </a:cubicBezTo>
                <a:close/>
                <a:moveTo>
                  <a:pt x="15759" y="5182"/>
                </a:moveTo>
                <a:lnTo>
                  <a:pt x="15759" y="5182"/>
                </a:lnTo>
                <a:cubicBezTo>
                  <a:pt x="15729" y="5182"/>
                  <a:pt x="15729" y="5182"/>
                  <a:pt x="15729" y="5182"/>
                </a:cubicBezTo>
                <a:cubicBezTo>
                  <a:pt x="15729" y="5182"/>
                  <a:pt x="15729" y="5182"/>
                  <a:pt x="15729" y="5188"/>
                </a:cubicBezTo>
                <a:lnTo>
                  <a:pt x="15729" y="5188"/>
                </a:lnTo>
                <a:cubicBezTo>
                  <a:pt x="15729" y="5194"/>
                  <a:pt x="15729" y="5194"/>
                  <a:pt x="15729" y="5200"/>
                </a:cubicBezTo>
                <a:lnTo>
                  <a:pt x="15729" y="5200"/>
                </a:lnTo>
                <a:cubicBezTo>
                  <a:pt x="15729" y="5206"/>
                  <a:pt x="15729" y="5206"/>
                  <a:pt x="15729" y="5212"/>
                </a:cubicBezTo>
                <a:cubicBezTo>
                  <a:pt x="15729" y="5212"/>
                  <a:pt x="15729" y="5212"/>
                  <a:pt x="15729" y="5218"/>
                </a:cubicBezTo>
                <a:cubicBezTo>
                  <a:pt x="15729" y="5218"/>
                  <a:pt x="15729" y="5218"/>
                  <a:pt x="15735" y="5224"/>
                </a:cubicBezTo>
                <a:lnTo>
                  <a:pt x="15735" y="5230"/>
                </a:lnTo>
                <a:cubicBezTo>
                  <a:pt x="15735" y="5235"/>
                  <a:pt x="15735" y="5235"/>
                  <a:pt x="15735" y="5235"/>
                </a:cubicBezTo>
                <a:cubicBezTo>
                  <a:pt x="15735" y="5241"/>
                  <a:pt x="15729" y="5241"/>
                  <a:pt x="15729" y="5247"/>
                </a:cubicBezTo>
                <a:cubicBezTo>
                  <a:pt x="15729" y="5247"/>
                  <a:pt x="15723" y="5247"/>
                  <a:pt x="15723" y="5253"/>
                </a:cubicBezTo>
                <a:cubicBezTo>
                  <a:pt x="15723" y="5253"/>
                  <a:pt x="15723" y="5259"/>
                  <a:pt x="15723" y="5265"/>
                </a:cubicBezTo>
                <a:cubicBezTo>
                  <a:pt x="15723" y="5271"/>
                  <a:pt x="15729" y="5277"/>
                  <a:pt x="15729" y="5289"/>
                </a:cubicBezTo>
                <a:cubicBezTo>
                  <a:pt x="15729" y="5295"/>
                  <a:pt x="15723" y="5295"/>
                  <a:pt x="15723" y="5295"/>
                </a:cubicBezTo>
                <a:cubicBezTo>
                  <a:pt x="15717" y="5295"/>
                  <a:pt x="15717" y="5301"/>
                  <a:pt x="15717" y="5301"/>
                </a:cubicBezTo>
                <a:cubicBezTo>
                  <a:pt x="15711" y="5301"/>
                  <a:pt x="15711" y="5301"/>
                  <a:pt x="15705" y="5307"/>
                </a:cubicBezTo>
                <a:cubicBezTo>
                  <a:pt x="15699" y="5307"/>
                  <a:pt x="15693" y="5307"/>
                  <a:pt x="15693" y="5312"/>
                </a:cubicBezTo>
                <a:cubicBezTo>
                  <a:pt x="15687" y="5312"/>
                  <a:pt x="15687" y="5318"/>
                  <a:pt x="15687" y="5318"/>
                </a:cubicBezTo>
                <a:cubicBezTo>
                  <a:pt x="15687" y="5324"/>
                  <a:pt x="15687" y="5324"/>
                  <a:pt x="15687" y="5324"/>
                </a:cubicBezTo>
                <a:cubicBezTo>
                  <a:pt x="15687" y="5330"/>
                  <a:pt x="15687" y="5330"/>
                  <a:pt x="15687" y="5336"/>
                </a:cubicBezTo>
                <a:cubicBezTo>
                  <a:pt x="15687" y="5336"/>
                  <a:pt x="15693" y="5336"/>
                  <a:pt x="15693" y="5342"/>
                </a:cubicBezTo>
                <a:cubicBezTo>
                  <a:pt x="15693" y="5348"/>
                  <a:pt x="15699" y="5348"/>
                  <a:pt x="15699" y="5354"/>
                </a:cubicBezTo>
                <a:cubicBezTo>
                  <a:pt x="15705" y="5354"/>
                  <a:pt x="15705" y="5354"/>
                  <a:pt x="15711" y="5360"/>
                </a:cubicBezTo>
                <a:lnTo>
                  <a:pt x="15717" y="5366"/>
                </a:lnTo>
                <a:cubicBezTo>
                  <a:pt x="15723" y="5366"/>
                  <a:pt x="15729" y="5372"/>
                  <a:pt x="15735" y="5378"/>
                </a:cubicBezTo>
                <a:cubicBezTo>
                  <a:pt x="15735" y="5378"/>
                  <a:pt x="15735" y="5378"/>
                  <a:pt x="15741" y="5378"/>
                </a:cubicBezTo>
                <a:lnTo>
                  <a:pt x="15741" y="5378"/>
                </a:lnTo>
                <a:cubicBezTo>
                  <a:pt x="15741" y="5390"/>
                  <a:pt x="15735" y="5390"/>
                  <a:pt x="15735" y="5401"/>
                </a:cubicBezTo>
                <a:cubicBezTo>
                  <a:pt x="15735" y="5407"/>
                  <a:pt x="15741" y="5407"/>
                  <a:pt x="15741" y="5413"/>
                </a:cubicBezTo>
                <a:cubicBezTo>
                  <a:pt x="15741" y="5419"/>
                  <a:pt x="15741" y="5419"/>
                  <a:pt x="15747" y="5425"/>
                </a:cubicBezTo>
                <a:cubicBezTo>
                  <a:pt x="15753" y="5425"/>
                  <a:pt x="15753" y="5425"/>
                  <a:pt x="15753" y="5425"/>
                </a:cubicBezTo>
                <a:cubicBezTo>
                  <a:pt x="15759" y="5425"/>
                  <a:pt x="15759" y="5425"/>
                  <a:pt x="15764" y="5425"/>
                </a:cubicBezTo>
                <a:cubicBezTo>
                  <a:pt x="15788" y="5425"/>
                  <a:pt x="15788" y="5425"/>
                  <a:pt x="15788" y="5425"/>
                </a:cubicBezTo>
                <a:cubicBezTo>
                  <a:pt x="15788" y="5407"/>
                  <a:pt x="15788" y="5407"/>
                  <a:pt x="15788" y="5407"/>
                </a:cubicBezTo>
                <a:cubicBezTo>
                  <a:pt x="15788" y="5401"/>
                  <a:pt x="15788" y="5401"/>
                  <a:pt x="15788" y="5396"/>
                </a:cubicBezTo>
                <a:cubicBezTo>
                  <a:pt x="15788" y="5372"/>
                  <a:pt x="15788" y="5372"/>
                  <a:pt x="15788" y="5372"/>
                </a:cubicBezTo>
                <a:cubicBezTo>
                  <a:pt x="15788" y="5366"/>
                  <a:pt x="15788" y="5360"/>
                  <a:pt x="15794" y="5354"/>
                </a:cubicBezTo>
                <a:cubicBezTo>
                  <a:pt x="15800" y="5348"/>
                  <a:pt x="15800" y="5348"/>
                  <a:pt x="15806" y="5342"/>
                </a:cubicBezTo>
                <a:lnTo>
                  <a:pt x="15812" y="5342"/>
                </a:lnTo>
                <a:cubicBezTo>
                  <a:pt x="15812" y="5342"/>
                  <a:pt x="15812" y="5336"/>
                  <a:pt x="15818" y="5336"/>
                </a:cubicBezTo>
                <a:lnTo>
                  <a:pt x="15818" y="5330"/>
                </a:lnTo>
                <a:cubicBezTo>
                  <a:pt x="15824" y="5324"/>
                  <a:pt x="15824" y="5324"/>
                  <a:pt x="15824" y="5324"/>
                </a:cubicBezTo>
                <a:cubicBezTo>
                  <a:pt x="15830" y="5318"/>
                  <a:pt x="15830" y="5318"/>
                  <a:pt x="15830" y="5312"/>
                </a:cubicBezTo>
                <a:cubicBezTo>
                  <a:pt x="15830" y="5307"/>
                  <a:pt x="15836" y="5307"/>
                  <a:pt x="15836" y="5301"/>
                </a:cubicBezTo>
                <a:cubicBezTo>
                  <a:pt x="15836" y="5295"/>
                  <a:pt x="15836" y="5295"/>
                  <a:pt x="15836" y="5289"/>
                </a:cubicBezTo>
                <a:cubicBezTo>
                  <a:pt x="15836" y="5283"/>
                  <a:pt x="15836" y="5283"/>
                  <a:pt x="15836" y="5283"/>
                </a:cubicBezTo>
                <a:cubicBezTo>
                  <a:pt x="15836" y="5277"/>
                  <a:pt x="15842" y="5277"/>
                  <a:pt x="15842" y="5271"/>
                </a:cubicBezTo>
                <a:cubicBezTo>
                  <a:pt x="15842" y="5265"/>
                  <a:pt x="15842" y="5265"/>
                  <a:pt x="15842" y="5265"/>
                </a:cubicBezTo>
                <a:cubicBezTo>
                  <a:pt x="15842" y="5265"/>
                  <a:pt x="15842" y="5259"/>
                  <a:pt x="15836" y="5253"/>
                </a:cubicBezTo>
                <a:cubicBezTo>
                  <a:pt x="15836" y="5253"/>
                  <a:pt x="15836" y="5253"/>
                  <a:pt x="15836" y="5247"/>
                </a:cubicBezTo>
                <a:cubicBezTo>
                  <a:pt x="15836" y="5247"/>
                  <a:pt x="15836" y="5247"/>
                  <a:pt x="15830" y="5241"/>
                </a:cubicBezTo>
                <a:cubicBezTo>
                  <a:pt x="15830" y="5241"/>
                  <a:pt x="15830" y="5241"/>
                  <a:pt x="15830" y="5235"/>
                </a:cubicBezTo>
                <a:cubicBezTo>
                  <a:pt x="15830" y="5235"/>
                  <a:pt x="15830" y="5235"/>
                  <a:pt x="15830" y="5230"/>
                </a:cubicBezTo>
                <a:lnTo>
                  <a:pt x="15824" y="5224"/>
                </a:lnTo>
                <a:lnTo>
                  <a:pt x="15824" y="5218"/>
                </a:lnTo>
                <a:lnTo>
                  <a:pt x="15818" y="5212"/>
                </a:lnTo>
                <a:cubicBezTo>
                  <a:pt x="15818" y="5212"/>
                  <a:pt x="15818" y="5206"/>
                  <a:pt x="15812" y="5206"/>
                </a:cubicBezTo>
                <a:cubicBezTo>
                  <a:pt x="15812" y="5206"/>
                  <a:pt x="15812" y="5200"/>
                  <a:pt x="15806" y="5200"/>
                </a:cubicBezTo>
                <a:lnTo>
                  <a:pt x="15800" y="5200"/>
                </a:lnTo>
                <a:cubicBezTo>
                  <a:pt x="15794" y="5200"/>
                  <a:pt x="15794" y="5200"/>
                  <a:pt x="15794" y="5200"/>
                </a:cubicBezTo>
                <a:cubicBezTo>
                  <a:pt x="15788" y="5200"/>
                  <a:pt x="15788" y="5200"/>
                  <a:pt x="15782" y="5194"/>
                </a:cubicBezTo>
                <a:lnTo>
                  <a:pt x="15776" y="5194"/>
                </a:lnTo>
                <a:lnTo>
                  <a:pt x="15776" y="5188"/>
                </a:lnTo>
                <a:cubicBezTo>
                  <a:pt x="15770" y="5188"/>
                  <a:pt x="15770" y="5182"/>
                  <a:pt x="15770" y="5182"/>
                </a:cubicBezTo>
                <a:cubicBezTo>
                  <a:pt x="15764" y="5182"/>
                  <a:pt x="15759" y="5182"/>
                  <a:pt x="15759" y="5182"/>
                </a:cubicBezTo>
                <a:close/>
                <a:moveTo>
                  <a:pt x="15812" y="4820"/>
                </a:moveTo>
                <a:lnTo>
                  <a:pt x="15812" y="4820"/>
                </a:lnTo>
                <a:cubicBezTo>
                  <a:pt x="15812" y="4814"/>
                  <a:pt x="15812" y="4809"/>
                  <a:pt x="15818" y="4803"/>
                </a:cubicBezTo>
                <a:cubicBezTo>
                  <a:pt x="15806" y="4803"/>
                  <a:pt x="15800" y="4803"/>
                  <a:pt x="15794" y="4803"/>
                </a:cubicBezTo>
                <a:cubicBezTo>
                  <a:pt x="15788" y="4803"/>
                  <a:pt x="15782" y="4803"/>
                  <a:pt x="15782" y="4803"/>
                </a:cubicBezTo>
                <a:cubicBezTo>
                  <a:pt x="15776" y="4803"/>
                  <a:pt x="15776" y="4809"/>
                  <a:pt x="15770" y="4814"/>
                </a:cubicBezTo>
                <a:cubicBezTo>
                  <a:pt x="15770" y="4814"/>
                  <a:pt x="15764" y="4820"/>
                  <a:pt x="15759" y="4820"/>
                </a:cubicBezTo>
                <a:cubicBezTo>
                  <a:pt x="15759" y="4826"/>
                  <a:pt x="15753" y="4826"/>
                  <a:pt x="15747" y="4832"/>
                </a:cubicBezTo>
                <a:cubicBezTo>
                  <a:pt x="15747" y="4838"/>
                  <a:pt x="15741" y="4838"/>
                  <a:pt x="15741" y="4844"/>
                </a:cubicBezTo>
                <a:cubicBezTo>
                  <a:pt x="15741" y="4844"/>
                  <a:pt x="15741" y="4850"/>
                  <a:pt x="15735" y="4856"/>
                </a:cubicBezTo>
                <a:lnTo>
                  <a:pt x="15723" y="4856"/>
                </a:lnTo>
                <a:cubicBezTo>
                  <a:pt x="15723" y="4862"/>
                  <a:pt x="15723" y="4862"/>
                  <a:pt x="15723" y="4868"/>
                </a:cubicBezTo>
                <a:cubicBezTo>
                  <a:pt x="15717" y="4874"/>
                  <a:pt x="15717" y="4880"/>
                  <a:pt x="15717" y="4892"/>
                </a:cubicBezTo>
                <a:cubicBezTo>
                  <a:pt x="15717" y="4986"/>
                  <a:pt x="15717" y="4986"/>
                  <a:pt x="15717" y="4986"/>
                </a:cubicBezTo>
                <a:cubicBezTo>
                  <a:pt x="15747" y="4986"/>
                  <a:pt x="15747" y="4986"/>
                  <a:pt x="15747" y="4986"/>
                </a:cubicBezTo>
                <a:cubicBezTo>
                  <a:pt x="15747" y="4980"/>
                  <a:pt x="15747" y="4975"/>
                  <a:pt x="15747" y="4963"/>
                </a:cubicBezTo>
                <a:cubicBezTo>
                  <a:pt x="15747" y="4957"/>
                  <a:pt x="15753" y="4957"/>
                  <a:pt x="15753" y="4951"/>
                </a:cubicBezTo>
                <a:cubicBezTo>
                  <a:pt x="15753" y="4945"/>
                  <a:pt x="15753" y="4945"/>
                  <a:pt x="15753" y="4939"/>
                </a:cubicBezTo>
                <a:cubicBezTo>
                  <a:pt x="15759" y="4933"/>
                  <a:pt x="15764" y="4933"/>
                  <a:pt x="15764" y="4933"/>
                </a:cubicBezTo>
                <a:cubicBezTo>
                  <a:pt x="15770" y="4921"/>
                  <a:pt x="15770" y="4921"/>
                  <a:pt x="15770" y="4921"/>
                </a:cubicBezTo>
                <a:cubicBezTo>
                  <a:pt x="15776" y="4915"/>
                  <a:pt x="15770" y="4909"/>
                  <a:pt x="15770" y="4909"/>
                </a:cubicBezTo>
                <a:cubicBezTo>
                  <a:pt x="15776" y="4903"/>
                  <a:pt x="15782" y="4903"/>
                  <a:pt x="15782" y="4897"/>
                </a:cubicBezTo>
                <a:cubicBezTo>
                  <a:pt x="15788" y="4892"/>
                  <a:pt x="15788" y="4892"/>
                  <a:pt x="15788" y="4886"/>
                </a:cubicBezTo>
                <a:cubicBezTo>
                  <a:pt x="15794" y="4874"/>
                  <a:pt x="15806" y="4874"/>
                  <a:pt x="15812" y="4862"/>
                </a:cubicBezTo>
                <a:cubicBezTo>
                  <a:pt x="15812" y="4856"/>
                  <a:pt x="15818" y="4856"/>
                  <a:pt x="15818" y="4850"/>
                </a:cubicBezTo>
                <a:cubicBezTo>
                  <a:pt x="15818" y="4838"/>
                  <a:pt x="15818" y="4838"/>
                  <a:pt x="15818" y="4838"/>
                </a:cubicBezTo>
                <a:cubicBezTo>
                  <a:pt x="15818" y="4826"/>
                  <a:pt x="15818" y="4826"/>
                  <a:pt x="15818" y="4826"/>
                </a:cubicBezTo>
                <a:cubicBezTo>
                  <a:pt x="15818" y="4826"/>
                  <a:pt x="15812" y="4826"/>
                  <a:pt x="15812" y="4820"/>
                </a:cubicBezTo>
                <a:close/>
                <a:moveTo>
                  <a:pt x="17270" y="3540"/>
                </a:moveTo>
                <a:lnTo>
                  <a:pt x="17270" y="3540"/>
                </a:lnTo>
                <a:cubicBezTo>
                  <a:pt x="17265" y="3540"/>
                  <a:pt x="17259" y="3540"/>
                  <a:pt x="17259" y="3540"/>
                </a:cubicBezTo>
                <a:cubicBezTo>
                  <a:pt x="17247" y="3546"/>
                  <a:pt x="17241" y="3546"/>
                  <a:pt x="17235" y="3557"/>
                </a:cubicBezTo>
                <a:cubicBezTo>
                  <a:pt x="17229" y="3557"/>
                  <a:pt x="17235" y="3563"/>
                  <a:pt x="17229" y="3569"/>
                </a:cubicBezTo>
                <a:cubicBezTo>
                  <a:pt x="17229" y="3569"/>
                  <a:pt x="17229" y="3575"/>
                  <a:pt x="17223" y="3575"/>
                </a:cubicBezTo>
                <a:cubicBezTo>
                  <a:pt x="17223" y="3581"/>
                  <a:pt x="17217" y="3581"/>
                  <a:pt x="17211" y="3581"/>
                </a:cubicBezTo>
                <a:cubicBezTo>
                  <a:pt x="17205" y="3587"/>
                  <a:pt x="17199" y="3593"/>
                  <a:pt x="17193" y="3599"/>
                </a:cubicBezTo>
                <a:cubicBezTo>
                  <a:pt x="17187" y="3599"/>
                  <a:pt x="17181" y="3599"/>
                  <a:pt x="17181" y="3599"/>
                </a:cubicBezTo>
                <a:cubicBezTo>
                  <a:pt x="17170" y="3599"/>
                  <a:pt x="17164" y="3599"/>
                  <a:pt x="17158" y="3599"/>
                </a:cubicBezTo>
                <a:cubicBezTo>
                  <a:pt x="17146" y="3599"/>
                  <a:pt x="17146" y="3599"/>
                  <a:pt x="17146" y="3599"/>
                </a:cubicBezTo>
                <a:cubicBezTo>
                  <a:pt x="17140" y="3599"/>
                  <a:pt x="17140" y="3605"/>
                  <a:pt x="17134" y="3605"/>
                </a:cubicBezTo>
                <a:cubicBezTo>
                  <a:pt x="17122" y="3605"/>
                  <a:pt x="17122" y="3605"/>
                  <a:pt x="17122" y="3605"/>
                </a:cubicBezTo>
                <a:cubicBezTo>
                  <a:pt x="17116" y="3605"/>
                  <a:pt x="17104" y="3599"/>
                  <a:pt x="17099" y="3605"/>
                </a:cubicBezTo>
                <a:cubicBezTo>
                  <a:pt x="17093" y="3605"/>
                  <a:pt x="17093" y="3611"/>
                  <a:pt x="17093" y="3617"/>
                </a:cubicBezTo>
                <a:cubicBezTo>
                  <a:pt x="17087" y="3617"/>
                  <a:pt x="17087" y="3617"/>
                  <a:pt x="17081" y="3623"/>
                </a:cubicBezTo>
                <a:cubicBezTo>
                  <a:pt x="17075" y="3623"/>
                  <a:pt x="17075" y="3623"/>
                  <a:pt x="17069" y="3629"/>
                </a:cubicBezTo>
                <a:cubicBezTo>
                  <a:pt x="17063" y="3629"/>
                  <a:pt x="17057" y="3635"/>
                  <a:pt x="17051" y="3635"/>
                </a:cubicBezTo>
                <a:cubicBezTo>
                  <a:pt x="17045" y="3635"/>
                  <a:pt x="17039" y="3629"/>
                  <a:pt x="17033" y="3629"/>
                </a:cubicBezTo>
                <a:cubicBezTo>
                  <a:pt x="17021" y="3623"/>
                  <a:pt x="17010" y="3617"/>
                  <a:pt x="16998" y="3611"/>
                </a:cubicBezTo>
                <a:cubicBezTo>
                  <a:pt x="16992" y="3605"/>
                  <a:pt x="16992" y="3605"/>
                  <a:pt x="16986" y="3599"/>
                </a:cubicBezTo>
                <a:cubicBezTo>
                  <a:pt x="16974" y="3593"/>
                  <a:pt x="16974" y="3587"/>
                  <a:pt x="16968" y="3575"/>
                </a:cubicBezTo>
                <a:cubicBezTo>
                  <a:pt x="16962" y="3575"/>
                  <a:pt x="16962" y="3575"/>
                  <a:pt x="16956" y="3569"/>
                </a:cubicBezTo>
                <a:cubicBezTo>
                  <a:pt x="16950" y="3569"/>
                  <a:pt x="16950" y="3563"/>
                  <a:pt x="16944" y="3563"/>
                </a:cubicBezTo>
                <a:cubicBezTo>
                  <a:pt x="16933" y="3557"/>
                  <a:pt x="16921" y="3557"/>
                  <a:pt x="16909" y="3557"/>
                </a:cubicBezTo>
                <a:cubicBezTo>
                  <a:pt x="16903" y="3552"/>
                  <a:pt x="16897" y="3552"/>
                  <a:pt x="16891" y="3546"/>
                </a:cubicBezTo>
                <a:cubicBezTo>
                  <a:pt x="16891" y="3552"/>
                  <a:pt x="16891" y="3552"/>
                  <a:pt x="16891" y="3557"/>
                </a:cubicBezTo>
                <a:cubicBezTo>
                  <a:pt x="16885" y="3569"/>
                  <a:pt x="16885" y="3575"/>
                  <a:pt x="16891" y="3581"/>
                </a:cubicBezTo>
                <a:cubicBezTo>
                  <a:pt x="16891" y="3587"/>
                  <a:pt x="16891" y="3593"/>
                  <a:pt x="16891" y="3593"/>
                </a:cubicBezTo>
                <a:cubicBezTo>
                  <a:pt x="16891" y="3605"/>
                  <a:pt x="16891" y="3611"/>
                  <a:pt x="16891" y="3617"/>
                </a:cubicBezTo>
                <a:cubicBezTo>
                  <a:pt x="16891" y="3623"/>
                  <a:pt x="16891" y="3629"/>
                  <a:pt x="16891" y="3629"/>
                </a:cubicBezTo>
                <a:cubicBezTo>
                  <a:pt x="16891" y="3635"/>
                  <a:pt x="16891" y="3635"/>
                  <a:pt x="16891" y="3641"/>
                </a:cubicBezTo>
                <a:cubicBezTo>
                  <a:pt x="16891" y="3646"/>
                  <a:pt x="16885" y="3646"/>
                  <a:pt x="16879" y="3652"/>
                </a:cubicBezTo>
                <a:cubicBezTo>
                  <a:pt x="16879" y="3652"/>
                  <a:pt x="16879" y="3658"/>
                  <a:pt x="16873" y="3658"/>
                </a:cubicBezTo>
                <a:cubicBezTo>
                  <a:pt x="16873" y="3664"/>
                  <a:pt x="16867" y="3664"/>
                  <a:pt x="16861" y="3664"/>
                </a:cubicBezTo>
                <a:cubicBezTo>
                  <a:pt x="16861" y="3670"/>
                  <a:pt x="16855" y="3670"/>
                  <a:pt x="16855" y="3676"/>
                </a:cubicBezTo>
                <a:cubicBezTo>
                  <a:pt x="16849" y="3688"/>
                  <a:pt x="16849" y="3700"/>
                  <a:pt x="16849" y="3712"/>
                </a:cubicBezTo>
                <a:cubicBezTo>
                  <a:pt x="16844" y="3712"/>
                  <a:pt x="16844" y="3718"/>
                  <a:pt x="16838" y="3718"/>
                </a:cubicBezTo>
                <a:cubicBezTo>
                  <a:pt x="16832" y="3718"/>
                  <a:pt x="16832" y="3712"/>
                  <a:pt x="16826" y="3706"/>
                </a:cubicBezTo>
                <a:cubicBezTo>
                  <a:pt x="16826" y="3706"/>
                  <a:pt x="16826" y="3700"/>
                  <a:pt x="16820" y="3694"/>
                </a:cubicBezTo>
                <a:cubicBezTo>
                  <a:pt x="16820" y="3700"/>
                  <a:pt x="16814" y="3706"/>
                  <a:pt x="16814" y="3712"/>
                </a:cubicBezTo>
                <a:cubicBezTo>
                  <a:pt x="16814" y="3712"/>
                  <a:pt x="16814" y="3718"/>
                  <a:pt x="16814" y="3723"/>
                </a:cubicBezTo>
                <a:cubicBezTo>
                  <a:pt x="16808" y="3723"/>
                  <a:pt x="16802" y="3718"/>
                  <a:pt x="16802" y="3723"/>
                </a:cubicBezTo>
                <a:cubicBezTo>
                  <a:pt x="16796" y="3723"/>
                  <a:pt x="16796" y="3730"/>
                  <a:pt x="16790" y="3730"/>
                </a:cubicBezTo>
                <a:cubicBezTo>
                  <a:pt x="16784" y="3741"/>
                  <a:pt x="16778" y="3747"/>
                  <a:pt x="16778" y="3759"/>
                </a:cubicBezTo>
                <a:cubicBezTo>
                  <a:pt x="16778" y="3765"/>
                  <a:pt x="16778" y="3771"/>
                  <a:pt x="16784" y="3777"/>
                </a:cubicBezTo>
                <a:cubicBezTo>
                  <a:pt x="16784" y="3783"/>
                  <a:pt x="16790" y="3783"/>
                  <a:pt x="16796" y="3783"/>
                </a:cubicBezTo>
                <a:cubicBezTo>
                  <a:pt x="16796" y="3789"/>
                  <a:pt x="16802" y="3789"/>
                  <a:pt x="16808" y="3795"/>
                </a:cubicBezTo>
                <a:cubicBezTo>
                  <a:pt x="16808" y="3801"/>
                  <a:pt x="16802" y="3807"/>
                  <a:pt x="16808" y="3807"/>
                </a:cubicBezTo>
                <a:cubicBezTo>
                  <a:pt x="16808" y="3812"/>
                  <a:pt x="16814" y="3812"/>
                  <a:pt x="16814" y="3812"/>
                </a:cubicBezTo>
                <a:cubicBezTo>
                  <a:pt x="16820" y="3812"/>
                  <a:pt x="16820" y="3812"/>
                  <a:pt x="16820" y="3812"/>
                </a:cubicBezTo>
                <a:cubicBezTo>
                  <a:pt x="16832" y="3812"/>
                  <a:pt x="16832" y="3807"/>
                  <a:pt x="16838" y="3807"/>
                </a:cubicBezTo>
                <a:cubicBezTo>
                  <a:pt x="16838" y="3836"/>
                  <a:pt x="16838" y="3836"/>
                  <a:pt x="16838" y="3836"/>
                </a:cubicBezTo>
                <a:cubicBezTo>
                  <a:pt x="16796" y="3836"/>
                  <a:pt x="16796" y="3836"/>
                  <a:pt x="16796" y="3836"/>
                </a:cubicBezTo>
                <a:cubicBezTo>
                  <a:pt x="16796" y="3842"/>
                  <a:pt x="16796" y="3848"/>
                  <a:pt x="16796" y="3860"/>
                </a:cubicBezTo>
                <a:cubicBezTo>
                  <a:pt x="16796" y="3872"/>
                  <a:pt x="16796" y="3872"/>
                  <a:pt x="16796" y="3872"/>
                </a:cubicBezTo>
                <a:cubicBezTo>
                  <a:pt x="16796" y="3878"/>
                  <a:pt x="16796" y="3884"/>
                  <a:pt x="16796" y="3884"/>
                </a:cubicBezTo>
                <a:cubicBezTo>
                  <a:pt x="16796" y="3889"/>
                  <a:pt x="16790" y="3895"/>
                  <a:pt x="16790" y="3895"/>
                </a:cubicBezTo>
                <a:cubicBezTo>
                  <a:pt x="16790" y="3901"/>
                  <a:pt x="16784" y="3901"/>
                  <a:pt x="16784" y="3907"/>
                </a:cubicBezTo>
                <a:cubicBezTo>
                  <a:pt x="16784" y="3913"/>
                  <a:pt x="16790" y="3913"/>
                  <a:pt x="16790" y="3919"/>
                </a:cubicBezTo>
                <a:cubicBezTo>
                  <a:pt x="16790" y="3961"/>
                  <a:pt x="16790" y="3961"/>
                  <a:pt x="16790" y="3961"/>
                </a:cubicBezTo>
                <a:cubicBezTo>
                  <a:pt x="16790" y="3967"/>
                  <a:pt x="16790" y="3973"/>
                  <a:pt x="16790" y="3984"/>
                </a:cubicBezTo>
                <a:cubicBezTo>
                  <a:pt x="16790" y="3984"/>
                  <a:pt x="16790" y="3990"/>
                  <a:pt x="16784" y="3996"/>
                </a:cubicBezTo>
                <a:cubicBezTo>
                  <a:pt x="16784" y="3996"/>
                  <a:pt x="16778" y="3996"/>
                  <a:pt x="16772" y="4002"/>
                </a:cubicBezTo>
                <a:cubicBezTo>
                  <a:pt x="16772" y="4002"/>
                  <a:pt x="16767" y="4002"/>
                  <a:pt x="16760" y="4002"/>
                </a:cubicBezTo>
                <a:cubicBezTo>
                  <a:pt x="16755" y="4002"/>
                  <a:pt x="16755" y="4008"/>
                  <a:pt x="16749" y="4014"/>
                </a:cubicBezTo>
                <a:cubicBezTo>
                  <a:pt x="16749" y="4020"/>
                  <a:pt x="16743" y="4026"/>
                  <a:pt x="16737" y="4038"/>
                </a:cubicBezTo>
                <a:cubicBezTo>
                  <a:pt x="16737" y="4044"/>
                  <a:pt x="16731" y="4044"/>
                  <a:pt x="16725" y="4050"/>
                </a:cubicBezTo>
                <a:cubicBezTo>
                  <a:pt x="16719" y="4055"/>
                  <a:pt x="16713" y="4062"/>
                  <a:pt x="16707" y="4067"/>
                </a:cubicBezTo>
                <a:cubicBezTo>
                  <a:pt x="16707" y="4067"/>
                  <a:pt x="16707" y="4062"/>
                  <a:pt x="16707" y="4055"/>
                </a:cubicBezTo>
                <a:cubicBezTo>
                  <a:pt x="16707" y="4055"/>
                  <a:pt x="16713" y="4050"/>
                  <a:pt x="16713" y="4044"/>
                </a:cubicBezTo>
                <a:cubicBezTo>
                  <a:pt x="16713" y="4038"/>
                  <a:pt x="16707" y="4032"/>
                  <a:pt x="16707" y="4026"/>
                </a:cubicBezTo>
                <a:lnTo>
                  <a:pt x="16701" y="4026"/>
                </a:lnTo>
                <a:cubicBezTo>
                  <a:pt x="16701" y="4032"/>
                  <a:pt x="16701" y="4038"/>
                  <a:pt x="16695" y="4038"/>
                </a:cubicBezTo>
                <a:cubicBezTo>
                  <a:pt x="16695" y="4050"/>
                  <a:pt x="16695" y="4055"/>
                  <a:pt x="16695" y="4062"/>
                </a:cubicBezTo>
                <a:cubicBezTo>
                  <a:pt x="16654" y="4062"/>
                  <a:pt x="16654" y="4062"/>
                  <a:pt x="16654" y="4062"/>
                </a:cubicBezTo>
                <a:cubicBezTo>
                  <a:pt x="16654" y="4109"/>
                  <a:pt x="16654" y="4109"/>
                  <a:pt x="16654" y="4109"/>
                </a:cubicBezTo>
                <a:cubicBezTo>
                  <a:pt x="16642" y="4109"/>
                  <a:pt x="16642" y="4109"/>
                  <a:pt x="16642" y="4109"/>
                </a:cubicBezTo>
                <a:cubicBezTo>
                  <a:pt x="16636" y="4109"/>
                  <a:pt x="16630" y="4109"/>
                  <a:pt x="16630" y="4109"/>
                </a:cubicBezTo>
                <a:cubicBezTo>
                  <a:pt x="16624" y="4103"/>
                  <a:pt x="16624" y="4097"/>
                  <a:pt x="16624" y="4097"/>
                </a:cubicBezTo>
                <a:cubicBezTo>
                  <a:pt x="16618" y="4085"/>
                  <a:pt x="16624" y="4079"/>
                  <a:pt x="16624" y="4073"/>
                </a:cubicBezTo>
                <a:cubicBezTo>
                  <a:pt x="16612" y="4067"/>
                  <a:pt x="16612" y="4067"/>
                  <a:pt x="16612" y="4067"/>
                </a:cubicBezTo>
                <a:cubicBezTo>
                  <a:pt x="16612" y="4073"/>
                  <a:pt x="16606" y="4073"/>
                  <a:pt x="16606" y="4079"/>
                </a:cubicBezTo>
                <a:cubicBezTo>
                  <a:pt x="16606" y="4085"/>
                  <a:pt x="16606" y="4091"/>
                  <a:pt x="16606" y="4097"/>
                </a:cubicBezTo>
                <a:cubicBezTo>
                  <a:pt x="16606" y="4103"/>
                  <a:pt x="16606" y="4109"/>
                  <a:pt x="16601" y="4115"/>
                </a:cubicBezTo>
                <a:cubicBezTo>
                  <a:pt x="16601" y="4121"/>
                  <a:pt x="16594" y="4121"/>
                  <a:pt x="16589" y="4121"/>
                </a:cubicBezTo>
                <a:cubicBezTo>
                  <a:pt x="16583" y="4121"/>
                  <a:pt x="16577" y="4121"/>
                  <a:pt x="16571" y="4121"/>
                </a:cubicBezTo>
                <a:cubicBezTo>
                  <a:pt x="16571" y="4192"/>
                  <a:pt x="16571" y="4192"/>
                  <a:pt x="16571" y="4192"/>
                </a:cubicBezTo>
                <a:cubicBezTo>
                  <a:pt x="16547" y="4192"/>
                  <a:pt x="16547" y="4192"/>
                  <a:pt x="16547" y="4192"/>
                </a:cubicBezTo>
                <a:cubicBezTo>
                  <a:pt x="16541" y="4186"/>
                  <a:pt x="16535" y="4186"/>
                  <a:pt x="16535" y="4186"/>
                </a:cubicBezTo>
                <a:cubicBezTo>
                  <a:pt x="16529" y="4180"/>
                  <a:pt x="16535" y="4174"/>
                  <a:pt x="16529" y="4174"/>
                </a:cubicBezTo>
                <a:cubicBezTo>
                  <a:pt x="16529" y="4168"/>
                  <a:pt x="16523" y="4168"/>
                  <a:pt x="16517" y="4162"/>
                </a:cubicBezTo>
                <a:lnTo>
                  <a:pt x="16512" y="4162"/>
                </a:lnTo>
                <a:cubicBezTo>
                  <a:pt x="16506" y="4168"/>
                  <a:pt x="16500" y="4180"/>
                  <a:pt x="16494" y="4186"/>
                </a:cubicBezTo>
                <a:cubicBezTo>
                  <a:pt x="16494" y="4186"/>
                  <a:pt x="16488" y="4186"/>
                  <a:pt x="16482" y="4186"/>
                </a:cubicBezTo>
                <a:cubicBezTo>
                  <a:pt x="16476" y="4186"/>
                  <a:pt x="16470" y="4186"/>
                  <a:pt x="16458" y="4186"/>
                </a:cubicBezTo>
                <a:cubicBezTo>
                  <a:pt x="16446" y="4180"/>
                  <a:pt x="16435" y="4180"/>
                  <a:pt x="16423" y="4186"/>
                </a:cubicBezTo>
                <a:cubicBezTo>
                  <a:pt x="16417" y="4186"/>
                  <a:pt x="16417" y="4180"/>
                  <a:pt x="16411" y="4186"/>
                </a:cubicBezTo>
                <a:cubicBezTo>
                  <a:pt x="16405" y="4186"/>
                  <a:pt x="16405" y="4186"/>
                  <a:pt x="16399" y="4192"/>
                </a:cubicBezTo>
                <a:cubicBezTo>
                  <a:pt x="16399" y="4192"/>
                  <a:pt x="16393" y="4192"/>
                  <a:pt x="16387" y="4192"/>
                </a:cubicBezTo>
                <a:cubicBezTo>
                  <a:pt x="16381" y="4192"/>
                  <a:pt x="16375" y="4192"/>
                  <a:pt x="16363" y="4192"/>
                </a:cubicBezTo>
                <a:cubicBezTo>
                  <a:pt x="16357" y="4198"/>
                  <a:pt x="16351" y="4204"/>
                  <a:pt x="16346" y="4210"/>
                </a:cubicBezTo>
                <a:cubicBezTo>
                  <a:pt x="16346" y="4216"/>
                  <a:pt x="16340" y="4221"/>
                  <a:pt x="16340" y="4221"/>
                </a:cubicBezTo>
                <a:cubicBezTo>
                  <a:pt x="16340" y="4228"/>
                  <a:pt x="16340" y="4228"/>
                  <a:pt x="16340" y="4233"/>
                </a:cubicBezTo>
                <a:cubicBezTo>
                  <a:pt x="16340" y="4245"/>
                  <a:pt x="16340" y="4251"/>
                  <a:pt x="16340" y="4257"/>
                </a:cubicBezTo>
                <a:cubicBezTo>
                  <a:pt x="16286" y="4257"/>
                  <a:pt x="16286" y="4257"/>
                  <a:pt x="16286" y="4257"/>
                </a:cubicBezTo>
                <a:cubicBezTo>
                  <a:pt x="16286" y="4263"/>
                  <a:pt x="16286" y="4269"/>
                  <a:pt x="16286" y="4269"/>
                </a:cubicBezTo>
                <a:cubicBezTo>
                  <a:pt x="16286" y="4281"/>
                  <a:pt x="16286" y="4287"/>
                  <a:pt x="16286" y="4293"/>
                </a:cubicBezTo>
                <a:cubicBezTo>
                  <a:pt x="16280" y="4293"/>
                  <a:pt x="16274" y="4293"/>
                  <a:pt x="16262" y="4299"/>
                </a:cubicBezTo>
                <a:cubicBezTo>
                  <a:pt x="16257" y="4299"/>
                  <a:pt x="16257" y="4299"/>
                  <a:pt x="16251" y="4299"/>
                </a:cubicBezTo>
                <a:cubicBezTo>
                  <a:pt x="16245" y="4305"/>
                  <a:pt x="16245" y="4305"/>
                  <a:pt x="16245" y="4310"/>
                </a:cubicBezTo>
                <a:cubicBezTo>
                  <a:pt x="16239" y="4316"/>
                  <a:pt x="16239" y="4316"/>
                  <a:pt x="16233" y="4322"/>
                </a:cubicBezTo>
                <a:cubicBezTo>
                  <a:pt x="16233" y="4328"/>
                  <a:pt x="16233" y="4328"/>
                  <a:pt x="16233" y="4334"/>
                </a:cubicBezTo>
                <a:cubicBezTo>
                  <a:pt x="16233" y="4340"/>
                  <a:pt x="16227" y="4340"/>
                  <a:pt x="16227" y="4346"/>
                </a:cubicBezTo>
                <a:cubicBezTo>
                  <a:pt x="16227" y="4352"/>
                  <a:pt x="16221" y="4352"/>
                  <a:pt x="16221" y="4358"/>
                </a:cubicBezTo>
                <a:cubicBezTo>
                  <a:pt x="16227" y="4358"/>
                  <a:pt x="16233" y="4364"/>
                  <a:pt x="16239" y="4364"/>
                </a:cubicBezTo>
                <a:cubicBezTo>
                  <a:pt x="16245" y="4364"/>
                  <a:pt x="16251" y="4364"/>
                  <a:pt x="16262" y="4364"/>
                </a:cubicBezTo>
                <a:cubicBezTo>
                  <a:pt x="16274" y="4364"/>
                  <a:pt x="16280" y="4364"/>
                  <a:pt x="16286" y="4364"/>
                </a:cubicBezTo>
                <a:cubicBezTo>
                  <a:pt x="16292" y="4364"/>
                  <a:pt x="16286" y="4358"/>
                  <a:pt x="16286" y="4358"/>
                </a:cubicBezTo>
                <a:cubicBezTo>
                  <a:pt x="16286" y="4364"/>
                  <a:pt x="16292" y="4370"/>
                  <a:pt x="16286" y="4370"/>
                </a:cubicBezTo>
                <a:cubicBezTo>
                  <a:pt x="16286" y="4376"/>
                  <a:pt x="16286" y="4382"/>
                  <a:pt x="16286" y="4382"/>
                </a:cubicBezTo>
                <a:cubicBezTo>
                  <a:pt x="16286" y="4387"/>
                  <a:pt x="16280" y="4387"/>
                  <a:pt x="16274" y="4394"/>
                </a:cubicBezTo>
                <a:cubicBezTo>
                  <a:pt x="16274" y="4405"/>
                  <a:pt x="16274" y="4405"/>
                  <a:pt x="16274" y="4405"/>
                </a:cubicBezTo>
                <a:cubicBezTo>
                  <a:pt x="16269" y="4411"/>
                  <a:pt x="16262" y="4411"/>
                  <a:pt x="16262" y="4417"/>
                </a:cubicBezTo>
                <a:cubicBezTo>
                  <a:pt x="16262" y="4423"/>
                  <a:pt x="16262" y="4429"/>
                  <a:pt x="16262" y="4435"/>
                </a:cubicBezTo>
                <a:cubicBezTo>
                  <a:pt x="16262" y="4453"/>
                  <a:pt x="16274" y="4465"/>
                  <a:pt x="16292" y="4465"/>
                </a:cubicBezTo>
                <a:cubicBezTo>
                  <a:pt x="16310" y="4465"/>
                  <a:pt x="16310" y="4465"/>
                  <a:pt x="16310" y="4465"/>
                </a:cubicBezTo>
                <a:cubicBezTo>
                  <a:pt x="16310" y="4447"/>
                  <a:pt x="16310" y="4441"/>
                  <a:pt x="16310" y="4429"/>
                </a:cubicBezTo>
                <a:cubicBezTo>
                  <a:pt x="16310" y="4423"/>
                  <a:pt x="16310" y="4411"/>
                  <a:pt x="16316" y="4405"/>
                </a:cubicBezTo>
                <a:cubicBezTo>
                  <a:pt x="16322" y="4399"/>
                  <a:pt x="16334" y="4399"/>
                  <a:pt x="16340" y="4399"/>
                </a:cubicBezTo>
                <a:cubicBezTo>
                  <a:pt x="16351" y="4394"/>
                  <a:pt x="16363" y="4387"/>
                  <a:pt x="16363" y="4376"/>
                </a:cubicBezTo>
                <a:cubicBezTo>
                  <a:pt x="16363" y="4364"/>
                  <a:pt x="16351" y="4358"/>
                  <a:pt x="16351" y="4346"/>
                </a:cubicBezTo>
                <a:cubicBezTo>
                  <a:pt x="16346" y="4340"/>
                  <a:pt x="16351" y="4340"/>
                  <a:pt x="16351" y="4334"/>
                </a:cubicBezTo>
                <a:cubicBezTo>
                  <a:pt x="16346" y="4328"/>
                  <a:pt x="16351" y="4322"/>
                  <a:pt x="16351" y="4310"/>
                </a:cubicBezTo>
                <a:cubicBezTo>
                  <a:pt x="16346" y="4310"/>
                  <a:pt x="16340" y="4316"/>
                  <a:pt x="16340" y="4316"/>
                </a:cubicBezTo>
                <a:cubicBezTo>
                  <a:pt x="16328" y="4316"/>
                  <a:pt x="16322" y="4316"/>
                  <a:pt x="16310" y="4310"/>
                </a:cubicBezTo>
                <a:cubicBezTo>
                  <a:pt x="16316" y="4310"/>
                  <a:pt x="16310" y="4305"/>
                  <a:pt x="16310" y="4299"/>
                </a:cubicBezTo>
                <a:cubicBezTo>
                  <a:pt x="16316" y="4299"/>
                  <a:pt x="16322" y="4299"/>
                  <a:pt x="16322" y="4293"/>
                </a:cubicBezTo>
                <a:cubicBezTo>
                  <a:pt x="16328" y="4293"/>
                  <a:pt x="16328" y="4287"/>
                  <a:pt x="16334" y="4287"/>
                </a:cubicBezTo>
                <a:cubicBezTo>
                  <a:pt x="16346" y="4287"/>
                  <a:pt x="16351" y="4287"/>
                  <a:pt x="16357" y="4287"/>
                </a:cubicBezTo>
                <a:cubicBezTo>
                  <a:pt x="16369" y="4287"/>
                  <a:pt x="16375" y="4281"/>
                  <a:pt x="16387" y="4275"/>
                </a:cubicBezTo>
                <a:cubicBezTo>
                  <a:pt x="16399" y="4269"/>
                  <a:pt x="16405" y="4257"/>
                  <a:pt x="16423" y="4257"/>
                </a:cubicBezTo>
                <a:cubicBezTo>
                  <a:pt x="16423" y="4251"/>
                  <a:pt x="16428" y="4257"/>
                  <a:pt x="16435" y="4257"/>
                </a:cubicBezTo>
                <a:lnTo>
                  <a:pt x="16440" y="4251"/>
                </a:lnTo>
                <a:cubicBezTo>
                  <a:pt x="16452" y="4251"/>
                  <a:pt x="16458" y="4251"/>
                  <a:pt x="16464" y="4251"/>
                </a:cubicBezTo>
                <a:cubicBezTo>
                  <a:pt x="16470" y="4251"/>
                  <a:pt x="16476" y="4251"/>
                  <a:pt x="16476" y="4251"/>
                </a:cubicBezTo>
                <a:cubicBezTo>
                  <a:pt x="16482" y="4251"/>
                  <a:pt x="16482" y="4245"/>
                  <a:pt x="16488" y="4245"/>
                </a:cubicBezTo>
                <a:cubicBezTo>
                  <a:pt x="16500" y="4245"/>
                  <a:pt x="16512" y="4245"/>
                  <a:pt x="16523" y="4245"/>
                </a:cubicBezTo>
                <a:cubicBezTo>
                  <a:pt x="16529" y="4245"/>
                  <a:pt x="16529" y="4245"/>
                  <a:pt x="16535" y="4245"/>
                </a:cubicBezTo>
                <a:cubicBezTo>
                  <a:pt x="16529" y="4245"/>
                  <a:pt x="16529" y="4251"/>
                  <a:pt x="16523" y="4257"/>
                </a:cubicBezTo>
                <a:cubicBezTo>
                  <a:pt x="16523" y="4257"/>
                  <a:pt x="16517" y="4257"/>
                  <a:pt x="16512" y="4257"/>
                </a:cubicBezTo>
                <a:cubicBezTo>
                  <a:pt x="16506" y="4257"/>
                  <a:pt x="16500" y="4251"/>
                  <a:pt x="16494" y="4257"/>
                </a:cubicBezTo>
                <a:cubicBezTo>
                  <a:pt x="16470" y="4257"/>
                  <a:pt x="16464" y="4275"/>
                  <a:pt x="16446" y="4275"/>
                </a:cubicBezTo>
                <a:cubicBezTo>
                  <a:pt x="16387" y="4275"/>
                  <a:pt x="16387" y="4275"/>
                  <a:pt x="16387" y="4275"/>
                </a:cubicBezTo>
                <a:cubicBezTo>
                  <a:pt x="16387" y="4352"/>
                  <a:pt x="16387" y="4352"/>
                  <a:pt x="16387" y="4352"/>
                </a:cubicBezTo>
                <a:cubicBezTo>
                  <a:pt x="16411" y="4352"/>
                  <a:pt x="16411" y="4352"/>
                  <a:pt x="16411" y="4352"/>
                </a:cubicBezTo>
                <a:cubicBezTo>
                  <a:pt x="16417" y="4352"/>
                  <a:pt x="16423" y="4352"/>
                  <a:pt x="16428" y="4346"/>
                </a:cubicBezTo>
                <a:cubicBezTo>
                  <a:pt x="16435" y="4346"/>
                  <a:pt x="16440" y="4340"/>
                  <a:pt x="16446" y="4340"/>
                </a:cubicBezTo>
                <a:cubicBezTo>
                  <a:pt x="16452" y="4334"/>
                  <a:pt x="16452" y="4328"/>
                  <a:pt x="16452" y="4328"/>
                </a:cubicBezTo>
                <a:cubicBezTo>
                  <a:pt x="16458" y="4322"/>
                  <a:pt x="16458" y="4316"/>
                  <a:pt x="16464" y="4316"/>
                </a:cubicBezTo>
                <a:cubicBezTo>
                  <a:pt x="16470" y="4310"/>
                  <a:pt x="16470" y="4305"/>
                  <a:pt x="16476" y="4305"/>
                </a:cubicBezTo>
                <a:cubicBezTo>
                  <a:pt x="16482" y="4305"/>
                  <a:pt x="16488" y="4305"/>
                  <a:pt x="16488" y="4305"/>
                </a:cubicBezTo>
                <a:cubicBezTo>
                  <a:pt x="16494" y="4305"/>
                  <a:pt x="16506" y="4305"/>
                  <a:pt x="16512" y="4305"/>
                </a:cubicBezTo>
                <a:cubicBezTo>
                  <a:pt x="16517" y="4299"/>
                  <a:pt x="16517" y="4293"/>
                  <a:pt x="16517" y="4293"/>
                </a:cubicBezTo>
                <a:cubicBezTo>
                  <a:pt x="16517" y="4287"/>
                  <a:pt x="16517" y="4287"/>
                  <a:pt x="16517" y="4281"/>
                </a:cubicBezTo>
                <a:cubicBezTo>
                  <a:pt x="16517" y="4275"/>
                  <a:pt x="16523" y="4275"/>
                  <a:pt x="16529" y="4275"/>
                </a:cubicBezTo>
                <a:cubicBezTo>
                  <a:pt x="16529" y="4281"/>
                  <a:pt x="16535" y="4281"/>
                  <a:pt x="16535" y="4287"/>
                </a:cubicBezTo>
                <a:cubicBezTo>
                  <a:pt x="16541" y="4287"/>
                  <a:pt x="16535" y="4293"/>
                  <a:pt x="16535" y="4299"/>
                </a:cubicBezTo>
                <a:cubicBezTo>
                  <a:pt x="16541" y="4305"/>
                  <a:pt x="16547" y="4305"/>
                  <a:pt x="16547" y="4305"/>
                </a:cubicBezTo>
                <a:cubicBezTo>
                  <a:pt x="16553" y="4310"/>
                  <a:pt x="16559" y="4310"/>
                  <a:pt x="16565" y="4310"/>
                </a:cubicBezTo>
                <a:cubicBezTo>
                  <a:pt x="16577" y="4310"/>
                  <a:pt x="16577" y="4305"/>
                  <a:pt x="16583" y="4299"/>
                </a:cubicBezTo>
                <a:cubicBezTo>
                  <a:pt x="16583" y="4293"/>
                  <a:pt x="16583" y="4287"/>
                  <a:pt x="16589" y="4287"/>
                </a:cubicBezTo>
                <a:cubicBezTo>
                  <a:pt x="16594" y="4275"/>
                  <a:pt x="16606" y="4281"/>
                  <a:pt x="16618" y="4281"/>
                </a:cubicBezTo>
                <a:cubicBezTo>
                  <a:pt x="16618" y="4275"/>
                  <a:pt x="16618" y="4275"/>
                  <a:pt x="16618" y="4269"/>
                </a:cubicBezTo>
                <a:cubicBezTo>
                  <a:pt x="16618" y="4263"/>
                  <a:pt x="16624" y="4263"/>
                  <a:pt x="16624" y="4257"/>
                </a:cubicBezTo>
                <a:cubicBezTo>
                  <a:pt x="16624" y="4251"/>
                  <a:pt x="16618" y="4251"/>
                  <a:pt x="16618" y="4245"/>
                </a:cubicBezTo>
                <a:cubicBezTo>
                  <a:pt x="16618" y="4245"/>
                  <a:pt x="16618" y="4239"/>
                  <a:pt x="16618" y="4233"/>
                </a:cubicBezTo>
                <a:cubicBezTo>
                  <a:pt x="16630" y="4228"/>
                  <a:pt x="16630" y="4228"/>
                  <a:pt x="16630" y="4228"/>
                </a:cubicBezTo>
                <a:cubicBezTo>
                  <a:pt x="16755" y="4233"/>
                  <a:pt x="16755" y="4233"/>
                  <a:pt x="16755" y="4233"/>
                </a:cubicBezTo>
                <a:cubicBezTo>
                  <a:pt x="16767" y="4228"/>
                  <a:pt x="16767" y="4216"/>
                  <a:pt x="16778" y="4216"/>
                </a:cubicBezTo>
                <a:cubicBezTo>
                  <a:pt x="16784" y="4210"/>
                  <a:pt x="16790" y="4216"/>
                  <a:pt x="16802" y="4216"/>
                </a:cubicBezTo>
                <a:cubicBezTo>
                  <a:pt x="16814" y="4216"/>
                  <a:pt x="16820" y="4210"/>
                  <a:pt x="16820" y="4204"/>
                </a:cubicBezTo>
                <a:cubicBezTo>
                  <a:pt x="16826" y="4198"/>
                  <a:pt x="16832" y="4192"/>
                  <a:pt x="16832" y="4180"/>
                </a:cubicBezTo>
                <a:cubicBezTo>
                  <a:pt x="16832" y="4127"/>
                  <a:pt x="16832" y="4127"/>
                  <a:pt x="16832" y="4127"/>
                </a:cubicBezTo>
                <a:cubicBezTo>
                  <a:pt x="16832" y="4121"/>
                  <a:pt x="16838" y="4121"/>
                  <a:pt x="16838" y="4115"/>
                </a:cubicBezTo>
                <a:cubicBezTo>
                  <a:pt x="16838" y="4109"/>
                  <a:pt x="16838" y="4109"/>
                  <a:pt x="16838" y="4103"/>
                </a:cubicBezTo>
                <a:cubicBezTo>
                  <a:pt x="16844" y="4091"/>
                  <a:pt x="16855" y="4091"/>
                  <a:pt x="16855" y="4079"/>
                </a:cubicBezTo>
                <a:cubicBezTo>
                  <a:pt x="16855" y="4067"/>
                  <a:pt x="16855" y="4067"/>
                  <a:pt x="16855" y="4067"/>
                </a:cubicBezTo>
                <a:cubicBezTo>
                  <a:pt x="16855" y="4062"/>
                  <a:pt x="16855" y="4055"/>
                  <a:pt x="16855" y="4044"/>
                </a:cubicBezTo>
                <a:cubicBezTo>
                  <a:pt x="16855" y="4026"/>
                  <a:pt x="16855" y="4026"/>
                  <a:pt x="16855" y="4026"/>
                </a:cubicBezTo>
                <a:cubicBezTo>
                  <a:pt x="16855" y="4020"/>
                  <a:pt x="16849" y="4014"/>
                  <a:pt x="16855" y="4008"/>
                </a:cubicBezTo>
                <a:cubicBezTo>
                  <a:pt x="16855" y="4002"/>
                  <a:pt x="16861" y="4002"/>
                  <a:pt x="16867" y="4002"/>
                </a:cubicBezTo>
                <a:cubicBezTo>
                  <a:pt x="16873" y="3996"/>
                  <a:pt x="16879" y="3996"/>
                  <a:pt x="16879" y="3996"/>
                </a:cubicBezTo>
                <a:cubicBezTo>
                  <a:pt x="16885" y="3984"/>
                  <a:pt x="16879" y="3973"/>
                  <a:pt x="16885" y="3961"/>
                </a:cubicBezTo>
                <a:cubicBezTo>
                  <a:pt x="16885" y="3955"/>
                  <a:pt x="16885" y="3955"/>
                  <a:pt x="16885" y="3949"/>
                </a:cubicBezTo>
                <a:cubicBezTo>
                  <a:pt x="16885" y="3943"/>
                  <a:pt x="16891" y="3937"/>
                  <a:pt x="16891" y="3925"/>
                </a:cubicBezTo>
                <a:cubicBezTo>
                  <a:pt x="16897" y="3919"/>
                  <a:pt x="16903" y="3919"/>
                  <a:pt x="16903" y="3913"/>
                </a:cubicBezTo>
                <a:cubicBezTo>
                  <a:pt x="16909" y="3907"/>
                  <a:pt x="16903" y="3901"/>
                  <a:pt x="16903" y="3889"/>
                </a:cubicBezTo>
                <a:cubicBezTo>
                  <a:pt x="16903" y="3884"/>
                  <a:pt x="16909" y="3872"/>
                  <a:pt x="16903" y="3866"/>
                </a:cubicBezTo>
                <a:cubicBezTo>
                  <a:pt x="16903" y="3860"/>
                  <a:pt x="16891" y="3860"/>
                  <a:pt x="16891" y="3860"/>
                </a:cubicBezTo>
                <a:cubicBezTo>
                  <a:pt x="16891" y="3854"/>
                  <a:pt x="16885" y="3848"/>
                  <a:pt x="16885" y="3848"/>
                </a:cubicBezTo>
                <a:cubicBezTo>
                  <a:pt x="16879" y="3836"/>
                  <a:pt x="16873" y="3830"/>
                  <a:pt x="16873" y="3824"/>
                </a:cubicBezTo>
                <a:cubicBezTo>
                  <a:pt x="16873" y="3818"/>
                  <a:pt x="16873" y="3818"/>
                  <a:pt x="16873" y="3812"/>
                </a:cubicBezTo>
                <a:cubicBezTo>
                  <a:pt x="16867" y="3801"/>
                  <a:pt x="16861" y="3801"/>
                  <a:pt x="16861" y="3789"/>
                </a:cubicBezTo>
                <a:cubicBezTo>
                  <a:pt x="16861" y="3783"/>
                  <a:pt x="16861" y="3783"/>
                  <a:pt x="16861" y="3777"/>
                </a:cubicBezTo>
                <a:cubicBezTo>
                  <a:pt x="16855" y="3771"/>
                  <a:pt x="16855" y="3771"/>
                  <a:pt x="16855" y="3765"/>
                </a:cubicBezTo>
                <a:cubicBezTo>
                  <a:pt x="16849" y="3765"/>
                  <a:pt x="16844" y="3765"/>
                  <a:pt x="16844" y="3765"/>
                </a:cubicBezTo>
                <a:cubicBezTo>
                  <a:pt x="16838" y="3759"/>
                  <a:pt x="16826" y="3759"/>
                  <a:pt x="16820" y="3759"/>
                </a:cubicBezTo>
                <a:cubicBezTo>
                  <a:pt x="16820" y="3741"/>
                  <a:pt x="16820" y="3741"/>
                  <a:pt x="16820" y="3741"/>
                </a:cubicBezTo>
                <a:cubicBezTo>
                  <a:pt x="16873" y="3741"/>
                  <a:pt x="16873" y="3741"/>
                  <a:pt x="16873" y="3741"/>
                </a:cubicBezTo>
                <a:cubicBezTo>
                  <a:pt x="16885" y="3741"/>
                  <a:pt x="16885" y="3730"/>
                  <a:pt x="16891" y="3730"/>
                </a:cubicBezTo>
                <a:cubicBezTo>
                  <a:pt x="16897" y="3730"/>
                  <a:pt x="16897" y="3730"/>
                  <a:pt x="16897" y="3730"/>
                </a:cubicBezTo>
                <a:cubicBezTo>
                  <a:pt x="16903" y="3730"/>
                  <a:pt x="16909" y="3741"/>
                  <a:pt x="16915" y="3741"/>
                </a:cubicBezTo>
                <a:cubicBezTo>
                  <a:pt x="16921" y="3741"/>
                  <a:pt x="16921" y="3747"/>
                  <a:pt x="16926" y="3747"/>
                </a:cubicBezTo>
                <a:cubicBezTo>
                  <a:pt x="16926" y="3747"/>
                  <a:pt x="16933" y="3747"/>
                  <a:pt x="16938" y="3747"/>
                </a:cubicBezTo>
                <a:cubicBezTo>
                  <a:pt x="16938" y="3747"/>
                  <a:pt x="16938" y="3759"/>
                  <a:pt x="16944" y="3759"/>
                </a:cubicBezTo>
                <a:cubicBezTo>
                  <a:pt x="16950" y="3759"/>
                  <a:pt x="16956" y="3759"/>
                  <a:pt x="16968" y="3759"/>
                </a:cubicBezTo>
                <a:cubicBezTo>
                  <a:pt x="16980" y="3759"/>
                  <a:pt x="16986" y="3765"/>
                  <a:pt x="16992" y="3765"/>
                </a:cubicBezTo>
                <a:cubicBezTo>
                  <a:pt x="16992" y="3759"/>
                  <a:pt x="16998" y="3759"/>
                  <a:pt x="16998" y="3753"/>
                </a:cubicBezTo>
                <a:cubicBezTo>
                  <a:pt x="16998" y="3741"/>
                  <a:pt x="16998" y="3730"/>
                  <a:pt x="16992" y="3718"/>
                </a:cubicBezTo>
                <a:cubicBezTo>
                  <a:pt x="17057" y="3718"/>
                  <a:pt x="17057" y="3718"/>
                  <a:pt x="17057" y="3718"/>
                </a:cubicBezTo>
                <a:cubicBezTo>
                  <a:pt x="17063" y="3718"/>
                  <a:pt x="17063" y="3712"/>
                  <a:pt x="17069" y="3712"/>
                </a:cubicBezTo>
                <a:cubicBezTo>
                  <a:pt x="17069" y="3706"/>
                  <a:pt x="17075" y="3706"/>
                  <a:pt x="17081" y="3706"/>
                </a:cubicBezTo>
                <a:cubicBezTo>
                  <a:pt x="17081" y="3706"/>
                  <a:pt x="17087" y="3706"/>
                  <a:pt x="17093" y="3706"/>
                </a:cubicBezTo>
                <a:cubicBezTo>
                  <a:pt x="17093" y="3700"/>
                  <a:pt x="17093" y="3694"/>
                  <a:pt x="17093" y="3694"/>
                </a:cubicBezTo>
                <a:cubicBezTo>
                  <a:pt x="17099" y="3682"/>
                  <a:pt x="17093" y="3676"/>
                  <a:pt x="17093" y="3670"/>
                </a:cubicBezTo>
                <a:cubicBezTo>
                  <a:pt x="17093" y="3664"/>
                  <a:pt x="17093" y="3664"/>
                  <a:pt x="17099" y="3658"/>
                </a:cubicBezTo>
                <a:cubicBezTo>
                  <a:pt x="17099" y="3652"/>
                  <a:pt x="17099" y="3652"/>
                  <a:pt x="17104" y="3646"/>
                </a:cubicBezTo>
                <a:cubicBezTo>
                  <a:pt x="17104" y="3646"/>
                  <a:pt x="17110" y="3646"/>
                  <a:pt x="17116" y="3646"/>
                </a:cubicBezTo>
                <a:cubicBezTo>
                  <a:pt x="17116" y="3641"/>
                  <a:pt x="17122" y="3641"/>
                  <a:pt x="17122" y="3641"/>
                </a:cubicBezTo>
                <a:cubicBezTo>
                  <a:pt x="17134" y="3635"/>
                  <a:pt x="17140" y="3641"/>
                  <a:pt x="17146" y="3641"/>
                </a:cubicBezTo>
                <a:cubicBezTo>
                  <a:pt x="17152" y="3635"/>
                  <a:pt x="17152" y="3629"/>
                  <a:pt x="17158" y="3629"/>
                </a:cubicBezTo>
                <a:cubicBezTo>
                  <a:pt x="17170" y="3623"/>
                  <a:pt x="17181" y="3623"/>
                  <a:pt x="17193" y="3623"/>
                </a:cubicBezTo>
                <a:cubicBezTo>
                  <a:pt x="17205" y="3623"/>
                  <a:pt x="17205" y="3623"/>
                  <a:pt x="17205" y="3623"/>
                </a:cubicBezTo>
                <a:cubicBezTo>
                  <a:pt x="17211" y="3623"/>
                  <a:pt x="17211" y="3617"/>
                  <a:pt x="17217" y="3617"/>
                </a:cubicBezTo>
                <a:cubicBezTo>
                  <a:pt x="17217" y="3617"/>
                  <a:pt x="17223" y="3617"/>
                  <a:pt x="17229" y="3617"/>
                </a:cubicBezTo>
                <a:cubicBezTo>
                  <a:pt x="17229" y="3611"/>
                  <a:pt x="17229" y="3605"/>
                  <a:pt x="17229" y="3605"/>
                </a:cubicBezTo>
                <a:cubicBezTo>
                  <a:pt x="17235" y="3599"/>
                  <a:pt x="17235" y="3593"/>
                  <a:pt x="17235" y="3593"/>
                </a:cubicBezTo>
                <a:cubicBezTo>
                  <a:pt x="17235" y="3587"/>
                  <a:pt x="17241" y="3587"/>
                  <a:pt x="17247" y="3587"/>
                </a:cubicBezTo>
                <a:cubicBezTo>
                  <a:pt x="17247" y="3581"/>
                  <a:pt x="17253" y="3581"/>
                  <a:pt x="17253" y="3575"/>
                </a:cubicBezTo>
                <a:cubicBezTo>
                  <a:pt x="17259" y="3569"/>
                  <a:pt x="17265" y="3569"/>
                  <a:pt x="17265" y="3569"/>
                </a:cubicBezTo>
                <a:cubicBezTo>
                  <a:pt x="17265" y="3563"/>
                  <a:pt x="17265" y="3557"/>
                  <a:pt x="17270" y="3557"/>
                </a:cubicBezTo>
                <a:cubicBezTo>
                  <a:pt x="17270" y="3552"/>
                  <a:pt x="17270" y="3546"/>
                  <a:pt x="17270" y="3540"/>
                </a:cubicBezTo>
                <a:close/>
                <a:moveTo>
                  <a:pt x="17371" y="3486"/>
                </a:moveTo>
                <a:lnTo>
                  <a:pt x="17371" y="3486"/>
                </a:lnTo>
                <a:cubicBezTo>
                  <a:pt x="17371" y="3486"/>
                  <a:pt x="17365" y="3486"/>
                  <a:pt x="17359" y="3486"/>
                </a:cubicBezTo>
                <a:lnTo>
                  <a:pt x="17353" y="3492"/>
                </a:lnTo>
                <a:cubicBezTo>
                  <a:pt x="17348" y="3498"/>
                  <a:pt x="17342" y="3498"/>
                  <a:pt x="17342" y="3498"/>
                </a:cubicBezTo>
                <a:cubicBezTo>
                  <a:pt x="17336" y="3504"/>
                  <a:pt x="17336" y="3510"/>
                  <a:pt x="17330" y="3510"/>
                </a:cubicBezTo>
                <a:cubicBezTo>
                  <a:pt x="17324" y="3516"/>
                  <a:pt x="17318" y="3516"/>
                  <a:pt x="17318" y="3516"/>
                </a:cubicBezTo>
                <a:cubicBezTo>
                  <a:pt x="17324" y="3522"/>
                  <a:pt x="17330" y="3528"/>
                  <a:pt x="17336" y="3528"/>
                </a:cubicBezTo>
                <a:cubicBezTo>
                  <a:pt x="17348" y="3528"/>
                  <a:pt x="17353" y="3528"/>
                  <a:pt x="17353" y="3522"/>
                </a:cubicBezTo>
                <a:cubicBezTo>
                  <a:pt x="17359" y="3522"/>
                  <a:pt x="17359" y="3516"/>
                  <a:pt x="17359" y="3510"/>
                </a:cubicBezTo>
                <a:cubicBezTo>
                  <a:pt x="17365" y="3504"/>
                  <a:pt x="17371" y="3498"/>
                  <a:pt x="17371" y="3486"/>
                </a:cubicBezTo>
                <a:close/>
                <a:moveTo>
                  <a:pt x="17656" y="3184"/>
                </a:moveTo>
                <a:lnTo>
                  <a:pt x="17656" y="3184"/>
                </a:lnTo>
                <a:cubicBezTo>
                  <a:pt x="17650" y="3184"/>
                  <a:pt x="17650" y="3190"/>
                  <a:pt x="17650" y="3196"/>
                </a:cubicBezTo>
                <a:cubicBezTo>
                  <a:pt x="17644" y="3202"/>
                  <a:pt x="17638" y="3202"/>
                  <a:pt x="17638" y="3208"/>
                </a:cubicBezTo>
                <a:cubicBezTo>
                  <a:pt x="17638" y="3208"/>
                  <a:pt x="17638" y="3214"/>
                  <a:pt x="17638" y="3220"/>
                </a:cubicBezTo>
                <a:cubicBezTo>
                  <a:pt x="17638" y="3225"/>
                  <a:pt x="17632" y="3231"/>
                  <a:pt x="17626" y="3237"/>
                </a:cubicBezTo>
                <a:cubicBezTo>
                  <a:pt x="17620" y="3249"/>
                  <a:pt x="17620" y="3249"/>
                  <a:pt x="17620" y="3249"/>
                </a:cubicBezTo>
                <a:cubicBezTo>
                  <a:pt x="17620" y="3243"/>
                  <a:pt x="17626" y="3249"/>
                  <a:pt x="17632" y="3249"/>
                </a:cubicBezTo>
                <a:cubicBezTo>
                  <a:pt x="17638" y="3243"/>
                  <a:pt x="17638" y="3237"/>
                  <a:pt x="17638" y="3231"/>
                </a:cubicBezTo>
                <a:cubicBezTo>
                  <a:pt x="17644" y="3225"/>
                  <a:pt x="17644" y="3225"/>
                  <a:pt x="17650" y="3220"/>
                </a:cubicBezTo>
                <a:cubicBezTo>
                  <a:pt x="17650" y="3220"/>
                  <a:pt x="17656" y="3220"/>
                  <a:pt x="17662" y="3214"/>
                </a:cubicBezTo>
                <a:cubicBezTo>
                  <a:pt x="17662" y="3214"/>
                  <a:pt x="17662" y="3208"/>
                  <a:pt x="17662" y="3202"/>
                </a:cubicBezTo>
                <a:cubicBezTo>
                  <a:pt x="17662" y="3202"/>
                  <a:pt x="17668" y="3196"/>
                  <a:pt x="17668" y="3190"/>
                </a:cubicBezTo>
                <a:lnTo>
                  <a:pt x="17668" y="3184"/>
                </a:lnTo>
                <a:cubicBezTo>
                  <a:pt x="17656" y="3178"/>
                  <a:pt x="17656" y="3178"/>
                  <a:pt x="17656" y="3178"/>
                </a:cubicBezTo>
                <a:lnTo>
                  <a:pt x="17656" y="3184"/>
                </a:lnTo>
                <a:close/>
                <a:moveTo>
                  <a:pt x="18338" y="2882"/>
                </a:moveTo>
                <a:lnTo>
                  <a:pt x="18338" y="2882"/>
                </a:lnTo>
                <a:cubicBezTo>
                  <a:pt x="18332" y="2870"/>
                  <a:pt x="18332" y="2870"/>
                  <a:pt x="18332" y="2870"/>
                </a:cubicBezTo>
                <a:cubicBezTo>
                  <a:pt x="18326" y="2864"/>
                  <a:pt x="18320" y="2864"/>
                  <a:pt x="18314" y="2864"/>
                </a:cubicBezTo>
                <a:cubicBezTo>
                  <a:pt x="18314" y="2864"/>
                  <a:pt x="18308" y="2864"/>
                  <a:pt x="18302" y="2864"/>
                </a:cubicBezTo>
                <a:cubicBezTo>
                  <a:pt x="18302" y="2870"/>
                  <a:pt x="18302" y="2876"/>
                  <a:pt x="18302" y="2882"/>
                </a:cubicBezTo>
                <a:cubicBezTo>
                  <a:pt x="18302" y="2887"/>
                  <a:pt x="18302" y="2887"/>
                  <a:pt x="18302" y="2899"/>
                </a:cubicBezTo>
                <a:cubicBezTo>
                  <a:pt x="18338" y="2899"/>
                  <a:pt x="18338" y="2899"/>
                  <a:pt x="18338" y="2899"/>
                </a:cubicBezTo>
                <a:cubicBezTo>
                  <a:pt x="18338" y="2893"/>
                  <a:pt x="18338" y="2887"/>
                  <a:pt x="18338" y="2882"/>
                </a:cubicBezTo>
                <a:close/>
                <a:moveTo>
                  <a:pt x="18260" y="2887"/>
                </a:moveTo>
                <a:lnTo>
                  <a:pt x="18260" y="2887"/>
                </a:lnTo>
                <a:cubicBezTo>
                  <a:pt x="18255" y="2887"/>
                  <a:pt x="18255" y="2882"/>
                  <a:pt x="18255" y="2882"/>
                </a:cubicBezTo>
                <a:cubicBezTo>
                  <a:pt x="18249" y="2870"/>
                  <a:pt x="18255" y="2864"/>
                  <a:pt x="18255" y="2852"/>
                </a:cubicBezTo>
                <a:cubicBezTo>
                  <a:pt x="18255" y="2846"/>
                  <a:pt x="18249" y="2846"/>
                  <a:pt x="18243" y="2840"/>
                </a:cubicBezTo>
                <a:cubicBezTo>
                  <a:pt x="18243" y="2834"/>
                  <a:pt x="18237" y="2834"/>
                  <a:pt x="18237" y="2828"/>
                </a:cubicBezTo>
                <a:cubicBezTo>
                  <a:pt x="18231" y="2822"/>
                  <a:pt x="18225" y="2822"/>
                  <a:pt x="18219" y="2816"/>
                </a:cubicBezTo>
                <a:cubicBezTo>
                  <a:pt x="18219" y="2828"/>
                  <a:pt x="18219" y="2834"/>
                  <a:pt x="18219" y="2846"/>
                </a:cubicBezTo>
                <a:cubicBezTo>
                  <a:pt x="18219" y="2846"/>
                  <a:pt x="18225" y="2852"/>
                  <a:pt x="18225" y="2858"/>
                </a:cubicBezTo>
                <a:cubicBezTo>
                  <a:pt x="18225" y="2864"/>
                  <a:pt x="18225" y="2870"/>
                  <a:pt x="18225" y="2882"/>
                </a:cubicBezTo>
                <a:cubicBezTo>
                  <a:pt x="18225" y="2887"/>
                  <a:pt x="18231" y="2893"/>
                  <a:pt x="18231" y="2905"/>
                </a:cubicBezTo>
                <a:cubicBezTo>
                  <a:pt x="18267" y="2905"/>
                  <a:pt x="18267" y="2905"/>
                  <a:pt x="18267" y="2905"/>
                </a:cubicBezTo>
                <a:cubicBezTo>
                  <a:pt x="18260" y="2899"/>
                  <a:pt x="18260" y="2893"/>
                  <a:pt x="18260" y="2887"/>
                </a:cubicBezTo>
                <a:close/>
                <a:moveTo>
                  <a:pt x="18106" y="2579"/>
                </a:moveTo>
                <a:lnTo>
                  <a:pt x="18106" y="2579"/>
                </a:lnTo>
                <a:cubicBezTo>
                  <a:pt x="18112" y="2579"/>
                  <a:pt x="18118" y="2573"/>
                  <a:pt x="18124" y="2573"/>
                </a:cubicBezTo>
                <a:lnTo>
                  <a:pt x="18130" y="2567"/>
                </a:lnTo>
                <a:cubicBezTo>
                  <a:pt x="18136" y="2561"/>
                  <a:pt x="18142" y="2567"/>
                  <a:pt x="18142" y="2561"/>
                </a:cubicBezTo>
                <a:cubicBezTo>
                  <a:pt x="18148" y="2555"/>
                  <a:pt x="18148" y="2550"/>
                  <a:pt x="18148" y="2538"/>
                </a:cubicBezTo>
                <a:cubicBezTo>
                  <a:pt x="18142" y="2538"/>
                  <a:pt x="18142" y="2532"/>
                  <a:pt x="18136" y="2532"/>
                </a:cubicBezTo>
                <a:cubicBezTo>
                  <a:pt x="18130" y="2532"/>
                  <a:pt x="18130" y="2532"/>
                  <a:pt x="18130" y="2532"/>
                </a:cubicBezTo>
                <a:cubicBezTo>
                  <a:pt x="18124" y="2532"/>
                  <a:pt x="18118" y="2538"/>
                  <a:pt x="18112" y="2538"/>
                </a:cubicBezTo>
                <a:cubicBezTo>
                  <a:pt x="18106" y="2538"/>
                  <a:pt x="18095" y="2538"/>
                  <a:pt x="18089" y="2538"/>
                </a:cubicBezTo>
                <a:cubicBezTo>
                  <a:pt x="18083" y="2544"/>
                  <a:pt x="18071" y="2550"/>
                  <a:pt x="18071" y="2555"/>
                </a:cubicBezTo>
                <a:cubicBezTo>
                  <a:pt x="18071" y="2579"/>
                  <a:pt x="18071" y="2579"/>
                  <a:pt x="18071" y="2579"/>
                </a:cubicBezTo>
                <a:cubicBezTo>
                  <a:pt x="18077" y="2579"/>
                  <a:pt x="18083" y="2579"/>
                  <a:pt x="18083" y="2579"/>
                </a:cubicBezTo>
                <a:cubicBezTo>
                  <a:pt x="18095" y="2579"/>
                  <a:pt x="18101" y="2579"/>
                  <a:pt x="18106" y="2579"/>
                </a:cubicBezTo>
                <a:close/>
                <a:moveTo>
                  <a:pt x="19429" y="2182"/>
                </a:moveTo>
                <a:lnTo>
                  <a:pt x="19429" y="2182"/>
                </a:lnTo>
                <a:cubicBezTo>
                  <a:pt x="19435" y="2182"/>
                  <a:pt x="19446" y="2182"/>
                  <a:pt x="19452" y="2182"/>
                </a:cubicBezTo>
                <a:cubicBezTo>
                  <a:pt x="19452" y="2182"/>
                  <a:pt x="19458" y="2182"/>
                  <a:pt x="19464" y="2182"/>
                </a:cubicBezTo>
                <a:cubicBezTo>
                  <a:pt x="19470" y="2182"/>
                  <a:pt x="19464" y="2194"/>
                  <a:pt x="19470" y="2194"/>
                </a:cubicBezTo>
                <a:cubicBezTo>
                  <a:pt x="19482" y="2200"/>
                  <a:pt x="19488" y="2194"/>
                  <a:pt x="19500" y="2194"/>
                </a:cubicBezTo>
                <a:cubicBezTo>
                  <a:pt x="19512" y="2194"/>
                  <a:pt x="19512" y="2194"/>
                  <a:pt x="19512" y="2194"/>
                </a:cubicBezTo>
                <a:cubicBezTo>
                  <a:pt x="19518" y="2194"/>
                  <a:pt x="19524" y="2188"/>
                  <a:pt x="19529" y="2188"/>
                </a:cubicBezTo>
                <a:cubicBezTo>
                  <a:pt x="19541" y="2188"/>
                  <a:pt x="19547" y="2194"/>
                  <a:pt x="19559" y="2200"/>
                </a:cubicBezTo>
                <a:cubicBezTo>
                  <a:pt x="19565" y="2200"/>
                  <a:pt x="19565" y="2206"/>
                  <a:pt x="19577" y="2206"/>
                </a:cubicBezTo>
                <a:cubicBezTo>
                  <a:pt x="19583" y="2206"/>
                  <a:pt x="19583" y="2206"/>
                  <a:pt x="19589" y="2206"/>
                </a:cubicBezTo>
                <a:cubicBezTo>
                  <a:pt x="19589" y="2182"/>
                  <a:pt x="19589" y="2182"/>
                  <a:pt x="19589" y="2182"/>
                </a:cubicBezTo>
                <a:lnTo>
                  <a:pt x="19583" y="2182"/>
                </a:lnTo>
                <a:cubicBezTo>
                  <a:pt x="19577" y="2176"/>
                  <a:pt x="19571" y="2176"/>
                  <a:pt x="19571" y="2176"/>
                </a:cubicBezTo>
                <a:cubicBezTo>
                  <a:pt x="19565" y="2170"/>
                  <a:pt x="19559" y="2170"/>
                  <a:pt x="19559" y="2170"/>
                </a:cubicBezTo>
                <a:cubicBezTo>
                  <a:pt x="19547" y="2170"/>
                  <a:pt x="19541" y="2164"/>
                  <a:pt x="19529" y="2164"/>
                </a:cubicBezTo>
                <a:cubicBezTo>
                  <a:pt x="19524" y="2164"/>
                  <a:pt x="19518" y="2164"/>
                  <a:pt x="19512" y="2164"/>
                </a:cubicBezTo>
                <a:cubicBezTo>
                  <a:pt x="19506" y="2164"/>
                  <a:pt x="19500" y="2158"/>
                  <a:pt x="19500" y="2158"/>
                </a:cubicBezTo>
                <a:cubicBezTo>
                  <a:pt x="19494" y="2158"/>
                  <a:pt x="19488" y="2158"/>
                  <a:pt x="19488" y="2158"/>
                </a:cubicBezTo>
                <a:cubicBezTo>
                  <a:pt x="19482" y="2158"/>
                  <a:pt x="19476" y="2152"/>
                  <a:pt x="19470" y="2152"/>
                </a:cubicBezTo>
                <a:cubicBezTo>
                  <a:pt x="19452" y="2152"/>
                  <a:pt x="19440" y="2158"/>
                  <a:pt x="19429" y="2164"/>
                </a:cubicBezTo>
                <a:cubicBezTo>
                  <a:pt x="19429" y="2164"/>
                  <a:pt x="19423" y="2182"/>
                  <a:pt x="19429" y="2182"/>
                </a:cubicBezTo>
                <a:close/>
                <a:moveTo>
                  <a:pt x="18925" y="1482"/>
                </a:moveTo>
                <a:lnTo>
                  <a:pt x="18925" y="1482"/>
                </a:lnTo>
                <a:cubicBezTo>
                  <a:pt x="18925" y="1482"/>
                  <a:pt x="18931" y="1482"/>
                  <a:pt x="18937" y="1482"/>
                </a:cubicBezTo>
                <a:cubicBezTo>
                  <a:pt x="18948" y="1482"/>
                  <a:pt x="18954" y="1482"/>
                  <a:pt x="18966" y="1482"/>
                </a:cubicBezTo>
                <a:cubicBezTo>
                  <a:pt x="18984" y="1482"/>
                  <a:pt x="18990" y="1482"/>
                  <a:pt x="19008" y="1482"/>
                </a:cubicBezTo>
                <a:cubicBezTo>
                  <a:pt x="19014" y="1482"/>
                  <a:pt x="19020" y="1476"/>
                  <a:pt x="19031" y="1476"/>
                </a:cubicBezTo>
                <a:cubicBezTo>
                  <a:pt x="19031" y="1470"/>
                  <a:pt x="19037" y="1470"/>
                  <a:pt x="19043" y="1470"/>
                </a:cubicBezTo>
                <a:cubicBezTo>
                  <a:pt x="19049" y="1465"/>
                  <a:pt x="19055" y="1470"/>
                  <a:pt x="19067" y="1470"/>
                </a:cubicBezTo>
                <a:cubicBezTo>
                  <a:pt x="19091" y="1470"/>
                  <a:pt x="19091" y="1470"/>
                  <a:pt x="19091" y="1470"/>
                </a:cubicBezTo>
                <a:cubicBezTo>
                  <a:pt x="19091" y="1470"/>
                  <a:pt x="19097" y="1470"/>
                  <a:pt x="19103" y="1470"/>
                </a:cubicBezTo>
                <a:cubicBezTo>
                  <a:pt x="19114" y="1470"/>
                  <a:pt x="19114" y="1470"/>
                  <a:pt x="19114" y="1470"/>
                </a:cubicBezTo>
                <a:cubicBezTo>
                  <a:pt x="19120" y="1470"/>
                  <a:pt x="19120" y="1470"/>
                  <a:pt x="19126" y="1470"/>
                </a:cubicBezTo>
                <a:cubicBezTo>
                  <a:pt x="19126" y="1453"/>
                  <a:pt x="19126" y="1453"/>
                  <a:pt x="19126" y="1453"/>
                </a:cubicBezTo>
                <a:cubicBezTo>
                  <a:pt x="19126" y="1447"/>
                  <a:pt x="19126" y="1441"/>
                  <a:pt x="19120" y="1441"/>
                </a:cubicBezTo>
                <a:cubicBezTo>
                  <a:pt x="19114" y="1435"/>
                  <a:pt x="19114" y="1435"/>
                  <a:pt x="19108" y="1429"/>
                </a:cubicBezTo>
                <a:cubicBezTo>
                  <a:pt x="19097" y="1423"/>
                  <a:pt x="19091" y="1429"/>
                  <a:pt x="19073" y="1429"/>
                </a:cubicBezTo>
                <a:cubicBezTo>
                  <a:pt x="19073" y="1429"/>
                  <a:pt x="19067" y="1423"/>
                  <a:pt x="19061" y="1423"/>
                </a:cubicBezTo>
                <a:cubicBezTo>
                  <a:pt x="19061" y="1423"/>
                  <a:pt x="19055" y="1429"/>
                  <a:pt x="19049" y="1423"/>
                </a:cubicBezTo>
                <a:cubicBezTo>
                  <a:pt x="19043" y="1423"/>
                  <a:pt x="19043" y="1423"/>
                  <a:pt x="19037" y="1417"/>
                </a:cubicBezTo>
                <a:cubicBezTo>
                  <a:pt x="19031" y="1417"/>
                  <a:pt x="19031" y="1411"/>
                  <a:pt x="19025" y="1411"/>
                </a:cubicBezTo>
                <a:cubicBezTo>
                  <a:pt x="19020" y="1405"/>
                  <a:pt x="19020" y="1411"/>
                  <a:pt x="19014" y="1411"/>
                </a:cubicBezTo>
                <a:cubicBezTo>
                  <a:pt x="19008" y="1411"/>
                  <a:pt x="19008" y="1405"/>
                  <a:pt x="19002" y="1411"/>
                </a:cubicBezTo>
                <a:cubicBezTo>
                  <a:pt x="18996" y="1411"/>
                  <a:pt x="18996" y="1417"/>
                  <a:pt x="18990" y="1417"/>
                </a:cubicBezTo>
                <a:cubicBezTo>
                  <a:pt x="18984" y="1417"/>
                  <a:pt x="18990" y="1429"/>
                  <a:pt x="18984" y="1429"/>
                </a:cubicBezTo>
                <a:cubicBezTo>
                  <a:pt x="18984" y="1429"/>
                  <a:pt x="18978" y="1429"/>
                  <a:pt x="18972" y="1429"/>
                </a:cubicBezTo>
                <a:cubicBezTo>
                  <a:pt x="18972" y="1429"/>
                  <a:pt x="18966" y="1429"/>
                  <a:pt x="18960" y="1429"/>
                </a:cubicBezTo>
                <a:cubicBezTo>
                  <a:pt x="18954" y="1429"/>
                  <a:pt x="18948" y="1429"/>
                  <a:pt x="18937" y="1429"/>
                </a:cubicBezTo>
                <a:cubicBezTo>
                  <a:pt x="18931" y="1429"/>
                  <a:pt x="18931" y="1435"/>
                  <a:pt x="18925" y="1435"/>
                </a:cubicBezTo>
                <a:cubicBezTo>
                  <a:pt x="18913" y="1441"/>
                  <a:pt x="18913" y="1453"/>
                  <a:pt x="18913" y="1470"/>
                </a:cubicBezTo>
                <a:cubicBezTo>
                  <a:pt x="18919" y="1476"/>
                  <a:pt x="18919" y="1482"/>
                  <a:pt x="18925" y="1482"/>
                </a:cubicBezTo>
                <a:close/>
                <a:moveTo>
                  <a:pt x="17140" y="1044"/>
                </a:moveTo>
                <a:lnTo>
                  <a:pt x="17140" y="1044"/>
                </a:lnTo>
                <a:cubicBezTo>
                  <a:pt x="17146" y="1050"/>
                  <a:pt x="17146" y="1050"/>
                  <a:pt x="17152" y="1050"/>
                </a:cubicBezTo>
                <a:cubicBezTo>
                  <a:pt x="17158" y="1050"/>
                  <a:pt x="17158" y="1050"/>
                  <a:pt x="17164" y="1055"/>
                </a:cubicBezTo>
                <a:cubicBezTo>
                  <a:pt x="17164" y="1055"/>
                  <a:pt x="17164" y="1061"/>
                  <a:pt x="17170" y="1067"/>
                </a:cubicBezTo>
                <a:cubicBezTo>
                  <a:pt x="17176" y="1073"/>
                  <a:pt x="17181" y="1073"/>
                  <a:pt x="17187" y="1073"/>
                </a:cubicBezTo>
                <a:cubicBezTo>
                  <a:pt x="17193" y="1073"/>
                  <a:pt x="17199" y="1073"/>
                  <a:pt x="17205" y="1067"/>
                </a:cubicBezTo>
                <a:cubicBezTo>
                  <a:pt x="17217" y="1067"/>
                  <a:pt x="17223" y="1061"/>
                  <a:pt x="17229" y="1061"/>
                </a:cubicBezTo>
                <a:cubicBezTo>
                  <a:pt x="17241" y="1061"/>
                  <a:pt x="17247" y="1067"/>
                  <a:pt x="17253" y="1073"/>
                </a:cubicBezTo>
                <a:cubicBezTo>
                  <a:pt x="17259" y="1073"/>
                  <a:pt x="17259" y="1079"/>
                  <a:pt x="17265" y="1085"/>
                </a:cubicBezTo>
                <a:cubicBezTo>
                  <a:pt x="17270" y="1085"/>
                  <a:pt x="17270" y="1085"/>
                  <a:pt x="17276" y="1085"/>
                </a:cubicBezTo>
                <a:cubicBezTo>
                  <a:pt x="17282" y="1085"/>
                  <a:pt x="17282" y="1091"/>
                  <a:pt x="17288" y="1091"/>
                </a:cubicBezTo>
                <a:cubicBezTo>
                  <a:pt x="17294" y="1091"/>
                  <a:pt x="17300" y="1091"/>
                  <a:pt x="17312" y="1091"/>
                </a:cubicBezTo>
                <a:cubicBezTo>
                  <a:pt x="17324" y="1091"/>
                  <a:pt x="17324" y="1091"/>
                  <a:pt x="17324" y="1091"/>
                </a:cubicBezTo>
                <a:cubicBezTo>
                  <a:pt x="17324" y="1091"/>
                  <a:pt x="17330" y="1091"/>
                  <a:pt x="17336" y="1091"/>
                </a:cubicBezTo>
                <a:cubicBezTo>
                  <a:pt x="17342" y="1091"/>
                  <a:pt x="17342" y="1085"/>
                  <a:pt x="17348" y="1079"/>
                </a:cubicBezTo>
                <a:cubicBezTo>
                  <a:pt x="17348" y="1079"/>
                  <a:pt x="17348" y="1067"/>
                  <a:pt x="17353" y="1067"/>
                </a:cubicBezTo>
                <a:cubicBezTo>
                  <a:pt x="17359" y="1067"/>
                  <a:pt x="17359" y="1067"/>
                  <a:pt x="17365" y="1067"/>
                </a:cubicBezTo>
                <a:cubicBezTo>
                  <a:pt x="17371" y="1067"/>
                  <a:pt x="17377" y="1067"/>
                  <a:pt x="17383" y="1067"/>
                </a:cubicBezTo>
                <a:cubicBezTo>
                  <a:pt x="17383" y="1044"/>
                  <a:pt x="17383" y="1044"/>
                  <a:pt x="17383" y="1044"/>
                </a:cubicBezTo>
                <a:cubicBezTo>
                  <a:pt x="17383" y="1044"/>
                  <a:pt x="17377" y="1038"/>
                  <a:pt x="17377" y="1032"/>
                </a:cubicBezTo>
                <a:lnTo>
                  <a:pt x="17383" y="1032"/>
                </a:lnTo>
                <a:cubicBezTo>
                  <a:pt x="17365" y="1032"/>
                  <a:pt x="17359" y="1032"/>
                  <a:pt x="17342" y="1032"/>
                </a:cubicBezTo>
                <a:cubicBezTo>
                  <a:pt x="17336" y="1032"/>
                  <a:pt x="17336" y="1032"/>
                  <a:pt x="17330" y="1032"/>
                </a:cubicBezTo>
                <a:cubicBezTo>
                  <a:pt x="17324" y="1032"/>
                  <a:pt x="17318" y="1032"/>
                  <a:pt x="17306" y="1032"/>
                </a:cubicBezTo>
                <a:cubicBezTo>
                  <a:pt x="17294" y="1032"/>
                  <a:pt x="17294" y="1032"/>
                  <a:pt x="17294" y="1032"/>
                </a:cubicBezTo>
                <a:cubicBezTo>
                  <a:pt x="17294" y="1032"/>
                  <a:pt x="17288" y="1032"/>
                  <a:pt x="17282" y="1032"/>
                </a:cubicBezTo>
                <a:cubicBezTo>
                  <a:pt x="17270" y="1032"/>
                  <a:pt x="17270" y="1032"/>
                  <a:pt x="17270" y="1032"/>
                </a:cubicBezTo>
                <a:cubicBezTo>
                  <a:pt x="17265" y="1032"/>
                  <a:pt x="17265" y="1032"/>
                  <a:pt x="17259" y="1032"/>
                </a:cubicBezTo>
                <a:cubicBezTo>
                  <a:pt x="17259" y="1002"/>
                  <a:pt x="17259" y="1002"/>
                  <a:pt x="17259" y="1002"/>
                </a:cubicBezTo>
                <a:cubicBezTo>
                  <a:pt x="17247" y="1002"/>
                  <a:pt x="17235" y="1002"/>
                  <a:pt x="17223" y="1002"/>
                </a:cubicBezTo>
                <a:cubicBezTo>
                  <a:pt x="17217" y="1002"/>
                  <a:pt x="17217" y="1002"/>
                  <a:pt x="17211" y="1002"/>
                </a:cubicBezTo>
                <a:cubicBezTo>
                  <a:pt x="17205" y="1002"/>
                  <a:pt x="17211" y="1014"/>
                  <a:pt x="17205" y="1014"/>
                </a:cubicBezTo>
                <a:cubicBezTo>
                  <a:pt x="17205" y="1020"/>
                  <a:pt x="17199" y="1014"/>
                  <a:pt x="17193" y="1014"/>
                </a:cubicBezTo>
                <a:cubicBezTo>
                  <a:pt x="17181" y="1014"/>
                  <a:pt x="17181" y="1014"/>
                  <a:pt x="17176" y="1014"/>
                </a:cubicBezTo>
                <a:cubicBezTo>
                  <a:pt x="17158" y="1008"/>
                  <a:pt x="17158" y="996"/>
                  <a:pt x="17146" y="984"/>
                </a:cubicBezTo>
                <a:cubicBezTo>
                  <a:pt x="17134" y="990"/>
                  <a:pt x="17134" y="990"/>
                  <a:pt x="17134" y="990"/>
                </a:cubicBezTo>
                <a:cubicBezTo>
                  <a:pt x="17134" y="1038"/>
                  <a:pt x="17134" y="1038"/>
                  <a:pt x="17134" y="1038"/>
                </a:cubicBezTo>
                <a:cubicBezTo>
                  <a:pt x="17140" y="1038"/>
                  <a:pt x="17134" y="1044"/>
                  <a:pt x="17140" y="1044"/>
                </a:cubicBezTo>
                <a:close/>
                <a:moveTo>
                  <a:pt x="16796" y="1227"/>
                </a:moveTo>
                <a:lnTo>
                  <a:pt x="16796" y="1227"/>
                </a:lnTo>
                <a:cubicBezTo>
                  <a:pt x="16808" y="1227"/>
                  <a:pt x="16814" y="1233"/>
                  <a:pt x="16820" y="1233"/>
                </a:cubicBezTo>
                <a:cubicBezTo>
                  <a:pt x="16826" y="1233"/>
                  <a:pt x="16832" y="1233"/>
                  <a:pt x="16844" y="1233"/>
                </a:cubicBezTo>
                <a:cubicBezTo>
                  <a:pt x="16855" y="1233"/>
                  <a:pt x="16855" y="1233"/>
                  <a:pt x="16855" y="1233"/>
                </a:cubicBezTo>
                <a:cubicBezTo>
                  <a:pt x="16861" y="1233"/>
                  <a:pt x="16861" y="1233"/>
                  <a:pt x="16867" y="1233"/>
                </a:cubicBezTo>
                <a:cubicBezTo>
                  <a:pt x="16879" y="1233"/>
                  <a:pt x="16891" y="1233"/>
                  <a:pt x="16903" y="1233"/>
                </a:cubicBezTo>
                <a:cubicBezTo>
                  <a:pt x="16909" y="1233"/>
                  <a:pt x="16915" y="1227"/>
                  <a:pt x="16921" y="1227"/>
                </a:cubicBezTo>
                <a:cubicBezTo>
                  <a:pt x="16926" y="1227"/>
                  <a:pt x="16926" y="1227"/>
                  <a:pt x="16926" y="1227"/>
                </a:cubicBezTo>
                <a:cubicBezTo>
                  <a:pt x="16933" y="1227"/>
                  <a:pt x="16933" y="1233"/>
                  <a:pt x="16938" y="1239"/>
                </a:cubicBezTo>
                <a:cubicBezTo>
                  <a:pt x="16944" y="1239"/>
                  <a:pt x="16950" y="1245"/>
                  <a:pt x="16962" y="1245"/>
                </a:cubicBezTo>
                <a:cubicBezTo>
                  <a:pt x="16962" y="1245"/>
                  <a:pt x="16968" y="1251"/>
                  <a:pt x="16974" y="1251"/>
                </a:cubicBezTo>
                <a:cubicBezTo>
                  <a:pt x="16992" y="1251"/>
                  <a:pt x="16992" y="1251"/>
                  <a:pt x="16992" y="1251"/>
                </a:cubicBezTo>
                <a:cubicBezTo>
                  <a:pt x="16998" y="1227"/>
                  <a:pt x="16998" y="1227"/>
                  <a:pt x="16998" y="1227"/>
                </a:cubicBezTo>
                <a:cubicBezTo>
                  <a:pt x="16992" y="1221"/>
                  <a:pt x="16992" y="1215"/>
                  <a:pt x="16992" y="1215"/>
                </a:cubicBezTo>
                <a:cubicBezTo>
                  <a:pt x="16986" y="1210"/>
                  <a:pt x="16986" y="1210"/>
                  <a:pt x="16980" y="1210"/>
                </a:cubicBezTo>
                <a:cubicBezTo>
                  <a:pt x="16974" y="1204"/>
                  <a:pt x="16974" y="1204"/>
                  <a:pt x="16968" y="1198"/>
                </a:cubicBezTo>
                <a:cubicBezTo>
                  <a:pt x="16962" y="1198"/>
                  <a:pt x="16962" y="1204"/>
                  <a:pt x="16956" y="1198"/>
                </a:cubicBezTo>
                <a:cubicBezTo>
                  <a:pt x="16950" y="1198"/>
                  <a:pt x="16950" y="1198"/>
                  <a:pt x="16944" y="1198"/>
                </a:cubicBezTo>
                <a:cubicBezTo>
                  <a:pt x="16938" y="1192"/>
                  <a:pt x="16938" y="1192"/>
                  <a:pt x="16933" y="1186"/>
                </a:cubicBezTo>
                <a:lnTo>
                  <a:pt x="16933" y="1180"/>
                </a:lnTo>
                <a:cubicBezTo>
                  <a:pt x="16926" y="1174"/>
                  <a:pt x="16921" y="1180"/>
                  <a:pt x="16921" y="1180"/>
                </a:cubicBezTo>
                <a:cubicBezTo>
                  <a:pt x="16909" y="1180"/>
                  <a:pt x="16909" y="1180"/>
                  <a:pt x="16909" y="1180"/>
                </a:cubicBezTo>
                <a:cubicBezTo>
                  <a:pt x="16897" y="1180"/>
                  <a:pt x="16885" y="1174"/>
                  <a:pt x="16873" y="1180"/>
                </a:cubicBezTo>
                <a:cubicBezTo>
                  <a:pt x="16867" y="1180"/>
                  <a:pt x="16867" y="1186"/>
                  <a:pt x="16861" y="1186"/>
                </a:cubicBezTo>
                <a:cubicBezTo>
                  <a:pt x="16861" y="1192"/>
                  <a:pt x="16861" y="1198"/>
                  <a:pt x="16855" y="1198"/>
                </a:cubicBezTo>
                <a:cubicBezTo>
                  <a:pt x="16855" y="1204"/>
                  <a:pt x="16849" y="1198"/>
                  <a:pt x="16844" y="1198"/>
                </a:cubicBezTo>
                <a:cubicBezTo>
                  <a:pt x="16826" y="1204"/>
                  <a:pt x="16820" y="1215"/>
                  <a:pt x="16808" y="1227"/>
                </a:cubicBezTo>
                <a:lnTo>
                  <a:pt x="16796" y="1227"/>
                </a:lnTo>
                <a:close/>
                <a:moveTo>
                  <a:pt x="16855" y="1156"/>
                </a:moveTo>
                <a:lnTo>
                  <a:pt x="16855" y="1156"/>
                </a:lnTo>
                <a:cubicBezTo>
                  <a:pt x="16861" y="1156"/>
                  <a:pt x="16861" y="1156"/>
                  <a:pt x="16867" y="1150"/>
                </a:cubicBezTo>
                <a:cubicBezTo>
                  <a:pt x="16867" y="1150"/>
                  <a:pt x="16867" y="1144"/>
                  <a:pt x="16867" y="1138"/>
                </a:cubicBezTo>
                <a:cubicBezTo>
                  <a:pt x="16861" y="1138"/>
                  <a:pt x="16861" y="1132"/>
                  <a:pt x="16855" y="1132"/>
                </a:cubicBezTo>
                <a:cubicBezTo>
                  <a:pt x="16855" y="1132"/>
                  <a:pt x="16849" y="1132"/>
                  <a:pt x="16844" y="1132"/>
                </a:cubicBezTo>
                <a:cubicBezTo>
                  <a:pt x="16838" y="1132"/>
                  <a:pt x="16832" y="1127"/>
                  <a:pt x="16820" y="1127"/>
                </a:cubicBezTo>
                <a:cubicBezTo>
                  <a:pt x="16802" y="1127"/>
                  <a:pt x="16802" y="1127"/>
                  <a:pt x="16802" y="1127"/>
                </a:cubicBezTo>
                <a:cubicBezTo>
                  <a:pt x="16802" y="1132"/>
                  <a:pt x="16796" y="1132"/>
                  <a:pt x="16796" y="1138"/>
                </a:cubicBezTo>
                <a:cubicBezTo>
                  <a:pt x="16796" y="1144"/>
                  <a:pt x="16802" y="1150"/>
                  <a:pt x="16808" y="1150"/>
                </a:cubicBezTo>
                <a:cubicBezTo>
                  <a:pt x="16808" y="1156"/>
                  <a:pt x="16814" y="1156"/>
                  <a:pt x="16814" y="1156"/>
                </a:cubicBezTo>
                <a:cubicBezTo>
                  <a:pt x="16826" y="1156"/>
                  <a:pt x="16832" y="1162"/>
                  <a:pt x="16838" y="1162"/>
                </a:cubicBezTo>
                <a:cubicBezTo>
                  <a:pt x="16844" y="1162"/>
                  <a:pt x="16849" y="1156"/>
                  <a:pt x="16855" y="1156"/>
                </a:cubicBezTo>
                <a:close/>
                <a:moveTo>
                  <a:pt x="16642" y="1032"/>
                </a:moveTo>
                <a:lnTo>
                  <a:pt x="16642" y="1032"/>
                </a:lnTo>
                <a:cubicBezTo>
                  <a:pt x="16642" y="1032"/>
                  <a:pt x="16642" y="1038"/>
                  <a:pt x="16648" y="1038"/>
                </a:cubicBezTo>
                <a:cubicBezTo>
                  <a:pt x="16654" y="1044"/>
                  <a:pt x="16648" y="1050"/>
                  <a:pt x="16654" y="1050"/>
                </a:cubicBezTo>
                <a:cubicBezTo>
                  <a:pt x="16660" y="1055"/>
                  <a:pt x="16660" y="1055"/>
                  <a:pt x="16666" y="1055"/>
                </a:cubicBezTo>
                <a:cubicBezTo>
                  <a:pt x="16672" y="1055"/>
                  <a:pt x="16672" y="1061"/>
                  <a:pt x="16678" y="1061"/>
                </a:cubicBezTo>
                <a:cubicBezTo>
                  <a:pt x="16683" y="1067"/>
                  <a:pt x="16683" y="1067"/>
                  <a:pt x="16689" y="1067"/>
                </a:cubicBezTo>
                <a:cubicBezTo>
                  <a:pt x="16695" y="1067"/>
                  <a:pt x="16701" y="1073"/>
                  <a:pt x="16701" y="1079"/>
                </a:cubicBezTo>
                <a:cubicBezTo>
                  <a:pt x="16707" y="1079"/>
                  <a:pt x="16707" y="1085"/>
                  <a:pt x="16707" y="1091"/>
                </a:cubicBezTo>
                <a:cubicBezTo>
                  <a:pt x="16713" y="1091"/>
                  <a:pt x="16713" y="1097"/>
                  <a:pt x="16713" y="1103"/>
                </a:cubicBezTo>
                <a:cubicBezTo>
                  <a:pt x="16719" y="1103"/>
                  <a:pt x="16725" y="1103"/>
                  <a:pt x="16731" y="1103"/>
                </a:cubicBezTo>
                <a:cubicBezTo>
                  <a:pt x="16743" y="1103"/>
                  <a:pt x="16749" y="1103"/>
                  <a:pt x="16760" y="1103"/>
                </a:cubicBezTo>
                <a:cubicBezTo>
                  <a:pt x="16760" y="1091"/>
                  <a:pt x="16767" y="1091"/>
                  <a:pt x="16767" y="1085"/>
                </a:cubicBezTo>
                <a:cubicBezTo>
                  <a:pt x="16767" y="1079"/>
                  <a:pt x="16767" y="1073"/>
                  <a:pt x="16767" y="1073"/>
                </a:cubicBezTo>
                <a:cubicBezTo>
                  <a:pt x="16767" y="1067"/>
                  <a:pt x="16772" y="1067"/>
                  <a:pt x="16772" y="1061"/>
                </a:cubicBezTo>
                <a:cubicBezTo>
                  <a:pt x="16784" y="1067"/>
                  <a:pt x="16796" y="1073"/>
                  <a:pt x="16808" y="1073"/>
                </a:cubicBezTo>
                <a:cubicBezTo>
                  <a:pt x="16820" y="1073"/>
                  <a:pt x="16832" y="1073"/>
                  <a:pt x="16844" y="1073"/>
                </a:cubicBezTo>
                <a:cubicBezTo>
                  <a:pt x="16855" y="1073"/>
                  <a:pt x="16861" y="1073"/>
                  <a:pt x="16867" y="1067"/>
                </a:cubicBezTo>
                <a:cubicBezTo>
                  <a:pt x="16873" y="1067"/>
                  <a:pt x="16867" y="1061"/>
                  <a:pt x="16873" y="1055"/>
                </a:cubicBezTo>
                <a:cubicBezTo>
                  <a:pt x="16873" y="1055"/>
                  <a:pt x="16879" y="1055"/>
                  <a:pt x="16885" y="1055"/>
                </a:cubicBezTo>
                <a:lnTo>
                  <a:pt x="16891" y="1055"/>
                </a:lnTo>
                <a:cubicBezTo>
                  <a:pt x="16897" y="1061"/>
                  <a:pt x="16897" y="1067"/>
                  <a:pt x="16903" y="1067"/>
                </a:cubicBezTo>
                <a:cubicBezTo>
                  <a:pt x="16909" y="1067"/>
                  <a:pt x="16909" y="1073"/>
                  <a:pt x="16915" y="1073"/>
                </a:cubicBezTo>
                <a:cubicBezTo>
                  <a:pt x="16926" y="1073"/>
                  <a:pt x="16926" y="1061"/>
                  <a:pt x="16938" y="1055"/>
                </a:cubicBezTo>
                <a:cubicBezTo>
                  <a:pt x="16938" y="1055"/>
                  <a:pt x="16938" y="1050"/>
                  <a:pt x="16944" y="1044"/>
                </a:cubicBezTo>
                <a:cubicBezTo>
                  <a:pt x="16950" y="1044"/>
                  <a:pt x="16956" y="1044"/>
                  <a:pt x="16962" y="1044"/>
                </a:cubicBezTo>
                <a:cubicBezTo>
                  <a:pt x="16968" y="1044"/>
                  <a:pt x="16968" y="1044"/>
                  <a:pt x="16968" y="1044"/>
                </a:cubicBezTo>
                <a:cubicBezTo>
                  <a:pt x="16974" y="1044"/>
                  <a:pt x="16974" y="1050"/>
                  <a:pt x="16980" y="1050"/>
                </a:cubicBezTo>
                <a:cubicBezTo>
                  <a:pt x="16986" y="1055"/>
                  <a:pt x="16986" y="1055"/>
                  <a:pt x="16992" y="1055"/>
                </a:cubicBezTo>
                <a:cubicBezTo>
                  <a:pt x="16998" y="1055"/>
                  <a:pt x="16998" y="1055"/>
                  <a:pt x="17004" y="1055"/>
                </a:cubicBezTo>
                <a:cubicBezTo>
                  <a:pt x="17045" y="1055"/>
                  <a:pt x="17045" y="1055"/>
                  <a:pt x="17045" y="1055"/>
                </a:cubicBezTo>
                <a:cubicBezTo>
                  <a:pt x="17045" y="1044"/>
                  <a:pt x="17045" y="1038"/>
                  <a:pt x="17045" y="1026"/>
                </a:cubicBezTo>
                <a:cubicBezTo>
                  <a:pt x="17051" y="1020"/>
                  <a:pt x="17051" y="1020"/>
                  <a:pt x="17051" y="1014"/>
                </a:cubicBezTo>
                <a:cubicBezTo>
                  <a:pt x="17057" y="1008"/>
                  <a:pt x="17063" y="1008"/>
                  <a:pt x="17063" y="1002"/>
                </a:cubicBezTo>
                <a:cubicBezTo>
                  <a:pt x="17069" y="996"/>
                  <a:pt x="17075" y="996"/>
                  <a:pt x="17075" y="990"/>
                </a:cubicBezTo>
                <a:cubicBezTo>
                  <a:pt x="17075" y="990"/>
                  <a:pt x="17075" y="984"/>
                  <a:pt x="17075" y="978"/>
                </a:cubicBezTo>
                <a:cubicBezTo>
                  <a:pt x="17069" y="978"/>
                  <a:pt x="17063" y="978"/>
                  <a:pt x="17063" y="978"/>
                </a:cubicBezTo>
                <a:cubicBezTo>
                  <a:pt x="17057" y="978"/>
                  <a:pt x="17057" y="978"/>
                  <a:pt x="17051" y="978"/>
                </a:cubicBezTo>
                <a:cubicBezTo>
                  <a:pt x="17045" y="978"/>
                  <a:pt x="17051" y="966"/>
                  <a:pt x="17045" y="966"/>
                </a:cubicBezTo>
                <a:cubicBezTo>
                  <a:pt x="17039" y="966"/>
                  <a:pt x="17039" y="966"/>
                  <a:pt x="17033" y="966"/>
                </a:cubicBezTo>
                <a:cubicBezTo>
                  <a:pt x="17021" y="966"/>
                  <a:pt x="17015" y="966"/>
                  <a:pt x="16998" y="966"/>
                </a:cubicBezTo>
                <a:cubicBezTo>
                  <a:pt x="16992" y="966"/>
                  <a:pt x="16992" y="961"/>
                  <a:pt x="16980" y="961"/>
                </a:cubicBezTo>
                <a:cubicBezTo>
                  <a:pt x="16974" y="961"/>
                  <a:pt x="16974" y="961"/>
                  <a:pt x="16974" y="961"/>
                </a:cubicBezTo>
                <a:cubicBezTo>
                  <a:pt x="16974" y="966"/>
                  <a:pt x="16968" y="966"/>
                  <a:pt x="16968" y="966"/>
                </a:cubicBezTo>
                <a:cubicBezTo>
                  <a:pt x="16962" y="972"/>
                  <a:pt x="16962" y="978"/>
                  <a:pt x="16962" y="978"/>
                </a:cubicBezTo>
                <a:cubicBezTo>
                  <a:pt x="16956" y="984"/>
                  <a:pt x="16950" y="984"/>
                  <a:pt x="16950" y="990"/>
                </a:cubicBezTo>
                <a:cubicBezTo>
                  <a:pt x="16950" y="996"/>
                  <a:pt x="16950" y="1002"/>
                  <a:pt x="16950" y="1002"/>
                </a:cubicBezTo>
                <a:cubicBezTo>
                  <a:pt x="16944" y="1014"/>
                  <a:pt x="16950" y="1020"/>
                  <a:pt x="16950" y="1026"/>
                </a:cubicBezTo>
                <a:cubicBezTo>
                  <a:pt x="16938" y="1026"/>
                  <a:pt x="16933" y="1026"/>
                  <a:pt x="16926" y="1026"/>
                </a:cubicBezTo>
                <a:cubicBezTo>
                  <a:pt x="16921" y="1026"/>
                  <a:pt x="16921" y="1026"/>
                  <a:pt x="16915" y="1026"/>
                </a:cubicBezTo>
                <a:cubicBezTo>
                  <a:pt x="16915" y="996"/>
                  <a:pt x="16915" y="996"/>
                  <a:pt x="16915" y="996"/>
                </a:cubicBezTo>
                <a:cubicBezTo>
                  <a:pt x="16915" y="990"/>
                  <a:pt x="16921" y="984"/>
                  <a:pt x="16921" y="984"/>
                </a:cubicBezTo>
                <a:cubicBezTo>
                  <a:pt x="16926" y="972"/>
                  <a:pt x="16933" y="972"/>
                  <a:pt x="16933" y="961"/>
                </a:cubicBezTo>
                <a:cubicBezTo>
                  <a:pt x="16933" y="955"/>
                  <a:pt x="16926" y="955"/>
                  <a:pt x="16926" y="949"/>
                </a:cubicBezTo>
                <a:cubicBezTo>
                  <a:pt x="16921" y="949"/>
                  <a:pt x="16915" y="949"/>
                  <a:pt x="16903" y="949"/>
                </a:cubicBezTo>
                <a:cubicBezTo>
                  <a:pt x="16903" y="949"/>
                  <a:pt x="16897" y="949"/>
                  <a:pt x="16891" y="949"/>
                </a:cubicBezTo>
                <a:cubicBezTo>
                  <a:pt x="16885" y="943"/>
                  <a:pt x="16879" y="949"/>
                  <a:pt x="16873" y="949"/>
                </a:cubicBezTo>
                <a:cubicBezTo>
                  <a:pt x="16867" y="949"/>
                  <a:pt x="16861" y="949"/>
                  <a:pt x="16861" y="949"/>
                </a:cubicBezTo>
                <a:cubicBezTo>
                  <a:pt x="16861" y="978"/>
                  <a:pt x="16861" y="978"/>
                  <a:pt x="16861" y="978"/>
                </a:cubicBezTo>
                <a:cubicBezTo>
                  <a:pt x="16849" y="978"/>
                  <a:pt x="16844" y="978"/>
                  <a:pt x="16838" y="978"/>
                </a:cubicBezTo>
                <a:cubicBezTo>
                  <a:pt x="16826" y="978"/>
                  <a:pt x="16820" y="978"/>
                  <a:pt x="16814" y="978"/>
                </a:cubicBezTo>
                <a:cubicBezTo>
                  <a:pt x="16808" y="978"/>
                  <a:pt x="16808" y="978"/>
                  <a:pt x="16802" y="978"/>
                </a:cubicBezTo>
                <a:cubicBezTo>
                  <a:pt x="16796" y="978"/>
                  <a:pt x="16796" y="966"/>
                  <a:pt x="16796" y="966"/>
                </a:cubicBezTo>
                <a:cubicBezTo>
                  <a:pt x="16790" y="961"/>
                  <a:pt x="16790" y="961"/>
                  <a:pt x="16784" y="955"/>
                </a:cubicBezTo>
                <a:cubicBezTo>
                  <a:pt x="16784" y="949"/>
                  <a:pt x="16778" y="955"/>
                  <a:pt x="16772" y="949"/>
                </a:cubicBezTo>
                <a:cubicBezTo>
                  <a:pt x="16772" y="949"/>
                  <a:pt x="16778" y="937"/>
                  <a:pt x="16772" y="937"/>
                </a:cubicBezTo>
                <a:cubicBezTo>
                  <a:pt x="16767" y="931"/>
                  <a:pt x="16760" y="937"/>
                  <a:pt x="16755" y="937"/>
                </a:cubicBezTo>
                <a:cubicBezTo>
                  <a:pt x="16737" y="937"/>
                  <a:pt x="16737" y="937"/>
                  <a:pt x="16737" y="937"/>
                </a:cubicBezTo>
                <a:lnTo>
                  <a:pt x="16731" y="943"/>
                </a:lnTo>
                <a:cubicBezTo>
                  <a:pt x="16707" y="943"/>
                  <a:pt x="16695" y="943"/>
                  <a:pt x="16672" y="943"/>
                </a:cubicBezTo>
                <a:cubicBezTo>
                  <a:pt x="16672" y="949"/>
                  <a:pt x="16678" y="955"/>
                  <a:pt x="16672" y="966"/>
                </a:cubicBezTo>
                <a:cubicBezTo>
                  <a:pt x="16672" y="972"/>
                  <a:pt x="16666" y="978"/>
                  <a:pt x="16660" y="990"/>
                </a:cubicBezTo>
                <a:cubicBezTo>
                  <a:pt x="16660" y="990"/>
                  <a:pt x="16660" y="996"/>
                  <a:pt x="16660" y="1002"/>
                </a:cubicBezTo>
                <a:cubicBezTo>
                  <a:pt x="16660" y="1008"/>
                  <a:pt x="16654" y="1008"/>
                  <a:pt x="16654" y="1014"/>
                </a:cubicBezTo>
                <a:cubicBezTo>
                  <a:pt x="16648" y="1020"/>
                  <a:pt x="16654" y="1020"/>
                  <a:pt x="16654" y="1026"/>
                </a:cubicBezTo>
                <a:cubicBezTo>
                  <a:pt x="16648" y="1032"/>
                  <a:pt x="16648" y="1032"/>
                  <a:pt x="16648" y="1038"/>
                </a:cubicBezTo>
                <a:lnTo>
                  <a:pt x="16642" y="1032"/>
                </a:lnTo>
                <a:close/>
                <a:moveTo>
                  <a:pt x="16583" y="1008"/>
                </a:moveTo>
                <a:lnTo>
                  <a:pt x="16583" y="1008"/>
                </a:lnTo>
                <a:cubicBezTo>
                  <a:pt x="16577" y="1002"/>
                  <a:pt x="16577" y="996"/>
                  <a:pt x="16577" y="996"/>
                </a:cubicBezTo>
                <a:cubicBezTo>
                  <a:pt x="16577" y="984"/>
                  <a:pt x="16577" y="978"/>
                  <a:pt x="16583" y="972"/>
                </a:cubicBezTo>
                <a:cubicBezTo>
                  <a:pt x="16577" y="972"/>
                  <a:pt x="16571" y="972"/>
                  <a:pt x="16565" y="972"/>
                </a:cubicBezTo>
                <a:cubicBezTo>
                  <a:pt x="16559" y="972"/>
                  <a:pt x="16559" y="966"/>
                  <a:pt x="16553" y="966"/>
                </a:cubicBezTo>
                <a:cubicBezTo>
                  <a:pt x="16547" y="966"/>
                  <a:pt x="16547" y="972"/>
                  <a:pt x="16541" y="978"/>
                </a:cubicBezTo>
                <a:cubicBezTo>
                  <a:pt x="16541" y="978"/>
                  <a:pt x="16541" y="984"/>
                  <a:pt x="16541" y="990"/>
                </a:cubicBezTo>
                <a:cubicBezTo>
                  <a:pt x="16541" y="996"/>
                  <a:pt x="16541" y="996"/>
                  <a:pt x="16541" y="1002"/>
                </a:cubicBezTo>
                <a:cubicBezTo>
                  <a:pt x="16541" y="1008"/>
                  <a:pt x="16547" y="1008"/>
                  <a:pt x="16553" y="1008"/>
                </a:cubicBezTo>
                <a:cubicBezTo>
                  <a:pt x="16559" y="1014"/>
                  <a:pt x="16559" y="1020"/>
                  <a:pt x="16565" y="1020"/>
                </a:cubicBezTo>
                <a:cubicBezTo>
                  <a:pt x="16571" y="1020"/>
                  <a:pt x="16577" y="1008"/>
                  <a:pt x="16583" y="1008"/>
                </a:cubicBezTo>
                <a:close/>
                <a:moveTo>
                  <a:pt x="16547" y="1127"/>
                </a:moveTo>
                <a:lnTo>
                  <a:pt x="16547" y="1127"/>
                </a:lnTo>
                <a:cubicBezTo>
                  <a:pt x="16547" y="1132"/>
                  <a:pt x="16547" y="1138"/>
                  <a:pt x="16553" y="1138"/>
                </a:cubicBezTo>
                <a:cubicBezTo>
                  <a:pt x="16553" y="1150"/>
                  <a:pt x="16565" y="1156"/>
                  <a:pt x="16565" y="1162"/>
                </a:cubicBezTo>
                <a:cubicBezTo>
                  <a:pt x="16565" y="1168"/>
                  <a:pt x="16571" y="1168"/>
                  <a:pt x="16571" y="1174"/>
                </a:cubicBezTo>
                <a:cubicBezTo>
                  <a:pt x="16571" y="1180"/>
                  <a:pt x="16571" y="1186"/>
                  <a:pt x="16571" y="1198"/>
                </a:cubicBezTo>
                <a:cubicBezTo>
                  <a:pt x="16624" y="1198"/>
                  <a:pt x="16624" y="1198"/>
                  <a:pt x="16624" y="1198"/>
                </a:cubicBezTo>
                <a:cubicBezTo>
                  <a:pt x="16618" y="1192"/>
                  <a:pt x="16624" y="1186"/>
                  <a:pt x="16618" y="1186"/>
                </a:cubicBezTo>
                <a:cubicBezTo>
                  <a:pt x="16612" y="1180"/>
                  <a:pt x="16606" y="1180"/>
                  <a:pt x="16601" y="1180"/>
                </a:cubicBezTo>
                <a:cubicBezTo>
                  <a:pt x="16601" y="1180"/>
                  <a:pt x="16594" y="1180"/>
                  <a:pt x="16589" y="1174"/>
                </a:cubicBezTo>
                <a:cubicBezTo>
                  <a:pt x="16583" y="1168"/>
                  <a:pt x="16583" y="1162"/>
                  <a:pt x="16577" y="1150"/>
                </a:cubicBezTo>
                <a:cubicBezTo>
                  <a:pt x="16571" y="1138"/>
                  <a:pt x="16571" y="1138"/>
                  <a:pt x="16571" y="1138"/>
                </a:cubicBezTo>
                <a:cubicBezTo>
                  <a:pt x="16571" y="1132"/>
                  <a:pt x="16565" y="1132"/>
                  <a:pt x="16565" y="1127"/>
                </a:cubicBezTo>
                <a:lnTo>
                  <a:pt x="16547" y="1127"/>
                </a:lnTo>
                <a:close/>
                <a:moveTo>
                  <a:pt x="15029" y="711"/>
                </a:moveTo>
                <a:lnTo>
                  <a:pt x="15029" y="711"/>
                </a:lnTo>
                <a:cubicBezTo>
                  <a:pt x="15029" y="706"/>
                  <a:pt x="15023" y="706"/>
                  <a:pt x="15017" y="700"/>
                </a:cubicBezTo>
                <a:cubicBezTo>
                  <a:pt x="15017" y="700"/>
                  <a:pt x="15023" y="694"/>
                  <a:pt x="15017" y="688"/>
                </a:cubicBezTo>
                <a:cubicBezTo>
                  <a:pt x="15017" y="688"/>
                  <a:pt x="15012" y="688"/>
                  <a:pt x="15005" y="688"/>
                </a:cubicBezTo>
                <a:cubicBezTo>
                  <a:pt x="15000" y="688"/>
                  <a:pt x="15000" y="682"/>
                  <a:pt x="14994" y="682"/>
                </a:cubicBezTo>
                <a:cubicBezTo>
                  <a:pt x="14982" y="682"/>
                  <a:pt x="14982" y="682"/>
                  <a:pt x="14982" y="682"/>
                </a:cubicBezTo>
                <a:cubicBezTo>
                  <a:pt x="14976" y="682"/>
                  <a:pt x="14976" y="676"/>
                  <a:pt x="14970" y="676"/>
                </a:cubicBezTo>
                <a:cubicBezTo>
                  <a:pt x="14964" y="676"/>
                  <a:pt x="14964" y="676"/>
                  <a:pt x="14958" y="676"/>
                </a:cubicBezTo>
                <a:cubicBezTo>
                  <a:pt x="14946" y="676"/>
                  <a:pt x="14946" y="676"/>
                  <a:pt x="14946" y="676"/>
                </a:cubicBezTo>
                <a:cubicBezTo>
                  <a:pt x="14940" y="676"/>
                  <a:pt x="14940" y="682"/>
                  <a:pt x="14934" y="688"/>
                </a:cubicBezTo>
                <a:cubicBezTo>
                  <a:pt x="14934" y="700"/>
                  <a:pt x="14934" y="700"/>
                  <a:pt x="14934" y="700"/>
                </a:cubicBezTo>
                <a:cubicBezTo>
                  <a:pt x="14940" y="700"/>
                  <a:pt x="14946" y="700"/>
                  <a:pt x="14946" y="700"/>
                </a:cubicBezTo>
                <a:cubicBezTo>
                  <a:pt x="14952" y="700"/>
                  <a:pt x="14952" y="700"/>
                  <a:pt x="14958" y="700"/>
                </a:cubicBezTo>
                <a:cubicBezTo>
                  <a:pt x="14964" y="706"/>
                  <a:pt x="14964" y="706"/>
                  <a:pt x="14970" y="711"/>
                </a:cubicBezTo>
                <a:cubicBezTo>
                  <a:pt x="14976" y="711"/>
                  <a:pt x="14976" y="718"/>
                  <a:pt x="14976" y="723"/>
                </a:cubicBezTo>
                <a:cubicBezTo>
                  <a:pt x="14988" y="723"/>
                  <a:pt x="14994" y="723"/>
                  <a:pt x="15005" y="723"/>
                </a:cubicBezTo>
                <a:cubicBezTo>
                  <a:pt x="15017" y="723"/>
                  <a:pt x="15017" y="723"/>
                  <a:pt x="15017" y="723"/>
                </a:cubicBezTo>
                <a:cubicBezTo>
                  <a:pt x="15023" y="723"/>
                  <a:pt x="15023" y="723"/>
                  <a:pt x="15029" y="723"/>
                </a:cubicBezTo>
                <a:cubicBezTo>
                  <a:pt x="15029" y="718"/>
                  <a:pt x="15029" y="711"/>
                  <a:pt x="15029" y="711"/>
                </a:cubicBezTo>
                <a:close/>
                <a:moveTo>
                  <a:pt x="14365" y="842"/>
                </a:moveTo>
                <a:lnTo>
                  <a:pt x="14365" y="842"/>
                </a:lnTo>
                <a:cubicBezTo>
                  <a:pt x="14371" y="842"/>
                  <a:pt x="14371" y="836"/>
                  <a:pt x="14377" y="836"/>
                </a:cubicBezTo>
                <a:cubicBezTo>
                  <a:pt x="14383" y="836"/>
                  <a:pt x="14389" y="842"/>
                  <a:pt x="14401" y="842"/>
                </a:cubicBezTo>
                <a:cubicBezTo>
                  <a:pt x="14401" y="842"/>
                  <a:pt x="14407" y="848"/>
                  <a:pt x="14413" y="848"/>
                </a:cubicBezTo>
                <a:cubicBezTo>
                  <a:pt x="14424" y="848"/>
                  <a:pt x="14424" y="848"/>
                  <a:pt x="14424" y="848"/>
                </a:cubicBezTo>
                <a:lnTo>
                  <a:pt x="14424" y="842"/>
                </a:lnTo>
                <a:cubicBezTo>
                  <a:pt x="14424" y="836"/>
                  <a:pt x="14424" y="830"/>
                  <a:pt x="14424" y="824"/>
                </a:cubicBezTo>
                <a:cubicBezTo>
                  <a:pt x="14419" y="818"/>
                  <a:pt x="14424" y="812"/>
                  <a:pt x="14424" y="812"/>
                </a:cubicBezTo>
                <a:cubicBezTo>
                  <a:pt x="14419" y="806"/>
                  <a:pt x="14413" y="806"/>
                  <a:pt x="14407" y="806"/>
                </a:cubicBezTo>
                <a:cubicBezTo>
                  <a:pt x="14401" y="806"/>
                  <a:pt x="14401" y="806"/>
                  <a:pt x="14401" y="806"/>
                </a:cubicBezTo>
                <a:cubicBezTo>
                  <a:pt x="14395" y="806"/>
                  <a:pt x="14395" y="812"/>
                  <a:pt x="14389" y="818"/>
                </a:cubicBezTo>
                <a:cubicBezTo>
                  <a:pt x="14383" y="824"/>
                  <a:pt x="14377" y="824"/>
                  <a:pt x="14365" y="830"/>
                </a:cubicBezTo>
                <a:lnTo>
                  <a:pt x="14365" y="842"/>
                </a:lnTo>
                <a:close/>
                <a:moveTo>
                  <a:pt x="14614" y="741"/>
                </a:moveTo>
                <a:lnTo>
                  <a:pt x="14614" y="741"/>
                </a:lnTo>
                <a:cubicBezTo>
                  <a:pt x="14626" y="741"/>
                  <a:pt x="14632" y="729"/>
                  <a:pt x="14644" y="723"/>
                </a:cubicBezTo>
                <a:cubicBezTo>
                  <a:pt x="14644" y="718"/>
                  <a:pt x="14650" y="718"/>
                  <a:pt x="14656" y="711"/>
                </a:cubicBezTo>
                <a:cubicBezTo>
                  <a:pt x="14656" y="706"/>
                  <a:pt x="14656" y="706"/>
                  <a:pt x="14662" y="700"/>
                </a:cubicBezTo>
                <a:cubicBezTo>
                  <a:pt x="14668" y="700"/>
                  <a:pt x="14673" y="700"/>
                  <a:pt x="14673" y="700"/>
                </a:cubicBezTo>
                <a:cubicBezTo>
                  <a:pt x="14679" y="700"/>
                  <a:pt x="14685" y="694"/>
                  <a:pt x="14691" y="694"/>
                </a:cubicBezTo>
                <a:cubicBezTo>
                  <a:pt x="14697" y="694"/>
                  <a:pt x="14697" y="700"/>
                  <a:pt x="14703" y="700"/>
                </a:cubicBezTo>
                <a:cubicBezTo>
                  <a:pt x="14762" y="700"/>
                  <a:pt x="14762" y="700"/>
                  <a:pt x="14762" y="700"/>
                </a:cubicBezTo>
                <a:cubicBezTo>
                  <a:pt x="14768" y="700"/>
                  <a:pt x="14768" y="694"/>
                  <a:pt x="14774" y="694"/>
                </a:cubicBezTo>
                <a:cubicBezTo>
                  <a:pt x="14780" y="688"/>
                  <a:pt x="14780" y="688"/>
                  <a:pt x="14786" y="688"/>
                </a:cubicBezTo>
                <a:cubicBezTo>
                  <a:pt x="14792" y="688"/>
                  <a:pt x="14792" y="688"/>
                  <a:pt x="14798" y="688"/>
                </a:cubicBezTo>
                <a:cubicBezTo>
                  <a:pt x="14810" y="688"/>
                  <a:pt x="14816" y="688"/>
                  <a:pt x="14822" y="688"/>
                </a:cubicBezTo>
                <a:cubicBezTo>
                  <a:pt x="14828" y="688"/>
                  <a:pt x="14828" y="688"/>
                  <a:pt x="14834" y="688"/>
                </a:cubicBezTo>
                <a:cubicBezTo>
                  <a:pt x="14839" y="688"/>
                  <a:pt x="14846" y="676"/>
                  <a:pt x="14851" y="676"/>
                </a:cubicBezTo>
                <a:cubicBezTo>
                  <a:pt x="14863" y="676"/>
                  <a:pt x="14869" y="682"/>
                  <a:pt x="14881" y="682"/>
                </a:cubicBezTo>
                <a:cubicBezTo>
                  <a:pt x="14887" y="682"/>
                  <a:pt x="14893" y="682"/>
                  <a:pt x="14899" y="676"/>
                </a:cubicBezTo>
                <a:cubicBezTo>
                  <a:pt x="14905" y="670"/>
                  <a:pt x="14905" y="670"/>
                  <a:pt x="14905" y="664"/>
                </a:cubicBezTo>
                <a:cubicBezTo>
                  <a:pt x="14911" y="658"/>
                  <a:pt x="14911" y="658"/>
                  <a:pt x="14911" y="652"/>
                </a:cubicBezTo>
                <a:cubicBezTo>
                  <a:pt x="14911" y="646"/>
                  <a:pt x="14905" y="646"/>
                  <a:pt x="14905" y="640"/>
                </a:cubicBezTo>
                <a:cubicBezTo>
                  <a:pt x="14905" y="629"/>
                  <a:pt x="14905" y="629"/>
                  <a:pt x="14905" y="629"/>
                </a:cubicBezTo>
                <a:cubicBezTo>
                  <a:pt x="14857" y="629"/>
                  <a:pt x="14857" y="629"/>
                  <a:pt x="14857" y="629"/>
                </a:cubicBezTo>
                <a:cubicBezTo>
                  <a:pt x="14857" y="617"/>
                  <a:pt x="14857" y="611"/>
                  <a:pt x="14857" y="599"/>
                </a:cubicBezTo>
                <a:cubicBezTo>
                  <a:pt x="14857" y="599"/>
                  <a:pt x="14857" y="593"/>
                  <a:pt x="14857" y="587"/>
                </a:cubicBezTo>
                <a:cubicBezTo>
                  <a:pt x="14857" y="587"/>
                  <a:pt x="14851" y="587"/>
                  <a:pt x="14846" y="581"/>
                </a:cubicBezTo>
                <a:cubicBezTo>
                  <a:pt x="14846" y="581"/>
                  <a:pt x="14839" y="581"/>
                  <a:pt x="14834" y="581"/>
                </a:cubicBezTo>
                <a:cubicBezTo>
                  <a:pt x="14822" y="575"/>
                  <a:pt x="14816" y="575"/>
                  <a:pt x="14798" y="575"/>
                </a:cubicBezTo>
                <a:cubicBezTo>
                  <a:pt x="14792" y="575"/>
                  <a:pt x="14792" y="575"/>
                  <a:pt x="14786" y="575"/>
                </a:cubicBezTo>
                <a:cubicBezTo>
                  <a:pt x="14780" y="575"/>
                  <a:pt x="14786" y="581"/>
                  <a:pt x="14780" y="587"/>
                </a:cubicBezTo>
                <a:cubicBezTo>
                  <a:pt x="14774" y="593"/>
                  <a:pt x="14774" y="599"/>
                  <a:pt x="14768" y="599"/>
                </a:cubicBezTo>
                <a:cubicBezTo>
                  <a:pt x="14762" y="599"/>
                  <a:pt x="14762" y="599"/>
                  <a:pt x="14762" y="599"/>
                </a:cubicBezTo>
                <a:cubicBezTo>
                  <a:pt x="14757" y="599"/>
                  <a:pt x="14757" y="593"/>
                  <a:pt x="14751" y="587"/>
                </a:cubicBezTo>
                <a:cubicBezTo>
                  <a:pt x="14757" y="587"/>
                  <a:pt x="14762" y="581"/>
                  <a:pt x="14762" y="575"/>
                </a:cubicBezTo>
                <a:cubicBezTo>
                  <a:pt x="14768" y="575"/>
                  <a:pt x="14774" y="575"/>
                  <a:pt x="14774" y="569"/>
                </a:cubicBezTo>
                <a:cubicBezTo>
                  <a:pt x="14774" y="563"/>
                  <a:pt x="14774" y="563"/>
                  <a:pt x="14774" y="557"/>
                </a:cubicBezTo>
                <a:cubicBezTo>
                  <a:pt x="14774" y="557"/>
                  <a:pt x="14768" y="557"/>
                  <a:pt x="14762" y="557"/>
                </a:cubicBezTo>
                <a:cubicBezTo>
                  <a:pt x="14762" y="552"/>
                  <a:pt x="14757" y="552"/>
                  <a:pt x="14751" y="552"/>
                </a:cubicBezTo>
                <a:cubicBezTo>
                  <a:pt x="14745" y="552"/>
                  <a:pt x="14751" y="540"/>
                  <a:pt x="14739" y="540"/>
                </a:cubicBezTo>
                <a:cubicBezTo>
                  <a:pt x="14733" y="540"/>
                  <a:pt x="14733" y="540"/>
                  <a:pt x="14733" y="540"/>
                </a:cubicBezTo>
                <a:cubicBezTo>
                  <a:pt x="14733" y="540"/>
                  <a:pt x="14727" y="545"/>
                  <a:pt x="14727" y="552"/>
                </a:cubicBezTo>
                <a:cubicBezTo>
                  <a:pt x="14721" y="552"/>
                  <a:pt x="14715" y="552"/>
                  <a:pt x="14709" y="552"/>
                </a:cubicBezTo>
                <a:cubicBezTo>
                  <a:pt x="14709" y="552"/>
                  <a:pt x="14703" y="552"/>
                  <a:pt x="14697" y="557"/>
                </a:cubicBezTo>
                <a:cubicBezTo>
                  <a:pt x="14697" y="557"/>
                  <a:pt x="14691" y="563"/>
                  <a:pt x="14691" y="569"/>
                </a:cubicBezTo>
                <a:cubicBezTo>
                  <a:pt x="14685" y="569"/>
                  <a:pt x="14679" y="569"/>
                  <a:pt x="14679" y="575"/>
                </a:cubicBezTo>
                <a:cubicBezTo>
                  <a:pt x="14679" y="581"/>
                  <a:pt x="14673" y="581"/>
                  <a:pt x="14673" y="587"/>
                </a:cubicBezTo>
                <a:cubicBezTo>
                  <a:pt x="14673" y="593"/>
                  <a:pt x="14673" y="593"/>
                  <a:pt x="14668" y="599"/>
                </a:cubicBezTo>
                <a:cubicBezTo>
                  <a:pt x="14668" y="605"/>
                  <a:pt x="14668" y="605"/>
                  <a:pt x="14662" y="611"/>
                </a:cubicBezTo>
                <a:cubicBezTo>
                  <a:pt x="14662" y="611"/>
                  <a:pt x="14656" y="605"/>
                  <a:pt x="14656" y="611"/>
                </a:cubicBezTo>
                <a:cubicBezTo>
                  <a:pt x="14650" y="611"/>
                  <a:pt x="14644" y="611"/>
                  <a:pt x="14644" y="617"/>
                </a:cubicBezTo>
                <a:cubicBezTo>
                  <a:pt x="14638" y="623"/>
                  <a:pt x="14644" y="623"/>
                  <a:pt x="14644" y="629"/>
                </a:cubicBezTo>
                <a:cubicBezTo>
                  <a:pt x="14638" y="634"/>
                  <a:pt x="14644" y="646"/>
                  <a:pt x="14644" y="652"/>
                </a:cubicBezTo>
                <a:cubicBezTo>
                  <a:pt x="14638" y="658"/>
                  <a:pt x="14638" y="658"/>
                  <a:pt x="14638" y="664"/>
                </a:cubicBezTo>
                <a:cubicBezTo>
                  <a:pt x="14632" y="670"/>
                  <a:pt x="14626" y="664"/>
                  <a:pt x="14626" y="670"/>
                </a:cubicBezTo>
                <a:cubicBezTo>
                  <a:pt x="14620" y="670"/>
                  <a:pt x="14614" y="670"/>
                  <a:pt x="14608" y="676"/>
                </a:cubicBezTo>
                <a:cubicBezTo>
                  <a:pt x="14608" y="676"/>
                  <a:pt x="14602" y="676"/>
                  <a:pt x="14596" y="682"/>
                </a:cubicBezTo>
                <a:cubicBezTo>
                  <a:pt x="14596" y="688"/>
                  <a:pt x="14591" y="688"/>
                  <a:pt x="14591" y="694"/>
                </a:cubicBezTo>
                <a:cubicBezTo>
                  <a:pt x="14591" y="700"/>
                  <a:pt x="14591" y="700"/>
                  <a:pt x="14591" y="706"/>
                </a:cubicBezTo>
                <a:cubicBezTo>
                  <a:pt x="14591" y="711"/>
                  <a:pt x="14591" y="718"/>
                  <a:pt x="14591" y="723"/>
                </a:cubicBezTo>
                <a:cubicBezTo>
                  <a:pt x="14596" y="723"/>
                  <a:pt x="14608" y="741"/>
                  <a:pt x="14614" y="741"/>
                </a:cubicBezTo>
                <a:close/>
                <a:moveTo>
                  <a:pt x="14430" y="457"/>
                </a:moveTo>
                <a:lnTo>
                  <a:pt x="14430" y="457"/>
                </a:lnTo>
                <a:cubicBezTo>
                  <a:pt x="14424" y="457"/>
                  <a:pt x="14424" y="463"/>
                  <a:pt x="14419" y="463"/>
                </a:cubicBezTo>
                <a:cubicBezTo>
                  <a:pt x="14413" y="468"/>
                  <a:pt x="14413" y="468"/>
                  <a:pt x="14407" y="468"/>
                </a:cubicBezTo>
                <a:cubicBezTo>
                  <a:pt x="14401" y="474"/>
                  <a:pt x="14407" y="480"/>
                  <a:pt x="14401" y="480"/>
                </a:cubicBezTo>
                <a:cubicBezTo>
                  <a:pt x="14395" y="480"/>
                  <a:pt x="14389" y="480"/>
                  <a:pt x="14389" y="486"/>
                </a:cubicBezTo>
                <a:cubicBezTo>
                  <a:pt x="14377" y="486"/>
                  <a:pt x="14365" y="480"/>
                  <a:pt x="14353" y="486"/>
                </a:cubicBezTo>
                <a:cubicBezTo>
                  <a:pt x="14347" y="486"/>
                  <a:pt x="14347" y="486"/>
                  <a:pt x="14341" y="486"/>
                </a:cubicBezTo>
                <a:cubicBezTo>
                  <a:pt x="14336" y="486"/>
                  <a:pt x="14336" y="486"/>
                  <a:pt x="14330" y="486"/>
                </a:cubicBezTo>
                <a:cubicBezTo>
                  <a:pt x="14324" y="486"/>
                  <a:pt x="14324" y="492"/>
                  <a:pt x="14318" y="492"/>
                </a:cubicBezTo>
                <a:cubicBezTo>
                  <a:pt x="14312" y="498"/>
                  <a:pt x="14318" y="504"/>
                  <a:pt x="14312" y="504"/>
                </a:cubicBezTo>
                <a:cubicBezTo>
                  <a:pt x="14306" y="510"/>
                  <a:pt x="14300" y="504"/>
                  <a:pt x="14300" y="504"/>
                </a:cubicBezTo>
                <a:cubicBezTo>
                  <a:pt x="14294" y="510"/>
                  <a:pt x="14294" y="510"/>
                  <a:pt x="14288" y="510"/>
                </a:cubicBezTo>
                <a:cubicBezTo>
                  <a:pt x="14282" y="510"/>
                  <a:pt x="14276" y="516"/>
                  <a:pt x="14276" y="522"/>
                </a:cubicBezTo>
                <a:cubicBezTo>
                  <a:pt x="14270" y="528"/>
                  <a:pt x="14270" y="528"/>
                  <a:pt x="14270" y="534"/>
                </a:cubicBezTo>
                <a:cubicBezTo>
                  <a:pt x="14264" y="534"/>
                  <a:pt x="14270" y="540"/>
                  <a:pt x="14270" y="540"/>
                </a:cubicBezTo>
                <a:cubicBezTo>
                  <a:pt x="14276" y="545"/>
                  <a:pt x="14282" y="545"/>
                  <a:pt x="14288" y="552"/>
                </a:cubicBezTo>
                <a:cubicBezTo>
                  <a:pt x="14294" y="552"/>
                  <a:pt x="14300" y="552"/>
                  <a:pt x="14300" y="557"/>
                </a:cubicBezTo>
                <a:cubicBezTo>
                  <a:pt x="14306" y="557"/>
                  <a:pt x="14300" y="563"/>
                  <a:pt x="14300" y="569"/>
                </a:cubicBezTo>
                <a:lnTo>
                  <a:pt x="14300" y="575"/>
                </a:lnTo>
                <a:cubicBezTo>
                  <a:pt x="14300" y="587"/>
                  <a:pt x="14306" y="587"/>
                  <a:pt x="14306" y="593"/>
                </a:cubicBezTo>
                <a:cubicBezTo>
                  <a:pt x="14407" y="593"/>
                  <a:pt x="14407" y="593"/>
                  <a:pt x="14407" y="593"/>
                </a:cubicBezTo>
                <a:cubicBezTo>
                  <a:pt x="14413" y="593"/>
                  <a:pt x="14413" y="599"/>
                  <a:pt x="14419" y="599"/>
                </a:cubicBezTo>
                <a:cubicBezTo>
                  <a:pt x="14424" y="599"/>
                  <a:pt x="14424" y="599"/>
                  <a:pt x="14430" y="599"/>
                </a:cubicBezTo>
                <a:cubicBezTo>
                  <a:pt x="14436" y="599"/>
                  <a:pt x="14436" y="605"/>
                  <a:pt x="14436" y="611"/>
                </a:cubicBezTo>
                <a:cubicBezTo>
                  <a:pt x="14442" y="611"/>
                  <a:pt x="14442" y="617"/>
                  <a:pt x="14448" y="623"/>
                </a:cubicBezTo>
                <a:cubicBezTo>
                  <a:pt x="14478" y="623"/>
                  <a:pt x="14490" y="623"/>
                  <a:pt x="14519" y="623"/>
                </a:cubicBezTo>
                <a:cubicBezTo>
                  <a:pt x="14525" y="623"/>
                  <a:pt x="14531" y="623"/>
                  <a:pt x="14531" y="623"/>
                </a:cubicBezTo>
                <a:cubicBezTo>
                  <a:pt x="14549" y="623"/>
                  <a:pt x="14549" y="623"/>
                  <a:pt x="14549" y="623"/>
                </a:cubicBezTo>
                <a:cubicBezTo>
                  <a:pt x="14561" y="623"/>
                  <a:pt x="14561" y="623"/>
                  <a:pt x="14573" y="623"/>
                </a:cubicBezTo>
                <a:cubicBezTo>
                  <a:pt x="14573" y="623"/>
                  <a:pt x="14579" y="623"/>
                  <a:pt x="14585" y="623"/>
                </a:cubicBezTo>
                <a:cubicBezTo>
                  <a:pt x="14591" y="617"/>
                  <a:pt x="14596" y="617"/>
                  <a:pt x="14602" y="611"/>
                </a:cubicBezTo>
                <a:cubicBezTo>
                  <a:pt x="14608" y="611"/>
                  <a:pt x="14608" y="605"/>
                  <a:pt x="14608" y="599"/>
                </a:cubicBezTo>
                <a:cubicBezTo>
                  <a:pt x="14608" y="575"/>
                  <a:pt x="14608" y="575"/>
                  <a:pt x="14608" y="575"/>
                </a:cubicBezTo>
                <a:cubicBezTo>
                  <a:pt x="14602" y="575"/>
                  <a:pt x="14602" y="581"/>
                  <a:pt x="14591" y="575"/>
                </a:cubicBezTo>
                <a:cubicBezTo>
                  <a:pt x="14591" y="575"/>
                  <a:pt x="14585" y="575"/>
                  <a:pt x="14585" y="569"/>
                </a:cubicBezTo>
                <a:cubicBezTo>
                  <a:pt x="14585" y="563"/>
                  <a:pt x="14585" y="557"/>
                  <a:pt x="14585" y="552"/>
                </a:cubicBezTo>
                <a:cubicBezTo>
                  <a:pt x="14585" y="545"/>
                  <a:pt x="14591" y="540"/>
                  <a:pt x="14591" y="540"/>
                </a:cubicBezTo>
                <a:cubicBezTo>
                  <a:pt x="14591" y="534"/>
                  <a:pt x="14596" y="534"/>
                  <a:pt x="14596" y="528"/>
                </a:cubicBezTo>
                <a:cubicBezTo>
                  <a:pt x="14602" y="522"/>
                  <a:pt x="14608" y="522"/>
                  <a:pt x="14608" y="510"/>
                </a:cubicBezTo>
                <a:cubicBezTo>
                  <a:pt x="14608" y="504"/>
                  <a:pt x="14602" y="498"/>
                  <a:pt x="14602" y="492"/>
                </a:cubicBezTo>
                <a:cubicBezTo>
                  <a:pt x="14602" y="486"/>
                  <a:pt x="14596" y="486"/>
                  <a:pt x="14596" y="480"/>
                </a:cubicBezTo>
                <a:cubicBezTo>
                  <a:pt x="14591" y="474"/>
                  <a:pt x="14591" y="474"/>
                  <a:pt x="14585" y="468"/>
                </a:cubicBezTo>
                <a:cubicBezTo>
                  <a:pt x="14579" y="463"/>
                  <a:pt x="14573" y="468"/>
                  <a:pt x="14561" y="468"/>
                </a:cubicBezTo>
                <a:cubicBezTo>
                  <a:pt x="14555" y="468"/>
                  <a:pt x="14549" y="463"/>
                  <a:pt x="14543" y="468"/>
                </a:cubicBezTo>
                <a:cubicBezTo>
                  <a:pt x="14537" y="468"/>
                  <a:pt x="14531" y="468"/>
                  <a:pt x="14531" y="474"/>
                </a:cubicBezTo>
                <a:cubicBezTo>
                  <a:pt x="14525" y="474"/>
                  <a:pt x="14525" y="480"/>
                  <a:pt x="14525" y="486"/>
                </a:cubicBezTo>
                <a:cubicBezTo>
                  <a:pt x="14519" y="486"/>
                  <a:pt x="14519" y="492"/>
                  <a:pt x="14513" y="492"/>
                </a:cubicBezTo>
                <a:cubicBezTo>
                  <a:pt x="14507" y="492"/>
                  <a:pt x="14507" y="492"/>
                  <a:pt x="14502" y="492"/>
                </a:cubicBezTo>
                <a:cubicBezTo>
                  <a:pt x="14496" y="492"/>
                  <a:pt x="14490" y="492"/>
                  <a:pt x="14478" y="492"/>
                </a:cubicBezTo>
                <a:cubicBezTo>
                  <a:pt x="14484" y="486"/>
                  <a:pt x="14484" y="486"/>
                  <a:pt x="14484" y="480"/>
                </a:cubicBezTo>
                <a:cubicBezTo>
                  <a:pt x="14490" y="474"/>
                  <a:pt x="14490" y="474"/>
                  <a:pt x="14496" y="474"/>
                </a:cubicBezTo>
                <a:cubicBezTo>
                  <a:pt x="14496" y="457"/>
                  <a:pt x="14496" y="457"/>
                  <a:pt x="14496" y="457"/>
                </a:cubicBezTo>
                <a:cubicBezTo>
                  <a:pt x="14478" y="457"/>
                  <a:pt x="14472" y="457"/>
                  <a:pt x="14454" y="457"/>
                </a:cubicBezTo>
                <a:cubicBezTo>
                  <a:pt x="14448" y="457"/>
                  <a:pt x="14442" y="457"/>
                  <a:pt x="14430" y="457"/>
                </a:cubicBezTo>
                <a:close/>
                <a:moveTo>
                  <a:pt x="14258" y="468"/>
                </a:moveTo>
                <a:lnTo>
                  <a:pt x="14258" y="468"/>
                </a:lnTo>
                <a:cubicBezTo>
                  <a:pt x="14264" y="474"/>
                  <a:pt x="14264" y="474"/>
                  <a:pt x="14270" y="474"/>
                </a:cubicBezTo>
                <a:cubicBezTo>
                  <a:pt x="14276" y="474"/>
                  <a:pt x="14282" y="474"/>
                  <a:pt x="14288" y="474"/>
                </a:cubicBezTo>
                <a:cubicBezTo>
                  <a:pt x="14294" y="474"/>
                  <a:pt x="14300" y="474"/>
                  <a:pt x="14306" y="474"/>
                </a:cubicBezTo>
                <a:cubicBezTo>
                  <a:pt x="14312" y="474"/>
                  <a:pt x="14312" y="468"/>
                  <a:pt x="14318" y="468"/>
                </a:cubicBezTo>
                <a:cubicBezTo>
                  <a:pt x="14324" y="463"/>
                  <a:pt x="14324" y="457"/>
                  <a:pt x="14330" y="457"/>
                </a:cubicBezTo>
                <a:cubicBezTo>
                  <a:pt x="14330" y="457"/>
                  <a:pt x="14336" y="457"/>
                  <a:pt x="14341" y="457"/>
                </a:cubicBezTo>
                <a:cubicBezTo>
                  <a:pt x="14347" y="457"/>
                  <a:pt x="14353" y="457"/>
                  <a:pt x="14359" y="457"/>
                </a:cubicBezTo>
                <a:cubicBezTo>
                  <a:pt x="14365" y="457"/>
                  <a:pt x="14371" y="457"/>
                  <a:pt x="14371" y="451"/>
                </a:cubicBezTo>
                <a:cubicBezTo>
                  <a:pt x="14377" y="451"/>
                  <a:pt x="14377" y="445"/>
                  <a:pt x="14383" y="439"/>
                </a:cubicBezTo>
                <a:cubicBezTo>
                  <a:pt x="14389" y="439"/>
                  <a:pt x="14395" y="439"/>
                  <a:pt x="14407" y="439"/>
                </a:cubicBezTo>
                <a:cubicBezTo>
                  <a:pt x="14424" y="439"/>
                  <a:pt x="14430" y="439"/>
                  <a:pt x="14448" y="439"/>
                </a:cubicBezTo>
                <a:cubicBezTo>
                  <a:pt x="14448" y="433"/>
                  <a:pt x="14454" y="427"/>
                  <a:pt x="14454" y="421"/>
                </a:cubicBezTo>
                <a:cubicBezTo>
                  <a:pt x="14454" y="415"/>
                  <a:pt x="14454" y="409"/>
                  <a:pt x="14454" y="403"/>
                </a:cubicBezTo>
                <a:cubicBezTo>
                  <a:pt x="14460" y="397"/>
                  <a:pt x="14460" y="391"/>
                  <a:pt x="14466" y="391"/>
                </a:cubicBezTo>
                <a:cubicBezTo>
                  <a:pt x="14466" y="386"/>
                  <a:pt x="14472" y="391"/>
                  <a:pt x="14478" y="391"/>
                </a:cubicBezTo>
                <a:cubicBezTo>
                  <a:pt x="14478" y="386"/>
                  <a:pt x="14478" y="379"/>
                  <a:pt x="14484" y="379"/>
                </a:cubicBezTo>
                <a:cubicBezTo>
                  <a:pt x="14490" y="374"/>
                  <a:pt x="14490" y="374"/>
                  <a:pt x="14496" y="374"/>
                </a:cubicBezTo>
                <a:cubicBezTo>
                  <a:pt x="14490" y="368"/>
                  <a:pt x="14490" y="368"/>
                  <a:pt x="14484" y="368"/>
                </a:cubicBezTo>
                <a:lnTo>
                  <a:pt x="14484" y="362"/>
                </a:lnTo>
                <a:cubicBezTo>
                  <a:pt x="14413" y="362"/>
                  <a:pt x="14413" y="362"/>
                  <a:pt x="14413" y="362"/>
                </a:cubicBezTo>
                <a:cubicBezTo>
                  <a:pt x="14413" y="350"/>
                  <a:pt x="14413" y="344"/>
                  <a:pt x="14407" y="338"/>
                </a:cubicBezTo>
                <a:cubicBezTo>
                  <a:pt x="14401" y="332"/>
                  <a:pt x="14401" y="326"/>
                  <a:pt x="14401" y="326"/>
                </a:cubicBezTo>
                <a:cubicBezTo>
                  <a:pt x="14395" y="320"/>
                  <a:pt x="14389" y="326"/>
                  <a:pt x="14389" y="326"/>
                </a:cubicBezTo>
                <a:cubicBezTo>
                  <a:pt x="14383" y="320"/>
                  <a:pt x="14383" y="320"/>
                  <a:pt x="14377" y="320"/>
                </a:cubicBezTo>
                <a:cubicBezTo>
                  <a:pt x="14365" y="320"/>
                  <a:pt x="14359" y="320"/>
                  <a:pt x="14353" y="326"/>
                </a:cubicBezTo>
                <a:cubicBezTo>
                  <a:pt x="14347" y="326"/>
                  <a:pt x="14347" y="326"/>
                  <a:pt x="14341" y="332"/>
                </a:cubicBezTo>
                <a:cubicBezTo>
                  <a:pt x="14336" y="332"/>
                  <a:pt x="14336" y="338"/>
                  <a:pt x="14336" y="338"/>
                </a:cubicBezTo>
                <a:cubicBezTo>
                  <a:pt x="14324" y="344"/>
                  <a:pt x="14318" y="344"/>
                  <a:pt x="14306" y="344"/>
                </a:cubicBezTo>
                <a:cubicBezTo>
                  <a:pt x="14306" y="344"/>
                  <a:pt x="14300" y="350"/>
                  <a:pt x="14294" y="350"/>
                </a:cubicBezTo>
                <a:cubicBezTo>
                  <a:pt x="14288" y="350"/>
                  <a:pt x="14282" y="356"/>
                  <a:pt x="14270" y="356"/>
                </a:cubicBezTo>
                <a:cubicBezTo>
                  <a:pt x="14264" y="362"/>
                  <a:pt x="14258" y="356"/>
                  <a:pt x="14247" y="356"/>
                </a:cubicBezTo>
                <a:cubicBezTo>
                  <a:pt x="14241" y="356"/>
                  <a:pt x="14241" y="362"/>
                  <a:pt x="14235" y="362"/>
                </a:cubicBezTo>
                <a:cubicBezTo>
                  <a:pt x="14235" y="368"/>
                  <a:pt x="14235" y="374"/>
                  <a:pt x="14235" y="386"/>
                </a:cubicBezTo>
                <a:cubicBezTo>
                  <a:pt x="14235" y="391"/>
                  <a:pt x="14235" y="391"/>
                  <a:pt x="14229" y="397"/>
                </a:cubicBezTo>
                <a:cubicBezTo>
                  <a:pt x="14229" y="403"/>
                  <a:pt x="14223" y="403"/>
                  <a:pt x="14217" y="409"/>
                </a:cubicBezTo>
                <a:cubicBezTo>
                  <a:pt x="14211" y="409"/>
                  <a:pt x="14205" y="403"/>
                  <a:pt x="14199" y="409"/>
                </a:cubicBezTo>
                <a:cubicBezTo>
                  <a:pt x="14193" y="409"/>
                  <a:pt x="14187" y="409"/>
                  <a:pt x="14187" y="415"/>
                </a:cubicBezTo>
                <a:cubicBezTo>
                  <a:pt x="14181" y="415"/>
                  <a:pt x="14175" y="415"/>
                  <a:pt x="14170" y="415"/>
                </a:cubicBezTo>
                <a:cubicBezTo>
                  <a:pt x="14170" y="415"/>
                  <a:pt x="14170" y="421"/>
                  <a:pt x="14170" y="427"/>
                </a:cubicBezTo>
                <a:cubicBezTo>
                  <a:pt x="14170" y="433"/>
                  <a:pt x="14170" y="433"/>
                  <a:pt x="14175" y="439"/>
                </a:cubicBezTo>
                <a:cubicBezTo>
                  <a:pt x="14181" y="445"/>
                  <a:pt x="14181" y="445"/>
                  <a:pt x="14193" y="445"/>
                </a:cubicBezTo>
                <a:cubicBezTo>
                  <a:pt x="14199" y="445"/>
                  <a:pt x="14205" y="439"/>
                  <a:pt x="14211" y="439"/>
                </a:cubicBezTo>
                <a:cubicBezTo>
                  <a:pt x="14217" y="439"/>
                  <a:pt x="14217" y="439"/>
                  <a:pt x="14217" y="439"/>
                </a:cubicBezTo>
                <a:cubicBezTo>
                  <a:pt x="14223" y="439"/>
                  <a:pt x="14229" y="445"/>
                  <a:pt x="14229" y="451"/>
                </a:cubicBezTo>
                <a:cubicBezTo>
                  <a:pt x="14235" y="451"/>
                  <a:pt x="14235" y="457"/>
                  <a:pt x="14241" y="463"/>
                </a:cubicBezTo>
                <a:cubicBezTo>
                  <a:pt x="14241" y="463"/>
                  <a:pt x="14247" y="463"/>
                  <a:pt x="14253" y="463"/>
                </a:cubicBezTo>
                <a:lnTo>
                  <a:pt x="14258" y="468"/>
                </a:lnTo>
                <a:close/>
                <a:moveTo>
                  <a:pt x="14235" y="492"/>
                </a:moveTo>
                <a:lnTo>
                  <a:pt x="14235" y="492"/>
                </a:lnTo>
                <a:cubicBezTo>
                  <a:pt x="14235" y="492"/>
                  <a:pt x="14229" y="492"/>
                  <a:pt x="14223" y="492"/>
                </a:cubicBezTo>
                <a:cubicBezTo>
                  <a:pt x="14223" y="492"/>
                  <a:pt x="14217" y="486"/>
                  <a:pt x="14211" y="486"/>
                </a:cubicBezTo>
                <a:cubicBezTo>
                  <a:pt x="14211" y="486"/>
                  <a:pt x="14205" y="486"/>
                  <a:pt x="14199" y="486"/>
                </a:cubicBezTo>
                <a:cubicBezTo>
                  <a:pt x="14193" y="480"/>
                  <a:pt x="14187" y="480"/>
                  <a:pt x="14187" y="480"/>
                </a:cubicBezTo>
                <a:cubicBezTo>
                  <a:pt x="14175" y="480"/>
                  <a:pt x="14175" y="480"/>
                  <a:pt x="14175" y="480"/>
                </a:cubicBezTo>
                <a:cubicBezTo>
                  <a:pt x="14170" y="480"/>
                  <a:pt x="14164" y="474"/>
                  <a:pt x="14164" y="474"/>
                </a:cubicBezTo>
                <a:cubicBezTo>
                  <a:pt x="14158" y="474"/>
                  <a:pt x="14158" y="480"/>
                  <a:pt x="14152" y="480"/>
                </a:cubicBezTo>
                <a:cubicBezTo>
                  <a:pt x="14140" y="480"/>
                  <a:pt x="14140" y="480"/>
                  <a:pt x="14140" y="480"/>
                </a:cubicBezTo>
                <a:cubicBezTo>
                  <a:pt x="14134" y="480"/>
                  <a:pt x="14134" y="480"/>
                  <a:pt x="14134" y="480"/>
                </a:cubicBezTo>
                <a:cubicBezTo>
                  <a:pt x="14134" y="492"/>
                  <a:pt x="14134" y="504"/>
                  <a:pt x="14134" y="516"/>
                </a:cubicBezTo>
                <a:cubicBezTo>
                  <a:pt x="14152" y="516"/>
                  <a:pt x="14158" y="516"/>
                  <a:pt x="14181" y="516"/>
                </a:cubicBezTo>
                <a:cubicBezTo>
                  <a:pt x="14193" y="516"/>
                  <a:pt x="14193" y="516"/>
                  <a:pt x="14193" y="516"/>
                </a:cubicBezTo>
                <a:cubicBezTo>
                  <a:pt x="14193" y="516"/>
                  <a:pt x="14199" y="522"/>
                  <a:pt x="14199" y="528"/>
                </a:cubicBezTo>
                <a:cubicBezTo>
                  <a:pt x="14205" y="528"/>
                  <a:pt x="14205" y="540"/>
                  <a:pt x="14205" y="540"/>
                </a:cubicBezTo>
                <a:cubicBezTo>
                  <a:pt x="14211" y="540"/>
                  <a:pt x="14217" y="540"/>
                  <a:pt x="14217" y="540"/>
                </a:cubicBezTo>
                <a:cubicBezTo>
                  <a:pt x="14223" y="540"/>
                  <a:pt x="14229" y="540"/>
                  <a:pt x="14229" y="540"/>
                </a:cubicBezTo>
                <a:cubicBezTo>
                  <a:pt x="14235" y="540"/>
                  <a:pt x="14235" y="534"/>
                  <a:pt x="14241" y="534"/>
                </a:cubicBezTo>
                <a:cubicBezTo>
                  <a:pt x="14247" y="528"/>
                  <a:pt x="14253" y="528"/>
                  <a:pt x="14253" y="528"/>
                </a:cubicBezTo>
                <a:cubicBezTo>
                  <a:pt x="14253" y="522"/>
                  <a:pt x="14253" y="522"/>
                  <a:pt x="14253" y="516"/>
                </a:cubicBezTo>
                <a:cubicBezTo>
                  <a:pt x="14253" y="504"/>
                  <a:pt x="14253" y="504"/>
                  <a:pt x="14253" y="504"/>
                </a:cubicBezTo>
                <a:cubicBezTo>
                  <a:pt x="14253" y="498"/>
                  <a:pt x="14247" y="498"/>
                  <a:pt x="14247" y="492"/>
                </a:cubicBezTo>
                <a:cubicBezTo>
                  <a:pt x="14241" y="492"/>
                  <a:pt x="14241" y="492"/>
                  <a:pt x="14235" y="492"/>
                </a:cubicBezTo>
                <a:close/>
                <a:moveTo>
                  <a:pt x="14122" y="308"/>
                </a:moveTo>
                <a:lnTo>
                  <a:pt x="14122" y="308"/>
                </a:lnTo>
                <a:cubicBezTo>
                  <a:pt x="14110" y="308"/>
                  <a:pt x="14110" y="320"/>
                  <a:pt x="14104" y="320"/>
                </a:cubicBezTo>
                <a:cubicBezTo>
                  <a:pt x="14098" y="320"/>
                  <a:pt x="14092" y="314"/>
                  <a:pt x="14087" y="314"/>
                </a:cubicBezTo>
                <a:cubicBezTo>
                  <a:pt x="14087" y="314"/>
                  <a:pt x="14081" y="308"/>
                  <a:pt x="14075" y="308"/>
                </a:cubicBezTo>
                <a:cubicBezTo>
                  <a:pt x="14069" y="320"/>
                  <a:pt x="14069" y="320"/>
                  <a:pt x="14069" y="320"/>
                </a:cubicBezTo>
                <a:cubicBezTo>
                  <a:pt x="14069" y="344"/>
                  <a:pt x="14069" y="344"/>
                  <a:pt x="14069" y="344"/>
                </a:cubicBezTo>
                <a:cubicBezTo>
                  <a:pt x="14075" y="344"/>
                  <a:pt x="14075" y="344"/>
                  <a:pt x="14081" y="344"/>
                </a:cubicBezTo>
                <a:cubicBezTo>
                  <a:pt x="14087" y="350"/>
                  <a:pt x="14087" y="356"/>
                  <a:pt x="14092" y="356"/>
                </a:cubicBezTo>
                <a:cubicBezTo>
                  <a:pt x="14098" y="356"/>
                  <a:pt x="14098" y="362"/>
                  <a:pt x="14104" y="362"/>
                </a:cubicBezTo>
                <a:cubicBezTo>
                  <a:pt x="14110" y="362"/>
                  <a:pt x="14110" y="362"/>
                  <a:pt x="14110" y="362"/>
                </a:cubicBezTo>
                <a:cubicBezTo>
                  <a:pt x="14116" y="362"/>
                  <a:pt x="14122" y="362"/>
                  <a:pt x="14128" y="356"/>
                </a:cubicBezTo>
                <a:cubicBezTo>
                  <a:pt x="14134" y="356"/>
                  <a:pt x="14140" y="356"/>
                  <a:pt x="14140" y="350"/>
                </a:cubicBezTo>
                <a:cubicBezTo>
                  <a:pt x="14140" y="350"/>
                  <a:pt x="14140" y="344"/>
                  <a:pt x="14140" y="338"/>
                </a:cubicBezTo>
                <a:cubicBezTo>
                  <a:pt x="14140" y="338"/>
                  <a:pt x="14140" y="332"/>
                  <a:pt x="14134" y="332"/>
                </a:cubicBezTo>
                <a:cubicBezTo>
                  <a:pt x="14134" y="326"/>
                  <a:pt x="14140" y="320"/>
                  <a:pt x="14134" y="320"/>
                </a:cubicBezTo>
                <a:cubicBezTo>
                  <a:pt x="14134" y="314"/>
                  <a:pt x="14128" y="308"/>
                  <a:pt x="14122" y="308"/>
                </a:cubicBezTo>
                <a:close/>
                <a:moveTo>
                  <a:pt x="11893" y="1648"/>
                </a:moveTo>
                <a:lnTo>
                  <a:pt x="11893" y="1648"/>
                </a:lnTo>
                <a:cubicBezTo>
                  <a:pt x="11887" y="1648"/>
                  <a:pt x="11887" y="1648"/>
                  <a:pt x="11881" y="1648"/>
                </a:cubicBezTo>
                <a:cubicBezTo>
                  <a:pt x="11875" y="1642"/>
                  <a:pt x="11875" y="1642"/>
                  <a:pt x="11869" y="1642"/>
                </a:cubicBezTo>
                <a:cubicBezTo>
                  <a:pt x="11863" y="1642"/>
                  <a:pt x="11863" y="1636"/>
                  <a:pt x="11863" y="1631"/>
                </a:cubicBezTo>
                <a:cubicBezTo>
                  <a:pt x="11863" y="1631"/>
                  <a:pt x="11863" y="1625"/>
                  <a:pt x="11863" y="1619"/>
                </a:cubicBezTo>
                <a:cubicBezTo>
                  <a:pt x="11792" y="1619"/>
                  <a:pt x="11792" y="1619"/>
                  <a:pt x="11792" y="1619"/>
                </a:cubicBezTo>
                <a:cubicBezTo>
                  <a:pt x="11792" y="1625"/>
                  <a:pt x="11792" y="1631"/>
                  <a:pt x="11792" y="1636"/>
                </a:cubicBezTo>
                <a:cubicBezTo>
                  <a:pt x="11792" y="1636"/>
                  <a:pt x="11792" y="1642"/>
                  <a:pt x="11798" y="1648"/>
                </a:cubicBezTo>
                <a:cubicBezTo>
                  <a:pt x="11798" y="1702"/>
                  <a:pt x="11798" y="1702"/>
                  <a:pt x="11798" y="1702"/>
                </a:cubicBezTo>
                <a:cubicBezTo>
                  <a:pt x="11827" y="1702"/>
                  <a:pt x="11827" y="1702"/>
                  <a:pt x="11827" y="1702"/>
                </a:cubicBezTo>
                <a:cubicBezTo>
                  <a:pt x="11834" y="1702"/>
                  <a:pt x="11839" y="1702"/>
                  <a:pt x="11839" y="1696"/>
                </a:cubicBezTo>
                <a:cubicBezTo>
                  <a:pt x="11845" y="1690"/>
                  <a:pt x="11845" y="1684"/>
                  <a:pt x="11851" y="1678"/>
                </a:cubicBezTo>
                <a:cubicBezTo>
                  <a:pt x="11851" y="1678"/>
                  <a:pt x="11851" y="1678"/>
                  <a:pt x="11857" y="1678"/>
                </a:cubicBezTo>
                <a:cubicBezTo>
                  <a:pt x="11863" y="1678"/>
                  <a:pt x="11863" y="1678"/>
                  <a:pt x="11875" y="1672"/>
                </a:cubicBezTo>
                <a:cubicBezTo>
                  <a:pt x="11875" y="1672"/>
                  <a:pt x="11881" y="1672"/>
                  <a:pt x="11887" y="1672"/>
                </a:cubicBezTo>
                <a:cubicBezTo>
                  <a:pt x="11887" y="1666"/>
                  <a:pt x="11887" y="1666"/>
                  <a:pt x="11893" y="1660"/>
                </a:cubicBezTo>
                <a:cubicBezTo>
                  <a:pt x="11893" y="1654"/>
                  <a:pt x="11893" y="1654"/>
                  <a:pt x="11893" y="1648"/>
                </a:cubicBezTo>
                <a:close/>
                <a:moveTo>
                  <a:pt x="12112" y="1233"/>
                </a:moveTo>
                <a:lnTo>
                  <a:pt x="12112" y="1233"/>
                </a:lnTo>
                <a:cubicBezTo>
                  <a:pt x="12106" y="1233"/>
                  <a:pt x="12100" y="1233"/>
                  <a:pt x="12088" y="1233"/>
                </a:cubicBezTo>
                <a:cubicBezTo>
                  <a:pt x="12082" y="1233"/>
                  <a:pt x="12082" y="1233"/>
                  <a:pt x="12077" y="1233"/>
                </a:cubicBezTo>
                <a:cubicBezTo>
                  <a:pt x="12077" y="1269"/>
                  <a:pt x="12077" y="1269"/>
                  <a:pt x="12077" y="1269"/>
                </a:cubicBezTo>
                <a:cubicBezTo>
                  <a:pt x="12065" y="1269"/>
                  <a:pt x="12059" y="1269"/>
                  <a:pt x="12047" y="1269"/>
                </a:cubicBezTo>
                <a:cubicBezTo>
                  <a:pt x="12041" y="1275"/>
                  <a:pt x="12035" y="1275"/>
                  <a:pt x="12023" y="1281"/>
                </a:cubicBezTo>
                <a:cubicBezTo>
                  <a:pt x="12023" y="1287"/>
                  <a:pt x="12023" y="1287"/>
                  <a:pt x="12023" y="1293"/>
                </a:cubicBezTo>
                <a:cubicBezTo>
                  <a:pt x="12023" y="1299"/>
                  <a:pt x="12029" y="1299"/>
                  <a:pt x="12029" y="1304"/>
                </a:cubicBezTo>
                <a:cubicBezTo>
                  <a:pt x="12029" y="1304"/>
                  <a:pt x="12029" y="1310"/>
                  <a:pt x="12029" y="1316"/>
                </a:cubicBezTo>
                <a:cubicBezTo>
                  <a:pt x="12023" y="1322"/>
                  <a:pt x="12017" y="1316"/>
                  <a:pt x="12017" y="1322"/>
                </a:cubicBezTo>
                <a:cubicBezTo>
                  <a:pt x="12011" y="1328"/>
                  <a:pt x="12017" y="1328"/>
                  <a:pt x="12017" y="1334"/>
                </a:cubicBezTo>
                <a:cubicBezTo>
                  <a:pt x="12017" y="1340"/>
                  <a:pt x="12011" y="1340"/>
                  <a:pt x="12011" y="1346"/>
                </a:cubicBezTo>
                <a:cubicBezTo>
                  <a:pt x="12005" y="1346"/>
                  <a:pt x="12000" y="1346"/>
                  <a:pt x="11988" y="1346"/>
                </a:cubicBezTo>
                <a:cubicBezTo>
                  <a:pt x="11988" y="1346"/>
                  <a:pt x="11982" y="1346"/>
                  <a:pt x="11976" y="1346"/>
                </a:cubicBezTo>
                <a:cubicBezTo>
                  <a:pt x="11976" y="1346"/>
                  <a:pt x="11970" y="1352"/>
                  <a:pt x="11970" y="1358"/>
                </a:cubicBezTo>
                <a:cubicBezTo>
                  <a:pt x="11970" y="1358"/>
                  <a:pt x="11970" y="1364"/>
                  <a:pt x="11970" y="1370"/>
                </a:cubicBezTo>
                <a:cubicBezTo>
                  <a:pt x="11970" y="1376"/>
                  <a:pt x="11958" y="1370"/>
                  <a:pt x="11958" y="1376"/>
                </a:cubicBezTo>
                <a:cubicBezTo>
                  <a:pt x="11952" y="1382"/>
                  <a:pt x="11958" y="1387"/>
                  <a:pt x="11958" y="1399"/>
                </a:cubicBezTo>
                <a:cubicBezTo>
                  <a:pt x="11958" y="1399"/>
                  <a:pt x="11958" y="1405"/>
                  <a:pt x="11958" y="1411"/>
                </a:cubicBezTo>
                <a:lnTo>
                  <a:pt x="11958" y="1417"/>
                </a:lnTo>
                <a:cubicBezTo>
                  <a:pt x="11958" y="1423"/>
                  <a:pt x="11958" y="1429"/>
                  <a:pt x="11958" y="1429"/>
                </a:cubicBezTo>
                <a:cubicBezTo>
                  <a:pt x="11988" y="1435"/>
                  <a:pt x="11988" y="1435"/>
                  <a:pt x="11988" y="1435"/>
                </a:cubicBezTo>
                <a:cubicBezTo>
                  <a:pt x="11988" y="1429"/>
                  <a:pt x="11988" y="1423"/>
                  <a:pt x="11988" y="1423"/>
                </a:cubicBezTo>
                <a:cubicBezTo>
                  <a:pt x="11993" y="1417"/>
                  <a:pt x="12000" y="1417"/>
                  <a:pt x="12000" y="1417"/>
                </a:cubicBezTo>
                <a:cubicBezTo>
                  <a:pt x="12005" y="1417"/>
                  <a:pt x="12011" y="1417"/>
                  <a:pt x="12011" y="1417"/>
                </a:cubicBezTo>
                <a:cubicBezTo>
                  <a:pt x="12011" y="1423"/>
                  <a:pt x="12011" y="1429"/>
                  <a:pt x="12017" y="1429"/>
                </a:cubicBezTo>
                <a:cubicBezTo>
                  <a:pt x="12017" y="1435"/>
                  <a:pt x="12023" y="1441"/>
                  <a:pt x="12023" y="1441"/>
                </a:cubicBezTo>
                <a:cubicBezTo>
                  <a:pt x="12029" y="1441"/>
                  <a:pt x="12035" y="1435"/>
                  <a:pt x="12035" y="1429"/>
                </a:cubicBezTo>
                <a:cubicBezTo>
                  <a:pt x="12035" y="1429"/>
                  <a:pt x="12035" y="1423"/>
                  <a:pt x="12035" y="1417"/>
                </a:cubicBezTo>
                <a:cubicBezTo>
                  <a:pt x="12041" y="1423"/>
                  <a:pt x="12041" y="1423"/>
                  <a:pt x="12047" y="1423"/>
                </a:cubicBezTo>
                <a:cubicBezTo>
                  <a:pt x="12053" y="1429"/>
                  <a:pt x="12053" y="1435"/>
                  <a:pt x="12059" y="1435"/>
                </a:cubicBezTo>
                <a:cubicBezTo>
                  <a:pt x="12065" y="1441"/>
                  <a:pt x="12077" y="1441"/>
                  <a:pt x="12082" y="1453"/>
                </a:cubicBezTo>
                <a:cubicBezTo>
                  <a:pt x="12088" y="1453"/>
                  <a:pt x="12088" y="1459"/>
                  <a:pt x="12088" y="1465"/>
                </a:cubicBezTo>
                <a:cubicBezTo>
                  <a:pt x="12071" y="1488"/>
                  <a:pt x="12071" y="1488"/>
                  <a:pt x="12071" y="1488"/>
                </a:cubicBezTo>
                <a:cubicBezTo>
                  <a:pt x="12071" y="1494"/>
                  <a:pt x="12071" y="1494"/>
                  <a:pt x="12071" y="1494"/>
                </a:cubicBezTo>
                <a:cubicBezTo>
                  <a:pt x="12071" y="1500"/>
                  <a:pt x="12077" y="1500"/>
                  <a:pt x="12077" y="1506"/>
                </a:cubicBezTo>
                <a:cubicBezTo>
                  <a:pt x="12136" y="1506"/>
                  <a:pt x="12136" y="1506"/>
                  <a:pt x="12136" y="1506"/>
                </a:cubicBezTo>
                <a:cubicBezTo>
                  <a:pt x="12154" y="1506"/>
                  <a:pt x="12159" y="1512"/>
                  <a:pt x="12177" y="1512"/>
                </a:cubicBezTo>
                <a:cubicBezTo>
                  <a:pt x="12183" y="1512"/>
                  <a:pt x="12189" y="1512"/>
                  <a:pt x="12195" y="1512"/>
                </a:cubicBezTo>
                <a:cubicBezTo>
                  <a:pt x="12201" y="1512"/>
                  <a:pt x="12207" y="1518"/>
                  <a:pt x="12219" y="1518"/>
                </a:cubicBezTo>
                <a:cubicBezTo>
                  <a:pt x="12225" y="1518"/>
                  <a:pt x="12231" y="1518"/>
                  <a:pt x="12237" y="1518"/>
                </a:cubicBezTo>
                <a:cubicBezTo>
                  <a:pt x="12254" y="1518"/>
                  <a:pt x="12254" y="1518"/>
                  <a:pt x="12254" y="1518"/>
                </a:cubicBezTo>
                <a:cubicBezTo>
                  <a:pt x="12260" y="1518"/>
                  <a:pt x="12260" y="1518"/>
                  <a:pt x="12266" y="1518"/>
                </a:cubicBezTo>
                <a:cubicBezTo>
                  <a:pt x="12272" y="1518"/>
                  <a:pt x="12272" y="1518"/>
                  <a:pt x="12272" y="1518"/>
                </a:cubicBezTo>
                <a:cubicBezTo>
                  <a:pt x="12272" y="1494"/>
                  <a:pt x="12272" y="1494"/>
                  <a:pt x="12272" y="1494"/>
                </a:cubicBezTo>
                <a:cubicBezTo>
                  <a:pt x="12272" y="1488"/>
                  <a:pt x="12272" y="1488"/>
                  <a:pt x="12272" y="1482"/>
                </a:cubicBezTo>
                <a:cubicBezTo>
                  <a:pt x="12272" y="1476"/>
                  <a:pt x="12260" y="1482"/>
                  <a:pt x="12260" y="1476"/>
                </a:cubicBezTo>
                <a:cubicBezTo>
                  <a:pt x="12260" y="1470"/>
                  <a:pt x="12260" y="1465"/>
                  <a:pt x="12260" y="1453"/>
                </a:cubicBezTo>
                <a:cubicBezTo>
                  <a:pt x="12254" y="1453"/>
                  <a:pt x="12254" y="1459"/>
                  <a:pt x="12248" y="1453"/>
                </a:cubicBezTo>
                <a:cubicBezTo>
                  <a:pt x="12243" y="1453"/>
                  <a:pt x="12243" y="1447"/>
                  <a:pt x="12237" y="1447"/>
                </a:cubicBezTo>
                <a:cubicBezTo>
                  <a:pt x="12237" y="1441"/>
                  <a:pt x="12237" y="1435"/>
                  <a:pt x="12237" y="1435"/>
                </a:cubicBezTo>
                <a:cubicBezTo>
                  <a:pt x="12237" y="1429"/>
                  <a:pt x="12231" y="1429"/>
                  <a:pt x="12225" y="1423"/>
                </a:cubicBezTo>
                <a:cubicBezTo>
                  <a:pt x="12225" y="1423"/>
                  <a:pt x="12219" y="1417"/>
                  <a:pt x="12213" y="1417"/>
                </a:cubicBezTo>
                <a:cubicBezTo>
                  <a:pt x="12213" y="1411"/>
                  <a:pt x="12207" y="1405"/>
                  <a:pt x="12201" y="1399"/>
                </a:cubicBezTo>
                <a:cubicBezTo>
                  <a:pt x="12201" y="1399"/>
                  <a:pt x="12201" y="1393"/>
                  <a:pt x="12195" y="1387"/>
                </a:cubicBezTo>
                <a:lnTo>
                  <a:pt x="12189" y="1387"/>
                </a:lnTo>
                <a:cubicBezTo>
                  <a:pt x="12183" y="1382"/>
                  <a:pt x="12189" y="1376"/>
                  <a:pt x="12189" y="1376"/>
                </a:cubicBezTo>
                <a:cubicBezTo>
                  <a:pt x="12183" y="1370"/>
                  <a:pt x="12189" y="1370"/>
                  <a:pt x="12189" y="1364"/>
                </a:cubicBezTo>
                <a:cubicBezTo>
                  <a:pt x="12183" y="1358"/>
                  <a:pt x="12183" y="1352"/>
                  <a:pt x="12183" y="1346"/>
                </a:cubicBezTo>
                <a:cubicBezTo>
                  <a:pt x="12183" y="1340"/>
                  <a:pt x="12183" y="1340"/>
                  <a:pt x="12183" y="1340"/>
                </a:cubicBezTo>
                <a:cubicBezTo>
                  <a:pt x="12183" y="1334"/>
                  <a:pt x="12189" y="1334"/>
                  <a:pt x="12195" y="1334"/>
                </a:cubicBezTo>
                <a:cubicBezTo>
                  <a:pt x="12195" y="1328"/>
                  <a:pt x="12195" y="1322"/>
                  <a:pt x="12195" y="1322"/>
                </a:cubicBezTo>
                <a:cubicBezTo>
                  <a:pt x="12195" y="1304"/>
                  <a:pt x="12189" y="1299"/>
                  <a:pt x="12195" y="1287"/>
                </a:cubicBezTo>
                <a:cubicBezTo>
                  <a:pt x="12195" y="1281"/>
                  <a:pt x="12201" y="1281"/>
                  <a:pt x="12207" y="1281"/>
                </a:cubicBezTo>
                <a:cubicBezTo>
                  <a:pt x="12213" y="1275"/>
                  <a:pt x="12219" y="1269"/>
                  <a:pt x="12225" y="1257"/>
                </a:cubicBezTo>
                <a:cubicBezTo>
                  <a:pt x="12231" y="1257"/>
                  <a:pt x="12225" y="1245"/>
                  <a:pt x="12231" y="1245"/>
                </a:cubicBezTo>
                <a:cubicBezTo>
                  <a:pt x="12231" y="1245"/>
                  <a:pt x="12237" y="1245"/>
                  <a:pt x="12243" y="1245"/>
                </a:cubicBezTo>
                <a:cubicBezTo>
                  <a:pt x="12243" y="1239"/>
                  <a:pt x="12248" y="1245"/>
                  <a:pt x="12254" y="1239"/>
                </a:cubicBezTo>
                <a:cubicBezTo>
                  <a:pt x="12254" y="1239"/>
                  <a:pt x="12248" y="1233"/>
                  <a:pt x="12254" y="1227"/>
                </a:cubicBezTo>
                <a:cubicBezTo>
                  <a:pt x="12254" y="1227"/>
                  <a:pt x="12260" y="1227"/>
                  <a:pt x="12266" y="1227"/>
                </a:cubicBezTo>
                <a:cubicBezTo>
                  <a:pt x="12272" y="1221"/>
                  <a:pt x="12278" y="1215"/>
                  <a:pt x="12284" y="1204"/>
                </a:cubicBezTo>
                <a:cubicBezTo>
                  <a:pt x="12284" y="1204"/>
                  <a:pt x="12284" y="1198"/>
                  <a:pt x="12284" y="1192"/>
                </a:cubicBezTo>
                <a:cubicBezTo>
                  <a:pt x="12284" y="1192"/>
                  <a:pt x="12290" y="1192"/>
                  <a:pt x="12296" y="1186"/>
                </a:cubicBezTo>
                <a:cubicBezTo>
                  <a:pt x="12296" y="1186"/>
                  <a:pt x="12296" y="1180"/>
                  <a:pt x="12302" y="1180"/>
                </a:cubicBezTo>
                <a:cubicBezTo>
                  <a:pt x="12302" y="1174"/>
                  <a:pt x="12308" y="1180"/>
                  <a:pt x="12314" y="1180"/>
                </a:cubicBezTo>
                <a:cubicBezTo>
                  <a:pt x="12320" y="1174"/>
                  <a:pt x="12325" y="1168"/>
                  <a:pt x="12332" y="1156"/>
                </a:cubicBezTo>
                <a:cubicBezTo>
                  <a:pt x="12332" y="1156"/>
                  <a:pt x="12332" y="1150"/>
                  <a:pt x="12332" y="1144"/>
                </a:cubicBezTo>
                <a:cubicBezTo>
                  <a:pt x="12332" y="1144"/>
                  <a:pt x="12337" y="1138"/>
                  <a:pt x="12337" y="1132"/>
                </a:cubicBezTo>
                <a:cubicBezTo>
                  <a:pt x="12343" y="1132"/>
                  <a:pt x="12349" y="1132"/>
                  <a:pt x="12349" y="1127"/>
                </a:cubicBezTo>
                <a:cubicBezTo>
                  <a:pt x="12349" y="1121"/>
                  <a:pt x="12355" y="1121"/>
                  <a:pt x="12355" y="1115"/>
                </a:cubicBezTo>
                <a:cubicBezTo>
                  <a:pt x="12361" y="1109"/>
                  <a:pt x="12355" y="1109"/>
                  <a:pt x="12355" y="1103"/>
                </a:cubicBezTo>
                <a:cubicBezTo>
                  <a:pt x="12367" y="1103"/>
                  <a:pt x="12373" y="1103"/>
                  <a:pt x="12385" y="1103"/>
                </a:cubicBezTo>
                <a:cubicBezTo>
                  <a:pt x="12391" y="1103"/>
                  <a:pt x="12391" y="1103"/>
                  <a:pt x="12397" y="1103"/>
                </a:cubicBezTo>
                <a:cubicBezTo>
                  <a:pt x="12403" y="1103"/>
                  <a:pt x="12403" y="1091"/>
                  <a:pt x="12409" y="1091"/>
                </a:cubicBezTo>
                <a:cubicBezTo>
                  <a:pt x="12409" y="1091"/>
                  <a:pt x="12414" y="1091"/>
                  <a:pt x="12420" y="1091"/>
                </a:cubicBezTo>
                <a:cubicBezTo>
                  <a:pt x="12426" y="1091"/>
                  <a:pt x="12432" y="1091"/>
                  <a:pt x="12432" y="1085"/>
                </a:cubicBezTo>
                <a:cubicBezTo>
                  <a:pt x="12438" y="1079"/>
                  <a:pt x="12432" y="1073"/>
                  <a:pt x="12432" y="1073"/>
                </a:cubicBezTo>
                <a:cubicBezTo>
                  <a:pt x="12438" y="1067"/>
                  <a:pt x="12444" y="1067"/>
                  <a:pt x="12444" y="1067"/>
                </a:cubicBezTo>
                <a:cubicBezTo>
                  <a:pt x="12450" y="1067"/>
                  <a:pt x="12456" y="1067"/>
                  <a:pt x="12456" y="1067"/>
                </a:cubicBezTo>
                <a:cubicBezTo>
                  <a:pt x="12462" y="1067"/>
                  <a:pt x="12468" y="1067"/>
                  <a:pt x="12468" y="1067"/>
                </a:cubicBezTo>
                <a:cubicBezTo>
                  <a:pt x="12474" y="1061"/>
                  <a:pt x="12474" y="1061"/>
                  <a:pt x="12480" y="1055"/>
                </a:cubicBezTo>
                <a:cubicBezTo>
                  <a:pt x="12486" y="1055"/>
                  <a:pt x="12486" y="1050"/>
                  <a:pt x="12486" y="1044"/>
                </a:cubicBezTo>
                <a:cubicBezTo>
                  <a:pt x="12492" y="1044"/>
                  <a:pt x="12492" y="1044"/>
                  <a:pt x="12498" y="1038"/>
                </a:cubicBezTo>
                <a:cubicBezTo>
                  <a:pt x="12503" y="1038"/>
                  <a:pt x="12509" y="1038"/>
                  <a:pt x="12509" y="1032"/>
                </a:cubicBezTo>
                <a:cubicBezTo>
                  <a:pt x="12509" y="1020"/>
                  <a:pt x="12509" y="1014"/>
                  <a:pt x="12503" y="1008"/>
                </a:cubicBezTo>
                <a:cubicBezTo>
                  <a:pt x="12515" y="1008"/>
                  <a:pt x="12521" y="1008"/>
                  <a:pt x="12527" y="1008"/>
                </a:cubicBezTo>
                <a:cubicBezTo>
                  <a:pt x="12545" y="1008"/>
                  <a:pt x="12557" y="1008"/>
                  <a:pt x="12575" y="1002"/>
                </a:cubicBezTo>
                <a:cubicBezTo>
                  <a:pt x="12580" y="1002"/>
                  <a:pt x="12580" y="996"/>
                  <a:pt x="12580" y="990"/>
                </a:cubicBezTo>
                <a:cubicBezTo>
                  <a:pt x="12586" y="990"/>
                  <a:pt x="12592" y="984"/>
                  <a:pt x="12598" y="978"/>
                </a:cubicBezTo>
                <a:cubicBezTo>
                  <a:pt x="12598" y="978"/>
                  <a:pt x="12604" y="978"/>
                  <a:pt x="12610" y="978"/>
                </a:cubicBezTo>
                <a:cubicBezTo>
                  <a:pt x="12616" y="978"/>
                  <a:pt x="12622" y="972"/>
                  <a:pt x="12634" y="972"/>
                </a:cubicBezTo>
                <a:cubicBezTo>
                  <a:pt x="12699" y="972"/>
                  <a:pt x="12699" y="972"/>
                  <a:pt x="12699" y="972"/>
                </a:cubicBezTo>
                <a:cubicBezTo>
                  <a:pt x="12705" y="972"/>
                  <a:pt x="12711" y="966"/>
                  <a:pt x="12711" y="966"/>
                </a:cubicBezTo>
                <a:cubicBezTo>
                  <a:pt x="12717" y="961"/>
                  <a:pt x="12717" y="955"/>
                  <a:pt x="12723" y="955"/>
                </a:cubicBezTo>
                <a:cubicBezTo>
                  <a:pt x="12729" y="955"/>
                  <a:pt x="12735" y="955"/>
                  <a:pt x="12747" y="955"/>
                </a:cubicBezTo>
                <a:cubicBezTo>
                  <a:pt x="12752" y="955"/>
                  <a:pt x="12758" y="955"/>
                  <a:pt x="12770" y="955"/>
                </a:cubicBezTo>
                <a:cubicBezTo>
                  <a:pt x="12782" y="949"/>
                  <a:pt x="12782" y="937"/>
                  <a:pt x="12794" y="937"/>
                </a:cubicBezTo>
                <a:cubicBezTo>
                  <a:pt x="12847" y="937"/>
                  <a:pt x="12847" y="937"/>
                  <a:pt x="12847" y="937"/>
                </a:cubicBezTo>
                <a:cubicBezTo>
                  <a:pt x="12853" y="937"/>
                  <a:pt x="12859" y="931"/>
                  <a:pt x="12859" y="931"/>
                </a:cubicBezTo>
                <a:cubicBezTo>
                  <a:pt x="12871" y="925"/>
                  <a:pt x="12871" y="913"/>
                  <a:pt x="12883" y="907"/>
                </a:cubicBezTo>
                <a:cubicBezTo>
                  <a:pt x="12883" y="901"/>
                  <a:pt x="12883" y="895"/>
                  <a:pt x="12889" y="895"/>
                </a:cubicBezTo>
                <a:cubicBezTo>
                  <a:pt x="12889" y="895"/>
                  <a:pt x="12895" y="895"/>
                  <a:pt x="12895" y="889"/>
                </a:cubicBezTo>
                <a:cubicBezTo>
                  <a:pt x="12907" y="889"/>
                  <a:pt x="12913" y="889"/>
                  <a:pt x="12918" y="889"/>
                </a:cubicBezTo>
                <a:cubicBezTo>
                  <a:pt x="12924" y="884"/>
                  <a:pt x="12924" y="884"/>
                  <a:pt x="12924" y="877"/>
                </a:cubicBezTo>
                <a:cubicBezTo>
                  <a:pt x="12924" y="872"/>
                  <a:pt x="12918" y="866"/>
                  <a:pt x="12918" y="866"/>
                </a:cubicBezTo>
                <a:cubicBezTo>
                  <a:pt x="12918" y="860"/>
                  <a:pt x="12913" y="854"/>
                  <a:pt x="12913" y="854"/>
                </a:cubicBezTo>
                <a:cubicBezTo>
                  <a:pt x="12913" y="848"/>
                  <a:pt x="12913" y="842"/>
                  <a:pt x="12907" y="842"/>
                </a:cubicBezTo>
                <a:cubicBezTo>
                  <a:pt x="12901" y="836"/>
                  <a:pt x="12895" y="842"/>
                  <a:pt x="12883" y="842"/>
                </a:cubicBezTo>
                <a:cubicBezTo>
                  <a:pt x="12877" y="842"/>
                  <a:pt x="12877" y="836"/>
                  <a:pt x="12871" y="836"/>
                </a:cubicBezTo>
                <a:cubicBezTo>
                  <a:pt x="12859" y="836"/>
                  <a:pt x="12859" y="836"/>
                  <a:pt x="12859" y="836"/>
                </a:cubicBezTo>
                <a:cubicBezTo>
                  <a:pt x="12847" y="836"/>
                  <a:pt x="12847" y="836"/>
                  <a:pt x="12847" y="836"/>
                </a:cubicBezTo>
                <a:cubicBezTo>
                  <a:pt x="12841" y="836"/>
                  <a:pt x="12841" y="836"/>
                  <a:pt x="12835" y="836"/>
                </a:cubicBezTo>
                <a:cubicBezTo>
                  <a:pt x="12824" y="836"/>
                  <a:pt x="12818" y="836"/>
                  <a:pt x="12812" y="836"/>
                </a:cubicBezTo>
                <a:cubicBezTo>
                  <a:pt x="12800" y="842"/>
                  <a:pt x="12794" y="842"/>
                  <a:pt x="12788" y="848"/>
                </a:cubicBezTo>
                <a:cubicBezTo>
                  <a:pt x="12788" y="854"/>
                  <a:pt x="12788" y="860"/>
                  <a:pt x="12788" y="860"/>
                </a:cubicBezTo>
                <a:cubicBezTo>
                  <a:pt x="12782" y="866"/>
                  <a:pt x="12782" y="866"/>
                  <a:pt x="12782" y="872"/>
                </a:cubicBezTo>
                <a:cubicBezTo>
                  <a:pt x="12776" y="877"/>
                  <a:pt x="12776" y="877"/>
                  <a:pt x="12770" y="877"/>
                </a:cubicBezTo>
                <a:cubicBezTo>
                  <a:pt x="12758" y="884"/>
                  <a:pt x="12752" y="877"/>
                  <a:pt x="12747" y="877"/>
                </a:cubicBezTo>
                <a:cubicBezTo>
                  <a:pt x="12741" y="877"/>
                  <a:pt x="12741" y="877"/>
                  <a:pt x="12735" y="877"/>
                </a:cubicBezTo>
                <a:cubicBezTo>
                  <a:pt x="12729" y="884"/>
                  <a:pt x="12729" y="884"/>
                  <a:pt x="12723" y="884"/>
                </a:cubicBezTo>
                <a:cubicBezTo>
                  <a:pt x="12717" y="889"/>
                  <a:pt x="12717" y="895"/>
                  <a:pt x="12711" y="895"/>
                </a:cubicBezTo>
                <a:cubicBezTo>
                  <a:pt x="12705" y="895"/>
                  <a:pt x="12705" y="901"/>
                  <a:pt x="12699" y="901"/>
                </a:cubicBezTo>
                <a:cubicBezTo>
                  <a:pt x="12699" y="901"/>
                  <a:pt x="12693" y="901"/>
                  <a:pt x="12687" y="901"/>
                </a:cubicBezTo>
                <a:cubicBezTo>
                  <a:pt x="12681" y="901"/>
                  <a:pt x="12675" y="901"/>
                  <a:pt x="12664" y="901"/>
                </a:cubicBezTo>
                <a:cubicBezTo>
                  <a:pt x="12658" y="901"/>
                  <a:pt x="12658" y="901"/>
                  <a:pt x="12652" y="901"/>
                </a:cubicBezTo>
                <a:cubicBezTo>
                  <a:pt x="12646" y="907"/>
                  <a:pt x="12640" y="907"/>
                  <a:pt x="12640" y="907"/>
                </a:cubicBezTo>
                <a:cubicBezTo>
                  <a:pt x="12634" y="913"/>
                  <a:pt x="12628" y="913"/>
                  <a:pt x="12628" y="913"/>
                </a:cubicBezTo>
                <a:cubicBezTo>
                  <a:pt x="12622" y="913"/>
                  <a:pt x="12622" y="919"/>
                  <a:pt x="12616" y="919"/>
                </a:cubicBezTo>
                <a:cubicBezTo>
                  <a:pt x="12610" y="919"/>
                  <a:pt x="12610" y="919"/>
                  <a:pt x="12604" y="919"/>
                </a:cubicBezTo>
                <a:cubicBezTo>
                  <a:pt x="12586" y="925"/>
                  <a:pt x="12580" y="919"/>
                  <a:pt x="12563" y="919"/>
                </a:cubicBezTo>
                <a:cubicBezTo>
                  <a:pt x="12557" y="919"/>
                  <a:pt x="12551" y="919"/>
                  <a:pt x="12539" y="919"/>
                </a:cubicBezTo>
                <a:cubicBezTo>
                  <a:pt x="12527" y="919"/>
                  <a:pt x="12527" y="919"/>
                  <a:pt x="12527" y="919"/>
                </a:cubicBezTo>
                <a:cubicBezTo>
                  <a:pt x="12521" y="919"/>
                  <a:pt x="12521" y="919"/>
                  <a:pt x="12515" y="919"/>
                </a:cubicBezTo>
                <a:cubicBezTo>
                  <a:pt x="12503" y="919"/>
                  <a:pt x="12498" y="919"/>
                  <a:pt x="12492" y="919"/>
                </a:cubicBezTo>
                <a:cubicBezTo>
                  <a:pt x="12486" y="919"/>
                  <a:pt x="12480" y="925"/>
                  <a:pt x="12480" y="925"/>
                </a:cubicBezTo>
                <a:cubicBezTo>
                  <a:pt x="12468" y="931"/>
                  <a:pt x="12462" y="931"/>
                  <a:pt x="12456" y="937"/>
                </a:cubicBezTo>
                <a:cubicBezTo>
                  <a:pt x="12450" y="937"/>
                  <a:pt x="12450" y="943"/>
                  <a:pt x="12450" y="949"/>
                </a:cubicBezTo>
                <a:cubicBezTo>
                  <a:pt x="12444" y="955"/>
                  <a:pt x="12438" y="961"/>
                  <a:pt x="12432" y="966"/>
                </a:cubicBezTo>
                <a:cubicBezTo>
                  <a:pt x="12355" y="966"/>
                  <a:pt x="12355" y="966"/>
                  <a:pt x="12355" y="966"/>
                </a:cubicBezTo>
                <a:cubicBezTo>
                  <a:pt x="12349" y="972"/>
                  <a:pt x="12349" y="972"/>
                  <a:pt x="12343" y="978"/>
                </a:cubicBezTo>
                <a:cubicBezTo>
                  <a:pt x="12337" y="978"/>
                  <a:pt x="12337" y="984"/>
                  <a:pt x="12337" y="990"/>
                </a:cubicBezTo>
                <a:cubicBezTo>
                  <a:pt x="12332" y="990"/>
                  <a:pt x="12332" y="996"/>
                  <a:pt x="12325" y="1002"/>
                </a:cubicBezTo>
                <a:cubicBezTo>
                  <a:pt x="12325" y="1002"/>
                  <a:pt x="12320" y="1002"/>
                  <a:pt x="12314" y="1002"/>
                </a:cubicBezTo>
                <a:cubicBezTo>
                  <a:pt x="12308" y="1008"/>
                  <a:pt x="12302" y="1002"/>
                  <a:pt x="12296" y="1008"/>
                </a:cubicBezTo>
                <a:cubicBezTo>
                  <a:pt x="12296" y="1008"/>
                  <a:pt x="12290" y="1008"/>
                  <a:pt x="12284" y="1008"/>
                </a:cubicBezTo>
                <a:cubicBezTo>
                  <a:pt x="12284" y="1014"/>
                  <a:pt x="12278" y="1014"/>
                  <a:pt x="12272" y="1020"/>
                </a:cubicBezTo>
                <a:cubicBezTo>
                  <a:pt x="12272" y="1020"/>
                  <a:pt x="12272" y="1026"/>
                  <a:pt x="12272" y="1032"/>
                </a:cubicBezTo>
                <a:cubicBezTo>
                  <a:pt x="12272" y="1038"/>
                  <a:pt x="12272" y="1044"/>
                  <a:pt x="12272" y="1055"/>
                </a:cubicBezTo>
                <a:cubicBezTo>
                  <a:pt x="12266" y="1055"/>
                  <a:pt x="12266" y="1050"/>
                  <a:pt x="12260" y="1050"/>
                </a:cubicBezTo>
                <a:cubicBezTo>
                  <a:pt x="12243" y="1050"/>
                  <a:pt x="12237" y="1050"/>
                  <a:pt x="12225" y="1050"/>
                </a:cubicBezTo>
                <a:cubicBezTo>
                  <a:pt x="12219" y="1050"/>
                  <a:pt x="12219" y="1055"/>
                  <a:pt x="12213" y="1055"/>
                </a:cubicBezTo>
                <a:cubicBezTo>
                  <a:pt x="12213" y="1061"/>
                  <a:pt x="12219" y="1061"/>
                  <a:pt x="12219" y="1067"/>
                </a:cubicBezTo>
                <a:cubicBezTo>
                  <a:pt x="12219" y="1079"/>
                  <a:pt x="12213" y="1085"/>
                  <a:pt x="12207" y="1091"/>
                </a:cubicBezTo>
                <a:cubicBezTo>
                  <a:pt x="12201" y="1097"/>
                  <a:pt x="12195" y="1097"/>
                  <a:pt x="12195" y="1103"/>
                </a:cubicBezTo>
                <a:lnTo>
                  <a:pt x="12195" y="1109"/>
                </a:lnTo>
                <a:cubicBezTo>
                  <a:pt x="12195" y="1121"/>
                  <a:pt x="12195" y="1121"/>
                  <a:pt x="12195" y="1121"/>
                </a:cubicBezTo>
                <a:cubicBezTo>
                  <a:pt x="12195" y="1144"/>
                  <a:pt x="12195" y="1144"/>
                  <a:pt x="12195" y="1144"/>
                </a:cubicBezTo>
                <a:cubicBezTo>
                  <a:pt x="12189" y="1144"/>
                  <a:pt x="12183" y="1150"/>
                  <a:pt x="12177" y="1150"/>
                </a:cubicBezTo>
                <a:cubicBezTo>
                  <a:pt x="12166" y="1150"/>
                  <a:pt x="12154" y="1144"/>
                  <a:pt x="12142" y="1150"/>
                </a:cubicBezTo>
                <a:cubicBezTo>
                  <a:pt x="12136" y="1150"/>
                  <a:pt x="12124" y="1150"/>
                  <a:pt x="12118" y="1156"/>
                </a:cubicBezTo>
                <a:cubicBezTo>
                  <a:pt x="12112" y="1162"/>
                  <a:pt x="12106" y="1162"/>
                  <a:pt x="12106" y="1168"/>
                </a:cubicBezTo>
                <a:cubicBezTo>
                  <a:pt x="12094" y="1174"/>
                  <a:pt x="12088" y="1180"/>
                  <a:pt x="12088" y="1186"/>
                </a:cubicBezTo>
                <a:cubicBezTo>
                  <a:pt x="12088" y="1192"/>
                  <a:pt x="12094" y="1198"/>
                  <a:pt x="12094" y="1204"/>
                </a:cubicBezTo>
                <a:cubicBezTo>
                  <a:pt x="12100" y="1204"/>
                  <a:pt x="12100" y="1204"/>
                  <a:pt x="12106" y="1198"/>
                </a:cubicBezTo>
                <a:cubicBezTo>
                  <a:pt x="12112" y="1198"/>
                  <a:pt x="12118" y="1192"/>
                  <a:pt x="12124" y="1192"/>
                </a:cubicBezTo>
                <a:cubicBezTo>
                  <a:pt x="12130" y="1192"/>
                  <a:pt x="12136" y="1192"/>
                  <a:pt x="12142" y="1192"/>
                </a:cubicBezTo>
                <a:cubicBezTo>
                  <a:pt x="12136" y="1204"/>
                  <a:pt x="12136" y="1204"/>
                  <a:pt x="12136" y="1210"/>
                </a:cubicBezTo>
                <a:cubicBezTo>
                  <a:pt x="12136" y="1215"/>
                  <a:pt x="12136" y="1215"/>
                  <a:pt x="12136" y="1215"/>
                </a:cubicBezTo>
                <a:cubicBezTo>
                  <a:pt x="12136" y="1221"/>
                  <a:pt x="12142" y="1227"/>
                  <a:pt x="12142" y="1227"/>
                </a:cubicBezTo>
                <a:cubicBezTo>
                  <a:pt x="12136" y="1227"/>
                  <a:pt x="12118" y="1233"/>
                  <a:pt x="12112" y="1233"/>
                </a:cubicBezTo>
                <a:close/>
                <a:moveTo>
                  <a:pt x="12972" y="1263"/>
                </a:moveTo>
                <a:lnTo>
                  <a:pt x="12972" y="1263"/>
                </a:lnTo>
                <a:cubicBezTo>
                  <a:pt x="12978" y="1263"/>
                  <a:pt x="12984" y="1257"/>
                  <a:pt x="12990" y="1257"/>
                </a:cubicBezTo>
                <a:cubicBezTo>
                  <a:pt x="12990" y="1257"/>
                  <a:pt x="12996" y="1257"/>
                  <a:pt x="13002" y="1257"/>
                </a:cubicBezTo>
                <a:cubicBezTo>
                  <a:pt x="13002" y="1257"/>
                  <a:pt x="13007" y="1251"/>
                  <a:pt x="13013" y="1251"/>
                </a:cubicBezTo>
                <a:cubicBezTo>
                  <a:pt x="13019" y="1251"/>
                  <a:pt x="13025" y="1251"/>
                  <a:pt x="13037" y="1251"/>
                </a:cubicBezTo>
                <a:cubicBezTo>
                  <a:pt x="13043" y="1251"/>
                  <a:pt x="13043" y="1251"/>
                  <a:pt x="13043" y="1251"/>
                </a:cubicBezTo>
                <a:cubicBezTo>
                  <a:pt x="13049" y="1251"/>
                  <a:pt x="13055" y="1245"/>
                  <a:pt x="13055" y="1245"/>
                </a:cubicBezTo>
                <a:cubicBezTo>
                  <a:pt x="13055" y="1239"/>
                  <a:pt x="13061" y="1233"/>
                  <a:pt x="13055" y="1233"/>
                </a:cubicBezTo>
                <a:cubicBezTo>
                  <a:pt x="13055" y="1227"/>
                  <a:pt x="13055" y="1221"/>
                  <a:pt x="13049" y="1221"/>
                </a:cubicBezTo>
                <a:cubicBezTo>
                  <a:pt x="13043" y="1215"/>
                  <a:pt x="13043" y="1215"/>
                  <a:pt x="13037" y="1215"/>
                </a:cubicBezTo>
                <a:cubicBezTo>
                  <a:pt x="13031" y="1215"/>
                  <a:pt x="13031" y="1210"/>
                  <a:pt x="13025" y="1210"/>
                </a:cubicBezTo>
                <a:cubicBezTo>
                  <a:pt x="13019" y="1210"/>
                  <a:pt x="13019" y="1210"/>
                  <a:pt x="13013" y="1210"/>
                </a:cubicBezTo>
                <a:cubicBezTo>
                  <a:pt x="13002" y="1210"/>
                  <a:pt x="13002" y="1215"/>
                  <a:pt x="12990" y="1221"/>
                </a:cubicBezTo>
                <a:cubicBezTo>
                  <a:pt x="12984" y="1221"/>
                  <a:pt x="12984" y="1227"/>
                  <a:pt x="12978" y="1233"/>
                </a:cubicBezTo>
                <a:cubicBezTo>
                  <a:pt x="12972" y="1239"/>
                  <a:pt x="12966" y="1245"/>
                  <a:pt x="12960" y="1251"/>
                </a:cubicBezTo>
                <a:cubicBezTo>
                  <a:pt x="12960" y="1257"/>
                  <a:pt x="12966" y="1263"/>
                  <a:pt x="12972" y="1263"/>
                </a:cubicBezTo>
                <a:close/>
                <a:moveTo>
                  <a:pt x="12563" y="356"/>
                </a:moveTo>
                <a:lnTo>
                  <a:pt x="12563" y="356"/>
                </a:lnTo>
                <a:cubicBezTo>
                  <a:pt x="12569" y="368"/>
                  <a:pt x="12569" y="368"/>
                  <a:pt x="12569" y="368"/>
                </a:cubicBezTo>
                <a:cubicBezTo>
                  <a:pt x="12575" y="374"/>
                  <a:pt x="12580" y="379"/>
                  <a:pt x="12592" y="386"/>
                </a:cubicBezTo>
                <a:cubicBezTo>
                  <a:pt x="12598" y="391"/>
                  <a:pt x="12598" y="391"/>
                  <a:pt x="12604" y="397"/>
                </a:cubicBezTo>
                <a:cubicBezTo>
                  <a:pt x="12610" y="403"/>
                  <a:pt x="12622" y="403"/>
                  <a:pt x="12634" y="403"/>
                </a:cubicBezTo>
                <a:cubicBezTo>
                  <a:pt x="12640" y="403"/>
                  <a:pt x="12646" y="403"/>
                  <a:pt x="12652" y="403"/>
                </a:cubicBezTo>
                <a:cubicBezTo>
                  <a:pt x="12652" y="397"/>
                  <a:pt x="12658" y="397"/>
                  <a:pt x="12658" y="397"/>
                </a:cubicBezTo>
                <a:cubicBezTo>
                  <a:pt x="12664" y="391"/>
                  <a:pt x="12669" y="391"/>
                  <a:pt x="12669" y="391"/>
                </a:cubicBezTo>
                <a:cubicBezTo>
                  <a:pt x="12675" y="386"/>
                  <a:pt x="12675" y="379"/>
                  <a:pt x="12675" y="379"/>
                </a:cubicBezTo>
                <a:cubicBezTo>
                  <a:pt x="12681" y="374"/>
                  <a:pt x="12681" y="368"/>
                  <a:pt x="12687" y="368"/>
                </a:cubicBezTo>
                <a:cubicBezTo>
                  <a:pt x="12687" y="362"/>
                  <a:pt x="12693" y="368"/>
                  <a:pt x="12699" y="362"/>
                </a:cubicBezTo>
                <a:cubicBezTo>
                  <a:pt x="12699" y="362"/>
                  <a:pt x="12705" y="362"/>
                  <a:pt x="12711" y="356"/>
                </a:cubicBezTo>
                <a:cubicBezTo>
                  <a:pt x="12711" y="356"/>
                  <a:pt x="12717" y="356"/>
                  <a:pt x="12723" y="350"/>
                </a:cubicBezTo>
                <a:cubicBezTo>
                  <a:pt x="12729" y="350"/>
                  <a:pt x="12735" y="350"/>
                  <a:pt x="12741" y="344"/>
                </a:cubicBezTo>
                <a:cubicBezTo>
                  <a:pt x="12741" y="338"/>
                  <a:pt x="12741" y="338"/>
                  <a:pt x="12741" y="338"/>
                </a:cubicBezTo>
                <a:cubicBezTo>
                  <a:pt x="12735" y="332"/>
                  <a:pt x="12735" y="332"/>
                  <a:pt x="12729" y="332"/>
                </a:cubicBezTo>
                <a:cubicBezTo>
                  <a:pt x="12717" y="332"/>
                  <a:pt x="12717" y="332"/>
                  <a:pt x="12717" y="332"/>
                </a:cubicBezTo>
                <a:cubicBezTo>
                  <a:pt x="12717" y="332"/>
                  <a:pt x="12711" y="326"/>
                  <a:pt x="12705" y="326"/>
                </a:cubicBezTo>
                <a:cubicBezTo>
                  <a:pt x="12699" y="326"/>
                  <a:pt x="12693" y="326"/>
                  <a:pt x="12687" y="326"/>
                </a:cubicBezTo>
                <a:cubicBezTo>
                  <a:pt x="12681" y="326"/>
                  <a:pt x="12675" y="326"/>
                  <a:pt x="12669" y="326"/>
                </a:cubicBezTo>
                <a:cubicBezTo>
                  <a:pt x="12669" y="326"/>
                  <a:pt x="12664" y="326"/>
                  <a:pt x="12658" y="332"/>
                </a:cubicBezTo>
                <a:cubicBezTo>
                  <a:pt x="12658" y="332"/>
                  <a:pt x="12664" y="338"/>
                  <a:pt x="12658" y="338"/>
                </a:cubicBezTo>
                <a:cubicBezTo>
                  <a:pt x="12652" y="344"/>
                  <a:pt x="12652" y="338"/>
                  <a:pt x="12646" y="338"/>
                </a:cubicBezTo>
                <a:cubicBezTo>
                  <a:pt x="12634" y="344"/>
                  <a:pt x="12622" y="338"/>
                  <a:pt x="12610" y="338"/>
                </a:cubicBezTo>
                <a:cubicBezTo>
                  <a:pt x="12610" y="344"/>
                  <a:pt x="12604" y="344"/>
                  <a:pt x="12598" y="344"/>
                </a:cubicBezTo>
                <a:cubicBezTo>
                  <a:pt x="12598" y="344"/>
                  <a:pt x="12592" y="350"/>
                  <a:pt x="12586" y="350"/>
                </a:cubicBezTo>
                <a:cubicBezTo>
                  <a:pt x="12586" y="356"/>
                  <a:pt x="12580" y="362"/>
                  <a:pt x="12580" y="362"/>
                </a:cubicBezTo>
                <a:cubicBezTo>
                  <a:pt x="12575" y="362"/>
                  <a:pt x="12569" y="356"/>
                  <a:pt x="12563" y="356"/>
                </a:cubicBezTo>
                <a:close/>
                <a:moveTo>
                  <a:pt x="12426" y="356"/>
                </a:moveTo>
                <a:lnTo>
                  <a:pt x="12426" y="356"/>
                </a:lnTo>
                <a:cubicBezTo>
                  <a:pt x="12426" y="362"/>
                  <a:pt x="12426" y="362"/>
                  <a:pt x="12426" y="368"/>
                </a:cubicBezTo>
                <a:cubicBezTo>
                  <a:pt x="12420" y="368"/>
                  <a:pt x="12426" y="374"/>
                  <a:pt x="12426" y="379"/>
                </a:cubicBezTo>
                <a:cubicBezTo>
                  <a:pt x="12420" y="379"/>
                  <a:pt x="12414" y="379"/>
                  <a:pt x="12414" y="379"/>
                </a:cubicBezTo>
                <a:cubicBezTo>
                  <a:pt x="12403" y="386"/>
                  <a:pt x="12397" y="391"/>
                  <a:pt x="12391" y="397"/>
                </a:cubicBezTo>
                <a:cubicBezTo>
                  <a:pt x="12385" y="397"/>
                  <a:pt x="12385" y="403"/>
                  <a:pt x="12385" y="409"/>
                </a:cubicBezTo>
                <a:cubicBezTo>
                  <a:pt x="12397" y="415"/>
                  <a:pt x="12397" y="415"/>
                  <a:pt x="12397" y="415"/>
                </a:cubicBezTo>
                <a:cubicBezTo>
                  <a:pt x="12397" y="415"/>
                  <a:pt x="12403" y="421"/>
                  <a:pt x="12409" y="421"/>
                </a:cubicBezTo>
                <a:cubicBezTo>
                  <a:pt x="12414" y="421"/>
                  <a:pt x="12414" y="421"/>
                  <a:pt x="12426" y="421"/>
                </a:cubicBezTo>
                <a:lnTo>
                  <a:pt x="12426" y="421"/>
                </a:lnTo>
                <a:cubicBezTo>
                  <a:pt x="12432" y="421"/>
                  <a:pt x="12438" y="415"/>
                  <a:pt x="12438" y="415"/>
                </a:cubicBezTo>
                <a:cubicBezTo>
                  <a:pt x="12444" y="415"/>
                  <a:pt x="12450" y="415"/>
                  <a:pt x="12456" y="415"/>
                </a:cubicBezTo>
                <a:cubicBezTo>
                  <a:pt x="12474" y="415"/>
                  <a:pt x="12474" y="415"/>
                  <a:pt x="12474" y="415"/>
                </a:cubicBezTo>
                <a:cubicBezTo>
                  <a:pt x="12480" y="415"/>
                  <a:pt x="12486" y="415"/>
                  <a:pt x="12492" y="415"/>
                </a:cubicBezTo>
                <a:cubicBezTo>
                  <a:pt x="12503" y="421"/>
                  <a:pt x="12515" y="421"/>
                  <a:pt x="12533" y="415"/>
                </a:cubicBezTo>
                <a:cubicBezTo>
                  <a:pt x="12539" y="415"/>
                  <a:pt x="12539" y="415"/>
                  <a:pt x="12545" y="415"/>
                </a:cubicBezTo>
                <a:cubicBezTo>
                  <a:pt x="12539" y="409"/>
                  <a:pt x="12533" y="403"/>
                  <a:pt x="12533" y="403"/>
                </a:cubicBezTo>
                <a:cubicBezTo>
                  <a:pt x="12527" y="397"/>
                  <a:pt x="12527" y="397"/>
                  <a:pt x="12521" y="391"/>
                </a:cubicBezTo>
                <a:cubicBezTo>
                  <a:pt x="12521" y="386"/>
                  <a:pt x="12527" y="379"/>
                  <a:pt x="12521" y="379"/>
                </a:cubicBezTo>
                <a:cubicBezTo>
                  <a:pt x="12521" y="368"/>
                  <a:pt x="12509" y="362"/>
                  <a:pt x="12509" y="356"/>
                </a:cubicBezTo>
                <a:cubicBezTo>
                  <a:pt x="12509" y="350"/>
                  <a:pt x="12509" y="338"/>
                  <a:pt x="12509" y="332"/>
                </a:cubicBezTo>
                <a:cubicBezTo>
                  <a:pt x="12492" y="332"/>
                  <a:pt x="12492" y="332"/>
                  <a:pt x="12492" y="332"/>
                </a:cubicBezTo>
                <a:cubicBezTo>
                  <a:pt x="12486" y="332"/>
                  <a:pt x="12486" y="332"/>
                  <a:pt x="12480" y="332"/>
                </a:cubicBezTo>
                <a:cubicBezTo>
                  <a:pt x="12474" y="338"/>
                  <a:pt x="12474" y="338"/>
                  <a:pt x="12474" y="344"/>
                </a:cubicBezTo>
                <a:cubicBezTo>
                  <a:pt x="12468" y="350"/>
                  <a:pt x="12468" y="350"/>
                  <a:pt x="12462" y="356"/>
                </a:cubicBezTo>
                <a:cubicBezTo>
                  <a:pt x="12456" y="356"/>
                  <a:pt x="12450" y="356"/>
                  <a:pt x="12450" y="356"/>
                </a:cubicBezTo>
                <a:cubicBezTo>
                  <a:pt x="12444" y="362"/>
                  <a:pt x="12444" y="362"/>
                  <a:pt x="12438" y="362"/>
                </a:cubicBezTo>
                <a:lnTo>
                  <a:pt x="12426" y="356"/>
                </a:lnTo>
                <a:close/>
                <a:moveTo>
                  <a:pt x="12403" y="457"/>
                </a:moveTo>
                <a:lnTo>
                  <a:pt x="12403" y="457"/>
                </a:lnTo>
                <a:cubicBezTo>
                  <a:pt x="12397" y="457"/>
                  <a:pt x="12397" y="463"/>
                  <a:pt x="12391" y="463"/>
                </a:cubicBezTo>
                <a:cubicBezTo>
                  <a:pt x="12379" y="463"/>
                  <a:pt x="12379" y="463"/>
                  <a:pt x="12379" y="463"/>
                </a:cubicBezTo>
                <a:cubicBezTo>
                  <a:pt x="12373" y="463"/>
                  <a:pt x="12373" y="468"/>
                  <a:pt x="12367" y="468"/>
                </a:cubicBezTo>
                <a:cubicBezTo>
                  <a:pt x="12355" y="468"/>
                  <a:pt x="12355" y="468"/>
                  <a:pt x="12355" y="468"/>
                </a:cubicBezTo>
                <a:cubicBezTo>
                  <a:pt x="12361" y="468"/>
                  <a:pt x="12355" y="474"/>
                  <a:pt x="12355" y="480"/>
                </a:cubicBezTo>
                <a:cubicBezTo>
                  <a:pt x="12361" y="480"/>
                  <a:pt x="12361" y="486"/>
                  <a:pt x="12361" y="492"/>
                </a:cubicBezTo>
                <a:cubicBezTo>
                  <a:pt x="12367" y="492"/>
                  <a:pt x="12373" y="492"/>
                  <a:pt x="12379" y="492"/>
                </a:cubicBezTo>
                <a:cubicBezTo>
                  <a:pt x="12379" y="492"/>
                  <a:pt x="12385" y="492"/>
                  <a:pt x="12391" y="492"/>
                </a:cubicBezTo>
                <a:cubicBezTo>
                  <a:pt x="12391" y="486"/>
                  <a:pt x="12397" y="486"/>
                  <a:pt x="12403" y="486"/>
                </a:cubicBezTo>
                <a:cubicBezTo>
                  <a:pt x="12409" y="480"/>
                  <a:pt x="12414" y="480"/>
                  <a:pt x="12426" y="480"/>
                </a:cubicBezTo>
                <a:cubicBezTo>
                  <a:pt x="12420" y="474"/>
                  <a:pt x="12426" y="468"/>
                  <a:pt x="12426" y="468"/>
                </a:cubicBezTo>
                <a:cubicBezTo>
                  <a:pt x="12420" y="463"/>
                  <a:pt x="12414" y="463"/>
                  <a:pt x="12414" y="457"/>
                </a:cubicBezTo>
                <a:cubicBezTo>
                  <a:pt x="12409" y="457"/>
                  <a:pt x="12409" y="457"/>
                  <a:pt x="12403" y="457"/>
                </a:cubicBezTo>
                <a:close/>
                <a:moveTo>
                  <a:pt x="12201" y="439"/>
                </a:moveTo>
                <a:lnTo>
                  <a:pt x="12201" y="439"/>
                </a:lnTo>
                <a:cubicBezTo>
                  <a:pt x="12201" y="474"/>
                  <a:pt x="12201" y="474"/>
                  <a:pt x="12201" y="474"/>
                </a:cubicBezTo>
                <a:cubicBezTo>
                  <a:pt x="12254" y="474"/>
                  <a:pt x="12254" y="474"/>
                  <a:pt x="12254" y="474"/>
                </a:cubicBezTo>
                <a:cubicBezTo>
                  <a:pt x="12260" y="468"/>
                  <a:pt x="12266" y="468"/>
                  <a:pt x="12266" y="463"/>
                </a:cubicBezTo>
                <a:cubicBezTo>
                  <a:pt x="12266" y="463"/>
                  <a:pt x="12266" y="457"/>
                  <a:pt x="12266" y="451"/>
                </a:cubicBezTo>
                <a:cubicBezTo>
                  <a:pt x="12266" y="451"/>
                  <a:pt x="12272" y="451"/>
                  <a:pt x="12272" y="445"/>
                </a:cubicBezTo>
                <a:cubicBezTo>
                  <a:pt x="12272" y="457"/>
                  <a:pt x="12272" y="468"/>
                  <a:pt x="12278" y="474"/>
                </a:cubicBezTo>
                <a:cubicBezTo>
                  <a:pt x="12284" y="480"/>
                  <a:pt x="12290" y="480"/>
                  <a:pt x="12296" y="480"/>
                </a:cubicBezTo>
                <a:cubicBezTo>
                  <a:pt x="12302" y="480"/>
                  <a:pt x="12302" y="474"/>
                  <a:pt x="12308" y="474"/>
                </a:cubicBezTo>
                <a:cubicBezTo>
                  <a:pt x="12314" y="474"/>
                  <a:pt x="12314" y="474"/>
                  <a:pt x="12320" y="474"/>
                </a:cubicBezTo>
                <a:cubicBezTo>
                  <a:pt x="12320" y="463"/>
                  <a:pt x="12320" y="457"/>
                  <a:pt x="12320" y="439"/>
                </a:cubicBezTo>
                <a:cubicBezTo>
                  <a:pt x="12367" y="439"/>
                  <a:pt x="12367" y="439"/>
                  <a:pt x="12367" y="439"/>
                </a:cubicBezTo>
                <a:cubicBezTo>
                  <a:pt x="12367" y="427"/>
                  <a:pt x="12367" y="427"/>
                  <a:pt x="12367" y="427"/>
                </a:cubicBezTo>
                <a:cubicBezTo>
                  <a:pt x="12367" y="427"/>
                  <a:pt x="12367" y="421"/>
                  <a:pt x="12367" y="415"/>
                </a:cubicBezTo>
                <a:cubicBezTo>
                  <a:pt x="12284" y="415"/>
                  <a:pt x="12284" y="415"/>
                  <a:pt x="12284" y="415"/>
                </a:cubicBezTo>
                <a:cubicBezTo>
                  <a:pt x="12272" y="415"/>
                  <a:pt x="12266" y="421"/>
                  <a:pt x="12260" y="427"/>
                </a:cubicBezTo>
                <a:cubicBezTo>
                  <a:pt x="12254" y="427"/>
                  <a:pt x="12248" y="433"/>
                  <a:pt x="12243" y="433"/>
                </a:cubicBezTo>
                <a:cubicBezTo>
                  <a:pt x="12237" y="433"/>
                  <a:pt x="12237" y="439"/>
                  <a:pt x="12231" y="439"/>
                </a:cubicBezTo>
                <a:cubicBezTo>
                  <a:pt x="12225" y="445"/>
                  <a:pt x="12213" y="445"/>
                  <a:pt x="12201" y="451"/>
                </a:cubicBezTo>
                <a:lnTo>
                  <a:pt x="12201" y="439"/>
                </a:lnTo>
                <a:close/>
                <a:moveTo>
                  <a:pt x="12041" y="445"/>
                </a:moveTo>
                <a:lnTo>
                  <a:pt x="12041" y="445"/>
                </a:lnTo>
                <a:cubicBezTo>
                  <a:pt x="12041" y="445"/>
                  <a:pt x="12053" y="445"/>
                  <a:pt x="12053" y="439"/>
                </a:cubicBezTo>
                <a:cubicBezTo>
                  <a:pt x="12053" y="439"/>
                  <a:pt x="12053" y="433"/>
                  <a:pt x="12053" y="427"/>
                </a:cubicBezTo>
                <a:cubicBezTo>
                  <a:pt x="12053" y="427"/>
                  <a:pt x="12053" y="421"/>
                  <a:pt x="12059" y="415"/>
                </a:cubicBezTo>
                <a:cubicBezTo>
                  <a:pt x="12065" y="415"/>
                  <a:pt x="12071" y="421"/>
                  <a:pt x="12082" y="415"/>
                </a:cubicBezTo>
                <a:cubicBezTo>
                  <a:pt x="12082" y="415"/>
                  <a:pt x="12088" y="415"/>
                  <a:pt x="12094" y="415"/>
                </a:cubicBezTo>
                <a:cubicBezTo>
                  <a:pt x="12100" y="415"/>
                  <a:pt x="12100" y="409"/>
                  <a:pt x="12106" y="409"/>
                </a:cubicBezTo>
                <a:cubicBezTo>
                  <a:pt x="12112" y="403"/>
                  <a:pt x="12118" y="409"/>
                  <a:pt x="12124" y="409"/>
                </a:cubicBezTo>
                <a:cubicBezTo>
                  <a:pt x="12130" y="403"/>
                  <a:pt x="12136" y="397"/>
                  <a:pt x="12136" y="397"/>
                </a:cubicBezTo>
                <a:cubicBezTo>
                  <a:pt x="12142" y="397"/>
                  <a:pt x="12148" y="397"/>
                  <a:pt x="12148" y="397"/>
                </a:cubicBezTo>
                <a:cubicBezTo>
                  <a:pt x="12159" y="397"/>
                  <a:pt x="12166" y="397"/>
                  <a:pt x="12171" y="397"/>
                </a:cubicBezTo>
                <a:cubicBezTo>
                  <a:pt x="12177" y="397"/>
                  <a:pt x="12177" y="391"/>
                  <a:pt x="12183" y="391"/>
                </a:cubicBezTo>
                <a:cubicBezTo>
                  <a:pt x="12189" y="391"/>
                  <a:pt x="12183" y="379"/>
                  <a:pt x="12189" y="379"/>
                </a:cubicBezTo>
                <a:cubicBezTo>
                  <a:pt x="12201" y="379"/>
                  <a:pt x="12201" y="386"/>
                  <a:pt x="12213" y="391"/>
                </a:cubicBezTo>
                <a:cubicBezTo>
                  <a:pt x="12213" y="391"/>
                  <a:pt x="12219" y="391"/>
                  <a:pt x="12225" y="391"/>
                </a:cubicBezTo>
                <a:cubicBezTo>
                  <a:pt x="12231" y="391"/>
                  <a:pt x="12231" y="397"/>
                  <a:pt x="12237" y="397"/>
                </a:cubicBezTo>
                <a:cubicBezTo>
                  <a:pt x="12260" y="397"/>
                  <a:pt x="12260" y="397"/>
                  <a:pt x="12260" y="397"/>
                </a:cubicBezTo>
                <a:cubicBezTo>
                  <a:pt x="12260" y="391"/>
                  <a:pt x="12260" y="386"/>
                  <a:pt x="12260" y="386"/>
                </a:cubicBezTo>
                <a:cubicBezTo>
                  <a:pt x="12260" y="374"/>
                  <a:pt x="12254" y="368"/>
                  <a:pt x="12254" y="362"/>
                </a:cubicBezTo>
                <a:cubicBezTo>
                  <a:pt x="12254" y="350"/>
                  <a:pt x="12266" y="344"/>
                  <a:pt x="12272" y="344"/>
                </a:cubicBezTo>
                <a:cubicBezTo>
                  <a:pt x="12284" y="344"/>
                  <a:pt x="12284" y="350"/>
                  <a:pt x="12290" y="350"/>
                </a:cubicBezTo>
                <a:cubicBezTo>
                  <a:pt x="12296" y="356"/>
                  <a:pt x="12302" y="356"/>
                  <a:pt x="12302" y="356"/>
                </a:cubicBezTo>
                <a:cubicBezTo>
                  <a:pt x="12308" y="356"/>
                  <a:pt x="12308" y="362"/>
                  <a:pt x="12308" y="368"/>
                </a:cubicBezTo>
                <a:cubicBezTo>
                  <a:pt x="12320" y="374"/>
                  <a:pt x="12325" y="379"/>
                  <a:pt x="12337" y="379"/>
                </a:cubicBezTo>
                <a:cubicBezTo>
                  <a:pt x="12349" y="379"/>
                  <a:pt x="12355" y="374"/>
                  <a:pt x="12367" y="374"/>
                </a:cubicBezTo>
                <a:cubicBezTo>
                  <a:pt x="12367" y="368"/>
                  <a:pt x="12373" y="368"/>
                  <a:pt x="12373" y="362"/>
                </a:cubicBezTo>
                <a:cubicBezTo>
                  <a:pt x="12373" y="356"/>
                  <a:pt x="12367" y="356"/>
                  <a:pt x="12367" y="350"/>
                </a:cubicBezTo>
                <a:cubicBezTo>
                  <a:pt x="12367" y="338"/>
                  <a:pt x="12367" y="338"/>
                  <a:pt x="12367" y="338"/>
                </a:cubicBezTo>
                <a:cubicBezTo>
                  <a:pt x="12361" y="338"/>
                  <a:pt x="12355" y="332"/>
                  <a:pt x="12343" y="338"/>
                </a:cubicBezTo>
                <a:cubicBezTo>
                  <a:pt x="12337" y="338"/>
                  <a:pt x="12337" y="338"/>
                  <a:pt x="12332" y="338"/>
                </a:cubicBezTo>
                <a:cubicBezTo>
                  <a:pt x="12325" y="338"/>
                  <a:pt x="12320" y="338"/>
                  <a:pt x="12308" y="338"/>
                </a:cubicBezTo>
                <a:cubicBezTo>
                  <a:pt x="12308" y="338"/>
                  <a:pt x="12302" y="338"/>
                  <a:pt x="12296" y="338"/>
                </a:cubicBezTo>
                <a:cubicBezTo>
                  <a:pt x="12302" y="326"/>
                  <a:pt x="12302" y="326"/>
                  <a:pt x="12308" y="320"/>
                </a:cubicBezTo>
                <a:cubicBezTo>
                  <a:pt x="12314" y="314"/>
                  <a:pt x="12320" y="314"/>
                  <a:pt x="12325" y="308"/>
                </a:cubicBezTo>
                <a:cubicBezTo>
                  <a:pt x="12332" y="302"/>
                  <a:pt x="12332" y="297"/>
                  <a:pt x="12337" y="291"/>
                </a:cubicBezTo>
                <a:cubicBezTo>
                  <a:pt x="12332" y="279"/>
                  <a:pt x="12332" y="279"/>
                  <a:pt x="12332" y="279"/>
                </a:cubicBezTo>
                <a:cubicBezTo>
                  <a:pt x="12325" y="279"/>
                  <a:pt x="12325" y="279"/>
                  <a:pt x="12320" y="279"/>
                </a:cubicBezTo>
                <a:cubicBezTo>
                  <a:pt x="12314" y="279"/>
                  <a:pt x="12314" y="285"/>
                  <a:pt x="12308" y="285"/>
                </a:cubicBezTo>
                <a:cubicBezTo>
                  <a:pt x="12302" y="285"/>
                  <a:pt x="12296" y="285"/>
                  <a:pt x="12296" y="285"/>
                </a:cubicBezTo>
                <a:cubicBezTo>
                  <a:pt x="12284" y="285"/>
                  <a:pt x="12284" y="285"/>
                  <a:pt x="12284" y="285"/>
                </a:cubicBezTo>
                <a:cubicBezTo>
                  <a:pt x="12278" y="285"/>
                  <a:pt x="12278" y="291"/>
                  <a:pt x="12272" y="291"/>
                </a:cubicBezTo>
                <a:cubicBezTo>
                  <a:pt x="12266" y="291"/>
                  <a:pt x="12260" y="291"/>
                  <a:pt x="12260" y="291"/>
                </a:cubicBezTo>
                <a:cubicBezTo>
                  <a:pt x="12254" y="297"/>
                  <a:pt x="12248" y="297"/>
                  <a:pt x="12248" y="302"/>
                </a:cubicBezTo>
                <a:cubicBezTo>
                  <a:pt x="12248" y="302"/>
                  <a:pt x="12248" y="308"/>
                  <a:pt x="12248" y="314"/>
                </a:cubicBezTo>
                <a:cubicBezTo>
                  <a:pt x="12248" y="314"/>
                  <a:pt x="12248" y="320"/>
                  <a:pt x="12248" y="326"/>
                </a:cubicBezTo>
                <a:cubicBezTo>
                  <a:pt x="12248" y="332"/>
                  <a:pt x="12248" y="332"/>
                  <a:pt x="12248" y="338"/>
                </a:cubicBezTo>
                <a:cubicBezTo>
                  <a:pt x="12237" y="338"/>
                  <a:pt x="12231" y="338"/>
                  <a:pt x="12219" y="338"/>
                </a:cubicBezTo>
                <a:cubicBezTo>
                  <a:pt x="12219" y="338"/>
                  <a:pt x="12213" y="338"/>
                  <a:pt x="12207" y="338"/>
                </a:cubicBezTo>
                <a:cubicBezTo>
                  <a:pt x="12195" y="338"/>
                  <a:pt x="12195" y="338"/>
                  <a:pt x="12195" y="338"/>
                </a:cubicBezTo>
                <a:cubicBezTo>
                  <a:pt x="12183" y="338"/>
                  <a:pt x="12183" y="338"/>
                  <a:pt x="12183" y="338"/>
                </a:cubicBezTo>
                <a:cubicBezTo>
                  <a:pt x="12177" y="338"/>
                  <a:pt x="12171" y="332"/>
                  <a:pt x="12171" y="338"/>
                </a:cubicBezTo>
                <a:cubicBezTo>
                  <a:pt x="12166" y="338"/>
                  <a:pt x="12159" y="338"/>
                  <a:pt x="12159" y="344"/>
                </a:cubicBezTo>
                <a:cubicBezTo>
                  <a:pt x="12159" y="350"/>
                  <a:pt x="12166" y="356"/>
                  <a:pt x="12166" y="356"/>
                </a:cubicBezTo>
                <a:cubicBezTo>
                  <a:pt x="12159" y="362"/>
                  <a:pt x="12154" y="362"/>
                  <a:pt x="12154" y="362"/>
                </a:cubicBezTo>
                <a:cubicBezTo>
                  <a:pt x="12154" y="368"/>
                  <a:pt x="12159" y="368"/>
                  <a:pt x="12159" y="374"/>
                </a:cubicBezTo>
                <a:cubicBezTo>
                  <a:pt x="12159" y="397"/>
                  <a:pt x="12159" y="397"/>
                  <a:pt x="12159" y="397"/>
                </a:cubicBezTo>
                <a:cubicBezTo>
                  <a:pt x="12142" y="397"/>
                  <a:pt x="12130" y="397"/>
                  <a:pt x="12112" y="397"/>
                </a:cubicBezTo>
                <a:cubicBezTo>
                  <a:pt x="12106" y="397"/>
                  <a:pt x="12100" y="397"/>
                  <a:pt x="12100" y="403"/>
                </a:cubicBezTo>
                <a:cubicBezTo>
                  <a:pt x="12094" y="403"/>
                  <a:pt x="12088" y="403"/>
                  <a:pt x="12088" y="403"/>
                </a:cubicBezTo>
                <a:cubicBezTo>
                  <a:pt x="12082" y="403"/>
                  <a:pt x="12082" y="409"/>
                  <a:pt x="12077" y="409"/>
                </a:cubicBezTo>
                <a:cubicBezTo>
                  <a:pt x="12071" y="409"/>
                  <a:pt x="12065" y="409"/>
                  <a:pt x="12065" y="409"/>
                </a:cubicBezTo>
                <a:cubicBezTo>
                  <a:pt x="12059" y="409"/>
                  <a:pt x="12059" y="415"/>
                  <a:pt x="12053" y="415"/>
                </a:cubicBezTo>
                <a:cubicBezTo>
                  <a:pt x="12047" y="415"/>
                  <a:pt x="12047" y="421"/>
                  <a:pt x="12041" y="427"/>
                </a:cubicBezTo>
                <a:cubicBezTo>
                  <a:pt x="12029" y="439"/>
                  <a:pt x="12029" y="439"/>
                  <a:pt x="12029" y="439"/>
                </a:cubicBezTo>
                <a:lnTo>
                  <a:pt x="12041" y="445"/>
                </a:lnTo>
                <a:close/>
                <a:moveTo>
                  <a:pt x="11810" y="368"/>
                </a:moveTo>
                <a:lnTo>
                  <a:pt x="11810" y="368"/>
                </a:lnTo>
                <a:cubicBezTo>
                  <a:pt x="11804" y="368"/>
                  <a:pt x="11798" y="368"/>
                  <a:pt x="11792" y="368"/>
                </a:cubicBezTo>
                <a:cubicBezTo>
                  <a:pt x="11786" y="368"/>
                  <a:pt x="11780" y="374"/>
                  <a:pt x="11780" y="374"/>
                </a:cubicBezTo>
                <a:cubicBezTo>
                  <a:pt x="11774" y="379"/>
                  <a:pt x="11774" y="379"/>
                  <a:pt x="11768" y="379"/>
                </a:cubicBezTo>
                <a:cubicBezTo>
                  <a:pt x="11762" y="379"/>
                  <a:pt x="11762" y="379"/>
                  <a:pt x="11762" y="379"/>
                </a:cubicBezTo>
                <a:cubicBezTo>
                  <a:pt x="11756" y="379"/>
                  <a:pt x="11750" y="379"/>
                  <a:pt x="11745" y="379"/>
                </a:cubicBezTo>
                <a:cubicBezTo>
                  <a:pt x="11739" y="379"/>
                  <a:pt x="11739" y="374"/>
                  <a:pt x="11733" y="374"/>
                </a:cubicBezTo>
                <a:cubicBezTo>
                  <a:pt x="11727" y="374"/>
                  <a:pt x="11721" y="374"/>
                  <a:pt x="11721" y="368"/>
                </a:cubicBezTo>
                <a:cubicBezTo>
                  <a:pt x="11715" y="374"/>
                  <a:pt x="11715" y="379"/>
                  <a:pt x="11709" y="386"/>
                </a:cubicBezTo>
                <a:lnTo>
                  <a:pt x="11709" y="397"/>
                </a:lnTo>
                <a:cubicBezTo>
                  <a:pt x="11703" y="397"/>
                  <a:pt x="11703" y="403"/>
                  <a:pt x="11697" y="403"/>
                </a:cubicBezTo>
                <a:cubicBezTo>
                  <a:pt x="11691" y="403"/>
                  <a:pt x="11691" y="391"/>
                  <a:pt x="11685" y="391"/>
                </a:cubicBezTo>
                <a:cubicBezTo>
                  <a:pt x="11679" y="391"/>
                  <a:pt x="11679" y="391"/>
                  <a:pt x="11673" y="391"/>
                </a:cubicBezTo>
                <a:cubicBezTo>
                  <a:pt x="11661" y="386"/>
                  <a:pt x="11656" y="386"/>
                  <a:pt x="11650" y="386"/>
                </a:cubicBezTo>
                <a:cubicBezTo>
                  <a:pt x="11626" y="386"/>
                  <a:pt x="11626" y="386"/>
                  <a:pt x="11626" y="386"/>
                </a:cubicBezTo>
                <a:cubicBezTo>
                  <a:pt x="11626" y="391"/>
                  <a:pt x="11626" y="403"/>
                  <a:pt x="11632" y="409"/>
                </a:cubicBezTo>
                <a:cubicBezTo>
                  <a:pt x="11638" y="421"/>
                  <a:pt x="11644" y="427"/>
                  <a:pt x="11656" y="427"/>
                </a:cubicBezTo>
                <a:cubicBezTo>
                  <a:pt x="11668" y="427"/>
                  <a:pt x="11668" y="421"/>
                  <a:pt x="11679" y="415"/>
                </a:cubicBezTo>
                <a:cubicBezTo>
                  <a:pt x="11679" y="415"/>
                  <a:pt x="11685" y="415"/>
                  <a:pt x="11691" y="415"/>
                </a:cubicBezTo>
                <a:cubicBezTo>
                  <a:pt x="11697" y="415"/>
                  <a:pt x="11697" y="409"/>
                  <a:pt x="11703" y="409"/>
                </a:cubicBezTo>
                <a:cubicBezTo>
                  <a:pt x="11709" y="409"/>
                  <a:pt x="11709" y="403"/>
                  <a:pt x="11715" y="403"/>
                </a:cubicBezTo>
                <a:cubicBezTo>
                  <a:pt x="11727" y="403"/>
                  <a:pt x="11733" y="403"/>
                  <a:pt x="11739" y="403"/>
                </a:cubicBezTo>
                <a:cubicBezTo>
                  <a:pt x="11750" y="403"/>
                  <a:pt x="11750" y="403"/>
                  <a:pt x="11762" y="403"/>
                </a:cubicBezTo>
                <a:cubicBezTo>
                  <a:pt x="11768" y="403"/>
                  <a:pt x="11768" y="409"/>
                  <a:pt x="11774" y="409"/>
                </a:cubicBezTo>
                <a:cubicBezTo>
                  <a:pt x="11774" y="409"/>
                  <a:pt x="11780" y="403"/>
                  <a:pt x="11786" y="403"/>
                </a:cubicBezTo>
                <a:cubicBezTo>
                  <a:pt x="11786" y="421"/>
                  <a:pt x="11786" y="421"/>
                  <a:pt x="11786" y="421"/>
                </a:cubicBezTo>
                <a:cubicBezTo>
                  <a:pt x="11780" y="427"/>
                  <a:pt x="11780" y="433"/>
                  <a:pt x="11774" y="433"/>
                </a:cubicBezTo>
                <a:cubicBezTo>
                  <a:pt x="11768" y="433"/>
                  <a:pt x="11762" y="433"/>
                  <a:pt x="11750" y="433"/>
                </a:cubicBezTo>
                <a:cubicBezTo>
                  <a:pt x="11750" y="457"/>
                  <a:pt x="11750" y="457"/>
                  <a:pt x="11750" y="457"/>
                </a:cubicBezTo>
                <a:cubicBezTo>
                  <a:pt x="11750" y="463"/>
                  <a:pt x="11750" y="463"/>
                  <a:pt x="11756" y="468"/>
                </a:cubicBezTo>
                <a:cubicBezTo>
                  <a:pt x="11762" y="474"/>
                  <a:pt x="11762" y="474"/>
                  <a:pt x="11768" y="480"/>
                </a:cubicBezTo>
                <a:cubicBezTo>
                  <a:pt x="11780" y="486"/>
                  <a:pt x="11780" y="486"/>
                  <a:pt x="11780" y="486"/>
                </a:cubicBezTo>
                <a:cubicBezTo>
                  <a:pt x="11792" y="492"/>
                  <a:pt x="11798" y="492"/>
                  <a:pt x="11816" y="492"/>
                </a:cubicBezTo>
                <a:cubicBezTo>
                  <a:pt x="11822" y="492"/>
                  <a:pt x="11827" y="492"/>
                  <a:pt x="11834" y="492"/>
                </a:cubicBezTo>
                <a:cubicBezTo>
                  <a:pt x="11839" y="486"/>
                  <a:pt x="11845" y="486"/>
                  <a:pt x="11845" y="480"/>
                </a:cubicBezTo>
                <a:cubicBezTo>
                  <a:pt x="11851" y="474"/>
                  <a:pt x="11857" y="468"/>
                  <a:pt x="11857" y="463"/>
                </a:cubicBezTo>
                <a:cubicBezTo>
                  <a:pt x="11857" y="457"/>
                  <a:pt x="11851" y="451"/>
                  <a:pt x="11851" y="439"/>
                </a:cubicBezTo>
                <a:cubicBezTo>
                  <a:pt x="11851" y="427"/>
                  <a:pt x="11851" y="427"/>
                  <a:pt x="11851" y="427"/>
                </a:cubicBezTo>
                <a:cubicBezTo>
                  <a:pt x="11863" y="427"/>
                  <a:pt x="11875" y="427"/>
                  <a:pt x="11887" y="427"/>
                </a:cubicBezTo>
                <a:cubicBezTo>
                  <a:pt x="11893" y="427"/>
                  <a:pt x="11893" y="427"/>
                  <a:pt x="11899" y="427"/>
                </a:cubicBezTo>
                <a:cubicBezTo>
                  <a:pt x="11905" y="427"/>
                  <a:pt x="11905" y="427"/>
                  <a:pt x="11905" y="427"/>
                </a:cubicBezTo>
                <a:cubicBezTo>
                  <a:pt x="11911" y="427"/>
                  <a:pt x="11916" y="427"/>
                  <a:pt x="11922" y="427"/>
                </a:cubicBezTo>
                <a:cubicBezTo>
                  <a:pt x="11928" y="427"/>
                  <a:pt x="11928" y="421"/>
                  <a:pt x="11934" y="415"/>
                </a:cubicBezTo>
                <a:cubicBezTo>
                  <a:pt x="11940" y="415"/>
                  <a:pt x="11940" y="415"/>
                  <a:pt x="11946" y="415"/>
                </a:cubicBezTo>
                <a:cubicBezTo>
                  <a:pt x="11952" y="409"/>
                  <a:pt x="11952" y="403"/>
                  <a:pt x="11952" y="397"/>
                </a:cubicBezTo>
                <a:cubicBezTo>
                  <a:pt x="11952" y="379"/>
                  <a:pt x="11952" y="379"/>
                  <a:pt x="11952" y="379"/>
                </a:cubicBezTo>
                <a:cubicBezTo>
                  <a:pt x="11940" y="374"/>
                  <a:pt x="11934" y="374"/>
                  <a:pt x="11922" y="374"/>
                </a:cubicBezTo>
                <a:cubicBezTo>
                  <a:pt x="11922" y="338"/>
                  <a:pt x="11922" y="338"/>
                  <a:pt x="11922" y="338"/>
                </a:cubicBezTo>
                <a:cubicBezTo>
                  <a:pt x="11916" y="338"/>
                  <a:pt x="11916" y="338"/>
                  <a:pt x="11911" y="338"/>
                </a:cubicBezTo>
                <a:cubicBezTo>
                  <a:pt x="11905" y="338"/>
                  <a:pt x="11905" y="338"/>
                  <a:pt x="11899" y="338"/>
                </a:cubicBezTo>
                <a:cubicBezTo>
                  <a:pt x="11887" y="338"/>
                  <a:pt x="11881" y="338"/>
                  <a:pt x="11875" y="338"/>
                </a:cubicBezTo>
                <a:cubicBezTo>
                  <a:pt x="11875" y="344"/>
                  <a:pt x="11875" y="350"/>
                  <a:pt x="11875" y="350"/>
                </a:cubicBezTo>
                <a:cubicBezTo>
                  <a:pt x="11875" y="356"/>
                  <a:pt x="11869" y="356"/>
                  <a:pt x="11863" y="362"/>
                </a:cubicBezTo>
                <a:cubicBezTo>
                  <a:pt x="11863" y="368"/>
                  <a:pt x="11857" y="368"/>
                  <a:pt x="11851" y="374"/>
                </a:cubicBezTo>
                <a:cubicBezTo>
                  <a:pt x="11839" y="379"/>
                  <a:pt x="11827" y="368"/>
                  <a:pt x="11810" y="368"/>
                </a:cubicBezTo>
                <a:close/>
                <a:moveTo>
                  <a:pt x="10179" y="468"/>
                </a:moveTo>
                <a:lnTo>
                  <a:pt x="10179" y="468"/>
                </a:lnTo>
                <a:cubicBezTo>
                  <a:pt x="10179" y="474"/>
                  <a:pt x="10185" y="468"/>
                  <a:pt x="10191" y="474"/>
                </a:cubicBezTo>
                <a:cubicBezTo>
                  <a:pt x="10197" y="474"/>
                  <a:pt x="10197" y="474"/>
                  <a:pt x="10203" y="480"/>
                </a:cubicBezTo>
                <a:cubicBezTo>
                  <a:pt x="10215" y="480"/>
                  <a:pt x="10215" y="480"/>
                  <a:pt x="10215" y="480"/>
                </a:cubicBezTo>
                <a:cubicBezTo>
                  <a:pt x="10215" y="480"/>
                  <a:pt x="10221" y="480"/>
                  <a:pt x="10227" y="480"/>
                </a:cubicBezTo>
                <a:cubicBezTo>
                  <a:pt x="10233" y="480"/>
                  <a:pt x="10233" y="486"/>
                  <a:pt x="10245" y="486"/>
                </a:cubicBezTo>
                <a:cubicBezTo>
                  <a:pt x="10250" y="486"/>
                  <a:pt x="10256" y="486"/>
                  <a:pt x="10262" y="486"/>
                </a:cubicBezTo>
                <a:cubicBezTo>
                  <a:pt x="10268" y="480"/>
                  <a:pt x="10268" y="480"/>
                  <a:pt x="10274" y="480"/>
                </a:cubicBezTo>
                <a:cubicBezTo>
                  <a:pt x="10286" y="480"/>
                  <a:pt x="10286" y="480"/>
                  <a:pt x="10292" y="480"/>
                </a:cubicBezTo>
                <a:cubicBezTo>
                  <a:pt x="10298" y="480"/>
                  <a:pt x="10304" y="480"/>
                  <a:pt x="10304" y="486"/>
                </a:cubicBezTo>
                <a:cubicBezTo>
                  <a:pt x="10310" y="486"/>
                  <a:pt x="10310" y="486"/>
                  <a:pt x="10316" y="492"/>
                </a:cubicBezTo>
                <a:cubicBezTo>
                  <a:pt x="10322" y="492"/>
                  <a:pt x="10316" y="498"/>
                  <a:pt x="10322" y="504"/>
                </a:cubicBezTo>
                <a:cubicBezTo>
                  <a:pt x="10233" y="504"/>
                  <a:pt x="10233" y="504"/>
                  <a:pt x="10233" y="504"/>
                </a:cubicBezTo>
                <a:cubicBezTo>
                  <a:pt x="10233" y="528"/>
                  <a:pt x="10233" y="528"/>
                  <a:pt x="10233" y="528"/>
                </a:cubicBezTo>
                <a:cubicBezTo>
                  <a:pt x="10245" y="534"/>
                  <a:pt x="10250" y="534"/>
                  <a:pt x="10256" y="540"/>
                </a:cubicBezTo>
                <a:cubicBezTo>
                  <a:pt x="10268" y="540"/>
                  <a:pt x="10268" y="552"/>
                  <a:pt x="10280" y="552"/>
                </a:cubicBezTo>
                <a:cubicBezTo>
                  <a:pt x="10339" y="552"/>
                  <a:pt x="10339" y="552"/>
                  <a:pt x="10339" y="552"/>
                </a:cubicBezTo>
                <a:cubicBezTo>
                  <a:pt x="10345" y="552"/>
                  <a:pt x="10351" y="545"/>
                  <a:pt x="10351" y="545"/>
                </a:cubicBezTo>
                <a:cubicBezTo>
                  <a:pt x="10363" y="545"/>
                  <a:pt x="10369" y="545"/>
                  <a:pt x="10375" y="552"/>
                </a:cubicBezTo>
                <a:cubicBezTo>
                  <a:pt x="10381" y="552"/>
                  <a:pt x="10381" y="557"/>
                  <a:pt x="10387" y="563"/>
                </a:cubicBezTo>
                <a:cubicBezTo>
                  <a:pt x="10387" y="563"/>
                  <a:pt x="10393" y="563"/>
                  <a:pt x="10399" y="569"/>
                </a:cubicBezTo>
                <a:cubicBezTo>
                  <a:pt x="10404" y="569"/>
                  <a:pt x="10404" y="569"/>
                  <a:pt x="10411" y="569"/>
                </a:cubicBezTo>
                <a:cubicBezTo>
                  <a:pt x="10416" y="569"/>
                  <a:pt x="10422" y="569"/>
                  <a:pt x="10428" y="569"/>
                </a:cubicBezTo>
                <a:cubicBezTo>
                  <a:pt x="10440" y="569"/>
                  <a:pt x="10446" y="569"/>
                  <a:pt x="10458" y="569"/>
                </a:cubicBezTo>
                <a:cubicBezTo>
                  <a:pt x="10464" y="563"/>
                  <a:pt x="10464" y="563"/>
                  <a:pt x="10470" y="563"/>
                </a:cubicBezTo>
                <a:cubicBezTo>
                  <a:pt x="10476" y="557"/>
                  <a:pt x="10476" y="557"/>
                  <a:pt x="10482" y="552"/>
                </a:cubicBezTo>
                <a:cubicBezTo>
                  <a:pt x="10488" y="552"/>
                  <a:pt x="10488" y="540"/>
                  <a:pt x="10493" y="540"/>
                </a:cubicBezTo>
                <a:cubicBezTo>
                  <a:pt x="10511" y="540"/>
                  <a:pt x="10517" y="552"/>
                  <a:pt x="10529" y="552"/>
                </a:cubicBezTo>
                <a:cubicBezTo>
                  <a:pt x="10541" y="552"/>
                  <a:pt x="10553" y="552"/>
                  <a:pt x="10559" y="545"/>
                </a:cubicBezTo>
                <a:cubicBezTo>
                  <a:pt x="10565" y="540"/>
                  <a:pt x="10570" y="540"/>
                  <a:pt x="10570" y="540"/>
                </a:cubicBezTo>
                <a:cubicBezTo>
                  <a:pt x="10577" y="534"/>
                  <a:pt x="10570" y="522"/>
                  <a:pt x="10570" y="516"/>
                </a:cubicBezTo>
                <a:cubicBezTo>
                  <a:pt x="10577" y="504"/>
                  <a:pt x="10577" y="498"/>
                  <a:pt x="10588" y="498"/>
                </a:cubicBezTo>
                <a:cubicBezTo>
                  <a:pt x="10594" y="498"/>
                  <a:pt x="10594" y="498"/>
                  <a:pt x="10600" y="498"/>
                </a:cubicBezTo>
                <a:cubicBezTo>
                  <a:pt x="10606" y="498"/>
                  <a:pt x="10606" y="498"/>
                  <a:pt x="10612" y="492"/>
                </a:cubicBezTo>
                <a:cubicBezTo>
                  <a:pt x="10618" y="492"/>
                  <a:pt x="10618" y="486"/>
                  <a:pt x="10624" y="486"/>
                </a:cubicBezTo>
                <a:cubicBezTo>
                  <a:pt x="10636" y="480"/>
                  <a:pt x="10636" y="480"/>
                  <a:pt x="10636" y="480"/>
                </a:cubicBezTo>
                <a:cubicBezTo>
                  <a:pt x="10630" y="474"/>
                  <a:pt x="10624" y="463"/>
                  <a:pt x="10618" y="463"/>
                </a:cubicBezTo>
                <a:cubicBezTo>
                  <a:pt x="10606" y="457"/>
                  <a:pt x="10600" y="457"/>
                  <a:pt x="10594" y="457"/>
                </a:cubicBezTo>
                <a:cubicBezTo>
                  <a:pt x="10588" y="457"/>
                  <a:pt x="10582" y="457"/>
                  <a:pt x="10577" y="457"/>
                </a:cubicBezTo>
                <a:cubicBezTo>
                  <a:pt x="10570" y="457"/>
                  <a:pt x="10565" y="468"/>
                  <a:pt x="10559" y="468"/>
                </a:cubicBezTo>
                <a:cubicBezTo>
                  <a:pt x="10535" y="468"/>
                  <a:pt x="10535" y="468"/>
                  <a:pt x="10535" y="468"/>
                </a:cubicBezTo>
                <a:cubicBezTo>
                  <a:pt x="10535" y="463"/>
                  <a:pt x="10535" y="457"/>
                  <a:pt x="10535" y="451"/>
                </a:cubicBezTo>
                <a:cubicBezTo>
                  <a:pt x="10535" y="445"/>
                  <a:pt x="10529" y="445"/>
                  <a:pt x="10529" y="439"/>
                </a:cubicBezTo>
                <a:cubicBezTo>
                  <a:pt x="10523" y="433"/>
                  <a:pt x="10517" y="433"/>
                  <a:pt x="10511" y="427"/>
                </a:cubicBezTo>
                <a:cubicBezTo>
                  <a:pt x="10511" y="427"/>
                  <a:pt x="10505" y="421"/>
                  <a:pt x="10505" y="415"/>
                </a:cubicBezTo>
                <a:cubicBezTo>
                  <a:pt x="10499" y="421"/>
                  <a:pt x="10499" y="421"/>
                  <a:pt x="10493" y="421"/>
                </a:cubicBezTo>
                <a:cubicBezTo>
                  <a:pt x="10488" y="421"/>
                  <a:pt x="10488" y="427"/>
                  <a:pt x="10488" y="433"/>
                </a:cubicBezTo>
                <a:cubicBezTo>
                  <a:pt x="10482" y="433"/>
                  <a:pt x="10476" y="439"/>
                  <a:pt x="10476" y="445"/>
                </a:cubicBezTo>
                <a:cubicBezTo>
                  <a:pt x="10464" y="451"/>
                  <a:pt x="10458" y="457"/>
                  <a:pt x="10446" y="457"/>
                </a:cubicBezTo>
                <a:cubicBezTo>
                  <a:pt x="10446" y="457"/>
                  <a:pt x="10440" y="463"/>
                  <a:pt x="10434" y="463"/>
                </a:cubicBezTo>
                <a:cubicBezTo>
                  <a:pt x="10428" y="463"/>
                  <a:pt x="10428" y="457"/>
                  <a:pt x="10422" y="451"/>
                </a:cubicBezTo>
                <a:cubicBezTo>
                  <a:pt x="10446" y="427"/>
                  <a:pt x="10446" y="427"/>
                  <a:pt x="10446" y="427"/>
                </a:cubicBezTo>
                <a:cubicBezTo>
                  <a:pt x="10446" y="421"/>
                  <a:pt x="10446" y="421"/>
                  <a:pt x="10446" y="421"/>
                </a:cubicBezTo>
                <a:cubicBezTo>
                  <a:pt x="10446" y="415"/>
                  <a:pt x="10446" y="415"/>
                  <a:pt x="10446" y="409"/>
                </a:cubicBezTo>
                <a:cubicBezTo>
                  <a:pt x="10440" y="409"/>
                  <a:pt x="10440" y="409"/>
                  <a:pt x="10434" y="415"/>
                </a:cubicBezTo>
                <a:cubicBezTo>
                  <a:pt x="10428" y="415"/>
                  <a:pt x="10428" y="421"/>
                  <a:pt x="10422" y="421"/>
                </a:cubicBezTo>
                <a:cubicBezTo>
                  <a:pt x="10416" y="421"/>
                  <a:pt x="10416" y="421"/>
                  <a:pt x="10416" y="421"/>
                </a:cubicBezTo>
                <a:cubicBezTo>
                  <a:pt x="10411" y="427"/>
                  <a:pt x="10411" y="415"/>
                  <a:pt x="10404" y="415"/>
                </a:cubicBezTo>
                <a:cubicBezTo>
                  <a:pt x="10369" y="415"/>
                  <a:pt x="10369" y="415"/>
                  <a:pt x="10369" y="415"/>
                </a:cubicBezTo>
                <a:cubicBezTo>
                  <a:pt x="10369" y="427"/>
                  <a:pt x="10369" y="433"/>
                  <a:pt x="10369" y="445"/>
                </a:cubicBezTo>
                <a:cubicBezTo>
                  <a:pt x="10369" y="457"/>
                  <a:pt x="10369" y="463"/>
                  <a:pt x="10363" y="468"/>
                </a:cubicBezTo>
                <a:cubicBezTo>
                  <a:pt x="10363" y="474"/>
                  <a:pt x="10357" y="474"/>
                  <a:pt x="10357" y="480"/>
                </a:cubicBezTo>
                <a:cubicBezTo>
                  <a:pt x="10345" y="480"/>
                  <a:pt x="10345" y="480"/>
                  <a:pt x="10345" y="480"/>
                </a:cubicBezTo>
                <a:cubicBezTo>
                  <a:pt x="10345" y="463"/>
                  <a:pt x="10345" y="457"/>
                  <a:pt x="10339" y="445"/>
                </a:cubicBezTo>
                <a:cubicBezTo>
                  <a:pt x="10339" y="439"/>
                  <a:pt x="10333" y="439"/>
                  <a:pt x="10327" y="433"/>
                </a:cubicBezTo>
                <a:cubicBezTo>
                  <a:pt x="10327" y="433"/>
                  <a:pt x="10322" y="433"/>
                  <a:pt x="10316" y="427"/>
                </a:cubicBezTo>
                <a:cubicBezTo>
                  <a:pt x="10310" y="427"/>
                  <a:pt x="10310" y="427"/>
                  <a:pt x="10304" y="427"/>
                </a:cubicBezTo>
                <a:cubicBezTo>
                  <a:pt x="10268" y="427"/>
                  <a:pt x="10250" y="421"/>
                  <a:pt x="10209" y="421"/>
                </a:cubicBezTo>
                <a:cubicBezTo>
                  <a:pt x="10209" y="421"/>
                  <a:pt x="10203" y="427"/>
                  <a:pt x="10197" y="427"/>
                </a:cubicBezTo>
                <a:lnTo>
                  <a:pt x="10191" y="427"/>
                </a:lnTo>
                <a:cubicBezTo>
                  <a:pt x="10179" y="433"/>
                  <a:pt x="10173" y="439"/>
                  <a:pt x="10173" y="445"/>
                </a:cubicBezTo>
                <a:cubicBezTo>
                  <a:pt x="10173" y="457"/>
                  <a:pt x="10173" y="463"/>
                  <a:pt x="10179" y="468"/>
                </a:cubicBezTo>
                <a:close/>
                <a:moveTo>
                  <a:pt x="10061" y="682"/>
                </a:moveTo>
                <a:lnTo>
                  <a:pt x="10061" y="682"/>
                </a:lnTo>
                <a:cubicBezTo>
                  <a:pt x="10061" y="688"/>
                  <a:pt x="10067" y="688"/>
                  <a:pt x="10067" y="688"/>
                </a:cubicBezTo>
                <a:cubicBezTo>
                  <a:pt x="10067" y="688"/>
                  <a:pt x="10067" y="700"/>
                  <a:pt x="10061" y="700"/>
                </a:cubicBezTo>
                <a:cubicBezTo>
                  <a:pt x="10055" y="700"/>
                  <a:pt x="10049" y="694"/>
                  <a:pt x="10037" y="694"/>
                </a:cubicBezTo>
                <a:cubicBezTo>
                  <a:pt x="10025" y="694"/>
                  <a:pt x="10025" y="694"/>
                  <a:pt x="10025" y="694"/>
                </a:cubicBezTo>
                <a:cubicBezTo>
                  <a:pt x="10019" y="694"/>
                  <a:pt x="10013" y="694"/>
                  <a:pt x="10013" y="694"/>
                </a:cubicBezTo>
                <a:cubicBezTo>
                  <a:pt x="10001" y="694"/>
                  <a:pt x="9995" y="688"/>
                  <a:pt x="9990" y="694"/>
                </a:cubicBezTo>
                <a:cubicBezTo>
                  <a:pt x="9983" y="694"/>
                  <a:pt x="9983" y="694"/>
                  <a:pt x="9978" y="700"/>
                </a:cubicBezTo>
                <a:cubicBezTo>
                  <a:pt x="9972" y="700"/>
                  <a:pt x="9972" y="706"/>
                  <a:pt x="9966" y="706"/>
                </a:cubicBezTo>
                <a:cubicBezTo>
                  <a:pt x="9954" y="706"/>
                  <a:pt x="9942" y="700"/>
                  <a:pt x="9930" y="706"/>
                </a:cubicBezTo>
                <a:cubicBezTo>
                  <a:pt x="9912" y="706"/>
                  <a:pt x="9906" y="706"/>
                  <a:pt x="9895" y="718"/>
                </a:cubicBezTo>
                <a:cubicBezTo>
                  <a:pt x="9889" y="718"/>
                  <a:pt x="9889" y="723"/>
                  <a:pt x="9889" y="729"/>
                </a:cubicBezTo>
                <a:cubicBezTo>
                  <a:pt x="9889" y="753"/>
                  <a:pt x="9889" y="753"/>
                  <a:pt x="9889" y="753"/>
                </a:cubicBezTo>
                <a:cubicBezTo>
                  <a:pt x="9906" y="747"/>
                  <a:pt x="9912" y="747"/>
                  <a:pt x="9924" y="747"/>
                </a:cubicBezTo>
                <a:cubicBezTo>
                  <a:pt x="9936" y="747"/>
                  <a:pt x="9936" y="747"/>
                  <a:pt x="9936" y="747"/>
                </a:cubicBezTo>
                <a:cubicBezTo>
                  <a:pt x="9942" y="747"/>
                  <a:pt x="9942" y="747"/>
                  <a:pt x="9948" y="747"/>
                </a:cubicBezTo>
                <a:cubicBezTo>
                  <a:pt x="9954" y="747"/>
                  <a:pt x="9960" y="753"/>
                  <a:pt x="9966" y="753"/>
                </a:cubicBezTo>
                <a:cubicBezTo>
                  <a:pt x="9978" y="753"/>
                  <a:pt x="9990" y="753"/>
                  <a:pt x="9995" y="747"/>
                </a:cubicBezTo>
                <a:cubicBezTo>
                  <a:pt x="10007" y="741"/>
                  <a:pt x="10013" y="735"/>
                  <a:pt x="10019" y="729"/>
                </a:cubicBezTo>
                <a:cubicBezTo>
                  <a:pt x="10025" y="729"/>
                  <a:pt x="10031" y="723"/>
                  <a:pt x="10037" y="723"/>
                </a:cubicBezTo>
                <a:cubicBezTo>
                  <a:pt x="10043" y="723"/>
                  <a:pt x="10043" y="723"/>
                  <a:pt x="10043" y="723"/>
                </a:cubicBezTo>
                <a:cubicBezTo>
                  <a:pt x="10049" y="723"/>
                  <a:pt x="10049" y="723"/>
                  <a:pt x="10055" y="723"/>
                </a:cubicBezTo>
                <a:cubicBezTo>
                  <a:pt x="10061" y="729"/>
                  <a:pt x="10055" y="735"/>
                  <a:pt x="10061" y="735"/>
                </a:cubicBezTo>
                <a:cubicBezTo>
                  <a:pt x="10055" y="741"/>
                  <a:pt x="10055" y="747"/>
                  <a:pt x="10049" y="747"/>
                </a:cubicBezTo>
                <a:cubicBezTo>
                  <a:pt x="10049" y="747"/>
                  <a:pt x="10043" y="747"/>
                  <a:pt x="10037" y="747"/>
                </a:cubicBezTo>
                <a:cubicBezTo>
                  <a:pt x="10037" y="753"/>
                  <a:pt x="10031" y="753"/>
                  <a:pt x="10031" y="753"/>
                </a:cubicBezTo>
                <a:cubicBezTo>
                  <a:pt x="10025" y="753"/>
                  <a:pt x="10025" y="759"/>
                  <a:pt x="10019" y="765"/>
                </a:cubicBezTo>
                <a:cubicBezTo>
                  <a:pt x="10013" y="765"/>
                  <a:pt x="10007" y="771"/>
                  <a:pt x="10001" y="771"/>
                </a:cubicBezTo>
                <a:cubicBezTo>
                  <a:pt x="9995" y="771"/>
                  <a:pt x="9990" y="771"/>
                  <a:pt x="9983" y="771"/>
                </a:cubicBezTo>
                <a:cubicBezTo>
                  <a:pt x="9972" y="771"/>
                  <a:pt x="9960" y="771"/>
                  <a:pt x="9948" y="771"/>
                </a:cubicBezTo>
                <a:cubicBezTo>
                  <a:pt x="9942" y="771"/>
                  <a:pt x="9936" y="771"/>
                  <a:pt x="9936" y="771"/>
                </a:cubicBezTo>
                <a:cubicBezTo>
                  <a:pt x="9930" y="771"/>
                  <a:pt x="9924" y="771"/>
                  <a:pt x="9924" y="777"/>
                </a:cubicBezTo>
                <a:cubicBezTo>
                  <a:pt x="9918" y="777"/>
                  <a:pt x="9912" y="777"/>
                  <a:pt x="9912" y="777"/>
                </a:cubicBezTo>
                <a:cubicBezTo>
                  <a:pt x="9906" y="783"/>
                  <a:pt x="9906" y="783"/>
                  <a:pt x="9906" y="789"/>
                </a:cubicBezTo>
                <a:cubicBezTo>
                  <a:pt x="9906" y="795"/>
                  <a:pt x="9912" y="795"/>
                  <a:pt x="9912" y="800"/>
                </a:cubicBezTo>
                <a:cubicBezTo>
                  <a:pt x="9918" y="812"/>
                  <a:pt x="9924" y="818"/>
                  <a:pt x="9930" y="818"/>
                </a:cubicBezTo>
                <a:cubicBezTo>
                  <a:pt x="9936" y="824"/>
                  <a:pt x="9936" y="818"/>
                  <a:pt x="9942" y="818"/>
                </a:cubicBezTo>
                <a:cubicBezTo>
                  <a:pt x="9954" y="824"/>
                  <a:pt x="9960" y="818"/>
                  <a:pt x="9966" y="818"/>
                </a:cubicBezTo>
                <a:cubicBezTo>
                  <a:pt x="9972" y="818"/>
                  <a:pt x="9972" y="824"/>
                  <a:pt x="9978" y="824"/>
                </a:cubicBezTo>
                <a:cubicBezTo>
                  <a:pt x="9983" y="824"/>
                  <a:pt x="9990" y="830"/>
                  <a:pt x="10001" y="836"/>
                </a:cubicBezTo>
                <a:cubicBezTo>
                  <a:pt x="10001" y="836"/>
                  <a:pt x="10007" y="842"/>
                  <a:pt x="10013" y="842"/>
                </a:cubicBezTo>
                <a:cubicBezTo>
                  <a:pt x="10013" y="848"/>
                  <a:pt x="10013" y="854"/>
                  <a:pt x="10019" y="854"/>
                </a:cubicBezTo>
                <a:cubicBezTo>
                  <a:pt x="10019" y="860"/>
                  <a:pt x="10025" y="860"/>
                  <a:pt x="10025" y="866"/>
                </a:cubicBezTo>
                <a:cubicBezTo>
                  <a:pt x="10031" y="877"/>
                  <a:pt x="10037" y="877"/>
                  <a:pt x="10043" y="889"/>
                </a:cubicBezTo>
                <a:cubicBezTo>
                  <a:pt x="10055" y="884"/>
                  <a:pt x="10055" y="884"/>
                  <a:pt x="10055" y="884"/>
                </a:cubicBezTo>
                <a:lnTo>
                  <a:pt x="10055" y="877"/>
                </a:lnTo>
                <a:cubicBezTo>
                  <a:pt x="10055" y="872"/>
                  <a:pt x="10061" y="866"/>
                  <a:pt x="10061" y="866"/>
                </a:cubicBezTo>
                <a:cubicBezTo>
                  <a:pt x="10067" y="860"/>
                  <a:pt x="10072" y="860"/>
                  <a:pt x="10072" y="860"/>
                </a:cubicBezTo>
                <a:cubicBezTo>
                  <a:pt x="10084" y="854"/>
                  <a:pt x="10090" y="854"/>
                  <a:pt x="10096" y="842"/>
                </a:cubicBezTo>
                <a:cubicBezTo>
                  <a:pt x="10096" y="842"/>
                  <a:pt x="10096" y="836"/>
                  <a:pt x="10102" y="830"/>
                </a:cubicBezTo>
                <a:cubicBezTo>
                  <a:pt x="10102" y="824"/>
                  <a:pt x="10096" y="818"/>
                  <a:pt x="10102" y="806"/>
                </a:cubicBezTo>
                <a:cubicBezTo>
                  <a:pt x="10102" y="800"/>
                  <a:pt x="10102" y="800"/>
                  <a:pt x="10108" y="795"/>
                </a:cubicBezTo>
                <a:cubicBezTo>
                  <a:pt x="10108" y="789"/>
                  <a:pt x="10114" y="789"/>
                  <a:pt x="10114" y="783"/>
                </a:cubicBezTo>
                <a:cubicBezTo>
                  <a:pt x="10120" y="783"/>
                  <a:pt x="10126" y="777"/>
                  <a:pt x="10126" y="777"/>
                </a:cubicBezTo>
                <a:cubicBezTo>
                  <a:pt x="10138" y="777"/>
                  <a:pt x="10144" y="777"/>
                  <a:pt x="10150" y="777"/>
                </a:cubicBezTo>
                <a:cubicBezTo>
                  <a:pt x="10150" y="723"/>
                  <a:pt x="10150" y="723"/>
                  <a:pt x="10150" y="723"/>
                </a:cubicBezTo>
                <a:cubicBezTo>
                  <a:pt x="10156" y="723"/>
                  <a:pt x="10161" y="723"/>
                  <a:pt x="10173" y="723"/>
                </a:cubicBezTo>
                <a:cubicBezTo>
                  <a:pt x="10179" y="718"/>
                  <a:pt x="10185" y="711"/>
                  <a:pt x="10197" y="706"/>
                </a:cubicBezTo>
                <a:cubicBezTo>
                  <a:pt x="10191" y="700"/>
                  <a:pt x="10185" y="700"/>
                  <a:pt x="10185" y="694"/>
                </a:cubicBezTo>
                <a:cubicBezTo>
                  <a:pt x="10185" y="688"/>
                  <a:pt x="10185" y="688"/>
                  <a:pt x="10185" y="682"/>
                </a:cubicBezTo>
                <a:cubicBezTo>
                  <a:pt x="10185" y="682"/>
                  <a:pt x="10185" y="676"/>
                  <a:pt x="10185" y="670"/>
                </a:cubicBezTo>
                <a:cubicBezTo>
                  <a:pt x="10185" y="670"/>
                  <a:pt x="10191" y="664"/>
                  <a:pt x="10191" y="658"/>
                </a:cubicBezTo>
                <a:cubicBezTo>
                  <a:pt x="10191" y="658"/>
                  <a:pt x="10185" y="652"/>
                  <a:pt x="10185" y="646"/>
                </a:cubicBezTo>
                <a:cubicBezTo>
                  <a:pt x="10268" y="646"/>
                  <a:pt x="10268" y="646"/>
                  <a:pt x="10268" y="646"/>
                </a:cubicBezTo>
                <a:cubicBezTo>
                  <a:pt x="10268" y="652"/>
                  <a:pt x="10268" y="658"/>
                  <a:pt x="10268" y="664"/>
                </a:cubicBezTo>
                <a:cubicBezTo>
                  <a:pt x="10268" y="670"/>
                  <a:pt x="10262" y="676"/>
                  <a:pt x="10262" y="688"/>
                </a:cubicBezTo>
                <a:cubicBezTo>
                  <a:pt x="10262" y="694"/>
                  <a:pt x="10262" y="694"/>
                  <a:pt x="10262" y="700"/>
                </a:cubicBezTo>
                <a:cubicBezTo>
                  <a:pt x="10268" y="700"/>
                  <a:pt x="10274" y="700"/>
                  <a:pt x="10286" y="700"/>
                </a:cubicBezTo>
                <a:cubicBezTo>
                  <a:pt x="10292" y="700"/>
                  <a:pt x="10298" y="700"/>
                  <a:pt x="10298" y="706"/>
                </a:cubicBezTo>
                <a:cubicBezTo>
                  <a:pt x="10304" y="706"/>
                  <a:pt x="10310" y="706"/>
                  <a:pt x="10310" y="711"/>
                </a:cubicBezTo>
                <a:cubicBezTo>
                  <a:pt x="10310" y="718"/>
                  <a:pt x="10310" y="718"/>
                  <a:pt x="10310" y="723"/>
                </a:cubicBezTo>
                <a:cubicBezTo>
                  <a:pt x="10310" y="729"/>
                  <a:pt x="10310" y="741"/>
                  <a:pt x="10310" y="747"/>
                </a:cubicBezTo>
                <a:cubicBezTo>
                  <a:pt x="10304" y="753"/>
                  <a:pt x="10298" y="747"/>
                  <a:pt x="10298" y="753"/>
                </a:cubicBezTo>
                <a:cubicBezTo>
                  <a:pt x="10286" y="759"/>
                  <a:pt x="10280" y="765"/>
                  <a:pt x="10280" y="777"/>
                </a:cubicBezTo>
                <a:cubicBezTo>
                  <a:pt x="10280" y="783"/>
                  <a:pt x="10280" y="789"/>
                  <a:pt x="10280" y="795"/>
                </a:cubicBezTo>
                <a:cubicBezTo>
                  <a:pt x="10310" y="795"/>
                  <a:pt x="10310" y="795"/>
                  <a:pt x="10310" y="795"/>
                </a:cubicBezTo>
                <a:cubicBezTo>
                  <a:pt x="10322" y="795"/>
                  <a:pt x="10327" y="783"/>
                  <a:pt x="10345" y="771"/>
                </a:cubicBezTo>
                <a:cubicBezTo>
                  <a:pt x="10351" y="765"/>
                  <a:pt x="10357" y="759"/>
                  <a:pt x="10363" y="759"/>
                </a:cubicBezTo>
                <a:cubicBezTo>
                  <a:pt x="10369" y="759"/>
                  <a:pt x="10375" y="765"/>
                  <a:pt x="10375" y="771"/>
                </a:cubicBezTo>
                <a:cubicBezTo>
                  <a:pt x="10381" y="771"/>
                  <a:pt x="10375" y="777"/>
                  <a:pt x="10375" y="783"/>
                </a:cubicBezTo>
                <a:cubicBezTo>
                  <a:pt x="10375" y="789"/>
                  <a:pt x="10375" y="795"/>
                  <a:pt x="10375" y="800"/>
                </a:cubicBezTo>
                <a:cubicBezTo>
                  <a:pt x="10411" y="800"/>
                  <a:pt x="10411" y="800"/>
                  <a:pt x="10411" y="800"/>
                </a:cubicBezTo>
                <a:cubicBezTo>
                  <a:pt x="10411" y="800"/>
                  <a:pt x="10416" y="800"/>
                  <a:pt x="10422" y="800"/>
                </a:cubicBezTo>
                <a:cubicBezTo>
                  <a:pt x="10422" y="795"/>
                  <a:pt x="10422" y="789"/>
                  <a:pt x="10422" y="789"/>
                </a:cubicBezTo>
                <a:cubicBezTo>
                  <a:pt x="10422" y="783"/>
                  <a:pt x="10428" y="777"/>
                  <a:pt x="10428" y="777"/>
                </a:cubicBezTo>
                <a:cubicBezTo>
                  <a:pt x="10493" y="777"/>
                  <a:pt x="10493" y="777"/>
                  <a:pt x="10493" y="777"/>
                </a:cubicBezTo>
                <a:cubicBezTo>
                  <a:pt x="10517" y="771"/>
                  <a:pt x="10517" y="771"/>
                  <a:pt x="10517" y="771"/>
                </a:cubicBezTo>
                <a:cubicBezTo>
                  <a:pt x="10517" y="759"/>
                  <a:pt x="10517" y="759"/>
                  <a:pt x="10517" y="759"/>
                </a:cubicBezTo>
                <a:cubicBezTo>
                  <a:pt x="10511" y="747"/>
                  <a:pt x="10505" y="735"/>
                  <a:pt x="10488" y="735"/>
                </a:cubicBezTo>
                <a:cubicBezTo>
                  <a:pt x="10482" y="735"/>
                  <a:pt x="10482" y="735"/>
                  <a:pt x="10476" y="735"/>
                </a:cubicBezTo>
                <a:cubicBezTo>
                  <a:pt x="10464" y="735"/>
                  <a:pt x="10458" y="735"/>
                  <a:pt x="10452" y="735"/>
                </a:cubicBezTo>
                <a:cubicBezTo>
                  <a:pt x="10446" y="723"/>
                  <a:pt x="10446" y="718"/>
                  <a:pt x="10446" y="711"/>
                </a:cubicBezTo>
                <a:cubicBezTo>
                  <a:pt x="10446" y="706"/>
                  <a:pt x="10452" y="700"/>
                  <a:pt x="10452" y="700"/>
                </a:cubicBezTo>
                <a:cubicBezTo>
                  <a:pt x="10375" y="700"/>
                  <a:pt x="10375" y="700"/>
                  <a:pt x="10375" y="700"/>
                </a:cubicBezTo>
                <a:cubicBezTo>
                  <a:pt x="10375" y="682"/>
                  <a:pt x="10381" y="664"/>
                  <a:pt x="10369" y="652"/>
                </a:cubicBezTo>
                <a:cubicBezTo>
                  <a:pt x="10363" y="652"/>
                  <a:pt x="10363" y="652"/>
                  <a:pt x="10357" y="652"/>
                </a:cubicBezTo>
                <a:cubicBezTo>
                  <a:pt x="10351" y="652"/>
                  <a:pt x="10351" y="646"/>
                  <a:pt x="10345" y="646"/>
                </a:cubicBezTo>
                <a:cubicBezTo>
                  <a:pt x="10345" y="646"/>
                  <a:pt x="10339" y="640"/>
                  <a:pt x="10339" y="634"/>
                </a:cubicBezTo>
                <a:lnTo>
                  <a:pt x="10339" y="623"/>
                </a:lnTo>
                <a:cubicBezTo>
                  <a:pt x="10327" y="617"/>
                  <a:pt x="10322" y="617"/>
                  <a:pt x="10310" y="617"/>
                </a:cubicBezTo>
                <a:cubicBezTo>
                  <a:pt x="10310" y="617"/>
                  <a:pt x="10304" y="617"/>
                  <a:pt x="10298" y="617"/>
                </a:cubicBezTo>
                <a:cubicBezTo>
                  <a:pt x="10292" y="617"/>
                  <a:pt x="10292" y="611"/>
                  <a:pt x="10286" y="611"/>
                </a:cubicBezTo>
                <a:cubicBezTo>
                  <a:pt x="10280" y="605"/>
                  <a:pt x="10286" y="593"/>
                  <a:pt x="10274" y="587"/>
                </a:cubicBezTo>
                <a:cubicBezTo>
                  <a:pt x="10274" y="587"/>
                  <a:pt x="10268" y="587"/>
                  <a:pt x="10268" y="581"/>
                </a:cubicBezTo>
                <a:cubicBezTo>
                  <a:pt x="10262" y="581"/>
                  <a:pt x="10256" y="581"/>
                  <a:pt x="10256" y="581"/>
                </a:cubicBezTo>
                <a:cubicBezTo>
                  <a:pt x="10250" y="581"/>
                  <a:pt x="10245" y="581"/>
                  <a:pt x="10245" y="581"/>
                </a:cubicBezTo>
                <a:cubicBezTo>
                  <a:pt x="10233" y="587"/>
                  <a:pt x="10233" y="593"/>
                  <a:pt x="10227" y="593"/>
                </a:cubicBezTo>
                <a:cubicBezTo>
                  <a:pt x="10215" y="593"/>
                  <a:pt x="10209" y="593"/>
                  <a:pt x="10203" y="587"/>
                </a:cubicBezTo>
                <a:cubicBezTo>
                  <a:pt x="10197" y="587"/>
                  <a:pt x="10197" y="593"/>
                  <a:pt x="10191" y="587"/>
                </a:cubicBezTo>
                <a:cubicBezTo>
                  <a:pt x="10185" y="587"/>
                  <a:pt x="10185" y="581"/>
                  <a:pt x="10179" y="581"/>
                </a:cubicBezTo>
                <a:cubicBezTo>
                  <a:pt x="10179" y="545"/>
                  <a:pt x="10179" y="545"/>
                  <a:pt x="10179" y="545"/>
                </a:cubicBezTo>
                <a:lnTo>
                  <a:pt x="10185" y="552"/>
                </a:lnTo>
                <a:cubicBezTo>
                  <a:pt x="10179" y="552"/>
                  <a:pt x="10173" y="552"/>
                  <a:pt x="10167" y="552"/>
                </a:cubicBezTo>
                <a:cubicBezTo>
                  <a:pt x="10161" y="552"/>
                  <a:pt x="10156" y="552"/>
                  <a:pt x="10150" y="552"/>
                </a:cubicBezTo>
                <a:cubicBezTo>
                  <a:pt x="10144" y="552"/>
                  <a:pt x="10144" y="552"/>
                  <a:pt x="10138" y="545"/>
                </a:cubicBezTo>
                <a:cubicBezTo>
                  <a:pt x="10138" y="545"/>
                  <a:pt x="10138" y="540"/>
                  <a:pt x="10138" y="534"/>
                </a:cubicBezTo>
                <a:cubicBezTo>
                  <a:pt x="10144" y="528"/>
                  <a:pt x="10156" y="522"/>
                  <a:pt x="10156" y="510"/>
                </a:cubicBezTo>
                <a:cubicBezTo>
                  <a:pt x="10156" y="510"/>
                  <a:pt x="10156" y="504"/>
                  <a:pt x="10156" y="498"/>
                </a:cubicBezTo>
                <a:cubicBezTo>
                  <a:pt x="10055" y="486"/>
                  <a:pt x="10055" y="486"/>
                  <a:pt x="10055" y="486"/>
                </a:cubicBezTo>
                <a:cubicBezTo>
                  <a:pt x="10055" y="486"/>
                  <a:pt x="10049" y="480"/>
                  <a:pt x="10043" y="486"/>
                </a:cubicBezTo>
                <a:cubicBezTo>
                  <a:pt x="10037" y="486"/>
                  <a:pt x="10037" y="492"/>
                  <a:pt x="10037" y="492"/>
                </a:cubicBezTo>
                <a:cubicBezTo>
                  <a:pt x="10031" y="504"/>
                  <a:pt x="10031" y="510"/>
                  <a:pt x="10031" y="516"/>
                </a:cubicBezTo>
                <a:cubicBezTo>
                  <a:pt x="10031" y="528"/>
                  <a:pt x="10031" y="528"/>
                  <a:pt x="10031" y="528"/>
                </a:cubicBezTo>
                <a:cubicBezTo>
                  <a:pt x="10031" y="534"/>
                  <a:pt x="10031" y="540"/>
                  <a:pt x="10031" y="540"/>
                </a:cubicBezTo>
                <a:cubicBezTo>
                  <a:pt x="10031" y="545"/>
                  <a:pt x="10037" y="552"/>
                  <a:pt x="10037" y="557"/>
                </a:cubicBezTo>
                <a:cubicBezTo>
                  <a:pt x="10037" y="569"/>
                  <a:pt x="10037" y="569"/>
                  <a:pt x="10031" y="575"/>
                </a:cubicBezTo>
                <a:cubicBezTo>
                  <a:pt x="10025" y="581"/>
                  <a:pt x="10019" y="587"/>
                  <a:pt x="10013" y="587"/>
                </a:cubicBezTo>
                <a:cubicBezTo>
                  <a:pt x="10007" y="587"/>
                  <a:pt x="10001" y="587"/>
                  <a:pt x="9995" y="581"/>
                </a:cubicBezTo>
                <a:cubicBezTo>
                  <a:pt x="9990" y="575"/>
                  <a:pt x="9990" y="563"/>
                  <a:pt x="9990" y="557"/>
                </a:cubicBezTo>
                <a:cubicBezTo>
                  <a:pt x="9990" y="545"/>
                  <a:pt x="9990" y="545"/>
                  <a:pt x="9990" y="545"/>
                </a:cubicBezTo>
                <a:cubicBezTo>
                  <a:pt x="9990" y="540"/>
                  <a:pt x="9983" y="534"/>
                  <a:pt x="9983" y="534"/>
                </a:cubicBezTo>
                <a:cubicBezTo>
                  <a:pt x="9983" y="522"/>
                  <a:pt x="9983" y="522"/>
                  <a:pt x="9983" y="522"/>
                </a:cubicBezTo>
                <a:cubicBezTo>
                  <a:pt x="9983" y="510"/>
                  <a:pt x="9983" y="510"/>
                  <a:pt x="9983" y="498"/>
                </a:cubicBezTo>
                <a:cubicBezTo>
                  <a:pt x="9960" y="498"/>
                  <a:pt x="9960" y="498"/>
                  <a:pt x="9960" y="498"/>
                </a:cubicBezTo>
                <a:cubicBezTo>
                  <a:pt x="9954" y="504"/>
                  <a:pt x="9942" y="504"/>
                  <a:pt x="9936" y="510"/>
                </a:cubicBezTo>
                <a:cubicBezTo>
                  <a:pt x="9936" y="510"/>
                  <a:pt x="9936" y="516"/>
                  <a:pt x="9930" y="522"/>
                </a:cubicBezTo>
                <a:cubicBezTo>
                  <a:pt x="9930" y="522"/>
                  <a:pt x="9924" y="528"/>
                  <a:pt x="9918" y="528"/>
                </a:cubicBezTo>
                <a:cubicBezTo>
                  <a:pt x="9918" y="534"/>
                  <a:pt x="9912" y="540"/>
                  <a:pt x="9906" y="540"/>
                </a:cubicBezTo>
                <a:cubicBezTo>
                  <a:pt x="9871" y="540"/>
                  <a:pt x="9871" y="540"/>
                  <a:pt x="9871" y="540"/>
                </a:cubicBezTo>
                <a:cubicBezTo>
                  <a:pt x="9871" y="516"/>
                  <a:pt x="9871" y="516"/>
                  <a:pt x="9871" y="516"/>
                </a:cubicBezTo>
                <a:cubicBezTo>
                  <a:pt x="9877" y="516"/>
                  <a:pt x="9871" y="510"/>
                  <a:pt x="9877" y="504"/>
                </a:cubicBezTo>
                <a:cubicBezTo>
                  <a:pt x="9883" y="504"/>
                  <a:pt x="9883" y="510"/>
                  <a:pt x="9889" y="504"/>
                </a:cubicBezTo>
                <a:cubicBezTo>
                  <a:pt x="9895" y="504"/>
                  <a:pt x="9895" y="498"/>
                  <a:pt x="9901" y="498"/>
                </a:cubicBezTo>
                <a:cubicBezTo>
                  <a:pt x="9895" y="486"/>
                  <a:pt x="9895" y="486"/>
                  <a:pt x="9895" y="486"/>
                </a:cubicBezTo>
                <a:cubicBezTo>
                  <a:pt x="9895" y="486"/>
                  <a:pt x="9889" y="486"/>
                  <a:pt x="9883" y="486"/>
                </a:cubicBezTo>
                <a:lnTo>
                  <a:pt x="9877" y="492"/>
                </a:lnTo>
                <a:cubicBezTo>
                  <a:pt x="9871" y="498"/>
                  <a:pt x="9865" y="498"/>
                  <a:pt x="9865" y="498"/>
                </a:cubicBezTo>
                <a:cubicBezTo>
                  <a:pt x="9859" y="504"/>
                  <a:pt x="9859" y="510"/>
                  <a:pt x="9859" y="510"/>
                </a:cubicBezTo>
                <a:cubicBezTo>
                  <a:pt x="9783" y="510"/>
                  <a:pt x="9783" y="510"/>
                  <a:pt x="9783" y="510"/>
                </a:cubicBezTo>
                <a:cubicBezTo>
                  <a:pt x="9777" y="510"/>
                  <a:pt x="9777" y="516"/>
                  <a:pt x="9771" y="516"/>
                </a:cubicBezTo>
                <a:cubicBezTo>
                  <a:pt x="9765" y="516"/>
                  <a:pt x="9753" y="516"/>
                  <a:pt x="9747" y="516"/>
                </a:cubicBezTo>
                <a:cubicBezTo>
                  <a:pt x="9741" y="516"/>
                  <a:pt x="9741" y="522"/>
                  <a:pt x="9736" y="522"/>
                </a:cubicBezTo>
                <a:cubicBezTo>
                  <a:pt x="9736" y="534"/>
                  <a:pt x="9736" y="540"/>
                  <a:pt x="9736" y="545"/>
                </a:cubicBezTo>
                <a:cubicBezTo>
                  <a:pt x="9741" y="552"/>
                  <a:pt x="9747" y="552"/>
                  <a:pt x="9747" y="557"/>
                </a:cubicBezTo>
                <a:cubicBezTo>
                  <a:pt x="9753" y="563"/>
                  <a:pt x="9753" y="569"/>
                  <a:pt x="9759" y="569"/>
                </a:cubicBezTo>
                <a:cubicBezTo>
                  <a:pt x="9771" y="569"/>
                  <a:pt x="9777" y="569"/>
                  <a:pt x="9795" y="569"/>
                </a:cubicBezTo>
                <a:cubicBezTo>
                  <a:pt x="9795" y="569"/>
                  <a:pt x="9800" y="569"/>
                  <a:pt x="9806" y="569"/>
                </a:cubicBezTo>
                <a:cubicBezTo>
                  <a:pt x="9806" y="575"/>
                  <a:pt x="9806" y="581"/>
                  <a:pt x="9806" y="581"/>
                </a:cubicBezTo>
                <a:cubicBezTo>
                  <a:pt x="9800" y="587"/>
                  <a:pt x="9800" y="593"/>
                  <a:pt x="9800" y="593"/>
                </a:cubicBezTo>
                <a:cubicBezTo>
                  <a:pt x="9800" y="599"/>
                  <a:pt x="9789" y="599"/>
                  <a:pt x="9789" y="605"/>
                </a:cubicBezTo>
                <a:cubicBezTo>
                  <a:pt x="9789" y="611"/>
                  <a:pt x="9789" y="617"/>
                  <a:pt x="9795" y="623"/>
                </a:cubicBezTo>
                <a:cubicBezTo>
                  <a:pt x="9795" y="623"/>
                  <a:pt x="9800" y="623"/>
                  <a:pt x="9806" y="629"/>
                </a:cubicBezTo>
                <a:cubicBezTo>
                  <a:pt x="9806" y="634"/>
                  <a:pt x="9806" y="640"/>
                  <a:pt x="9806" y="646"/>
                </a:cubicBezTo>
                <a:cubicBezTo>
                  <a:pt x="9806" y="652"/>
                  <a:pt x="9806" y="658"/>
                  <a:pt x="9800" y="664"/>
                </a:cubicBezTo>
                <a:cubicBezTo>
                  <a:pt x="9795" y="664"/>
                  <a:pt x="9795" y="664"/>
                  <a:pt x="9789" y="658"/>
                </a:cubicBezTo>
                <a:cubicBezTo>
                  <a:pt x="9789" y="658"/>
                  <a:pt x="9783" y="658"/>
                  <a:pt x="9777" y="652"/>
                </a:cubicBezTo>
                <a:lnTo>
                  <a:pt x="9777" y="646"/>
                </a:lnTo>
                <a:cubicBezTo>
                  <a:pt x="9771" y="640"/>
                  <a:pt x="9771" y="634"/>
                  <a:pt x="9771" y="629"/>
                </a:cubicBezTo>
                <a:cubicBezTo>
                  <a:pt x="9765" y="629"/>
                  <a:pt x="9765" y="623"/>
                  <a:pt x="9759" y="623"/>
                </a:cubicBezTo>
                <a:cubicBezTo>
                  <a:pt x="9753" y="617"/>
                  <a:pt x="9753" y="617"/>
                  <a:pt x="9747" y="617"/>
                </a:cubicBezTo>
                <a:cubicBezTo>
                  <a:pt x="9741" y="611"/>
                  <a:pt x="9741" y="617"/>
                  <a:pt x="9736" y="617"/>
                </a:cubicBezTo>
                <a:cubicBezTo>
                  <a:pt x="9741" y="623"/>
                  <a:pt x="9747" y="629"/>
                  <a:pt x="9747" y="640"/>
                </a:cubicBezTo>
                <a:lnTo>
                  <a:pt x="9747" y="646"/>
                </a:lnTo>
                <a:cubicBezTo>
                  <a:pt x="9747" y="652"/>
                  <a:pt x="9747" y="658"/>
                  <a:pt x="9747" y="658"/>
                </a:cubicBezTo>
                <a:cubicBezTo>
                  <a:pt x="9753" y="664"/>
                  <a:pt x="9759" y="670"/>
                  <a:pt x="9759" y="670"/>
                </a:cubicBezTo>
                <a:cubicBezTo>
                  <a:pt x="9765" y="676"/>
                  <a:pt x="9765" y="682"/>
                  <a:pt x="9771" y="682"/>
                </a:cubicBezTo>
                <a:cubicBezTo>
                  <a:pt x="9783" y="688"/>
                  <a:pt x="9789" y="694"/>
                  <a:pt x="9800" y="694"/>
                </a:cubicBezTo>
                <a:cubicBezTo>
                  <a:pt x="9806" y="694"/>
                  <a:pt x="9806" y="688"/>
                  <a:pt x="9812" y="688"/>
                </a:cubicBezTo>
                <a:cubicBezTo>
                  <a:pt x="9812" y="682"/>
                  <a:pt x="9806" y="676"/>
                  <a:pt x="9806" y="664"/>
                </a:cubicBezTo>
                <a:cubicBezTo>
                  <a:pt x="9806" y="664"/>
                  <a:pt x="9812" y="658"/>
                  <a:pt x="9812" y="652"/>
                </a:cubicBezTo>
                <a:cubicBezTo>
                  <a:pt x="9818" y="658"/>
                  <a:pt x="9829" y="652"/>
                  <a:pt x="9835" y="658"/>
                </a:cubicBezTo>
                <a:cubicBezTo>
                  <a:pt x="9841" y="664"/>
                  <a:pt x="9835" y="676"/>
                  <a:pt x="9841" y="682"/>
                </a:cubicBezTo>
                <a:cubicBezTo>
                  <a:pt x="9847" y="688"/>
                  <a:pt x="9847" y="688"/>
                  <a:pt x="9853" y="688"/>
                </a:cubicBezTo>
                <a:cubicBezTo>
                  <a:pt x="9859" y="694"/>
                  <a:pt x="9859" y="694"/>
                  <a:pt x="9865" y="694"/>
                </a:cubicBezTo>
                <a:cubicBezTo>
                  <a:pt x="9871" y="700"/>
                  <a:pt x="9883" y="694"/>
                  <a:pt x="9889" y="694"/>
                </a:cubicBezTo>
                <a:cubicBezTo>
                  <a:pt x="9901" y="694"/>
                  <a:pt x="9901" y="694"/>
                  <a:pt x="9901" y="694"/>
                </a:cubicBezTo>
                <a:cubicBezTo>
                  <a:pt x="9906" y="694"/>
                  <a:pt x="9906" y="700"/>
                  <a:pt x="9912" y="694"/>
                </a:cubicBezTo>
                <a:cubicBezTo>
                  <a:pt x="9918" y="694"/>
                  <a:pt x="9918" y="688"/>
                  <a:pt x="9918" y="682"/>
                </a:cubicBezTo>
                <a:cubicBezTo>
                  <a:pt x="9924" y="682"/>
                  <a:pt x="9918" y="676"/>
                  <a:pt x="9918" y="670"/>
                </a:cubicBezTo>
                <a:cubicBezTo>
                  <a:pt x="9924" y="670"/>
                  <a:pt x="9924" y="664"/>
                  <a:pt x="9930" y="658"/>
                </a:cubicBezTo>
                <a:cubicBezTo>
                  <a:pt x="9930" y="658"/>
                  <a:pt x="9936" y="664"/>
                  <a:pt x="9942" y="658"/>
                </a:cubicBezTo>
                <a:cubicBezTo>
                  <a:pt x="9942" y="658"/>
                  <a:pt x="9948" y="658"/>
                  <a:pt x="9954" y="652"/>
                </a:cubicBezTo>
                <a:cubicBezTo>
                  <a:pt x="9948" y="652"/>
                  <a:pt x="9948" y="646"/>
                  <a:pt x="9948" y="646"/>
                </a:cubicBezTo>
                <a:cubicBezTo>
                  <a:pt x="9948" y="629"/>
                  <a:pt x="9948" y="629"/>
                  <a:pt x="9948" y="629"/>
                </a:cubicBezTo>
                <a:cubicBezTo>
                  <a:pt x="9972" y="623"/>
                  <a:pt x="9972" y="623"/>
                  <a:pt x="9972" y="623"/>
                </a:cubicBezTo>
                <a:cubicBezTo>
                  <a:pt x="9972" y="629"/>
                  <a:pt x="9983" y="629"/>
                  <a:pt x="9983" y="634"/>
                </a:cubicBezTo>
                <a:cubicBezTo>
                  <a:pt x="9983" y="634"/>
                  <a:pt x="9983" y="640"/>
                  <a:pt x="9983" y="646"/>
                </a:cubicBezTo>
                <a:cubicBezTo>
                  <a:pt x="9983" y="652"/>
                  <a:pt x="9983" y="658"/>
                  <a:pt x="9983" y="664"/>
                </a:cubicBezTo>
                <a:cubicBezTo>
                  <a:pt x="10031" y="664"/>
                  <a:pt x="10031" y="664"/>
                  <a:pt x="10031" y="664"/>
                </a:cubicBezTo>
                <a:cubicBezTo>
                  <a:pt x="10049" y="646"/>
                  <a:pt x="10049" y="646"/>
                  <a:pt x="10049" y="646"/>
                </a:cubicBezTo>
                <a:cubicBezTo>
                  <a:pt x="10061" y="658"/>
                  <a:pt x="10061" y="658"/>
                  <a:pt x="10061" y="658"/>
                </a:cubicBezTo>
                <a:cubicBezTo>
                  <a:pt x="10061" y="670"/>
                  <a:pt x="10061" y="676"/>
                  <a:pt x="10061" y="682"/>
                </a:cubicBezTo>
                <a:close/>
                <a:moveTo>
                  <a:pt x="17122" y="2532"/>
                </a:moveTo>
                <a:lnTo>
                  <a:pt x="17122" y="2532"/>
                </a:lnTo>
                <a:cubicBezTo>
                  <a:pt x="17134" y="2532"/>
                  <a:pt x="17134" y="2532"/>
                  <a:pt x="17140" y="2526"/>
                </a:cubicBezTo>
                <a:cubicBezTo>
                  <a:pt x="17146" y="2526"/>
                  <a:pt x="17152" y="2520"/>
                  <a:pt x="17152" y="2520"/>
                </a:cubicBezTo>
                <a:cubicBezTo>
                  <a:pt x="17294" y="2520"/>
                  <a:pt x="17294" y="2520"/>
                  <a:pt x="17294" y="2520"/>
                </a:cubicBezTo>
                <a:cubicBezTo>
                  <a:pt x="17294" y="2496"/>
                  <a:pt x="17294" y="2496"/>
                  <a:pt x="17294" y="2496"/>
                </a:cubicBezTo>
                <a:cubicBezTo>
                  <a:pt x="17300" y="2490"/>
                  <a:pt x="17294" y="2478"/>
                  <a:pt x="17300" y="2473"/>
                </a:cubicBezTo>
                <a:cubicBezTo>
                  <a:pt x="17306" y="2466"/>
                  <a:pt x="17312" y="2466"/>
                  <a:pt x="17312" y="2466"/>
                </a:cubicBezTo>
                <a:cubicBezTo>
                  <a:pt x="17318" y="2466"/>
                  <a:pt x="17324" y="2473"/>
                  <a:pt x="17330" y="2478"/>
                </a:cubicBezTo>
                <a:cubicBezTo>
                  <a:pt x="17336" y="2478"/>
                  <a:pt x="17336" y="2484"/>
                  <a:pt x="17348" y="2484"/>
                </a:cubicBezTo>
                <a:cubicBezTo>
                  <a:pt x="17353" y="2484"/>
                  <a:pt x="17359" y="2478"/>
                  <a:pt x="17365" y="2478"/>
                </a:cubicBezTo>
                <a:cubicBezTo>
                  <a:pt x="17377" y="2478"/>
                  <a:pt x="17377" y="2484"/>
                  <a:pt x="17383" y="2484"/>
                </a:cubicBezTo>
                <a:cubicBezTo>
                  <a:pt x="17389" y="2490"/>
                  <a:pt x="17389" y="2496"/>
                  <a:pt x="17395" y="2496"/>
                </a:cubicBezTo>
                <a:cubicBezTo>
                  <a:pt x="17401" y="2496"/>
                  <a:pt x="17407" y="2496"/>
                  <a:pt x="17407" y="2496"/>
                </a:cubicBezTo>
                <a:cubicBezTo>
                  <a:pt x="17413" y="2502"/>
                  <a:pt x="17413" y="2508"/>
                  <a:pt x="17419" y="2508"/>
                </a:cubicBezTo>
                <a:cubicBezTo>
                  <a:pt x="17419" y="2514"/>
                  <a:pt x="17419" y="2514"/>
                  <a:pt x="17419" y="2520"/>
                </a:cubicBezTo>
                <a:cubicBezTo>
                  <a:pt x="17413" y="2526"/>
                  <a:pt x="17407" y="2526"/>
                  <a:pt x="17407" y="2532"/>
                </a:cubicBezTo>
                <a:cubicBezTo>
                  <a:pt x="17407" y="2538"/>
                  <a:pt x="17407" y="2544"/>
                  <a:pt x="17413" y="2550"/>
                </a:cubicBezTo>
                <a:cubicBezTo>
                  <a:pt x="17413" y="2555"/>
                  <a:pt x="17419" y="2555"/>
                  <a:pt x="17425" y="2555"/>
                </a:cubicBezTo>
                <a:cubicBezTo>
                  <a:pt x="17478" y="2555"/>
                  <a:pt x="17478" y="2555"/>
                  <a:pt x="17478" y="2555"/>
                </a:cubicBezTo>
                <a:cubicBezTo>
                  <a:pt x="17490" y="2555"/>
                  <a:pt x="17496" y="2544"/>
                  <a:pt x="17502" y="2538"/>
                </a:cubicBezTo>
                <a:cubicBezTo>
                  <a:pt x="17508" y="2532"/>
                  <a:pt x="17508" y="2532"/>
                  <a:pt x="17508" y="2526"/>
                </a:cubicBezTo>
                <a:cubicBezTo>
                  <a:pt x="17514" y="2520"/>
                  <a:pt x="17514" y="2514"/>
                  <a:pt x="17519" y="2514"/>
                </a:cubicBezTo>
                <a:cubicBezTo>
                  <a:pt x="17537" y="2514"/>
                  <a:pt x="17537" y="2526"/>
                  <a:pt x="17549" y="2538"/>
                </a:cubicBezTo>
                <a:cubicBezTo>
                  <a:pt x="17555" y="2544"/>
                  <a:pt x="17561" y="2544"/>
                  <a:pt x="17561" y="2550"/>
                </a:cubicBezTo>
                <a:cubicBezTo>
                  <a:pt x="17561" y="2544"/>
                  <a:pt x="17561" y="2538"/>
                  <a:pt x="17561" y="2538"/>
                </a:cubicBezTo>
                <a:cubicBezTo>
                  <a:pt x="17561" y="2532"/>
                  <a:pt x="17567" y="2532"/>
                  <a:pt x="17567" y="2526"/>
                </a:cubicBezTo>
                <a:cubicBezTo>
                  <a:pt x="17573" y="2526"/>
                  <a:pt x="17573" y="2526"/>
                  <a:pt x="17579" y="2526"/>
                </a:cubicBezTo>
                <a:cubicBezTo>
                  <a:pt x="17585" y="2532"/>
                  <a:pt x="17585" y="2538"/>
                  <a:pt x="17591" y="2538"/>
                </a:cubicBezTo>
                <a:cubicBezTo>
                  <a:pt x="17626" y="2538"/>
                  <a:pt x="17626" y="2538"/>
                  <a:pt x="17626" y="2538"/>
                </a:cubicBezTo>
                <a:cubicBezTo>
                  <a:pt x="17626" y="2532"/>
                  <a:pt x="17626" y="2526"/>
                  <a:pt x="17626" y="2526"/>
                </a:cubicBezTo>
                <a:cubicBezTo>
                  <a:pt x="17620" y="2520"/>
                  <a:pt x="17620" y="2520"/>
                  <a:pt x="17614" y="2514"/>
                </a:cubicBezTo>
                <a:cubicBezTo>
                  <a:pt x="17614" y="2508"/>
                  <a:pt x="17614" y="2508"/>
                  <a:pt x="17614" y="2502"/>
                </a:cubicBezTo>
                <a:cubicBezTo>
                  <a:pt x="17603" y="2502"/>
                  <a:pt x="17597" y="2502"/>
                  <a:pt x="17591" y="2502"/>
                </a:cubicBezTo>
                <a:cubicBezTo>
                  <a:pt x="17585" y="2502"/>
                  <a:pt x="17585" y="2502"/>
                  <a:pt x="17579" y="2502"/>
                </a:cubicBezTo>
                <a:cubicBezTo>
                  <a:pt x="17579" y="2473"/>
                  <a:pt x="17579" y="2473"/>
                  <a:pt x="17579" y="2473"/>
                </a:cubicBezTo>
                <a:cubicBezTo>
                  <a:pt x="17579" y="2461"/>
                  <a:pt x="17591" y="2461"/>
                  <a:pt x="17597" y="2455"/>
                </a:cubicBezTo>
                <a:cubicBezTo>
                  <a:pt x="17603" y="2449"/>
                  <a:pt x="17603" y="2455"/>
                  <a:pt x="17608" y="2455"/>
                </a:cubicBezTo>
                <a:cubicBezTo>
                  <a:pt x="17614" y="2449"/>
                  <a:pt x="17614" y="2449"/>
                  <a:pt x="17614" y="2443"/>
                </a:cubicBezTo>
                <a:cubicBezTo>
                  <a:pt x="17620" y="2437"/>
                  <a:pt x="17620" y="2437"/>
                  <a:pt x="17620" y="2431"/>
                </a:cubicBezTo>
                <a:cubicBezTo>
                  <a:pt x="17626" y="2425"/>
                  <a:pt x="17626" y="2425"/>
                  <a:pt x="17632" y="2419"/>
                </a:cubicBezTo>
                <a:cubicBezTo>
                  <a:pt x="17632" y="2413"/>
                  <a:pt x="17638" y="2413"/>
                  <a:pt x="17638" y="2407"/>
                </a:cubicBezTo>
                <a:cubicBezTo>
                  <a:pt x="17644" y="2401"/>
                  <a:pt x="17644" y="2395"/>
                  <a:pt x="17650" y="2395"/>
                </a:cubicBezTo>
                <a:cubicBezTo>
                  <a:pt x="17656" y="2395"/>
                  <a:pt x="17656" y="2395"/>
                  <a:pt x="17662" y="2395"/>
                </a:cubicBezTo>
                <a:cubicBezTo>
                  <a:pt x="17674" y="2389"/>
                  <a:pt x="17674" y="2389"/>
                  <a:pt x="17674" y="2389"/>
                </a:cubicBezTo>
                <a:cubicBezTo>
                  <a:pt x="17680" y="2389"/>
                  <a:pt x="17680" y="2384"/>
                  <a:pt x="17680" y="2378"/>
                </a:cubicBezTo>
                <a:cubicBezTo>
                  <a:pt x="17691" y="2366"/>
                  <a:pt x="17697" y="2360"/>
                  <a:pt x="17703" y="2348"/>
                </a:cubicBezTo>
                <a:cubicBezTo>
                  <a:pt x="17715" y="2336"/>
                  <a:pt x="17721" y="2324"/>
                  <a:pt x="17739" y="2318"/>
                </a:cubicBezTo>
                <a:cubicBezTo>
                  <a:pt x="17745" y="2307"/>
                  <a:pt x="17751" y="2307"/>
                  <a:pt x="17763" y="2307"/>
                </a:cubicBezTo>
                <a:cubicBezTo>
                  <a:pt x="17769" y="2307"/>
                  <a:pt x="17774" y="2307"/>
                  <a:pt x="17780" y="2307"/>
                </a:cubicBezTo>
                <a:cubicBezTo>
                  <a:pt x="17786" y="2307"/>
                  <a:pt x="17792" y="2312"/>
                  <a:pt x="17798" y="2312"/>
                </a:cubicBezTo>
                <a:cubicBezTo>
                  <a:pt x="17804" y="2312"/>
                  <a:pt x="17804" y="2312"/>
                  <a:pt x="17804" y="2312"/>
                </a:cubicBezTo>
                <a:cubicBezTo>
                  <a:pt x="17810" y="2312"/>
                  <a:pt x="17810" y="2312"/>
                  <a:pt x="17816" y="2307"/>
                </a:cubicBezTo>
                <a:cubicBezTo>
                  <a:pt x="17822" y="2307"/>
                  <a:pt x="17822" y="2295"/>
                  <a:pt x="17828" y="2295"/>
                </a:cubicBezTo>
                <a:cubicBezTo>
                  <a:pt x="17834" y="2295"/>
                  <a:pt x="17834" y="2295"/>
                  <a:pt x="17834" y="2295"/>
                </a:cubicBezTo>
                <a:cubicBezTo>
                  <a:pt x="17840" y="2295"/>
                  <a:pt x="17840" y="2307"/>
                  <a:pt x="17840" y="2307"/>
                </a:cubicBezTo>
                <a:cubicBezTo>
                  <a:pt x="17846" y="2312"/>
                  <a:pt x="17846" y="2318"/>
                  <a:pt x="17851" y="2318"/>
                </a:cubicBezTo>
                <a:cubicBezTo>
                  <a:pt x="17851" y="2318"/>
                  <a:pt x="17858" y="2324"/>
                  <a:pt x="17863" y="2324"/>
                </a:cubicBezTo>
                <a:cubicBezTo>
                  <a:pt x="17863" y="2324"/>
                  <a:pt x="17869" y="2324"/>
                  <a:pt x="17875" y="2324"/>
                </a:cubicBezTo>
                <a:cubicBezTo>
                  <a:pt x="17875" y="2324"/>
                  <a:pt x="17881" y="2330"/>
                  <a:pt x="17887" y="2330"/>
                </a:cubicBezTo>
                <a:cubicBezTo>
                  <a:pt x="17881" y="2336"/>
                  <a:pt x="17875" y="2342"/>
                  <a:pt x="17875" y="2348"/>
                </a:cubicBezTo>
                <a:cubicBezTo>
                  <a:pt x="17875" y="2354"/>
                  <a:pt x="17875" y="2354"/>
                  <a:pt x="17875" y="2354"/>
                </a:cubicBezTo>
                <a:cubicBezTo>
                  <a:pt x="17875" y="2360"/>
                  <a:pt x="17875" y="2360"/>
                  <a:pt x="17881" y="2366"/>
                </a:cubicBezTo>
                <a:cubicBezTo>
                  <a:pt x="17881" y="2366"/>
                  <a:pt x="17887" y="2366"/>
                  <a:pt x="17893" y="2372"/>
                </a:cubicBezTo>
                <a:cubicBezTo>
                  <a:pt x="17893" y="2372"/>
                  <a:pt x="17893" y="2378"/>
                  <a:pt x="17893" y="2384"/>
                </a:cubicBezTo>
                <a:cubicBezTo>
                  <a:pt x="17893" y="2389"/>
                  <a:pt x="17893" y="2395"/>
                  <a:pt x="17893" y="2407"/>
                </a:cubicBezTo>
                <a:cubicBezTo>
                  <a:pt x="17905" y="2407"/>
                  <a:pt x="17905" y="2407"/>
                  <a:pt x="17905" y="2407"/>
                </a:cubicBezTo>
                <a:cubicBezTo>
                  <a:pt x="17911" y="2407"/>
                  <a:pt x="17917" y="2407"/>
                  <a:pt x="17917" y="2401"/>
                </a:cubicBezTo>
                <a:cubicBezTo>
                  <a:pt x="17923" y="2395"/>
                  <a:pt x="17923" y="2395"/>
                  <a:pt x="17929" y="2389"/>
                </a:cubicBezTo>
                <a:cubicBezTo>
                  <a:pt x="17935" y="2384"/>
                  <a:pt x="17940" y="2378"/>
                  <a:pt x="17952" y="2372"/>
                </a:cubicBezTo>
                <a:cubicBezTo>
                  <a:pt x="17958" y="2372"/>
                  <a:pt x="17958" y="2372"/>
                  <a:pt x="17964" y="2372"/>
                </a:cubicBezTo>
                <a:cubicBezTo>
                  <a:pt x="17970" y="2366"/>
                  <a:pt x="17970" y="2366"/>
                  <a:pt x="17976" y="2360"/>
                </a:cubicBezTo>
                <a:cubicBezTo>
                  <a:pt x="17982" y="2360"/>
                  <a:pt x="17982" y="2354"/>
                  <a:pt x="17982" y="2348"/>
                </a:cubicBezTo>
                <a:cubicBezTo>
                  <a:pt x="17988" y="2348"/>
                  <a:pt x="17994" y="2342"/>
                  <a:pt x="17994" y="2342"/>
                </a:cubicBezTo>
                <a:cubicBezTo>
                  <a:pt x="18000" y="2336"/>
                  <a:pt x="18000" y="2330"/>
                  <a:pt x="18006" y="2330"/>
                </a:cubicBezTo>
                <a:cubicBezTo>
                  <a:pt x="18012" y="2324"/>
                  <a:pt x="18017" y="2324"/>
                  <a:pt x="18029" y="2324"/>
                </a:cubicBezTo>
                <a:cubicBezTo>
                  <a:pt x="18029" y="2324"/>
                  <a:pt x="18035" y="2324"/>
                  <a:pt x="18041" y="2324"/>
                </a:cubicBezTo>
                <a:cubicBezTo>
                  <a:pt x="18041" y="2324"/>
                  <a:pt x="18041" y="2318"/>
                  <a:pt x="18047" y="2312"/>
                </a:cubicBezTo>
                <a:cubicBezTo>
                  <a:pt x="18047" y="2312"/>
                  <a:pt x="18047" y="2307"/>
                  <a:pt x="18047" y="2300"/>
                </a:cubicBezTo>
                <a:cubicBezTo>
                  <a:pt x="18053" y="2300"/>
                  <a:pt x="18053" y="2295"/>
                  <a:pt x="18053" y="2289"/>
                </a:cubicBezTo>
                <a:cubicBezTo>
                  <a:pt x="18059" y="2283"/>
                  <a:pt x="18053" y="2277"/>
                  <a:pt x="18053" y="2265"/>
                </a:cubicBezTo>
                <a:cubicBezTo>
                  <a:pt x="18059" y="2259"/>
                  <a:pt x="18059" y="2253"/>
                  <a:pt x="18059" y="2247"/>
                </a:cubicBezTo>
                <a:cubicBezTo>
                  <a:pt x="18071" y="2247"/>
                  <a:pt x="18077" y="2247"/>
                  <a:pt x="18083" y="2247"/>
                </a:cubicBezTo>
                <a:cubicBezTo>
                  <a:pt x="18095" y="2241"/>
                  <a:pt x="18101" y="2235"/>
                  <a:pt x="18106" y="2235"/>
                </a:cubicBezTo>
                <a:cubicBezTo>
                  <a:pt x="18166" y="2235"/>
                  <a:pt x="18166" y="2235"/>
                  <a:pt x="18166" y="2235"/>
                </a:cubicBezTo>
                <a:cubicBezTo>
                  <a:pt x="18166" y="2253"/>
                  <a:pt x="18166" y="2253"/>
                  <a:pt x="18166" y="2253"/>
                </a:cubicBezTo>
                <a:cubicBezTo>
                  <a:pt x="18160" y="2259"/>
                  <a:pt x="18160" y="2259"/>
                  <a:pt x="18154" y="2265"/>
                </a:cubicBezTo>
                <a:cubicBezTo>
                  <a:pt x="18130" y="2271"/>
                  <a:pt x="18130" y="2271"/>
                  <a:pt x="18130" y="2271"/>
                </a:cubicBezTo>
                <a:cubicBezTo>
                  <a:pt x="18124" y="2277"/>
                  <a:pt x="18124" y="2277"/>
                  <a:pt x="18118" y="2277"/>
                </a:cubicBezTo>
                <a:cubicBezTo>
                  <a:pt x="18112" y="2283"/>
                  <a:pt x="18106" y="2283"/>
                  <a:pt x="18106" y="2289"/>
                </a:cubicBezTo>
                <a:cubicBezTo>
                  <a:pt x="18106" y="2295"/>
                  <a:pt x="18101" y="2300"/>
                  <a:pt x="18101" y="2300"/>
                </a:cubicBezTo>
                <a:cubicBezTo>
                  <a:pt x="18101" y="2307"/>
                  <a:pt x="18101" y="2312"/>
                  <a:pt x="18101" y="2312"/>
                </a:cubicBezTo>
                <a:cubicBezTo>
                  <a:pt x="18101" y="2318"/>
                  <a:pt x="18101" y="2324"/>
                  <a:pt x="18101" y="2324"/>
                </a:cubicBezTo>
                <a:cubicBezTo>
                  <a:pt x="18101" y="2330"/>
                  <a:pt x="18095" y="2330"/>
                  <a:pt x="18095" y="2336"/>
                </a:cubicBezTo>
                <a:cubicBezTo>
                  <a:pt x="18095" y="2348"/>
                  <a:pt x="18089" y="2354"/>
                  <a:pt x="18083" y="2360"/>
                </a:cubicBezTo>
                <a:cubicBezTo>
                  <a:pt x="18083" y="2366"/>
                  <a:pt x="18083" y="2372"/>
                  <a:pt x="18083" y="2372"/>
                </a:cubicBezTo>
                <a:cubicBezTo>
                  <a:pt x="18083" y="2378"/>
                  <a:pt x="18083" y="2384"/>
                  <a:pt x="18077" y="2384"/>
                </a:cubicBezTo>
                <a:cubicBezTo>
                  <a:pt x="18077" y="2389"/>
                  <a:pt x="18077" y="2395"/>
                  <a:pt x="18071" y="2395"/>
                </a:cubicBezTo>
                <a:cubicBezTo>
                  <a:pt x="18065" y="2395"/>
                  <a:pt x="18065" y="2395"/>
                  <a:pt x="18059" y="2401"/>
                </a:cubicBezTo>
                <a:cubicBezTo>
                  <a:pt x="18053" y="2401"/>
                  <a:pt x="18047" y="2401"/>
                  <a:pt x="18047" y="2407"/>
                </a:cubicBezTo>
                <a:cubicBezTo>
                  <a:pt x="18041" y="2407"/>
                  <a:pt x="18035" y="2407"/>
                  <a:pt x="18035" y="2407"/>
                </a:cubicBezTo>
                <a:cubicBezTo>
                  <a:pt x="18029" y="2413"/>
                  <a:pt x="18029" y="2413"/>
                  <a:pt x="18029" y="2419"/>
                </a:cubicBezTo>
                <a:cubicBezTo>
                  <a:pt x="18029" y="2425"/>
                  <a:pt x="18029" y="2425"/>
                  <a:pt x="18029" y="2431"/>
                </a:cubicBezTo>
                <a:cubicBezTo>
                  <a:pt x="18024" y="2443"/>
                  <a:pt x="18012" y="2443"/>
                  <a:pt x="18006" y="2449"/>
                </a:cubicBezTo>
                <a:cubicBezTo>
                  <a:pt x="17994" y="2455"/>
                  <a:pt x="17982" y="2466"/>
                  <a:pt x="17970" y="2473"/>
                </a:cubicBezTo>
                <a:cubicBezTo>
                  <a:pt x="17958" y="2484"/>
                  <a:pt x="17946" y="2490"/>
                  <a:pt x="17935" y="2496"/>
                </a:cubicBezTo>
                <a:cubicBezTo>
                  <a:pt x="17917" y="2502"/>
                  <a:pt x="17911" y="2514"/>
                  <a:pt x="17899" y="2520"/>
                </a:cubicBezTo>
                <a:cubicBezTo>
                  <a:pt x="17887" y="2532"/>
                  <a:pt x="17881" y="2544"/>
                  <a:pt x="17869" y="2555"/>
                </a:cubicBezTo>
                <a:cubicBezTo>
                  <a:pt x="17869" y="2561"/>
                  <a:pt x="17863" y="2567"/>
                  <a:pt x="17863" y="2567"/>
                </a:cubicBezTo>
                <a:cubicBezTo>
                  <a:pt x="17851" y="2573"/>
                  <a:pt x="17846" y="2573"/>
                  <a:pt x="17840" y="2579"/>
                </a:cubicBezTo>
                <a:cubicBezTo>
                  <a:pt x="17834" y="2585"/>
                  <a:pt x="17840" y="2591"/>
                  <a:pt x="17834" y="2591"/>
                </a:cubicBezTo>
                <a:cubicBezTo>
                  <a:pt x="17834" y="2597"/>
                  <a:pt x="17828" y="2603"/>
                  <a:pt x="17822" y="2603"/>
                </a:cubicBezTo>
                <a:lnTo>
                  <a:pt x="17816" y="2603"/>
                </a:lnTo>
                <a:cubicBezTo>
                  <a:pt x="17810" y="2603"/>
                  <a:pt x="17804" y="2603"/>
                  <a:pt x="17798" y="2603"/>
                </a:cubicBezTo>
                <a:cubicBezTo>
                  <a:pt x="17792" y="2603"/>
                  <a:pt x="17792" y="2609"/>
                  <a:pt x="17786" y="2609"/>
                </a:cubicBezTo>
                <a:cubicBezTo>
                  <a:pt x="17786" y="2609"/>
                  <a:pt x="17780" y="2615"/>
                  <a:pt x="17774" y="2615"/>
                </a:cubicBezTo>
                <a:cubicBezTo>
                  <a:pt x="17769" y="2615"/>
                  <a:pt x="17763" y="2621"/>
                  <a:pt x="17751" y="2627"/>
                </a:cubicBezTo>
                <a:cubicBezTo>
                  <a:pt x="17745" y="2627"/>
                  <a:pt x="17745" y="2627"/>
                  <a:pt x="17739" y="2632"/>
                </a:cubicBezTo>
                <a:cubicBezTo>
                  <a:pt x="17733" y="2632"/>
                  <a:pt x="17733" y="2627"/>
                  <a:pt x="17727" y="2632"/>
                </a:cubicBezTo>
                <a:cubicBezTo>
                  <a:pt x="17721" y="2632"/>
                  <a:pt x="17721" y="2632"/>
                  <a:pt x="17715" y="2639"/>
                </a:cubicBezTo>
                <a:cubicBezTo>
                  <a:pt x="17715" y="2639"/>
                  <a:pt x="17709" y="2644"/>
                  <a:pt x="17709" y="2650"/>
                </a:cubicBezTo>
                <a:cubicBezTo>
                  <a:pt x="17709" y="2656"/>
                  <a:pt x="17715" y="2656"/>
                  <a:pt x="17715" y="2662"/>
                </a:cubicBezTo>
                <a:cubicBezTo>
                  <a:pt x="17715" y="2674"/>
                  <a:pt x="17715" y="2686"/>
                  <a:pt x="17709" y="2698"/>
                </a:cubicBezTo>
                <a:cubicBezTo>
                  <a:pt x="17709" y="2704"/>
                  <a:pt x="17703" y="2704"/>
                  <a:pt x="17697" y="2710"/>
                </a:cubicBezTo>
                <a:cubicBezTo>
                  <a:pt x="17697" y="2710"/>
                  <a:pt x="17691" y="2710"/>
                  <a:pt x="17685" y="2716"/>
                </a:cubicBezTo>
                <a:cubicBezTo>
                  <a:pt x="17685" y="2721"/>
                  <a:pt x="17685" y="2721"/>
                  <a:pt x="17685" y="2727"/>
                </a:cubicBezTo>
                <a:cubicBezTo>
                  <a:pt x="17685" y="2733"/>
                  <a:pt x="17680" y="2733"/>
                  <a:pt x="17674" y="2739"/>
                </a:cubicBezTo>
                <a:cubicBezTo>
                  <a:pt x="17674" y="2745"/>
                  <a:pt x="17674" y="2751"/>
                  <a:pt x="17674" y="2757"/>
                </a:cubicBezTo>
                <a:cubicBezTo>
                  <a:pt x="17674" y="2763"/>
                  <a:pt x="17680" y="2769"/>
                  <a:pt x="17674" y="2781"/>
                </a:cubicBezTo>
                <a:cubicBezTo>
                  <a:pt x="17674" y="2787"/>
                  <a:pt x="17662" y="2793"/>
                  <a:pt x="17662" y="2805"/>
                </a:cubicBezTo>
                <a:cubicBezTo>
                  <a:pt x="17662" y="2810"/>
                  <a:pt x="17662" y="2816"/>
                  <a:pt x="17662" y="2828"/>
                </a:cubicBezTo>
                <a:cubicBezTo>
                  <a:pt x="17662" y="2834"/>
                  <a:pt x="17662" y="2840"/>
                  <a:pt x="17662" y="2852"/>
                </a:cubicBezTo>
                <a:cubicBezTo>
                  <a:pt x="17662" y="2899"/>
                  <a:pt x="17668" y="2923"/>
                  <a:pt x="17668" y="2971"/>
                </a:cubicBezTo>
                <a:cubicBezTo>
                  <a:pt x="17668" y="2976"/>
                  <a:pt x="17668" y="2982"/>
                  <a:pt x="17668" y="2988"/>
                </a:cubicBezTo>
                <a:cubicBezTo>
                  <a:pt x="17668" y="2994"/>
                  <a:pt x="17662" y="2994"/>
                  <a:pt x="17656" y="3000"/>
                </a:cubicBezTo>
                <a:cubicBezTo>
                  <a:pt x="17685" y="3048"/>
                  <a:pt x="17685" y="3048"/>
                  <a:pt x="17685" y="3048"/>
                </a:cubicBezTo>
                <a:cubicBezTo>
                  <a:pt x="17685" y="3142"/>
                  <a:pt x="17685" y="3142"/>
                  <a:pt x="17685" y="3142"/>
                </a:cubicBezTo>
                <a:cubicBezTo>
                  <a:pt x="17691" y="3142"/>
                  <a:pt x="17691" y="3148"/>
                  <a:pt x="17697" y="3148"/>
                </a:cubicBezTo>
                <a:cubicBezTo>
                  <a:pt x="17703" y="3148"/>
                  <a:pt x="17703" y="3142"/>
                  <a:pt x="17709" y="3137"/>
                </a:cubicBezTo>
                <a:cubicBezTo>
                  <a:pt x="17715" y="3137"/>
                  <a:pt x="17721" y="3137"/>
                  <a:pt x="17721" y="3137"/>
                </a:cubicBezTo>
                <a:cubicBezTo>
                  <a:pt x="17727" y="3137"/>
                  <a:pt x="17727" y="3131"/>
                  <a:pt x="17733" y="3131"/>
                </a:cubicBezTo>
                <a:cubicBezTo>
                  <a:pt x="17739" y="3131"/>
                  <a:pt x="17739" y="3125"/>
                  <a:pt x="17745" y="3125"/>
                </a:cubicBezTo>
                <a:cubicBezTo>
                  <a:pt x="17751" y="3125"/>
                  <a:pt x="17757" y="3125"/>
                  <a:pt x="17763" y="3125"/>
                </a:cubicBezTo>
                <a:cubicBezTo>
                  <a:pt x="17763" y="3113"/>
                  <a:pt x="17763" y="3107"/>
                  <a:pt x="17763" y="3095"/>
                </a:cubicBezTo>
                <a:cubicBezTo>
                  <a:pt x="17763" y="3089"/>
                  <a:pt x="17763" y="3083"/>
                  <a:pt x="17763" y="3083"/>
                </a:cubicBezTo>
                <a:cubicBezTo>
                  <a:pt x="17769" y="3077"/>
                  <a:pt x="17769" y="3071"/>
                  <a:pt x="17774" y="3071"/>
                </a:cubicBezTo>
                <a:cubicBezTo>
                  <a:pt x="17774" y="3065"/>
                  <a:pt x="17780" y="3065"/>
                  <a:pt x="17786" y="3065"/>
                </a:cubicBezTo>
                <a:cubicBezTo>
                  <a:pt x="17786" y="3059"/>
                  <a:pt x="17792" y="3059"/>
                  <a:pt x="17792" y="3054"/>
                </a:cubicBezTo>
                <a:cubicBezTo>
                  <a:pt x="17798" y="3048"/>
                  <a:pt x="17798" y="3048"/>
                  <a:pt x="17804" y="3042"/>
                </a:cubicBezTo>
                <a:cubicBezTo>
                  <a:pt x="17810" y="3030"/>
                  <a:pt x="17810" y="3030"/>
                  <a:pt x="17810" y="3030"/>
                </a:cubicBezTo>
                <a:cubicBezTo>
                  <a:pt x="17810" y="3024"/>
                  <a:pt x="17810" y="3024"/>
                  <a:pt x="17816" y="3018"/>
                </a:cubicBezTo>
                <a:cubicBezTo>
                  <a:pt x="17816" y="3012"/>
                  <a:pt x="17822" y="3006"/>
                  <a:pt x="17828" y="3006"/>
                </a:cubicBezTo>
                <a:cubicBezTo>
                  <a:pt x="17834" y="3006"/>
                  <a:pt x="17834" y="3006"/>
                  <a:pt x="17834" y="3006"/>
                </a:cubicBezTo>
                <a:cubicBezTo>
                  <a:pt x="17840" y="3006"/>
                  <a:pt x="17840" y="3012"/>
                  <a:pt x="17846" y="3012"/>
                </a:cubicBezTo>
                <a:cubicBezTo>
                  <a:pt x="17858" y="3012"/>
                  <a:pt x="17858" y="3012"/>
                  <a:pt x="17858" y="3012"/>
                </a:cubicBezTo>
                <a:cubicBezTo>
                  <a:pt x="17858" y="3012"/>
                  <a:pt x="17863" y="3012"/>
                  <a:pt x="17869" y="3012"/>
                </a:cubicBezTo>
                <a:cubicBezTo>
                  <a:pt x="17869" y="3012"/>
                  <a:pt x="17875" y="3006"/>
                  <a:pt x="17875" y="3000"/>
                </a:cubicBezTo>
                <a:cubicBezTo>
                  <a:pt x="17881" y="3000"/>
                  <a:pt x="17881" y="2994"/>
                  <a:pt x="17881" y="2988"/>
                </a:cubicBezTo>
                <a:cubicBezTo>
                  <a:pt x="17881" y="2935"/>
                  <a:pt x="17881" y="2935"/>
                  <a:pt x="17881" y="2935"/>
                </a:cubicBezTo>
                <a:cubicBezTo>
                  <a:pt x="17887" y="2923"/>
                  <a:pt x="17893" y="2917"/>
                  <a:pt x="17899" y="2911"/>
                </a:cubicBezTo>
                <a:cubicBezTo>
                  <a:pt x="17905" y="2905"/>
                  <a:pt x="17911" y="2905"/>
                  <a:pt x="17911" y="2899"/>
                </a:cubicBezTo>
                <a:cubicBezTo>
                  <a:pt x="17994" y="2899"/>
                  <a:pt x="17994" y="2899"/>
                  <a:pt x="17994" y="2899"/>
                </a:cubicBezTo>
                <a:cubicBezTo>
                  <a:pt x="17994" y="2870"/>
                  <a:pt x="17994" y="2870"/>
                  <a:pt x="17994" y="2870"/>
                </a:cubicBezTo>
                <a:cubicBezTo>
                  <a:pt x="17994" y="2858"/>
                  <a:pt x="17988" y="2858"/>
                  <a:pt x="17982" y="2846"/>
                </a:cubicBezTo>
                <a:cubicBezTo>
                  <a:pt x="17982" y="2840"/>
                  <a:pt x="17976" y="2840"/>
                  <a:pt x="17976" y="2834"/>
                </a:cubicBezTo>
                <a:cubicBezTo>
                  <a:pt x="17976" y="2822"/>
                  <a:pt x="17976" y="2822"/>
                  <a:pt x="17976" y="2822"/>
                </a:cubicBezTo>
                <a:cubicBezTo>
                  <a:pt x="17976" y="2810"/>
                  <a:pt x="17976" y="2810"/>
                  <a:pt x="17976" y="2810"/>
                </a:cubicBezTo>
                <a:lnTo>
                  <a:pt x="17982" y="2805"/>
                </a:lnTo>
                <a:cubicBezTo>
                  <a:pt x="17988" y="2799"/>
                  <a:pt x="17994" y="2793"/>
                  <a:pt x="17994" y="2787"/>
                </a:cubicBezTo>
                <a:cubicBezTo>
                  <a:pt x="18000" y="2781"/>
                  <a:pt x="18000" y="2781"/>
                  <a:pt x="18000" y="2775"/>
                </a:cubicBezTo>
                <a:cubicBezTo>
                  <a:pt x="18006" y="2769"/>
                  <a:pt x="18006" y="2763"/>
                  <a:pt x="18012" y="2763"/>
                </a:cubicBezTo>
                <a:cubicBezTo>
                  <a:pt x="18017" y="2763"/>
                  <a:pt x="18024" y="2763"/>
                  <a:pt x="18029" y="2769"/>
                </a:cubicBezTo>
                <a:cubicBezTo>
                  <a:pt x="18035" y="2769"/>
                  <a:pt x="18029" y="2775"/>
                  <a:pt x="18035" y="2781"/>
                </a:cubicBezTo>
                <a:cubicBezTo>
                  <a:pt x="18035" y="2781"/>
                  <a:pt x="18041" y="2781"/>
                  <a:pt x="18047" y="2787"/>
                </a:cubicBezTo>
                <a:cubicBezTo>
                  <a:pt x="18065" y="2787"/>
                  <a:pt x="18065" y="2787"/>
                  <a:pt x="18065" y="2787"/>
                </a:cubicBezTo>
                <a:cubicBezTo>
                  <a:pt x="18071" y="2763"/>
                  <a:pt x="18071" y="2763"/>
                  <a:pt x="18071" y="2763"/>
                </a:cubicBezTo>
                <a:cubicBezTo>
                  <a:pt x="18065" y="2763"/>
                  <a:pt x="18065" y="2757"/>
                  <a:pt x="18059" y="2751"/>
                </a:cubicBezTo>
                <a:cubicBezTo>
                  <a:pt x="18053" y="2745"/>
                  <a:pt x="18047" y="2745"/>
                  <a:pt x="18041" y="2733"/>
                </a:cubicBezTo>
                <a:cubicBezTo>
                  <a:pt x="18041" y="2727"/>
                  <a:pt x="18041" y="2727"/>
                  <a:pt x="18041" y="2721"/>
                </a:cubicBezTo>
                <a:cubicBezTo>
                  <a:pt x="18041" y="2716"/>
                  <a:pt x="18041" y="2716"/>
                  <a:pt x="18041" y="2710"/>
                </a:cubicBezTo>
                <a:cubicBezTo>
                  <a:pt x="18041" y="2704"/>
                  <a:pt x="18035" y="2704"/>
                  <a:pt x="18035" y="2698"/>
                </a:cubicBezTo>
                <a:cubicBezTo>
                  <a:pt x="18035" y="2692"/>
                  <a:pt x="18035" y="2686"/>
                  <a:pt x="18035" y="2674"/>
                </a:cubicBezTo>
                <a:cubicBezTo>
                  <a:pt x="18035" y="2668"/>
                  <a:pt x="18029" y="2668"/>
                  <a:pt x="18035" y="2662"/>
                </a:cubicBezTo>
                <a:cubicBezTo>
                  <a:pt x="18035" y="2656"/>
                  <a:pt x="18041" y="2662"/>
                  <a:pt x="18047" y="2656"/>
                </a:cubicBezTo>
                <a:cubicBezTo>
                  <a:pt x="18047" y="2656"/>
                  <a:pt x="18053" y="2656"/>
                  <a:pt x="18053" y="2650"/>
                </a:cubicBezTo>
                <a:cubicBezTo>
                  <a:pt x="18053" y="2650"/>
                  <a:pt x="18059" y="2644"/>
                  <a:pt x="18053" y="2644"/>
                </a:cubicBezTo>
                <a:cubicBezTo>
                  <a:pt x="18053" y="2639"/>
                  <a:pt x="18047" y="2632"/>
                  <a:pt x="18047" y="2632"/>
                </a:cubicBezTo>
                <a:cubicBezTo>
                  <a:pt x="18041" y="2632"/>
                  <a:pt x="18041" y="2627"/>
                  <a:pt x="18035" y="2632"/>
                </a:cubicBezTo>
                <a:cubicBezTo>
                  <a:pt x="18029" y="2632"/>
                  <a:pt x="18029" y="2644"/>
                  <a:pt x="18029" y="2644"/>
                </a:cubicBezTo>
                <a:cubicBezTo>
                  <a:pt x="18006" y="2644"/>
                  <a:pt x="18006" y="2644"/>
                  <a:pt x="18006" y="2644"/>
                </a:cubicBezTo>
                <a:cubicBezTo>
                  <a:pt x="18006" y="2632"/>
                  <a:pt x="18000" y="2627"/>
                  <a:pt x="18006" y="2615"/>
                </a:cubicBezTo>
                <a:cubicBezTo>
                  <a:pt x="18006" y="2609"/>
                  <a:pt x="18012" y="2603"/>
                  <a:pt x="18017" y="2591"/>
                </a:cubicBezTo>
                <a:cubicBezTo>
                  <a:pt x="18017" y="2591"/>
                  <a:pt x="18017" y="2585"/>
                  <a:pt x="18017" y="2579"/>
                </a:cubicBezTo>
                <a:cubicBezTo>
                  <a:pt x="18024" y="2579"/>
                  <a:pt x="18024" y="2573"/>
                  <a:pt x="18029" y="2573"/>
                </a:cubicBezTo>
                <a:cubicBezTo>
                  <a:pt x="18035" y="2561"/>
                  <a:pt x="18041" y="2567"/>
                  <a:pt x="18047" y="2561"/>
                </a:cubicBezTo>
                <a:cubicBezTo>
                  <a:pt x="18053" y="2555"/>
                  <a:pt x="18059" y="2550"/>
                  <a:pt x="18059" y="2550"/>
                </a:cubicBezTo>
                <a:cubicBezTo>
                  <a:pt x="18059" y="2544"/>
                  <a:pt x="18059" y="2538"/>
                  <a:pt x="18059" y="2538"/>
                </a:cubicBezTo>
                <a:cubicBezTo>
                  <a:pt x="18065" y="2532"/>
                  <a:pt x="18065" y="2532"/>
                  <a:pt x="18065" y="2526"/>
                </a:cubicBezTo>
                <a:cubicBezTo>
                  <a:pt x="18071" y="2520"/>
                  <a:pt x="18071" y="2520"/>
                  <a:pt x="18071" y="2514"/>
                </a:cubicBezTo>
                <a:cubicBezTo>
                  <a:pt x="18071" y="2502"/>
                  <a:pt x="18071" y="2496"/>
                  <a:pt x="18071" y="2490"/>
                </a:cubicBezTo>
                <a:cubicBezTo>
                  <a:pt x="18071" y="2484"/>
                  <a:pt x="18071" y="2478"/>
                  <a:pt x="18071" y="2478"/>
                </a:cubicBezTo>
                <a:cubicBezTo>
                  <a:pt x="18071" y="2473"/>
                  <a:pt x="18071" y="2466"/>
                  <a:pt x="18077" y="2466"/>
                </a:cubicBezTo>
                <a:cubicBezTo>
                  <a:pt x="18077" y="2461"/>
                  <a:pt x="18083" y="2455"/>
                  <a:pt x="18083" y="2455"/>
                </a:cubicBezTo>
                <a:cubicBezTo>
                  <a:pt x="18089" y="2449"/>
                  <a:pt x="18095" y="2449"/>
                  <a:pt x="18095" y="2449"/>
                </a:cubicBezTo>
                <a:cubicBezTo>
                  <a:pt x="18101" y="2449"/>
                  <a:pt x="18101" y="2449"/>
                  <a:pt x="18106" y="2449"/>
                </a:cubicBezTo>
                <a:cubicBezTo>
                  <a:pt x="18118" y="2449"/>
                  <a:pt x="18124" y="2455"/>
                  <a:pt x="18130" y="2461"/>
                </a:cubicBezTo>
                <a:cubicBezTo>
                  <a:pt x="18136" y="2461"/>
                  <a:pt x="18130" y="2466"/>
                  <a:pt x="18136" y="2473"/>
                </a:cubicBezTo>
                <a:cubicBezTo>
                  <a:pt x="18142" y="2473"/>
                  <a:pt x="18148" y="2478"/>
                  <a:pt x="18154" y="2478"/>
                </a:cubicBezTo>
                <a:cubicBezTo>
                  <a:pt x="18160" y="2478"/>
                  <a:pt x="18166" y="2478"/>
                  <a:pt x="18172" y="2473"/>
                </a:cubicBezTo>
                <a:cubicBezTo>
                  <a:pt x="18172" y="2473"/>
                  <a:pt x="18178" y="2466"/>
                  <a:pt x="18178" y="2461"/>
                </a:cubicBezTo>
                <a:cubicBezTo>
                  <a:pt x="18183" y="2461"/>
                  <a:pt x="18183" y="2455"/>
                  <a:pt x="18190" y="2449"/>
                </a:cubicBezTo>
                <a:cubicBezTo>
                  <a:pt x="18190" y="2449"/>
                  <a:pt x="18195" y="2449"/>
                  <a:pt x="18201" y="2443"/>
                </a:cubicBezTo>
                <a:cubicBezTo>
                  <a:pt x="18201" y="2449"/>
                  <a:pt x="18207" y="2449"/>
                  <a:pt x="18207" y="2455"/>
                </a:cubicBezTo>
                <a:cubicBezTo>
                  <a:pt x="18213" y="2455"/>
                  <a:pt x="18207" y="2461"/>
                  <a:pt x="18207" y="2466"/>
                </a:cubicBezTo>
                <a:cubicBezTo>
                  <a:pt x="18213" y="2473"/>
                  <a:pt x="18219" y="2473"/>
                  <a:pt x="18219" y="2478"/>
                </a:cubicBezTo>
                <a:cubicBezTo>
                  <a:pt x="18219" y="2473"/>
                  <a:pt x="18225" y="2478"/>
                  <a:pt x="18231" y="2478"/>
                </a:cubicBezTo>
                <a:cubicBezTo>
                  <a:pt x="18237" y="2473"/>
                  <a:pt x="18237" y="2473"/>
                  <a:pt x="18243" y="2466"/>
                </a:cubicBezTo>
                <a:cubicBezTo>
                  <a:pt x="18243" y="2466"/>
                  <a:pt x="18249" y="2461"/>
                  <a:pt x="18255" y="2461"/>
                </a:cubicBezTo>
                <a:cubicBezTo>
                  <a:pt x="18260" y="2449"/>
                  <a:pt x="18260" y="2443"/>
                  <a:pt x="18272" y="2437"/>
                </a:cubicBezTo>
                <a:cubicBezTo>
                  <a:pt x="18272" y="2431"/>
                  <a:pt x="18272" y="2425"/>
                  <a:pt x="18278" y="2425"/>
                </a:cubicBezTo>
                <a:cubicBezTo>
                  <a:pt x="18284" y="2425"/>
                  <a:pt x="18290" y="2425"/>
                  <a:pt x="18296" y="2425"/>
                </a:cubicBezTo>
                <a:cubicBezTo>
                  <a:pt x="18302" y="2425"/>
                  <a:pt x="18308" y="2425"/>
                  <a:pt x="18314" y="2425"/>
                </a:cubicBezTo>
                <a:cubicBezTo>
                  <a:pt x="18320" y="2425"/>
                  <a:pt x="18320" y="2425"/>
                  <a:pt x="18326" y="2425"/>
                </a:cubicBezTo>
                <a:cubicBezTo>
                  <a:pt x="18326" y="2431"/>
                  <a:pt x="18332" y="2431"/>
                  <a:pt x="18338" y="2431"/>
                </a:cubicBezTo>
                <a:cubicBezTo>
                  <a:pt x="18421" y="2431"/>
                  <a:pt x="18421" y="2431"/>
                  <a:pt x="18421" y="2431"/>
                </a:cubicBezTo>
                <a:cubicBezTo>
                  <a:pt x="18421" y="2437"/>
                  <a:pt x="18415" y="2443"/>
                  <a:pt x="18421" y="2455"/>
                </a:cubicBezTo>
                <a:cubicBezTo>
                  <a:pt x="18421" y="2461"/>
                  <a:pt x="18415" y="2461"/>
                  <a:pt x="18421" y="2466"/>
                </a:cubicBezTo>
                <a:cubicBezTo>
                  <a:pt x="18421" y="2473"/>
                  <a:pt x="18427" y="2478"/>
                  <a:pt x="18433" y="2484"/>
                </a:cubicBezTo>
                <a:cubicBezTo>
                  <a:pt x="18438" y="2484"/>
                  <a:pt x="18444" y="2484"/>
                  <a:pt x="18444" y="2484"/>
                </a:cubicBezTo>
                <a:cubicBezTo>
                  <a:pt x="18444" y="2466"/>
                  <a:pt x="18444" y="2449"/>
                  <a:pt x="18456" y="2437"/>
                </a:cubicBezTo>
                <a:cubicBezTo>
                  <a:pt x="18462" y="2437"/>
                  <a:pt x="18468" y="2437"/>
                  <a:pt x="18468" y="2431"/>
                </a:cubicBezTo>
                <a:cubicBezTo>
                  <a:pt x="18474" y="2431"/>
                  <a:pt x="18474" y="2425"/>
                  <a:pt x="18480" y="2425"/>
                </a:cubicBezTo>
                <a:cubicBezTo>
                  <a:pt x="18486" y="2419"/>
                  <a:pt x="18486" y="2419"/>
                  <a:pt x="18492" y="2413"/>
                </a:cubicBezTo>
                <a:cubicBezTo>
                  <a:pt x="18498" y="2401"/>
                  <a:pt x="18498" y="2395"/>
                  <a:pt x="18510" y="2389"/>
                </a:cubicBezTo>
                <a:cubicBezTo>
                  <a:pt x="18510" y="2384"/>
                  <a:pt x="18515" y="2378"/>
                  <a:pt x="18515" y="2372"/>
                </a:cubicBezTo>
                <a:cubicBezTo>
                  <a:pt x="18522" y="2372"/>
                  <a:pt x="18522" y="2366"/>
                  <a:pt x="18527" y="2360"/>
                </a:cubicBezTo>
                <a:cubicBezTo>
                  <a:pt x="18533" y="2360"/>
                  <a:pt x="18539" y="2360"/>
                  <a:pt x="18551" y="2354"/>
                </a:cubicBezTo>
                <a:cubicBezTo>
                  <a:pt x="18557" y="2354"/>
                  <a:pt x="18557" y="2348"/>
                  <a:pt x="18563" y="2348"/>
                </a:cubicBezTo>
                <a:cubicBezTo>
                  <a:pt x="18581" y="2348"/>
                  <a:pt x="18581" y="2348"/>
                  <a:pt x="18581" y="2348"/>
                </a:cubicBezTo>
                <a:cubicBezTo>
                  <a:pt x="18587" y="2348"/>
                  <a:pt x="18593" y="2354"/>
                  <a:pt x="18604" y="2348"/>
                </a:cubicBezTo>
                <a:cubicBezTo>
                  <a:pt x="18610" y="2348"/>
                  <a:pt x="18610" y="2348"/>
                  <a:pt x="18616" y="2342"/>
                </a:cubicBezTo>
                <a:cubicBezTo>
                  <a:pt x="18622" y="2342"/>
                  <a:pt x="18628" y="2342"/>
                  <a:pt x="18640" y="2336"/>
                </a:cubicBezTo>
                <a:cubicBezTo>
                  <a:pt x="18646" y="2336"/>
                  <a:pt x="18646" y="2336"/>
                  <a:pt x="18652" y="2330"/>
                </a:cubicBezTo>
                <a:cubicBezTo>
                  <a:pt x="18658" y="2330"/>
                  <a:pt x="18658" y="2324"/>
                  <a:pt x="18658" y="2318"/>
                </a:cubicBezTo>
                <a:cubicBezTo>
                  <a:pt x="18664" y="2312"/>
                  <a:pt x="18664" y="2312"/>
                  <a:pt x="18670" y="2307"/>
                </a:cubicBezTo>
                <a:cubicBezTo>
                  <a:pt x="18676" y="2307"/>
                  <a:pt x="18676" y="2307"/>
                  <a:pt x="18682" y="2307"/>
                </a:cubicBezTo>
                <a:cubicBezTo>
                  <a:pt x="18693" y="2300"/>
                  <a:pt x="18699" y="2283"/>
                  <a:pt x="18717" y="2283"/>
                </a:cubicBezTo>
                <a:cubicBezTo>
                  <a:pt x="18723" y="2283"/>
                  <a:pt x="18729" y="2283"/>
                  <a:pt x="18741" y="2283"/>
                </a:cubicBezTo>
                <a:cubicBezTo>
                  <a:pt x="18747" y="2283"/>
                  <a:pt x="18753" y="2277"/>
                  <a:pt x="18753" y="2277"/>
                </a:cubicBezTo>
                <a:cubicBezTo>
                  <a:pt x="18759" y="2277"/>
                  <a:pt x="18765" y="2271"/>
                  <a:pt x="18770" y="2271"/>
                </a:cubicBezTo>
                <a:cubicBezTo>
                  <a:pt x="18782" y="2265"/>
                  <a:pt x="18782" y="2253"/>
                  <a:pt x="18794" y="2247"/>
                </a:cubicBezTo>
                <a:cubicBezTo>
                  <a:pt x="18794" y="2241"/>
                  <a:pt x="18800" y="2235"/>
                  <a:pt x="18806" y="2235"/>
                </a:cubicBezTo>
                <a:cubicBezTo>
                  <a:pt x="18812" y="2235"/>
                  <a:pt x="18818" y="2235"/>
                  <a:pt x="18824" y="2235"/>
                </a:cubicBezTo>
                <a:cubicBezTo>
                  <a:pt x="18842" y="2235"/>
                  <a:pt x="18848" y="2235"/>
                  <a:pt x="18859" y="2241"/>
                </a:cubicBezTo>
                <a:cubicBezTo>
                  <a:pt x="18865" y="2241"/>
                  <a:pt x="18865" y="2247"/>
                  <a:pt x="18871" y="2247"/>
                </a:cubicBezTo>
                <a:cubicBezTo>
                  <a:pt x="18877" y="2253"/>
                  <a:pt x="18877" y="2259"/>
                  <a:pt x="18883" y="2259"/>
                </a:cubicBezTo>
                <a:cubicBezTo>
                  <a:pt x="18889" y="2259"/>
                  <a:pt x="18889" y="2259"/>
                  <a:pt x="18895" y="2265"/>
                </a:cubicBezTo>
                <a:cubicBezTo>
                  <a:pt x="18907" y="2265"/>
                  <a:pt x="18913" y="2265"/>
                  <a:pt x="18925" y="2265"/>
                </a:cubicBezTo>
                <a:cubicBezTo>
                  <a:pt x="18942" y="2265"/>
                  <a:pt x="18942" y="2265"/>
                  <a:pt x="18942" y="2265"/>
                </a:cubicBezTo>
                <a:cubicBezTo>
                  <a:pt x="18948" y="2265"/>
                  <a:pt x="18948" y="2265"/>
                  <a:pt x="18954" y="2265"/>
                </a:cubicBezTo>
                <a:cubicBezTo>
                  <a:pt x="18954" y="2229"/>
                  <a:pt x="18954" y="2229"/>
                  <a:pt x="18954" y="2229"/>
                </a:cubicBezTo>
                <a:cubicBezTo>
                  <a:pt x="18948" y="2223"/>
                  <a:pt x="18948" y="2223"/>
                  <a:pt x="18942" y="2218"/>
                </a:cubicBezTo>
                <a:cubicBezTo>
                  <a:pt x="18942" y="2218"/>
                  <a:pt x="18937" y="2218"/>
                  <a:pt x="18931" y="2212"/>
                </a:cubicBezTo>
                <a:cubicBezTo>
                  <a:pt x="18931" y="2206"/>
                  <a:pt x="18931" y="2206"/>
                  <a:pt x="18931" y="2200"/>
                </a:cubicBezTo>
                <a:cubicBezTo>
                  <a:pt x="18925" y="2188"/>
                  <a:pt x="18925" y="2188"/>
                  <a:pt x="18925" y="2188"/>
                </a:cubicBezTo>
                <a:cubicBezTo>
                  <a:pt x="18919" y="2182"/>
                  <a:pt x="18919" y="2182"/>
                  <a:pt x="18913" y="2176"/>
                </a:cubicBezTo>
                <a:cubicBezTo>
                  <a:pt x="18913" y="2170"/>
                  <a:pt x="18907" y="2170"/>
                  <a:pt x="18907" y="2164"/>
                </a:cubicBezTo>
                <a:cubicBezTo>
                  <a:pt x="18907" y="2164"/>
                  <a:pt x="18907" y="2158"/>
                  <a:pt x="18901" y="2152"/>
                </a:cubicBezTo>
                <a:cubicBezTo>
                  <a:pt x="18901" y="2117"/>
                  <a:pt x="18901" y="2117"/>
                  <a:pt x="18901" y="2117"/>
                </a:cubicBezTo>
                <a:cubicBezTo>
                  <a:pt x="18889" y="2117"/>
                  <a:pt x="18877" y="2123"/>
                  <a:pt x="18871" y="2111"/>
                </a:cubicBezTo>
                <a:cubicBezTo>
                  <a:pt x="18865" y="2111"/>
                  <a:pt x="18865" y="2105"/>
                  <a:pt x="18865" y="2105"/>
                </a:cubicBezTo>
                <a:cubicBezTo>
                  <a:pt x="18859" y="2099"/>
                  <a:pt x="18865" y="2093"/>
                  <a:pt x="18859" y="2093"/>
                </a:cubicBezTo>
                <a:cubicBezTo>
                  <a:pt x="18859" y="2087"/>
                  <a:pt x="18859" y="2081"/>
                  <a:pt x="18853" y="2081"/>
                </a:cubicBezTo>
                <a:cubicBezTo>
                  <a:pt x="18853" y="2075"/>
                  <a:pt x="18848" y="2075"/>
                  <a:pt x="18842" y="2075"/>
                </a:cubicBezTo>
                <a:cubicBezTo>
                  <a:pt x="18782" y="2075"/>
                  <a:pt x="18782" y="2075"/>
                  <a:pt x="18782" y="2075"/>
                </a:cubicBezTo>
                <a:cubicBezTo>
                  <a:pt x="18776" y="2075"/>
                  <a:pt x="18776" y="2075"/>
                  <a:pt x="18770" y="2075"/>
                </a:cubicBezTo>
                <a:cubicBezTo>
                  <a:pt x="18765" y="2069"/>
                  <a:pt x="18770" y="2063"/>
                  <a:pt x="18765" y="2063"/>
                </a:cubicBezTo>
                <a:cubicBezTo>
                  <a:pt x="18770" y="2057"/>
                  <a:pt x="18770" y="2052"/>
                  <a:pt x="18776" y="2052"/>
                </a:cubicBezTo>
                <a:cubicBezTo>
                  <a:pt x="18776" y="2052"/>
                  <a:pt x="18782" y="2052"/>
                  <a:pt x="18788" y="2046"/>
                </a:cubicBezTo>
                <a:cubicBezTo>
                  <a:pt x="18794" y="2046"/>
                  <a:pt x="18794" y="2040"/>
                  <a:pt x="18800" y="2034"/>
                </a:cubicBezTo>
                <a:cubicBezTo>
                  <a:pt x="18800" y="2034"/>
                  <a:pt x="18806" y="2034"/>
                  <a:pt x="18812" y="2034"/>
                </a:cubicBezTo>
                <a:cubicBezTo>
                  <a:pt x="18818" y="2034"/>
                  <a:pt x="18818" y="2034"/>
                  <a:pt x="18818" y="2034"/>
                </a:cubicBezTo>
                <a:cubicBezTo>
                  <a:pt x="18830" y="2040"/>
                  <a:pt x="18836" y="2052"/>
                  <a:pt x="18842" y="2052"/>
                </a:cubicBezTo>
                <a:cubicBezTo>
                  <a:pt x="18913" y="2052"/>
                  <a:pt x="18913" y="2052"/>
                  <a:pt x="18913" y="2052"/>
                </a:cubicBezTo>
                <a:cubicBezTo>
                  <a:pt x="18925" y="2052"/>
                  <a:pt x="18931" y="2052"/>
                  <a:pt x="18937" y="2052"/>
                </a:cubicBezTo>
                <a:cubicBezTo>
                  <a:pt x="18948" y="2052"/>
                  <a:pt x="18954" y="2052"/>
                  <a:pt x="18960" y="2052"/>
                </a:cubicBezTo>
                <a:cubicBezTo>
                  <a:pt x="18972" y="2046"/>
                  <a:pt x="18972" y="2040"/>
                  <a:pt x="18978" y="2034"/>
                </a:cubicBezTo>
                <a:cubicBezTo>
                  <a:pt x="18984" y="2028"/>
                  <a:pt x="18990" y="2022"/>
                  <a:pt x="18990" y="2022"/>
                </a:cubicBezTo>
                <a:cubicBezTo>
                  <a:pt x="18996" y="2016"/>
                  <a:pt x="19002" y="2016"/>
                  <a:pt x="19002" y="2016"/>
                </a:cubicBezTo>
                <a:cubicBezTo>
                  <a:pt x="19008" y="2010"/>
                  <a:pt x="19002" y="2004"/>
                  <a:pt x="19002" y="1998"/>
                </a:cubicBezTo>
                <a:cubicBezTo>
                  <a:pt x="19002" y="1992"/>
                  <a:pt x="19008" y="1986"/>
                  <a:pt x="19002" y="1980"/>
                </a:cubicBezTo>
                <a:cubicBezTo>
                  <a:pt x="19002" y="1975"/>
                  <a:pt x="18996" y="1980"/>
                  <a:pt x="18990" y="1975"/>
                </a:cubicBezTo>
                <a:lnTo>
                  <a:pt x="18990" y="1968"/>
                </a:lnTo>
                <a:cubicBezTo>
                  <a:pt x="18990" y="1933"/>
                  <a:pt x="18990" y="1933"/>
                  <a:pt x="18990" y="1933"/>
                </a:cubicBezTo>
                <a:cubicBezTo>
                  <a:pt x="19002" y="1933"/>
                  <a:pt x="19008" y="1927"/>
                  <a:pt x="19020" y="1927"/>
                </a:cubicBezTo>
                <a:cubicBezTo>
                  <a:pt x="19031" y="1927"/>
                  <a:pt x="19043" y="1939"/>
                  <a:pt x="19049" y="1951"/>
                </a:cubicBezTo>
                <a:cubicBezTo>
                  <a:pt x="19049" y="1957"/>
                  <a:pt x="19043" y="1957"/>
                  <a:pt x="19049" y="1963"/>
                </a:cubicBezTo>
                <a:cubicBezTo>
                  <a:pt x="19049" y="1968"/>
                  <a:pt x="19049" y="1968"/>
                  <a:pt x="19049" y="1975"/>
                </a:cubicBezTo>
                <a:cubicBezTo>
                  <a:pt x="19055" y="1986"/>
                  <a:pt x="19061" y="1986"/>
                  <a:pt x="19067" y="1998"/>
                </a:cubicBezTo>
                <a:cubicBezTo>
                  <a:pt x="19162" y="1998"/>
                  <a:pt x="19162" y="1998"/>
                  <a:pt x="19162" y="1998"/>
                </a:cubicBezTo>
                <a:cubicBezTo>
                  <a:pt x="19168" y="1998"/>
                  <a:pt x="19168" y="1998"/>
                  <a:pt x="19174" y="1998"/>
                </a:cubicBezTo>
                <a:cubicBezTo>
                  <a:pt x="19180" y="1998"/>
                  <a:pt x="19186" y="2004"/>
                  <a:pt x="19192" y="2004"/>
                </a:cubicBezTo>
                <a:cubicBezTo>
                  <a:pt x="19192" y="2010"/>
                  <a:pt x="19197" y="2010"/>
                  <a:pt x="19203" y="2016"/>
                </a:cubicBezTo>
                <a:cubicBezTo>
                  <a:pt x="19203" y="2028"/>
                  <a:pt x="19203" y="2034"/>
                  <a:pt x="19203" y="2046"/>
                </a:cubicBezTo>
                <a:cubicBezTo>
                  <a:pt x="19257" y="2046"/>
                  <a:pt x="19257" y="2046"/>
                  <a:pt x="19257" y="2046"/>
                </a:cubicBezTo>
                <a:cubicBezTo>
                  <a:pt x="19263" y="2046"/>
                  <a:pt x="19269" y="2052"/>
                  <a:pt x="19280" y="2057"/>
                </a:cubicBezTo>
                <a:cubicBezTo>
                  <a:pt x="19280" y="2063"/>
                  <a:pt x="19280" y="2069"/>
                  <a:pt x="19286" y="2069"/>
                </a:cubicBezTo>
                <a:cubicBezTo>
                  <a:pt x="19292" y="2075"/>
                  <a:pt x="19298" y="2081"/>
                  <a:pt x="19310" y="2087"/>
                </a:cubicBezTo>
                <a:cubicBezTo>
                  <a:pt x="19316" y="2087"/>
                  <a:pt x="19316" y="2087"/>
                  <a:pt x="19322" y="2093"/>
                </a:cubicBezTo>
                <a:cubicBezTo>
                  <a:pt x="19328" y="2093"/>
                  <a:pt x="19334" y="2099"/>
                  <a:pt x="19340" y="2099"/>
                </a:cubicBezTo>
                <a:cubicBezTo>
                  <a:pt x="19346" y="2099"/>
                  <a:pt x="19346" y="2099"/>
                  <a:pt x="19346" y="2099"/>
                </a:cubicBezTo>
                <a:cubicBezTo>
                  <a:pt x="19352" y="2099"/>
                  <a:pt x="19358" y="2093"/>
                  <a:pt x="19358" y="2093"/>
                </a:cubicBezTo>
                <a:cubicBezTo>
                  <a:pt x="19358" y="2087"/>
                  <a:pt x="19358" y="2081"/>
                  <a:pt x="19358" y="2081"/>
                </a:cubicBezTo>
                <a:cubicBezTo>
                  <a:pt x="19358" y="2069"/>
                  <a:pt x="19358" y="2063"/>
                  <a:pt x="19358" y="2057"/>
                </a:cubicBezTo>
                <a:cubicBezTo>
                  <a:pt x="19358" y="2052"/>
                  <a:pt x="19358" y="2052"/>
                  <a:pt x="19358" y="2046"/>
                </a:cubicBezTo>
                <a:cubicBezTo>
                  <a:pt x="19369" y="2046"/>
                  <a:pt x="19369" y="2046"/>
                  <a:pt x="19369" y="2046"/>
                </a:cubicBezTo>
                <a:cubicBezTo>
                  <a:pt x="19375" y="2046"/>
                  <a:pt x="19381" y="2046"/>
                  <a:pt x="19387" y="2040"/>
                </a:cubicBezTo>
                <a:cubicBezTo>
                  <a:pt x="19387" y="2028"/>
                  <a:pt x="19393" y="2022"/>
                  <a:pt x="19387" y="2010"/>
                </a:cubicBezTo>
                <a:cubicBezTo>
                  <a:pt x="19387" y="2004"/>
                  <a:pt x="19387" y="1998"/>
                  <a:pt x="19387" y="1998"/>
                </a:cubicBezTo>
                <a:cubicBezTo>
                  <a:pt x="19387" y="1992"/>
                  <a:pt x="19387" y="1986"/>
                  <a:pt x="19387" y="1986"/>
                </a:cubicBezTo>
                <a:cubicBezTo>
                  <a:pt x="19387" y="1980"/>
                  <a:pt x="19387" y="1975"/>
                  <a:pt x="19387" y="1975"/>
                </a:cubicBezTo>
                <a:cubicBezTo>
                  <a:pt x="19393" y="1968"/>
                  <a:pt x="19399" y="1968"/>
                  <a:pt x="19399" y="1968"/>
                </a:cubicBezTo>
                <a:cubicBezTo>
                  <a:pt x="19411" y="1975"/>
                  <a:pt x="19411" y="1980"/>
                  <a:pt x="19423" y="1986"/>
                </a:cubicBezTo>
                <a:cubicBezTo>
                  <a:pt x="19429" y="1986"/>
                  <a:pt x="19429" y="1992"/>
                  <a:pt x="19435" y="1992"/>
                </a:cubicBezTo>
                <a:cubicBezTo>
                  <a:pt x="19446" y="1992"/>
                  <a:pt x="19446" y="1992"/>
                  <a:pt x="19446" y="1992"/>
                </a:cubicBezTo>
                <a:cubicBezTo>
                  <a:pt x="19452" y="1992"/>
                  <a:pt x="19452" y="1992"/>
                  <a:pt x="19458" y="1992"/>
                </a:cubicBezTo>
                <a:cubicBezTo>
                  <a:pt x="19464" y="1992"/>
                  <a:pt x="19464" y="1992"/>
                  <a:pt x="19470" y="1986"/>
                </a:cubicBezTo>
                <a:cubicBezTo>
                  <a:pt x="19470" y="1986"/>
                  <a:pt x="19476" y="1980"/>
                  <a:pt x="19476" y="1975"/>
                </a:cubicBezTo>
                <a:cubicBezTo>
                  <a:pt x="19482" y="1975"/>
                  <a:pt x="19488" y="1968"/>
                  <a:pt x="19488" y="1968"/>
                </a:cubicBezTo>
                <a:cubicBezTo>
                  <a:pt x="19494" y="1963"/>
                  <a:pt x="19494" y="1957"/>
                  <a:pt x="19494" y="1957"/>
                </a:cubicBezTo>
                <a:cubicBezTo>
                  <a:pt x="19500" y="1957"/>
                  <a:pt x="19500" y="1957"/>
                  <a:pt x="19506" y="1957"/>
                </a:cubicBezTo>
                <a:cubicBezTo>
                  <a:pt x="19512" y="1957"/>
                  <a:pt x="19512" y="1951"/>
                  <a:pt x="19518" y="1951"/>
                </a:cubicBezTo>
                <a:cubicBezTo>
                  <a:pt x="19524" y="1945"/>
                  <a:pt x="19529" y="1945"/>
                  <a:pt x="19529" y="1945"/>
                </a:cubicBezTo>
                <a:cubicBezTo>
                  <a:pt x="19529" y="1939"/>
                  <a:pt x="19529" y="1933"/>
                  <a:pt x="19529" y="1933"/>
                </a:cubicBezTo>
                <a:cubicBezTo>
                  <a:pt x="19529" y="1921"/>
                  <a:pt x="19524" y="1915"/>
                  <a:pt x="19512" y="1915"/>
                </a:cubicBezTo>
                <a:cubicBezTo>
                  <a:pt x="19512" y="1909"/>
                  <a:pt x="19506" y="1909"/>
                  <a:pt x="19506" y="1909"/>
                </a:cubicBezTo>
                <a:cubicBezTo>
                  <a:pt x="19494" y="1903"/>
                  <a:pt x="19488" y="1909"/>
                  <a:pt x="19482" y="1903"/>
                </a:cubicBezTo>
                <a:cubicBezTo>
                  <a:pt x="19476" y="1903"/>
                  <a:pt x="19482" y="1897"/>
                  <a:pt x="19476" y="1891"/>
                </a:cubicBezTo>
                <a:cubicBezTo>
                  <a:pt x="19476" y="1891"/>
                  <a:pt x="19470" y="1886"/>
                  <a:pt x="19470" y="1880"/>
                </a:cubicBezTo>
                <a:cubicBezTo>
                  <a:pt x="19464" y="1880"/>
                  <a:pt x="19464" y="1880"/>
                  <a:pt x="19458" y="1874"/>
                </a:cubicBezTo>
                <a:cubicBezTo>
                  <a:pt x="19452" y="1868"/>
                  <a:pt x="19440" y="1868"/>
                  <a:pt x="19435" y="1868"/>
                </a:cubicBezTo>
                <a:cubicBezTo>
                  <a:pt x="19423" y="1868"/>
                  <a:pt x="19423" y="1868"/>
                  <a:pt x="19423" y="1868"/>
                </a:cubicBezTo>
                <a:cubicBezTo>
                  <a:pt x="19411" y="1868"/>
                  <a:pt x="19411" y="1874"/>
                  <a:pt x="19399" y="1874"/>
                </a:cubicBezTo>
                <a:cubicBezTo>
                  <a:pt x="19387" y="1874"/>
                  <a:pt x="19381" y="1868"/>
                  <a:pt x="19369" y="1868"/>
                </a:cubicBezTo>
                <a:cubicBezTo>
                  <a:pt x="19358" y="1868"/>
                  <a:pt x="19358" y="1868"/>
                  <a:pt x="19358" y="1868"/>
                </a:cubicBezTo>
                <a:cubicBezTo>
                  <a:pt x="19352" y="1868"/>
                  <a:pt x="19352" y="1868"/>
                  <a:pt x="19346" y="1868"/>
                </a:cubicBezTo>
                <a:cubicBezTo>
                  <a:pt x="19340" y="1868"/>
                  <a:pt x="19334" y="1862"/>
                  <a:pt x="19334" y="1862"/>
                </a:cubicBezTo>
                <a:cubicBezTo>
                  <a:pt x="19328" y="1856"/>
                  <a:pt x="19328" y="1850"/>
                  <a:pt x="19322" y="1850"/>
                </a:cubicBezTo>
                <a:cubicBezTo>
                  <a:pt x="19316" y="1850"/>
                  <a:pt x="19310" y="1850"/>
                  <a:pt x="19310" y="1850"/>
                </a:cubicBezTo>
                <a:cubicBezTo>
                  <a:pt x="19304" y="1850"/>
                  <a:pt x="19298" y="1850"/>
                  <a:pt x="19292" y="1850"/>
                </a:cubicBezTo>
                <a:cubicBezTo>
                  <a:pt x="19292" y="1850"/>
                  <a:pt x="19286" y="1856"/>
                  <a:pt x="19280" y="1856"/>
                </a:cubicBezTo>
                <a:cubicBezTo>
                  <a:pt x="19286" y="1862"/>
                  <a:pt x="19286" y="1868"/>
                  <a:pt x="19292" y="1868"/>
                </a:cubicBezTo>
                <a:cubicBezTo>
                  <a:pt x="19298" y="1868"/>
                  <a:pt x="19298" y="1868"/>
                  <a:pt x="19304" y="1868"/>
                </a:cubicBezTo>
                <a:cubicBezTo>
                  <a:pt x="19304" y="1868"/>
                  <a:pt x="19310" y="1874"/>
                  <a:pt x="19316" y="1874"/>
                </a:cubicBezTo>
                <a:cubicBezTo>
                  <a:pt x="19322" y="1880"/>
                  <a:pt x="19316" y="1886"/>
                  <a:pt x="19316" y="1891"/>
                </a:cubicBezTo>
                <a:cubicBezTo>
                  <a:pt x="19316" y="1897"/>
                  <a:pt x="19316" y="1897"/>
                  <a:pt x="19316" y="1897"/>
                </a:cubicBezTo>
                <a:cubicBezTo>
                  <a:pt x="19316" y="1897"/>
                  <a:pt x="19316" y="1903"/>
                  <a:pt x="19316" y="1909"/>
                </a:cubicBezTo>
                <a:cubicBezTo>
                  <a:pt x="19310" y="1915"/>
                  <a:pt x="19304" y="1915"/>
                  <a:pt x="19298" y="1915"/>
                </a:cubicBezTo>
                <a:cubicBezTo>
                  <a:pt x="19280" y="1915"/>
                  <a:pt x="19274" y="1909"/>
                  <a:pt x="19269" y="1897"/>
                </a:cubicBezTo>
                <a:cubicBezTo>
                  <a:pt x="19269" y="1891"/>
                  <a:pt x="19269" y="1891"/>
                  <a:pt x="19269" y="1886"/>
                </a:cubicBezTo>
                <a:cubicBezTo>
                  <a:pt x="19269" y="1814"/>
                  <a:pt x="19269" y="1814"/>
                  <a:pt x="19269" y="1814"/>
                </a:cubicBezTo>
                <a:cubicBezTo>
                  <a:pt x="19269" y="1809"/>
                  <a:pt x="19263" y="1809"/>
                  <a:pt x="19257" y="1802"/>
                </a:cubicBezTo>
                <a:cubicBezTo>
                  <a:pt x="19251" y="1802"/>
                  <a:pt x="19251" y="1802"/>
                  <a:pt x="19245" y="1802"/>
                </a:cubicBezTo>
                <a:cubicBezTo>
                  <a:pt x="19239" y="1797"/>
                  <a:pt x="19239" y="1797"/>
                  <a:pt x="19233" y="1797"/>
                </a:cubicBezTo>
                <a:cubicBezTo>
                  <a:pt x="19221" y="1797"/>
                  <a:pt x="19221" y="1797"/>
                  <a:pt x="19221" y="1797"/>
                </a:cubicBezTo>
                <a:cubicBezTo>
                  <a:pt x="19215" y="1797"/>
                  <a:pt x="19215" y="1791"/>
                  <a:pt x="19209" y="1791"/>
                </a:cubicBezTo>
                <a:cubicBezTo>
                  <a:pt x="19197" y="1791"/>
                  <a:pt x="19192" y="1791"/>
                  <a:pt x="19186" y="1791"/>
                </a:cubicBezTo>
                <a:cubicBezTo>
                  <a:pt x="19180" y="1785"/>
                  <a:pt x="19180" y="1779"/>
                  <a:pt x="19174" y="1779"/>
                </a:cubicBezTo>
                <a:cubicBezTo>
                  <a:pt x="19168" y="1773"/>
                  <a:pt x="19162" y="1773"/>
                  <a:pt x="19162" y="1773"/>
                </a:cubicBezTo>
                <a:cubicBezTo>
                  <a:pt x="19156" y="1773"/>
                  <a:pt x="19150" y="1767"/>
                  <a:pt x="19144" y="1767"/>
                </a:cubicBezTo>
                <a:cubicBezTo>
                  <a:pt x="19138" y="1767"/>
                  <a:pt x="19132" y="1761"/>
                  <a:pt x="19126" y="1761"/>
                </a:cubicBezTo>
                <a:cubicBezTo>
                  <a:pt x="19120" y="1755"/>
                  <a:pt x="19114" y="1755"/>
                  <a:pt x="19114" y="1749"/>
                </a:cubicBezTo>
                <a:cubicBezTo>
                  <a:pt x="19108" y="1743"/>
                  <a:pt x="19103" y="1743"/>
                  <a:pt x="19103" y="1737"/>
                </a:cubicBezTo>
                <a:cubicBezTo>
                  <a:pt x="19097" y="1731"/>
                  <a:pt x="19103" y="1725"/>
                  <a:pt x="19097" y="1725"/>
                </a:cubicBezTo>
                <a:cubicBezTo>
                  <a:pt x="19097" y="1725"/>
                  <a:pt x="19091" y="1725"/>
                  <a:pt x="19085" y="1725"/>
                </a:cubicBezTo>
                <a:cubicBezTo>
                  <a:pt x="19079" y="1720"/>
                  <a:pt x="19079" y="1720"/>
                  <a:pt x="19073" y="1720"/>
                </a:cubicBezTo>
                <a:cubicBezTo>
                  <a:pt x="19061" y="1720"/>
                  <a:pt x="19055" y="1720"/>
                  <a:pt x="19049" y="1720"/>
                </a:cubicBezTo>
                <a:cubicBezTo>
                  <a:pt x="19043" y="1720"/>
                  <a:pt x="19037" y="1714"/>
                  <a:pt x="19037" y="1714"/>
                </a:cubicBezTo>
                <a:cubicBezTo>
                  <a:pt x="19025" y="1714"/>
                  <a:pt x="19020" y="1714"/>
                  <a:pt x="19008" y="1714"/>
                </a:cubicBezTo>
                <a:cubicBezTo>
                  <a:pt x="19008" y="1702"/>
                  <a:pt x="19014" y="1690"/>
                  <a:pt x="19002" y="1684"/>
                </a:cubicBezTo>
                <a:cubicBezTo>
                  <a:pt x="18996" y="1672"/>
                  <a:pt x="18984" y="1666"/>
                  <a:pt x="18972" y="1660"/>
                </a:cubicBezTo>
                <a:cubicBezTo>
                  <a:pt x="18960" y="1654"/>
                  <a:pt x="18960" y="1648"/>
                  <a:pt x="18954" y="1648"/>
                </a:cubicBezTo>
                <a:cubicBezTo>
                  <a:pt x="18948" y="1642"/>
                  <a:pt x="18942" y="1642"/>
                  <a:pt x="18931" y="1642"/>
                </a:cubicBezTo>
                <a:cubicBezTo>
                  <a:pt x="18925" y="1636"/>
                  <a:pt x="18919" y="1642"/>
                  <a:pt x="18907" y="1642"/>
                </a:cubicBezTo>
                <a:cubicBezTo>
                  <a:pt x="18901" y="1642"/>
                  <a:pt x="18901" y="1636"/>
                  <a:pt x="18895" y="1636"/>
                </a:cubicBezTo>
                <a:cubicBezTo>
                  <a:pt x="18889" y="1631"/>
                  <a:pt x="18883" y="1631"/>
                  <a:pt x="18883" y="1631"/>
                </a:cubicBezTo>
                <a:cubicBezTo>
                  <a:pt x="18877" y="1625"/>
                  <a:pt x="18877" y="1619"/>
                  <a:pt x="18871" y="1619"/>
                </a:cubicBezTo>
                <a:cubicBezTo>
                  <a:pt x="18865" y="1619"/>
                  <a:pt x="18859" y="1619"/>
                  <a:pt x="18859" y="1619"/>
                </a:cubicBezTo>
                <a:cubicBezTo>
                  <a:pt x="18853" y="1613"/>
                  <a:pt x="18853" y="1613"/>
                  <a:pt x="18848" y="1613"/>
                </a:cubicBezTo>
                <a:cubicBezTo>
                  <a:pt x="18836" y="1613"/>
                  <a:pt x="18836" y="1613"/>
                  <a:pt x="18836" y="1613"/>
                </a:cubicBezTo>
                <a:cubicBezTo>
                  <a:pt x="18824" y="1613"/>
                  <a:pt x="18824" y="1613"/>
                  <a:pt x="18824" y="1613"/>
                </a:cubicBezTo>
                <a:cubicBezTo>
                  <a:pt x="18818" y="1613"/>
                  <a:pt x="18818" y="1607"/>
                  <a:pt x="18812" y="1607"/>
                </a:cubicBezTo>
                <a:cubicBezTo>
                  <a:pt x="18806" y="1607"/>
                  <a:pt x="18800" y="1601"/>
                  <a:pt x="18800" y="1601"/>
                </a:cubicBezTo>
                <a:cubicBezTo>
                  <a:pt x="18788" y="1595"/>
                  <a:pt x="18776" y="1595"/>
                  <a:pt x="18770" y="1589"/>
                </a:cubicBezTo>
                <a:cubicBezTo>
                  <a:pt x="18765" y="1589"/>
                  <a:pt x="18765" y="1583"/>
                  <a:pt x="18759" y="1577"/>
                </a:cubicBezTo>
                <a:cubicBezTo>
                  <a:pt x="18747" y="1577"/>
                  <a:pt x="18735" y="1577"/>
                  <a:pt x="18723" y="1577"/>
                </a:cubicBezTo>
                <a:cubicBezTo>
                  <a:pt x="18705" y="1577"/>
                  <a:pt x="18705" y="1577"/>
                  <a:pt x="18705" y="1577"/>
                </a:cubicBezTo>
                <a:cubicBezTo>
                  <a:pt x="18699" y="1577"/>
                  <a:pt x="18699" y="1583"/>
                  <a:pt x="18693" y="1583"/>
                </a:cubicBezTo>
                <a:cubicBezTo>
                  <a:pt x="18687" y="1589"/>
                  <a:pt x="18687" y="1595"/>
                  <a:pt x="18682" y="1595"/>
                </a:cubicBezTo>
                <a:cubicBezTo>
                  <a:pt x="18676" y="1601"/>
                  <a:pt x="18670" y="1601"/>
                  <a:pt x="18664" y="1601"/>
                </a:cubicBezTo>
                <a:cubicBezTo>
                  <a:pt x="18652" y="1601"/>
                  <a:pt x="18646" y="1595"/>
                  <a:pt x="18634" y="1595"/>
                </a:cubicBezTo>
                <a:cubicBezTo>
                  <a:pt x="18622" y="1595"/>
                  <a:pt x="18622" y="1595"/>
                  <a:pt x="18622" y="1595"/>
                </a:cubicBezTo>
                <a:cubicBezTo>
                  <a:pt x="18616" y="1595"/>
                  <a:pt x="18610" y="1595"/>
                  <a:pt x="18604" y="1589"/>
                </a:cubicBezTo>
                <a:cubicBezTo>
                  <a:pt x="18599" y="1589"/>
                  <a:pt x="18599" y="1583"/>
                  <a:pt x="18593" y="1577"/>
                </a:cubicBezTo>
                <a:cubicBezTo>
                  <a:pt x="18593" y="1577"/>
                  <a:pt x="18587" y="1583"/>
                  <a:pt x="18587" y="1577"/>
                </a:cubicBezTo>
                <a:cubicBezTo>
                  <a:pt x="18575" y="1577"/>
                  <a:pt x="18569" y="1577"/>
                  <a:pt x="18557" y="1571"/>
                </a:cubicBezTo>
                <a:cubicBezTo>
                  <a:pt x="18551" y="1565"/>
                  <a:pt x="18545" y="1559"/>
                  <a:pt x="18533" y="1559"/>
                </a:cubicBezTo>
                <a:cubicBezTo>
                  <a:pt x="18533" y="1554"/>
                  <a:pt x="18527" y="1554"/>
                  <a:pt x="18522" y="1554"/>
                </a:cubicBezTo>
                <a:cubicBezTo>
                  <a:pt x="18515" y="1554"/>
                  <a:pt x="18515" y="1554"/>
                  <a:pt x="18510" y="1554"/>
                </a:cubicBezTo>
                <a:cubicBezTo>
                  <a:pt x="18498" y="1554"/>
                  <a:pt x="18498" y="1554"/>
                  <a:pt x="18492" y="1554"/>
                </a:cubicBezTo>
                <a:cubicBezTo>
                  <a:pt x="18486" y="1554"/>
                  <a:pt x="18480" y="1559"/>
                  <a:pt x="18480" y="1559"/>
                </a:cubicBezTo>
                <a:cubicBezTo>
                  <a:pt x="18474" y="1565"/>
                  <a:pt x="18468" y="1565"/>
                  <a:pt x="18468" y="1571"/>
                </a:cubicBezTo>
                <a:cubicBezTo>
                  <a:pt x="18468" y="1571"/>
                  <a:pt x="18474" y="1577"/>
                  <a:pt x="18468" y="1577"/>
                </a:cubicBezTo>
                <a:cubicBezTo>
                  <a:pt x="18468" y="1583"/>
                  <a:pt x="18462" y="1589"/>
                  <a:pt x="18462" y="1589"/>
                </a:cubicBezTo>
                <a:cubicBezTo>
                  <a:pt x="18462" y="1595"/>
                  <a:pt x="18456" y="1601"/>
                  <a:pt x="18456" y="1601"/>
                </a:cubicBezTo>
                <a:cubicBezTo>
                  <a:pt x="18450" y="1607"/>
                  <a:pt x="18450" y="1607"/>
                  <a:pt x="18444" y="1613"/>
                </a:cubicBezTo>
                <a:cubicBezTo>
                  <a:pt x="18450" y="1613"/>
                  <a:pt x="18450" y="1613"/>
                  <a:pt x="18456" y="1619"/>
                </a:cubicBezTo>
                <a:cubicBezTo>
                  <a:pt x="18462" y="1619"/>
                  <a:pt x="18462" y="1625"/>
                  <a:pt x="18468" y="1625"/>
                </a:cubicBezTo>
                <a:cubicBezTo>
                  <a:pt x="18468" y="1631"/>
                  <a:pt x="18474" y="1631"/>
                  <a:pt x="18480" y="1631"/>
                </a:cubicBezTo>
                <a:cubicBezTo>
                  <a:pt x="18486" y="1636"/>
                  <a:pt x="18486" y="1648"/>
                  <a:pt x="18486" y="1654"/>
                </a:cubicBezTo>
                <a:cubicBezTo>
                  <a:pt x="18486" y="1660"/>
                  <a:pt x="18486" y="1660"/>
                  <a:pt x="18486" y="1666"/>
                </a:cubicBezTo>
                <a:cubicBezTo>
                  <a:pt x="18480" y="1672"/>
                  <a:pt x="18474" y="1672"/>
                  <a:pt x="18474" y="1678"/>
                </a:cubicBezTo>
                <a:cubicBezTo>
                  <a:pt x="18468" y="1678"/>
                  <a:pt x="18468" y="1684"/>
                  <a:pt x="18468" y="1690"/>
                </a:cubicBezTo>
                <a:cubicBezTo>
                  <a:pt x="18462" y="1690"/>
                  <a:pt x="18462" y="1696"/>
                  <a:pt x="18456" y="1696"/>
                </a:cubicBezTo>
                <a:cubicBezTo>
                  <a:pt x="18409" y="1696"/>
                  <a:pt x="18409" y="1696"/>
                  <a:pt x="18409" y="1696"/>
                </a:cubicBezTo>
                <a:cubicBezTo>
                  <a:pt x="18409" y="1654"/>
                  <a:pt x="18409" y="1654"/>
                  <a:pt x="18409" y="1654"/>
                </a:cubicBezTo>
                <a:cubicBezTo>
                  <a:pt x="18349" y="1654"/>
                  <a:pt x="18349" y="1654"/>
                  <a:pt x="18349" y="1654"/>
                </a:cubicBezTo>
                <a:cubicBezTo>
                  <a:pt x="18349" y="1613"/>
                  <a:pt x="18349" y="1613"/>
                  <a:pt x="18349" y="1613"/>
                </a:cubicBezTo>
                <a:cubicBezTo>
                  <a:pt x="18356" y="1613"/>
                  <a:pt x="18356" y="1613"/>
                  <a:pt x="18356" y="1613"/>
                </a:cubicBezTo>
                <a:cubicBezTo>
                  <a:pt x="18373" y="1613"/>
                  <a:pt x="18379" y="1613"/>
                  <a:pt x="18391" y="1613"/>
                </a:cubicBezTo>
                <a:cubicBezTo>
                  <a:pt x="18403" y="1607"/>
                  <a:pt x="18409" y="1601"/>
                  <a:pt x="18415" y="1595"/>
                </a:cubicBezTo>
                <a:cubicBezTo>
                  <a:pt x="18415" y="1583"/>
                  <a:pt x="18415" y="1583"/>
                  <a:pt x="18415" y="1583"/>
                </a:cubicBezTo>
                <a:cubicBezTo>
                  <a:pt x="18409" y="1583"/>
                  <a:pt x="18403" y="1583"/>
                  <a:pt x="18403" y="1583"/>
                </a:cubicBezTo>
                <a:cubicBezTo>
                  <a:pt x="18397" y="1583"/>
                  <a:pt x="18397" y="1577"/>
                  <a:pt x="18391" y="1577"/>
                </a:cubicBezTo>
                <a:cubicBezTo>
                  <a:pt x="18314" y="1577"/>
                  <a:pt x="18314" y="1577"/>
                  <a:pt x="18314" y="1577"/>
                </a:cubicBezTo>
                <a:cubicBezTo>
                  <a:pt x="18314" y="1589"/>
                  <a:pt x="18314" y="1595"/>
                  <a:pt x="18314" y="1601"/>
                </a:cubicBezTo>
                <a:cubicBezTo>
                  <a:pt x="18314" y="1607"/>
                  <a:pt x="18314" y="1613"/>
                  <a:pt x="18314" y="1613"/>
                </a:cubicBezTo>
                <a:cubicBezTo>
                  <a:pt x="18314" y="1619"/>
                  <a:pt x="18308" y="1625"/>
                  <a:pt x="18308" y="1625"/>
                </a:cubicBezTo>
                <a:cubicBezTo>
                  <a:pt x="18302" y="1631"/>
                  <a:pt x="18296" y="1625"/>
                  <a:pt x="18296" y="1631"/>
                </a:cubicBezTo>
                <a:cubicBezTo>
                  <a:pt x="18290" y="1631"/>
                  <a:pt x="18284" y="1636"/>
                  <a:pt x="18278" y="1636"/>
                </a:cubicBezTo>
                <a:cubicBezTo>
                  <a:pt x="18272" y="1636"/>
                  <a:pt x="18272" y="1636"/>
                  <a:pt x="18272" y="1636"/>
                </a:cubicBezTo>
                <a:cubicBezTo>
                  <a:pt x="18267" y="1631"/>
                  <a:pt x="18260" y="1631"/>
                  <a:pt x="18260" y="1625"/>
                </a:cubicBezTo>
                <a:cubicBezTo>
                  <a:pt x="18249" y="1625"/>
                  <a:pt x="18243" y="1619"/>
                  <a:pt x="18237" y="1619"/>
                </a:cubicBezTo>
                <a:cubicBezTo>
                  <a:pt x="18213" y="1613"/>
                  <a:pt x="18195" y="1619"/>
                  <a:pt x="18172" y="1619"/>
                </a:cubicBezTo>
                <a:cubicBezTo>
                  <a:pt x="18124" y="1619"/>
                  <a:pt x="18124" y="1619"/>
                  <a:pt x="18124" y="1619"/>
                </a:cubicBezTo>
                <a:cubicBezTo>
                  <a:pt x="18118" y="1619"/>
                  <a:pt x="18112" y="1619"/>
                  <a:pt x="18106" y="1619"/>
                </a:cubicBezTo>
                <a:cubicBezTo>
                  <a:pt x="18095" y="1619"/>
                  <a:pt x="18089" y="1631"/>
                  <a:pt x="18077" y="1631"/>
                </a:cubicBezTo>
                <a:cubicBezTo>
                  <a:pt x="18071" y="1631"/>
                  <a:pt x="18071" y="1631"/>
                  <a:pt x="18059" y="1631"/>
                </a:cubicBezTo>
                <a:cubicBezTo>
                  <a:pt x="18053" y="1631"/>
                  <a:pt x="18053" y="1631"/>
                  <a:pt x="18047" y="1631"/>
                </a:cubicBezTo>
                <a:cubicBezTo>
                  <a:pt x="18041" y="1631"/>
                  <a:pt x="18035" y="1631"/>
                  <a:pt x="18029" y="1625"/>
                </a:cubicBezTo>
                <a:cubicBezTo>
                  <a:pt x="18024" y="1619"/>
                  <a:pt x="18024" y="1613"/>
                  <a:pt x="18017" y="1613"/>
                </a:cubicBezTo>
                <a:cubicBezTo>
                  <a:pt x="18017" y="1607"/>
                  <a:pt x="18012" y="1607"/>
                  <a:pt x="18006" y="1607"/>
                </a:cubicBezTo>
                <a:cubicBezTo>
                  <a:pt x="17982" y="1607"/>
                  <a:pt x="17982" y="1607"/>
                  <a:pt x="17982" y="1607"/>
                </a:cubicBezTo>
                <a:cubicBezTo>
                  <a:pt x="17982" y="1613"/>
                  <a:pt x="17982" y="1619"/>
                  <a:pt x="17982" y="1625"/>
                </a:cubicBezTo>
                <a:cubicBezTo>
                  <a:pt x="17982" y="1631"/>
                  <a:pt x="17982" y="1631"/>
                  <a:pt x="17982" y="1636"/>
                </a:cubicBezTo>
                <a:cubicBezTo>
                  <a:pt x="17982" y="1672"/>
                  <a:pt x="17982" y="1672"/>
                  <a:pt x="17982" y="1672"/>
                </a:cubicBezTo>
                <a:cubicBezTo>
                  <a:pt x="17970" y="1678"/>
                  <a:pt x="17970" y="1678"/>
                  <a:pt x="17970" y="1678"/>
                </a:cubicBezTo>
                <a:cubicBezTo>
                  <a:pt x="17958" y="1672"/>
                  <a:pt x="17958" y="1672"/>
                  <a:pt x="17958" y="1672"/>
                </a:cubicBezTo>
                <a:cubicBezTo>
                  <a:pt x="17958" y="1648"/>
                  <a:pt x="17958" y="1648"/>
                  <a:pt x="17958" y="1648"/>
                </a:cubicBezTo>
                <a:cubicBezTo>
                  <a:pt x="17958" y="1642"/>
                  <a:pt x="17958" y="1631"/>
                  <a:pt x="17952" y="1625"/>
                </a:cubicBezTo>
                <a:cubicBezTo>
                  <a:pt x="17952" y="1619"/>
                  <a:pt x="17946" y="1619"/>
                  <a:pt x="17940" y="1619"/>
                </a:cubicBezTo>
                <a:cubicBezTo>
                  <a:pt x="17940" y="1613"/>
                  <a:pt x="17935" y="1613"/>
                  <a:pt x="17929" y="1613"/>
                </a:cubicBezTo>
                <a:cubicBezTo>
                  <a:pt x="17929" y="1613"/>
                  <a:pt x="17923" y="1607"/>
                  <a:pt x="17917" y="1607"/>
                </a:cubicBezTo>
                <a:cubicBezTo>
                  <a:pt x="17917" y="1607"/>
                  <a:pt x="17911" y="1607"/>
                  <a:pt x="17905" y="1601"/>
                </a:cubicBezTo>
                <a:cubicBezTo>
                  <a:pt x="17905" y="1601"/>
                  <a:pt x="17899" y="1595"/>
                  <a:pt x="17893" y="1589"/>
                </a:cubicBezTo>
                <a:cubicBezTo>
                  <a:pt x="17893" y="1583"/>
                  <a:pt x="17887" y="1577"/>
                  <a:pt x="17887" y="1571"/>
                </a:cubicBezTo>
                <a:cubicBezTo>
                  <a:pt x="17887" y="1559"/>
                  <a:pt x="17893" y="1554"/>
                  <a:pt x="17893" y="1542"/>
                </a:cubicBezTo>
                <a:cubicBezTo>
                  <a:pt x="17893" y="1542"/>
                  <a:pt x="17899" y="1536"/>
                  <a:pt x="17899" y="1530"/>
                </a:cubicBezTo>
                <a:cubicBezTo>
                  <a:pt x="17899" y="1524"/>
                  <a:pt x="17893" y="1524"/>
                  <a:pt x="17893" y="1518"/>
                </a:cubicBezTo>
                <a:cubicBezTo>
                  <a:pt x="17893" y="1512"/>
                  <a:pt x="17887" y="1512"/>
                  <a:pt x="17887" y="1506"/>
                </a:cubicBezTo>
                <a:cubicBezTo>
                  <a:pt x="17881" y="1506"/>
                  <a:pt x="17881" y="1500"/>
                  <a:pt x="17881" y="1494"/>
                </a:cubicBezTo>
                <a:cubicBezTo>
                  <a:pt x="17875" y="1494"/>
                  <a:pt x="17869" y="1494"/>
                  <a:pt x="17869" y="1494"/>
                </a:cubicBezTo>
                <a:cubicBezTo>
                  <a:pt x="17863" y="1488"/>
                  <a:pt x="17858" y="1488"/>
                  <a:pt x="17858" y="1488"/>
                </a:cubicBezTo>
                <a:cubicBezTo>
                  <a:pt x="17851" y="1482"/>
                  <a:pt x="17858" y="1476"/>
                  <a:pt x="17851" y="1476"/>
                </a:cubicBezTo>
                <a:cubicBezTo>
                  <a:pt x="17851" y="1470"/>
                  <a:pt x="17846" y="1470"/>
                  <a:pt x="17840" y="1470"/>
                </a:cubicBezTo>
                <a:cubicBezTo>
                  <a:pt x="17840" y="1470"/>
                  <a:pt x="17834" y="1470"/>
                  <a:pt x="17828" y="1470"/>
                </a:cubicBezTo>
                <a:cubicBezTo>
                  <a:pt x="17828" y="1470"/>
                  <a:pt x="17822" y="1465"/>
                  <a:pt x="17816" y="1465"/>
                </a:cubicBezTo>
                <a:cubicBezTo>
                  <a:pt x="17816" y="1465"/>
                  <a:pt x="17810" y="1465"/>
                  <a:pt x="17804" y="1465"/>
                </a:cubicBezTo>
                <a:cubicBezTo>
                  <a:pt x="17798" y="1465"/>
                  <a:pt x="17798" y="1459"/>
                  <a:pt x="17792" y="1459"/>
                </a:cubicBezTo>
                <a:cubicBezTo>
                  <a:pt x="17786" y="1459"/>
                  <a:pt x="17780" y="1459"/>
                  <a:pt x="17769" y="1459"/>
                </a:cubicBezTo>
                <a:cubicBezTo>
                  <a:pt x="17763" y="1459"/>
                  <a:pt x="17757" y="1459"/>
                  <a:pt x="17745" y="1459"/>
                </a:cubicBezTo>
                <a:cubicBezTo>
                  <a:pt x="17739" y="1459"/>
                  <a:pt x="17739" y="1459"/>
                  <a:pt x="17733" y="1459"/>
                </a:cubicBezTo>
                <a:cubicBezTo>
                  <a:pt x="17727" y="1459"/>
                  <a:pt x="17727" y="1459"/>
                  <a:pt x="17721" y="1465"/>
                </a:cubicBezTo>
                <a:cubicBezTo>
                  <a:pt x="17715" y="1465"/>
                  <a:pt x="17715" y="1465"/>
                  <a:pt x="17709" y="1470"/>
                </a:cubicBezTo>
                <a:cubicBezTo>
                  <a:pt x="17703" y="1470"/>
                  <a:pt x="17709" y="1476"/>
                  <a:pt x="17703" y="1482"/>
                </a:cubicBezTo>
                <a:cubicBezTo>
                  <a:pt x="17697" y="1482"/>
                  <a:pt x="17691" y="1482"/>
                  <a:pt x="17685" y="1482"/>
                </a:cubicBezTo>
                <a:cubicBezTo>
                  <a:pt x="17685" y="1482"/>
                  <a:pt x="17680" y="1488"/>
                  <a:pt x="17674" y="1488"/>
                </a:cubicBezTo>
                <a:cubicBezTo>
                  <a:pt x="17650" y="1488"/>
                  <a:pt x="17650" y="1488"/>
                  <a:pt x="17650" y="1488"/>
                </a:cubicBezTo>
                <a:cubicBezTo>
                  <a:pt x="17644" y="1488"/>
                  <a:pt x="17638" y="1488"/>
                  <a:pt x="17638" y="1488"/>
                </a:cubicBezTo>
                <a:cubicBezTo>
                  <a:pt x="17620" y="1488"/>
                  <a:pt x="17614" y="1488"/>
                  <a:pt x="17597" y="1488"/>
                </a:cubicBezTo>
                <a:cubicBezTo>
                  <a:pt x="17585" y="1488"/>
                  <a:pt x="17579" y="1488"/>
                  <a:pt x="17573" y="1494"/>
                </a:cubicBezTo>
                <a:cubicBezTo>
                  <a:pt x="17567" y="1494"/>
                  <a:pt x="17567" y="1500"/>
                  <a:pt x="17561" y="1500"/>
                </a:cubicBezTo>
                <a:cubicBezTo>
                  <a:pt x="17549" y="1500"/>
                  <a:pt x="17549" y="1500"/>
                  <a:pt x="17549" y="1500"/>
                </a:cubicBezTo>
                <a:cubicBezTo>
                  <a:pt x="17543" y="1500"/>
                  <a:pt x="17537" y="1500"/>
                  <a:pt x="17537" y="1500"/>
                </a:cubicBezTo>
                <a:cubicBezTo>
                  <a:pt x="17531" y="1500"/>
                  <a:pt x="17531" y="1494"/>
                  <a:pt x="17525" y="1494"/>
                </a:cubicBezTo>
                <a:cubicBezTo>
                  <a:pt x="17519" y="1494"/>
                  <a:pt x="17519" y="1494"/>
                  <a:pt x="17514" y="1494"/>
                </a:cubicBezTo>
                <a:cubicBezTo>
                  <a:pt x="17508" y="1488"/>
                  <a:pt x="17508" y="1482"/>
                  <a:pt x="17502" y="1482"/>
                </a:cubicBezTo>
                <a:cubicBezTo>
                  <a:pt x="17496" y="1476"/>
                  <a:pt x="17496" y="1470"/>
                  <a:pt x="17490" y="1470"/>
                </a:cubicBezTo>
                <a:cubicBezTo>
                  <a:pt x="17484" y="1470"/>
                  <a:pt x="17478" y="1470"/>
                  <a:pt x="17478" y="1470"/>
                </a:cubicBezTo>
                <a:cubicBezTo>
                  <a:pt x="17448" y="1470"/>
                  <a:pt x="17448" y="1470"/>
                  <a:pt x="17448" y="1470"/>
                </a:cubicBezTo>
                <a:cubicBezTo>
                  <a:pt x="17442" y="1470"/>
                  <a:pt x="17442" y="1465"/>
                  <a:pt x="17436" y="1465"/>
                </a:cubicBezTo>
                <a:cubicBezTo>
                  <a:pt x="17431" y="1465"/>
                  <a:pt x="17425" y="1465"/>
                  <a:pt x="17419" y="1465"/>
                </a:cubicBezTo>
                <a:cubicBezTo>
                  <a:pt x="17413" y="1465"/>
                  <a:pt x="17407" y="1459"/>
                  <a:pt x="17401" y="1459"/>
                </a:cubicBezTo>
                <a:cubicBezTo>
                  <a:pt x="17395" y="1459"/>
                  <a:pt x="17395" y="1453"/>
                  <a:pt x="17389" y="1453"/>
                </a:cubicBezTo>
                <a:cubicBezTo>
                  <a:pt x="17401" y="1441"/>
                  <a:pt x="17401" y="1441"/>
                  <a:pt x="17401" y="1441"/>
                </a:cubicBezTo>
                <a:cubicBezTo>
                  <a:pt x="17389" y="1435"/>
                  <a:pt x="17383" y="1435"/>
                  <a:pt x="17377" y="1429"/>
                </a:cubicBezTo>
                <a:cubicBezTo>
                  <a:pt x="17371" y="1423"/>
                  <a:pt x="17371" y="1423"/>
                  <a:pt x="17365" y="1417"/>
                </a:cubicBezTo>
                <a:cubicBezTo>
                  <a:pt x="17359" y="1417"/>
                  <a:pt x="17365" y="1411"/>
                  <a:pt x="17359" y="1411"/>
                </a:cubicBezTo>
                <a:cubicBezTo>
                  <a:pt x="17353" y="1405"/>
                  <a:pt x="17348" y="1405"/>
                  <a:pt x="17336" y="1405"/>
                </a:cubicBezTo>
                <a:cubicBezTo>
                  <a:pt x="17312" y="1405"/>
                  <a:pt x="17312" y="1405"/>
                  <a:pt x="17312" y="1405"/>
                </a:cubicBezTo>
                <a:cubicBezTo>
                  <a:pt x="17306" y="1393"/>
                  <a:pt x="17306" y="1393"/>
                  <a:pt x="17306" y="1393"/>
                </a:cubicBezTo>
                <a:cubicBezTo>
                  <a:pt x="17312" y="1393"/>
                  <a:pt x="17312" y="1387"/>
                  <a:pt x="17318" y="1382"/>
                </a:cubicBezTo>
                <a:cubicBezTo>
                  <a:pt x="17324" y="1376"/>
                  <a:pt x="17330" y="1376"/>
                  <a:pt x="17342" y="1370"/>
                </a:cubicBezTo>
                <a:cubicBezTo>
                  <a:pt x="17336" y="1358"/>
                  <a:pt x="17336" y="1358"/>
                  <a:pt x="17336" y="1358"/>
                </a:cubicBezTo>
                <a:cubicBezTo>
                  <a:pt x="17330" y="1358"/>
                  <a:pt x="17324" y="1358"/>
                  <a:pt x="17324" y="1358"/>
                </a:cubicBezTo>
                <a:cubicBezTo>
                  <a:pt x="17318" y="1358"/>
                  <a:pt x="17312" y="1352"/>
                  <a:pt x="17306" y="1352"/>
                </a:cubicBezTo>
                <a:cubicBezTo>
                  <a:pt x="17164" y="1352"/>
                  <a:pt x="17164" y="1352"/>
                  <a:pt x="17164" y="1352"/>
                </a:cubicBezTo>
                <a:cubicBezTo>
                  <a:pt x="17164" y="1364"/>
                  <a:pt x="17164" y="1364"/>
                  <a:pt x="17164" y="1376"/>
                </a:cubicBezTo>
                <a:cubicBezTo>
                  <a:pt x="17164" y="1382"/>
                  <a:pt x="17158" y="1382"/>
                  <a:pt x="17152" y="1387"/>
                </a:cubicBezTo>
                <a:cubicBezTo>
                  <a:pt x="17146" y="1393"/>
                  <a:pt x="17146" y="1399"/>
                  <a:pt x="17134" y="1405"/>
                </a:cubicBezTo>
                <a:cubicBezTo>
                  <a:pt x="17128" y="1405"/>
                  <a:pt x="17128" y="1405"/>
                  <a:pt x="17122" y="1405"/>
                </a:cubicBezTo>
                <a:cubicBezTo>
                  <a:pt x="17110" y="1405"/>
                  <a:pt x="17110" y="1405"/>
                  <a:pt x="17110" y="1405"/>
                </a:cubicBezTo>
                <a:cubicBezTo>
                  <a:pt x="17104" y="1405"/>
                  <a:pt x="17104" y="1399"/>
                  <a:pt x="17099" y="1399"/>
                </a:cubicBezTo>
                <a:cubicBezTo>
                  <a:pt x="17104" y="1393"/>
                  <a:pt x="17104" y="1387"/>
                  <a:pt x="17104" y="1387"/>
                </a:cubicBezTo>
                <a:cubicBezTo>
                  <a:pt x="17104" y="1382"/>
                  <a:pt x="17110" y="1376"/>
                  <a:pt x="17110" y="1370"/>
                </a:cubicBezTo>
                <a:cubicBezTo>
                  <a:pt x="17110" y="1370"/>
                  <a:pt x="17110" y="1364"/>
                  <a:pt x="17110" y="1358"/>
                </a:cubicBezTo>
                <a:cubicBezTo>
                  <a:pt x="17110" y="1358"/>
                  <a:pt x="17116" y="1352"/>
                  <a:pt x="17122" y="1346"/>
                </a:cubicBezTo>
                <a:lnTo>
                  <a:pt x="17128" y="1346"/>
                </a:lnTo>
                <a:cubicBezTo>
                  <a:pt x="17134" y="1346"/>
                  <a:pt x="17128" y="1340"/>
                  <a:pt x="17128" y="1334"/>
                </a:cubicBezTo>
                <a:cubicBezTo>
                  <a:pt x="17122" y="1334"/>
                  <a:pt x="17116" y="1334"/>
                  <a:pt x="17110" y="1334"/>
                </a:cubicBezTo>
                <a:cubicBezTo>
                  <a:pt x="17104" y="1334"/>
                  <a:pt x="17099" y="1328"/>
                  <a:pt x="17093" y="1328"/>
                </a:cubicBezTo>
                <a:cubicBezTo>
                  <a:pt x="17087" y="1328"/>
                  <a:pt x="17087" y="1322"/>
                  <a:pt x="17081" y="1322"/>
                </a:cubicBezTo>
                <a:cubicBezTo>
                  <a:pt x="17075" y="1322"/>
                  <a:pt x="17075" y="1322"/>
                  <a:pt x="17069" y="1322"/>
                </a:cubicBezTo>
                <a:cubicBezTo>
                  <a:pt x="17057" y="1316"/>
                  <a:pt x="17057" y="1310"/>
                  <a:pt x="17045" y="1310"/>
                </a:cubicBezTo>
                <a:cubicBezTo>
                  <a:pt x="17039" y="1310"/>
                  <a:pt x="17039" y="1310"/>
                  <a:pt x="17033" y="1310"/>
                </a:cubicBezTo>
                <a:cubicBezTo>
                  <a:pt x="17027" y="1310"/>
                  <a:pt x="17027" y="1310"/>
                  <a:pt x="17021" y="1310"/>
                </a:cubicBezTo>
                <a:cubicBezTo>
                  <a:pt x="17010" y="1310"/>
                  <a:pt x="17004" y="1310"/>
                  <a:pt x="16992" y="1310"/>
                </a:cubicBezTo>
                <a:cubicBezTo>
                  <a:pt x="16986" y="1310"/>
                  <a:pt x="16980" y="1310"/>
                  <a:pt x="16968" y="1310"/>
                </a:cubicBezTo>
                <a:cubicBezTo>
                  <a:pt x="16962" y="1304"/>
                  <a:pt x="16962" y="1299"/>
                  <a:pt x="16956" y="1299"/>
                </a:cubicBezTo>
                <a:cubicBezTo>
                  <a:pt x="16950" y="1299"/>
                  <a:pt x="16944" y="1299"/>
                  <a:pt x="16938" y="1299"/>
                </a:cubicBezTo>
                <a:cubicBezTo>
                  <a:pt x="16933" y="1299"/>
                  <a:pt x="16926" y="1293"/>
                  <a:pt x="16915" y="1293"/>
                </a:cubicBezTo>
                <a:cubicBezTo>
                  <a:pt x="16903" y="1287"/>
                  <a:pt x="16891" y="1293"/>
                  <a:pt x="16879" y="1293"/>
                </a:cubicBezTo>
                <a:cubicBezTo>
                  <a:pt x="16873" y="1293"/>
                  <a:pt x="16867" y="1287"/>
                  <a:pt x="16855" y="1287"/>
                </a:cubicBezTo>
                <a:cubicBezTo>
                  <a:pt x="16855" y="1287"/>
                  <a:pt x="16849" y="1281"/>
                  <a:pt x="16844" y="1281"/>
                </a:cubicBezTo>
                <a:cubicBezTo>
                  <a:pt x="16838" y="1281"/>
                  <a:pt x="16838" y="1287"/>
                  <a:pt x="16832" y="1293"/>
                </a:cubicBezTo>
                <a:cubicBezTo>
                  <a:pt x="16832" y="1293"/>
                  <a:pt x="16838" y="1299"/>
                  <a:pt x="16832" y="1304"/>
                </a:cubicBezTo>
                <a:cubicBezTo>
                  <a:pt x="16832" y="1310"/>
                  <a:pt x="16832" y="1316"/>
                  <a:pt x="16832" y="1328"/>
                </a:cubicBezTo>
                <a:cubicBezTo>
                  <a:pt x="16767" y="1328"/>
                  <a:pt x="16767" y="1328"/>
                  <a:pt x="16767" y="1328"/>
                </a:cubicBezTo>
                <a:cubicBezTo>
                  <a:pt x="16760" y="1328"/>
                  <a:pt x="16755" y="1334"/>
                  <a:pt x="16743" y="1334"/>
                </a:cubicBezTo>
                <a:cubicBezTo>
                  <a:pt x="16743" y="1340"/>
                  <a:pt x="16743" y="1340"/>
                  <a:pt x="16743" y="1346"/>
                </a:cubicBezTo>
                <a:cubicBezTo>
                  <a:pt x="16743" y="1352"/>
                  <a:pt x="16743" y="1358"/>
                  <a:pt x="16749" y="1358"/>
                </a:cubicBezTo>
                <a:cubicBezTo>
                  <a:pt x="16749" y="1364"/>
                  <a:pt x="16755" y="1370"/>
                  <a:pt x="16755" y="1370"/>
                </a:cubicBezTo>
                <a:cubicBezTo>
                  <a:pt x="16760" y="1376"/>
                  <a:pt x="16767" y="1376"/>
                  <a:pt x="16767" y="1376"/>
                </a:cubicBezTo>
                <a:cubicBezTo>
                  <a:pt x="16772" y="1382"/>
                  <a:pt x="16778" y="1376"/>
                  <a:pt x="16778" y="1382"/>
                </a:cubicBezTo>
                <a:cubicBezTo>
                  <a:pt x="16784" y="1382"/>
                  <a:pt x="16784" y="1387"/>
                  <a:pt x="16784" y="1393"/>
                </a:cubicBezTo>
                <a:cubicBezTo>
                  <a:pt x="16790" y="1393"/>
                  <a:pt x="16796" y="1393"/>
                  <a:pt x="16796" y="1399"/>
                </a:cubicBezTo>
                <a:cubicBezTo>
                  <a:pt x="16796" y="1405"/>
                  <a:pt x="16796" y="1405"/>
                  <a:pt x="16802" y="1411"/>
                </a:cubicBezTo>
                <a:cubicBezTo>
                  <a:pt x="16802" y="1417"/>
                  <a:pt x="16802" y="1417"/>
                  <a:pt x="16802" y="1423"/>
                </a:cubicBezTo>
                <a:cubicBezTo>
                  <a:pt x="16802" y="1429"/>
                  <a:pt x="16802" y="1429"/>
                  <a:pt x="16802" y="1435"/>
                </a:cubicBezTo>
                <a:cubicBezTo>
                  <a:pt x="16790" y="1435"/>
                  <a:pt x="16790" y="1435"/>
                  <a:pt x="16790" y="1435"/>
                </a:cubicBezTo>
                <a:cubicBezTo>
                  <a:pt x="16778" y="1435"/>
                  <a:pt x="16772" y="1429"/>
                  <a:pt x="16767" y="1429"/>
                </a:cubicBezTo>
                <a:cubicBezTo>
                  <a:pt x="16760" y="1429"/>
                  <a:pt x="16760" y="1423"/>
                  <a:pt x="16755" y="1423"/>
                </a:cubicBezTo>
                <a:cubicBezTo>
                  <a:pt x="16749" y="1423"/>
                  <a:pt x="16743" y="1429"/>
                  <a:pt x="16737" y="1423"/>
                </a:cubicBezTo>
                <a:lnTo>
                  <a:pt x="16731" y="1423"/>
                </a:lnTo>
                <a:cubicBezTo>
                  <a:pt x="16725" y="1423"/>
                  <a:pt x="16719" y="1417"/>
                  <a:pt x="16719" y="1417"/>
                </a:cubicBezTo>
                <a:cubicBezTo>
                  <a:pt x="16713" y="1411"/>
                  <a:pt x="16707" y="1411"/>
                  <a:pt x="16707" y="1411"/>
                </a:cubicBezTo>
                <a:cubicBezTo>
                  <a:pt x="16701" y="1411"/>
                  <a:pt x="16701" y="1417"/>
                  <a:pt x="16695" y="1417"/>
                </a:cubicBezTo>
                <a:cubicBezTo>
                  <a:pt x="16683" y="1417"/>
                  <a:pt x="16678" y="1411"/>
                  <a:pt x="16666" y="1411"/>
                </a:cubicBezTo>
                <a:cubicBezTo>
                  <a:pt x="16666" y="1429"/>
                  <a:pt x="16666" y="1429"/>
                  <a:pt x="16666" y="1429"/>
                </a:cubicBezTo>
                <a:cubicBezTo>
                  <a:pt x="16678" y="1435"/>
                  <a:pt x="16678" y="1435"/>
                  <a:pt x="16678" y="1435"/>
                </a:cubicBezTo>
                <a:cubicBezTo>
                  <a:pt x="16683" y="1435"/>
                  <a:pt x="16683" y="1435"/>
                  <a:pt x="16689" y="1441"/>
                </a:cubicBezTo>
                <a:cubicBezTo>
                  <a:pt x="16695" y="1441"/>
                  <a:pt x="16701" y="1447"/>
                  <a:pt x="16701" y="1453"/>
                </a:cubicBezTo>
                <a:cubicBezTo>
                  <a:pt x="16701" y="1465"/>
                  <a:pt x="16695" y="1465"/>
                  <a:pt x="16695" y="1476"/>
                </a:cubicBezTo>
                <a:cubicBezTo>
                  <a:pt x="16683" y="1470"/>
                  <a:pt x="16678" y="1470"/>
                  <a:pt x="16666" y="1465"/>
                </a:cubicBezTo>
                <a:cubicBezTo>
                  <a:pt x="16666" y="1459"/>
                  <a:pt x="16660" y="1459"/>
                  <a:pt x="16660" y="1453"/>
                </a:cubicBezTo>
                <a:cubicBezTo>
                  <a:pt x="16654" y="1453"/>
                  <a:pt x="16648" y="1447"/>
                  <a:pt x="16648" y="1441"/>
                </a:cubicBezTo>
                <a:cubicBezTo>
                  <a:pt x="16642" y="1441"/>
                  <a:pt x="16636" y="1441"/>
                  <a:pt x="16636" y="1435"/>
                </a:cubicBezTo>
                <a:cubicBezTo>
                  <a:pt x="16630" y="1435"/>
                  <a:pt x="16630" y="1429"/>
                  <a:pt x="16624" y="1423"/>
                </a:cubicBezTo>
                <a:cubicBezTo>
                  <a:pt x="16624" y="1423"/>
                  <a:pt x="16630" y="1417"/>
                  <a:pt x="16624" y="1417"/>
                </a:cubicBezTo>
                <a:cubicBezTo>
                  <a:pt x="16624" y="1411"/>
                  <a:pt x="16618" y="1411"/>
                  <a:pt x="16612" y="1411"/>
                </a:cubicBezTo>
                <a:cubicBezTo>
                  <a:pt x="16606" y="1411"/>
                  <a:pt x="16601" y="1411"/>
                  <a:pt x="16589" y="1411"/>
                </a:cubicBezTo>
                <a:cubicBezTo>
                  <a:pt x="16583" y="1411"/>
                  <a:pt x="16583" y="1411"/>
                  <a:pt x="16577" y="1411"/>
                </a:cubicBezTo>
                <a:cubicBezTo>
                  <a:pt x="16571" y="1411"/>
                  <a:pt x="16571" y="1411"/>
                  <a:pt x="16565" y="1411"/>
                </a:cubicBezTo>
                <a:cubicBezTo>
                  <a:pt x="16565" y="1411"/>
                  <a:pt x="16565" y="1417"/>
                  <a:pt x="16565" y="1423"/>
                </a:cubicBezTo>
                <a:cubicBezTo>
                  <a:pt x="16565" y="1429"/>
                  <a:pt x="16559" y="1429"/>
                  <a:pt x="16553" y="1429"/>
                </a:cubicBezTo>
                <a:cubicBezTo>
                  <a:pt x="16547" y="1441"/>
                  <a:pt x="16535" y="1441"/>
                  <a:pt x="16517" y="1441"/>
                </a:cubicBezTo>
                <a:cubicBezTo>
                  <a:pt x="16506" y="1441"/>
                  <a:pt x="16500" y="1435"/>
                  <a:pt x="16488" y="1429"/>
                </a:cubicBezTo>
                <a:cubicBezTo>
                  <a:pt x="16476" y="1429"/>
                  <a:pt x="16470" y="1429"/>
                  <a:pt x="16458" y="1423"/>
                </a:cubicBezTo>
                <a:cubicBezTo>
                  <a:pt x="16458" y="1423"/>
                  <a:pt x="16452" y="1429"/>
                  <a:pt x="16446" y="1423"/>
                </a:cubicBezTo>
                <a:cubicBezTo>
                  <a:pt x="16446" y="1423"/>
                  <a:pt x="16446" y="1417"/>
                  <a:pt x="16440" y="1417"/>
                </a:cubicBezTo>
                <a:cubicBezTo>
                  <a:pt x="16435" y="1411"/>
                  <a:pt x="16435" y="1411"/>
                  <a:pt x="16428" y="1411"/>
                </a:cubicBezTo>
                <a:cubicBezTo>
                  <a:pt x="16423" y="1411"/>
                  <a:pt x="16423" y="1411"/>
                  <a:pt x="16417" y="1417"/>
                </a:cubicBezTo>
                <a:cubicBezTo>
                  <a:pt x="16411" y="1417"/>
                  <a:pt x="16417" y="1423"/>
                  <a:pt x="16411" y="1423"/>
                </a:cubicBezTo>
                <a:cubicBezTo>
                  <a:pt x="16393" y="1423"/>
                  <a:pt x="16393" y="1417"/>
                  <a:pt x="16375" y="1417"/>
                </a:cubicBezTo>
                <a:cubicBezTo>
                  <a:pt x="16369" y="1417"/>
                  <a:pt x="16363" y="1417"/>
                  <a:pt x="16357" y="1423"/>
                </a:cubicBezTo>
                <a:cubicBezTo>
                  <a:pt x="16357" y="1429"/>
                  <a:pt x="16363" y="1441"/>
                  <a:pt x="16363" y="1447"/>
                </a:cubicBezTo>
                <a:cubicBezTo>
                  <a:pt x="16363" y="1465"/>
                  <a:pt x="16363" y="1470"/>
                  <a:pt x="16363" y="1482"/>
                </a:cubicBezTo>
                <a:cubicBezTo>
                  <a:pt x="16363" y="1494"/>
                  <a:pt x="16363" y="1494"/>
                  <a:pt x="16357" y="1506"/>
                </a:cubicBezTo>
                <a:cubicBezTo>
                  <a:pt x="16298" y="1506"/>
                  <a:pt x="16298" y="1506"/>
                  <a:pt x="16298" y="1506"/>
                </a:cubicBezTo>
                <a:cubicBezTo>
                  <a:pt x="16298" y="1494"/>
                  <a:pt x="16304" y="1482"/>
                  <a:pt x="16292" y="1470"/>
                </a:cubicBezTo>
                <a:cubicBezTo>
                  <a:pt x="16292" y="1465"/>
                  <a:pt x="16286" y="1465"/>
                  <a:pt x="16280" y="1465"/>
                </a:cubicBezTo>
                <a:cubicBezTo>
                  <a:pt x="16280" y="1459"/>
                  <a:pt x="16274" y="1453"/>
                  <a:pt x="16269" y="1453"/>
                </a:cubicBezTo>
                <a:cubicBezTo>
                  <a:pt x="16262" y="1453"/>
                  <a:pt x="16262" y="1453"/>
                  <a:pt x="16257" y="1447"/>
                </a:cubicBezTo>
                <a:cubicBezTo>
                  <a:pt x="16251" y="1447"/>
                  <a:pt x="16251" y="1441"/>
                  <a:pt x="16245" y="1441"/>
                </a:cubicBezTo>
                <a:cubicBezTo>
                  <a:pt x="16239" y="1435"/>
                  <a:pt x="16239" y="1435"/>
                  <a:pt x="16233" y="1429"/>
                </a:cubicBezTo>
                <a:cubicBezTo>
                  <a:pt x="16227" y="1429"/>
                  <a:pt x="16227" y="1423"/>
                  <a:pt x="16221" y="1417"/>
                </a:cubicBezTo>
                <a:cubicBezTo>
                  <a:pt x="16209" y="1411"/>
                  <a:pt x="16203" y="1405"/>
                  <a:pt x="16203" y="1393"/>
                </a:cubicBezTo>
                <a:cubicBezTo>
                  <a:pt x="16203" y="1387"/>
                  <a:pt x="16203" y="1387"/>
                  <a:pt x="16203" y="1387"/>
                </a:cubicBezTo>
                <a:cubicBezTo>
                  <a:pt x="16203" y="1382"/>
                  <a:pt x="16203" y="1382"/>
                  <a:pt x="16203" y="1376"/>
                </a:cubicBezTo>
                <a:cubicBezTo>
                  <a:pt x="16203" y="1376"/>
                  <a:pt x="16215" y="1376"/>
                  <a:pt x="16215" y="1370"/>
                </a:cubicBezTo>
                <a:cubicBezTo>
                  <a:pt x="16215" y="1364"/>
                  <a:pt x="16209" y="1364"/>
                  <a:pt x="16209" y="1358"/>
                </a:cubicBezTo>
                <a:cubicBezTo>
                  <a:pt x="16209" y="1346"/>
                  <a:pt x="16209" y="1340"/>
                  <a:pt x="16209" y="1334"/>
                </a:cubicBezTo>
                <a:cubicBezTo>
                  <a:pt x="16209" y="1322"/>
                  <a:pt x="16209" y="1316"/>
                  <a:pt x="16209" y="1310"/>
                </a:cubicBezTo>
                <a:cubicBezTo>
                  <a:pt x="16209" y="1299"/>
                  <a:pt x="16203" y="1293"/>
                  <a:pt x="16203" y="1281"/>
                </a:cubicBezTo>
                <a:cubicBezTo>
                  <a:pt x="16203" y="1275"/>
                  <a:pt x="16209" y="1269"/>
                  <a:pt x="16203" y="1263"/>
                </a:cubicBezTo>
                <a:cubicBezTo>
                  <a:pt x="16203" y="1257"/>
                  <a:pt x="16203" y="1251"/>
                  <a:pt x="16203" y="1251"/>
                </a:cubicBezTo>
                <a:cubicBezTo>
                  <a:pt x="16197" y="1245"/>
                  <a:pt x="16191" y="1245"/>
                  <a:pt x="16191" y="1239"/>
                </a:cubicBezTo>
                <a:cubicBezTo>
                  <a:pt x="16185" y="1233"/>
                  <a:pt x="16180" y="1233"/>
                  <a:pt x="16174" y="1227"/>
                </a:cubicBezTo>
                <a:cubicBezTo>
                  <a:pt x="16168" y="1227"/>
                  <a:pt x="16168" y="1221"/>
                  <a:pt x="16162" y="1221"/>
                </a:cubicBezTo>
                <a:cubicBezTo>
                  <a:pt x="16156" y="1221"/>
                  <a:pt x="16150" y="1221"/>
                  <a:pt x="16138" y="1221"/>
                </a:cubicBezTo>
                <a:cubicBezTo>
                  <a:pt x="16132" y="1221"/>
                  <a:pt x="16126" y="1221"/>
                  <a:pt x="16120" y="1227"/>
                </a:cubicBezTo>
                <a:cubicBezTo>
                  <a:pt x="16120" y="1227"/>
                  <a:pt x="16120" y="1233"/>
                  <a:pt x="16114" y="1239"/>
                </a:cubicBezTo>
                <a:cubicBezTo>
                  <a:pt x="16114" y="1239"/>
                  <a:pt x="16114" y="1245"/>
                  <a:pt x="16114" y="1251"/>
                </a:cubicBezTo>
                <a:cubicBezTo>
                  <a:pt x="16108" y="1251"/>
                  <a:pt x="16102" y="1251"/>
                  <a:pt x="16091" y="1251"/>
                </a:cubicBezTo>
                <a:cubicBezTo>
                  <a:pt x="16079" y="1251"/>
                  <a:pt x="16067" y="1251"/>
                  <a:pt x="16061" y="1239"/>
                </a:cubicBezTo>
                <a:cubicBezTo>
                  <a:pt x="16061" y="1233"/>
                  <a:pt x="16061" y="1227"/>
                  <a:pt x="16055" y="1227"/>
                </a:cubicBezTo>
                <a:cubicBezTo>
                  <a:pt x="16055" y="1221"/>
                  <a:pt x="16049" y="1215"/>
                  <a:pt x="16049" y="1215"/>
                </a:cubicBezTo>
                <a:cubicBezTo>
                  <a:pt x="16043" y="1210"/>
                  <a:pt x="16043" y="1204"/>
                  <a:pt x="16037" y="1204"/>
                </a:cubicBezTo>
                <a:cubicBezTo>
                  <a:pt x="16031" y="1204"/>
                  <a:pt x="16031" y="1204"/>
                  <a:pt x="16025" y="1204"/>
                </a:cubicBezTo>
                <a:cubicBezTo>
                  <a:pt x="16014" y="1204"/>
                  <a:pt x="16008" y="1204"/>
                  <a:pt x="15996" y="1198"/>
                </a:cubicBezTo>
                <a:cubicBezTo>
                  <a:pt x="15990" y="1198"/>
                  <a:pt x="15996" y="1192"/>
                  <a:pt x="15990" y="1186"/>
                </a:cubicBezTo>
                <a:cubicBezTo>
                  <a:pt x="15978" y="1180"/>
                  <a:pt x="15972" y="1180"/>
                  <a:pt x="15960" y="1180"/>
                </a:cubicBezTo>
                <a:cubicBezTo>
                  <a:pt x="15954" y="1180"/>
                  <a:pt x="15948" y="1180"/>
                  <a:pt x="15942" y="1186"/>
                </a:cubicBezTo>
                <a:cubicBezTo>
                  <a:pt x="15936" y="1186"/>
                  <a:pt x="15930" y="1186"/>
                  <a:pt x="15925" y="1186"/>
                </a:cubicBezTo>
                <a:cubicBezTo>
                  <a:pt x="15919" y="1192"/>
                  <a:pt x="15919" y="1192"/>
                  <a:pt x="15913" y="1198"/>
                </a:cubicBezTo>
                <a:cubicBezTo>
                  <a:pt x="15907" y="1198"/>
                  <a:pt x="15901" y="1204"/>
                  <a:pt x="15895" y="1204"/>
                </a:cubicBezTo>
                <a:cubicBezTo>
                  <a:pt x="15889" y="1204"/>
                  <a:pt x="15889" y="1210"/>
                  <a:pt x="15883" y="1215"/>
                </a:cubicBezTo>
                <a:cubicBezTo>
                  <a:pt x="15895" y="1239"/>
                  <a:pt x="15895" y="1239"/>
                  <a:pt x="15895" y="1239"/>
                </a:cubicBezTo>
                <a:cubicBezTo>
                  <a:pt x="15895" y="1245"/>
                  <a:pt x="15901" y="1245"/>
                  <a:pt x="15901" y="1251"/>
                </a:cubicBezTo>
                <a:cubicBezTo>
                  <a:pt x="15907" y="1251"/>
                  <a:pt x="15913" y="1257"/>
                  <a:pt x="15913" y="1263"/>
                </a:cubicBezTo>
                <a:cubicBezTo>
                  <a:pt x="15913" y="1263"/>
                  <a:pt x="15913" y="1269"/>
                  <a:pt x="15913" y="1275"/>
                </a:cubicBezTo>
                <a:cubicBezTo>
                  <a:pt x="15913" y="1281"/>
                  <a:pt x="15913" y="1281"/>
                  <a:pt x="15913" y="1287"/>
                </a:cubicBezTo>
                <a:cubicBezTo>
                  <a:pt x="15836" y="1287"/>
                  <a:pt x="15836" y="1287"/>
                  <a:pt x="15836" y="1287"/>
                </a:cubicBezTo>
                <a:cubicBezTo>
                  <a:pt x="15830" y="1287"/>
                  <a:pt x="15830" y="1293"/>
                  <a:pt x="15824" y="1293"/>
                </a:cubicBezTo>
                <a:cubicBezTo>
                  <a:pt x="15812" y="1299"/>
                  <a:pt x="15806" y="1304"/>
                  <a:pt x="15788" y="1304"/>
                </a:cubicBezTo>
                <a:cubicBezTo>
                  <a:pt x="15776" y="1304"/>
                  <a:pt x="15770" y="1299"/>
                  <a:pt x="15759" y="1293"/>
                </a:cubicBezTo>
                <a:cubicBezTo>
                  <a:pt x="15753" y="1293"/>
                  <a:pt x="15747" y="1287"/>
                  <a:pt x="15741" y="1287"/>
                </a:cubicBezTo>
                <a:cubicBezTo>
                  <a:pt x="15729" y="1281"/>
                  <a:pt x="15723" y="1281"/>
                  <a:pt x="15717" y="1281"/>
                </a:cubicBezTo>
                <a:cubicBezTo>
                  <a:pt x="15711" y="1281"/>
                  <a:pt x="15711" y="1269"/>
                  <a:pt x="15705" y="1269"/>
                </a:cubicBezTo>
                <a:cubicBezTo>
                  <a:pt x="15699" y="1263"/>
                  <a:pt x="15693" y="1263"/>
                  <a:pt x="15687" y="1263"/>
                </a:cubicBezTo>
                <a:cubicBezTo>
                  <a:pt x="15681" y="1263"/>
                  <a:pt x="15681" y="1269"/>
                  <a:pt x="15676" y="1269"/>
                </a:cubicBezTo>
                <a:cubicBezTo>
                  <a:pt x="15670" y="1269"/>
                  <a:pt x="15670" y="1281"/>
                  <a:pt x="15664" y="1281"/>
                </a:cubicBezTo>
                <a:cubicBezTo>
                  <a:pt x="15658" y="1281"/>
                  <a:pt x="15652" y="1275"/>
                  <a:pt x="15646" y="1269"/>
                </a:cubicBezTo>
                <a:cubicBezTo>
                  <a:pt x="15640" y="1263"/>
                  <a:pt x="15646" y="1257"/>
                  <a:pt x="15646" y="1251"/>
                </a:cubicBezTo>
                <a:cubicBezTo>
                  <a:pt x="15646" y="1227"/>
                  <a:pt x="15646" y="1227"/>
                  <a:pt x="15646" y="1227"/>
                </a:cubicBezTo>
                <a:cubicBezTo>
                  <a:pt x="15640" y="1221"/>
                  <a:pt x="15634" y="1215"/>
                  <a:pt x="15628" y="1215"/>
                </a:cubicBezTo>
                <a:cubicBezTo>
                  <a:pt x="15622" y="1210"/>
                  <a:pt x="15622" y="1204"/>
                  <a:pt x="15616" y="1204"/>
                </a:cubicBezTo>
                <a:cubicBezTo>
                  <a:pt x="15616" y="1204"/>
                  <a:pt x="15610" y="1204"/>
                  <a:pt x="15604" y="1204"/>
                </a:cubicBezTo>
                <a:cubicBezTo>
                  <a:pt x="15604" y="1204"/>
                  <a:pt x="15598" y="1204"/>
                  <a:pt x="15592" y="1204"/>
                </a:cubicBezTo>
                <a:cubicBezTo>
                  <a:pt x="15592" y="1204"/>
                  <a:pt x="15587" y="1204"/>
                  <a:pt x="15581" y="1210"/>
                </a:cubicBezTo>
                <a:cubicBezTo>
                  <a:pt x="15581" y="1210"/>
                  <a:pt x="15581" y="1221"/>
                  <a:pt x="15575" y="1221"/>
                </a:cubicBezTo>
                <a:cubicBezTo>
                  <a:pt x="15569" y="1221"/>
                  <a:pt x="15563" y="1215"/>
                  <a:pt x="15557" y="1215"/>
                </a:cubicBezTo>
                <a:cubicBezTo>
                  <a:pt x="15545" y="1215"/>
                  <a:pt x="15545" y="1215"/>
                  <a:pt x="15545" y="1215"/>
                </a:cubicBezTo>
                <a:cubicBezTo>
                  <a:pt x="15539" y="1215"/>
                  <a:pt x="15539" y="1210"/>
                  <a:pt x="15533" y="1210"/>
                </a:cubicBezTo>
                <a:cubicBezTo>
                  <a:pt x="15474" y="1210"/>
                  <a:pt x="15474" y="1210"/>
                  <a:pt x="15474" y="1210"/>
                </a:cubicBezTo>
                <a:cubicBezTo>
                  <a:pt x="15450" y="1215"/>
                  <a:pt x="15450" y="1215"/>
                  <a:pt x="15450" y="1215"/>
                </a:cubicBezTo>
                <a:cubicBezTo>
                  <a:pt x="15438" y="1215"/>
                  <a:pt x="15432" y="1210"/>
                  <a:pt x="15421" y="1210"/>
                </a:cubicBezTo>
                <a:cubicBezTo>
                  <a:pt x="15415" y="1210"/>
                  <a:pt x="15415" y="1210"/>
                  <a:pt x="15409" y="1210"/>
                </a:cubicBezTo>
                <a:lnTo>
                  <a:pt x="15409" y="1221"/>
                </a:lnTo>
                <a:cubicBezTo>
                  <a:pt x="15403" y="1227"/>
                  <a:pt x="15397" y="1221"/>
                  <a:pt x="15385" y="1221"/>
                </a:cubicBezTo>
                <a:cubicBezTo>
                  <a:pt x="15367" y="1221"/>
                  <a:pt x="15367" y="1221"/>
                  <a:pt x="15367" y="1221"/>
                </a:cubicBezTo>
                <a:cubicBezTo>
                  <a:pt x="15367" y="1221"/>
                  <a:pt x="15361" y="1221"/>
                  <a:pt x="15355" y="1221"/>
                </a:cubicBezTo>
                <a:cubicBezTo>
                  <a:pt x="15355" y="1221"/>
                  <a:pt x="15349" y="1221"/>
                  <a:pt x="15344" y="1221"/>
                </a:cubicBezTo>
                <a:cubicBezTo>
                  <a:pt x="15344" y="1215"/>
                  <a:pt x="15349" y="1210"/>
                  <a:pt x="15349" y="1198"/>
                </a:cubicBezTo>
                <a:cubicBezTo>
                  <a:pt x="15349" y="1198"/>
                  <a:pt x="15344" y="1192"/>
                  <a:pt x="15344" y="1186"/>
                </a:cubicBezTo>
                <a:lnTo>
                  <a:pt x="15344" y="1180"/>
                </a:lnTo>
                <a:cubicBezTo>
                  <a:pt x="15326" y="1174"/>
                  <a:pt x="15326" y="1174"/>
                  <a:pt x="15326" y="1174"/>
                </a:cubicBezTo>
                <a:cubicBezTo>
                  <a:pt x="15326" y="1174"/>
                  <a:pt x="15320" y="1174"/>
                  <a:pt x="15314" y="1180"/>
                </a:cubicBezTo>
                <a:cubicBezTo>
                  <a:pt x="15314" y="1180"/>
                  <a:pt x="15314" y="1186"/>
                  <a:pt x="15308" y="1186"/>
                </a:cubicBezTo>
                <a:cubicBezTo>
                  <a:pt x="15302" y="1198"/>
                  <a:pt x="15296" y="1204"/>
                  <a:pt x="15278" y="1204"/>
                </a:cubicBezTo>
                <a:cubicBezTo>
                  <a:pt x="15272" y="1204"/>
                  <a:pt x="15272" y="1204"/>
                  <a:pt x="15266" y="1198"/>
                </a:cubicBezTo>
                <a:cubicBezTo>
                  <a:pt x="15260" y="1198"/>
                  <a:pt x="15255" y="1192"/>
                  <a:pt x="15255" y="1186"/>
                </a:cubicBezTo>
                <a:cubicBezTo>
                  <a:pt x="15255" y="1180"/>
                  <a:pt x="15255" y="1180"/>
                  <a:pt x="15255" y="1180"/>
                </a:cubicBezTo>
                <a:cubicBezTo>
                  <a:pt x="15266" y="1180"/>
                  <a:pt x="15272" y="1180"/>
                  <a:pt x="15278" y="1180"/>
                </a:cubicBezTo>
                <a:cubicBezTo>
                  <a:pt x="15284" y="1180"/>
                  <a:pt x="15284" y="1180"/>
                  <a:pt x="15290" y="1180"/>
                </a:cubicBezTo>
                <a:cubicBezTo>
                  <a:pt x="15296" y="1174"/>
                  <a:pt x="15296" y="1174"/>
                  <a:pt x="15302" y="1168"/>
                </a:cubicBezTo>
                <a:cubicBezTo>
                  <a:pt x="15302" y="1168"/>
                  <a:pt x="15302" y="1162"/>
                  <a:pt x="15308" y="1156"/>
                </a:cubicBezTo>
                <a:cubicBezTo>
                  <a:pt x="15308" y="1156"/>
                  <a:pt x="15314" y="1156"/>
                  <a:pt x="15320" y="1156"/>
                </a:cubicBezTo>
                <a:cubicBezTo>
                  <a:pt x="15320" y="1150"/>
                  <a:pt x="15326" y="1150"/>
                  <a:pt x="15332" y="1150"/>
                </a:cubicBezTo>
                <a:cubicBezTo>
                  <a:pt x="15337" y="1144"/>
                  <a:pt x="15337" y="1138"/>
                  <a:pt x="15337" y="1132"/>
                </a:cubicBezTo>
                <a:cubicBezTo>
                  <a:pt x="15337" y="1127"/>
                  <a:pt x="15337" y="1127"/>
                  <a:pt x="15337" y="1127"/>
                </a:cubicBezTo>
                <a:cubicBezTo>
                  <a:pt x="15337" y="1121"/>
                  <a:pt x="15337" y="1121"/>
                  <a:pt x="15332" y="1115"/>
                </a:cubicBezTo>
                <a:cubicBezTo>
                  <a:pt x="15326" y="1109"/>
                  <a:pt x="15320" y="1115"/>
                  <a:pt x="15314" y="1115"/>
                </a:cubicBezTo>
                <a:cubicBezTo>
                  <a:pt x="15302" y="1115"/>
                  <a:pt x="15296" y="1115"/>
                  <a:pt x="15284" y="1115"/>
                </a:cubicBezTo>
                <a:cubicBezTo>
                  <a:pt x="15284" y="1121"/>
                  <a:pt x="15278" y="1121"/>
                  <a:pt x="15278" y="1127"/>
                </a:cubicBezTo>
                <a:cubicBezTo>
                  <a:pt x="15272" y="1127"/>
                  <a:pt x="15266" y="1127"/>
                  <a:pt x="15266" y="1132"/>
                </a:cubicBezTo>
                <a:cubicBezTo>
                  <a:pt x="15260" y="1132"/>
                  <a:pt x="15260" y="1144"/>
                  <a:pt x="15260" y="1144"/>
                </a:cubicBezTo>
                <a:cubicBezTo>
                  <a:pt x="15255" y="1150"/>
                  <a:pt x="15255" y="1156"/>
                  <a:pt x="15249" y="1156"/>
                </a:cubicBezTo>
                <a:cubicBezTo>
                  <a:pt x="15249" y="1162"/>
                  <a:pt x="15243" y="1162"/>
                  <a:pt x="15237" y="1168"/>
                </a:cubicBezTo>
                <a:cubicBezTo>
                  <a:pt x="15231" y="1168"/>
                  <a:pt x="15231" y="1180"/>
                  <a:pt x="15225" y="1180"/>
                </a:cubicBezTo>
                <a:cubicBezTo>
                  <a:pt x="15154" y="1180"/>
                  <a:pt x="15154" y="1180"/>
                  <a:pt x="15154" y="1180"/>
                </a:cubicBezTo>
                <a:cubicBezTo>
                  <a:pt x="15142" y="1186"/>
                  <a:pt x="15142" y="1186"/>
                  <a:pt x="15142" y="1186"/>
                </a:cubicBezTo>
                <a:lnTo>
                  <a:pt x="15142" y="1192"/>
                </a:lnTo>
                <a:cubicBezTo>
                  <a:pt x="15148" y="1204"/>
                  <a:pt x="15154" y="1204"/>
                  <a:pt x="15154" y="1210"/>
                </a:cubicBezTo>
                <a:cubicBezTo>
                  <a:pt x="15154" y="1215"/>
                  <a:pt x="15154" y="1215"/>
                  <a:pt x="15154" y="1215"/>
                </a:cubicBezTo>
                <a:cubicBezTo>
                  <a:pt x="15154" y="1221"/>
                  <a:pt x="15142" y="1221"/>
                  <a:pt x="15142" y="1221"/>
                </a:cubicBezTo>
                <a:cubicBezTo>
                  <a:pt x="15136" y="1227"/>
                  <a:pt x="15136" y="1233"/>
                  <a:pt x="15130" y="1233"/>
                </a:cubicBezTo>
                <a:cubicBezTo>
                  <a:pt x="15124" y="1239"/>
                  <a:pt x="15118" y="1239"/>
                  <a:pt x="15112" y="1239"/>
                </a:cubicBezTo>
                <a:cubicBezTo>
                  <a:pt x="15106" y="1239"/>
                  <a:pt x="15106" y="1239"/>
                  <a:pt x="15106" y="1239"/>
                </a:cubicBezTo>
                <a:cubicBezTo>
                  <a:pt x="15100" y="1239"/>
                  <a:pt x="15100" y="1233"/>
                  <a:pt x="15094" y="1233"/>
                </a:cubicBezTo>
                <a:cubicBezTo>
                  <a:pt x="15089" y="1233"/>
                  <a:pt x="15083" y="1233"/>
                  <a:pt x="15071" y="1233"/>
                </a:cubicBezTo>
                <a:cubicBezTo>
                  <a:pt x="15065" y="1233"/>
                  <a:pt x="15065" y="1239"/>
                  <a:pt x="15059" y="1239"/>
                </a:cubicBezTo>
                <a:cubicBezTo>
                  <a:pt x="15053" y="1245"/>
                  <a:pt x="15053" y="1245"/>
                  <a:pt x="15047" y="1251"/>
                </a:cubicBezTo>
                <a:cubicBezTo>
                  <a:pt x="15041" y="1251"/>
                  <a:pt x="15035" y="1251"/>
                  <a:pt x="15023" y="1251"/>
                </a:cubicBezTo>
                <a:cubicBezTo>
                  <a:pt x="15000" y="1251"/>
                  <a:pt x="15000" y="1251"/>
                  <a:pt x="15000" y="1251"/>
                </a:cubicBezTo>
                <a:cubicBezTo>
                  <a:pt x="14988" y="1251"/>
                  <a:pt x="14982" y="1257"/>
                  <a:pt x="14970" y="1257"/>
                </a:cubicBezTo>
                <a:cubicBezTo>
                  <a:pt x="14964" y="1257"/>
                  <a:pt x="14964" y="1257"/>
                  <a:pt x="14964" y="1257"/>
                </a:cubicBezTo>
                <a:lnTo>
                  <a:pt x="14964" y="1251"/>
                </a:lnTo>
                <a:cubicBezTo>
                  <a:pt x="14970" y="1251"/>
                  <a:pt x="14976" y="1251"/>
                  <a:pt x="14976" y="1251"/>
                </a:cubicBezTo>
                <a:cubicBezTo>
                  <a:pt x="14982" y="1245"/>
                  <a:pt x="14982" y="1239"/>
                  <a:pt x="14988" y="1239"/>
                </a:cubicBezTo>
                <a:cubicBezTo>
                  <a:pt x="14988" y="1233"/>
                  <a:pt x="14994" y="1233"/>
                  <a:pt x="15000" y="1227"/>
                </a:cubicBezTo>
                <a:cubicBezTo>
                  <a:pt x="15000" y="1227"/>
                  <a:pt x="15005" y="1221"/>
                  <a:pt x="15005" y="1215"/>
                </a:cubicBezTo>
                <a:cubicBezTo>
                  <a:pt x="15012" y="1215"/>
                  <a:pt x="15012" y="1215"/>
                  <a:pt x="15017" y="1210"/>
                </a:cubicBezTo>
                <a:cubicBezTo>
                  <a:pt x="15023" y="1210"/>
                  <a:pt x="15035" y="1215"/>
                  <a:pt x="15041" y="1210"/>
                </a:cubicBezTo>
                <a:cubicBezTo>
                  <a:pt x="15047" y="1210"/>
                  <a:pt x="15047" y="1215"/>
                  <a:pt x="15053" y="1210"/>
                </a:cubicBezTo>
                <a:cubicBezTo>
                  <a:pt x="15059" y="1210"/>
                  <a:pt x="15053" y="1204"/>
                  <a:pt x="15059" y="1198"/>
                </a:cubicBezTo>
                <a:cubicBezTo>
                  <a:pt x="15065" y="1198"/>
                  <a:pt x="15065" y="1192"/>
                  <a:pt x="15071" y="1192"/>
                </a:cubicBezTo>
                <a:cubicBezTo>
                  <a:pt x="15077" y="1186"/>
                  <a:pt x="15089" y="1186"/>
                  <a:pt x="15094" y="1174"/>
                </a:cubicBezTo>
                <a:cubicBezTo>
                  <a:pt x="15100" y="1168"/>
                  <a:pt x="15100" y="1156"/>
                  <a:pt x="15106" y="1150"/>
                </a:cubicBezTo>
                <a:cubicBezTo>
                  <a:pt x="15112" y="1144"/>
                  <a:pt x="15118" y="1144"/>
                  <a:pt x="15130" y="1144"/>
                </a:cubicBezTo>
                <a:cubicBezTo>
                  <a:pt x="15142" y="1144"/>
                  <a:pt x="15142" y="1144"/>
                  <a:pt x="15142" y="1144"/>
                </a:cubicBezTo>
                <a:cubicBezTo>
                  <a:pt x="15148" y="1144"/>
                  <a:pt x="15148" y="1144"/>
                  <a:pt x="15154" y="1144"/>
                </a:cubicBezTo>
                <a:cubicBezTo>
                  <a:pt x="15154" y="1144"/>
                  <a:pt x="15160" y="1144"/>
                  <a:pt x="15166" y="1144"/>
                </a:cubicBezTo>
                <a:cubicBezTo>
                  <a:pt x="15166" y="1144"/>
                  <a:pt x="15171" y="1138"/>
                  <a:pt x="15178" y="1138"/>
                </a:cubicBezTo>
                <a:cubicBezTo>
                  <a:pt x="15178" y="1132"/>
                  <a:pt x="15178" y="1127"/>
                  <a:pt x="15178" y="1127"/>
                </a:cubicBezTo>
                <a:cubicBezTo>
                  <a:pt x="15183" y="1121"/>
                  <a:pt x="15183" y="1121"/>
                  <a:pt x="15189" y="1115"/>
                </a:cubicBezTo>
                <a:cubicBezTo>
                  <a:pt x="15195" y="1109"/>
                  <a:pt x="15201" y="1109"/>
                  <a:pt x="15207" y="1109"/>
                </a:cubicBezTo>
                <a:cubicBezTo>
                  <a:pt x="15219" y="1109"/>
                  <a:pt x="15219" y="1109"/>
                  <a:pt x="15219" y="1109"/>
                </a:cubicBezTo>
                <a:cubicBezTo>
                  <a:pt x="15225" y="1109"/>
                  <a:pt x="15231" y="1109"/>
                  <a:pt x="15231" y="1109"/>
                </a:cubicBezTo>
                <a:cubicBezTo>
                  <a:pt x="15237" y="1109"/>
                  <a:pt x="15243" y="1109"/>
                  <a:pt x="15249" y="1109"/>
                </a:cubicBezTo>
                <a:cubicBezTo>
                  <a:pt x="15249" y="1103"/>
                  <a:pt x="15255" y="1103"/>
                  <a:pt x="15260" y="1103"/>
                </a:cubicBezTo>
                <a:cubicBezTo>
                  <a:pt x="15260" y="1103"/>
                  <a:pt x="15266" y="1097"/>
                  <a:pt x="15272" y="1097"/>
                </a:cubicBezTo>
                <a:cubicBezTo>
                  <a:pt x="15272" y="1091"/>
                  <a:pt x="15278" y="1091"/>
                  <a:pt x="15278" y="1085"/>
                </a:cubicBezTo>
                <a:cubicBezTo>
                  <a:pt x="15284" y="1085"/>
                  <a:pt x="15278" y="1079"/>
                  <a:pt x="15278" y="1073"/>
                </a:cubicBezTo>
                <a:cubicBezTo>
                  <a:pt x="15284" y="1067"/>
                  <a:pt x="15284" y="1061"/>
                  <a:pt x="15284" y="1050"/>
                </a:cubicBezTo>
                <a:cubicBezTo>
                  <a:pt x="15344" y="1050"/>
                  <a:pt x="15344" y="1050"/>
                  <a:pt x="15344" y="1050"/>
                </a:cubicBezTo>
                <a:cubicBezTo>
                  <a:pt x="15344" y="1044"/>
                  <a:pt x="15344" y="1044"/>
                  <a:pt x="15349" y="1032"/>
                </a:cubicBezTo>
                <a:cubicBezTo>
                  <a:pt x="15349" y="1032"/>
                  <a:pt x="15344" y="1026"/>
                  <a:pt x="15349" y="1026"/>
                </a:cubicBezTo>
                <a:cubicBezTo>
                  <a:pt x="15349" y="1020"/>
                  <a:pt x="15349" y="1014"/>
                  <a:pt x="15349" y="1014"/>
                </a:cubicBezTo>
                <a:cubicBezTo>
                  <a:pt x="15355" y="1008"/>
                  <a:pt x="15361" y="1014"/>
                  <a:pt x="15361" y="1014"/>
                </a:cubicBezTo>
                <a:cubicBezTo>
                  <a:pt x="15367" y="1008"/>
                  <a:pt x="15367" y="1008"/>
                  <a:pt x="15367" y="1002"/>
                </a:cubicBezTo>
                <a:cubicBezTo>
                  <a:pt x="15367" y="996"/>
                  <a:pt x="15367" y="990"/>
                  <a:pt x="15367" y="990"/>
                </a:cubicBezTo>
                <a:cubicBezTo>
                  <a:pt x="15367" y="984"/>
                  <a:pt x="15367" y="978"/>
                  <a:pt x="15361" y="978"/>
                </a:cubicBezTo>
                <a:cubicBezTo>
                  <a:pt x="15361" y="972"/>
                  <a:pt x="15355" y="978"/>
                  <a:pt x="15349" y="972"/>
                </a:cubicBezTo>
                <a:cubicBezTo>
                  <a:pt x="15349" y="972"/>
                  <a:pt x="15355" y="966"/>
                  <a:pt x="15349" y="961"/>
                </a:cubicBezTo>
                <a:lnTo>
                  <a:pt x="15349" y="955"/>
                </a:lnTo>
                <a:cubicBezTo>
                  <a:pt x="15344" y="949"/>
                  <a:pt x="15337" y="955"/>
                  <a:pt x="15337" y="955"/>
                </a:cubicBezTo>
                <a:cubicBezTo>
                  <a:pt x="15332" y="949"/>
                  <a:pt x="15337" y="943"/>
                  <a:pt x="15337" y="943"/>
                </a:cubicBezTo>
                <a:cubicBezTo>
                  <a:pt x="15332" y="937"/>
                  <a:pt x="15332" y="931"/>
                  <a:pt x="15332" y="925"/>
                </a:cubicBezTo>
                <a:cubicBezTo>
                  <a:pt x="15326" y="919"/>
                  <a:pt x="15320" y="919"/>
                  <a:pt x="15314" y="913"/>
                </a:cubicBezTo>
                <a:cubicBezTo>
                  <a:pt x="15308" y="913"/>
                  <a:pt x="15308" y="907"/>
                  <a:pt x="15302" y="907"/>
                </a:cubicBezTo>
                <a:cubicBezTo>
                  <a:pt x="15296" y="907"/>
                  <a:pt x="15296" y="907"/>
                  <a:pt x="15290" y="907"/>
                </a:cubicBezTo>
                <a:cubicBezTo>
                  <a:pt x="15284" y="907"/>
                  <a:pt x="15284" y="901"/>
                  <a:pt x="15278" y="901"/>
                </a:cubicBezTo>
                <a:cubicBezTo>
                  <a:pt x="15278" y="889"/>
                  <a:pt x="15278" y="884"/>
                  <a:pt x="15278" y="872"/>
                </a:cubicBezTo>
                <a:cubicBezTo>
                  <a:pt x="15195" y="872"/>
                  <a:pt x="15195" y="872"/>
                  <a:pt x="15195" y="872"/>
                </a:cubicBezTo>
                <a:cubicBezTo>
                  <a:pt x="15183" y="872"/>
                  <a:pt x="15178" y="866"/>
                  <a:pt x="15171" y="866"/>
                </a:cubicBezTo>
                <a:cubicBezTo>
                  <a:pt x="15160" y="860"/>
                  <a:pt x="15154" y="860"/>
                  <a:pt x="15142" y="860"/>
                </a:cubicBezTo>
                <a:cubicBezTo>
                  <a:pt x="15142" y="860"/>
                  <a:pt x="15136" y="860"/>
                  <a:pt x="15130" y="860"/>
                </a:cubicBezTo>
                <a:cubicBezTo>
                  <a:pt x="15130" y="860"/>
                  <a:pt x="15124" y="866"/>
                  <a:pt x="15118" y="866"/>
                </a:cubicBezTo>
                <a:cubicBezTo>
                  <a:pt x="15118" y="866"/>
                  <a:pt x="15118" y="877"/>
                  <a:pt x="15112" y="877"/>
                </a:cubicBezTo>
                <a:cubicBezTo>
                  <a:pt x="15112" y="877"/>
                  <a:pt x="15106" y="877"/>
                  <a:pt x="15100" y="877"/>
                </a:cubicBezTo>
                <a:cubicBezTo>
                  <a:pt x="15094" y="872"/>
                  <a:pt x="15089" y="866"/>
                  <a:pt x="15083" y="860"/>
                </a:cubicBezTo>
                <a:cubicBezTo>
                  <a:pt x="15077" y="860"/>
                  <a:pt x="15071" y="860"/>
                  <a:pt x="15071" y="860"/>
                </a:cubicBezTo>
                <a:cubicBezTo>
                  <a:pt x="15065" y="854"/>
                  <a:pt x="15059" y="854"/>
                  <a:pt x="15053" y="854"/>
                </a:cubicBezTo>
                <a:cubicBezTo>
                  <a:pt x="15047" y="854"/>
                  <a:pt x="15041" y="860"/>
                  <a:pt x="15035" y="860"/>
                </a:cubicBezTo>
                <a:cubicBezTo>
                  <a:pt x="15035" y="889"/>
                  <a:pt x="15035" y="889"/>
                  <a:pt x="15035" y="889"/>
                </a:cubicBezTo>
                <a:cubicBezTo>
                  <a:pt x="15000" y="889"/>
                  <a:pt x="15000" y="889"/>
                  <a:pt x="15000" y="889"/>
                </a:cubicBezTo>
                <a:cubicBezTo>
                  <a:pt x="14988" y="884"/>
                  <a:pt x="14988" y="884"/>
                  <a:pt x="14988" y="884"/>
                </a:cubicBezTo>
                <a:cubicBezTo>
                  <a:pt x="14994" y="877"/>
                  <a:pt x="14994" y="872"/>
                  <a:pt x="14994" y="872"/>
                </a:cubicBezTo>
                <a:cubicBezTo>
                  <a:pt x="15000" y="872"/>
                  <a:pt x="15005" y="872"/>
                  <a:pt x="15005" y="872"/>
                </a:cubicBezTo>
                <a:cubicBezTo>
                  <a:pt x="15012" y="860"/>
                  <a:pt x="15017" y="854"/>
                  <a:pt x="15017" y="848"/>
                </a:cubicBezTo>
                <a:cubicBezTo>
                  <a:pt x="15017" y="842"/>
                  <a:pt x="15017" y="842"/>
                  <a:pt x="15017" y="836"/>
                </a:cubicBezTo>
                <a:cubicBezTo>
                  <a:pt x="14952" y="836"/>
                  <a:pt x="14952" y="836"/>
                  <a:pt x="14952" y="836"/>
                </a:cubicBezTo>
                <a:cubicBezTo>
                  <a:pt x="14946" y="836"/>
                  <a:pt x="14940" y="830"/>
                  <a:pt x="14928" y="830"/>
                </a:cubicBezTo>
                <a:cubicBezTo>
                  <a:pt x="14917" y="830"/>
                  <a:pt x="14911" y="830"/>
                  <a:pt x="14899" y="830"/>
                </a:cubicBezTo>
                <a:lnTo>
                  <a:pt x="14893" y="824"/>
                </a:lnTo>
                <a:cubicBezTo>
                  <a:pt x="14893" y="824"/>
                  <a:pt x="14893" y="818"/>
                  <a:pt x="14893" y="812"/>
                </a:cubicBezTo>
                <a:cubicBezTo>
                  <a:pt x="14899" y="806"/>
                  <a:pt x="14905" y="800"/>
                  <a:pt x="14917" y="795"/>
                </a:cubicBezTo>
                <a:cubicBezTo>
                  <a:pt x="14917" y="795"/>
                  <a:pt x="14923" y="795"/>
                  <a:pt x="14928" y="795"/>
                </a:cubicBezTo>
                <a:cubicBezTo>
                  <a:pt x="14934" y="795"/>
                  <a:pt x="14934" y="789"/>
                  <a:pt x="14940" y="789"/>
                </a:cubicBezTo>
                <a:cubicBezTo>
                  <a:pt x="14940" y="765"/>
                  <a:pt x="14940" y="765"/>
                  <a:pt x="14940" y="765"/>
                </a:cubicBezTo>
                <a:cubicBezTo>
                  <a:pt x="14810" y="765"/>
                  <a:pt x="14810" y="765"/>
                  <a:pt x="14810" y="765"/>
                </a:cubicBezTo>
                <a:cubicBezTo>
                  <a:pt x="14804" y="765"/>
                  <a:pt x="14798" y="765"/>
                  <a:pt x="14798" y="771"/>
                </a:cubicBezTo>
                <a:cubicBezTo>
                  <a:pt x="14786" y="771"/>
                  <a:pt x="14780" y="777"/>
                  <a:pt x="14774" y="777"/>
                </a:cubicBezTo>
                <a:cubicBezTo>
                  <a:pt x="14768" y="777"/>
                  <a:pt x="14762" y="777"/>
                  <a:pt x="14762" y="777"/>
                </a:cubicBezTo>
                <a:cubicBezTo>
                  <a:pt x="14751" y="783"/>
                  <a:pt x="14739" y="783"/>
                  <a:pt x="14727" y="789"/>
                </a:cubicBezTo>
                <a:cubicBezTo>
                  <a:pt x="14721" y="789"/>
                  <a:pt x="14721" y="789"/>
                  <a:pt x="14715" y="795"/>
                </a:cubicBezTo>
                <a:cubicBezTo>
                  <a:pt x="14709" y="795"/>
                  <a:pt x="14709" y="800"/>
                  <a:pt x="14703" y="800"/>
                </a:cubicBezTo>
                <a:cubicBezTo>
                  <a:pt x="14697" y="806"/>
                  <a:pt x="14697" y="806"/>
                  <a:pt x="14697" y="812"/>
                </a:cubicBezTo>
                <a:cubicBezTo>
                  <a:pt x="14697" y="818"/>
                  <a:pt x="14697" y="824"/>
                  <a:pt x="14697" y="824"/>
                </a:cubicBezTo>
                <a:cubicBezTo>
                  <a:pt x="14697" y="830"/>
                  <a:pt x="14697" y="836"/>
                  <a:pt x="14697" y="836"/>
                </a:cubicBezTo>
                <a:cubicBezTo>
                  <a:pt x="14691" y="842"/>
                  <a:pt x="14691" y="848"/>
                  <a:pt x="14685" y="848"/>
                </a:cubicBezTo>
                <a:cubicBezTo>
                  <a:pt x="14679" y="854"/>
                  <a:pt x="14673" y="854"/>
                  <a:pt x="14662" y="860"/>
                </a:cubicBezTo>
                <a:cubicBezTo>
                  <a:pt x="14668" y="866"/>
                  <a:pt x="14668" y="866"/>
                  <a:pt x="14668" y="872"/>
                </a:cubicBezTo>
                <a:cubicBezTo>
                  <a:pt x="14673" y="877"/>
                  <a:pt x="14679" y="877"/>
                  <a:pt x="14679" y="877"/>
                </a:cubicBezTo>
                <a:cubicBezTo>
                  <a:pt x="14679" y="889"/>
                  <a:pt x="14679" y="889"/>
                  <a:pt x="14679" y="889"/>
                </a:cubicBezTo>
                <a:cubicBezTo>
                  <a:pt x="14567" y="889"/>
                  <a:pt x="14567" y="889"/>
                  <a:pt x="14567" y="889"/>
                </a:cubicBezTo>
                <a:cubicBezTo>
                  <a:pt x="14561" y="901"/>
                  <a:pt x="14567" y="907"/>
                  <a:pt x="14561" y="913"/>
                </a:cubicBezTo>
                <a:cubicBezTo>
                  <a:pt x="14549" y="919"/>
                  <a:pt x="14543" y="913"/>
                  <a:pt x="14531" y="919"/>
                </a:cubicBezTo>
                <a:cubicBezTo>
                  <a:pt x="14531" y="925"/>
                  <a:pt x="14537" y="931"/>
                  <a:pt x="14531" y="931"/>
                </a:cubicBezTo>
                <a:cubicBezTo>
                  <a:pt x="14531" y="937"/>
                  <a:pt x="14525" y="943"/>
                  <a:pt x="14525" y="943"/>
                </a:cubicBezTo>
                <a:cubicBezTo>
                  <a:pt x="14519" y="949"/>
                  <a:pt x="14519" y="949"/>
                  <a:pt x="14513" y="949"/>
                </a:cubicBezTo>
                <a:cubicBezTo>
                  <a:pt x="14502" y="955"/>
                  <a:pt x="14496" y="955"/>
                  <a:pt x="14484" y="955"/>
                </a:cubicBezTo>
                <a:cubicBezTo>
                  <a:pt x="14472" y="955"/>
                  <a:pt x="14466" y="955"/>
                  <a:pt x="14460" y="955"/>
                </a:cubicBezTo>
                <a:cubicBezTo>
                  <a:pt x="14460" y="949"/>
                  <a:pt x="14454" y="949"/>
                  <a:pt x="14448" y="949"/>
                </a:cubicBezTo>
                <a:cubicBezTo>
                  <a:pt x="14448" y="943"/>
                  <a:pt x="14442" y="943"/>
                  <a:pt x="14436" y="937"/>
                </a:cubicBezTo>
                <a:cubicBezTo>
                  <a:pt x="14436" y="937"/>
                  <a:pt x="14436" y="931"/>
                  <a:pt x="14430" y="925"/>
                </a:cubicBezTo>
                <a:cubicBezTo>
                  <a:pt x="14424" y="925"/>
                  <a:pt x="14424" y="925"/>
                  <a:pt x="14419" y="925"/>
                </a:cubicBezTo>
                <a:cubicBezTo>
                  <a:pt x="14413" y="925"/>
                  <a:pt x="14413" y="925"/>
                  <a:pt x="14407" y="925"/>
                </a:cubicBezTo>
                <a:cubicBezTo>
                  <a:pt x="14395" y="925"/>
                  <a:pt x="14389" y="925"/>
                  <a:pt x="14377" y="925"/>
                </a:cubicBezTo>
                <a:cubicBezTo>
                  <a:pt x="14365" y="925"/>
                  <a:pt x="14365" y="925"/>
                  <a:pt x="14365" y="925"/>
                </a:cubicBezTo>
                <a:cubicBezTo>
                  <a:pt x="14359" y="925"/>
                  <a:pt x="14353" y="913"/>
                  <a:pt x="14341" y="913"/>
                </a:cubicBezTo>
                <a:cubicBezTo>
                  <a:pt x="14336" y="913"/>
                  <a:pt x="14330" y="919"/>
                  <a:pt x="14330" y="919"/>
                </a:cubicBezTo>
                <a:cubicBezTo>
                  <a:pt x="14324" y="919"/>
                  <a:pt x="14318" y="913"/>
                  <a:pt x="14312" y="919"/>
                </a:cubicBezTo>
                <a:cubicBezTo>
                  <a:pt x="14312" y="925"/>
                  <a:pt x="14306" y="925"/>
                  <a:pt x="14306" y="931"/>
                </a:cubicBezTo>
                <a:cubicBezTo>
                  <a:pt x="14300" y="937"/>
                  <a:pt x="14312" y="943"/>
                  <a:pt x="14306" y="949"/>
                </a:cubicBezTo>
                <a:lnTo>
                  <a:pt x="14306" y="955"/>
                </a:lnTo>
                <a:cubicBezTo>
                  <a:pt x="14306" y="961"/>
                  <a:pt x="14294" y="961"/>
                  <a:pt x="14294" y="961"/>
                </a:cubicBezTo>
                <a:cubicBezTo>
                  <a:pt x="14288" y="966"/>
                  <a:pt x="14282" y="966"/>
                  <a:pt x="14276" y="966"/>
                </a:cubicBezTo>
                <a:cubicBezTo>
                  <a:pt x="14217" y="966"/>
                  <a:pt x="14217" y="966"/>
                  <a:pt x="14217" y="966"/>
                </a:cubicBezTo>
                <a:cubicBezTo>
                  <a:pt x="14205" y="966"/>
                  <a:pt x="14199" y="972"/>
                  <a:pt x="14187" y="978"/>
                </a:cubicBezTo>
                <a:cubicBezTo>
                  <a:pt x="14181" y="984"/>
                  <a:pt x="14175" y="984"/>
                  <a:pt x="14175" y="984"/>
                </a:cubicBezTo>
                <a:cubicBezTo>
                  <a:pt x="14164" y="990"/>
                  <a:pt x="14158" y="996"/>
                  <a:pt x="14152" y="996"/>
                </a:cubicBezTo>
                <a:cubicBezTo>
                  <a:pt x="14146" y="996"/>
                  <a:pt x="14140" y="996"/>
                  <a:pt x="14140" y="1002"/>
                </a:cubicBezTo>
                <a:cubicBezTo>
                  <a:pt x="14134" y="1002"/>
                  <a:pt x="14134" y="1014"/>
                  <a:pt x="14122" y="1014"/>
                </a:cubicBezTo>
                <a:lnTo>
                  <a:pt x="14116" y="1008"/>
                </a:lnTo>
                <a:cubicBezTo>
                  <a:pt x="14110" y="1008"/>
                  <a:pt x="14110" y="996"/>
                  <a:pt x="14110" y="996"/>
                </a:cubicBezTo>
                <a:cubicBezTo>
                  <a:pt x="14104" y="996"/>
                  <a:pt x="14098" y="996"/>
                  <a:pt x="14092" y="996"/>
                </a:cubicBezTo>
                <a:cubicBezTo>
                  <a:pt x="14087" y="996"/>
                  <a:pt x="14081" y="996"/>
                  <a:pt x="14069" y="1002"/>
                </a:cubicBezTo>
                <a:cubicBezTo>
                  <a:pt x="14063" y="1002"/>
                  <a:pt x="14063" y="1008"/>
                  <a:pt x="14057" y="1008"/>
                </a:cubicBezTo>
                <a:cubicBezTo>
                  <a:pt x="14051" y="1014"/>
                  <a:pt x="14045" y="1014"/>
                  <a:pt x="14039" y="1020"/>
                </a:cubicBezTo>
                <a:cubicBezTo>
                  <a:pt x="14033" y="1026"/>
                  <a:pt x="14033" y="1032"/>
                  <a:pt x="14027" y="1032"/>
                </a:cubicBezTo>
                <a:cubicBezTo>
                  <a:pt x="14021" y="1032"/>
                  <a:pt x="14015" y="1032"/>
                  <a:pt x="14015" y="1032"/>
                </a:cubicBezTo>
                <a:cubicBezTo>
                  <a:pt x="14009" y="1038"/>
                  <a:pt x="14003" y="1032"/>
                  <a:pt x="13998" y="1032"/>
                </a:cubicBezTo>
                <a:cubicBezTo>
                  <a:pt x="13986" y="1032"/>
                  <a:pt x="13980" y="1032"/>
                  <a:pt x="13968" y="1038"/>
                </a:cubicBezTo>
                <a:cubicBezTo>
                  <a:pt x="13962" y="1038"/>
                  <a:pt x="13956" y="1044"/>
                  <a:pt x="13950" y="1050"/>
                </a:cubicBezTo>
                <a:cubicBezTo>
                  <a:pt x="13944" y="1050"/>
                  <a:pt x="13944" y="1055"/>
                  <a:pt x="13938" y="1061"/>
                </a:cubicBezTo>
                <a:cubicBezTo>
                  <a:pt x="13938" y="1067"/>
                  <a:pt x="13938" y="1073"/>
                  <a:pt x="13938" y="1073"/>
                </a:cubicBezTo>
                <a:cubicBezTo>
                  <a:pt x="13932" y="1079"/>
                  <a:pt x="13932" y="1085"/>
                  <a:pt x="13932" y="1085"/>
                </a:cubicBezTo>
                <a:cubicBezTo>
                  <a:pt x="13926" y="1085"/>
                  <a:pt x="13921" y="1085"/>
                  <a:pt x="13921" y="1085"/>
                </a:cubicBezTo>
                <a:cubicBezTo>
                  <a:pt x="13915" y="1085"/>
                  <a:pt x="13909" y="1085"/>
                  <a:pt x="13903" y="1085"/>
                </a:cubicBezTo>
                <a:cubicBezTo>
                  <a:pt x="13903" y="1085"/>
                  <a:pt x="13897" y="1091"/>
                  <a:pt x="13891" y="1091"/>
                </a:cubicBezTo>
                <a:lnTo>
                  <a:pt x="13885" y="1091"/>
                </a:lnTo>
                <a:cubicBezTo>
                  <a:pt x="13879" y="1091"/>
                  <a:pt x="13873" y="1091"/>
                  <a:pt x="13873" y="1097"/>
                </a:cubicBezTo>
                <a:cubicBezTo>
                  <a:pt x="13867" y="1097"/>
                  <a:pt x="13861" y="1097"/>
                  <a:pt x="13861" y="1109"/>
                </a:cubicBezTo>
                <a:cubicBezTo>
                  <a:pt x="13861" y="1115"/>
                  <a:pt x="13867" y="1121"/>
                  <a:pt x="13873" y="1127"/>
                </a:cubicBezTo>
                <a:cubicBezTo>
                  <a:pt x="13873" y="1132"/>
                  <a:pt x="13879" y="1132"/>
                  <a:pt x="13885" y="1132"/>
                </a:cubicBezTo>
                <a:cubicBezTo>
                  <a:pt x="13891" y="1138"/>
                  <a:pt x="13897" y="1138"/>
                  <a:pt x="13909" y="1144"/>
                </a:cubicBezTo>
                <a:cubicBezTo>
                  <a:pt x="13915" y="1144"/>
                  <a:pt x="13915" y="1144"/>
                  <a:pt x="13921" y="1150"/>
                </a:cubicBezTo>
                <a:cubicBezTo>
                  <a:pt x="13921" y="1150"/>
                  <a:pt x="13921" y="1156"/>
                  <a:pt x="13921" y="1162"/>
                </a:cubicBezTo>
                <a:cubicBezTo>
                  <a:pt x="13921" y="1174"/>
                  <a:pt x="13921" y="1174"/>
                  <a:pt x="13921" y="1174"/>
                </a:cubicBezTo>
                <a:cubicBezTo>
                  <a:pt x="13921" y="1174"/>
                  <a:pt x="13915" y="1180"/>
                  <a:pt x="13909" y="1186"/>
                </a:cubicBezTo>
                <a:cubicBezTo>
                  <a:pt x="13909" y="1180"/>
                  <a:pt x="13903" y="1180"/>
                  <a:pt x="13897" y="1180"/>
                </a:cubicBezTo>
                <a:cubicBezTo>
                  <a:pt x="13885" y="1180"/>
                  <a:pt x="13879" y="1174"/>
                  <a:pt x="13861" y="1174"/>
                </a:cubicBezTo>
                <a:cubicBezTo>
                  <a:pt x="13855" y="1174"/>
                  <a:pt x="13849" y="1174"/>
                  <a:pt x="13837" y="1180"/>
                </a:cubicBezTo>
                <a:cubicBezTo>
                  <a:pt x="13837" y="1180"/>
                  <a:pt x="13832" y="1180"/>
                  <a:pt x="13826" y="1180"/>
                </a:cubicBezTo>
                <a:cubicBezTo>
                  <a:pt x="13826" y="1180"/>
                  <a:pt x="13826" y="1186"/>
                  <a:pt x="13820" y="1192"/>
                </a:cubicBezTo>
                <a:cubicBezTo>
                  <a:pt x="13814" y="1192"/>
                  <a:pt x="13814" y="1198"/>
                  <a:pt x="13808" y="1198"/>
                </a:cubicBezTo>
                <a:cubicBezTo>
                  <a:pt x="13802" y="1204"/>
                  <a:pt x="13802" y="1198"/>
                  <a:pt x="13796" y="1198"/>
                </a:cubicBezTo>
                <a:cubicBezTo>
                  <a:pt x="13790" y="1198"/>
                  <a:pt x="13790" y="1204"/>
                  <a:pt x="13784" y="1198"/>
                </a:cubicBezTo>
                <a:cubicBezTo>
                  <a:pt x="13778" y="1198"/>
                  <a:pt x="13778" y="1186"/>
                  <a:pt x="13772" y="1186"/>
                </a:cubicBezTo>
                <a:cubicBezTo>
                  <a:pt x="13760" y="1186"/>
                  <a:pt x="13755" y="1192"/>
                  <a:pt x="13737" y="1192"/>
                </a:cubicBezTo>
                <a:cubicBezTo>
                  <a:pt x="13731" y="1192"/>
                  <a:pt x="13725" y="1192"/>
                  <a:pt x="13719" y="1192"/>
                </a:cubicBezTo>
                <a:cubicBezTo>
                  <a:pt x="13713" y="1192"/>
                  <a:pt x="13707" y="1192"/>
                  <a:pt x="13707" y="1192"/>
                </a:cubicBezTo>
                <a:cubicBezTo>
                  <a:pt x="13701" y="1198"/>
                  <a:pt x="13695" y="1198"/>
                  <a:pt x="13695" y="1198"/>
                </a:cubicBezTo>
                <a:cubicBezTo>
                  <a:pt x="13642" y="1198"/>
                  <a:pt x="13642" y="1198"/>
                  <a:pt x="13642" y="1198"/>
                </a:cubicBezTo>
                <a:cubicBezTo>
                  <a:pt x="13636" y="1198"/>
                  <a:pt x="13630" y="1198"/>
                  <a:pt x="13630" y="1198"/>
                </a:cubicBezTo>
                <a:cubicBezTo>
                  <a:pt x="13624" y="1198"/>
                  <a:pt x="13618" y="1198"/>
                  <a:pt x="13618" y="1198"/>
                </a:cubicBezTo>
                <a:cubicBezTo>
                  <a:pt x="13612" y="1204"/>
                  <a:pt x="13618" y="1210"/>
                  <a:pt x="13612" y="1210"/>
                </a:cubicBezTo>
                <a:cubicBezTo>
                  <a:pt x="13612" y="1215"/>
                  <a:pt x="13606" y="1221"/>
                  <a:pt x="13606" y="1221"/>
                </a:cubicBezTo>
                <a:cubicBezTo>
                  <a:pt x="13547" y="1221"/>
                  <a:pt x="13547" y="1221"/>
                  <a:pt x="13547" y="1221"/>
                </a:cubicBezTo>
                <a:cubicBezTo>
                  <a:pt x="13535" y="1221"/>
                  <a:pt x="13535" y="1233"/>
                  <a:pt x="13523" y="1239"/>
                </a:cubicBezTo>
                <a:cubicBezTo>
                  <a:pt x="13529" y="1245"/>
                  <a:pt x="13529" y="1245"/>
                  <a:pt x="13529" y="1251"/>
                </a:cubicBezTo>
                <a:cubicBezTo>
                  <a:pt x="13535" y="1257"/>
                  <a:pt x="13541" y="1257"/>
                  <a:pt x="13541" y="1263"/>
                </a:cubicBezTo>
                <a:cubicBezTo>
                  <a:pt x="13547" y="1269"/>
                  <a:pt x="13553" y="1269"/>
                  <a:pt x="13553" y="1275"/>
                </a:cubicBezTo>
                <a:cubicBezTo>
                  <a:pt x="13559" y="1281"/>
                  <a:pt x="13565" y="1281"/>
                  <a:pt x="13565" y="1281"/>
                </a:cubicBezTo>
                <a:cubicBezTo>
                  <a:pt x="13565" y="1293"/>
                  <a:pt x="13565" y="1299"/>
                  <a:pt x="13565" y="1304"/>
                </a:cubicBezTo>
                <a:cubicBezTo>
                  <a:pt x="13565" y="1310"/>
                  <a:pt x="13565" y="1316"/>
                  <a:pt x="13565" y="1316"/>
                </a:cubicBezTo>
                <a:cubicBezTo>
                  <a:pt x="13565" y="1322"/>
                  <a:pt x="13571" y="1322"/>
                  <a:pt x="13571" y="1328"/>
                </a:cubicBezTo>
                <a:cubicBezTo>
                  <a:pt x="13571" y="1334"/>
                  <a:pt x="13571" y="1340"/>
                  <a:pt x="13577" y="1340"/>
                </a:cubicBezTo>
                <a:cubicBezTo>
                  <a:pt x="13582" y="1346"/>
                  <a:pt x="13589" y="1340"/>
                  <a:pt x="13600" y="1340"/>
                </a:cubicBezTo>
                <a:cubicBezTo>
                  <a:pt x="13618" y="1340"/>
                  <a:pt x="13618" y="1340"/>
                  <a:pt x="13618" y="1340"/>
                </a:cubicBezTo>
                <a:cubicBezTo>
                  <a:pt x="13624" y="1340"/>
                  <a:pt x="13630" y="1340"/>
                  <a:pt x="13636" y="1340"/>
                </a:cubicBezTo>
                <a:cubicBezTo>
                  <a:pt x="13636" y="1340"/>
                  <a:pt x="13642" y="1346"/>
                  <a:pt x="13648" y="1346"/>
                </a:cubicBezTo>
                <a:cubicBezTo>
                  <a:pt x="13648" y="1346"/>
                  <a:pt x="13648" y="1352"/>
                  <a:pt x="13654" y="1358"/>
                </a:cubicBezTo>
                <a:cubicBezTo>
                  <a:pt x="13660" y="1364"/>
                  <a:pt x="13666" y="1364"/>
                  <a:pt x="13666" y="1370"/>
                </a:cubicBezTo>
                <a:cubicBezTo>
                  <a:pt x="13666" y="1370"/>
                  <a:pt x="13666" y="1376"/>
                  <a:pt x="13666" y="1382"/>
                </a:cubicBezTo>
                <a:cubicBezTo>
                  <a:pt x="13666" y="1393"/>
                  <a:pt x="13666" y="1393"/>
                  <a:pt x="13666" y="1393"/>
                </a:cubicBezTo>
                <a:cubicBezTo>
                  <a:pt x="13666" y="1405"/>
                  <a:pt x="13654" y="1411"/>
                  <a:pt x="13642" y="1411"/>
                </a:cubicBezTo>
                <a:cubicBezTo>
                  <a:pt x="13630" y="1411"/>
                  <a:pt x="13630" y="1405"/>
                  <a:pt x="13624" y="1405"/>
                </a:cubicBezTo>
                <a:cubicBezTo>
                  <a:pt x="13618" y="1399"/>
                  <a:pt x="13612" y="1399"/>
                  <a:pt x="13612" y="1399"/>
                </a:cubicBezTo>
                <a:cubicBezTo>
                  <a:pt x="13606" y="1393"/>
                  <a:pt x="13612" y="1387"/>
                  <a:pt x="13606" y="1387"/>
                </a:cubicBezTo>
                <a:cubicBezTo>
                  <a:pt x="13600" y="1382"/>
                  <a:pt x="13600" y="1387"/>
                  <a:pt x="13594" y="1387"/>
                </a:cubicBezTo>
                <a:cubicBezTo>
                  <a:pt x="13589" y="1382"/>
                  <a:pt x="13582" y="1382"/>
                  <a:pt x="13582" y="1382"/>
                </a:cubicBezTo>
                <a:cubicBezTo>
                  <a:pt x="13577" y="1382"/>
                  <a:pt x="13571" y="1382"/>
                  <a:pt x="13571" y="1376"/>
                </a:cubicBezTo>
                <a:cubicBezTo>
                  <a:pt x="13565" y="1376"/>
                  <a:pt x="13559" y="1376"/>
                  <a:pt x="13559" y="1376"/>
                </a:cubicBezTo>
                <a:cubicBezTo>
                  <a:pt x="13553" y="1370"/>
                  <a:pt x="13559" y="1364"/>
                  <a:pt x="13553" y="1364"/>
                </a:cubicBezTo>
                <a:cubicBezTo>
                  <a:pt x="13553" y="1358"/>
                  <a:pt x="13553" y="1358"/>
                  <a:pt x="13553" y="1352"/>
                </a:cubicBezTo>
                <a:cubicBezTo>
                  <a:pt x="13547" y="1346"/>
                  <a:pt x="13541" y="1346"/>
                  <a:pt x="13541" y="1346"/>
                </a:cubicBezTo>
                <a:cubicBezTo>
                  <a:pt x="13470" y="1346"/>
                  <a:pt x="13470" y="1346"/>
                  <a:pt x="13470" y="1346"/>
                </a:cubicBezTo>
                <a:cubicBezTo>
                  <a:pt x="13464" y="1346"/>
                  <a:pt x="13458" y="1340"/>
                  <a:pt x="13446" y="1334"/>
                </a:cubicBezTo>
                <a:lnTo>
                  <a:pt x="13446" y="1322"/>
                </a:lnTo>
                <a:cubicBezTo>
                  <a:pt x="13440" y="1316"/>
                  <a:pt x="13428" y="1316"/>
                  <a:pt x="13423" y="1316"/>
                </a:cubicBezTo>
                <a:cubicBezTo>
                  <a:pt x="13416" y="1316"/>
                  <a:pt x="13416" y="1316"/>
                  <a:pt x="13411" y="1316"/>
                </a:cubicBezTo>
                <a:cubicBezTo>
                  <a:pt x="13405" y="1316"/>
                  <a:pt x="13405" y="1322"/>
                  <a:pt x="13399" y="1328"/>
                </a:cubicBezTo>
                <a:cubicBezTo>
                  <a:pt x="13399" y="1328"/>
                  <a:pt x="13393" y="1328"/>
                  <a:pt x="13387" y="1328"/>
                </a:cubicBezTo>
                <a:cubicBezTo>
                  <a:pt x="13375" y="1334"/>
                  <a:pt x="13369" y="1334"/>
                  <a:pt x="13351" y="1340"/>
                </a:cubicBezTo>
                <a:cubicBezTo>
                  <a:pt x="13357" y="1346"/>
                  <a:pt x="13357" y="1346"/>
                  <a:pt x="13357" y="1346"/>
                </a:cubicBezTo>
                <a:cubicBezTo>
                  <a:pt x="13363" y="1352"/>
                  <a:pt x="13363" y="1352"/>
                  <a:pt x="13369" y="1352"/>
                </a:cubicBezTo>
                <a:cubicBezTo>
                  <a:pt x="13375" y="1352"/>
                  <a:pt x="13381" y="1352"/>
                  <a:pt x="13393" y="1352"/>
                </a:cubicBezTo>
                <a:cubicBezTo>
                  <a:pt x="13393" y="1352"/>
                  <a:pt x="13399" y="1352"/>
                  <a:pt x="13405" y="1352"/>
                </a:cubicBezTo>
                <a:cubicBezTo>
                  <a:pt x="13405" y="1352"/>
                  <a:pt x="13411" y="1358"/>
                  <a:pt x="13411" y="1364"/>
                </a:cubicBezTo>
                <a:cubicBezTo>
                  <a:pt x="13416" y="1370"/>
                  <a:pt x="13423" y="1370"/>
                  <a:pt x="13423" y="1376"/>
                </a:cubicBezTo>
                <a:cubicBezTo>
                  <a:pt x="13423" y="1382"/>
                  <a:pt x="13416" y="1382"/>
                  <a:pt x="13416" y="1387"/>
                </a:cubicBezTo>
                <a:cubicBezTo>
                  <a:pt x="13405" y="1387"/>
                  <a:pt x="13399" y="1387"/>
                  <a:pt x="13387" y="1382"/>
                </a:cubicBezTo>
                <a:cubicBezTo>
                  <a:pt x="13387" y="1382"/>
                  <a:pt x="13381" y="1382"/>
                  <a:pt x="13375" y="1382"/>
                </a:cubicBezTo>
                <a:cubicBezTo>
                  <a:pt x="13369" y="1376"/>
                  <a:pt x="13375" y="1370"/>
                  <a:pt x="13369" y="1370"/>
                </a:cubicBezTo>
                <a:cubicBezTo>
                  <a:pt x="13363" y="1364"/>
                  <a:pt x="13357" y="1370"/>
                  <a:pt x="13351" y="1370"/>
                </a:cubicBezTo>
                <a:cubicBezTo>
                  <a:pt x="13345" y="1370"/>
                  <a:pt x="13345" y="1370"/>
                  <a:pt x="13345" y="1370"/>
                </a:cubicBezTo>
                <a:cubicBezTo>
                  <a:pt x="13339" y="1370"/>
                  <a:pt x="13334" y="1364"/>
                  <a:pt x="13334" y="1370"/>
                </a:cubicBezTo>
                <a:cubicBezTo>
                  <a:pt x="13328" y="1370"/>
                  <a:pt x="13328" y="1376"/>
                  <a:pt x="13328" y="1382"/>
                </a:cubicBezTo>
                <a:cubicBezTo>
                  <a:pt x="13322" y="1382"/>
                  <a:pt x="13322" y="1387"/>
                  <a:pt x="13322" y="1393"/>
                </a:cubicBezTo>
                <a:cubicBezTo>
                  <a:pt x="13322" y="1399"/>
                  <a:pt x="13310" y="1399"/>
                  <a:pt x="13310" y="1405"/>
                </a:cubicBezTo>
                <a:cubicBezTo>
                  <a:pt x="13310" y="1417"/>
                  <a:pt x="13328" y="1429"/>
                  <a:pt x="13339" y="1429"/>
                </a:cubicBezTo>
                <a:cubicBezTo>
                  <a:pt x="13345" y="1429"/>
                  <a:pt x="13351" y="1429"/>
                  <a:pt x="13363" y="1429"/>
                </a:cubicBezTo>
                <a:cubicBezTo>
                  <a:pt x="13369" y="1429"/>
                  <a:pt x="13369" y="1429"/>
                  <a:pt x="13375" y="1429"/>
                </a:cubicBezTo>
                <a:cubicBezTo>
                  <a:pt x="13387" y="1435"/>
                  <a:pt x="13399" y="1441"/>
                  <a:pt x="13411" y="1447"/>
                </a:cubicBezTo>
                <a:cubicBezTo>
                  <a:pt x="13411" y="1447"/>
                  <a:pt x="13411" y="1453"/>
                  <a:pt x="13416" y="1459"/>
                </a:cubicBezTo>
                <a:cubicBezTo>
                  <a:pt x="13423" y="1459"/>
                  <a:pt x="13423" y="1459"/>
                  <a:pt x="13428" y="1459"/>
                </a:cubicBezTo>
                <a:cubicBezTo>
                  <a:pt x="13434" y="1465"/>
                  <a:pt x="13434" y="1465"/>
                  <a:pt x="13440" y="1465"/>
                </a:cubicBezTo>
                <a:cubicBezTo>
                  <a:pt x="13440" y="1470"/>
                  <a:pt x="13446" y="1470"/>
                  <a:pt x="13446" y="1476"/>
                </a:cubicBezTo>
                <a:cubicBezTo>
                  <a:pt x="13446" y="1482"/>
                  <a:pt x="13440" y="1482"/>
                  <a:pt x="13440" y="1488"/>
                </a:cubicBezTo>
                <a:cubicBezTo>
                  <a:pt x="13434" y="1482"/>
                  <a:pt x="13434" y="1476"/>
                  <a:pt x="13428" y="1470"/>
                </a:cubicBezTo>
                <a:cubicBezTo>
                  <a:pt x="13423" y="1470"/>
                  <a:pt x="13411" y="1470"/>
                  <a:pt x="13405" y="1470"/>
                </a:cubicBezTo>
                <a:cubicBezTo>
                  <a:pt x="13399" y="1465"/>
                  <a:pt x="13399" y="1459"/>
                  <a:pt x="13393" y="1459"/>
                </a:cubicBezTo>
                <a:cubicBezTo>
                  <a:pt x="13393" y="1459"/>
                  <a:pt x="13387" y="1459"/>
                  <a:pt x="13381" y="1459"/>
                </a:cubicBezTo>
                <a:cubicBezTo>
                  <a:pt x="13381" y="1459"/>
                  <a:pt x="13375" y="1459"/>
                  <a:pt x="13369" y="1459"/>
                </a:cubicBezTo>
                <a:cubicBezTo>
                  <a:pt x="13369" y="1459"/>
                  <a:pt x="13363" y="1453"/>
                  <a:pt x="13357" y="1453"/>
                </a:cubicBezTo>
                <a:lnTo>
                  <a:pt x="13351" y="1447"/>
                </a:lnTo>
                <a:cubicBezTo>
                  <a:pt x="13334" y="1447"/>
                  <a:pt x="13328" y="1453"/>
                  <a:pt x="13316" y="1447"/>
                </a:cubicBezTo>
                <a:cubicBezTo>
                  <a:pt x="13304" y="1447"/>
                  <a:pt x="13298" y="1447"/>
                  <a:pt x="13292" y="1441"/>
                </a:cubicBezTo>
                <a:cubicBezTo>
                  <a:pt x="13286" y="1435"/>
                  <a:pt x="13280" y="1435"/>
                  <a:pt x="13280" y="1429"/>
                </a:cubicBezTo>
                <a:cubicBezTo>
                  <a:pt x="13280" y="1423"/>
                  <a:pt x="13274" y="1423"/>
                  <a:pt x="13274" y="1417"/>
                </a:cubicBezTo>
                <a:cubicBezTo>
                  <a:pt x="13274" y="1411"/>
                  <a:pt x="13274" y="1411"/>
                  <a:pt x="13274" y="1405"/>
                </a:cubicBezTo>
                <a:cubicBezTo>
                  <a:pt x="13274" y="1382"/>
                  <a:pt x="13274" y="1382"/>
                  <a:pt x="13274" y="1382"/>
                </a:cubicBezTo>
                <a:cubicBezTo>
                  <a:pt x="13274" y="1376"/>
                  <a:pt x="13274" y="1370"/>
                  <a:pt x="13274" y="1358"/>
                </a:cubicBezTo>
                <a:cubicBezTo>
                  <a:pt x="13274" y="1358"/>
                  <a:pt x="13280" y="1352"/>
                  <a:pt x="13280" y="1346"/>
                </a:cubicBezTo>
                <a:cubicBezTo>
                  <a:pt x="13286" y="1346"/>
                  <a:pt x="13280" y="1340"/>
                  <a:pt x="13280" y="1340"/>
                </a:cubicBezTo>
                <a:cubicBezTo>
                  <a:pt x="13280" y="1334"/>
                  <a:pt x="13286" y="1328"/>
                  <a:pt x="13280" y="1328"/>
                </a:cubicBezTo>
                <a:cubicBezTo>
                  <a:pt x="13280" y="1322"/>
                  <a:pt x="13280" y="1316"/>
                  <a:pt x="13280" y="1316"/>
                </a:cubicBezTo>
                <a:cubicBezTo>
                  <a:pt x="13280" y="1310"/>
                  <a:pt x="13268" y="1310"/>
                  <a:pt x="13268" y="1310"/>
                </a:cubicBezTo>
                <a:cubicBezTo>
                  <a:pt x="13268" y="1304"/>
                  <a:pt x="13268" y="1299"/>
                  <a:pt x="13268" y="1299"/>
                </a:cubicBezTo>
                <a:cubicBezTo>
                  <a:pt x="13262" y="1287"/>
                  <a:pt x="13262" y="1281"/>
                  <a:pt x="13257" y="1275"/>
                </a:cubicBezTo>
                <a:cubicBezTo>
                  <a:pt x="13250" y="1275"/>
                  <a:pt x="13250" y="1281"/>
                  <a:pt x="13245" y="1281"/>
                </a:cubicBezTo>
                <a:cubicBezTo>
                  <a:pt x="13239" y="1281"/>
                  <a:pt x="13239" y="1281"/>
                  <a:pt x="13233" y="1281"/>
                </a:cubicBezTo>
                <a:cubicBezTo>
                  <a:pt x="13233" y="1287"/>
                  <a:pt x="13233" y="1293"/>
                  <a:pt x="13233" y="1299"/>
                </a:cubicBezTo>
                <a:cubicBezTo>
                  <a:pt x="13233" y="1299"/>
                  <a:pt x="13239" y="1304"/>
                  <a:pt x="13239" y="1310"/>
                </a:cubicBezTo>
                <a:cubicBezTo>
                  <a:pt x="13239" y="1322"/>
                  <a:pt x="13239" y="1328"/>
                  <a:pt x="13239" y="1340"/>
                </a:cubicBezTo>
                <a:cubicBezTo>
                  <a:pt x="13239" y="1346"/>
                  <a:pt x="13233" y="1352"/>
                  <a:pt x="13233" y="1352"/>
                </a:cubicBezTo>
                <a:cubicBezTo>
                  <a:pt x="13233" y="1370"/>
                  <a:pt x="13233" y="1370"/>
                  <a:pt x="13233" y="1370"/>
                </a:cubicBezTo>
                <a:cubicBezTo>
                  <a:pt x="13227" y="1370"/>
                  <a:pt x="13221" y="1364"/>
                  <a:pt x="13209" y="1364"/>
                </a:cubicBezTo>
                <a:cubicBezTo>
                  <a:pt x="13203" y="1364"/>
                  <a:pt x="13203" y="1370"/>
                  <a:pt x="13197" y="1370"/>
                </a:cubicBezTo>
                <a:cubicBezTo>
                  <a:pt x="13191" y="1370"/>
                  <a:pt x="13191" y="1370"/>
                  <a:pt x="13185" y="1370"/>
                </a:cubicBezTo>
                <a:cubicBezTo>
                  <a:pt x="13185" y="1376"/>
                  <a:pt x="13185" y="1382"/>
                  <a:pt x="13185" y="1387"/>
                </a:cubicBezTo>
                <a:cubicBezTo>
                  <a:pt x="13185" y="1387"/>
                  <a:pt x="13185" y="1393"/>
                  <a:pt x="13185" y="1399"/>
                </a:cubicBezTo>
                <a:cubicBezTo>
                  <a:pt x="13179" y="1399"/>
                  <a:pt x="13173" y="1399"/>
                  <a:pt x="13173" y="1405"/>
                </a:cubicBezTo>
                <a:cubicBezTo>
                  <a:pt x="13168" y="1405"/>
                  <a:pt x="13162" y="1405"/>
                  <a:pt x="13162" y="1405"/>
                </a:cubicBezTo>
                <a:cubicBezTo>
                  <a:pt x="13150" y="1411"/>
                  <a:pt x="13144" y="1417"/>
                  <a:pt x="13144" y="1429"/>
                </a:cubicBezTo>
                <a:cubicBezTo>
                  <a:pt x="13144" y="1435"/>
                  <a:pt x="13144" y="1435"/>
                  <a:pt x="13144" y="1435"/>
                </a:cubicBezTo>
                <a:cubicBezTo>
                  <a:pt x="13150" y="1453"/>
                  <a:pt x="13162" y="1459"/>
                  <a:pt x="13173" y="1470"/>
                </a:cubicBezTo>
                <a:cubicBezTo>
                  <a:pt x="13179" y="1476"/>
                  <a:pt x="13185" y="1476"/>
                  <a:pt x="13191" y="1488"/>
                </a:cubicBezTo>
                <a:cubicBezTo>
                  <a:pt x="13191" y="1494"/>
                  <a:pt x="13191" y="1494"/>
                  <a:pt x="13191" y="1500"/>
                </a:cubicBezTo>
                <a:cubicBezTo>
                  <a:pt x="13191" y="1506"/>
                  <a:pt x="13197" y="1512"/>
                  <a:pt x="13197" y="1524"/>
                </a:cubicBezTo>
                <a:cubicBezTo>
                  <a:pt x="13197" y="1530"/>
                  <a:pt x="13197" y="1530"/>
                  <a:pt x="13197" y="1536"/>
                </a:cubicBezTo>
                <a:cubicBezTo>
                  <a:pt x="13191" y="1536"/>
                  <a:pt x="13191" y="1542"/>
                  <a:pt x="13191" y="1548"/>
                </a:cubicBezTo>
                <a:cubicBezTo>
                  <a:pt x="13185" y="1554"/>
                  <a:pt x="13173" y="1554"/>
                  <a:pt x="13173" y="1565"/>
                </a:cubicBezTo>
                <a:cubicBezTo>
                  <a:pt x="13173" y="1571"/>
                  <a:pt x="13173" y="1571"/>
                  <a:pt x="13173" y="1571"/>
                </a:cubicBezTo>
                <a:lnTo>
                  <a:pt x="13179" y="1577"/>
                </a:lnTo>
                <a:cubicBezTo>
                  <a:pt x="13179" y="1583"/>
                  <a:pt x="13179" y="1589"/>
                  <a:pt x="13185" y="1595"/>
                </a:cubicBezTo>
                <a:cubicBezTo>
                  <a:pt x="13185" y="1595"/>
                  <a:pt x="13185" y="1601"/>
                  <a:pt x="13185" y="1607"/>
                </a:cubicBezTo>
                <a:cubicBezTo>
                  <a:pt x="13185" y="1613"/>
                  <a:pt x="13179" y="1613"/>
                  <a:pt x="13179" y="1619"/>
                </a:cubicBezTo>
                <a:cubicBezTo>
                  <a:pt x="13179" y="1619"/>
                  <a:pt x="13179" y="1625"/>
                  <a:pt x="13185" y="1631"/>
                </a:cubicBezTo>
                <a:cubicBezTo>
                  <a:pt x="13185" y="1636"/>
                  <a:pt x="13191" y="1642"/>
                  <a:pt x="13197" y="1648"/>
                </a:cubicBezTo>
                <a:cubicBezTo>
                  <a:pt x="13197" y="1654"/>
                  <a:pt x="13203" y="1654"/>
                  <a:pt x="13209" y="1654"/>
                </a:cubicBezTo>
                <a:cubicBezTo>
                  <a:pt x="13262" y="1654"/>
                  <a:pt x="13262" y="1654"/>
                  <a:pt x="13262" y="1654"/>
                </a:cubicBezTo>
                <a:cubicBezTo>
                  <a:pt x="13268" y="1654"/>
                  <a:pt x="13268" y="1648"/>
                  <a:pt x="13274" y="1648"/>
                </a:cubicBezTo>
                <a:cubicBezTo>
                  <a:pt x="13274" y="1642"/>
                  <a:pt x="13280" y="1642"/>
                  <a:pt x="13280" y="1636"/>
                </a:cubicBezTo>
                <a:cubicBezTo>
                  <a:pt x="13286" y="1631"/>
                  <a:pt x="13286" y="1625"/>
                  <a:pt x="13292" y="1625"/>
                </a:cubicBezTo>
                <a:cubicBezTo>
                  <a:pt x="13298" y="1625"/>
                  <a:pt x="13298" y="1625"/>
                  <a:pt x="13298" y="1625"/>
                </a:cubicBezTo>
                <a:cubicBezTo>
                  <a:pt x="13304" y="1625"/>
                  <a:pt x="13310" y="1625"/>
                  <a:pt x="13310" y="1631"/>
                </a:cubicBezTo>
                <a:cubicBezTo>
                  <a:pt x="13316" y="1631"/>
                  <a:pt x="13316" y="1636"/>
                  <a:pt x="13322" y="1642"/>
                </a:cubicBezTo>
                <a:cubicBezTo>
                  <a:pt x="13328" y="1648"/>
                  <a:pt x="13334" y="1648"/>
                  <a:pt x="13345" y="1654"/>
                </a:cubicBezTo>
                <a:lnTo>
                  <a:pt x="13351" y="1654"/>
                </a:lnTo>
                <a:cubicBezTo>
                  <a:pt x="13357" y="1660"/>
                  <a:pt x="13363" y="1660"/>
                  <a:pt x="13363" y="1666"/>
                </a:cubicBezTo>
                <a:cubicBezTo>
                  <a:pt x="13369" y="1672"/>
                  <a:pt x="13369" y="1678"/>
                  <a:pt x="13375" y="1690"/>
                </a:cubicBezTo>
                <a:cubicBezTo>
                  <a:pt x="13381" y="1696"/>
                  <a:pt x="13387" y="1702"/>
                  <a:pt x="13399" y="1708"/>
                </a:cubicBezTo>
                <a:cubicBezTo>
                  <a:pt x="13399" y="1714"/>
                  <a:pt x="13405" y="1714"/>
                  <a:pt x="13411" y="1720"/>
                </a:cubicBezTo>
                <a:lnTo>
                  <a:pt x="13416" y="1725"/>
                </a:lnTo>
                <a:cubicBezTo>
                  <a:pt x="13416" y="1737"/>
                  <a:pt x="13411" y="1743"/>
                  <a:pt x="13411" y="1749"/>
                </a:cubicBezTo>
                <a:cubicBezTo>
                  <a:pt x="13405" y="1755"/>
                  <a:pt x="13405" y="1761"/>
                  <a:pt x="13399" y="1761"/>
                </a:cubicBezTo>
                <a:cubicBezTo>
                  <a:pt x="13399" y="1767"/>
                  <a:pt x="13387" y="1767"/>
                  <a:pt x="13387" y="1773"/>
                </a:cubicBezTo>
                <a:cubicBezTo>
                  <a:pt x="13387" y="1779"/>
                  <a:pt x="13393" y="1779"/>
                  <a:pt x="13393" y="1785"/>
                </a:cubicBezTo>
                <a:cubicBezTo>
                  <a:pt x="13399" y="1785"/>
                  <a:pt x="13405" y="1779"/>
                  <a:pt x="13405" y="1785"/>
                </a:cubicBezTo>
                <a:cubicBezTo>
                  <a:pt x="13416" y="1791"/>
                  <a:pt x="13416" y="1791"/>
                  <a:pt x="13416" y="1791"/>
                </a:cubicBezTo>
                <a:cubicBezTo>
                  <a:pt x="13423" y="1791"/>
                  <a:pt x="13423" y="1797"/>
                  <a:pt x="13428" y="1802"/>
                </a:cubicBezTo>
                <a:cubicBezTo>
                  <a:pt x="13434" y="1802"/>
                  <a:pt x="13446" y="1802"/>
                  <a:pt x="13458" y="1802"/>
                </a:cubicBezTo>
                <a:cubicBezTo>
                  <a:pt x="13464" y="1802"/>
                  <a:pt x="13464" y="1802"/>
                  <a:pt x="13470" y="1802"/>
                </a:cubicBezTo>
                <a:cubicBezTo>
                  <a:pt x="13464" y="1814"/>
                  <a:pt x="13464" y="1814"/>
                  <a:pt x="13464" y="1814"/>
                </a:cubicBezTo>
                <a:cubicBezTo>
                  <a:pt x="13458" y="1820"/>
                  <a:pt x="13458" y="1820"/>
                  <a:pt x="13452" y="1820"/>
                </a:cubicBezTo>
                <a:cubicBezTo>
                  <a:pt x="13446" y="1826"/>
                  <a:pt x="13434" y="1826"/>
                  <a:pt x="13428" y="1826"/>
                </a:cubicBezTo>
                <a:cubicBezTo>
                  <a:pt x="13416" y="1826"/>
                  <a:pt x="13416" y="1826"/>
                  <a:pt x="13416" y="1826"/>
                </a:cubicBezTo>
                <a:cubicBezTo>
                  <a:pt x="13411" y="1826"/>
                  <a:pt x="13411" y="1820"/>
                  <a:pt x="13405" y="1814"/>
                </a:cubicBezTo>
                <a:cubicBezTo>
                  <a:pt x="13399" y="1814"/>
                  <a:pt x="13399" y="1809"/>
                  <a:pt x="13393" y="1809"/>
                </a:cubicBezTo>
                <a:cubicBezTo>
                  <a:pt x="13393" y="1809"/>
                  <a:pt x="13387" y="1809"/>
                  <a:pt x="13381" y="1802"/>
                </a:cubicBezTo>
                <a:cubicBezTo>
                  <a:pt x="13375" y="1802"/>
                  <a:pt x="13375" y="1791"/>
                  <a:pt x="13375" y="1779"/>
                </a:cubicBezTo>
                <a:cubicBezTo>
                  <a:pt x="13375" y="1761"/>
                  <a:pt x="13375" y="1761"/>
                  <a:pt x="13375" y="1761"/>
                </a:cubicBezTo>
                <a:cubicBezTo>
                  <a:pt x="13375" y="1755"/>
                  <a:pt x="13381" y="1755"/>
                  <a:pt x="13381" y="1749"/>
                </a:cubicBezTo>
                <a:cubicBezTo>
                  <a:pt x="13381" y="1737"/>
                  <a:pt x="13369" y="1731"/>
                  <a:pt x="13363" y="1725"/>
                </a:cubicBezTo>
                <a:cubicBezTo>
                  <a:pt x="13357" y="1720"/>
                  <a:pt x="13351" y="1725"/>
                  <a:pt x="13351" y="1720"/>
                </a:cubicBezTo>
                <a:cubicBezTo>
                  <a:pt x="13351" y="1714"/>
                  <a:pt x="13351" y="1714"/>
                  <a:pt x="13351" y="1708"/>
                </a:cubicBezTo>
                <a:cubicBezTo>
                  <a:pt x="13351" y="1702"/>
                  <a:pt x="13345" y="1702"/>
                  <a:pt x="13345" y="1696"/>
                </a:cubicBezTo>
                <a:cubicBezTo>
                  <a:pt x="13339" y="1696"/>
                  <a:pt x="13334" y="1696"/>
                  <a:pt x="13334" y="1696"/>
                </a:cubicBezTo>
                <a:cubicBezTo>
                  <a:pt x="13328" y="1690"/>
                  <a:pt x="13322" y="1690"/>
                  <a:pt x="13316" y="1690"/>
                </a:cubicBezTo>
                <a:cubicBezTo>
                  <a:pt x="13310" y="1690"/>
                  <a:pt x="13304" y="1690"/>
                  <a:pt x="13292" y="1690"/>
                </a:cubicBezTo>
                <a:cubicBezTo>
                  <a:pt x="13280" y="1690"/>
                  <a:pt x="13274" y="1690"/>
                  <a:pt x="13262" y="1690"/>
                </a:cubicBezTo>
                <a:cubicBezTo>
                  <a:pt x="13257" y="1690"/>
                  <a:pt x="13250" y="1690"/>
                  <a:pt x="13250" y="1690"/>
                </a:cubicBezTo>
                <a:cubicBezTo>
                  <a:pt x="13245" y="1690"/>
                  <a:pt x="13239" y="1696"/>
                  <a:pt x="13239" y="1696"/>
                </a:cubicBezTo>
                <a:cubicBezTo>
                  <a:pt x="13233" y="1696"/>
                  <a:pt x="13227" y="1702"/>
                  <a:pt x="13227" y="1702"/>
                </a:cubicBezTo>
                <a:cubicBezTo>
                  <a:pt x="13221" y="1708"/>
                  <a:pt x="13215" y="1708"/>
                  <a:pt x="13215" y="1714"/>
                </a:cubicBezTo>
                <a:cubicBezTo>
                  <a:pt x="13215" y="1720"/>
                  <a:pt x="13215" y="1720"/>
                  <a:pt x="13215" y="1725"/>
                </a:cubicBezTo>
                <a:cubicBezTo>
                  <a:pt x="13215" y="1731"/>
                  <a:pt x="13221" y="1731"/>
                  <a:pt x="13221" y="1737"/>
                </a:cubicBezTo>
                <a:cubicBezTo>
                  <a:pt x="13221" y="1749"/>
                  <a:pt x="13227" y="1755"/>
                  <a:pt x="13227" y="1767"/>
                </a:cubicBezTo>
                <a:cubicBezTo>
                  <a:pt x="13227" y="1779"/>
                  <a:pt x="13227" y="1785"/>
                  <a:pt x="13221" y="1797"/>
                </a:cubicBezTo>
                <a:lnTo>
                  <a:pt x="13221" y="1802"/>
                </a:lnTo>
                <a:cubicBezTo>
                  <a:pt x="13215" y="1809"/>
                  <a:pt x="13215" y="1814"/>
                  <a:pt x="13209" y="1814"/>
                </a:cubicBezTo>
                <a:cubicBezTo>
                  <a:pt x="13203" y="1820"/>
                  <a:pt x="13203" y="1820"/>
                  <a:pt x="13197" y="1826"/>
                </a:cubicBezTo>
                <a:cubicBezTo>
                  <a:pt x="13191" y="1832"/>
                  <a:pt x="13185" y="1832"/>
                  <a:pt x="13185" y="1838"/>
                </a:cubicBezTo>
                <a:cubicBezTo>
                  <a:pt x="13179" y="1838"/>
                  <a:pt x="13173" y="1838"/>
                  <a:pt x="13173" y="1844"/>
                </a:cubicBezTo>
                <a:cubicBezTo>
                  <a:pt x="13168" y="1856"/>
                  <a:pt x="13173" y="1862"/>
                  <a:pt x="13173" y="1874"/>
                </a:cubicBezTo>
                <a:cubicBezTo>
                  <a:pt x="13162" y="1874"/>
                  <a:pt x="13156" y="1874"/>
                  <a:pt x="13150" y="1874"/>
                </a:cubicBezTo>
                <a:cubicBezTo>
                  <a:pt x="13132" y="1880"/>
                  <a:pt x="13126" y="1886"/>
                  <a:pt x="13114" y="1891"/>
                </a:cubicBezTo>
                <a:cubicBezTo>
                  <a:pt x="13108" y="1897"/>
                  <a:pt x="13096" y="1897"/>
                  <a:pt x="13090" y="1909"/>
                </a:cubicBezTo>
                <a:cubicBezTo>
                  <a:pt x="13090" y="1909"/>
                  <a:pt x="13090" y="1915"/>
                  <a:pt x="13090" y="1921"/>
                </a:cubicBezTo>
                <a:cubicBezTo>
                  <a:pt x="13090" y="1921"/>
                  <a:pt x="13084" y="1927"/>
                  <a:pt x="13084" y="1933"/>
                </a:cubicBezTo>
                <a:cubicBezTo>
                  <a:pt x="13079" y="1933"/>
                  <a:pt x="13079" y="1933"/>
                  <a:pt x="13073" y="1933"/>
                </a:cubicBezTo>
                <a:cubicBezTo>
                  <a:pt x="13061" y="1933"/>
                  <a:pt x="13055" y="1933"/>
                  <a:pt x="13049" y="1927"/>
                </a:cubicBezTo>
                <a:cubicBezTo>
                  <a:pt x="13043" y="1927"/>
                  <a:pt x="13043" y="1921"/>
                  <a:pt x="13037" y="1921"/>
                </a:cubicBezTo>
                <a:cubicBezTo>
                  <a:pt x="13031" y="1921"/>
                  <a:pt x="13031" y="1921"/>
                  <a:pt x="13025" y="1921"/>
                </a:cubicBezTo>
                <a:cubicBezTo>
                  <a:pt x="13019" y="1915"/>
                  <a:pt x="13019" y="1909"/>
                  <a:pt x="13013" y="1909"/>
                </a:cubicBezTo>
                <a:cubicBezTo>
                  <a:pt x="12948" y="1909"/>
                  <a:pt x="12948" y="1909"/>
                  <a:pt x="12948" y="1909"/>
                </a:cubicBezTo>
                <a:cubicBezTo>
                  <a:pt x="12936" y="1903"/>
                  <a:pt x="12936" y="1903"/>
                  <a:pt x="12936" y="1903"/>
                </a:cubicBezTo>
                <a:cubicBezTo>
                  <a:pt x="12936" y="1903"/>
                  <a:pt x="12942" y="1897"/>
                  <a:pt x="12942" y="1891"/>
                </a:cubicBezTo>
                <a:cubicBezTo>
                  <a:pt x="12948" y="1891"/>
                  <a:pt x="12948" y="1886"/>
                  <a:pt x="12954" y="1880"/>
                </a:cubicBezTo>
                <a:cubicBezTo>
                  <a:pt x="12960" y="1880"/>
                  <a:pt x="12960" y="1880"/>
                  <a:pt x="12966" y="1880"/>
                </a:cubicBezTo>
                <a:cubicBezTo>
                  <a:pt x="12978" y="1880"/>
                  <a:pt x="12978" y="1880"/>
                  <a:pt x="12984" y="1880"/>
                </a:cubicBezTo>
                <a:cubicBezTo>
                  <a:pt x="12990" y="1886"/>
                  <a:pt x="12996" y="1886"/>
                  <a:pt x="12996" y="1886"/>
                </a:cubicBezTo>
                <a:cubicBezTo>
                  <a:pt x="13007" y="1891"/>
                  <a:pt x="13013" y="1886"/>
                  <a:pt x="13019" y="1886"/>
                </a:cubicBezTo>
                <a:cubicBezTo>
                  <a:pt x="13031" y="1886"/>
                  <a:pt x="13037" y="1891"/>
                  <a:pt x="13043" y="1886"/>
                </a:cubicBezTo>
                <a:cubicBezTo>
                  <a:pt x="13049" y="1886"/>
                  <a:pt x="13049" y="1880"/>
                  <a:pt x="13055" y="1880"/>
                </a:cubicBezTo>
                <a:cubicBezTo>
                  <a:pt x="13061" y="1880"/>
                  <a:pt x="13061" y="1874"/>
                  <a:pt x="13067" y="1874"/>
                </a:cubicBezTo>
                <a:cubicBezTo>
                  <a:pt x="13067" y="1868"/>
                  <a:pt x="13073" y="1868"/>
                  <a:pt x="13079" y="1862"/>
                </a:cubicBezTo>
                <a:cubicBezTo>
                  <a:pt x="13084" y="1856"/>
                  <a:pt x="13084" y="1844"/>
                  <a:pt x="13090" y="1838"/>
                </a:cubicBezTo>
                <a:cubicBezTo>
                  <a:pt x="13090" y="1838"/>
                  <a:pt x="13096" y="1838"/>
                  <a:pt x="13102" y="1832"/>
                </a:cubicBezTo>
                <a:cubicBezTo>
                  <a:pt x="13108" y="1826"/>
                  <a:pt x="13114" y="1820"/>
                  <a:pt x="13120" y="1814"/>
                </a:cubicBezTo>
                <a:cubicBezTo>
                  <a:pt x="13120" y="1809"/>
                  <a:pt x="13120" y="1802"/>
                  <a:pt x="13120" y="1802"/>
                </a:cubicBezTo>
                <a:cubicBezTo>
                  <a:pt x="13126" y="1797"/>
                  <a:pt x="13132" y="1802"/>
                  <a:pt x="13132" y="1797"/>
                </a:cubicBezTo>
                <a:cubicBezTo>
                  <a:pt x="13138" y="1797"/>
                  <a:pt x="13144" y="1797"/>
                  <a:pt x="13144" y="1791"/>
                </a:cubicBezTo>
                <a:cubicBezTo>
                  <a:pt x="13150" y="1791"/>
                  <a:pt x="13144" y="1785"/>
                  <a:pt x="13144" y="1779"/>
                </a:cubicBezTo>
                <a:cubicBezTo>
                  <a:pt x="13144" y="1779"/>
                  <a:pt x="13150" y="1773"/>
                  <a:pt x="13150" y="1767"/>
                </a:cubicBezTo>
                <a:cubicBezTo>
                  <a:pt x="13150" y="1761"/>
                  <a:pt x="13156" y="1755"/>
                  <a:pt x="13156" y="1743"/>
                </a:cubicBezTo>
                <a:cubicBezTo>
                  <a:pt x="13156" y="1743"/>
                  <a:pt x="13162" y="1737"/>
                  <a:pt x="13162" y="1731"/>
                </a:cubicBezTo>
                <a:lnTo>
                  <a:pt x="13162" y="1725"/>
                </a:lnTo>
                <a:cubicBezTo>
                  <a:pt x="13162" y="1720"/>
                  <a:pt x="13168" y="1720"/>
                  <a:pt x="13168" y="1714"/>
                </a:cubicBezTo>
                <a:cubicBezTo>
                  <a:pt x="13168" y="1708"/>
                  <a:pt x="13168" y="1702"/>
                  <a:pt x="13168" y="1696"/>
                </a:cubicBezTo>
                <a:cubicBezTo>
                  <a:pt x="13156" y="1696"/>
                  <a:pt x="13150" y="1702"/>
                  <a:pt x="13144" y="1702"/>
                </a:cubicBezTo>
                <a:cubicBezTo>
                  <a:pt x="13138" y="1702"/>
                  <a:pt x="13132" y="1696"/>
                  <a:pt x="13126" y="1696"/>
                </a:cubicBezTo>
                <a:cubicBezTo>
                  <a:pt x="13126" y="1696"/>
                  <a:pt x="13120" y="1690"/>
                  <a:pt x="13114" y="1690"/>
                </a:cubicBezTo>
                <a:cubicBezTo>
                  <a:pt x="13108" y="1690"/>
                  <a:pt x="13108" y="1684"/>
                  <a:pt x="13108" y="1678"/>
                </a:cubicBezTo>
                <a:cubicBezTo>
                  <a:pt x="13102" y="1672"/>
                  <a:pt x="13102" y="1666"/>
                  <a:pt x="13102" y="1660"/>
                </a:cubicBezTo>
                <a:cubicBezTo>
                  <a:pt x="13102" y="1648"/>
                  <a:pt x="13108" y="1648"/>
                  <a:pt x="13108" y="1636"/>
                </a:cubicBezTo>
                <a:cubicBezTo>
                  <a:pt x="13108" y="1619"/>
                  <a:pt x="13108" y="1613"/>
                  <a:pt x="13108" y="1601"/>
                </a:cubicBezTo>
                <a:cubicBezTo>
                  <a:pt x="13108" y="1589"/>
                  <a:pt x="13108" y="1589"/>
                  <a:pt x="13108" y="1589"/>
                </a:cubicBezTo>
                <a:cubicBezTo>
                  <a:pt x="13108" y="1577"/>
                  <a:pt x="13114" y="1571"/>
                  <a:pt x="13114" y="1565"/>
                </a:cubicBezTo>
                <a:cubicBezTo>
                  <a:pt x="13120" y="1554"/>
                  <a:pt x="13120" y="1548"/>
                  <a:pt x="13120" y="1530"/>
                </a:cubicBezTo>
                <a:cubicBezTo>
                  <a:pt x="13120" y="1530"/>
                  <a:pt x="13120" y="1524"/>
                  <a:pt x="13120" y="1518"/>
                </a:cubicBezTo>
                <a:cubicBezTo>
                  <a:pt x="13120" y="1512"/>
                  <a:pt x="13114" y="1506"/>
                  <a:pt x="13108" y="1494"/>
                </a:cubicBezTo>
                <a:lnTo>
                  <a:pt x="13108" y="1488"/>
                </a:lnTo>
                <a:cubicBezTo>
                  <a:pt x="13102" y="1476"/>
                  <a:pt x="13102" y="1470"/>
                  <a:pt x="13096" y="1465"/>
                </a:cubicBezTo>
                <a:cubicBezTo>
                  <a:pt x="13096" y="1459"/>
                  <a:pt x="13090" y="1453"/>
                  <a:pt x="13090" y="1453"/>
                </a:cubicBezTo>
                <a:cubicBezTo>
                  <a:pt x="13084" y="1447"/>
                  <a:pt x="13084" y="1447"/>
                  <a:pt x="13084" y="1441"/>
                </a:cubicBezTo>
                <a:cubicBezTo>
                  <a:pt x="13084" y="1370"/>
                  <a:pt x="13084" y="1370"/>
                  <a:pt x="13084" y="1370"/>
                </a:cubicBezTo>
                <a:cubicBezTo>
                  <a:pt x="13090" y="1370"/>
                  <a:pt x="13096" y="1370"/>
                  <a:pt x="13108" y="1370"/>
                </a:cubicBezTo>
                <a:cubicBezTo>
                  <a:pt x="13108" y="1370"/>
                  <a:pt x="13114" y="1370"/>
                  <a:pt x="13120" y="1370"/>
                </a:cubicBezTo>
                <a:lnTo>
                  <a:pt x="13120" y="1370"/>
                </a:lnTo>
                <a:cubicBezTo>
                  <a:pt x="13120" y="1299"/>
                  <a:pt x="13120" y="1299"/>
                  <a:pt x="13120" y="1299"/>
                </a:cubicBezTo>
                <a:cubicBezTo>
                  <a:pt x="13108" y="1299"/>
                  <a:pt x="13102" y="1299"/>
                  <a:pt x="13090" y="1299"/>
                </a:cubicBezTo>
                <a:cubicBezTo>
                  <a:pt x="13084" y="1299"/>
                  <a:pt x="13084" y="1287"/>
                  <a:pt x="13079" y="1287"/>
                </a:cubicBezTo>
                <a:cubicBezTo>
                  <a:pt x="13079" y="1287"/>
                  <a:pt x="13073" y="1281"/>
                  <a:pt x="13067" y="1281"/>
                </a:cubicBezTo>
                <a:cubicBezTo>
                  <a:pt x="13061" y="1281"/>
                  <a:pt x="13055" y="1281"/>
                  <a:pt x="13043" y="1281"/>
                </a:cubicBezTo>
                <a:cubicBezTo>
                  <a:pt x="13025" y="1281"/>
                  <a:pt x="13025" y="1281"/>
                  <a:pt x="13025" y="1281"/>
                </a:cubicBezTo>
                <a:cubicBezTo>
                  <a:pt x="13019" y="1281"/>
                  <a:pt x="13013" y="1281"/>
                  <a:pt x="13007" y="1281"/>
                </a:cubicBezTo>
                <a:cubicBezTo>
                  <a:pt x="12996" y="1281"/>
                  <a:pt x="12990" y="1281"/>
                  <a:pt x="12978" y="1287"/>
                </a:cubicBezTo>
                <a:cubicBezTo>
                  <a:pt x="12972" y="1287"/>
                  <a:pt x="12972" y="1293"/>
                  <a:pt x="12966" y="1293"/>
                </a:cubicBezTo>
                <a:cubicBezTo>
                  <a:pt x="12960" y="1299"/>
                  <a:pt x="12960" y="1299"/>
                  <a:pt x="12954" y="1299"/>
                </a:cubicBezTo>
                <a:cubicBezTo>
                  <a:pt x="12948" y="1299"/>
                  <a:pt x="12948" y="1299"/>
                  <a:pt x="12942" y="1299"/>
                </a:cubicBezTo>
                <a:cubicBezTo>
                  <a:pt x="12936" y="1299"/>
                  <a:pt x="12930" y="1299"/>
                  <a:pt x="12918" y="1299"/>
                </a:cubicBezTo>
                <a:cubicBezTo>
                  <a:pt x="12918" y="1299"/>
                  <a:pt x="12913" y="1304"/>
                  <a:pt x="12907" y="1304"/>
                </a:cubicBezTo>
                <a:cubicBezTo>
                  <a:pt x="12907" y="1316"/>
                  <a:pt x="12907" y="1322"/>
                  <a:pt x="12907" y="1340"/>
                </a:cubicBezTo>
                <a:cubicBezTo>
                  <a:pt x="12907" y="1340"/>
                  <a:pt x="12907" y="1346"/>
                  <a:pt x="12907" y="1352"/>
                </a:cubicBezTo>
                <a:cubicBezTo>
                  <a:pt x="12907" y="1358"/>
                  <a:pt x="12901" y="1364"/>
                  <a:pt x="12895" y="1376"/>
                </a:cubicBezTo>
                <a:cubicBezTo>
                  <a:pt x="12889" y="1382"/>
                  <a:pt x="12889" y="1382"/>
                  <a:pt x="12889" y="1387"/>
                </a:cubicBezTo>
                <a:cubicBezTo>
                  <a:pt x="12877" y="1393"/>
                  <a:pt x="12871" y="1399"/>
                  <a:pt x="12865" y="1411"/>
                </a:cubicBezTo>
                <a:cubicBezTo>
                  <a:pt x="12865" y="1417"/>
                  <a:pt x="12865" y="1423"/>
                  <a:pt x="12859" y="1429"/>
                </a:cubicBezTo>
                <a:cubicBezTo>
                  <a:pt x="12859" y="1435"/>
                  <a:pt x="12859" y="1441"/>
                  <a:pt x="12853" y="1447"/>
                </a:cubicBezTo>
                <a:cubicBezTo>
                  <a:pt x="12853" y="1447"/>
                  <a:pt x="12847" y="1447"/>
                  <a:pt x="12841" y="1447"/>
                </a:cubicBezTo>
                <a:cubicBezTo>
                  <a:pt x="12835" y="1453"/>
                  <a:pt x="12830" y="1447"/>
                  <a:pt x="12818" y="1447"/>
                </a:cubicBezTo>
                <a:cubicBezTo>
                  <a:pt x="12812" y="1447"/>
                  <a:pt x="12812" y="1447"/>
                  <a:pt x="12812" y="1447"/>
                </a:cubicBezTo>
                <a:cubicBezTo>
                  <a:pt x="12806" y="1447"/>
                  <a:pt x="12800" y="1453"/>
                  <a:pt x="12800" y="1453"/>
                </a:cubicBezTo>
                <a:cubicBezTo>
                  <a:pt x="12794" y="1459"/>
                  <a:pt x="12794" y="1465"/>
                  <a:pt x="12794" y="1470"/>
                </a:cubicBezTo>
                <a:cubicBezTo>
                  <a:pt x="12794" y="1476"/>
                  <a:pt x="12794" y="1476"/>
                  <a:pt x="12794" y="1476"/>
                </a:cubicBezTo>
                <a:cubicBezTo>
                  <a:pt x="12794" y="1482"/>
                  <a:pt x="12794" y="1488"/>
                  <a:pt x="12794" y="1494"/>
                </a:cubicBezTo>
                <a:cubicBezTo>
                  <a:pt x="12794" y="1494"/>
                  <a:pt x="12806" y="1488"/>
                  <a:pt x="12806" y="1494"/>
                </a:cubicBezTo>
                <a:cubicBezTo>
                  <a:pt x="12812" y="1500"/>
                  <a:pt x="12824" y="1500"/>
                  <a:pt x="12824" y="1512"/>
                </a:cubicBezTo>
                <a:cubicBezTo>
                  <a:pt x="12830" y="1518"/>
                  <a:pt x="12830" y="1524"/>
                  <a:pt x="12830" y="1536"/>
                </a:cubicBezTo>
                <a:cubicBezTo>
                  <a:pt x="12830" y="1542"/>
                  <a:pt x="12830" y="1554"/>
                  <a:pt x="12824" y="1559"/>
                </a:cubicBezTo>
                <a:cubicBezTo>
                  <a:pt x="12818" y="1559"/>
                  <a:pt x="12812" y="1559"/>
                  <a:pt x="12812" y="1559"/>
                </a:cubicBezTo>
                <a:cubicBezTo>
                  <a:pt x="12806" y="1565"/>
                  <a:pt x="12806" y="1565"/>
                  <a:pt x="12800" y="1565"/>
                </a:cubicBezTo>
                <a:cubicBezTo>
                  <a:pt x="12794" y="1571"/>
                  <a:pt x="12800" y="1577"/>
                  <a:pt x="12800" y="1583"/>
                </a:cubicBezTo>
                <a:cubicBezTo>
                  <a:pt x="12800" y="1589"/>
                  <a:pt x="12800" y="1595"/>
                  <a:pt x="12800" y="1607"/>
                </a:cubicBezTo>
                <a:cubicBezTo>
                  <a:pt x="12812" y="1607"/>
                  <a:pt x="12812" y="1607"/>
                  <a:pt x="12824" y="1607"/>
                </a:cubicBezTo>
                <a:cubicBezTo>
                  <a:pt x="12830" y="1607"/>
                  <a:pt x="12830" y="1601"/>
                  <a:pt x="12835" y="1607"/>
                </a:cubicBezTo>
                <a:cubicBezTo>
                  <a:pt x="12841" y="1607"/>
                  <a:pt x="12841" y="1613"/>
                  <a:pt x="12847" y="1613"/>
                </a:cubicBezTo>
                <a:cubicBezTo>
                  <a:pt x="12847" y="1619"/>
                  <a:pt x="12853" y="1619"/>
                  <a:pt x="12853" y="1625"/>
                </a:cubicBezTo>
                <a:cubicBezTo>
                  <a:pt x="12853" y="1631"/>
                  <a:pt x="12853" y="1631"/>
                  <a:pt x="12853" y="1636"/>
                </a:cubicBezTo>
                <a:cubicBezTo>
                  <a:pt x="12859" y="1642"/>
                  <a:pt x="12859" y="1642"/>
                  <a:pt x="12859" y="1648"/>
                </a:cubicBezTo>
                <a:cubicBezTo>
                  <a:pt x="12865" y="1654"/>
                  <a:pt x="12871" y="1648"/>
                  <a:pt x="12871" y="1654"/>
                </a:cubicBezTo>
                <a:cubicBezTo>
                  <a:pt x="12877" y="1660"/>
                  <a:pt x="12877" y="1660"/>
                  <a:pt x="12883" y="1666"/>
                </a:cubicBezTo>
                <a:lnTo>
                  <a:pt x="12889" y="1666"/>
                </a:lnTo>
                <a:cubicBezTo>
                  <a:pt x="12901" y="1672"/>
                  <a:pt x="12907" y="1684"/>
                  <a:pt x="12913" y="1690"/>
                </a:cubicBezTo>
                <a:cubicBezTo>
                  <a:pt x="12913" y="1690"/>
                  <a:pt x="12918" y="1690"/>
                  <a:pt x="12924" y="1696"/>
                </a:cubicBezTo>
                <a:cubicBezTo>
                  <a:pt x="12924" y="1696"/>
                  <a:pt x="12924" y="1702"/>
                  <a:pt x="12924" y="1708"/>
                </a:cubicBezTo>
                <a:cubicBezTo>
                  <a:pt x="12924" y="1708"/>
                  <a:pt x="12924" y="1714"/>
                  <a:pt x="12924" y="1720"/>
                </a:cubicBezTo>
                <a:cubicBezTo>
                  <a:pt x="12924" y="1725"/>
                  <a:pt x="12913" y="1725"/>
                  <a:pt x="12913" y="1725"/>
                </a:cubicBezTo>
                <a:cubicBezTo>
                  <a:pt x="12907" y="1731"/>
                  <a:pt x="12913" y="1737"/>
                  <a:pt x="12907" y="1737"/>
                </a:cubicBezTo>
                <a:cubicBezTo>
                  <a:pt x="12907" y="1743"/>
                  <a:pt x="12901" y="1737"/>
                  <a:pt x="12895" y="1737"/>
                </a:cubicBezTo>
                <a:cubicBezTo>
                  <a:pt x="12889" y="1737"/>
                  <a:pt x="12889" y="1737"/>
                  <a:pt x="12889" y="1737"/>
                </a:cubicBezTo>
                <a:cubicBezTo>
                  <a:pt x="12877" y="1737"/>
                  <a:pt x="12871" y="1743"/>
                  <a:pt x="12865" y="1737"/>
                </a:cubicBezTo>
                <a:cubicBezTo>
                  <a:pt x="12853" y="1737"/>
                  <a:pt x="12847" y="1731"/>
                  <a:pt x="12841" y="1725"/>
                </a:cubicBezTo>
                <a:cubicBezTo>
                  <a:pt x="12830" y="1720"/>
                  <a:pt x="12824" y="1708"/>
                  <a:pt x="12824" y="1690"/>
                </a:cubicBezTo>
                <a:cubicBezTo>
                  <a:pt x="12818" y="1690"/>
                  <a:pt x="12812" y="1684"/>
                  <a:pt x="12806" y="1684"/>
                </a:cubicBezTo>
                <a:cubicBezTo>
                  <a:pt x="12788" y="1684"/>
                  <a:pt x="12782" y="1684"/>
                  <a:pt x="12770" y="1678"/>
                </a:cubicBezTo>
                <a:cubicBezTo>
                  <a:pt x="12764" y="1678"/>
                  <a:pt x="12764" y="1672"/>
                  <a:pt x="12758" y="1666"/>
                </a:cubicBezTo>
                <a:cubicBezTo>
                  <a:pt x="12758" y="1666"/>
                  <a:pt x="12752" y="1660"/>
                  <a:pt x="12747" y="1660"/>
                </a:cubicBezTo>
                <a:cubicBezTo>
                  <a:pt x="12741" y="1654"/>
                  <a:pt x="12735" y="1660"/>
                  <a:pt x="12729" y="1660"/>
                </a:cubicBezTo>
                <a:cubicBezTo>
                  <a:pt x="12723" y="1660"/>
                  <a:pt x="12717" y="1654"/>
                  <a:pt x="12717" y="1654"/>
                </a:cubicBezTo>
                <a:cubicBezTo>
                  <a:pt x="12705" y="1654"/>
                  <a:pt x="12699" y="1654"/>
                  <a:pt x="12693" y="1654"/>
                </a:cubicBezTo>
                <a:cubicBezTo>
                  <a:pt x="12687" y="1654"/>
                  <a:pt x="12681" y="1648"/>
                  <a:pt x="12681" y="1642"/>
                </a:cubicBezTo>
                <a:cubicBezTo>
                  <a:pt x="12675" y="1636"/>
                  <a:pt x="12681" y="1631"/>
                  <a:pt x="12675" y="1631"/>
                </a:cubicBezTo>
                <a:cubicBezTo>
                  <a:pt x="12669" y="1625"/>
                  <a:pt x="12669" y="1625"/>
                  <a:pt x="12664" y="1625"/>
                </a:cubicBezTo>
                <a:cubicBezTo>
                  <a:pt x="12658" y="1625"/>
                  <a:pt x="12658" y="1625"/>
                  <a:pt x="12652" y="1625"/>
                </a:cubicBezTo>
                <a:cubicBezTo>
                  <a:pt x="12646" y="1619"/>
                  <a:pt x="12640" y="1619"/>
                  <a:pt x="12640" y="1613"/>
                </a:cubicBezTo>
                <a:cubicBezTo>
                  <a:pt x="12634" y="1613"/>
                  <a:pt x="12628" y="1607"/>
                  <a:pt x="12628" y="1607"/>
                </a:cubicBezTo>
                <a:cubicBezTo>
                  <a:pt x="12569" y="1607"/>
                  <a:pt x="12569" y="1607"/>
                  <a:pt x="12569" y="1607"/>
                </a:cubicBezTo>
                <a:cubicBezTo>
                  <a:pt x="12563" y="1607"/>
                  <a:pt x="12563" y="1607"/>
                  <a:pt x="12557" y="1601"/>
                </a:cubicBezTo>
                <a:cubicBezTo>
                  <a:pt x="12557" y="1601"/>
                  <a:pt x="12557" y="1595"/>
                  <a:pt x="12551" y="1589"/>
                </a:cubicBezTo>
                <a:cubicBezTo>
                  <a:pt x="12551" y="1589"/>
                  <a:pt x="12545" y="1583"/>
                  <a:pt x="12539" y="1583"/>
                </a:cubicBezTo>
                <a:cubicBezTo>
                  <a:pt x="12480" y="1583"/>
                  <a:pt x="12480" y="1583"/>
                  <a:pt x="12480" y="1583"/>
                </a:cubicBezTo>
                <a:cubicBezTo>
                  <a:pt x="12468" y="1583"/>
                  <a:pt x="12468" y="1577"/>
                  <a:pt x="12456" y="1571"/>
                </a:cubicBezTo>
                <a:cubicBezTo>
                  <a:pt x="12450" y="1565"/>
                  <a:pt x="12444" y="1559"/>
                  <a:pt x="12432" y="1559"/>
                </a:cubicBezTo>
                <a:cubicBezTo>
                  <a:pt x="12432" y="1554"/>
                  <a:pt x="12426" y="1554"/>
                  <a:pt x="12426" y="1554"/>
                </a:cubicBezTo>
                <a:cubicBezTo>
                  <a:pt x="12420" y="1554"/>
                  <a:pt x="12420" y="1548"/>
                  <a:pt x="12420" y="1542"/>
                </a:cubicBezTo>
                <a:cubicBezTo>
                  <a:pt x="12414" y="1542"/>
                  <a:pt x="12409" y="1542"/>
                  <a:pt x="12409" y="1542"/>
                </a:cubicBezTo>
                <a:cubicBezTo>
                  <a:pt x="12403" y="1536"/>
                  <a:pt x="12397" y="1536"/>
                  <a:pt x="12397" y="1530"/>
                </a:cubicBezTo>
                <a:cubicBezTo>
                  <a:pt x="12391" y="1530"/>
                  <a:pt x="12397" y="1524"/>
                  <a:pt x="12391" y="1518"/>
                </a:cubicBezTo>
                <a:cubicBezTo>
                  <a:pt x="12391" y="1518"/>
                  <a:pt x="12385" y="1518"/>
                  <a:pt x="12379" y="1518"/>
                </a:cubicBezTo>
                <a:cubicBezTo>
                  <a:pt x="12373" y="1518"/>
                  <a:pt x="12367" y="1518"/>
                  <a:pt x="12361" y="1518"/>
                </a:cubicBezTo>
                <a:cubicBezTo>
                  <a:pt x="12355" y="1518"/>
                  <a:pt x="12355" y="1518"/>
                  <a:pt x="12355" y="1518"/>
                </a:cubicBezTo>
                <a:cubicBezTo>
                  <a:pt x="12355" y="1518"/>
                  <a:pt x="12349" y="1518"/>
                  <a:pt x="12349" y="1524"/>
                </a:cubicBezTo>
                <a:cubicBezTo>
                  <a:pt x="12343" y="1524"/>
                  <a:pt x="12337" y="1530"/>
                  <a:pt x="12337" y="1536"/>
                </a:cubicBezTo>
                <a:cubicBezTo>
                  <a:pt x="12337" y="1542"/>
                  <a:pt x="12337" y="1548"/>
                  <a:pt x="12337" y="1554"/>
                </a:cubicBezTo>
                <a:cubicBezTo>
                  <a:pt x="12337" y="1559"/>
                  <a:pt x="12343" y="1559"/>
                  <a:pt x="12349" y="1565"/>
                </a:cubicBezTo>
                <a:cubicBezTo>
                  <a:pt x="12355" y="1565"/>
                  <a:pt x="12361" y="1565"/>
                  <a:pt x="12361" y="1571"/>
                </a:cubicBezTo>
                <a:cubicBezTo>
                  <a:pt x="12361" y="1577"/>
                  <a:pt x="12361" y="1577"/>
                  <a:pt x="12361" y="1583"/>
                </a:cubicBezTo>
                <a:cubicBezTo>
                  <a:pt x="12361" y="1589"/>
                  <a:pt x="12361" y="1589"/>
                  <a:pt x="12361" y="1595"/>
                </a:cubicBezTo>
                <a:cubicBezTo>
                  <a:pt x="12367" y="1595"/>
                  <a:pt x="12373" y="1595"/>
                  <a:pt x="12385" y="1595"/>
                </a:cubicBezTo>
                <a:cubicBezTo>
                  <a:pt x="12391" y="1595"/>
                  <a:pt x="12391" y="1601"/>
                  <a:pt x="12397" y="1601"/>
                </a:cubicBezTo>
                <a:cubicBezTo>
                  <a:pt x="12397" y="1601"/>
                  <a:pt x="12403" y="1601"/>
                  <a:pt x="12409" y="1601"/>
                </a:cubicBezTo>
                <a:cubicBezTo>
                  <a:pt x="12409" y="1601"/>
                  <a:pt x="12414" y="1601"/>
                  <a:pt x="12420" y="1607"/>
                </a:cubicBezTo>
                <a:cubicBezTo>
                  <a:pt x="12420" y="1607"/>
                  <a:pt x="12420" y="1613"/>
                  <a:pt x="12420" y="1619"/>
                </a:cubicBezTo>
                <a:cubicBezTo>
                  <a:pt x="12420" y="1625"/>
                  <a:pt x="12426" y="1625"/>
                  <a:pt x="12426" y="1631"/>
                </a:cubicBezTo>
                <a:cubicBezTo>
                  <a:pt x="12432" y="1636"/>
                  <a:pt x="12444" y="1636"/>
                  <a:pt x="12456" y="1642"/>
                </a:cubicBezTo>
                <a:cubicBezTo>
                  <a:pt x="12462" y="1642"/>
                  <a:pt x="12462" y="1642"/>
                  <a:pt x="12468" y="1648"/>
                </a:cubicBezTo>
                <a:cubicBezTo>
                  <a:pt x="12468" y="1648"/>
                  <a:pt x="12474" y="1648"/>
                  <a:pt x="12474" y="1654"/>
                </a:cubicBezTo>
                <a:cubicBezTo>
                  <a:pt x="12474" y="1660"/>
                  <a:pt x="12474" y="1666"/>
                  <a:pt x="12474" y="1666"/>
                </a:cubicBezTo>
                <a:cubicBezTo>
                  <a:pt x="12474" y="1672"/>
                  <a:pt x="12468" y="1678"/>
                  <a:pt x="12468" y="1678"/>
                </a:cubicBezTo>
                <a:cubicBezTo>
                  <a:pt x="12462" y="1690"/>
                  <a:pt x="12456" y="1696"/>
                  <a:pt x="12450" y="1702"/>
                </a:cubicBezTo>
                <a:cubicBezTo>
                  <a:pt x="12444" y="1702"/>
                  <a:pt x="12444" y="1702"/>
                  <a:pt x="12438" y="1702"/>
                </a:cubicBezTo>
                <a:cubicBezTo>
                  <a:pt x="12426" y="1702"/>
                  <a:pt x="12426" y="1702"/>
                  <a:pt x="12426" y="1702"/>
                </a:cubicBezTo>
                <a:cubicBezTo>
                  <a:pt x="12420" y="1702"/>
                  <a:pt x="12420" y="1696"/>
                  <a:pt x="12414" y="1702"/>
                </a:cubicBezTo>
                <a:cubicBezTo>
                  <a:pt x="12409" y="1702"/>
                  <a:pt x="12409" y="1708"/>
                  <a:pt x="12409" y="1714"/>
                </a:cubicBezTo>
                <a:cubicBezTo>
                  <a:pt x="12409" y="1714"/>
                  <a:pt x="12409" y="1720"/>
                  <a:pt x="12409" y="1725"/>
                </a:cubicBezTo>
                <a:cubicBezTo>
                  <a:pt x="12403" y="1725"/>
                  <a:pt x="12403" y="1731"/>
                  <a:pt x="12403" y="1731"/>
                </a:cubicBezTo>
                <a:cubicBezTo>
                  <a:pt x="12397" y="1737"/>
                  <a:pt x="12391" y="1737"/>
                  <a:pt x="12391" y="1737"/>
                </a:cubicBezTo>
                <a:cubicBezTo>
                  <a:pt x="12379" y="1737"/>
                  <a:pt x="12379" y="1737"/>
                  <a:pt x="12379" y="1737"/>
                </a:cubicBezTo>
                <a:cubicBezTo>
                  <a:pt x="12379" y="1725"/>
                  <a:pt x="12379" y="1725"/>
                  <a:pt x="12379" y="1714"/>
                </a:cubicBezTo>
                <a:cubicBezTo>
                  <a:pt x="12379" y="1708"/>
                  <a:pt x="12379" y="1708"/>
                  <a:pt x="12379" y="1702"/>
                </a:cubicBezTo>
                <a:cubicBezTo>
                  <a:pt x="12379" y="1696"/>
                  <a:pt x="12379" y="1690"/>
                  <a:pt x="12379" y="1678"/>
                </a:cubicBezTo>
                <a:cubicBezTo>
                  <a:pt x="12379" y="1672"/>
                  <a:pt x="12379" y="1672"/>
                  <a:pt x="12379" y="1666"/>
                </a:cubicBezTo>
                <a:cubicBezTo>
                  <a:pt x="12361" y="1666"/>
                  <a:pt x="12361" y="1666"/>
                  <a:pt x="12361" y="1666"/>
                </a:cubicBezTo>
                <a:cubicBezTo>
                  <a:pt x="12355" y="1672"/>
                  <a:pt x="12349" y="1666"/>
                  <a:pt x="12349" y="1672"/>
                </a:cubicBezTo>
                <a:cubicBezTo>
                  <a:pt x="12343" y="1672"/>
                  <a:pt x="12343" y="1678"/>
                  <a:pt x="12337" y="1678"/>
                </a:cubicBezTo>
                <a:cubicBezTo>
                  <a:pt x="12337" y="1684"/>
                  <a:pt x="12337" y="1690"/>
                  <a:pt x="12332" y="1690"/>
                </a:cubicBezTo>
                <a:cubicBezTo>
                  <a:pt x="12332" y="1696"/>
                  <a:pt x="12332" y="1702"/>
                  <a:pt x="12325" y="1702"/>
                </a:cubicBezTo>
                <a:cubicBezTo>
                  <a:pt x="12320" y="1708"/>
                  <a:pt x="12314" y="1702"/>
                  <a:pt x="12302" y="1702"/>
                </a:cubicBezTo>
                <a:cubicBezTo>
                  <a:pt x="12290" y="1702"/>
                  <a:pt x="12290" y="1702"/>
                  <a:pt x="12290" y="1702"/>
                </a:cubicBezTo>
                <a:cubicBezTo>
                  <a:pt x="12284" y="1702"/>
                  <a:pt x="12278" y="1702"/>
                  <a:pt x="12272" y="1702"/>
                </a:cubicBezTo>
                <a:cubicBezTo>
                  <a:pt x="12266" y="1702"/>
                  <a:pt x="12260" y="1696"/>
                  <a:pt x="12254" y="1702"/>
                </a:cubicBezTo>
                <a:cubicBezTo>
                  <a:pt x="12248" y="1702"/>
                  <a:pt x="12254" y="1708"/>
                  <a:pt x="12248" y="1714"/>
                </a:cubicBezTo>
                <a:cubicBezTo>
                  <a:pt x="12243" y="1714"/>
                  <a:pt x="12248" y="1720"/>
                  <a:pt x="12243" y="1725"/>
                </a:cubicBezTo>
                <a:cubicBezTo>
                  <a:pt x="12237" y="1725"/>
                  <a:pt x="12231" y="1725"/>
                  <a:pt x="12225" y="1725"/>
                </a:cubicBezTo>
                <a:cubicBezTo>
                  <a:pt x="12213" y="1725"/>
                  <a:pt x="12213" y="1725"/>
                  <a:pt x="12213" y="1725"/>
                </a:cubicBezTo>
                <a:cubicBezTo>
                  <a:pt x="12213" y="1725"/>
                  <a:pt x="12207" y="1720"/>
                  <a:pt x="12201" y="1720"/>
                </a:cubicBezTo>
                <a:cubicBezTo>
                  <a:pt x="12195" y="1720"/>
                  <a:pt x="12195" y="1720"/>
                  <a:pt x="12195" y="1720"/>
                </a:cubicBezTo>
                <a:cubicBezTo>
                  <a:pt x="12166" y="1720"/>
                  <a:pt x="12166" y="1720"/>
                  <a:pt x="12166" y="1720"/>
                </a:cubicBezTo>
                <a:cubicBezTo>
                  <a:pt x="12159" y="1720"/>
                  <a:pt x="12159" y="1720"/>
                  <a:pt x="12154" y="1720"/>
                </a:cubicBezTo>
                <a:cubicBezTo>
                  <a:pt x="12154" y="1749"/>
                  <a:pt x="12154" y="1749"/>
                  <a:pt x="12154" y="1749"/>
                </a:cubicBezTo>
                <a:cubicBezTo>
                  <a:pt x="12118" y="1749"/>
                  <a:pt x="12118" y="1749"/>
                  <a:pt x="12118" y="1749"/>
                </a:cubicBezTo>
                <a:lnTo>
                  <a:pt x="12112" y="1743"/>
                </a:lnTo>
                <a:cubicBezTo>
                  <a:pt x="12106" y="1737"/>
                  <a:pt x="12106" y="1737"/>
                  <a:pt x="12106" y="1731"/>
                </a:cubicBezTo>
                <a:cubicBezTo>
                  <a:pt x="12100" y="1725"/>
                  <a:pt x="12094" y="1731"/>
                  <a:pt x="12094" y="1725"/>
                </a:cubicBezTo>
                <a:lnTo>
                  <a:pt x="12100" y="1720"/>
                </a:lnTo>
                <a:cubicBezTo>
                  <a:pt x="12100" y="1714"/>
                  <a:pt x="12100" y="1708"/>
                  <a:pt x="12100" y="1708"/>
                </a:cubicBezTo>
                <a:cubicBezTo>
                  <a:pt x="12100" y="1696"/>
                  <a:pt x="12106" y="1690"/>
                  <a:pt x="12112" y="1684"/>
                </a:cubicBezTo>
                <a:cubicBezTo>
                  <a:pt x="12106" y="1672"/>
                  <a:pt x="12106" y="1672"/>
                  <a:pt x="12106" y="1672"/>
                </a:cubicBezTo>
                <a:cubicBezTo>
                  <a:pt x="12100" y="1672"/>
                  <a:pt x="12100" y="1672"/>
                  <a:pt x="12094" y="1672"/>
                </a:cubicBezTo>
                <a:cubicBezTo>
                  <a:pt x="12094" y="1678"/>
                  <a:pt x="12094" y="1684"/>
                  <a:pt x="12088" y="1684"/>
                </a:cubicBezTo>
                <a:cubicBezTo>
                  <a:pt x="12088" y="1690"/>
                  <a:pt x="12082" y="1690"/>
                  <a:pt x="12077" y="1690"/>
                </a:cubicBezTo>
                <a:cubicBezTo>
                  <a:pt x="12077" y="1690"/>
                  <a:pt x="12071" y="1690"/>
                  <a:pt x="12065" y="1690"/>
                </a:cubicBezTo>
                <a:cubicBezTo>
                  <a:pt x="12059" y="1690"/>
                  <a:pt x="12047" y="1690"/>
                  <a:pt x="12041" y="1696"/>
                </a:cubicBezTo>
                <a:cubicBezTo>
                  <a:pt x="12035" y="1696"/>
                  <a:pt x="12035" y="1702"/>
                  <a:pt x="12035" y="1708"/>
                </a:cubicBezTo>
                <a:cubicBezTo>
                  <a:pt x="12023" y="1708"/>
                  <a:pt x="12017" y="1714"/>
                  <a:pt x="12011" y="1720"/>
                </a:cubicBezTo>
                <a:cubicBezTo>
                  <a:pt x="11993" y="1720"/>
                  <a:pt x="11993" y="1720"/>
                  <a:pt x="11993" y="1720"/>
                </a:cubicBezTo>
                <a:cubicBezTo>
                  <a:pt x="11982" y="1720"/>
                  <a:pt x="11970" y="1714"/>
                  <a:pt x="11958" y="1720"/>
                </a:cubicBezTo>
                <a:cubicBezTo>
                  <a:pt x="11952" y="1720"/>
                  <a:pt x="11952" y="1725"/>
                  <a:pt x="11946" y="1725"/>
                </a:cubicBezTo>
                <a:lnTo>
                  <a:pt x="11946" y="1737"/>
                </a:lnTo>
                <a:cubicBezTo>
                  <a:pt x="11940" y="1737"/>
                  <a:pt x="11934" y="1743"/>
                  <a:pt x="11934" y="1743"/>
                </a:cubicBezTo>
                <a:cubicBezTo>
                  <a:pt x="11928" y="1743"/>
                  <a:pt x="11928" y="1743"/>
                  <a:pt x="11922" y="1743"/>
                </a:cubicBezTo>
                <a:cubicBezTo>
                  <a:pt x="11911" y="1743"/>
                  <a:pt x="11911" y="1743"/>
                  <a:pt x="11911" y="1743"/>
                </a:cubicBezTo>
                <a:cubicBezTo>
                  <a:pt x="11905" y="1743"/>
                  <a:pt x="11905" y="1743"/>
                  <a:pt x="11899" y="1743"/>
                </a:cubicBezTo>
                <a:cubicBezTo>
                  <a:pt x="11887" y="1749"/>
                  <a:pt x="11881" y="1749"/>
                  <a:pt x="11875" y="1749"/>
                </a:cubicBezTo>
                <a:cubicBezTo>
                  <a:pt x="11869" y="1755"/>
                  <a:pt x="11863" y="1755"/>
                  <a:pt x="11863" y="1761"/>
                </a:cubicBezTo>
                <a:cubicBezTo>
                  <a:pt x="11851" y="1767"/>
                  <a:pt x="11845" y="1773"/>
                  <a:pt x="11839" y="1779"/>
                </a:cubicBezTo>
                <a:cubicBezTo>
                  <a:pt x="11834" y="1785"/>
                  <a:pt x="11827" y="1785"/>
                  <a:pt x="11822" y="1791"/>
                </a:cubicBezTo>
                <a:cubicBezTo>
                  <a:pt x="11810" y="1791"/>
                  <a:pt x="11792" y="1785"/>
                  <a:pt x="11780" y="1791"/>
                </a:cubicBezTo>
                <a:cubicBezTo>
                  <a:pt x="11774" y="1791"/>
                  <a:pt x="11774" y="1797"/>
                  <a:pt x="11768" y="1802"/>
                </a:cubicBezTo>
                <a:cubicBezTo>
                  <a:pt x="11768" y="1809"/>
                  <a:pt x="11768" y="1809"/>
                  <a:pt x="11774" y="1814"/>
                </a:cubicBezTo>
                <a:cubicBezTo>
                  <a:pt x="11774" y="1820"/>
                  <a:pt x="11786" y="1820"/>
                  <a:pt x="11786" y="1826"/>
                </a:cubicBezTo>
                <a:cubicBezTo>
                  <a:pt x="11786" y="1838"/>
                  <a:pt x="11786" y="1838"/>
                  <a:pt x="11780" y="1844"/>
                </a:cubicBezTo>
                <a:cubicBezTo>
                  <a:pt x="11774" y="1850"/>
                  <a:pt x="11762" y="1850"/>
                  <a:pt x="11756" y="1856"/>
                </a:cubicBezTo>
                <a:cubicBezTo>
                  <a:pt x="11750" y="1862"/>
                  <a:pt x="11750" y="1862"/>
                  <a:pt x="11745" y="1868"/>
                </a:cubicBezTo>
                <a:cubicBezTo>
                  <a:pt x="11739" y="1868"/>
                  <a:pt x="11739" y="1868"/>
                  <a:pt x="11733" y="1868"/>
                </a:cubicBezTo>
                <a:cubicBezTo>
                  <a:pt x="11727" y="1868"/>
                  <a:pt x="11727" y="1868"/>
                  <a:pt x="11721" y="1868"/>
                </a:cubicBezTo>
                <a:cubicBezTo>
                  <a:pt x="11715" y="1868"/>
                  <a:pt x="11715" y="1868"/>
                  <a:pt x="11709" y="1868"/>
                </a:cubicBezTo>
                <a:cubicBezTo>
                  <a:pt x="11697" y="1868"/>
                  <a:pt x="11697" y="1880"/>
                  <a:pt x="11691" y="1880"/>
                </a:cubicBezTo>
                <a:cubicBezTo>
                  <a:pt x="11685" y="1880"/>
                  <a:pt x="11685" y="1880"/>
                  <a:pt x="11685" y="1880"/>
                </a:cubicBezTo>
                <a:cubicBezTo>
                  <a:pt x="11679" y="1880"/>
                  <a:pt x="11679" y="1868"/>
                  <a:pt x="11673" y="1868"/>
                </a:cubicBezTo>
                <a:cubicBezTo>
                  <a:pt x="11673" y="1862"/>
                  <a:pt x="11668" y="1862"/>
                  <a:pt x="11661" y="1862"/>
                </a:cubicBezTo>
                <a:cubicBezTo>
                  <a:pt x="11656" y="1856"/>
                  <a:pt x="11656" y="1850"/>
                  <a:pt x="11650" y="1850"/>
                </a:cubicBezTo>
                <a:cubicBezTo>
                  <a:pt x="11650" y="1844"/>
                  <a:pt x="11650" y="1838"/>
                  <a:pt x="11650" y="1838"/>
                </a:cubicBezTo>
                <a:cubicBezTo>
                  <a:pt x="11644" y="1832"/>
                  <a:pt x="11638" y="1826"/>
                  <a:pt x="11638" y="1820"/>
                </a:cubicBezTo>
                <a:cubicBezTo>
                  <a:pt x="11638" y="1809"/>
                  <a:pt x="11638" y="1802"/>
                  <a:pt x="11638" y="1791"/>
                </a:cubicBezTo>
                <a:cubicBezTo>
                  <a:pt x="11703" y="1791"/>
                  <a:pt x="11703" y="1791"/>
                  <a:pt x="11703" y="1791"/>
                </a:cubicBezTo>
                <a:cubicBezTo>
                  <a:pt x="11703" y="1755"/>
                  <a:pt x="11703" y="1755"/>
                  <a:pt x="11703" y="1755"/>
                </a:cubicBezTo>
                <a:cubicBezTo>
                  <a:pt x="11697" y="1755"/>
                  <a:pt x="11697" y="1749"/>
                  <a:pt x="11691" y="1743"/>
                </a:cubicBezTo>
                <a:cubicBezTo>
                  <a:pt x="11685" y="1743"/>
                  <a:pt x="11679" y="1743"/>
                  <a:pt x="11679" y="1743"/>
                </a:cubicBezTo>
                <a:cubicBezTo>
                  <a:pt x="11673" y="1737"/>
                  <a:pt x="11673" y="1737"/>
                  <a:pt x="11673" y="1731"/>
                </a:cubicBezTo>
                <a:cubicBezTo>
                  <a:pt x="11668" y="1725"/>
                  <a:pt x="11668" y="1725"/>
                  <a:pt x="11661" y="1720"/>
                </a:cubicBezTo>
                <a:cubicBezTo>
                  <a:pt x="11661" y="1714"/>
                  <a:pt x="11661" y="1708"/>
                  <a:pt x="11656" y="1708"/>
                </a:cubicBezTo>
                <a:cubicBezTo>
                  <a:pt x="11644" y="1708"/>
                  <a:pt x="11638" y="1714"/>
                  <a:pt x="11632" y="1714"/>
                </a:cubicBezTo>
                <a:cubicBezTo>
                  <a:pt x="11626" y="1714"/>
                  <a:pt x="11626" y="1714"/>
                  <a:pt x="11626" y="1714"/>
                </a:cubicBezTo>
                <a:cubicBezTo>
                  <a:pt x="11620" y="1714"/>
                  <a:pt x="11620" y="1708"/>
                  <a:pt x="11614" y="1702"/>
                </a:cubicBezTo>
                <a:cubicBezTo>
                  <a:pt x="11608" y="1702"/>
                  <a:pt x="11602" y="1702"/>
                  <a:pt x="11602" y="1702"/>
                </a:cubicBezTo>
                <a:cubicBezTo>
                  <a:pt x="11590" y="1696"/>
                  <a:pt x="11584" y="1702"/>
                  <a:pt x="11579" y="1702"/>
                </a:cubicBezTo>
                <a:cubicBezTo>
                  <a:pt x="11555" y="1702"/>
                  <a:pt x="11555" y="1702"/>
                  <a:pt x="11555" y="1702"/>
                </a:cubicBezTo>
                <a:cubicBezTo>
                  <a:pt x="11549" y="1702"/>
                  <a:pt x="11543" y="1702"/>
                  <a:pt x="11543" y="1702"/>
                </a:cubicBezTo>
                <a:cubicBezTo>
                  <a:pt x="11537" y="1702"/>
                  <a:pt x="11537" y="1702"/>
                  <a:pt x="11531" y="1702"/>
                </a:cubicBezTo>
                <a:cubicBezTo>
                  <a:pt x="11531" y="1725"/>
                  <a:pt x="11531" y="1725"/>
                  <a:pt x="11531" y="1725"/>
                </a:cubicBezTo>
                <a:cubicBezTo>
                  <a:pt x="11543" y="1725"/>
                  <a:pt x="11549" y="1725"/>
                  <a:pt x="11555" y="1725"/>
                </a:cubicBezTo>
                <a:cubicBezTo>
                  <a:pt x="11561" y="1725"/>
                  <a:pt x="11561" y="1731"/>
                  <a:pt x="11567" y="1731"/>
                </a:cubicBezTo>
                <a:cubicBezTo>
                  <a:pt x="11567" y="1802"/>
                  <a:pt x="11567" y="1802"/>
                  <a:pt x="11567" y="1802"/>
                </a:cubicBezTo>
                <a:cubicBezTo>
                  <a:pt x="11567" y="1809"/>
                  <a:pt x="11561" y="1809"/>
                  <a:pt x="11561" y="1814"/>
                </a:cubicBezTo>
                <a:cubicBezTo>
                  <a:pt x="11555" y="1820"/>
                  <a:pt x="11549" y="1814"/>
                  <a:pt x="11549" y="1820"/>
                </a:cubicBezTo>
                <a:cubicBezTo>
                  <a:pt x="11549" y="1826"/>
                  <a:pt x="11549" y="1832"/>
                  <a:pt x="11549" y="1832"/>
                </a:cubicBezTo>
                <a:cubicBezTo>
                  <a:pt x="11549" y="1838"/>
                  <a:pt x="11549" y="1844"/>
                  <a:pt x="11549" y="1844"/>
                </a:cubicBezTo>
                <a:cubicBezTo>
                  <a:pt x="11555" y="1850"/>
                  <a:pt x="11561" y="1844"/>
                  <a:pt x="11561" y="1850"/>
                </a:cubicBezTo>
                <a:cubicBezTo>
                  <a:pt x="11567" y="1850"/>
                  <a:pt x="11567" y="1850"/>
                  <a:pt x="11573" y="1856"/>
                </a:cubicBezTo>
                <a:cubicBezTo>
                  <a:pt x="11579" y="1856"/>
                  <a:pt x="11579" y="1862"/>
                  <a:pt x="11579" y="1868"/>
                </a:cubicBezTo>
                <a:cubicBezTo>
                  <a:pt x="11584" y="1868"/>
                  <a:pt x="11590" y="1874"/>
                  <a:pt x="11590" y="1880"/>
                </a:cubicBezTo>
                <a:cubicBezTo>
                  <a:pt x="11590" y="1886"/>
                  <a:pt x="11590" y="1886"/>
                  <a:pt x="11590" y="1886"/>
                </a:cubicBezTo>
                <a:cubicBezTo>
                  <a:pt x="11590" y="1891"/>
                  <a:pt x="11584" y="1886"/>
                  <a:pt x="11584" y="1891"/>
                </a:cubicBezTo>
                <a:cubicBezTo>
                  <a:pt x="11584" y="1897"/>
                  <a:pt x="11584" y="1897"/>
                  <a:pt x="11584" y="1903"/>
                </a:cubicBezTo>
                <a:cubicBezTo>
                  <a:pt x="11584" y="1915"/>
                  <a:pt x="11584" y="1921"/>
                  <a:pt x="11584" y="1939"/>
                </a:cubicBezTo>
                <a:cubicBezTo>
                  <a:pt x="11584" y="1939"/>
                  <a:pt x="11584" y="1939"/>
                  <a:pt x="11584" y="1945"/>
                </a:cubicBezTo>
                <a:cubicBezTo>
                  <a:pt x="11573" y="1939"/>
                  <a:pt x="11567" y="1939"/>
                  <a:pt x="11561" y="1939"/>
                </a:cubicBezTo>
                <a:cubicBezTo>
                  <a:pt x="11555" y="1939"/>
                  <a:pt x="11549" y="1939"/>
                  <a:pt x="11549" y="1939"/>
                </a:cubicBezTo>
                <a:cubicBezTo>
                  <a:pt x="11543" y="1939"/>
                  <a:pt x="11537" y="1933"/>
                  <a:pt x="11537" y="1933"/>
                </a:cubicBezTo>
                <a:cubicBezTo>
                  <a:pt x="11531" y="1927"/>
                  <a:pt x="11537" y="1921"/>
                  <a:pt x="11537" y="1921"/>
                </a:cubicBezTo>
                <a:cubicBezTo>
                  <a:pt x="11531" y="1915"/>
                  <a:pt x="11531" y="1909"/>
                  <a:pt x="11525" y="1909"/>
                </a:cubicBezTo>
                <a:cubicBezTo>
                  <a:pt x="11525" y="1903"/>
                  <a:pt x="11519" y="1909"/>
                  <a:pt x="11513" y="1909"/>
                </a:cubicBezTo>
                <a:cubicBezTo>
                  <a:pt x="11507" y="1909"/>
                  <a:pt x="11507" y="1909"/>
                  <a:pt x="11501" y="1909"/>
                </a:cubicBezTo>
                <a:cubicBezTo>
                  <a:pt x="11495" y="1909"/>
                  <a:pt x="11495" y="1915"/>
                  <a:pt x="11490" y="1915"/>
                </a:cubicBezTo>
                <a:cubicBezTo>
                  <a:pt x="11484" y="1915"/>
                  <a:pt x="11484" y="1915"/>
                  <a:pt x="11478" y="1915"/>
                </a:cubicBezTo>
                <a:cubicBezTo>
                  <a:pt x="11466" y="1915"/>
                  <a:pt x="11460" y="1915"/>
                  <a:pt x="11454" y="1915"/>
                </a:cubicBezTo>
                <a:cubicBezTo>
                  <a:pt x="11448" y="1915"/>
                  <a:pt x="11448" y="1921"/>
                  <a:pt x="11442" y="1921"/>
                </a:cubicBezTo>
                <a:cubicBezTo>
                  <a:pt x="11442" y="1921"/>
                  <a:pt x="11442" y="1927"/>
                  <a:pt x="11442" y="1933"/>
                </a:cubicBezTo>
                <a:cubicBezTo>
                  <a:pt x="11442" y="1933"/>
                  <a:pt x="11442" y="1939"/>
                  <a:pt x="11436" y="1945"/>
                </a:cubicBezTo>
                <a:cubicBezTo>
                  <a:pt x="11436" y="1945"/>
                  <a:pt x="11430" y="1945"/>
                  <a:pt x="11424" y="1951"/>
                </a:cubicBezTo>
                <a:lnTo>
                  <a:pt x="11418" y="1951"/>
                </a:lnTo>
                <a:cubicBezTo>
                  <a:pt x="11407" y="1951"/>
                  <a:pt x="11401" y="1957"/>
                  <a:pt x="11395" y="1957"/>
                </a:cubicBezTo>
                <a:cubicBezTo>
                  <a:pt x="11389" y="1957"/>
                  <a:pt x="11383" y="1957"/>
                  <a:pt x="11377" y="1957"/>
                </a:cubicBezTo>
                <a:cubicBezTo>
                  <a:pt x="11371" y="1963"/>
                  <a:pt x="11371" y="1963"/>
                  <a:pt x="11365" y="1968"/>
                </a:cubicBezTo>
                <a:cubicBezTo>
                  <a:pt x="11365" y="1975"/>
                  <a:pt x="11365" y="1975"/>
                  <a:pt x="11359" y="1980"/>
                </a:cubicBezTo>
                <a:cubicBezTo>
                  <a:pt x="11359" y="1980"/>
                  <a:pt x="11353" y="1986"/>
                  <a:pt x="11347" y="1986"/>
                </a:cubicBezTo>
                <a:cubicBezTo>
                  <a:pt x="11341" y="1992"/>
                  <a:pt x="11335" y="1992"/>
                  <a:pt x="11329" y="1992"/>
                </a:cubicBezTo>
                <a:cubicBezTo>
                  <a:pt x="11329" y="1992"/>
                  <a:pt x="11335" y="1986"/>
                  <a:pt x="11335" y="1992"/>
                </a:cubicBezTo>
                <a:cubicBezTo>
                  <a:pt x="11335" y="1998"/>
                  <a:pt x="11329" y="2004"/>
                  <a:pt x="11335" y="2016"/>
                </a:cubicBezTo>
                <a:cubicBezTo>
                  <a:pt x="11335" y="2016"/>
                  <a:pt x="11335" y="2022"/>
                  <a:pt x="11341" y="2028"/>
                </a:cubicBezTo>
                <a:lnTo>
                  <a:pt x="11341" y="2034"/>
                </a:lnTo>
                <a:cubicBezTo>
                  <a:pt x="11347" y="2040"/>
                  <a:pt x="11347" y="2040"/>
                  <a:pt x="11353" y="2040"/>
                </a:cubicBezTo>
                <a:cubicBezTo>
                  <a:pt x="11359" y="2040"/>
                  <a:pt x="11359" y="2046"/>
                  <a:pt x="11365" y="2046"/>
                </a:cubicBezTo>
                <a:cubicBezTo>
                  <a:pt x="11371" y="2052"/>
                  <a:pt x="11371" y="2057"/>
                  <a:pt x="11371" y="2063"/>
                </a:cubicBezTo>
                <a:cubicBezTo>
                  <a:pt x="11371" y="2069"/>
                  <a:pt x="11365" y="2075"/>
                  <a:pt x="11365" y="2081"/>
                </a:cubicBezTo>
                <a:cubicBezTo>
                  <a:pt x="11365" y="2081"/>
                  <a:pt x="11371" y="2075"/>
                  <a:pt x="11365" y="2075"/>
                </a:cubicBezTo>
                <a:cubicBezTo>
                  <a:pt x="11359" y="2069"/>
                  <a:pt x="11353" y="2075"/>
                  <a:pt x="11347" y="2075"/>
                </a:cubicBezTo>
                <a:cubicBezTo>
                  <a:pt x="11335" y="2075"/>
                  <a:pt x="11329" y="2075"/>
                  <a:pt x="11324" y="2075"/>
                </a:cubicBezTo>
                <a:cubicBezTo>
                  <a:pt x="11312" y="2075"/>
                  <a:pt x="11306" y="2069"/>
                  <a:pt x="11300" y="2069"/>
                </a:cubicBezTo>
                <a:cubicBezTo>
                  <a:pt x="11288" y="2069"/>
                  <a:pt x="11288" y="2069"/>
                  <a:pt x="11288" y="2069"/>
                </a:cubicBezTo>
                <a:cubicBezTo>
                  <a:pt x="11282" y="2069"/>
                  <a:pt x="11282" y="2063"/>
                  <a:pt x="11276" y="2063"/>
                </a:cubicBezTo>
                <a:cubicBezTo>
                  <a:pt x="11264" y="2063"/>
                  <a:pt x="11258" y="2063"/>
                  <a:pt x="11252" y="2063"/>
                </a:cubicBezTo>
                <a:cubicBezTo>
                  <a:pt x="11246" y="2063"/>
                  <a:pt x="11246" y="2057"/>
                  <a:pt x="11241" y="2052"/>
                </a:cubicBezTo>
                <a:cubicBezTo>
                  <a:pt x="11235" y="2052"/>
                  <a:pt x="11229" y="2052"/>
                  <a:pt x="11229" y="2052"/>
                </a:cubicBezTo>
                <a:cubicBezTo>
                  <a:pt x="11223" y="2052"/>
                  <a:pt x="11217" y="2052"/>
                  <a:pt x="11217" y="2052"/>
                </a:cubicBezTo>
                <a:cubicBezTo>
                  <a:pt x="11211" y="2052"/>
                  <a:pt x="11211" y="2046"/>
                  <a:pt x="11205" y="2040"/>
                </a:cubicBezTo>
                <a:cubicBezTo>
                  <a:pt x="11199" y="2040"/>
                  <a:pt x="11199" y="2034"/>
                  <a:pt x="11193" y="2028"/>
                </a:cubicBezTo>
                <a:cubicBezTo>
                  <a:pt x="11193" y="2016"/>
                  <a:pt x="11193" y="2016"/>
                  <a:pt x="11193" y="2016"/>
                </a:cubicBezTo>
                <a:cubicBezTo>
                  <a:pt x="11187" y="2016"/>
                  <a:pt x="11181" y="2022"/>
                  <a:pt x="11181" y="2022"/>
                </a:cubicBezTo>
                <a:cubicBezTo>
                  <a:pt x="11175" y="2028"/>
                  <a:pt x="11175" y="2034"/>
                  <a:pt x="11169" y="2034"/>
                </a:cubicBezTo>
                <a:cubicBezTo>
                  <a:pt x="11169" y="2034"/>
                  <a:pt x="11163" y="2034"/>
                  <a:pt x="11158" y="2034"/>
                </a:cubicBezTo>
                <a:cubicBezTo>
                  <a:pt x="11152" y="2034"/>
                  <a:pt x="11146" y="2040"/>
                  <a:pt x="11146" y="2046"/>
                </a:cubicBezTo>
                <a:cubicBezTo>
                  <a:pt x="11146" y="2057"/>
                  <a:pt x="11152" y="2057"/>
                  <a:pt x="11152" y="2063"/>
                </a:cubicBezTo>
                <a:cubicBezTo>
                  <a:pt x="11158" y="2069"/>
                  <a:pt x="11158" y="2069"/>
                  <a:pt x="11163" y="2075"/>
                </a:cubicBezTo>
                <a:cubicBezTo>
                  <a:pt x="11169" y="2075"/>
                  <a:pt x="11175" y="2075"/>
                  <a:pt x="11175" y="2075"/>
                </a:cubicBezTo>
                <a:cubicBezTo>
                  <a:pt x="11175" y="2081"/>
                  <a:pt x="11175" y="2087"/>
                  <a:pt x="11175" y="2087"/>
                </a:cubicBezTo>
                <a:cubicBezTo>
                  <a:pt x="11175" y="2093"/>
                  <a:pt x="11181" y="2093"/>
                  <a:pt x="11181" y="2099"/>
                </a:cubicBezTo>
                <a:cubicBezTo>
                  <a:pt x="11193" y="2099"/>
                  <a:pt x="11193" y="2099"/>
                  <a:pt x="11193" y="2099"/>
                </a:cubicBezTo>
                <a:cubicBezTo>
                  <a:pt x="11205" y="2099"/>
                  <a:pt x="11211" y="2093"/>
                  <a:pt x="11217" y="2099"/>
                </a:cubicBezTo>
                <a:cubicBezTo>
                  <a:pt x="11229" y="2099"/>
                  <a:pt x="11235" y="2105"/>
                  <a:pt x="11241" y="2111"/>
                </a:cubicBezTo>
                <a:cubicBezTo>
                  <a:pt x="11246" y="2117"/>
                  <a:pt x="11252" y="2117"/>
                  <a:pt x="11252" y="2123"/>
                </a:cubicBezTo>
                <a:cubicBezTo>
                  <a:pt x="11252" y="2129"/>
                  <a:pt x="11241" y="2129"/>
                  <a:pt x="11241" y="2134"/>
                </a:cubicBezTo>
                <a:cubicBezTo>
                  <a:pt x="11187" y="2134"/>
                  <a:pt x="11187" y="2134"/>
                  <a:pt x="11187" y="2134"/>
                </a:cubicBezTo>
                <a:cubicBezTo>
                  <a:pt x="11181" y="2141"/>
                  <a:pt x="11181" y="2146"/>
                  <a:pt x="11181" y="2146"/>
                </a:cubicBezTo>
                <a:cubicBezTo>
                  <a:pt x="11175" y="2146"/>
                  <a:pt x="11169" y="2152"/>
                  <a:pt x="11169" y="2152"/>
                </a:cubicBezTo>
                <a:cubicBezTo>
                  <a:pt x="11163" y="2152"/>
                  <a:pt x="11158" y="2152"/>
                  <a:pt x="11158" y="2146"/>
                </a:cubicBezTo>
                <a:cubicBezTo>
                  <a:pt x="11152" y="2146"/>
                  <a:pt x="11158" y="2141"/>
                  <a:pt x="11152" y="2134"/>
                </a:cubicBezTo>
                <a:cubicBezTo>
                  <a:pt x="11152" y="2134"/>
                  <a:pt x="11146" y="2129"/>
                  <a:pt x="11140" y="2129"/>
                </a:cubicBezTo>
                <a:cubicBezTo>
                  <a:pt x="11134" y="2117"/>
                  <a:pt x="11122" y="2117"/>
                  <a:pt x="11110" y="2111"/>
                </a:cubicBezTo>
                <a:cubicBezTo>
                  <a:pt x="11104" y="2111"/>
                  <a:pt x="11098" y="2117"/>
                  <a:pt x="11098" y="2111"/>
                </a:cubicBezTo>
                <a:cubicBezTo>
                  <a:pt x="11086" y="2111"/>
                  <a:pt x="11080" y="2105"/>
                  <a:pt x="11075" y="2099"/>
                </a:cubicBezTo>
                <a:cubicBezTo>
                  <a:pt x="11075" y="2093"/>
                  <a:pt x="11069" y="2087"/>
                  <a:pt x="11069" y="2087"/>
                </a:cubicBezTo>
                <a:cubicBezTo>
                  <a:pt x="11069" y="2081"/>
                  <a:pt x="11069" y="2075"/>
                  <a:pt x="11069" y="2075"/>
                </a:cubicBezTo>
                <a:cubicBezTo>
                  <a:pt x="11069" y="2057"/>
                  <a:pt x="11069" y="2052"/>
                  <a:pt x="11069" y="2040"/>
                </a:cubicBezTo>
                <a:cubicBezTo>
                  <a:pt x="11033" y="2040"/>
                  <a:pt x="11033" y="2040"/>
                  <a:pt x="11033" y="2040"/>
                </a:cubicBezTo>
                <a:cubicBezTo>
                  <a:pt x="11033" y="2004"/>
                  <a:pt x="11033" y="2004"/>
                  <a:pt x="11033" y="2004"/>
                </a:cubicBezTo>
                <a:cubicBezTo>
                  <a:pt x="11033" y="1986"/>
                  <a:pt x="11039" y="1968"/>
                  <a:pt x="11039" y="1957"/>
                </a:cubicBezTo>
                <a:cubicBezTo>
                  <a:pt x="11039" y="1945"/>
                  <a:pt x="11039" y="1939"/>
                  <a:pt x="11033" y="1933"/>
                </a:cubicBezTo>
                <a:cubicBezTo>
                  <a:pt x="11021" y="1921"/>
                  <a:pt x="11009" y="1927"/>
                  <a:pt x="10997" y="1927"/>
                </a:cubicBezTo>
                <a:cubicBezTo>
                  <a:pt x="10991" y="1927"/>
                  <a:pt x="10991" y="1915"/>
                  <a:pt x="10991" y="1915"/>
                </a:cubicBezTo>
                <a:cubicBezTo>
                  <a:pt x="10986" y="1909"/>
                  <a:pt x="10980" y="1909"/>
                  <a:pt x="10980" y="1903"/>
                </a:cubicBezTo>
                <a:cubicBezTo>
                  <a:pt x="10974" y="1897"/>
                  <a:pt x="10980" y="1886"/>
                  <a:pt x="10968" y="1880"/>
                </a:cubicBezTo>
                <a:cubicBezTo>
                  <a:pt x="10962" y="1874"/>
                  <a:pt x="10956" y="1880"/>
                  <a:pt x="10944" y="1880"/>
                </a:cubicBezTo>
                <a:cubicBezTo>
                  <a:pt x="10938" y="1874"/>
                  <a:pt x="10938" y="1868"/>
                  <a:pt x="10932" y="1868"/>
                </a:cubicBezTo>
                <a:cubicBezTo>
                  <a:pt x="10926" y="1862"/>
                  <a:pt x="10920" y="1856"/>
                  <a:pt x="10909" y="1856"/>
                </a:cubicBezTo>
                <a:cubicBezTo>
                  <a:pt x="10914" y="1844"/>
                  <a:pt x="10914" y="1844"/>
                  <a:pt x="10914" y="1844"/>
                </a:cubicBezTo>
                <a:cubicBezTo>
                  <a:pt x="10914" y="1844"/>
                  <a:pt x="10920" y="1844"/>
                  <a:pt x="10926" y="1844"/>
                </a:cubicBezTo>
                <a:cubicBezTo>
                  <a:pt x="10926" y="1844"/>
                  <a:pt x="10932" y="1844"/>
                  <a:pt x="10938" y="1850"/>
                </a:cubicBezTo>
                <a:cubicBezTo>
                  <a:pt x="10938" y="1850"/>
                  <a:pt x="10938" y="1856"/>
                  <a:pt x="10944" y="1862"/>
                </a:cubicBezTo>
                <a:cubicBezTo>
                  <a:pt x="10950" y="1862"/>
                  <a:pt x="10956" y="1862"/>
                  <a:pt x="10962" y="1868"/>
                </a:cubicBezTo>
                <a:cubicBezTo>
                  <a:pt x="10974" y="1874"/>
                  <a:pt x="10980" y="1880"/>
                  <a:pt x="10986" y="1880"/>
                </a:cubicBezTo>
                <a:cubicBezTo>
                  <a:pt x="10991" y="1886"/>
                  <a:pt x="10997" y="1886"/>
                  <a:pt x="10997" y="1886"/>
                </a:cubicBezTo>
                <a:cubicBezTo>
                  <a:pt x="11015" y="1891"/>
                  <a:pt x="11021" y="1886"/>
                  <a:pt x="11039" y="1886"/>
                </a:cubicBezTo>
                <a:cubicBezTo>
                  <a:pt x="11045" y="1886"/>
                  <a:pt x="11045" y="1886"/>
                  <a:pt x="11051" y="1886"/>
                </a:cubicBezTo>
                <a:cubicBezTo>
                  <a:pt x="11057" y="1891"/>
                  <a:pt x="11057" y="1897"/>
                  <a:pt x="11057" y="1897"/>
                </a:cubicBezTo>
                <a:cubicBezTo>
                  <a:pt x="11069" y="1903"/>
                  <a:pt x="11075" y="1909"/>
                  <a:pt x="11080" y="1909"/>
                </a:cubicBezTo>
                <a:cubicBezTo>
                  <a:pt x="11163" y="1909"/>
                  <a:pt x="11163" y="1909"/>
                  <a:pt x="11163" y="1909"/>
                </a:cubicBezTo>
                <a:cubicBezTo>
                  <a:pt x="11163" y="1909"/>
                  <a:pt x="11169" y="1915"/>
                  <a:pt x="11175" y="1915"/>
                </a:cubicBezTo>
                <a:cubicBezTo>
                  <a:pt x="11175" y="1915"/>
                  <a:pt x="11181" y="1915"/>
                  <a:pt x="11187" y="1915"/>
                </a:cubicBezTo>
                <a:cubicBezTo>
                  <a:pt x="11187" y="1921"/>
                  <a:pt x="11187" y="1927"/>
                  <a:pt x="11193" y="1927"/>
                </a:cubicBezTo>
                <a:lnTo>
                  <a:pt x="11199" y="1933"/>
                </a:lnTo>
                <a:cubicBezTo>
                  <a:pt x="11205" y="1933"/>
                  <a:pt x="11211" y="1933"/>
                  <a:pt x="11211" y="1933"/>
                </a:cubicBezTo>
                <a:cubicBezTo>
                  <a:pt x="11217" y="1933"/>
                  <a:pt x="11223" y="1933"/>
                  <a:pt x="11223" y="1933"/>
                </a:cubicBezTo>
                <a:cubicBezTo>
                  <a:pt x="11235" y="1933"/>
                  <a:pt x="11241" y="1933"/>
                  <a:pt x="11246" y="1933"/>
                </a:cubicBezTo>
                <a:cubicBezTo>
                  <a:pt x="11258" y="1933"/>
                  <a:pt x="11258" y="1933"/>
                  <a:pt x="11258" y="1933"/>
                </a:cubicBezTo>
                <a:cubicBezTo>
                  <a:pt x="11270" y="1933"/>
                  <a:pt x="11270" y="1933"/>
                  <a:pt x="11270" y="1933"/>
                </a:cubicBezTo>
                <a:cubicBezTo>
                  <a:pt x="11276" y="1933"/>
                  <a:pt x="11276" y="1927"/>
                  <a:pt x="11282" y="1927"/>
                </a:cubicBezTo>
                <a:cubicBezTo>
                  <a:pt x="11288" y="1927"/>
                  <a:pt x="11288" y="1927"/>
                  <a:pt x="11294" y="1927"/>
                </a:cubicBezTo>
                <a:cubicBezTo>
                  <a:pt x="11294" y="1927"/>
                  <a:pt x="11300" y="1927"/>
                  <a:pt x="11306" y="1927"/>
                </a:cubicBezTo>
                <a:cubicBezTo>
                  <a:pt x="11312" y="1921"/>
                  <a:pt x="11318" y="1915"/>
                  <a:pt x="11329" y="1915"/>
                </a:cubicBezTo>
                <a:cubicBezTo>
                  <a:pt x="11329" y="1915"/>
                  <a:pt x="11335" y="1915"/>
                  <a:pt x="11341" y="1915"/>
                </a:cubicBezTo>
                <a:cubicBezTo>
                  <a:pt x="11347" y="1915"/>
                  <a:pt x="11353" y="1915"/>
                  <a:pt x="11359" y="1909"/>
                </a:cubicBezTo>
                <a:cubicBezTo>
                  <a:pt x="11365" y="1909"/>
                  <a:pt x="11371" y="1903"/>
                  <a:pt x="11371" y="1903"/>
                </a:cubicBezTo>
                <a:cubicBezTo>
                  <a:pt x="11377" y="1897"/>
                  <a:pt x="11383" y="1897"/>
                  <a:pt x="11383" y="1891"/>
                </a:cubicBezTo>
                <a:cubicBezTo>
                  <a:pt x="11389" y="1891"/>
                  <a:pt x="11395" y="1891"/>
                  <a:pt x="11395" y="1886"/>
                </a:cubicBezTo>
                <a:cubicBezTo>
                  <a:pt x="11401" y="1880"/>
                  <a:pt x="11401" y="1880"/>
                  <a:pt x="11401" y="1874"/>
                </a:cubicBezTo>
                <a:cubicBezTo>
                  <a:pt x="11407" y="1868"/>
                  <a:pt x="11407" y="1862"/>
                  <a:pt x="11407" y="1850"/>
                </a:cubicBezTo>
                <a:cubicBezTo>
                  <a:pt x="11407" y="1838"/>
                  <a:pt x="11401" y="1832"/>
                  <a:pt x="11401" y="1814"/>
                </a:cubicBezTo>
                <a:cubicBezTo>
                  <a:pt x="11401" y="1814"/>
                  <a:pt x="11401" y="1809"/>
                  <a:pt x="11401" y="1802"/>
                </a:cubicBezTo>
                <a:cubicBezTo>
                  <a:pt x="11401" y="1797"/>
                  <a:pt x="11395" y="1791"/>
                  <a:pt x="11389" y="1785"/>
                </a:cubicBezTo>
                <a:cubicBezTo>
                  <a:pt x="11389" y="1779"/>
                  <a:pt x="11383" y="1779"/>
                  <a:pt x="11377" y="1773"/>
                </a:cubicBezTo>
                <a:cubicBezTo>
                  <a:pt x="11377" y="1767"/>
                  <a:pt x="11371" y="1767"/>
                  <a:pt x="11365" y="1761"/>
                </a:cubicBezTo>
                <a:cubicBezTo>
                  <a:pt x="11365" y="1761"/>
                  <a:pt x="11359" y="1761"/>
                  <a:pt x="11353" y="1761"/>
                </a:cubicBezTo>
                <a:cubicBezTo>
                  <a:pt x="11353" y="1761"/>
                  <a:pt x="11347" y="1755"/>
                  <a:pt x="11341" y="1755"/>
                </a:cubicBezTo>
                <a:cubicBezTo>
                  <a:pt x="11335" y="1755"/>
                  <a:pt x="11329" y="1755"/>
                  <a:pt x="11318" y="1755"/>
                </a:cubicBezTo>
                <a:cubicBezTo>
                  <a:pt x="11312" y="1755"/>
                  <a:pt x="11306" y="1761"/>
                  <a:pt x="11294" y="1755"/>
                </a:cubicBezTo>
                <a:cubicBezTo>
                  <a:pt x="11288" y="1755"/>
                  <a:pt x="11282" y="1749"/>
                  <a:pt x="11270" y="1743"/>
                </a:cubicBezTo>
                <a:lnTo>
                  <a:pt x="11264" y="1737"/>
                </a:lnTo>
                <a:cubicBezTo>
                  <a:pt x="11258" y="1731"/>
                  <a:pt x="11258" y="1725"/>
                  <a:pt x="11258" y="1725"/>
                </a:cubicBezTo>
                <a:cubicBezTo>
                  <a:pt x="11252" y="1725"/>
                  <a:pt x="11246" y="1725"/>
                  <a:pt x="11246" y="1720"/>
                </a:cubicBezTo>
                <a:cubicBezTo>
                  <a:pt x="11241" y="1720"/>
                  <a:pt x="11241" y="1708"/>
                  <a:pt x="11235" y="1708"/>
                </a:cubicBezTo>
                <a:cubicBezTo>
                  <a:pt x="11235" y="1708"/>
                  <a:pt x="11229" y="1708"/>
                  <a:pt x="11223" y="1708"/>
                </a:cubicBezTo>
                <a:cubicBezTo>
                  <a:pt x="11211" y="1702"/>
                  <a:pt x="11211" y="1702"/>
                  <a:pt x="11211" y="1702"/>
                </a:cubicBezTo>
                <a:cubicBezTo>
                  <a:pt x="11211" y="1702"/>
                  <a:pt x="11211" y="1696"/>
                  <a:pt x="11205" y="1690"/>
                </a:cubicBezTo>
                <a:cubicBezTo>
                  <a:pt x="11199" y="1690"/>
                  <a:pt x="11199" y="1690"/>
                  <a:pt x="11193" y="1690"/>
                </a:cubicBezTo>
                <a:cubicBezTo>
                  <a:pt x="11181" y="1684"/>
                  <a:pt x="11181" y="1684"/>
                  <a:pt x="11181" y="1684"/>
                </a:cubicBezTo>
                <a:cubicBezTo>
                  <a:pt x="11175" y="1678"/>
                  <a:pt x="11175" y="1678"/>
                  <a:pt x="11169" y="1672"/>
                </a:cubicBezTo>
                <a:cubicBezTo>
                  <a:pt x="11169" y="1672"/>
                  <a:pt x="11163" y="1672"/>
                  <a:pt x="11158" y="1672"/>
                </a:cubicBezTo>
                <a:cubicBezTo>
                  <a:pt x="11152" y="1666"/>
                  <a:pt x="11140" y="1666"/>
                  <a:pt x="11134" y="1666"/>
                </a:cubicBezTo>
                <a:cubicBezTo>
                  <a:pt x="11122" y="1666"/>
                  <a:pt x="11116" y="1672"/>
                  <a:pt x="11104" y="1672"/>
                </a:cubicBezTo>
                <a:cubicBezTo>
                  <a:pt x="11098" y="1672"/>
                  <a:pt x="11092" y="1672"/>
                  <a:pt x="11086" y="1672"/>
                </a:cubicBezTo>
                <a:cubicBezTo>
                  <a:pt x="11080" y="1672"/>
                  <a:pt x="11080" y="1672"/>
                  <a:pt x="11080" y="1672"/>
                </a:cubicBezTo>
                <a:cubicBezTo>
                  <a:pt x="11075" y="1672"/>
                  <a:pt x="11075" y="1666"/>
                  <a:pt x="11069" y="1666"/>
                </a:cubicBezTo>
                <a:cubicBezTo>
                  <a:pt x="11063" y="1666"/>
                  <a:pt x="11063" y="1660"/>
                  <a:pt x="11057" y="1660"/>
                </a:cubicBezTo>
                <a:cubicBezTo>
                  <a:pt x="11045" y="1654"/>
                  <a:pt x="11045" y="1648"/>
                  <a:pt x="11039" y="1642"/>
                </a:cubicBezTo>
                <a:cubicBezTo>
                  <a:pt x="11003" y="1642"/>
                  <a:pt x="11003" y="1642"/>
                  <a:pt x="11003" y="1642"/>
                </a:cubicBezTo>
                <a:cubicBezTo>
                  <a:pt x="11003" y="1648"/>
                  <a:pt x="11003" y="1654"/>
                  <a:pt x="11003" y="1654"/>
                </a:cubicBezTo>
                <a:cubicBezTo>
                  <a:pt x="10997" y="1660"/>
                  <a:pt x="11003" y="1666"/>
                  <a:pt x="10997" y="1666"/>
                </a:cubicBezTo>
                <a:cubicBezTo>
                  <a:pt x="10991" y="1666"/>
                  <a:pt x="10991" y="1666"/>
                  <a:pt x="10986" y="1666"/>
                </a:cubicBezTo>
                <a:cubicBezTo>
                  <a:pt x="10974" y="1666"/>
                  <a:pt x="10974" y="1666"/>
                  <a:pt x="10974" y="1666"/>
                </a:cubicBezTo>
                <a:cubicBezTo>
                  <a:pt x="10968" y="1666"/>
                  <a:pt x="10962" y="1660"/>
                  <a:pt x="10962" y="1660"/>
                </a:cubicBezTo>
                <a:cubicBezTo>
                  <a:pt x="10962" y="1654"/>
                  <a:pt x="10962" y="1654"/>
                  <a:pt x="10962" y="1648"/>
                </a:cubicBezTo>
                <a:cubicBezTo>
                  <a:pt x="10968" y="1642"/>
                  <a:pt x="10968" y="1636"/>
                  <a:pt x="10968" y="1631"/>
                </a:cubicBezTo>
                <a:cubicBezTo>
                  <a:pt x="10968" y="1631"/>
                  <a:pt x="10974" y="1625"/>
                  <a:pt x="10968" y="1625"/>
                </a:cubicBezTo>
                <a:cubicBezTo>
                  <a:pt x="10968" y="1625"/>
                  <a:pt x="10962" y="1625"/>
                  <a:pt x="10962" y="1619"/>
                </a:cubicBezTo>
                <a:cubicBezTo>
                  <a:pt x="10956" y="1619"/>
                  <a:pt x="10950" y="1619"/>
                  <a:pt x="10950" y="1613"/>
                </a:cubicBezTo>
                <a:cubicBezTo>
                  <a:pt x="10944" y="1613"/>
                  <a:pt x="10950" y="1607"/>
                  <a:pt x="10950" y="1601"/>
                </a:cubicBezTo>
                <a:cubicBezTo>
                  <a:pt x="10944" y="1595"/>
                  <a:pt x="10944" y="1595"/>
                  <a:pt x="10944" y="1589"/>
                </a:cubicBezTo>
                <a:cubicBezTo>
                  <a:pt x="10909" y="1589"/>
                  <a:pt x="10909" y="1589"/>
                  <a:pt x="10909" y="1589"/>
                </a:cubicBezTo>
                <a:cubicBezTo>
                  <a:pt x="10909" y="1589"/>
                  <a:pt x="10903" y="1589"/>
                  <a:pt x="10897" y="1595"/>
                </a:cubicBezTo>
                <a:cubicBezTo>
                  <a:pt x="10897" y="1595"/>
                  <a:pt x="10897" y="1607"/>
                  <a:pt x="10885" y="1607"/>
                </a:cubicBezTo>
                <a:cubicBezTo>
                  <a:pt x="10879" y="1607"/>
                  <a:pt x="10879" y="1601"/>
                  <a:pt x="10873" y="1601"/>
                </a:cubicBezTo>
                <a:cubicBezTo>
                  <a:pt x="10867" y="1595"/>
                  <a:pt x="10861" y="1595"/>
                  <a:pt x="10861" y="1595"/>
                </a:cubicBezTo>
                <a:cubicBezTo>
                  <a:pt x="10855" y="1589"/>
                  <a:pt x="10861" y="1589"/>
                  <a:pt x="10855" y="1583"/>
                </a:cubicBezTo>
                <a:cubicBezTo>
                  <a:pt x="10849" y="1583"/>
                  <a:pt x="10837" y="1589"/>
                  <a:pt x="10831" y="1583"/>
                </a:cubicBezTo>
                <a:cubicBezTo>
                  <a:pt x="10820" y="1583"/>
                  <a:pt x="10814" y="1583"/>
                  <a:pt x="10808" y="1577"/>
                </a:cubicBezTo>
                <a:cubicBezTo>
                  <a:pt x="10802" y="1577"/>
                  <a:pt x="10796" y="1577"/>
                  <a:pt x="10796" y="1577"/>
                </a:cubicBezTo>
                <a:cubicBezTo>
                  <a:pt x="10796" y="1565"/>
                  <a:pt x="10796" y="1565"/>
                  <a:pt x="10796" y="1565"/>
                </a:cubicBezTo>
                <a:cubicBezTo>
                  <a:pt x="10796" y="1565"/>
                  <a:pt x="10802" y="1565"/>
                  <a:pt x="10808" y="1565"/>
                </a:cubicBezTo>
                <a:lnTo>
                  <a:pt x="10814" y="1565"/>
                </a:lnTo>
                <a:cubicBezTo>
                  <a:pt x="10820" y="1565"/>
                  <a:pt x="10825" y="1565"/>
                  <a:pt x="10831" y="1565"/>
                </a:cubicBezTo>
                <a:cubicBezTo>
                  <a:pt x="10831" y="1542"/>
                  <a:pt x="10831" y="1542"/>
                  <a:pt x="10831" y="1542"/>
                </a:cubicBezTo>
                <a:cubicBezTo>
                  <a:pt x="10831" y="1536"/>
                  <a:pt x="10825" y="1530"/>
                  <a:pt x="10825" y="1530"/>
                </a:cubicBezTo>
                <a:cubicBezTo>
                  <a:pt x="10820" y="1524"/>
                  <a:pt x="10820" y="1518"/>
                  <a:pt x="10814" y="1518"/>
                </a:cubicBezTo>
                <a:lnTo>
                  <a:pt x="10808" y="1518"/>
                </a:lnTo>
                <a:cubicBezTo>
                  <a:pt x="10796" y="1518"/>
                  <a:pt x="10790" y="1518"/>
                  <a:pt x="10778" y="1518"/>
                </a:cubicBezTo>
                <a:cubicBezTo>
                  <a:pt x="10772" y="1518"/>
                  <a:pt x="10766" y="1518"/>
                  <a:pt x="10754" y="1512"/>
                </a:cubicBezTo>
                <a:cubicBezTo>
                  <a:pt x="10748" y="1512"/>
                  <a:pt x="10748" y="1506"/>
                  <a:pt x="10748" y="1500"/>
                </a:cubicBezTo>
                <a:cubicBezTo>
                  <a:pt x="10743" y="1500"/>
                  <a:pt x="10743" y="1494"/>
                  <a:pt x="10736" y="1494"/>
                </a:cubicBezTo>
                <a:cubicBezTo>
                  <a:pt x="10736" y="1488"/>
                  <a:pt x="10731" y="1488"/>
                  <a:pt x="10731" y="1488"/>
                </a:cubicBezTo>
                <a:cubicBezTo>
                  <a:pt x="10719" y="1494"/>
                  <a:pt x="10719" y="1494"/>
                  <a:pt x="10719" y="1494"/>
                </a:cubicBezTo>
                <a:cubicBezTo>
                  <a:pt x="10719" y="1524"/>
                  <a:pt x="10719" y="1524"/>
                  <a:pt x="10719" y="1524"/>
                </a:cubicBezTo>
                <a:cubicBezTo>
                  <a:pt x="10707" y="1530"/>
                  <a:pt x="10695" y="1530"/>
                  <a:pt x="10683" y="1530"/>
                </a:cubicBezTo>
                <a:cubicBezTo>
                  <a:pt x="10683" y="1506"/>
                  <a:pt x="10683" y="1506"/>
                  <a:pt x="10683" y="1506"/>
                </a:cubicBezTo>
                <a:cubicBezTo>
                  <a:pt x="10683" y="1500"/>
                  <a:pt x="10689" y="1500"/>
                  <a:pt x="10689" y="1494"/>
                </a:cubicBezTo>
                <a:cubicBezTo>
                  <a:pt x="10695" y="1488"/>
                  <a:pt x="10701" y="1488"/>
                  <a:pt x="10701" y="1482"/>
                </a:cubicBezTo>
                <a:cubicBezTo>
                  <a:pt x="10701" y="1482"/>
                  <a:pt x="10701" y="1476"/>
                  <a:pt x="10701" y="1470"/>
                </a:cubicBezTo>
                <a:cubicBezTo>
                  <a:pt x="10624" y="1470"/>
                  <a:pt x="10624" y="1470"/>
                  <a:pt x="10624" y="1470"/>
                </a:cubicBezTo>
                <a:cubicBezTo>
                  <a:pt x="10624" y="1488"/>
                  <a:pt x="10630" y="1494"/>
                  <a:pt x="10624" y="1506"/>
                </a:cubicBezTo>
                <a:cubicBezTo>
                  <a:pt x="10624" y="1512"/>
                  <a:pt x="10618" y="1512"/>
                  <a:pt x="10618" y="1518"/>
                </a:cubicBezTo>
                <a:cubicBezTo>
                  <a:pt x="10618" y="1530"/>
                  <a:pt x="10618" y="1530"/>
                  <a:pt x="10618" y="1530"/>
                </a:cubicBezTo>
                <a:cubicBezTo>
                  <a:pt x="10618" y="1536"/>
                  <a:pt x="10624" y="1536"/>
                  <a:pt x="10624" y="1542"/>
                </a:cubicBezTo>
                <a:cubicBezTo>
                  <a:pt x="10606" y="1542"/>
                  <a:pt x="10606" y="1542"/>
                  <a:pt x="10606" y="1542"/>
                </a:cubicBezTo>
                <a:cubicBezTo>
                  <a:pt x="10606" y="1536"/>
                  <a:pt x="10612" y="1536"/>
                  <a:pt x="10612" y="1530"/>
                </a:cubicBezTo>
                <a:cubicBezTo>
                  <a:pt x="10612" y="1524"/>
                  <a:pt x="10612" y="1518"/>
                  <a:pt x="10612" y="1512"/>
                </a:cubicBezTo>
                <a:cubicBezTo>
                  <a:pt x="10612" y="1506"/>
                  <a:pt x="10606" y="1500"/>
                  <a:pt x="10606" y="1494"/>
                </a:cubicBezTo>
                <a:cubicBezTo>
                  <a:pt x="10600" y="1488"/>
                  <a:pt x="10600" y="1488"/>
                  <a:pt x="10594" y="1488"/>
                </a:cubicBezTo>
                <a:cubicBezTo>
                  <a:pt x="10570" y="1488"/>
                  <a:pt x="10570" y="1488"/>
                  <a:pt x="10570" y="1488"/>
                </a:cubicBezTo>
                <a:cubicBezTo>
                  <a:pt x="10570" y="1548"/>
                  <a:pt x="10570" y="1548"/>
                  <a:pt x="10570" y="1548"/>
                </a:cubicBezTo>
                <a:cubicBezTo>
                  <a:pt x="10529" y="1548"/>
                  <a:pt x="10529" y="1548"/>
                  <a:pt x="10529" y="1548"/>
                </a:cubicBezTo>
                <a:cubicBezTo>
                  <a:pt x="10529" y="1536"/>
                  <a:pt x="10529" y="1530"/>
                  <a:pt x="10529" y="1512"/>
                </a:cubicBezTo>
                <a:cubicBezTo>
                  <a:pt x="10529" y="1512"/>
                  <a:pt x="10529" y="1506"/>
                  <a:pt x="10529" y="1500"/>
                </a:cubicBezTo>
                <a:cubicBezTo>
                  <a:pt x="10529" y="1500"/>
                  <a:pt x="10529" y="1500"/>
                  <a:pt x="10529" y="1494"/>
                </a:cubicBezTo>
                <a:cubicBezTo>
                  <a:pt x="10553" y="1494"/>
                  <a:pt x="10553" y="1494"/>
                  <a:pt x="10553" y="1494"/>
                </a:cubicBezTo>
                <a:cubicBezTo>
                  <a:pt x="10559" y="1494"/>
                  <a:pt x="10559" y="1494"/>
                  <a:pt x="10565" y="1494"/>
                </a:cubicBezTo>
                <a:lnTo>
                  <a:pt x="10570" y="1494"/>
                </a:lnTo>
                <a:cubicBezTo>
                  <a:pt x="10570" y="1459"/>
                  <a:pt x="10570" y="1459"/>
                  <a:pt x="10570" y="1459"/>
                </a:cubicBezTo>
                <a:cubicBezTo>
                  <a:pt x="10559" y="1459"/>
                  <a:pt x="10559" y="1459"/>
                  <a:pt x="10559" y="1459"/>
                </a:cubicBezTo>
                <a:cubicBezTo>
                  <a:pt x="10547" y="1465"/>
                  <a:pt x="10541" y="1470"/>
                  <a:pt x="10529" y="1476"/>
                </a:cubicBezTo>
                <a:cubicBezTo>
                  <a:pt x="10529" y="1476"/>
                  <a:pt x="10523" y="1482"/>
                  <a:pt x="10517" y="1482"/>
                </a:cubicBezTo>
                <a:cubicBezTo>
                  <a:pt x="10517" y="1482"/>
                  <a:pt x="10511" y="1476"/>
                  <a:pt x="10505" y="1476"/>
                </a:cubicBezTo>
                <a:lnTo>
                  <a:pt x="10499" y="1476"/>
                </a:lnTo>
                <a:cubicBezTo>
                  <a:pt x="10493" y="1476"/>
                  <a:pt x="10488" y="1482"/>
                  <a:pt x="10488" y="1488"/>
                </a:cubicBezTo>
                <a:cubicBezTo>
                  <a:pt x="10488" y="1500"/>
                  <a:pt x="10482" y="1506"/>
                  <a:pt x="10476" y="1512"/>
                </a:cubicBezTo>
                <a:cubicBezTo>
                  <a:pt x="10470" y="1518"/>
                  <a:pt x="10464" y="1518"/>
                  <a:pt x="10458" y="1518"/>
                </a:cubicBezTo>
                <a:cubicBezTo>
                  <a:pt x="10452" y="1518"/>
                  <a:pt x="10452" y="1518"/>
                  <a:pt x="10452" y="1518"/>
                </a:cubicBezTo>
                <a:cubicBezTo>
                  <a:pt x="10446" y="1518"/>
                  <a:pt x="10446" y="1518"/>
                  <a:pt x="10440" y="1518"/>
                </a:cubicBezTo>
                <a:cubicBezTo>
                  <a:pt x="10434" y="1518"/>
                  <a:pt x="10434" y="1506"/>
                  <a:pt x="10428" y="1506"/>
                </a:cubicBezTo>
                <a:cubicBezTo>
                  <a:pt x="10434" y="1500"/>
                  <a:pt x="10434" y="1500"/>
                  <a:pt x="10434" y="1494"/>
                </a:cubicBezTo>
                <a:cubicBezTo>
                  <a:pt x="10440" y="1488"/>
                  <a:pt x="10446" y="1488"/>
                  <a:pt x="10446" y="1488"/>
                </a:cubicBezTo>
                <a:cubicBezTo>
                  <a:pt x="10411" y="1488"/>
                  <a:pt x="10411" y="1488"/>
                  <a:pt x="10411" y="1488"/>
                </a:cubicBezTo>
                <a:cubicBezTo>
                  <a:pt x="10393" y="1488"/>
                  <a:pt x="10387" y="1488"/>
                  <a:pt x="10375" y="1494"/>
                </a:cubicBezTo>
                <a:cubicBezTo>
                  <a:pt x="10369" y="1494"/>
                  <a:pt x="10363" y="1500"/>
                  <a:pt x="10357" y="1500"/>
                </a:cubicBezTo>
                <a:cubicBezTo>
                  <a:pt x="10351" y="1500"/>
                  <a:pt x="10345" y="1500"/>
                  <a:pt x="10345" y="1506"/>
                </a:cubicBezTo>
                <a:cubicBezTo>
                  <a:pt x="10345" y="1512"/>
                  <a:pt x="10345" y="1518"/>
                  <a:pt x="10345" y="1518"/>
                </a:cubicBezTo>
                <a:cubicBezTo>
                  <a:pt x="10345" y="1524"/>
                  <a:pt x="10345" y="1530"/>
                  <a:pt x="10351" y="1530"/>
                </a:cubicBezTo>
                <a:cubicBezTo>
                  <a:pt x="10351" y="1536"/>
                  <a:pt x="10351" y="1542"/>
                  <a:pt x="10357" y="1542"/>
                </a:cubicBezTo>
                <a:cubicBezTo>
                  <a:pt x="10369" y="1548"/>
                  <a:pt x="10375" y="1548"/>
                  <a:pt x="10381" y="1548"/>
                </a:cubicBezTo>
                <a:cubicBezTo>
                  <a:pt x="10393" y="1548"/>
                  <a:pt x="10393" y="1548"/>
                  <a:pt x="10404" y="1548"/>
                </a:cubicBezTo>
                <a:cubicBezTo>
                  <a:pt x="10404" y="1571"/>
                  <a:pt x="10404" y="1571"/>
                  <a:pt x="10404" y="1571"/>
                </a:cubicBezTo>
                <a:cubicBezTo>
                  <a:pt x="10381" y="1571"/>
                  <a:pt x="10381" y="1571"/>
                  <a:pt x="10381" y="1571"/>
                </a:cubicBezTo>
                <a:cubicBezTo>
                  <a:pt x="10375" y="1571"/>
                  <a:pt x="10375" y="1565"/>
                  <a:pt x="10369" y="1565"/>
                </a:cubicBezTo>
                <a:cubicBezTo>
                  <a:pt x="10357" y="1565"/>
                  <a:pt x="10351" y="1565"/>
                  <a:pt x="10345" y="1565"/>
                </a:cubicBezTo>
                <a:cubicBezTo>
                  <a:pt x="10333" y="1565"/>
                  <a:pt x="10327" y="1565"/>
                  <a:pt x="10322" y="1565"/>
                </a:cubicBezTo>
                <a:cubicBezTo>
                  <a:pt x="10316" y="1559"/>
                  <a:pt x="10310" y="1559"/>
                  <a:pt x="10310" y="1559"/>
                </a:cubicBezTo>
                <a:cubicBezTo>
                  <a:pt x="10286" y="1559"/>
                  <a:pt x="10286" y="1559"/>
                  <a:pt x="10286" y="1559"/>
                </a:cubicBezTo>
                <a:cubicBezTo>
                  <a:pt x="10286" y="1571"/>
                  <a:pt x="10286" y="1577"/>
                  <a:pt x="10286" y="1589"/>
                </a:cubicBezTo>
                <a:cubicBezTo>
                  <a:pt x="10286" y="1595"/>
                  <a:pt x="10286" y="1601"/>
                  <a:pt x="10286" y="1601"/>
                </a:cubicBezTo>
                <a:cubicBezTo>
                  <a:pt x="10286" y="1607"/>
                  <a:pt x="10280" y="1607"/>
                  <a:pt x="10280" y="1613"/>
                </a:cubicBezTo>
                <a:cubicBezTo>
                  <a:pt x="10280" y="1619"/>
                  <a:pt x="10274" y="1619"/>
                  <a:pt x="10268" y="1619"/>
                </a:cubicBezTo>
                <a:cubicBezTo>
                  <a:pt x="10268" y="1613"/>
                  <a:pt x="10268" y="1607"/>
                  <a:pt x="10268" y="1595"/>
                </a:cubicBezTo>
                <a:cubicBezTo>
                  <a:pt x="10268" y="1595"/>
                  <a:pt x="10268" y="1589"/>
                  <a:pt x="10268" y="1583"/>
                </a:cubicBezTo>
                <a:cubicBezTo>
                  <a:pt x="10262" y="1583"/>
                  <a:pt x="10256" y="1583"/>
                  <a:pt x="10256" y="1577"/>
                </a:cubicBezTo>
                <a:cubicBezTo>
                  <a:pt x="10250" y="1577"/>
                  <a:pt x="10245" y="1583"/>
                  <a:pt x="10245" y="1577"/>
                </a:cubicBezTo>
                <a:cubicBezTo>
                  <a:pt x="10238" y="1577"/>
                  <a:pt x="10233" y="1571"/>
                  <a:pt x="10233" y="1571"/>
                </a:cubicBezTo>
                <a:cubicBezTo>
                  <a:pt x="10227" y="1571"/>
                  <a:pt x="10227" y="1565"/>
                  <a:pt x="10221" y="1559"/>
                </a:cubicBezTo>
                <a:cubicBezTo>
                  <a:pt x="10221" y="1559"/>
                  <a:pt x="10215" y="1559"/>
                  <a:pt x="10209" y="1559"/>
                </a:cubicBezTo>
                <a:cubicBezTo>
                  <a:pt x="10203" y="1554"/>
                  <a:pt x="10197" y="1542"/>
                  <a:pt x="10185" y="1542"/>
                </a:cubicBezTo>
                <a:cubicBezTo>
                  <a:pt x="10179" y="1542"/>
                  <a:pt x="10173" y="1548"/>
                  <a:pt x="10167" y="1548"/>
                </a:cubicBezTo>
                <a:cubicBezTo>
                  <a:pt x="10167" y="1565"/>
                  <a:pt x="10167" y="1565"/>
                  <a:pt x="10167" y="1565"/>
                </a:cubicBezTo>
                <a:cubicBezTo>
                  <a:pt x="10167" y="1571"/>
                  <a:pt x="10173" y="1577"/>
                  <a:pt x="10173" y="1577"/>
                </a:cubicBezTo>
                <a:cubicBezTo>
                  <a:pt x="10173" y="1583"/>
                  <a:pt x="10179" y="1589"/>
                  <a:pt x="10179" y="1595"/>
                </a:cubicBezTo>
                <a:cubicBezTo>
                  <a:pt x="10179" y="1601"/>
                  <a:pt x="10167" y="1607"/>
                  <a:pt x="10167" y="1619"/>
                </a:cubicBezTo>
                <a:cubicBezTo>
                  <a:pt x="10167" y="1619"/>
                  <a:pt x="10173" y="1625"/>
                  <a:pt x="10173" y="1631"/>
                </a:cubicBezTo>
                <a:cubicBezTo>
                  <a:pt x="10167" y="1631"/>
                  <a:pt x="10161" y="1631"/>
                  <a:pt x="10161" y="1636"/>
                </a:cubicBezTo>
                <a:cubicBezTo>
                  <a:pt x="10156" y="1642"/>
                  <a:pt x="10150" y="1648"/>
                  <a:pt x="10144" y="1648"/>
                </a:cubicBezTo>
                <a:cubicBezTo>
                  <a:pt x="10138" y="1648"/>
                  <a:pt x="10132" y="1648"/>
                  <a:pt x="10126" y="1642"/>
                </a:cubicBezTo>
                <a:cubicBezTo>
                  <a:pt x="10126" y="1642"/>
                  <a:pt x="10126" y="1636"/>
                  <a:pt x="10126" y="1631"/>
                </a:cubicBezTo>
                <a:cubicBezTo>
                  <a:pt x="10126" y="1625"/>
                  <a:pt x="10120" y="1625"/>
                  <a:pt x="10120" y="1619"/>
                </a:cubicBezTo>
                <a:cubicBezTo>
                  <a:pt x="10120" y="1619"/>
                  <a:pt x="10120" y="1613"/>
                  <a:pt x="10120" y="1607"/>
                </a:cubicBezTo>
                <a:cubicBezTo>
                  <a:pt x="10114" y="1613"/>
                  <a:pt x="10114" y="1613"/>
                  <a:pt x="10108" y="1613"/>
                </a:cubicBezTo>
                <a:cubicBezTo>
                  <a:pt x="10102" y="1619"/>
                  <a:pt x="10108" y="1625"/>
                  <a:pt x="10108" y="1631"/>
                </a:cubicBezTo>
                <a:cubicBezTo>
                  <a:pt x="10102" y="1631"/>
                  <a:pt x="10096" y="1631"/>
                  <a:pt x="10096" y="1631"/>
                </a:cubicBezTo>
                <a:cubicBezTo>
                  <a:pt x="10084" y="1631"/>
                  <a:pt x="10079" y="1631"/>
                  <a:pt x="10072" y="1631"/>
                </a:cubicBezTo>
                <a:cubicBezTo>
                  <a:pt x="10067" y="1648"/>
                  <a:pt x="10067" y="1648"/>
                  <a:pt x="10067" y="1648"/>
                </a:cubicBezTo>
                <a:cubicBezTo>
                  <a:pt x="10072" y="1654"/>
                  <a:pt x="10072" y="1660"/>
                  <a:pt x="10072" y="1660"/>
                </a:cubicBezTo>
                <a:cubicBezTo>
                  <a:pt x="10079" y="1666"/>
                  <a:pt x="10084" y="1660"/>
                  <a:pt x="10084" y="1660"/>
                </a:cubicBezTo>
                <a:cubicBezTo>
                  <a:pt x="10090" y="1666"/>
                  <a:pt x="10096" y="1666"/>
                  <a:pt x="10096" y="1666"/>
                </a:cubicBezTo>
                <a:cubicBezTo>
                  <a:pt x="10096" y="1672"/>
                  <a:pt x="10096" y="1678"/>
                  <a:pt x="10096" y="1678"/>
                </a:cubicBezTo>
                <a:cubicBezTo>
                  <a:pt x="10096" y="1690"/>
                  <a:pt x="10096" y="1690"/>
                  <a:pt x="10096" y="1690"/>
                </a:cubicBezTo>
                <a:cubicBezTo>
                  <a:pt x="10096" y="1696"/>
                  <a:pt x="10090" y="1696"/>
                  <a:pt x="10090" y="1702"/>
                </a:cubicBezTo>
                <a:cubicBezTo>
                  <a:pt x="10090" y="1702"/>
                  <a:pt x="10084" y="1702"/>
                  <a:pt x="10079" y="1702"/>
                </a:cubicBezTo>
                <a:cubicBezTo>
                  <a:pt x="10072" y="1696"/>
                  <a:pt x="10072" y="1690"/>
                  <a:pt x="10067" y="1690"/>
                </a:cubicBezTo>
                <a:cubicBezTo>
                  <a:pt x="10061" y="1684"/>
                  <a:pt x="10055" y="1690"/>
                  <a:pt x="10043" y="1690"/>
                </a:cubicBezTo>
                <a:cubicBezTo>
                  <a:pt x="10037" y="1690"/>
                  <a:pt x="10031" y="1684"/>
                  <a:pt x="10031" y="1684"/>
                </a:cubicBezTo>
                <a:cubicBezTo>
                  <a:pt x="10031" y="1672"/>
                  <a:pt x="10037" y="1660"/>
                  <a:pt x="10037" y="1648"/>
                </a:cubicBezTo>
                <a:cubicBezTo>
                  <a:pt x="10037" y="1642"/>
                  <a:pt x="10031" y="1642"/>
                  <a:pt x="10031" y="1636"/>
                </a:cubicBezTo>
                <a:cubicBezTo>
                  <a:pt x="10019" y="1636"/>
                  <a:pt x="10019" y="1642"/>
                  <a:pt x="10013" y="1642"/>
                </a:cubicBezTo>
                <a:cubicBezTo>
                  <a:pt x="10013" y="1678"/>
                  <a:pt x="10013" y="1678"/>
                  <a:pt x="10013" y="1678"/>
                </a:cubicBezTo>
                <a:cubicBezTo>
                  <a:pt x="10007" y="1678"/>
                  <a:pt x="10007" y="1684"/>
                  <a:pt x="10001" y="1684"/>
                </a:cubicBezTo>
                <a:cubicBezTo>
                  <a:pt x="9995" y="1684"/>
                  <a:pt x="9990" y="1678"/>
                  <a:pt x="9983" y="1678"/>
                </a:cubicBezTo>
                <a:cubicBezTo>
                  <a:pt x="9972" y="1678"/>
                  <a:pt x="9966" y="1684"/>
                  <a:pt x="9954" y="1690"/>
                </a:cubicBezTo>
                <a:cubicBezTo>
                  <a:pt x="9954" y="1690"/>
                  <a:pt x="9954" y="1696"/>
                  <a:pt x="9960" y="1702"/>
                </a:cubicBezTo>
                <a:cubicBezTo>
                  <a:pt x="9960" y="1702"/>
                  <a:pt x="9966" y="1702"/>
                  <a:pt x="9966" y="1708"/>
                </a:cubicBezTo>
                <a:cubicBezTo>
                  <a:pt x="9966" y="1708"/>
                  <a:pt x="9966" y="1714"/>
                  <a:pt x="9966" y="1720"/>
                </a:cubicBezTo>
                <a:cubicBezTo>
                  <a:pt x="9954" y="1720"/>
                  <a:pt x="9948" y="1714"/>
                  <a:pt x="9936" y="1720"/>
                </a:cubicBezTo>
                <a:cubicBezTo>
                  <a:pt x="9930" y="1720"/>
                  <a:pt x="9924" y="1720"/>
                  <a:pt x="9924" y="1720"/>
                </a:cubicBezTo>
                <a:cubicBezTo>
                  <a:pt x="9918" y="1720"/>
                  <a:pt x="9912" y="1720"/>
                  <a:pt x="9912" y="1720"/>
                </a:cubicBezTo>
                <a:cubicBezTo>
                  <a:pt x="9906" y="1720"/>
                  <a:pt x="9906" y="1725"/>
                  <a:pt x="9901" y="1725"/>
                </a:cubicBezTo>
                <a:cubicBezTo>
                  <a:pt x="9895" y="1731"/>
                  <a:pt x="9901" y="1737"/>
                  <a:pt x="9895" y="1737"/>
                </a:cubicBezTo>
                <a:cubicBezTo>
                  <a:pt x="9895" y="1743"/>
                  <a:pt x="9889" y="1743"/>
                  <a:pt x="9883" y="1743"/>
                </a:cubicBezTo>
                <a:cubicBezTo>
                  <a:pt x="9883" y="1743"/>
                  <a:pt x="9877" y="1749"/>
                  <a:pt x="9877" y="1755"/>
                </a:cubicBezTo>
                <a:cubicBezTo>
                  <a:pt x="9871" y="1755"/>
                  <a:pt x="9877" y="1761"/>
                  <a:pt x="9871" y="1767"/>
                </a:cubicBezTo>
                <a:cubicBezTo>
                  <a:pt x="9871" y="1767"/>
                  <a:pt x="9865" y="1761"/>
                  <a:pt x="9859" y="1767"/>
                </a:cubicBezTo>
                <a:cubicBezTo>
                  <a:pt x="9853" y="1767"/>
                  <a:pt x="9853" y="1773"/>
                  <a:pt x="9847" y="1779"/>
                </a:cubicBezTo>
                <a:cubicBezTo>
                  <a:pt x="9871" y="1779"/>
                  <a:pt x="9871" y="1779"/>
                  <a:pt x="9871" y="1779"/>
                </a:cubicBezTo>
                <a:cubicBezTo>
                  <a:pt x="9877" y="1779"/>
                  <a:pt x="9877" y="1779"/>
                  <a:pt x="9883" y="1773"/>
                </a:cubicBezTo>
                <a:cubicBezTo>
                  <a:pt x="9889" y="1773"/>
                  <a:pt x="9889" y="1767"/>
                  <a:pt x="9889" y="1761"/>
                </a:cubicBezTo>
                <a:cubicBezTo>
                  <a:pt x="9895" y="1761"/>
                  <a:pt x="9901" y="1761"/>
                  <a:pt x="9901" y="1755"/>
                </a:cubicBezTo>
                <a:cubicBezTo>
                  <a:pt x="9906" y="1755"/>
                  <a:pt x="9912" y="1755"/>
                  <a:pt x="9912" y="1755"/>
                </a:cubicBezTo>
                <a:cubicBezTo>
                  <a:pt x="9918" y="1755"/>
                  <a:pt x="9924" y="1755"/>
                  <a:pt x="9924" y="1755"/>
                </a:cubicBezTo>
                <a:cubicBezTo>
                  <a:pt x="9930" y="1755"/>
                  <a:pt x="9936" y="1761"/>
                  <a:pt x="9936" y="1755"/>
                </a:cubicBezTo>
                <a:cubicBezTo>
                  <a:pt x="9942" y="1755"/>
                  <a:pt x="9942" y="1749"/>
                  <a:pt x="9948" y="1749"/>
                </a:cubicBezTo>
                <a:cubicBezTo>
                  <a:pt x="9954" y="1743"/>
                  <a:pt x="9948" y="1737"/>
                  <a:pt x="9954" y="1737"/>
                </a:cubicBezTo>
                <a:cubicBezTo>
                  <a:pt x="9960" y="1737"/>
                  <a:pt x="9960" y="1737"/>
                  <a:pt x="9966" y="1737"/>
                </a:cubicBezTo>
                <a:cubicBezTo>
                  <a:pt x="9972" y="1737"/>
                  <a:pt x="9972" y="1737"/>
                  <a:pt x="9978" y="1737"/>
                </a:cubicBezTo>
                <a:cubicBezTo>
                  <a:pt x="9983" y="1737"/>
                  <a:pt x="9983" y="1731"/>
                  <a:pt x="9990" y="1725"/>
                </a:cubicBezTo>
                <a:cubicBezTo>
                  <a:pt x="10001" y="1725"/>
                  <a:pt x="10007" y="1725"/>
                  <a:pt x="10019" y="1725"/>
                </a:cubicBezTo>
                <a:cubicBezTo>
                  <a:pt x="10031" y="1725"/>
                  <a:pt x="10037" y="1725"/>
                  <a:pt x="10049" y="1725"/>
                </a:cubicBezTo>
                <a:cubicBezTo>
                  <a:pt x="10055" y="1731"/>
                  <a:pt x="10055" y="1737"/>
                  <a:pt x="10061" y="1737"/>
                </a:cubicBezTo>
                <a:cubicBezTo>
                  <a:pt x="10055" y="1749"/>
                  <a:pt x="10055" y="1749"/>
                  <a:pt x="10055" y="1749"/>
                </a:cubicBezTo>
                <a:cubicBezTo>
                  <a:pt x="10043" y="1749"/>
                  <a:pt x="10037" y="1749"/>
                  <a:pt x="10031" y="1749"/>
                </a:cubicBezTo>
                <a:cubicBezTo>
                  <a:pt x="10025" y="1749"/>
                  <a:pt x="10025" y="1749"/>
                  <a:pt x="10019" y="1749"/>
                </a:cubicBezTo>
                <a:lnTo>
                  <a:pt x="10019" y="1761"/>
                </a:lnTo>
                <a:cubicBezTo>
                  <a:pt x="10013" y="1761"/>
                  <a:pt x="10007" y="1761"/>
                  <a:pt x="10007" y="1761"/>
                </a:cubicBezTo>
                <a:cubicBezTo>
                  <a:pt x="10001" y="1761"/>
                  <a:pt x="9995" y="1761"/>
                  <a:pt x="9995" y="1761"/>
                </a:cubicBezTo>
                <a:cubicBezTo>
                  <a:pt x="9990" y="1761"/>
                  <a:pt x="9983" y="1767"/>
                  <a:pt x="9983" y="1767"/>
                </a:cubicBezTo>
                <a:cubicBezTo>
                  <a:pt x="9983" y="1773"/>
                  <a:pt x="9983" y="1779"/>
                  <a:pt x="9978" y="1779"/>
                </a:cubicBezTo>
                <a:cubicBezTo>
                  <a:pt x="9978" y="1785"/>
                  <a:pt x="9978" y="1785"/>
                  <a:pt x="9972" y="1791"/>
                </a:cubicBezTo>
                <a:cubicBezTo>
                  <a:pt x="9972" y="1797"/>
                  <a:pt x="9966" y="1791"/>
                  <a:pt x="9966" y="1797"/>
                </a:cubicBezTo>
                <a:cubicBezTo>
                  <a:pt x="9960" y="1802"/>
                  <a:pt x="9960" y="1802"/>
                  <a:pt x="9960" y="1809"/>
                </a:cubicBezTo>
                <a:cubicBezTo>
                  <a:pt x="9954" y="1814"/>
                  <a:pt x="9960" y="1814"/>
                  <a:pt x="9960" y="1820"/>
                </a:cubicBezTo>
                <a:cubicBezTo>
                  <a:pt x="9960" y="1826"/>
                  <a:pt x="9960" y="1832"/>
                  <a:pt x="9960" y="1844"/>
                </a:cubicBezTo>
                <a:cubicBezTo>
                  <a:pt x="9942" y="1844"/>
                  <a:pt x="9930" y="1838"/>
                  <a:pt x="9924" y="1850"/>
                </a:cubicBezTo>
                <a:cubicBezTo>
                  <a:pt x="9918" y="1856"/>
                  <a:pt x="9918" y="1862"/>
                  <a:pt x="9912" y="1874"/>
                </a:cubicBezTo>
                <a:cubicBezTo>
                  <a:pt x="9912" y="1874"/>
                  <a:pt x="9906" y="1874"/>
                  <a:pt x="9901" y="1880"/>
                </a:cubicBezTo>
                <a:cubicBezTo>
                  <a:pt x="9901" y="1880"/>
                  <a:pt x="9895" y="1880"/>
                  <a:pt x="9889" y="1886"/>
                </a:cubicBezTo>
                <a:cubicBezTo>
                  <a:pt x="9889" y="1886"/>
                  <a:pt x="9889" y="1891"/>
                  <a:pt x="9883" y="1897"/>
                </a:cubicBezTo>
                <a:cubicBezTo>
                  <a:pt x="9883" y="1897"/>
                  <a:pt x="9877" y="1897"/>
                  <a:pt x="9877" y="1903"/>
                </a:cubicBezTo>
                <a:cubicBezTo>
                  <a:pt x="9871" y="1903"/>
                  <a:pt x="9865" y="1909"/>
                  <a:pt x="9865" y="1909"/>
                </a:cubicBezTo>
                <a:cubicBezTo>
                  <a:pt x="9859" y="1915"/>
                  <a:pt x="9865" y="1921"/>
                  <a:pt x="9865" y="1921"/>
                </a:cubicBezTo>
                <a:cubicBezTo>
                  <a:pt x="9865" y="1927"/>
                  <a:pt x="9865" y="1933"/>
                  <a:pt x="9865" y="1933"/>
                </a:cubicBezTo>
                <a:cubicBezTo>
                  <a:pt x="9859" y="1939"/>
                  <a:pt x="9853" y="1939"/>
                  <a:pt x="9853" y="1945"/>
                </a:cubicBezTo>
                <a:cubicBezTo>
                  <a:pt x="9847" y="1951"/>
                  <a:pt x="9841" y="1951"/>
                  <a:pt x="9841" y="1957"/>
                </a:cubicBezTo>
                <a:cubicBezTo>
                  <a:pt x="9841" y="1963"/>
                  <a:pt x="9841" y="1975"/>
                  <a:pt x="9841" y="1980"/>
                </a:cubicBezTo>
                <a:cubicBezTo>
                  <a:pt x="9841" y="1986"/>
                  <a:pt x="9835" y="1986"/>
                  <a:pt x="9835" y="1992"/>
                </a:cubicBezTo>
                <a:cubicBezTo>
                  <a:pt x="9835" y="1992"/>
                  <a:pt x="9835" y="1998"/>
                  <a:pt x="9835" y="2004"/>
                </a:cubicBezTo>
                <a:cubicBezTo>
                  <a:pt x="9829" y="1992"/>
                  <a:pt x="9829" y="1992"/>
                  <a:pt x="9829" y="1992"/>
                </a:cubicBezTo>
                <a:cubicBezTo>
                  <a:pt x="9829" y="1992"/>
                  <a:pt x="9824" y="1998"/>
                  <a:pt x="9818" y="1998"/>
                </a:cubicBezTo>
                <a:cubicBezTo>
                  <a:pt x="9812" y="2004"/>
                  <a:pt x="9806" y="2004"/>
                  <a:pt x="9800" y="2010"/>
                </a:cubicBezTo>
                <a:cubicBezTo>
                  <a:pt x="9795" y="2010"/>
                  <a:pt x="9795" y="2016"/>
                  <a:pt x="9789" y="2022"/>
                </a:cubicBezTo>
                <a:cubicBezTo>
                  <a:pt x="9783" y="2022"/>
                  <a:pt x="9783" y="2028"/>
                  <a:pt x="9777" y="2028"/>
                </a:cubicBezTo>
                <a:cubicBezTo>
                  <a:pt x="9777" y="2028"/>
                  <a:pt x="9771" y="2028"/>
                  <a:pt x="9765" y="2028"/>
                </a:cubicBezTo>
                <a:cubicBezTo>
                  <a:pt x="9765" y="2028"/>
                  <a:pt x="9753" y="2034"/>
                  <a:pt x="9747" y="2034"/>
                </a:cubicBezTo>
                <a:cubicBezTo>
                  <a:pt x="9747" y="2034"/>
                  <a:pt x="9741" y="2040"/>
                  <a:pt x="9736" y="2040"/>
                </a:cubicBezTo>
                <a:cubicBezTo>
                  <a:pt x="9741" y="2057"/>
                  <a:pt x="9741" y="2057"/>
                  <a:pt x="9741" y="2057"/>
                </a:cubicBezTo>
                <a:cubicBezTo>
                  <a:pt x="9747" y="2057"/>
                  <a:pt x="9747" y="2057"/>
                  <a:pt x="9753" y="2057"/>
                </a:cubicBezTo>
                <a:cubicBezTo>
                  <a:pt x="9759" y="2057"/>
                  <a:pt x="9759" y="2057"/>
                  <a:pt x="9765" y="2057"/>
                </a:cubicBezTo>
                <a:cubicBezTo>
                  <a:pt x="9789" y="2057"/>
                  <a:pt x="9789" y="2057"/>
                  <a:pt x="9789" y="2057"/>
                </a:cubicBezTo>
                <a:cubicBezTo>
                  <a:pt x="9789" y="2063"/>
                  <a:pt x="9783" y="2063"/>
                  <a:pt x="9783" y="2069"/>
                </a:cubicBezTo>
                <a:cubicBezTo>
                  <a:pt x="9783" y="2075"/>
                  <a:pt x="9783" y="2081"/>
                  <a:pt x="9783" y="2081"/>
                </a:cubicBezTo>
                <a:cubicBezTo>
                  <a:pt x="9783" y="2087"/>
                  <a:pt x="9777" y="2087"/>
                  <a:pt x="9771" y="2087"/>
                </a:cubicBezTo>
                <a:cubicBezTo>
                  <a:pt x="9771" y="2087"/>
                  <a:pt x="9765" y="2093"/>
                  <a:pt x="9759" y="2093"/>
                </a:cubicBezTo>
                <a:cubicBezTo>
                  <a:pt x="9753" y="2093"/>
                  <a:pt x="9753" y="2099"/>
                  <a:pt x="9747" y="2105"/>
                </a:cubicBezTo>
                <a:cubicBezTo>
                  <a:pt x="9747" y="2105"/>
                  <a:pt x="9736" y="2105"/>
                  <a:pt x="9730" y="2105"/>
                </a:cubicBezTo>
                <a:cubicBezTo>
                  <a:pt x="9730" y="2111"/>
                  <a:pt x="9724" y="2111"/>
                  <a:pt x="9724" y="2117"/>
                </a:cubicBezTo>
                <a:cubicBezTo>
                  <a:pt x="9718" y="2117"/>
                  <a:pt x="9712" y="2123"/>
                  <a:pt x="9712" y="2123"/>
                </a:cubicBezTo>
                <a:cubicBezTo>
                  <a:pt x="9706" y="2129"/>
                  <a:pt x="9700" y="2129"/>
                  <a:pt x="9700" y="2129"/>
                </a:cubicBezTo>
                <a:cubicBezTo>
                  <a:pt x="9694" y="2129"/>
                  <a:pt x="9688" y="2134"/>
                  <a:pt x="9688" y="2134"/>
                </a:cubicBezTo>
                <a:cubicBezTo>
                  <a:pt x="9682" y="2141"/>
                  <a:pt x="9682" y="2146"/>
                  <a:pt x="9682" y="2146"/>
                </a:cubicBezTo>
                <a:cubicBezTo>
                  <a:pt x="9676" y="2152"/>
                  <a:pt x="9682" y="2158"/>
                  <a:pt x="9676" y="2158"/>
                </a:cubicBezTo>
                <a:cubicBezTo>
                  <a:pt x="9676" y="2164"/>
                  <a:pt x="9670" y="2170"/>
                  <a:pt x="9658" y="2170"/>
                </a:cubicBezTo>
                <a:cubicBezTo>
                  <a:pt x="9647" y="2170"/>
                  <a:pt x="9647" y="2158"/>
                  <a:pt x="9635" y="2158"/>
                </a:cubicBezTo>
                <a:cubicBezTo>
                  <a:pt x="9611" y="2158"/>
                  <a:pt x="9611" y="2158"/>
                  <a:pt x="9611" y="2158"/>
                </a:cubicBezTo>
                <a:cubicBezTo>
                  <a:pt x="9605" y="2182"/>
                  <a:pt x="9605" y="2182"/>
                  <a:pt x="9605" y="2182"/>
                </a:cubicBezTo>
                <a:cubicBezTo>
                  <a:pt x="9611" y="2188"/>
                  <a:pt x="9611" y="2194"/>
                  <a:pt x="9617" y="2200"/>
                </a:cubicBezTo>
                <a:cubicBezTo>
                  <a:pt x="9605" y="2206"/>
                  <a:pt x="9593" y="2206"/>
                  <a:pt x="9581" y="2212"/>
                </a:cubicBezTo>
                <a:cubicBezTo>
                  <a:pt x="9575" y="2212"/>
                  <a:pt x="9575" y="2212"/>
                  <a:pt x="9570" y="2212"/>
                </a:cubicBezTo>
                <a:cubicBezTo>
                  <a:pt x="9558" y="2212"/>
                  <a:pt x="9558" y="2218"/>
                  <a:pt x="9546" y="2223"/>
                </a:cubicBezTo>
                <a:cubicBezTo>
                  <a:pt x="9540" y="2223"/>
                  <a:pt x="9540" y="2229"/>
                  <a:pt x="9534" y="2229"/>
                </a:cubicBezTo>
                <a:cubicBezTo>
                  <a:pt x="9534" y="2235"/>
                  <a:pt x="9528" y="2235"/>
                  <a:pt x="9522" y="2241"/>
                </a:cubicBezTo>
                <a:cubicBezTo>
                  <a:pt x="9522" y="2241"/>
                  <a:pt x="9516" y="2235"/>
                  <a:pt x="9510" y="2241"/>
                </a:cubicBezTo>
                <a:cubicBezTo>
                  <a:pt x="9510" y="2241"/>
                  <a:pt x="9504" y="2241"/>
                  <a:pt x="9498" y="2247"/>
                </a:cubicBezTo>
                <a:cubicBezTo>
                  <a:pt x="9498" y="2247"/>
                  <a:pt x="9504" y="2253"/>
                  <a:pt x="9498" y="2259"/>
                </a:cubicBezTo>
                <a:cubicBezTo>
                  <a:pt x="9498" y="2259"/>
                  <a:pt x="9504" y="2265"/>
                  <a:pt x="9498" y="2265"/>
                </a:cubicBezTo>
                <a:cubicBezTo>
                  <a:pt x="9498" y="2271"/>
                  <a:pt x="9492" y="2277"/>
                  <a:pt x="9492" y="2277"/>
                </a:cubicBezTo>
                <a:cubicBezTo>
                  <a:pt x="9487" y="2283"/>
                  <a:pt x="9481" y="2289"/>
                  <a:pt x="9481" y="2289"/>
                </a:cubicBezTo>
                <a:cubicBezTo>
                  <a:pt x="9475" y="2289"/>
                  <a:pt x="9469" y="2289"/>
                  <a:pt x="9469" y="2289"/>
                </a:cubicBezTo>
                <a:cubicBezTo>
                  <a:pt x="9463" y="2289"/>
                  <a:pt x="9457" y="2289"/>
                  <a:pt x="9457" y="2289"/>
                </a:cubicBezTo>
                <a:cubicBezTo>
                  <a:pt x="9451" y="2289"/>
                  <a:pt x="9451" y="2295"/>
                  <a:pt x="9445" y="2295"/>
                </a:cubicBezTo>
                <a:cubicBezTo>
                  <a:pt x="9439" y="2300"/>
                  <a:pt x="9433" y="2300"/>
                  <a:pt x="9433" y="2307"/>
                </a:cubicBezTo>
                <a:cubicBezTo>
                  <a:pt x="9433" y="2307"/>
                  <a:pt x="9433" y="2312"/>
                  <a:pt x="9433" y="2318"/>
                </a:cubicBezTo>
                <a:cubicBezTo>
                  <a:pt x="9433" y="2324"/>
                  <a:pt x="9439" y="2324"/>
                  <a:pt x="9439" y="2330"/>
                </a:cubicBezTo>
                <a:cubicBezTo>
                  <a:pt x="9439" y="2330"/>
                  <a:pt x="9439" y="2336"/>
                  <a:pt x="9433" y="2342"/>
                </a:cubicBezTo>
                <a:cubicBezTo>
                  <a:pt x="9433" y="2342"/>
                  <a:pt x="9427" y="2342"/>
                  <a:pt x="9421" y="2342"/>
                </a:cubicBezTo>
                <a:cubicBezTo>
                  <a:pt x="9421" y="2348"/>
                  <a:pt x="9421" y="2348"/>
                  <a:pt x="9421" y="2354"/>
                </a:cubicBezTo>
                <a:cubicBezTo>
                  <a:pt x="9421" y="2360"/>
                  <a:pt x="9421" y="2360"/>
                  <a:pt x="9421" y="2366"/>
                </a:cubicBezTo>
                <a:cubicBezTo>
                  <a:pt x="9421" y="2372"/>
                  <a:pt x="9427" y="2378"/>
                  <a:pt x="9427" y="2384"/>
                </a:cubicBezTo>
                <a:cubicBezTo>
                  <a:pt x="9427" y="2389"/>
                  <a:pt x="9433" y="2395"/>
                  <a:pt x="9427" y="2401"/>
                </a:cubicBezTo>
                <a:cubicBezTo>
                  <a:pt x="9427" y="2407"/>
                  <a:pt x="9421" y="2401"/>
                  <a:pt x="9415" y="2401"/>
                </a:cubicBezTo>
                <a:cubicBezTo>
                  <a:pt x="9409" y="2407"/>
                  <a:pt x="9415" y="2413"/>
                  <a:pt x="9409" y="2413"/>
                </a:cubicBezTo>
                <a:cubicBezTo>
                  <a:pt x="9409" y="2437"/>
                  <a:pt x="9409" y="2437"/>
                  <a:pt x="9409" y="2437"/>
                </a:cubicBezTo>
                <a:cubicBezTo>
                  <a:pt x="9439" y="2437"/>
                  <a:pt x="9439" y="2437"/>
                  <a:pt x="9439" y="2437"/>
                </a:cubicBezTo>
                <a:cubicBezTo>
                  <a:pt x="9445" y="2437"/>
                  <a:pt x="9451" y="2431"/>
                  <a:pt x="9451" y="2431"/>
                </a:cubicBezTo>
                <a:cubicBezTo>
                  <a:pt x="9457" y="2437"/>
                  <a:pt x="9463" y="2437"/>
                  <a:pt x="9463" y="2437"/>
                </a:cubicBezTo>
                <a:cubicBezTo>
                  <a:pt x="9469" y="2443"/>
                  <a:pt x="9469" y="2449"/>
                  <a:pt x="9469" y="2449"/>
                </a:cubicBezTo>
                <a:cubicBezTo>
                  <a:pt x="9469" y="2455"/>
                  <a:pt x="9463" y="2461"/>
                  <a:pt x="9463" y="2461"/>
                </a:cubicBezTo>
                <a:cubicBezTo>
                  <a:pt x="9457" y="2466"/>
                  <a:pt x="9451" y="2461"/>
                  <a:pt x="9451" y="2466"/>
                </a:cubicBezTo>
                <a:cubicBezTo>
                  <a:pt x="9451" y="2473"/>
                  <a:pt x="9451" y="2473"/>
                  <a:pt x="9451" y="2478"/>
                </a:cubicBezTo>
                <a:cubicBezTo>
                  <a:pt x="9451" y="2484"/>
                  <a:pt x="9451" y="2484"/>
                  <a:pt x="9451" y="2490"/>
                </a:cubicBezTo>
                <a:cubicBezTo>
                  <a:pt x="9451" y="2496"/>
                  <a:pt x="9439" y="2490"/>
                  <a:pt x="9433" y="2496"/>
                </a:cubicBezTo>
                <a:cubicBezTo>
                  <a:pt x="9433" y="2502"/>
                  <a:pt x="9433" y="2502"/>
                  <a:pt x="9433" y="2508"/>
                </a:cubicBezTo>
                <a:cubicBezTo>
                  <a:pt x="9433" y="2514"/>
                  <a:pt x="9433" y="2514"/>
                  <a:pt x="9433" y="2520"/>
                </a:cubicBezTo>
                <a:cubicBezTo>
                  <a:pt x="9451" y="2520"/>
                  <a:pt x="9463" y="2520"/>
                  <a:pt x="9481" y="2526"/>
                </a:cubicBezTo>
                <a:cubicBezTo>
                  <a:pt x="9481" y="2532"/>
                  <a:pt x="9481" y="2544"/>
                  <a:pt x="9481" y="2550"/>
                </a:cubicBezTo>
                <a:cubicBezTo>
                  <a:pt x="9475" y="2555"/>
                  <a:pt x="9469" y="2555"/>
                  <a:pt x="9469" y="2561"/>
                </a:cubicBezTo>
                <a:cubicBezTo>
                  <a:pt x="9463" y="2561"/>
                  <a:pt x="9463" y="2567"/>
                  <a:pt x="9463" y="2573"/>
                </a:cubicBezTo>
                <a:lnTo>
                  <a:pt x="9469" y="2579"/>
                </a:lnTo>
                <a:cubicBezTo>
                  <a:pt x="9469" y="2585"/>
                  <a:pt x="9469" y="2585"/>
                  <a:pt x="9469" y="2591"/>
                </a:cubicBezTo>
                <a:cubicBezTo>
                  <a:pt x="9475" y="2591"/>
                  <a:pt x="9481" y="2591"/>
                  <a:pt x="9492" y="2591"/>
                </a:cubicBezTo>
                <a:cubicBezTo>
                  <a:pt x="9492" y="2591"/>
                  <a:pt x="9498" y="2591"/>
                  <a:pt x="9504" y="2591"/>
                </a:cubicBezTo>
                <a:cubicBezTo>
                  <a:pt x="9510" y="2591"/>
                  <a:pt x="9510" y="2597"/>
                  <a:pt x="9510" y="2603"/>
                </a:cubicBezTo>
                <a:cubicBezTo>
                  <a:pt x="9516" y="2603"/>
                  <a:pt x="9522" y="2609"/>
                  <a:pt x="9522" y="2615"/>
                </a:cubicBezTo>
                <a:cubicBezTo>
                  <a:pt x="9546" y="2609"/>
                  <a:pt x="9546" y="2609"/>
                  <a:pt x="9546" y="2609"/>
                </a:cubicBezTo>
                <a:cubicBezTo>
                  <a:pt x="9552" y="2609"/>
                  <a:pt x="9558" y="2609"/>
                  <a:pt x="9558" y="2609"/>
                </a:cubicBezTo>
                <a:cubicBezTo>
                  <a:pt x="9564" y="2615"/>
                  <a:pt x="9570" y="2615"/>
                  <a:pt x="9575" y="2615"/>
                </a:cubicBezTo>
                <a:cubicBezTo>
                  <a:pt x="9587" y="2615"/>
                  <a:pt x="9593" y="2615"/>
                  <a:pt x="9605" y="2609"/>
                </a:cubicBezTo>
                <a:cubicBezTo>
                  <a:pt x="9611" y="2603"/>
                  <a:pt x="9605" y="2597"/>
                  <a:pt x="9611" y="2597"/>
                </a:cubicBezTo>
                <a:cubicBezTo>
                  <a:pt x="9617" y="2597"/>
                  <a:pt x="9623" y="2597"/>
                  <a:pt x="9623" y="2597"/>
                </a:cubicBezTo>
                <a:cubicBezTo>
                  <a:pt x="9629" y="2597"/>
                  <a:pt x="9635" y="2597"/>
                  <a:pt x="9635" y="2591"/>
                </a:cubicBezTo>
                <a:cubicBezTo>
                  <a:pt x="9641" y="2591"/>
                  <a:pt x="9641" y="2585"/>
                  <a:pt x="9647" y="2585"/>
                </a:cubicBezTo>
                <a:cubicBezTo>
                  <a:pt x="9653" y="2585"/>
                  <a:pt x="9653" y="2579"/>
                  <a:pt x="9653" y="2573"/>
                </a:cubicBezTo>
                <a:cubicBezTo>
                  <a:pt x="9658" y="2567"/>
                  <a:pt x="9658" y="2567"/>
                  <a:pt x="9664" y="2561"/>
                </a:cubicBezTo>
                <a:cubicBezTo>
                  <a:pt x="9670" y="2555"/>
                  <a:pt x="9676" y="2550"/>
                  <a:pt x="9682" y="2538"/>
                </a:cubicBezTo>
                <a:cubicBezTo>
                  <a:pt x="9682" y="2538"/>
                  <a:pt x="9682" y="2532"/>
                  <a:pt x="9688" y="2526"/>
                </a:cubicBezTo>
                <a:cubicBezTo>
                  <a:pt x="9694" y="2526"/>
                  <a:pt x="9700" y="2526"/>
                  <a:pt x="9700" y="2526"/>
                </a:cubicBezTo>
                <a:cubicBezTo>
                  <a:pt x="9706" y="2526"/>
                  <a:pt x="9706" y="2526"/>
                  <a:pt x="9712" y="2526"/>
                </a:cubicBezTo>
                <a:cubicBezTo>
                  <a:pt x="9718" y="2526"/>
                  <a:pt x="9718" y="2520"/>
                  <a:pt x="9724" y="2520"/>
                </a:cubicBezTo>
                <a:cubicBezTo>
                  <a:pt x="9724" y="2496"/>
                  <a:pt x="9724" y="2496"/>
                  <a:pt x="9724" y="2496"/>
                </a:cubicBezTo>
                <a:cubicBezTo>
                  <a:pt x="9730" y="2502"/>
                  <a:pt x="9730" y="2496"/>
                  <a:pt x="9736" y="2496"/>
                </a:cubicBezTo>
                <a:cubicBezTo>
                  <a:pt x="9741" y="2502"/>
                  <a:pt x="9741" y="2502"/>
                  <a:pt x="9747" y="2502"/>
                </a:cubicBezTo>
                <a:cubicBezTo>
                  <a:pt x="9747" y="2508"/>
                  <a:pt x="9753" y="2514"/>
                  <a:pt x="9753" y="2514"/>
                </a:cubicBezTo>
                <a:cubicBezTo>
                  <a:pt x="9753" y="2520"/>
                  <a:pt x="9753" y="2526"/>
                  <a:pt x="9753" y="2526"/>
                </a:cubicBezTo>
                <a:cubicBezTo>
                  <a:pt x="9753" y="2532"/>
                  <a:pt x="9765" y="2532"/>
                  <a:pt x="9765" y="2538"/>
                </a:cubicBezTo>
                <a:cubicBezTo>
                  <a:pt x="9765" y="2544"/>
                  <a:pt x="9759" y="2555"/>
                  <a:pt x="9765" y="2561"/>
                </a:cubicBezTo>
                <a:cubicBezTo>
                  <a:pt x="9765" y="2567"/>
                  <a:pt x="9765" y="2567"/>
                  <a:pt x="9765" y="2573"/>
                </a:cubicBezTo>
                <a:cubicBezTo>
                  <a:pt x="9771" y="2579"/>
                  <a:pt x="9777" y="2579"/>
                  <a:pt x="9777" y="2579"/>
                </a:cubicBezTo>
                <a:cubicBezTo>
                  <a:pt x="9783" y="2585"/>
                  <a:pt x="9789" y="2591"/>
                  <a:pt x="9789" y="2597"/>
                </a:cubicBezTo>
                <a:cubicBezTo>
                  <a:pt x="9789" y="2603"/>
                  <a:pt x="9789" y="2603"/>
                  <a:pt x="9789" y="2603"/>
                </a:cubicBezTo>
                <a:cubicBezTo>
                  <a:pt x="9789" y="2609"/>
                  <a:pt x="9777" y="2609"/>
                  <a:pt x="9777" y="2615"/>
                </a:cubicBezTo>
                <a:cubicBezTo>
                  <a:pt x="9777" y="2621"/>
                  <a:pt x="9783" y="2627"/>
                  <a:pt x="9783" y="2627"/>
                </a:cubicBezTo>
                <a:cubicBezTo>
                  <a:pt x="9783" y="2639"/>
                  <a:pt x="9789" y="2644"/>
                  <a:pt x="9795" y="2650"/>
                </a:cubicBezTo>
                <a:cubicBezTo>
                  <a:pt x="9800" y="2650"/>
                  <a:pt x="9800" y="2650"/>
                  <a:pt x="9806" y="2650"/>
                </a:cubicBezTo>
                <a:cubicBezTo>
                  <a:pt x="9812" y="2656"/>
                  <a:pt x="9812" y="2662"/>
                  <a:pt x="9812" y="2662"/>
                </a:cubicBezTo>
                <a:cubicBezTo>
                  <a:pt x="9818" y="2668"/>
                  <a:pt x="9824" y="2668"/>
                  <a:pt x="9824" y="2674"/>
                </a:cubicBezTo>
                <a:cubicBezTo>
                  <a:pt x="9824" y="2686"/>
                  <a:pt x="9824" y="2686"/>
                  <a:pt x="9824" y="2686"/>
                </a:cubicBezTo>
                <a:cubicBezTo>
                  <a:pt x="9824" y="2698"/>
                  <a:pt x="9824" y="2698"/>
                  <a:pt x="9824" y="2698"/>
                </a:cubicBezTo>
                <a:cubicBezTo>
                  <a:pt x="9824" y="2710"/>
                  <a:pt x="9829" y="2716"/>
                  <a:pt x="9829" y="2721"/>
                </a:cubicBezTo>
                <a:cubicBezTo>
                  <a:pt x="9835" y="2727"/>
                  <a:pt x="9841" y="2727"/>
                  <a:pt x="9841" y="2727"/>
                </a:cubicBezTo>
                <a:cubicBezTo>
                  <a:pt x="9847" y="2733"/>
                  <a:pt x="9853" y="2739"/>
                  <a:pt x="9853" y="2739"/>
                </a:cubicBezTo>
                <a:cubicBezTo>
                  <a:pt x="9859" y="2745"/>
                  <a:pt x="9865" y="2745"/>
                  <a:pt x="9865" y="2751"/>
                </a:cubicBezTo>
                <a:cubicBezTo>
                  <a:pt x="9865" y="2751"/>
                  <a:pt x="9871" y="2757"/>
                  <a:pt x="9871" y="2763"/>
                </a:cubicBezTo>
                <a:cubicBezTo>
                  <a:pt x="9871" y="2763"/>
                  <a:pt x="9865" y="2769"/>
                  <a:pt x="9865" y="2775"/>
                </a:cubicBezTo>
                <a:cubicBezTo>
                  <a:pt x="9865" y="2781"/>
                  <a:pt x="9859" y="2781"/>
                  <a:pt x="9859" y="2793"/>
                </a:cubicBezTo>
                <a:cubicBezTo>
                  <a:pt x="9859" y="2799"/>
                  <a:pt x="9859" y="2799"/>
                  <a:pt x="9859" y="2799"/>
                </a:cubicBezTo>
                <a:lnTo>
                  <a:pt x="9865" y="2805"/>
                </a:lnTo>
                <a:cubicBezTo>
                  <a:pt x="9865" y="2810"/>
                  <a:pt x="9865" y="2816"/>
                  <a:pt x="9865" y="2816"/>
                </a:cubicBezTo>
                <a:cubicBezTo>
                  <a:pt x="9942" y="2816"/>
                  <a:pt x="9942" y="2816"/>
                  <a:pt x="9942" y="2816"/>
                </a:cubicBezTo>
                <a:cubicBezTo>
                  <a:pt x="9942" y="2810"/>
                  <a:pt x="9942" y="2805"/>
                  <a:pt x="9948" y="2805"/>
                </a:cubicBezTo>
                <a:cubicBezTo>
                  <a:pt x="9948" y="2799"/>
                  <a:pt x="9942" y="2793"/>
                  <a:pt x="9948" y="2793"/>
                </a:cubicBezTo>
                <a:cubicBezTo>
                  <a:pt x="9948" y="2787"/>
                  <a:pt x="9954" y="2781"/>
                  <a:pt x="9954" y="2781"/>
                </a:cubicBezTo>
                <a:cubicBezTo>
                  <a:pt x="9960" y="2775"/>
                  <a:pt x="9960" y="2769"/>
                  <a:pt x="9966" y="2769"/>
                </a:cubicBezTo>
                <a:cubicBezTo>
                  <a:pt x="9972" y="2769"/>
                  <a:pt x="9972" y="2769"/>
                  <a:pt x="9978" y="2769"/>
                </a:cubicBezTo>
                <a:cubicBezTo>
                  <a:pt x="9990" y="2769"/>
                  <a:pt x="9990" y="2769"/>
                  <a:pt x="9990" y="2769"/>
                </a:cubicBezTo>
                <a:cubicBezTo>
                  <a:pt x="9990" y="2769"/>
                  <a:pt x="9995" y="2769"/>
                  <a:pt x="10001" y="2769"/>
                </a:cubicBezTo>
                <a:cubicBezTo>
                  <a:pt x="10001" y="2769"/>
                  <a:pt x="10007" y="2775"/>
                  <a:pt x="10013" y="2775"/>
                </a:cubicBezTo>
                <a:cubicBezTo>
                  <a:pt x="10019" y="2775"/>
                  <a:pt x="10019" y="2775"/>
                  <a:pt x="10025" y="2769"/>
                </a:cubicBezTo>
                <a:cubicBezTo>
                  <a:pt x="10025" y="2769"/>
                  <a:pt x="10025" y="2763"/>
                  <a:pt x="10031" y="2757"/>
                </a:cubicBezTo>
                <a:cubicBezTo>
                  <a:pt x="10037" y="2757"/>
                  <a:pt x="10049" y="2757"/>
                  <a:pt x="10055" y="2757"/>
                </a:cubicBezTo>
                <a:cubicBezTo>
                  <a:pt x="10055" y="2721"/>
                  <a:pt x="10055" y="2721"/>
                  <a:pt x="10055" y="2721"/>
                </a:cubicBezTo>
                <a:cubicBezTo>
                  <a:pt x="10102" y="2721"/>
                  <a:pt x="10102" y="2721"/>
                  <a:pt x="10102" y="2721"/>
                </a:cubicBezTo>
                <a:cubicBezTo>
                  <a:pt x="10102" y="2716"/>
                  <a:pt x="10108" y="2716"/>
                  <a:pt x="10108" y="2710"/>
                </a:cubicBezTo>
                <a:cubicBezTo>
                  <a:pt x="10108" y="2704"/>
                  <a:pt x="10102" y="2698"/>
                  <a:pt x="10102" y="2692"/>
                </a:cubicBezTo>
                <a:cubicBezTo>
                  <a:pt x="10079" y="2692"/>
                  <a:pt x="10079" y="2692"/>
                  <a:pt x="10079" y="2692"/>
                </a:cubicBezTo>
                <a:cubicBezTo>
                  <a:pt x="10079" y="2692"/>
                  <a:pt x="10072" y="2698"/>
                  <a:pt x="10067" y="2698"/>
                </a:cubicBezTo>
                <a:cubicBezTo>
                  <a:pt x="10067" y="2698"/>
                  <a:pt x="10061" y="2698"/>
                  <a:pt x="10055" y="2698"/>
                </a:cubicBezTo>
                <a:cubicBezTo>
                  <a:pt x="10055" y="2692"/>
                  <a:pt x="10061" y="2686"/>
                  <a:pt x="10055" y="2686"/>
                </a:cubicBezTo>
                <a:cubicBezTo>
                  <a:pt x="10055" y="2680"/>
                  <a:pt x="10049" y="2686"/>
                  <a:pt x="10043" y="2680"/>
                </a:cubicBezTo>
                <a:cubicBezTo>
                  <a:pt x="10049" y="2674"/>
                  <a:pt x="10055" y="2668"/>
                  <a:pt x="10061" y="2656"/>
                </a:cubicBezTo>
                <a:lnTo>
                  <a:pt x="10067" y="2650"/>
                </a:lnTo>
                <a:cubicBezTo>
                  <a:pt x="10072" y="2639"/>
                  <a:pt x="10072" y="2632"/>
                  <a:pt x="10072" y="2627"/>
                </a:cubicBezTo>
                <a:cubicBezTo>
                  <a:pt x="10072" y="2615"/>
                  <a:pt x="10072" y="2609"/>
                  <a:pt x="10072" y="2603"/>
                </a:cubicBezTo>
                <a:cubicBezTo>
                  <a:pt x="10072" y="2597"/>
                  <a:pt x="10072" y="2591"/>
                  <a:pt x="10072" y="2591"/>
                </a:cubicBezTo>
                <a:cubicBezTo>
                  <a:pt x="10079" y="2585"/>
                  <a:pt x="10079" y="2585"/>
                  <a:pt x="10079" y="2579"/>
                </a:cubicBezTo>
                <a:cubicBezTo>
                  <a:pt x="10084" y="2573"/>
                  <a:pt x="10090" y="2573"/>
                  <a:pt x="10090" y="2573"/>
                </a:cubicBezTo>
                <a:cubicBezTo>
                  <a:pt x="10096" y="2567"/>
                  <a:pt x="10096" y="2561"/>
                  <a:pt x="10102" y="2561"/>
                </a:cubicBezTo>
                <a:cubicBezTo>
                  <a:pt x="10108" y="2561"/>
                  <a:pt x="10108" y="2561"/>
                  <a:pt x="10114" y="2561"/>
                </a:cubicBezTo>
                <a:cubicBezTo>
                  <a:pt x="10120" y="2555"/>
                  <a:pt x="10120" y="2550"/>
                  <a:pt x="10126" y="2550"/>
                </a:cubicBezTo>
                <a:cubicBezTo>
                  <a:pt x="10132" y="2550"/>
                  <a:pt x="10132" y="2550"/>
                  <a:pt x="10138" y="2550"/>
                </a:cubicBezTo>
                <a:cubicBezTo>
                  <a:pt x="10138" y="2544"/>
                  <a:pt x="10144" y="2550"/>
                  <a:pt x="10150" y="2550"/>
                </a:cubicBezTo>
                <a:cubicBezTo>
                  <a:pt x="10150" y="2544"/>
                  <a:pt x="10150" y="2538"/>
                  <a:pt x="10156" y="2538"/>
                </a:cubicBezTo>
                <a:cubicBezTo>
                  <a:pt x="10156" y="2532"/>
                  <a:pt x="10156" y="2526"/>
                  <a:pt x="10156" y="2526"/>
                </a:cubicBezTo>
                <a:cubicBezTo>
                  <a:pt x="10156" y="2520"/>
                  <a:pt x="10161" y="2520"/>
                  <a:pt x="10161" y="2514"/>
                </a:cubicBezTo>
                <a:cubicBezTo>
                  <a:pt x="10167" y="2508"/>
                  <a:pt x="10173" y="2508"/>
                  <a:pt x="10173" y="2502"/>
                </a:cubicBezTo>
                <a:cubicBezTo>
                  <a:pt x="10179" y="2502"/>
                  <a:pt x="10185" y="2502"/>
                  <a:pt x="10185" y="2496"/>
                </a:cubicBezTo>
                <a:cubicBezTo>
                  <a:pt x="10185" y="2490"/>
                  <a:pt x="10185" y="2490"/>
                  <a:pt x="10185" y="2484"/>
                </a:cubicBezTo>
                <a:cubicBezTo>
                  <a:pt x="10185" y="2473"/>
                  <a:pt x="10185" y="2473"/>
                  <a:pt x="10185" y="2473"/>
                </a:cubicBezTo>
                <a:cubicBezTo>
                  <a:pt x="10185" y="2466"/>
                  <a:pt x="10185" y="2466"/>
                  <a:pt x="10185" y="2461"/>
                </a:cubicBezTo>
                <a:cubicBezTo>
                  <a:pt x="10173" y="2461"/>
                  <a:pt x="10167" y="2461"/>
                  <a:pt x="10161" y="2461"/>
                </a:cubicBezTo>
                <a:cubicBezTo>
                  <a:pt x="10150" y="2461"/>
                  <a:pt x="10144" y="2455"/>
                  <a:pt x="10138" y="2455"/>
                </a:cubicBezTo>
                <a:cubicBezTo>
                  <a:pt x="10132" y="2455"/>
                  <a:pt x="10132" y="2461"/>
                  <a:pt x="10126" y="2461"/>
                </a:cubicBezTo>
                <a:cubicBezTo>
                  <a:pt x="10126" y="2443"/>
                  <a:pt x="10126" y="2437"/>
                  <a:pt x="10126" y="2419"/>
                </a:cubicBezTo>
                <a:cubicBezTo>
                  <a:pt x="10126" y="2419"/>
                  <a:pt x="10120" y="2413"/>
                  <a:pt x="10114" y="2413"/>
                </a:cubicBezTo>
                <a:cubicBezTo>
                  <a:pt x="10108" y="2407"/>
                  <a:pt x="10108" y="2413"/>
                  <a:pt x="10102" y="2413"/>
                </a:cubicBezTo>
                <a:cubicBezTo>
                  <a:pt x="10096" y="2407"/>
                  <a:pt x="10096" y="2407"/>
                  <a:pt x="10090" y="2401"/>
                </a:cubicBezTo>
                <a:cubicBezTo>
                  <a:pt x="10090" y="2401"/>
                  <a:pt x="10090" y="2395"/>
                  <a:pt x="10090" y="2389"/>
                </a:cubicBezTo>
                <a:cubicBezTo>
                  <a:pt x="10090" y="2300"/>
                  <a:pt x="10090" y="2300"/>
                  <a:pt x="10090" y="2300"/>
                </a:cubicBezTo>
                <a:cubicBezTo>
                  <a:pt x="10096" y="2295"/>
                  <a:pt x="10102" y="2295"/>
                  <a:pt x="10108" y="2289"/>
                </a:cubicBezTo>
                <a:cubicBezTo>
                  <a:pt x="10108" y="2289"/>
                  <a:pt x="10108" y="2283"/>
                  <a:pt x="10114" y="2277"/>
                </a:cubicBezTo>
                <a:cubicBezTo>
                  <a:pt x="10114" y="2277"/>
                  <a:pt x="10120" y="2271"/>
                  <a:pt x="10120" y="2265"/>
                </a:cubicBezTo>
                <a:cubicBezTo>
                  <a:pt x="10126" y="2265"/>
                  <a:pt x="10126" y="2259"/>
                  <a:pt x="10126" y="2259"/>
                </a:cubicBezTo>
                <a:cubicBezTo>
                  <a:pt x="10132" y="2247"/>
                  <a:pt x="10132" y="2241"/>
                  <a:pt x="10132" y="2235"/>
                </a:cubicBezTo>
                <a:cubicBezTo>
                  <a:pt x="10138" y="2229"/>
                  <a:pt x="10138" y="2223"/>
                  <a:pt x="10138" y="2223"/>
                </a:cubicBezTo>
                <a:cubicBezTo>
                  <a:pt x="10144" y="2218"/>
                  <a:pt x="10150" y="2218"/>
                  <a:pt x="10150" y="2218"/>
                </a:cubicBezTo>
                <a:cubicBezTo>
                  <a:pt x="10156" y="2218"/>
                  <a:pt x="10161" y="2218"/>
                  <a:pt x="10161" y="2218"/>
                </a:cubicBezTo>
                <a:cubicBezTo>
                  <a:pt x="10173" y="2212"/>
                  <a:pt x="10179" y="2212"/>
                  <a:pt x="10185" y="2206"/>
                </a:cubicBezTo>
                <a:cubicBezTo>
                  <a:pt x="10191" y="2200"/>
                  <a:pt x="10191" y="2200"/>
                  <a:pt x="10197" y="2194"/>
                </a:cubicBezTo>
                <a:cubicBezTo>
                  <a:pt x="10197" y="2188"/>
                  <a:pt x="10203" y="2188"/>
                  <a:pt x="10203" y="2188"/>
                </a:cubicBezTo>
                <a:cubicBezTo>
                  <a:pt x="10209" y="2182"/>
                  <a:pt x="10209" y="2176"/>
                  <a:pt x="10209" y="2176"/>
                </a:cubicBezTo>
                <a:cubicBezTo>
                  <a:pt x="10221" y="2170"/>
                  <a:pt x="10227" y="2170"/>
                  <a:pt x="10233" y="2170"/>
                </a:cubicBezTo>
                <a:cubicBezTo>
                  <a:pt x="10238" y="2170"/>
                  <a:pt x="10245" y="2170"/>
                  <a:pt x="10250" y="2170"/>
                </a:cubicBezTo>
                <a:cubicBezTo>
                  <a:pt x="10250" y="2170"/>
                  <a:pt x="10250" y="2164"/>
                  <a:pt x="10256" y="2158"/>
                </a:cubicBezTo>
                <a:cubicBezTo>
                  <a:pt x="10262" y="2158"/>
                  <a:pt x="10268" y="2152"/>
                  <a:pt x="10268" y="2152"/>
                </a:cubicBezTo>
                <a:cubicBezTo>
                  <a:pt x="10268" y="2146"/>
                  <a:pt x="10268" y="2141"/>
                  <a:pt x="10268" y="2141"/>
                </a:cubicBezTo>
                <a:cubicBezTo>
                  <a:pt x="10268" y="2134"/>
                  <a:pt x="10274" y="2129"/>
                  <a:pt x="10274" y="2129"/>
                </a:cubicBezTo>
                <a:cubicBezTo>
                  <a:pt x="10280" y="2129"/>
                  <a:pt x="10286" y="2129"/>
                  <a:pt x="10286" y="2123"/>
                </a:cubicBezTo>
                <a:cubicBezTo>
                  <a:pt x="10292" y="2123"/>
                  <a:pt x="10298" y="2123"/>
                  <a:pt x="10298" y="2123"/>
                </a:cubicBezTo>
                <a:cubicBezTo>
                  <a:pt x="10304" y="2123"/>
                  <a:pt x="10310" y="2123"/>
                  <a:pt x="10310" y="2123"/>
                </a:cubicBezTo>
                <a:cubicBezTo>
                  <a:pt x="10316" y="2123"/>
                  <a:pt x="10322" y="2123"/>
                  <a:pt x="10322" y="2117"/>
                </a:cubicBezTo>
                <a:cubicBezTo>
                  <a:pt x="10327" y="2117"/>
                  <a:pt x="10333" y="2111"/>
                  <a:pt x="10333" y="2105"/>
                </a:cubicBezTo>
                <a:cubicBezTo>
                  <a:pt x="10333" y="2093"/>
                  <a:pt x="10327" y="2093"/>
                  <a:pt x="10322" y="2087"/>
                </a:cubicBezTo>
                <a:cubicBezTo>
                  <a:pt x="10322" y="2081"/>
                  <a:pt x="10316" y="2081"/>
                  <a:pt x="10310" y="2075"/>
                </a:cubicBezTo>
                <a:cubicBezTo>
                  <a:pt x="10310" y="2075"/>
                  <a:pt x="10310" y="2069"/>
                  <a:pt x="10310" y="2063"/>
                </a:cubicBezTo>
                <a:cubicBezTo>
                  <a:pt x="10310" y="2052"/>
                  <a:pt x="10310" y="2040"/>
                  <a:pt x="10322" y="2034"/>
                </a:cubicBezTo>
                <a:cubicBezTo>
                  <a:pt x="10322" y="2028"/>
                  <a:pt x="10322" y="2022"/>
                  <a:pt x="10327" y="2022"/>
                </a:cubicBezTo>
                <a:cubicBezTo>
                  <a:pt x="10333" y="2016"/>
                  <a:pt x="10333" y="2022"/>
                  <a:pt x="10339" y="2022"/>
                </a:cubicBezTo>
                <a:cubicBezTo>
                  <a:pt x="10345" y="2016"/>
                  <a:pt x="10345" y="2016"/>
                  <a:pt x="10351" y="2010"/>
                </a:cubicBezTo>
                <a:cubicBezTo>
                  <a:pt x="10357" y="2010"/>
                  <a:pt x="10357" y="2004"/>
                  <a:pt x="10357" y="1998"/>
                </a:cubicBezTo>
                <a:cubicBezTo>
                  <a:pt x="10363" y="1986"/>
                  <a:pt x="10363" y="1980"/>
                  <a:pt x="10369" y="1975"/>
                </a:cubicBezTo>
                <a:cubicBezTo>
                  <a:pt x="10369" y="1968"/>
                  <a:pt x="10369" y="1963"/>
                  <a:pt x="10369" y="1963"/>
                </a:cubicBezTo>
                <a:cubicBezTo>
                  <a:pt x="10375" y="1957"/>
                  <a:pt x="10387" y="1957"/>
                  <a:pt x="10393" y="1957"/>
                </a:cubicBezTo>
                <a:cubicBezTo>
                  <a:pt x="10404" y="1957"/>
                  <a:pt x="10411" y="1963"/>
                  <a:pt x="10416" y="1963"/>
                </a:cubicBezTo>
                <a:cubicBezTo>
                  <a:pt x="10422" y="1963"/>
                  <a:pt x="10422" y="1963"/>
                  <a:pt x="10428" y="1963"/>
                </a:cubicBezTo>
                <a:cubicBezTo>
                  <a:pt x="10434" y="1963"/>
                  <a:pt x="10434" y="1968"/>
                  <a:pt x="10434" y="1975"/>
                </a:cubicBezTo>
                <a:cubicBezTo>
                  <a:pt x="10446" y="1980"/>
                  <a:pt x="10446" y="1986"/>
                  <a:pt x="10452" y="1998"/>
                </a:cubicBezTo>
                <a:cubicBezTo>
                  <a:pt x="10458" y="1992"/>
                  <a:pt x="10464" y="1992"/>
                  <a:pt x="10464" y="1992"/>
                </a:cubicBezTo>
                <a:cubicBezTo>
                  <a:pt x="10470" y="1992"/>
                  <a:pt x="10470" y="1986"/>
                  <a:pt x="10476" y="1980"/>
                </a:cubicBezTo>
                <a:cubicBezTo>
                  <a:pt x="10476" y="1980"/>
                  <a:pt x="10482" y="1980"/>
                  <a:pt x="10488" y="1980"/>
                </a:cubicBezTo>
                <a:cubicBezTo>
                  <a:pt x="10493" y="1980"/>
                  <a:pt x="10493" y="1986"/>
                  <a:pt x="10499" y="1986"/>
                </a:cubicBezTo>
                <a:cubicBezTo>
                  <a:pt x="10499" y="1992"/>
                  <a:pt x="10505" y="1992"/>
                  <a:pt x="10505" y="1998"/>
                </a:cubicBezTo>
                <a:cubicBezTo>
                  <a:pt x="10511" y="1998"/>
                  <a:pt x="10511" y="2004"/>
                  <a:pt x="10511" y="2010"/>
                </a:cubicBezTo>
                <a:cubicBezTo>
                  <a:pt x="10517" y="2010"/>
                  <a:pt x="10517" y="2016"/>
                  <a:pt x="10517" y="2022"/>
                </a:cubicBezTo>
                <a:cubicBezTo>
                  <a:pt x="10517" y="2057"/>
                  <a:pt x="10517" y="2057"/>
                  <a:pt x="10517" y="2057"/>
                </a:cubicBezTo>
                <a:cubicBezTo>
                  <a:pt x="10488" y="2057"/>
                  <a:pt x="10488" y="2057"/>
                  <a:pt x="10488" y="2057"/>
                </a:cubicBezTo>
                <a:cubicBezTo>
                  <a:pt x="10488" y="2069"/>
                  <a:pt x="10488" y="2075"/>
                  <a:pt x="10488" y="2093"/>
                </a:cubicBezTo>
                <a:cubicBezTo>
                  <a:pt x="10488" y="2093"/>
                  <a:pt x="10488" y="2099"/>
                  <a:pt x="10488" y="2105"/>
                </a:cubicBezTo>
                <a:cubicBezTo>
                  <a:pt x="10482" y="2111"/>
                  <a:pt x="10482" y="2117"/>
                  <a:pt x="10476" y="2123"/>
                </a:cubicBezTo>
                <a:cubicBezTo>
                  <a:pt x="10470" y="2129"/>
                  <a:pt x="10464" y="2129"/>
                  <a:pt x="10464" y="2134"/>
                </a:cubicBezTo>
                <a:cubicBezTo>
                  <a:pt x="10458" y="2141"/>
                  <a:pt x="10452" y="2141"/>
                  <a:pt x="10446" y="2141"/>
                </a:cubicBezTo>
                <a:cubicBezTo>
                  <a:pt x="10434" y="2141"/>
                  <a:pt x="10428" y="2134"/>
                  <a:pt x="10416" y="2134"/>
                </a:cubicBezTo>
                <a:cubicBezTo>
                  <a:pt x="10411" y="2134"/>
                  <a:pt x="10404" y="2141"/>
                  <a:pt x="10404" y="2141"/>
                </a:cubicBezTo>
                <a:cubicBezTo>
                  <a:pt x="10399" y="2146"/>
                  <a:pt x="10393" y="2146"/>
                  <a:pt x="10393" y="2146"/>
                </a:cubicBezTo>
                <a:cubicBezTo>
                  <a:pt x="10387" y="2152"/>
                  <a:pt x="10387" y="2158"/>
                  <a:pt x="10387" y="2158"/>
                </a:cubicBezTo>
                <a:cubicBezTo>
                  <a:pt x="10381" y="2164"/>
                  <a:pt x="10381" y="2164"/>
                  <a:pt x="10375" y="2170"/>
                </a:cubicBezTo>
                <a:cubicBezTo>
                  <a:pt x="10375" y="2176"/>
                  <a:pt x="10375" y="2176"/>
                  <a:pt x="10375" y="2182"/>
                </a:cubicBezTo>
                <a:cubicBezTo>
                  <a:pt x="10369" y="2188"/>
                  <a:pt x="10363" y="2188"/>
                  <a:pt x="10363" y="2188"/>
                </a:cubicBezTo>
                <a:cubicBezTo>
                  <a:pt x="10357" y="2194"/>
                  <a:pt x="10357" y="2194"/>
                  <a:pt x="10351" y="2200"/>
                </a:cubicBezTo>
                <a:cubicBezTo>
                  <a:pt x="10351" y="2206"/>
                  <a:pt x="10351" y="2206"/>
                  <a:pt x="10345" y="2212"/>
                </a:cubicBezTo>
                <a:cubicBezTo>
                  <a:pt x="10339" y="2212"/>
                  <a:pt x="10339" y="2212"/>
                  <a:pt x="10333" y="2218"/>
                </a:cubicBezTo>
                <a:cubicBezTo>
                  <a:pt x="10327" y="2223"/>
                  <a:pt x="10316" y="2223"/>
                  <a:pt x="10316" y="2235"/>
                </a:cubicBezTo>
                <a:cubicBezTo>
                  <a:pt x="10316" y="2253"/>
                  <a:pt x="10322" y="2259"/>
                  <a:pt x="10322" y="2277"/>
                </a:cubicBezTo>
                <a:cubicBezTo>
                  <a:pt x="10322" y="2283"/>
                  <a:pt x="10322" y="2289"/>
                  <a:pt x="10316" y="2295"/>
                </a:cubicBezTo>
                <a:cubicBezTo>
                  <a:pt x="10316" y="2300"/>
                  <a:pt x="10304" y="2300"/>
                  <a:pt x="10304" y="2312"/>
                </a:cubicBezTo>
                <a:cubicBezTo>
                  <a:pt x="10304" y="2324"/>
                  <a:pt x="10310" y="2336"/>
                  <a:pt x="10310" y="2348"/>
                </a:cubicBezTo>
                <a:cubicBezTo>
                  <a:pt x="10310" y="2360"/>
                  <a:pt x="10310" y="2360"/>
                  <a:pt x="10310" y="2360"/>
                </a:cubicBezTo>
                <a:cubicBezTo>
                  <a:pt x="10310" y="2366"/>
                  <a:pt x="10316" y="2372"/>
                  <a:pt x="10316" y="2372"/>
                </a:cubicBezTo>
                <a:cubicBezTo>
                  <a:pt x="10316" y="2384"/>
                  <a:pt x="10316" y="2389"/>
                  <a:pt x="10316" y="2401"/>
                </a:cubicBezTo>
                <a:cubicBezTo>
                  <a:pt x="10327" y="2401"/>
                  <a:pt x="10333" y="2401"/>
                  <a:pt x="10345" y="2401"/>
                </a:cubicBezTo>
                <a:cubicBezTo>
                  <a:pt x="10351" y="2401"/>
                  <a:pt x="10357" y="2407"/>
                  <a:pt x="10363" y="2413"/>
                </a:cubicBezTo>
                <a:cubicBezTo>
                  <a:pt x="10369" y="2413"/>
                  <a:pt x="10369" y="2419"/>
                  <a:pt x="10375" y="2419"/>
                </a:cubicBezTo>
                <a:cubicBezTo>
                  <a:pt x="10375" y="2425"/>
                  <a:pt x="10381" y="2431"/>
                  <a:pt x="10381" y="2431"/>
                </a:cubicBezTo>
                <a:cubicBezTo>
                  <a:pt x="10393" y="2437"/>
                  <a:pt x="10399" y="2437"/>
                  <a:pt x="10404" y="2443"/>
                </a:cubicBezTo>
                <a:cubicBezTo>
                  <a:pt x="10411" y="2443"/>
                  <a:pt x="10411" y="2449"/>
                  <a:pt x="10416" y="2449"/>
                </a:cubicBezTo>
                <a:cubicBezTo>
                  <a:pt x="10428" y="2455"/>
                  <a:pt x="10434" y="2466"/>
                  <a:pt x="10446" y="2466"/>
                </a:cubicBezTo>
                <a:cubicBezTo>
                  <a:pt x="10452" y="2466"/>
                  <a:pt x="10452" y="2466"/>
                  <a:pt x="10452" y="2466"/>
                </a:cubicBezTo>
                <a:cubicBezTo>
                  <a:pt x="10458" y="2466"/>
                  <a:pt x="10458" y="2461"/>
                  <a:pt x="10464" y="2461"/>
                </a:cubicBezTo>
                <a:cubicBezTo>
                  <a:pt x="10476" y="2455"/>
                  <a:pt x="10488" y="2437"/>
                  <a:pt x="10499" y="2437"/>
                </a:cubicBezTo>
                <a:cubicBezTo>
                  <a:pt x="10511" y="2437"/>
                  <a:pt x="10517" y="2449"/>
                  <a:pt x="10529" y="2449"/>
                </a:cubicBezTo>
                <a:cubicBezTo>
                  <a:pt x="10535" y="2449"/>
                  <a:pt x="10541" y="2443"/>
                  <a:pt x="10547" y="2443"/>
                </a:cubicBezTo>
                <a:cubicBezTo>
                  <a:pt x="10553" y="2443"/>
                  <a:pt x="10559" y="2449"/>
                  <a:pt x="10559" y="2443"/>
                </a:cubicBezTo>
                <a:cubicBezTo>
                  <a:pt x="10565" y="2443"/>
                  <a:pt x="10565" y="2443"/>
                  <a:pt x="10570" y="2437"/>
                </a:cubicBezTo>
                <a:cubicBezTo>
                  <a:pt x="10577" y="2437"/>
                  <a:pt x="10570" y="2431"/>
                  <a:pt x="10577" y="2425"/>
                </a:cubicBezTo>
                <a:cubicBezTo>
                  <a:pt x="10577" y="2425"/>
                  <a:pt x="10582" y="2425"/>
                  <a:pt x="10582" y="2419"/>
                </a:cubicBezTo>
                <a:cubicBezTo>
                  <a:pt x="10677" y="2419"/>
                  <a:pt x="10677" y="2419"/>
                  <a:pt x="10677" y="2419"/>
                </a:cubicBezTo>
                <a:cubicBezTo>
                  <a:pt x="10683" y="2419"/>
                  <a:pt x="10683" y="2413"/>
                  <a:pt x="10689" y="2413"/>
                </a:cubicBezTo>
                <a:cubicBezTo>
                  <a:pt x="10695" y="2413"/>
                  <a:pt x="10701" y="2413"/>
                  <a:pt x="10707" y="2413"/>
                </a:cubicBezTo>
                <a:cubicBezTo>
                  <a:pt x="10707" y="2413"/>
                  <a:pt x="10707" y="2407"/>
                  <a:pt x="10713" y="2413"/>
                </a:cubicBezTo>
                <a:lnTo>
                  <a:pt x="10719" y="2419"/>
                </a:lnTo>
                <a:cubicBezTo>
                  <a:pt x="10719" y="2425"/>
                  <a:pt x="10719" y="2431"/>
                  <a:pt x="10725" y="2431"/>
                </a:cubicBezTo>
                <a:cubicBezTo>
                  <a:pt x="10725" y="2437"/>
                  <a:pt x="10731" y="2437"/>
                  <a:pt x="10731" y="2437"/>
                </a:cubicBezTo>
                <a:cubicBezTo>
                  <a:pt x="10790" y="2437"/>
                  <a:pt x="10790" y="2437"/>
                  <a:pt x="10790" y="2437"/>
                </a:cubicBezTo>
                <a:cubicBezTo>
                  <a:pt x="10796" y="2449"/>
                  <a:pt x="10796" y="2449"/>
                  <a:pt x="10796" y="2449"/>
                </a:cubicBezTo>
                <a:cubicBezTo>
                  <a:pt x="10790" y="2455"/>
                  <a:pt x="10790" y="2461"/>
                  <a:pt x="10784" y="2461"/>
                </a:cubicBezTo>
                <a:cubicBezTo>
                  <a:pt x="10778" y="2461"/>
                  <a:pt x="10772" y="2461"/>
                  <a:pt x="10760" y="2461"/>
                </a:cubicBezTo>
                <a:cubicBezTo>
                  <a:pt x="10748" y="2461"/>
                  <a:pt x="10743" y="2461"/>
                  <a:pt x="10731" y="2461"/>
                </a:cubicBezTo>
                <a:lnTo>
                  <a:pt x="10725" y="2466"/>
                </a:lnTo>
                <a:cubicBezTo>
                  <a:pt x="10719" y="2466"/>
                  <a:pt x="10713" y="2473"/>
                  <a:pt x="10713" y="2473"/>
                </a:cubicBezTo>
                <a:cubicBezTo>
                  <a:pt x="10707" y="2473"/>
                  <a:pt x="10701" y="2478"/>
                  <a:pt x="10701" y="2484"/>
                </a:cubicBezTo>
                <a:cubicBezTo>
                  <a:pt x="10695" y="2484"/>
                  <a:pt x="10689" y="2484"/>
                  <a:pt x="10689" y="2490"/>
                </a:cubicBezTo>
                <a:cubicBezTo>
                  <a:pt x="10683" y="2496"/>
                  <a:pt x="10683" y="2496"/>
                  <a:pt x="10677" y="2502"/>
                </a:cubicBezTo>
                <a:cubicBezTo>
                  <a:pt x="10677" y="2508"/>
                  <a:pt x="10677" y="2508"/>
                  <a:pt x="10671" y="2514"/>
                </a:cubicBezTo>
                <a:cubicBezTo>
                  <a:pt x="10671" y="2520"/>
                  <a:pt x="10671" y="2520"/>
                  <a:pt x="10665" y="2526"/>
                </a:cubicBezTo>
                <a:cubicBezTo>
                  <a:pt x="10659" y="2526"/>
                  <a:pt x="10659" y="2526"/>
                  <a:pt x="10654" y="2526"/>
                </a:cubicBezTo>
                <a:cubicBezTo>
                  <a:pt x="10648" y="2526"/>
                  <a:pt x="10636" y="2526"/>
                  <a:pt x="10630" y="2520"/>
                </a:cubicBezTo>
                <a:cubicBezTo>
                  <a:pt x="10624" y="2520"/>
                  <a:pt x="10624" y="2514"/>
                  <a:pt x="10618" y="2508"/>
                </a:cubicBezTo>
                <a:cubicBezTo>
                  <a:pt x="10612" y="2508"/>
                  <a:pt x="10612" y="2496"/>
                  <a:pt x="10600" y="2496"/>
                </a:cubicBezTo>
                <a:cubicBezTo>
                  <a:pt x="10588" y="2496"/>
                  <a:pt x="10582" y="2508"/>
                  <a:pt x="10577" y="2508"/>
                </a:cubicBezTo>
                <a:cubicBezTo>
                  <a:pt x="10565" y="2508"/>
                  <a:pt x="10559" y="2508"/>
                  <a:pt x="10553" y="2508"/>
                </a:cubicBezTo>
                <a:cubicBezTo>
                  <a:pt x="10541" y="2508"/>
                  <a:pt x="10535" y="2502"/>
                  <a:pt x="10529" y="2502"/>
                </a:cubicBezTo>
                <a:cubicBezTo>
                  <a:pt x="10523" y="2502"/>
                  <a:pt x="10517" y="2508"/>
                  <a:pt x="10517" y="2508"/>
                </a:cubicBezTo>
                <a:cubicBezTo>
                  <a:pt x="10511" y="2508"/>
                  <a:pt x="10511" y="2514"/>
                  <a:pt x="10505" y="2514"/>
                </a:cubicBezTo>
                <a:cubicBezTo>
                  <a:pt x="10499" y="2514"/>
                  <a:pt x="10499" y="2520"/>
                  <a:pt x="10493" y="2520"/>
                </a:cubicBezTo>
                <a:cubicBezTo>
                  <a:pt x="10488" y="2520"/>
                  <a:pt x="10488" y="2520"/>
                  <a:pt x="10482" y="2520"/>
                </a:cubicBezTo>
                <a:cubicBezTo>
                  <a:pt x="10476" y="2520"/>
                  <a:pt x="10476" y="2514"/>
                  <a:pt x="10470" y="2514"/>
                </a:cubicBezTo>
                <a:cubicBezTo>
                  <a:pt x="10464" y="2514"/>
                  <a:pt x="10464" y="2520"/>
                  <a:pt x="10458" y="2520"/>
                </a:cubicBezTo>
                <a:cubicBezTo>
                  <a:pt x="10458" y="2520"/>
                  <a:pt x="10452" y="2520"/>
                  <a:pt x="10446" y="2526"/>
                </a:cubicBezTo>
                <a:cubicBezTo>
                  <a:pt x="10446" y="2526"/>
                  <a:pt x="10452" y="2532"/>
                  <a:pt x="10446" y="2538"/>
                </a:cubicBezTo>
                <a:cubicBezTo>
                  <a:pt x="10446" y="2544"/>
                  <a:pt x="10440" y="2544"/>
                  <a:pt x="10434" y="2550"/>
                </a:cubicBezTo>
                <a:cubicBezTo>
                  <a:pt x="10434" y="2550"/>
                  <a:pt x="10440" y="2561"/>
                  <a:pt x="10434" y="2561"/>
                </a:cubicBezTo>
                <a:cubicBezTo>
                  <a:pt x="10428" y="2561"/>
                  <a:pt x="10428" y="2555"/>
                  <a:pt x="10422" y="2555"/>
                </a:cubicBezTo>
                <a:cubicBezTo>
                  <a:pt x="10416" y="2555"/>
                  <a:pt x="10416" y="2555"/>
                  <a:pt x="10411" y="2555"/>
                </a:cubicBezTo>
                <a:cubicBezTo>
                  <a:pt x="10404" y="2555"/>
                  <a:pt x="10404" y="2550"/>
                  <a:pt x="10399" y="2550"/>
                </a:cubicBezTo>
                <a:cubicBezTo>
                  <a:pt x="10399" y="2544"/>
                  <a:pt x="10404" y="2538"/>
                  <a:pt x="10399" y="2538"/>
                </a:cubicBezTo>
                <a:cubicBezTo>
                  <a:pt x="10399" y="2532"/>
                  <a:pt x="10393" y="2538"/>
                  <a:pt x="10387" y="2538"/>
                </a:cubicBezTo>
                <a:cubicBezTo>
                  <a:pt x="10387" y="2538"/>
                  <a:pt x="10381" y="2538"/>
                  <a:pt x="10375" y="2538"/>
                </a:cubicBezTo>
                <a:cubicBezTo>
                  <a:pt x="10375" y="2538"/>
                  <a:pt x="10369" y="2538"/>
                  <a:pt x="10363" y="2544"/>
                </a:cubicBezTo>
                <a:cubicBezTo>
                  <a:pt x="10363" y="2544"/>
                  <a:pt x="10363" y="2550"/>
                  <a:pt x="10363" y="2555"/>
                </a:cubicBezTo>
                <a:cubicBezTo>
                  <a:pt x="10369" y="2555"/>
                  <a:pt x="10369" y="2561"/>
                  <a:pt x="10375" y="2561"/>
                </a:cubicBezTo>
                <a:cubicBezTo>
                  <a:pt x="10375" y="2561"/>
                  <a:pt x="10381" y="2561"/>
                  <a:pt x="10387" y="2561"/>
                </a:cubicBezTo>
                <a:cubicBezTo>
                  <a:pt x="10393" y="2561"/>
                  <a:pt x="10393" y="2567"/>
                  <a:pt x="10399" y="2573"/>
                </a:cubicBezTo>
                <a:cubicBezTo>
                  <a:pt x="10387" y="2573"/>
                  <a:pt x="10381" y="2567"/>
                  <a:pt x="10375" y="2573"/>
                </a:cubicBezTo>
                <a:cubicBezTo>
                  <a:pt x="10357" y="2573"/>
                  <a:pt x="10351" y="2579"/>
                  <a:pt x="10339" y="2579"/>
                </a:cubicBezTo>
                <a:cubicBezTo>
                  <a:pt x="10333" y="2585"/>
                  <a:pt x="10327" y="2585"/>
                  <a:pt x="10327" y="2585"/>
                </a:cubicBezTo>
                <a:cubicBezTo>
                  <a:pt x="10327" y="2591"/>
                  <a:pt x="10327" y="2597"/>
                  <a:pt x="10327" y="2597"/>
                </a:cubicBezTo>
                <a:cubicBezTo>
                  <a:pt x="10333" y="2609"/>
                  <a:pt x="10339" y="2615"/>
                  <a:pt x="10351" y="2615"/>
                </a:cubicBezTo>
                <a:lnTo>
                  <a:pt x="10357" y="2615"/>
                </a:lnTo>
                <a:cubicBezTo>
                  <a:pt x="10363" y="2615"/>
                  <a:pt x="10369" y="2621"/>
                  <a:pt x="10369" y="2621"/>
                </a:cubicBezTo>
                <a:cubicBezTo>
                  <a:pt x="10375" y="2621"/>
                  <a:pt x="10381" y="2621"/>
                  <a:pt x="10387" y="2621"/>
                </a:cubicBezTo>
                <a:cubicBezTo>
                  <a:pt x="10393" y="2621"/>
                  <a:pt x="10399" y="2621"/>
                  <a:pt x="10404" y="2621"/>
                </a:cubicBezTo>
                <a:cubicBezTo>
                  <a:pt x="10416" y="2615"/>
                  <a:pt x="10416" y="2603"/>
                  <a:pt x="10422" y="2597"/>
                </a:cubicBezTo>
                <a:cubicBezTo>
                  <a:pt x="10428" y="2591"/>
                  <a:pt x="10428" y="2585"/>
                  <a:pt x="10434" y="2585"/>
                </a:cubicBezTo>
                <a:cubicBezTo>
                  <a:pt x="10446" y="2585"/>
                  <a:pt x="10446" y="2585"/>
                  <a:pt x="10452" y="2591"/>
                </a:cubicBezTo>
                <a:cubicBezTo>
                  <a:pt x="10458" y="2591"/>
                  <a:pt x="10464" y="2591"/>
                  <a:pt x="10464" y="2597"/>
                </a:cubicBezTo>
                <a:cubicBezTo>
                  <a:pt x="10470" y="2597"/>
                  <a:pt x="10476" y="2603"/>
                  <a:pt x="10476" y="2603"/>
                </a:cubicBezTo>
                <a:cubicBezTo>
                  <a:pt x="10476" y="2609"/>
                  <a:pt x="10476" y="2615"/>
                  <a:pt x="10482" y="2615"/>
                </a:cubicBezTo>
                <a:cubicBezTo>
                  <a:pt x="10482" y="2621"/>
                  <a:pt x="10476" y="2627"/>
                  <a:pt x="10482" y="2627"/>
                </a:cubicBezTo>
                <a:cubicBezTo>
                  <a:pt x="10482" y="2632"/>
                  <a:pt x="10488" y="2632"/>
                  <a:pt x="10493" y="2632"/>
                </a:cubicBezTo>
                <a:lnTo>
                  <a:pt x="10499" y="2639"/>
                </a:lnTo>
                <a:cubicBezTo>
                  <a:pt x="10505" y="2639"/>
                  <a:pt x="10511" y="2644"/>
                  <a:pt x="10511" y="2650"/>
                </a:cubicBezTo>
                <a:cubicBezTo>
                  <a:pt x="10511" y="2650"/>
                  <a:pt x="10511" y="2656"/>
                  <a:pt x="10505" y="2656"/>
                </a:cubicBezTo>
                <a:cubicBezTo>
                  <a:pt x="10499" y="2668"/>
                  <a:pt x="10488" y="2668"/>
                  <a:pt x="10476" y="2674"/>
                </a:cubicBezTo>
                <a:cubicBezTo>
                  <a:pt x="10476" y="2674"/>
                  <a:pt x="10464" y="2674"/>
                  <a:pt x="10464" y="2680"/>
                </a:cubicBezTo>
                <a:cubicBezTo>
                  <a:pt x="10464" y="2680"/>
                  <a:pt x="10464" y="2686"/>
                  <a:pt x="10464" y="2692"/>
                </a:cubicBezTo>
                <a:cubicBezTo>
                  <a:pt x="10464" y="2698"/>
                  <a:pt x="10464" y="2704"/>
                  <a:pt x="10464" y="2710"/>
                </a:cubicBezTo>
                <a:cubicBezTo>
                  <a:pt x="10440" y="2710"/>
                  <a:pt x="10440" y="2710"/>
                  <a:pt x="10440" y="2710"/>
                </a:cubicBezTo>
                <a:cubicBezTo>
                  <a:pt x="10434" y="2710"/>
                  <a:pt x="10428" y="2710"/>
                  <a:pt x="10422" y="2710"/>
                </a:cubicBezTo>
                <a:cubicBezTo>
                  <a:pt x="10422" y="2704"/>
                  <a:pt x="10416" y="2704"/>
                  <a:pt x="10416" y="2704"/>
                </a:cubicBezTo>
                <a:cubicBezTo>
                  <a:pt x="10411" y="2704"/>
                  <a:pt x="10411" y="2698"/>
                  <a:pt x="10411" y="2692"/>
                </a:cubicBezTo>
                <a:cubicBezTo>
                  <a:pt x="10404" y="2692"/>
                  <a:pt x="10411" y="2686"/>
                  <a:pt x="10411" y="2680"/>
                </a:cubicBezTo>
                <a:cubicBezTo>
                  <a:pt x="10404" y="2680"/>
                  <a:pt x="10404" y="2674"/>
                  <a:pt x="10399" y="2668"/>
                </a:cubicBezTo>
                <a:cubicBezTo>
                  <a:pt x="10399" y="2668"/>
                  <a:pt x="10387" y="2674"/>
                  <a:pt x="10387" y="2668"/>
                </a:cubicBezTo>
                <a:cubicBezTo>
                  <a:pt x="10387" y="2668"/>
                  <a:pt x="10387" y="2662"/>
                  <a:pt x="10387" y="2656"/>
                </a:cubicBezTo>
                <a:lnTo>
                  <a:pt x="10387" y="2650"/>
                </a:lnTo>
                <a:cubicBezTo>
                  <a:pt x="10363" y="2650"/>
                  <a:pt x="10363" y="2650"/>
                  <a:pt x="10363" y="2650"/>
                </a:cubicBezTo>
                <a:cubicBezTo>
                  <a:pt x="10357" y="2656"/>
                  <a:pt x="10357" y="2662"/>
                  <a:pt x="10351" y="2668"/>
                </a:cubicBezTo>
                <a:cubicBezTo>
                  <a:pt x="10345" y="2674"/>
                  <a:pt x="10339" y="2674"/>
                  <a:pt x="10339" y="2680"/>
                </a:cubicBezTo>
                <a:cubicBezTo>
                  <a:pt x="10333" y="2680"/>
                  <a:pt x="10327" y="2680"/>
                  <a:pt x="10327" y="2686"/>
                </a:cubicBezTo>
                <a:cubicBezTo>
                  <a:pt x="10322" y="2686"/>
                  <a:pt x="10327" y="2692"/>
                  <a:pt x="10327" y="2698"/>
                </a:cubicBezTo>
                <a:cubicBezTo>
                  <a:pt x="10327" y="2698"/>
                  <a:pt x="10327" y="2704"/>
                  <a:pt x="10327" y="2710"/>
                </a:cubicBezTo>
                <a:cubicBezTo>
                  <a:pt x="10327" y="2710"/>
                  <a:pt x="10322" y="2716"/>
                  <a:pt x="10322" y="2721"/>
                </a:cubicBezTo>
                <a:cubicBezTo>
                  <a:pt x="10316" y="2721"/>
                  <a:pt x="10316" y="2727"/>
                  <a:pt x="10310" y="2727"/>
                </a:cubicBezTo>
                <a:cubicBezTo>
                  <a:pt x="10310" y="2733"/>
                  <a:pt x="10310" y="2739"/>
                  <a:pt x="10310" y="2739"/>
                </a:cubicBezTo>
                <a:cubicBezTo>
                  <a:pt x="10310" y="2745"/>
                  <a:pt x="10304" y="2751"/>
                  <a:pt x="10304" y="2757"/>
                </a:cubicBezTo>
                <a:cubicBezTo>
                  <a:pt x="10304" y="2763"/>
                  <a:pt x="10304" y="2769"/>
                  <a:pt x="10304" y="2775"/>
                </a:cubicBezTo>
                <a:cubicBezTo>
                  <a:pt x="10304" y="2781"/>
                  <a:pt x="10310" y="2781"/>
                  <a:pt x="10310" y="2787"/>
                </a:cubicBezTo>
                <a:cubicBezTo>
                  <a:pt x="10310" y="2793"/>
                  <a:pt x="10316" y="2793"/>
                  <a:pt x="10316" y="2799"/>
                </a:cubicBezTo>
                <a:cubicBezTo>
                  <a:pt x="10316" y="2805"/>
                  <a:pt x="10310" y="2805"/>
                  <a:pt x="10304" y="2810"/>
                </a:cubicBezTo>
                <a:cubicBezTo>
                  <a:pt x="10304" y="2816"/>
                  <a:pt x="10298" y="2816"/>
                  <a:pt x="10292" y="2822"/>
                </a:cubicBezTo>
                <a:cubicBezTo>
                  <a:pt x="10292" y="2828"/>
                  <a:pt x="10292" y="2828"/>
                  <a:pt x="10292" y="2834"/>
                </a:cubicBezTo>
                <a:cubicBezTo>
                  <a:pt x="10304" y="2846"/>
                  <a:pt x="10304" y="2846"/>
                  <a:pt x="10304" y="2846"/>
                </a:cubicBezTo>
                <a:cubicBezTo>
                  <a:pt x="10298" y="2858"/>
                  <a:pt x="10298" y="2858"/>
                  <a:pt x="10298" y="2858"/>
                </a:cubicBezTo>
                <a:cubicBezTo>
                  <a:pt x="10298" y="2858"/>
                  <a:pt x="10292" y="2858"/>
                  <a:pt x="10286" y="2858"/>
                </a:cubicBezTo>
                <a:cubicBezTo>
                  <a:pt x="10274" y="2858"/>
                  <a:pt x="10274" y="2846"/>
                  <a:pt x="10262" y="2846"/>
                </a:cubicBezTo>
                <a:cubicBezTo>
                  <a:pt x="10250" y="2846"/>
                  <a:pt x="10245" y="2846"/>
                  <a:pt x="10238" y="2846"/>
                </a:cubicBezTo>
                <a:cubicBezTo>
                  <a:pt x="10227" y="2846"/>
                  <a:pt x="10221" y="2846"/>
                  <a:pt x="10215" y="2846"/>
                </a:cubicBezTo>
                <a:cubicBezTo>
                  <a:pt x="10209" y="2846"/>
                  <a:pt x="10203" y="2846"/>
                  <a:pt x="10197" y="2852"/>
                </a:cubicBezTo>
                <a:cubicBezTo>
                  <a:pt x="10197" y="2858"/>
                  <a:pt x="10191" y="2858"/>
                  <a:pt x="10191" y="2864"/>
                </a:cubicBezTo>
                <a:cubicBezTo>
                  <a:pt x="10191" y="2870"/>
                  <a:pt x="10197" y="2870"/>
                  <a:pt x="10197" y="2876"/>
                </a:cubicBezTo>
                <a:cubicBezTo>
                  <a:pt x="10203" y="2887"/>
                  <a:pt x="10209" y="2887"/>
                  <a:pt x="10215" y="2893"/>
                </a:cubicBezTo>
                <a:cubicBezTo>
                  <a:pt x="10215" y="2905"/>
                  <a:pt x="10215" y="2905"/>
                  <a:pt x="10215" y="2905"/>
                </a:cubicBezTo>
                <a:cubicBezTo>
                  <a:pt x="10203" y="2911"/>
                  <a:pt x="10203" y="2911"/>
                  <a:pt x="10203" y="2911"/>
                </a:cubicBezTo>
                <a:cubicBezTo>
                  <a:pt x="10185" y="2899"/>
                  <a:pt x="10179" y="2893"/>
                  <a:pt x="10161" y="2882"/>
                </a:cubicBezTo>
                <a:cubicBezTo>
                  <a:pt x="10156" y="2882"/>
                  <a:pt x="10156" y="2882"/>
                  <a:pt x="10150" y="2876"/>
                </a:cubicBezTo>
                <a:cubicBezTo>
                  <a:pt x="10144" y="2870"/>
                  <a:pt x="10144" y="2864"/>
                  <a:pt x="10138" y="2864"/>
                </a:cubicBezTo>
                <a:cubicBezTo>
                  <a:pt x="10138" y="2858"/>
                  <a:pt x="10132" y="2858"/>
                  <a:pt x="10126" y="2858"/>
                </a:cubicBezTo>
                <a:cubicBezTo>
                  <a:pt x="10126" y="2858"/>
                  <a:pt x="10120" y="2864"/>
                  <a:pt x="10114" y="2864"/>
                </a:cubicBezTo>
                <a:cubicBezTo>
                  <a:pt x="10108" y="2870"/>
                  <a:pt x="10102" y="2876"/>
                  <a:pt x="10090" y="2882"/>
                </a:cubicBezTo>
                <a:cubicBezTo>
                  <a:pt x="10084" y="2882"/>
                  <a:pt x="10084" y="2887"/>
                  <a:pt x="10079" y="2887"/>
                </a:cubicBezTo>
                <a:cubicBezTo>
                  <a:pt x="10079" y="2887"/>
                  <a:pt x="10072" y="2887"/>
                  <a:pt x="10067" y="2887"/>
                </a:cubicBezTo>
                <a:cubicBezTo>
                  <a:pt x="10067" y="2893"/>
                  <a:pt x="10061" y="2893"/>
                  <a:pt x="10055" y="2893"/>
                </a:cubicBezTo>
                <a:cubicBezTo>
                  <a:pt x="10055" y="2899"/>
                  <a:pt x="10055" y="2905"/>
                  <a:pt x="10049" y="2905"/>
                </a:cubicBezTo>
                <a:cubicBezTo>
                  <a:pt x="10043" y="2911"/>
                  <a:pt x="10043" y="2911"/>
                  <a:pt x="10037" y="2917"/>
                </a:cubicBezTo>
                <a:cubicBezTo>
                  <a:pt x="10025" y="2923"/>
                  <a:pt x="10019" y="2917"/>
                  <a:pt x="10001" y="2917"/>
                </a:cubicBezTo>
                <a:cubicBezTo>
                  <a:pt x="9995" y="2917"/>
                  <a:pt x="9990" y="2917"/>
                  <a:pt x="9978" y="2923"/>
                </a:cubicBezTo>
                <a:cubicBezTo>
                  <a:pt x="9972" y="2923"/>
                  <a:pt x="9972" y="2929"/>
                  <a:pt x="9966" y="2929"/>
                </a:cubicBezTo>
                <a:cubicBezTo>
                  <a:pt x="9960" y="2935"/>
                  <a:pt x="9954" y="2935"/>
                  <a:pt x="9948" y="2935"/>
                </a:cubicBezTo>
                <a:cubicBezTo>
                  <a:pt x="9936" y="2935"/>
                  <a:pt x="9924" y="2935"/>
                  <a:pt x="9912" y="2923"/>
                </a:cubicBezTo>
                <a:cubicBezTo>
                  <a:pt x="9906" y="2911"/>
                  <a:pt x="9906" y="2899"/>
                  <a:pt x="9906" y="2882"/>
                </a:cubicBezTo>
                <a:cubicBezTo>
                  <a:pt x="9883" y="2882"/>
                  <a:pt x="9883" y="2882"/>
                  <a:pt x="9883" y="2882"/>
                </a:cubicBezTo>
                <a:cubicBezTo>
                  <a:pt x="9883" y="2887"/>
                  <a:pt x="9877" y="2887"/>
                  <a:pt x="9877" y="2887"/>
                </a:cubicBezTo>
                <a:cubicBezTo>
                  <a:pt x="9871" y="2893"/>
                  <a:pt x="9871" y="2899"/>
                  <a:pt x="9871" y="2899"/>
                </a:cubicBezTo>
                <a:cubicBezTo>
                  <a:pt x="9865" y="2899"/>
                  <a:pt x="9859" y="2899"/>
                  <a:pt x="9859" y="2899"/>
                </a:cubicBezTo>
                <a:cubicBezTo>
                  <a:pt x="9853" y="2899"/>
                  <a:pt x="9847" y="2893"/>
                  <a:pt x="9841" y="2893"/>
                </a:cubicBezTo>
                <a:cubicBezTo>
                  <a:pt x="9818" y="2893"/>
                  <a:pt x="9818" y="2893"/>
                  <a:pt x="9818" y="2893"/>
                </a:cubicBezTo>
                <a:cubicBezTo>
                  <a:pt x="9812" y="2893"/>
                  <a:pt x="9806" y="2899"/>
                  <a:pt x="9795" y="2899"/>
                </a:cubicBezTo>
                <a:cubicBezTo>
                  <a:pt x="9795" y="2911"/>
                  <a:pt x="9800" y="2917"/>
                  <a:pt x="9795" y="2935"/>
                </a:cubicBezTo>
                <a:cubicBezTo>
                  <a:pt x="9771" y="2935"/>
                  <a:pt x="9771" y="2935"/>
                  <a:pt x="9771" y="2935"/>
                </a:cubicBezTo>
                <a:cubicBezTo>
                  <a:pt x="9765" y="2935"/>
                  <a:pt x="9759" y="2935"/>
                  <a:pt x="9753" y="2929"/>
                </a:cubicBezTo>
                <a:cubicBezTo>
                  <a:pt x="9753" y="2929"/>
                  <a:pt x="9747" y="2929"/>
                  <a:pt x="9741" y="2923"/>
                </a:cubicBezTo>
                <a:cubicBezTo>
                  <a:pt x="9741" y="2911"/>
                  <a:pt x="9741" y="2905"/>
                  <a:pt x="9736" y="2893"/>
                </a:cubicBezTo>
                <a:cubicBezTo>
                  <a:pt x="9730" y="2899"/>
                  <a:pt x="9730" y="2899"/>
                  <a:pt x="9730" y="2899"/>
                </a:cubicBezTo>
                <a:cubicBezTo>
                  <a:pt x="9706" y="2899"/>
                  <a:pt x="9706" y="2899"/>
                  <a:pt x="9706" y="2899"/>
                </a:cubicBezTo>
                <a:cubicBezTo>
                  <a:pt x="9706" y="2882"/>
                  <a:pt x="9706" y="2882"/>
                  <a:pt x="9706" y="2882"/>
                </a:cubicBezTo>
                <a:cubicBezTo>
                  <a:pt x="9706" y="2876"/>
                  <a:pt x="9700" y="2876"/>
                  <a:pt x="9700" y="2870"/>
                </a:cubicBezTo>
                <a:cubicBezTo>
                  <a:pt x="9700" y="2864"/>
                  <a:pt x="9706" y="2864"/>
                  <a:pt x="9706" y="2858"/>
                </a:cubicBezTo>
                <a:cubicBezTo>
                  <a:pt x="9753" y="2858"/>
                  <a:pt x="9753" y="2858"/>
                  <a:pt x="9753" y="2858"/>
                </a:cubicBezTo>
                <a:cubicBezTo>
                  <a:pt x="9759" y="2858"/>
                  <a:pt x="9765" y="2864"/>
                  <a:pt x="9777" y="2864"/>
                </a:cubicBezTo>
                <a:cubicBezTo>
                  <a:pt x="9783" y="2864"/>
                  <a:pt x="9783" y="2870"/>
                  <a:pt x="9789" y="2876"/>
                </a:cubicBezTo>
                <a:cubicBezTo>
                  <a:pt x="9795" y="2876"/>
                  <a:pt x="9795" y="2882"/>
                  <a:pt x="9806" y="2882"/>
                </a:cubicBezTo>
                <a:cubicBezTo>
                  <a:pt x="9812" y="2882"/>
                  <a:pt x="9818" y="2876"/>
                  <a:pt x="9824" y="2876"/>
                </a:cubicBezTo>
                <a:cubicBezTo>
                  <a:pt x="9829" y="2870"/>
                  <a:pt x="9829" y="2864"/>
                  <a:pt x="9829" y="2852"/>
                </a:cubicBezTo>
                <a:cubicBezTo>
                  <a:pt x="9829" y="2840"/>
                  <a:pt x="9824" y="2834"/>
                  <a:pt x="9824" y="2822"/>
                </a:cubicBezTo>
                <a:cubicBezTo>
                  <a:pt x="9824" y="2816"/>
                  <a:pt x="9829" y="2816"/>
                  <a:pt x="9829" y="2805"/>
                </a:cubicBezTo>
                <a:cubicBezTo>
                  <a:pt x="9835" y="2799"/>
                  <a:pt x="9841" y="2799"/>
                  <a:pt x="9841" y="2793"/>
                </a:cubicBezTo>
                <a:cubicBezTo>
                  <a:pt x="9841" y="2781"/>
                  <a:pt x="9841" y="2775"/>
                  <a:pt x="9841" y="2769"/>
                </a:cubicBezTo>
                <a:cubicBezTo>
                  <a:pt x="9818" y="2769"/>
                  <a:pt x="9818" y="2769"/>
                  <a:pt x="9818" y="2769"/>
                </a:cubicBezTo>
                <a:cubicBezTo>
                  <a:pt x="9812" y="2769"/>
                  <a:pt x="9812" y="2775"/>
                  <a:pt x="9806" y="2775"/>
                </a:cubicBezTo>
                <a:cubicBezTo>
                  <a:pt x="9800" y="2775"/>
                  <a:pt x="9789" y="2769"/>
                  <a:pt x="9783" y="2775"/>
                </a:cubicBezTo>
                <a:cubicBezTo>
                  <a:pt x="9777" y="2775"/>
                  <a:pt x="9777" y="2775"/>
                  <a:pt x="9771" y="2781"/>
                </a:cubicBezTo>
                <a:cubicBezTo>
                  <a:pt x="9771" y="2781"/>
                  <a:pt x="9771" y="2787"/>
                  <a:pt x="9765" y="2793"/>
                </a:cubicBezTo>
                <a:cubicBezTo>
                  <a:pt x="9765" y="2793"/>
                  <a:pt x="9759" y="2805"/>
                  <a:pt x="9753" y="2805"/>
                </a:cubicBezTo>
                <a:cubicBezTo>
                  <a:pt x="9747" y="2805"/>
                  <a:pt x="9747" y="2805"/>
                  <a:pt x="9747" y="2805"/>
                </a:cubicBezTo>
                <a:cubicBezTo>
                  <a:pt x="9747" y="2805"/>
                  <a:pt x="9741" y="2799"/>
                  <a:pt x="9736" y="2799"/>
                </a:cubicBezTo>
                <a:cubicBezTo>
                  <a:pt x="9741" y="2787"/>
                  <a:pt x="9736" y="2781"/>
                  <a:pt x="9741" y="2775"/>
                </a:cubicBezTo>
                <a:cubicBezTo>
                  <a:pt x="9741" y="2769"/>
                  <a:pt x="9753" y="2769"/>
                  <a:pt x="9753" y="2763"/>
                </a:cubicBezTo>
                <a:cubicBezTo>
                  <a:pt x="9753" y="2763"/>
                  <a:pt x="9753" y="2757"/>
                  <a:pt x="9753" y="2751"/>
                </a:cubicBezTo>
                <a:cubicBezTo>
                  <a:pt x="9753" y="2733"/>
                  <a:pt x="9753" y="2733"/>
                  <a:pt x="9753" y="2733"/>
                </a:cubicBezTo>
                <a:cubicBezTo>
                  <a:pt x="9747" y="2739"/>
                  <a:pt x="9741" y="2739"/>
                  <a:pt x="9730" y="2739"/>
                </a:cubicBezTo>
                <a:cubicBezTo>
                  <a:pt x="9730" y="2739"/>
                  <a:pt x="9724" y="2739"/>
                  <a:pt x="9724" y="2733"/>
                </a:cubicBezTo>
                <a:cubicBezTo>
                  <a:pt x="9724" y="2727"/>
                  <a:pt x="9724" y="2727"/>
                  <a:pt x="9724" y="2721"/>
                </a:cubicBezTo>
                <a:cubicBezTo>
                  <a:pt x="9730" y="2716"/>
                  <a:pt x="9736" y="2710"/>
                  <a:pt x="9736" y="2698"/>
                </a:cubicBezTo>
                <a:cubicBezTo>
                  <a:pt x="9741" y="2698"/>
                  <a:pt x="9736" y="2692"/>
                  <a:pt x="9736" y="2686"/>
                </a:cubicBezTo>
                <a:cubicBezTo>
                  <a:pt x="9736" y="2686"/>
                  <a:pt x="9741" y="2680"/>
                  <a:pt x="9736" y="2674"/>
                </a:cubicBezTo>
                <a:cubicBezTo>
                  <a:pt x="9736" y="2668"/>
                  <a:pt x="9730" y="2668"/>
                  <a:pt x="9730" y="2662"/>
                </a:cubicBezTo>
                <a:cubicBezTo>
                  <a:pt x="9730" y="2662"/>
                  <a:pt x="9730" y="2656"/>
                  <a:pt x="9724" y="2650"/>
                </a:cubicBezTo>
                <a:cubicBezTo>
                  <a:pt x="9718" y="2650"/>
                  <a:pt x="9724" y="2644"/>
                  <a:pt x="9718" y="2644"/>
                </a:cubicBezTo>
                <a:cubicBezTo>
                  <a:pt x="9712" y="2644"/>
                  <a:pt x="9706" y="2644"/>
                  <a:pt x="9706" y="2644"/>
                </a:cubicBezTo>
                <a:cubicBezTo>
                  <a:pt x="9700" y="2644"/>
                  <a:pt x="9694" y="2650"/>
                  <a:pt x="9688" y="2650"/>
                </a:cubicBezTo>
                <a:cubicBezTo>
                  <a:pt x="9688" y="2662"/>
                  <a:pt x="9688" y="2668"/>
                  <a:pt x="9682" y="2674"/>
                </a:cubicBezTo>
                <a:cubicBezTo>
                  <a:pt x="9676" y="2686"/>
                  <a:pt x="9676" y="2692"/>
                  <a:pt x="9664" y="2698"/>
                </a:cubicBezTo>
                <a:cubicBezTo>
                  <a:pt x="9658" y="2698"/>
                  <a:pt x="9658" y="2698"/>
                  <a:pt x="9653" y="2698"/>
                </a:cubicBezTo>
                <a:cubicBezTo>
                  <a:pt x="9647" y="2698"/>
                  <a:pt x="9641" y="2698"/>
                  <a:pt x="9641" y="2698"/>
                </a:cubicBezTo>
                <a:cubicBezTo>
                  <a:pt x="9635" y="2698"/>
                  <a:pt x="9629" y="2704"/>
                  <a:pt x="9629" y="2710"/>
                </a:cubicBezTo>
                <a:cubicBezTo>
                  <a:pt x="9629" y="2716"/>
                  <a:pt x="9635" y="2721"/>
                  <a:pt x="9635" y="2727"/>
                </a:cubicBezTo>
                <a:cubicBezTo>
                  <a:pt x="9635" y="2733"/>
                  <a:pt x="9635" y="2733"/>
                  <a:pt x="9635" y="2733"/>
                </a:cubicBezTo>
                <a:cubicBezTo>
                  <a:pt x="9635" y="2739"/>
                  <a:pt x="9635" y="2745"/>
                  <a:pt x="9629" y="2745"/>
                </a:cubicBezTo>
                <a:cubicBezTo>
                  <a:pt x="9629" y="2745"/>
                  <a:pt x="9623" y="2745"/>
                  <a:pt x="9617" y="2745"/>
                </a:cubicBezTo>
                <a:cubicBezTo>
                  <a:pt x="9617" y="2751"/>
                  <a:pt x="9611" y="2751"/>
                  <a:pt x="9605" y="2751"/>
                </a:cubicBezTo>
                <a:cubicBezTo>
                  <a:pt x="9593" y="2757"/>
                  <a:pt x="9587" y="2763"/>
                  <a:pt x="9587" y="2775"/>
                </a:cubicBezTo>
                <a:cubicBezTo>
                  <a:pt x="9587" y="2787"/>
                  <a:pt x="9593" y="2793"/>
                  <a:pt x="9599" y="2805"/>
                </a:cubicBezTo>
                <a:cubicBezTo>
                  <a:pt x="9599" y="2810"/>
                  <a:pt x="9605" y="2810"/>
                  <a:pt x="9605" y="2816"/>
                </a:cubicBezTo>
                <a:cubicBezTo>
                  <a:pt x="9611" y="2816"/>
                  <a:pt x="9617" y="2816"/>
                  <a:pt x="9617" y="2816"/>
                </a:cubicBezTo>
                <a:cubicBezTo>
                  <a:pt x="9623" y="2822"/>
                  <a:pt x="9623" y="2822"/>
                  <a:pt x="9629" y="2828"/>
                </a:cubicBezTo>
                <a:cubicBezTo>
                  <a:pt x="9629" y="2828"/>
                  <a:pt x="9629" y="2834"/>
                  <a:pt x="9629" y="2840"/>
                </a:cubicBezTo>
                <a:cubicBezTo>
                  <a:pt x="9629" y="2840"/>
                  <a:pt x="9617" y="2846"/>
                  <a:pt x="9617" y="2852"/>
                </a:cubicBezTo>
                <a:cubicBezTo>
                  <a:pt x="9617" y="2858"/>
                  <a:pt x="9623" y="2858"/>
                  <a:pt x="9623" y="2864"/>
                </a:cubicBezTo>
                <a:cubicBezTo>
                  <a:pt x="9623" y="2876"/>
                  <a:pt x="9623" y="2876"/>
                  <a:pt x="9623" y="2876"/>
                </a:cubicBezTo>
                <a:cubicBezTo>
                  <a:pt x="9623" y="2882"/>
                  <a:pt x="9617" y="2882"/>
                  <a:pt x="9617" y="2893"/>
                </a:cubicBezTo>
                <a:cubicBezTo>
                  <a:pt x="9617" y="2893"/>
                  <a:pt x="9617" y="2893"/>
                  <a:pt x="9617" y="2899"/>
                </a:cubicBezTo>
                <a:cubicBezTo>
                  <a:pt x="9617" y="2905"/>
                  <a:pt x="9617" y="2905"/>
                  <a:pt x="9623" y="2911"/>
                </a:cubicBezTo>
                <a:cubicBezTo>
                  <a:pt x="9623" y="2917"/>
                  <a:pt x="9629" y="2917"/>
                  <a:pt x="9629" y="2923"/>
                </a:cubicBezTo>
                <a:cubicBezTo>
                  <a:pt x="9635" y="2929"/>
                  <a:pt x="9641" y="2935"/>
                  <a:pt x="9641" y="2947"/>
                </a:cubicBezTo>
                <a:cubicBezTo>
                  <a:pt x="9641" y="2965"/>
                  <a:pt x="9641" y="2965"/>
                  <a:pt x="9641" y="2965"/>
                </a:cubicBezTo>
                <a:cubicBezTo>
                  <a:pt x="9623" y="2965"/>
                  <a:pt x="9623" y="2965"/>
                  <a:pt x="9623" y="2965"/>
                </a:cubicBezTo>
                <a:cubicBezTo>
                  <a:pt x="9617" y="2965"/>
                  <a:pt x="9611" y="2971"/>
                  <a:pt x="9605" y="2971"/>
                </a:cubicBezTo>
                <a:cubicBezTo>
                  <a:pt x="9593" y="2971"/>
                  <a:pt x="9587" y="2971"/>
                  <a:pt x="9575" y="2971"/>
                </a:cubicBezTo>
                <a:cubicBezTo>
                  <a:pt x="9564" y="2971"/>
                  <a:pt x="9564" y="2971"/>
                  <a:pt x="9564" y="2971"/>
                </a:cubicBezTo>
                <a:cubicBezTo>
                  <a:pt x="9558" y="2971"/>
                  <a:pt x="9552" y="2971"/>
                  <a:pt x="9546" y="2971"/>
                </a:cubicBezTo>
                <a:cubicBezTo>
                  <a:pt x="9534" y="2971"/>
                  <a:pt x="9528" y="2971"/>
                  <a:pt x="9516" y="2971"/>
                </a:cubicBezTo>
                <a:cubicBezTo>
                  <a:pt x="9504" y="2971"/>
                  <a:pt x="9498" y="2971"/>
                  <a:pt x="9492" y="2971"/>
                </a:cubicBezTo>
                <a:cubicBezTo>
                  <a:pt x="9487" y="2976"/>
                  <a:pt x="9492" y="2982"/>
                  <a:pt x="9487" y="2982"/>
                </a:cubicBezTo>
                <a:cubicBezTo>
                  <a:pt x="9481" y="2988"/>
                  <a:pt x="9481" y="2988"/>
                  <a:pt x="9475" y="2988"/>
                </a:cubicBezTo>
                <a:cubicBezTo>
                  <a:pt x="9469" y="2994"/>
                  <a:pt x="9457" y="2988"/>
                  <a:pt x="9451" y="2994"/>
                </a:cubicBezTo>
                <a:cubicBezTo>
                  <a:pt x="9445" y="3000"/>
                  <a:pt x="9451" y="3006"/>
                  <a:pt x="9445" y="3006"/>
                </a:cubicBezTo>
                <a:cubicBezTo>
                  <a:pt x="9445" y="3012"/>
                  <a:pt x="9445" y="3012"/>
                  <a:pt x="9439" y="3018"/>
                </a:cubicBezTo>
                <a:cubicBezTo>
                  <a:pt x="9433" y="3030"/>
                  <a:pt x="9427" y="3036"/>
                  <a:pt x="9415" y="3036"/>
                </a:cubicBezTo>
                <a:cubicBezTo>
                  <a:pt x="9409" y="3036"/>
                  <a:pt x="9409" y="3030"/>
                  <a:pt x="9403" y="3030"/>
                </a:cubicBezTo>
                <a:cubicBezTo>
                  <a:pt x="9392" y="3030"/>
                  <a:pt x="9392" y="3030"/>
                  <a:pt x="9392" y="3030"/>
                </a:cubicBezTo>
                <a:cubicBezTo>
                  <a:pt x="9380" y="3030"/>
                  <a:pt x="9380" y="3030"/>
                  <a:pt x="9380" y="3030"/>
                </a:cubicBezTo>
                <a:cubicBezTo>
                  <a:pt x="9380" y="3030"/>
                  <a:pt x="9374" y="3036"/>
                  <a:pt x="9368" y="3036"/>
                </a:cubicBezTo>
                <a:cubicBezTo>
                  <a:pt x="9368" y="3036"/>
                  <a:pt x="9362" y="3030"/>
                  <a:pt x="9356" y="3030"/>
                </a:cubicBezTo>
                <a:cubicBezTo>
                  <a:pt x="9356" y="3054"/>
                  <a:pt x="9356" y="3054"/>
                  <a:pt x="9356" y="3054"/>
                </a:cubicBezTo>
                <a:cubicBezTo>
                  <a:pt x="9380" y="3065"/>
                  <a:pt x="9380" y="3065"/>
                  <a:pt x="9380" y="3065"/>
                </a:cubicBezTo>
                <a:cubicBezTo>
                  <a:pt x="9380" y="3101"/>
                  <a:pt x="9380" y="3101"/>
                  <a:pt x="9380" y="3101"/>
                </a:cubicBezTo>
                <a:cubicBezTo>
                  <a:pt x="9374" y="3101"/>
                  <a:pt x="9368" y="3101"/>
                  <a:pt x="9362" y="3101"/>
                </a:cubicBezTo>
                <a:cubicBezTo>
                  <a:pt x="9362" y="3101"/>
                  <a:pt x="9356" y="3107"/>
                  <a:pt x="9350" y="3107"/>
                </a:cubicBezTo>
                <a:cubicBezTo>
                  <a:pt x="9350" y="3107"/>
                  <a:pt x="9344" y="3107"/>
                  <a:pt x="9344" y="3113"/>
                </a:cubicBezTo>
                <a:cubicBezTo>
                  <a:pt x="9338" y="3113"/>
                  <a:pt x="9332" y="3119"/>
                  <a:pt x="9332" y="3119"/>
                </a:cubicBezTo>
                <a:cubicBezTo>
                  <a:pt x="9321" y="3125"/>
                  <a:pt x="9315" y="3131"/>
                  <a:pt x="9309" y="3137"/>
                </a:cubicBezTo>
                <a:cubicBezTo>
                  <a:pt x="9303" y="3137"/>
                  <a:pt x="9303" y="3142"/>
                  <a:pt x="9297" y="3148"/>
                </a:cubicBezTo>
                <a:cubicBezTo>
                  <a:pt x="9291" y="3148"/>
                  <a:pt x="9291" y="3154"/>
                  <a:pt x="9285" y="3154"/>
                </a:cubicBezTo>
                <a:cubicBezTo>
                  <a:pt x="9273" y="3154"/>
                  <a:pt x="9273" y="3154"/>
                  <a:pt x="9273" y="3154"/>
                </a:cubicBezTo>
                <a:cubicBezTo>
                  <a:pt x="9261" y="3154"/>
                  <a:pt x="9249" y="3154"/>
                  <a:pt x="9237" y="3154"/>
                </a:cubicBezTo>
                <a:cubicBezTo>
                  <a:pt x="9237" y="3225"/>
                  <a:pt x="9237" y="3225"/>
                  <a:pt x="9237" y="3225"/>
                </a:cubicBezTo>
                <a:cubicBezTo>
                  <a:pt x="9220" y="3225"/>
                  <a:pt x="9208" y="3225"/>
                  <a:pt x="9190" y="3225"/>
                </a:cubicBezTo>
                <a:lnTo>
                  <a:pt x="9184" y="3231"/>
                </a:lnTo>
                <a:cubicBezTo>
                  <a:pt x="9178" y="3231"/>
                  <a:pt x="9172" y="3231"/>
                  <a:pt x="9172" y="3231"/>
                </a:cubicBezTo>
                <a:cubicBezTo>
                  <a:pt x="9172" y="3267"/>
                  <a:pt x="9172" y="3267"/>
                  <a:pt x="9172" y="3267"/>
                </a:cubicBezTo>
                <a:cubicBezTo>
                  <a:pt x="9131" y="3267"/>
                  <a:pt x="9131" y="3267"/>
                  <a:pt x="9131" y="3267"/>
                </a:cubicBezTo>
                <a:cubicBezTo>
                  <a:pt x="9125" y="3267"/>
                  <a:pt x="9119" y="3261"/>
                  <a:pt x="9113" y="3261"/>
                </a:cubicBezTo>
                <a:cubicBezTo>
                  <a:pt x="9107" y="3261"/>
                  <a:pt x="9101" y="3261"/>
                  <a:pt x="9095" y="3261"/>
                </a:cubicBezTo>
                <a:cubicBezTo>
                  <a:pt x="9089" y="3261"/>
                  <a:pt x="9083" y="3261"/>
                  <a:pt x="9077" y="3261"/>
                </a:cubicBezTo>
                <a:cubicBezTo>
                  <a:pt x="9077" y="3255"/>
                  <a:pt x="9083" y="3249"/>
                  <a:pt x="9077" y="3249"/>
                </a:cubicBezTo>
                <a:cubicBezTo>
                  <a:pt x="9077" y="3243"/>
                  <a:pt x="9071" y="3237"/>
                  <a:pt x="9066" y="3237"/>
                </a:cubicBezTo>
                <a:cubicBezTo>
                  <a:pt x="9060" y="3237"/>
                  <a:pt x="9054" y="3237"/>
                  <a:pt x="9048" y="3237"/>
                </a:cubicBezTo>
                <a:cubicBezTo>
                  <a:pt x="9048" y="3273"/>
                  <a:pt x="9048" y="3273"/>
                  <a:pt x="9048" y="3273"/>
                </a:cubicBezTo>
                <a:cubicBezTo>
                  <a:pt x="9054" y="3279"/>
                  <a:pt x="9060" y="3279"/>
                  <a:pt x="9071" y="3279"/>
                </a:cubicBezTo>
                <a:cubicBezTo>
                  <a:pt x="9060" y="3303"/>
                  <a:pt x="9060" y="3303"/>
                  <a:pt x="9060" y="3303"/>
                </a:cubicBezTo>
                <a:cubicBezTo>
                  <a:pt x="9066" y="3314"/>
                  <a:pt x="9066" y="3314"/>
                  <a:pt x="9066" y="3314"/>
                </a:cubicBezTo>
                <a:cubicBezTo>
                  <a:pt x="9066" y="3332"/>
                  <a:pt x="9066" y="3332"/>
                  <a:pt x="9066" y="3332"/>
                </a:cubicBezTo>
                <a:cubicBezTo>
                  <a:pt x="9048" y="3332"/>
                  <a:pt x="9042" y="3332"/>
                  <a:pt x="9030" y="3332"/>
                </a:cubicBezTo>
                <a:cubicBezTo>
                  <a:pt x="9024" y="3332"/>
                  <a:pt x="9018" y="3326"/>
                  <a:pt x="9018" y="3326"/>
                </a:cubicBezTo>
                <a:cubicBezTo>
                  <a:pt x="9012" y="3326"/>
                  <a:pt x="9006" y="3326"/>
                  <a:pt x="9006" y="3326"/>
                </a:cubicBezTo>
                <a:cubicBezTo>
                  <a:pt x="9000" y="3326"/>
                  <a:pt x="9000" y="3326"/>
                  <a:pt x="8994" y="3326"/>
                </a:cubicBezTo>
                <a:cubicBezTo>
                  <a:pt x="8989" y="3326"/>
                  <a:pt x="8982" y="3326"/>
                  <a:pt x="8977" y="3326"/>
                </a:cubicBezTo>
                <a:cubicBezTo>
                  <a:pt x="8977" y="3326"/>
                  <a:pt x="8971" y="3320"/>
                  <a:pt x="8965" y="3320"/>
                </a:cubicBezTo>
                <a:cubicBezTo>
                  <a:pt x="8965" y="3314"/>
                  <a:pt x="8965" y="3309"/>
                  <a:pt x="8959" y="3309"/>
                </a:cubicBezTo>
                <a:cubicBezTo>
                  <a:pt x="8953" y="3309"/>
                  <a:pt x="8947" y="3314"/>
                  <a:pt x="8941" y="3314"/>
                </a:cubicBezTo>
                <a:cubicBezTo>
                  <a:pt x="8935" y="3314"/>
                  <a:pt x="8929" y="3314"/>
                  <a:pt x="8929" y="3314"/>
                </a:cubicBezTo>
                <a:cubicBezTo>
                  <a:pt x="8917" y="3314"/>
                  <a:pt x="8911" y="3320"/>
                  <a:pt x="8905" y="3326"/>
                </a:cubicBezTo>
                <a:cubicBezTo>
                  <a:pt x="8900" y="3326"/>
                  <a:pt x="8894" y="3326"/>
                  <a:pt x="8894" y="3332"/>
                </a:cubicBezTo>
                <a:cubicBezTo>
                  <a:pt x="8894" y="3338"/>
                  <a:pt x="8888" y="3338"/>
                  <a:pt x="8888" y="3344"/>
                </a:cubicBezTo>
                <a:cubicBezTo>
                  <a:pt x="8888" y="3350"/>
                  <a:pt x="8894" y="3350"/>
                  <a:pt x="8894" y="3356"/>
                </a:cubicBezTo>
                <a:cubicBezTo>
                  <a:pt x="8900" y="3356"/>
                  <a:pt x="8905" y="3356"/>
                  <a:pt x="8905" y="3356"/>
                </a:cubicBezTo>
                <a:cubicBezTo>
                  <a:pt x="8911" y="3356"/>
                  <a:pt x="8911" y="3362"/>
                  <a:pt x="8917" y="3368"/>
                </a:cubicBezTo>
                <a:cubicBezTo>
                  <a:pt x="8917" y="3368"/>
                  <a:pt x="8923" y="3368"/>
                  <a:pt x="8929" y="3374"/>
                </a:cubicBezTo>
                <a:cubicBezTo>
                  <a:pt x="8929" y="3374"/>
                  <a:pt x="8935" y="3380"/>
                  <a:pt x="8941" y="3380"/>
                </a:cubicBezTo>
                <a:cubicBezTo>
                  <a:pt x="8947" y="3380"/>
                  <a:pt x="8953" y="3380"/>
                  <a:pt x="8965" y="3380"/>
                </a:cubicBezTo>
                <a:cubicBezTo>
                  <a:pt x="8977" y="3380"/>
                  <a:pt x="8977" y="3380"/>
                  <a:pt x="8977" y="3380"/>
                </a:cubicBezTo>
                <a:cubicBezTo>
                  <a:pt x="8982" y="3380"/>
                  <a:pt x="8982" y="3386"/>
                  <a:pt x="8989" y="3386"/>
                </a:cubicBezTo>
                <a:cubicBezTo>
                  <a:pt x="8994" y="3391"/>
                  <a:pt x="8994" y="3391"/>
                  <a:pt x="9000" y="3397"/>
                </a:cubicBezTo>
                <a:cubicBezTo>
                  <a:pt x="9000" y="3397"/>
                  <a:pt x="9006" y="3397"/>
                  <a:pt x="9012" y="3403"/>
                </a:cubicBezTo>
                <a:cubicBezTo>
                  <a:pt x="9012" y="3403"/>
                  <a:pt x="9018" y="3409"/>
                  <a:pt x="9018" y="3415"/>
                </a:cubicBezTo>
                <a:cubicBezTo>
                  <a:pt x="9024" y="3421"/>
                  <a:pt x="9036" y="3427"/>
                  <a:pt x="9042" y="3433"/>
                </a:cubicBezTo>
                <a:cubicBezTo>
                  <a:pt x="9042" y="3492"/>
                  <a:pt x="9042" y="3492"/>
                  <a:pt x="9042" y="3492"/>
                </a:cubicBezTo>
                <a:cubicBezTo>
                  <a:pt x="9048" y="3498"/>
                  <a:pt x="9048" y="3498"/>
                  <a:pt x="9048" y="3504"/>
                </a:cubicBezTo>
                <a:cubicBezTo>
                  <a:pt x="9054" y="3504"/>
                  <a:pt x="9060" y="3510"/>
                  <a:pt x="9060" y="3510"/>
                </a:cubicBezTo>
                <a:cubicBezTo>
                  <a:pt x="9071" y="3516"/>
                  <a:pt x="9077" y="3516"/>
                  <a:pt x="9083" y="3522"/>
                </a:cubicBezTo>
                <a:cubicBezTo>
                  <a:pt x="9089" y="3522"/>
                  <a:pt x="9095" y="3534"/>
                  <a:pt x="9095" y="3540"/>
                </a:cubicBezTo>
                <a:cubicBezTo>
                  <a:pt x="9095" y="3546"/>
                  <a:pt x="9089" y="3552"/>
                  <a:pt x="9089" y="3557"/>
                </a:cubicBezTo>
                <a:cubicBezTo>
                  <a:pt x="9089" y="3563"/>
                  <a:pt x="9083" y="3569"/>
                  <a:pt x="9083" y="3575"/>
                </a:cubicBezTo>
                <a:cubicBezTo>
                  <a:pt x="9083" y="3593"/>
                  <a:pt x="9089" y="3599"/>
                  <a:pt x="9095" y="3617"/>
                </a:cubicBezTo>
                <a:cubicBezTo>
                  <a:pt x="9095" y="3623"/>
                  <a:pt x="9095" y="3629"/>
                  <a:pt x="9095" y="3635"/>
                </a:cubicBezTo>
                <a:cubicBezTo>
                  <a:pt x="9095" y="3641"/>
                  <a:pt x="9095" y="3646"/>
                  <a:pt x="9095" y="3652"/>
                </a:cubicBezTo>
                <a:cubicBezTo>
                  <a:pt x="9089" y="3664"/>
                  <a:pt x="9071" y="3664"/>
                  <a:pt x="9060" y="3676"/>
                </a:cubicBezTo>
                <a:cubicBezTo>
                  <a:pt x="9060" y="3676"/>
                  <a:pt x="9060" y="3682"/>
                  <a:pt x="9060" y="3688"/>
                </a:cubicBezTo>
                <a:cubicBezTo>
                  <a:pt x="9054" y="3688"/>
                  <a:pt x="9054" y="3688"/>
                  <a:pt x="9048" y="3694"/>
                </a:cubicBezTo>
                <a:cubicBezTo>
                  <a:pt x="9036" y="3700"/>
                  <a:pt x="9030" y="3706"/>
                  <a:pt x="9012" y="3706"/>
                </a:cubicBezTo>
                <a:cubicBezTo>
                  <a:pt x="9000" y="3706"/>
                  <a:pt x="9000" y="3706"/>
                  <a:pt x="9000" y="3706"/>
                </a:cubicBezTo>
                <a:cubicBezTo>
                  <a:pt x="8994" y="3706"/>
                  <a:pt x="8994" y="3700"/>
                  <a:pt x="8989" y="3700"/>
                </a:cubicBezTo>
                <a:cubicBezTo>
                  <a:pt x="8982" y="3700"/>
                  <a:pt x="8977" y="3694"/>
                  <a:pt x="8965" y="3694"/>
                </a:cubicBezTo>
                <a:lnTo>
                  <a:pt x="8959" y="3694"/>
                </a:lnTo>
                <a:cubicBezTo>
                  <a:pt x="8947" y="3694"/>
                  <a:pt x="8941" y="3694"/>
                  <a:pt x="8929" y="3694"/>
                </a:cubicBezTo>
                <a:cubicBezTo>
                  <a:pt x="8923" y="3694"/>
                  <a:pt x="8923" y="3688"/>
                  <a:pt x="8917" y="3682"/>
                </a:cubicBezTo>
                <a:cubicBezTo>
                  <a:pt x="8911" y="3682"/>
                  <a:pt x="8911" y="3676"/>
                  <a:pt x="8905" y="3670"/>
                </a:cubicBezTo>
                <a:cubicBezTo>
                  <a:pt x="8900" y="3670"/>
                  <a:pt x="8900" y="3670"/>
                  <a:pt x="8894" y="3670"/>
                </a:cubicBezTo>
                <a:cubicBezTo>
                  <a:pt x="8793" y="3670"/>
                  <a:pt x="8793" y="3670"/>
                  <a:pt x="8793" y="3670"/>
                </a:cubicBezTo>
                <a:cubicBezTo>
                  <a:pt x="8781" y="3670"/>
                  <a:pt x="8775" y="3664"/>
                  <a:pt x="8763" y="3664"/>
                </a:cubicBezTo>
                <a:cubicBezTo>
                  <a:pt x="8757" y="3664"/>
                  <a:pt x="8751" y="3670"/>
                  <a:pt x="8745" y="3664"/>
                </a:cubicBezTo>
                <a:cubicBezTo>
                  <a:pt x="8739" y="3664"/>
                  <a:pt x="8739" y="3652"/>
                  <a:pt x="8734" y="3652"/>
                </a:cubicBezTo>
                <a:cubicBezTo>
                  <a:pt x="8727" y="3652"/>
                  <a:pt x="8727" y="3652"/>
                  <a:pt x="8727" y="3652"/>
                </a:cubicBezTo>
                <a:cubicBezTo>
                  <a:pt x="8722" y="3658"/>
                  <a:pt x="8716" y="3658"/>
                  <a:pt x="8716" y="3658"/>
                </a:cubicBezTo>
                <a:cubicBezTo>
                  <a:pt x="8710" y="3664"/>
                  <a:pt x="8716" y="3670"/>
                  <a:pt x="8716" y="3670"/>
                </a:cubicBezTo>
                <a:cubicBezTo>
                  <a:pt x="8710" y="3676"/>
                  <a:pt x="8710" y="3682"/>
                  <a:pt x="8710" y="3682"/>
                </a:cubicBezTo>
                <a:cubicBezTo>
                  <a:pt x="8650" y="3682"/>
                  <a:pt x="8650" y="3682"/>
                  <a:pt x="8650" y="3682"/>
                </a:cubicBezTo>
                <a:cubicBezTo>
                  <a:pt x="8645" y="3694"/>
                  <a:pt x="8645" y="3694"/>
                  <a:pt x="8645" y="3694"/>
                </a:cubicBezTo>
                <a:cubicBezTo>
                  <a:pt x="8650" y="3700"/>
                  <a:pt x="8650" y="3706"/>
                  <a:pt x="8650" y="3706"/>
                </a:cubicBezTo>
                <a:cubicBezTo>
                  <a:pt x="8657" y="3712"/>
                  <a:pt x="8662" y="3712"/>
                  <a:pt x="8662" y="3718"/>
                </a:cubicBezTo>
                <a:cubicBezTo>
                  <a:pt x="8668" y="3718"/>
                  <a:pt x="8668" y="3723"/>
                  <a:pt x="8668" y="3730"/>
                </a:cubicBezTo>
                <a:cubicBezTo>
                  <a:pt x="8668" y="3741"/>
                  <a:pt x="8668" y="3741"/>
                  <a:pt x="8662" y="3747"/>
                </a:cubicBezTo>
                <a:cubicBezTo>
                  <a:pt x="8662" y="3759"/>
                  <a:pt x="8657" y="3765"/>
                  <a:pt x="8657" y="3777"/>
                </a:cubicBezTo>
                <a:cubicBezTo>
                  <a:pt x="8657" y="3783"/>
                  <a:pt x="8657" y="3789"/>
                  <a:pt x="8657" y="3801"/>
                </a:cubicBezTo>
                <a:cubicBezTo>
                  <a:pt x="8662" y="3801"/>
                  <a:pt x="8662" y="3807"/>
                  <a:pt x="8662" y="3807"/>
                </a:cubicBezTo>
                <a:cubicBezTo>
                  <a:pt x="8668" y="3812"/>
                  <a:pt x="8674" y="3818"/>
                  <a:pt x="8674" y="3824"/>
                </a:cubicBezTo>
                <a:cubicBezTo>
                  <a:pt x="8674" y="3889"/>
                  <a:pt x="8674" y="3889"/>
                  <a:pt x="8674" y="3889"/>
                </a:cubicBezTo>
                <a:cubicBezTo>
                  <a:pt x="8674" y="3895"/>
                  <a:pt x="8674" y="3895"/>
                  <a:pt x="8668" y="3901"/>
                </a:cubicBezTo>
                <a:cubicBezTo>
                  <a:pt x="8668" y="3907"/>
                  <a:pt x="8662" y="3907"/>
                  <a:pt x="8657" y="3907"/>
                </a:cubicBezTo>
                <a:cubicBezTo>
                  <a:pt x="8657" y="3913"/>
                  <a:pt x="8657" y="3919"/>
                  <a:pt x="8650" y="3919"/>
                </a:cubicBezTo>
                <a:cubicBezTo>
                  <a:pt x="8645" y="3931"/>
                  <a:pt x="8639" y="3943"/>
                  <a:pt x="8639" y="3955"/>
                </a:cubicBezTo>
                <a:cubicBezTo>
                  <a:pt x="8639" y="3961"/>
                  <a:pt x="8639" y="3961"/>
                  <a:pt x="8639" y="3967"/>
                </a:cubicBezTo>
                <a:cubicBezTo>
                  <a:pt x="8639" y="3973"/>
                  <a:pt x="8645" y="3973"/>
                  <a:pt x="8650" y="3978"/>
                </a:cubicBezTo>
                <a:cubicBezTo>
                  <a:pt x="8650" y="3990"/>
                  <a:pt x="8650" y="3990"/>
                  <a:pt x="8650" y="3990"/>
                </a:cubicBezTo>
                <a:cubicBezTo>
                  <a:pt x="8657" y="3996"/>
                  <a:pt x="8662" y="3996"/>
                  <a:pt x="8662" y="4002"/>
                </a:cubicBezTo>
                <a:cubicBezTo>
                  <a:pt x="8662" y="4014"/>
                  <a:pt x="8662" y="4014"/>
                  <a:pt x="8662" y="4014"/>
                </a:cubicBezTo>
                <a:cubicBezTo>
                  <a:pt x="8662" y="4026"/>
                  <a:pt x="8662" y="4026"/>
                  <a:pt x="8662" y="4026"/>
                </a:cubicBezTo>
                <a:cubicBezTo>
                  <a:pt x="8662" y="4032"/>
                  <a:pt x="8657" y="4032"/>
                  <a:pt x="8650" y="4038"/>
                </a:cubicBezTo>
                <a:cubicBezTo>
                  <a:pt x="8650" y="4044"/>
                  <a:pt x="8650" y="4050"/>
                  <a:pt x="8650" y="4055"/>
                </a:cubicBezTo>
                <a:cubicBezTo>
                  <a:pt x="8650" y="4067"/>
                  <a:pt x="8650" y="4073"/>
                  <a:pt x="8650" y="4085"/>
                </a:cubicBezTo>
                <a:cubicBezTo>
                  <a:pt x="8686" y="4085"/>
                  <a:pt x="8686" y="4085"/>
                  <a:pt x="8686" y="4085"/>
                </a:cubicBezTo>
                <a:cubicBezTo>
                  <a:pt x="8698" y="4085"/>
                  <a:pt x="8704" y="4079"/>
                  <a:pt x="8716" y="4079"/>
                </a:cubicBezTo>
                <a:cubicBezTo>
                  <a:pt x="8716" y="4079"/>
                  <a:pt x="8722" y="4079"/>
                  <a:pt x="8727" y="4085"/>
                </a:cubicBezTo>
                <a:cubicBezTo>
                  <a:pt x="8727" y="4085"/>
                  <a:pt x="8727" y="4091"/>
                  <a:pt x="8734" y="4097"/>
                </a:cubicBezTo>
                <a:cubicBezTo>
                  <a:pt x="8739" y="4097"/>
                  <a:pt x="8745" y="4097"/>
                  <a:pt x="8751" y="4097"/>
                </a:cubicBezTo>
                <a:cubicBezTo>
                  <a:pt x="8763" y="4097"/>
                  <a:pt x="8769" y="4091"/>
                  <a:pt x="8781" y="4091"/>
                </a:cubicBezTo>
                <a:cubicBezTo>
                  <a:pt x="8787" y="4091"/>
                  <a:pt x="8787" y="4097"/>
                  <a:pt x="8793" y="4097"/>
                </a:cubicBezTo>
                <a:cubicBezTo>
                  <a:pt x="8793" y="4097"/>
                  <a:pt x="8799" y="4103"/>
                  <a:pt x="8805" y="4103"/>
                </a:cubicBezTo>
                <a:cubicBezTo>
                  <a:pt x="8805" y="4103"/>
                  <a:pt x="8811" y="4103"/>
                  <a:pt x="8811" y="4109"/>
                </a:cubicBezTo>
                <a:cubicBezTo>
                  <a:pt x="8823" y="4109"/>
                  <a:pt x="8823" y="4109"/>
                  <a:pt x="8823" y="4109"/>
                </a:cubicBezTo>
                <a:cubicBezTo>
                  <a:pt x="8828" y="4115"/>
                  <a:pt x="8828" y="4121"/>
                  <a:pt x="8834" y="4121"/>
                </a:cubicBezTo>
                <a:cubicBezTo>
                  <a:pt x="8834" y="4127"/>
                  <a:pt x="8840" y="4133"/>
                  <a:pt x="8840" y="4133"/>
                </a:cubicBezTo>
                <a:cubicBezTo>
                  <a:pt x="8846" y="4139"/>
                  <a:pt x="8840" y="4144"/>
                  <a:pt x="8846" y="4144"/>
                </a:cubicBezTo>
                <a:cubicBezTo>
                  <a:pt x="8846" y="4150"/>
                  <a:pt x="8852" y="4150"/>
                  <a:pt x="8858" y="4156"/>
                </a:cubicBezTo>
                <a:cubicBezTo>
                  <a:pt x="8864" y="4139"/>
                  <a:pt x="8864" y="4139"/>
                  <a:pt x="8864" y="4139"/>
                </a:cubicBezTo>
                <a:cubicBezTo>
                  <a:pt x="8852" y="4139"/>
                  <a:pt x="8852" y="4139"/>
                  <a:pt x="8852" y="4139"/>
                </a:cubicBezTo>
                <a:cubicBezTo>
                  <a:pt x="8852" y="4139"/>
                  <a:pt x="8858" y="4133"/>
                  <a:pt x="8864" y="4133"/>
                </a:cubicBezTo>
                <a:cubicBezTo>
                  <a:pt x="8870" y="4133"/>
                  <a:pt x="8876" y="4133"/>
                  <a:pt x="8888" y="4133"/>
                </a:cubicBezTo>
                <a:cubicBezTo>
                  <a:pt x="8894" y="4133"/>
                  <a:pt x="8900" y="4127"/>
                  <a:pt x="8905" y="4127"/>
                </a:cubicBezTo>
                <a:cubicBezTo>
                  <a:pt x="8911" y="4127"/>
                  <a:pt x="8917" y="4121"/>
                  <a:pt x="8917" y="4115"/>
                </a:cubicBezTo>
                <a:cubicBezTo>
                  <a:pt x="8929" y="4109"/>
                  <a:pt x="8935" y="4109"/>
                  <a:pt x="8941" y="4103"/>
                </a:cubicBezTo>
                <a:cubicBezTo>
                  <a:pt x="8947" y="4097"/>
                  <a:pt x="8947" y="4091"/>
                  <a:pt x="8953" y="4091"/>
                </a:cubicBezTo>
                <a:cubicBezTo>
                  <a:pt x="8959" y="4085"/>
                  <a:pt x="8965" y="4079"/>
                  <a:pt x="8977" y="4079"/>
                </a:cubicBezTo>
                <a:cubicBezTo>
                  <a:pt x="8982" y="4079"/>
                  <a:pt x="8989" y="4079"/>
                  <a:pt x="9000" y="4079"/>
                </a:cubicBezTo>
                <a:cubicBezTo>
                  <a:pt x="9006" y="4079"/>
                  <a:pt x="9006" y="4073"/>
                  <a:pt x="9012" y="4073"/>
                </a:cubicBezTo>
                <a:cubicBezTo>
                  <a:pt x="9018" y="4073"/>
                  <a:pt x="9018" y="4073"/>
                  <a:pt x="9024" y="4067"/>
                </a:cubicBezTo>
                <a:cubicBezTo>
                  <a:pt x="9036" y="4062"/>
                  <a:pt x="9036" y="4055"/>
                  <a:pt x="9042" y="4044"/>
                </a:cubicBezTo>
                <a:cubicBezTo>
                  <a:pt x="9054" y="4032"/>
                  <a:pt x="9060" y="4026"/>
                  <a:pt x="9077" y="4020"/>
                </a:cubicBezTo>
                <a:cubicBezTo>
                  <a:pt x="9083" y="4020"/>
                  <a:pt x="9089" y="4014"/>
                  <a:pt x="9101" y="4014"/>
                </a:cubicBezTo>
                <a:cubicBezTo>
                  <a:pt x="9113" y="4014"/>
                  <a:pt x="9119" y="4014"/>
                  <a:pt x="9137" y="4014"/>
                </a:cubicBezTo>
                <a:cubicBezTo>
                  <a:pt x="9143" y="4014"/>
                  <a:pt x="9148" y="4014"/>
                  <a:pt x="9160" y="4014"/>
                </a:cubicBezTo>
                <a:cubicBezTo>
                  <a:pt x="9160" y="3973"/>
                  <a:pt x="9160" y="3973"/>
                  <a:pt x="9160" y="3973"/>
                </a:cubicBezTo>
                <a:cubicBezTo>
                  <a:pt x="9160" y="3967"/>
                  <a:pt x="9154" y="3967"/>
                  <a:pt x="9154" y="3961"/>
                </a:cubicBezTo>
                <a:cubicBezTo>
                  <a:pt x="9148" y="3961"/>
                  <a:pt x="9148" y="3955"/>
                  <a:pt x="9143" y="3955"/>
                </a:cubicBezTo>
                <a:cubicBezTo>
                  <a:pt x="9137" y="3949"/>
                  <a:pt x="9131" y="3949"/>
                  <a:pt x="9131" y="3943"/>
                </a:cubicBezTo>
                <a:cubicBezTo>
                  <a:pt x="9131" y="3937"/>
                  <a:pt x="9131" y="3931"/>
                  <a:pt x="9131" y="3925"/>
                </a:cubicBezTo>
                <a:cubicBezTo>
                  <a:pt x="9137" y="3919"/>
                  <a:pt x="9137" y="3919"/>
                  <a:pt x="9143" y="3913"/>
                </a:cubicBezTo>
                <a:cubicBezTo>
                  <a:pt x="9148" y="3901"/>
                  <a:pt x="9148" y="3895"/>
                  <a:pt x="9154" y="3884"/>
                </a:cubicBezTo>
                <a:cubicBezTo>
                  <a:pt x="9160" y="3878"/>
                  <a:pt x="9160" y="3878"/>
                  <a:pt x="9160" y="3878"/>
                </a:cubicBezTo>
                <a:cubicBezTo>
                  <a:pt x="9166" y="3872"/>
                  <a:pt x="9166" y="3866"/>
                  <a:pt x="9166" y="3866"/>
                </a:cubicBezTo>
                <a:cubicBezTo>
                  <a:pt x="9172" y="3860"/>
                  <a:pt x="9172" y="3854"/>
                  <a:pt x="9172" y="3854"/>
                </a:cubicBezTo>
                <a:cubicBezTo>
                  <a:pt x="9178" y="3848"/>
                  <a:pt x="9178" y="3854"/>
                  <a:pt x="9184" y="3854"/>
                </a:cubicBezTo>
                <a:cubicBezTo>
                  <a:pt x="9190" y="3848"/>
                  <a:pt x="9202" y="3854"/>
                  <a:pt x="9208" y="3848"/>
                </a:cubicBezTo>
                <a:cubicBezTo>
                  <a:pt x="9214" y="3848"/>
                  <a:pt x="9214" y="3842"/>
                  <a:pt x="9214" y="3836"/>
                </a:cubicBezTo>
                <a:cubicBezTo>
                  <a:pt x="9220" y="3836"/>
                  <a:pt x="9220" y="3830"/>
                  <a:pt x="9226" y="3824"/>
                </a:cubicBezTo>
                <a:cubicBezTo>
                  <a:pt x="9226" y="3824"/>
                  <a:pt x="9232" y="3824"/>
                  <a:pt x="9237" y="3824"/>
                </a:cubicBezTo>
                <a:cubicBezTo>
                  <a:pt x="9237" y="3824"/>
                  <a:pt x="9243" y="3824"/>
                  <a:pt x="9249" y="3824"/>
                </a:cubicBezTo>
                <a:cubicBezTo>
                  <a:pt x="9249" y="3824"/>
                  <a:pt x="9249" y="3812"/>
                  <a:pt x="9255" y="3812"/>
                </a:cubicBezTo>
                <a:cubicBezTo>
                  <a:pt x="9261" y="3812"/>
                  <a:pt x="9261" y="3812"/>
                  <a:pt x="9267" y="3812"/>
                </a:cubicBezTo>
                <a:cubicBezTo>
                  <a:pt x="9273" y="3812"/>
                  <a:pt x="9273" y="3807"/>
                  <a:pt x="9279" y="3807"/>
                </a:cubicBezTo>
                <a:cubicBezTo>
                  <a:pt x="9291" y="3807"/>
                  <a:pt x="9297" y="3807"/>
                  <a:pt x="9315" y="3807"/>
                </a:cubicBezTo>
                <a:cubicBezTo>
                  <a:pt x="9321" y="3807"/>
                  <a:pt x="9326" y="3807"/>
                  <a:pt x="9338" y="3807"/>
                </a:cubicBezTo>
                <a:cubicBezTo>
                  <a:pt x="9338" y="3771"/>
                  <a:pt x="9338" y="3771"/>
                  <a:pt x="9338" y="3771"/>
                </a:cubicBezTo>
                <a:cubicBezTo>
                  <a:pt x="9338" y="3759"/>
                  <a:pt x="9338" y="3759"/>
                  <a:pt x="9338" y="3759"/>
                </a:cubicBezTo>
                <a:cubicBezTo>
                  <a:pt x="9332" y="3747"/>
                  <a:pt x="9332" y="3741"/>
                  <a:pt x="9332" y="3735"/>
                </a:cubicBezTo>
                <a:cubicBezTo>
                  <a:pt x="9332" y="3730"/>
                  <a:pt x="9332" y="3730"/>
                  <a:pt x="9332" y="3723"/>
                </a:cubicBezTo>
                <a:cubicBezTo>
                  <a:pt x="9332" y="3712"/>
                  <a:pt x="9332" y="3706"/>
                  <a:pt x="9332" y="3700"/>
                </a:cubicBezTo>
                <a:cubicBezTo>
                  <a:pt x="9332" y="3694"/>
                  <a:pt x="9338" y="3694"/>
                  <a:pt x="9338" y="3688"/>
                </a:cubicBezTo>
                <a:cubicBezTo>
                  <a:pt x="9344" y="3682"/>
                  <a:pt x="9350" y="3682"/>
                  <a:pt x="9362" y="3682"/>
                </a:cubicBezTo>
                <a:cubicBezTo>
                  <a:pt x="9368" y="3682"/>
                  <a:pt x="9374" y="3676"/>
                  <a:pt x="9380" y="3676"/>
                </a:cubicBezTo>
                <a:cubicBezTo>
                  <a:pt x="9392" y="3676"/>
                  <a:pt x="9398" y="3682"/>
                  <a:pt x="9409" y="3682"/>
                </a:cubicBezTo>
                <a:cubicBezTo>
                  <a:pt x="9409" y="3682"/>
                  <a:pt x="9415" y="3682"/>
                  <a:pt x="9421" y="3682"/>
                </a:cubicBezTo>
                <a:cubicBezTo>
                  <a:pt x="9433" y="3688"/>
                  <a:pt x="9439" y="3694"/>
                  <a:pt x="9451" y="3700"/>
                </a:cubicBezTo>
                <a:cubicBezTo>
                  <a:pt x="9463" y="3706"/>
                  <a:pt x="9469" y="3706"/>
                  <a:pt x="9481" y="3706"/>
                </a:cubicBezTo>
                <a:cubicBezTo>
                  <a:pt x="9498" y="3706"/>
                  <a:pt x="9498" y="3706"/>
                  <a:pt x="9498" y="3706"/>
                </a:cubicBezTo>
                <a:cubicBezTo>
                  <a:pt x="9504" y="3706"/>
                  <a:pt x="9504" y="3700"/>
                  <a:pt x="9510" y="3700"/>
                </a:cubicBezTo>
                <a:cubicBezTo>
                  <a:pt x="9516" y="3700"/>
                  <a:pt x="9516" y="3706"/>
                  <a:pt x="9522" y="3706"/>
                </a:cubicBezTo>
                <a:cubicBezTo>
                  <a:pt x="9522" y="3694"/>
                  <a:pt x="9522" y="3688"/>
                  <a:pt x="9522" y="3682"/>
                </a:cubicBezTo>
                <a:cubicBezTo>
                  <a:pt x="9522" y="3682"/>
                  <a:pt x="9522" y="3676"/>
                  <a:pt x="9522" y="3670"/>
                </a:cubicBezTo>
                <a:cubicBezTo>
                  <a:pt x="9528" y="3670"/>
                  <a:pt x="9534" y="3664"/>
                  <a:pt x="9534" y="3664"/>
                </a:cubicBezTo>
                <a:cubicBezTo>
                  <a:pt x="9540" y="3658"/>
                  <a:pt x="9540" y="3652"/>
                  <a:pt x="9546" y="3652"/>
                </a:cubicBezTo>
                <a:cubicBezTo>
                  <a:pt x="9546" y="3652"/>
                  <a:pt x="9552" y="3652"/>
                  <a:pt x="9558" y="3652"/>
                </a:cubicBezTo>
                <a:cubicBezTo>
                  <a:pt x="9570" y="3652"/>
                  <a:pt x="9570" y="3652"/>
                  <a:pt x="9570" y="3652"/>
                </a:cubicBezTo>
                <a:cubicBezTo>
                  <a:pt x="9575" y="3652"/>
                  <a:pt x="9581" y="3652"/>
                  <a:pt x="9587" y="3652"/>
                </a:cubicBezTo>
                <a:cubicBezTo>
                  <a:pt x="9593" y="3652"/>
                  <a:pt x="9593" y="3646"/>
                  <a:pt x="9599" y="3646"/>
                </a:cubicBezTo>
                <a:cubicBezTo>
                  <a:pt x="9605" y="3641"/>
                  <a:pt x="9611" y="3641"/>
                  <a:pt x="9611" y="3635"/>
                </a:cubicBezTo>
                <a:cubicBezTo>
                  <a:pt x="9617" y="3635"/>
                  <a:pt x="9617" y="3629"/>
                  <a:pt x="9623" y="3629"/>
                </a:cubicBezTo>
                <a:cubicBezTo>
                  <a:pt x="9629" y="3623"/>
                  <a:pt x="9629" y="3617"/>
                  <a:pt x="9635" y="3617"/>
                </a:cubicBezTo>
                <a:cubicBezTo>
                  <a:pt x="9641" y="3617"/>
                  <a:pt x="9641" y="3617"/>
                  <a:pt x="9647" y="3617"/>
                </a:cubicBezTo>
                <a:cubicBezTo>
                  <a:pt x="9658" y="3617"/>
                  <a:pt x="9664" y="3623"/>
                  <a:pt x="9670" y="3629"/>
                </a:cubicBezTo>
                <a:cubicBezTo>
                  <a:pt x="9676" y="3635"/>
                  <a:pt x="9682" y="3641"/>
                  <a:pt x="9688" y="3652"/>
                </a:cubicBezTo>
                <a:cubicBezTo>
                  <a:pt x="9700" y="3658"/>
                  <a:pt x="9706" y="3670"/>
                  <a:pt x="9712" y="3682"/>
                </a:cubicBezTo>
                <a:cubicBezTo>
                  <a:pt x="9712" y="3688"/>
                  <a:pt x="9712" y="3694"/>
                  <a:pt x="9712" y="3694"/>
                </a:cubicBezTo>
                <a:cubicBezTo>
                  <a:pt x="9712" y="3700"/>
                  <a:pt x="9718" y="3700"/>
                  <a:pt x="9724" y="3706"/>
                </a:cubicBezTo>
                <a:cubicBezTo>
                  <a:pt x="9724" y="3712"/>
                  <a:pt x="9724" y="3718"/>
                  <a:pt x="9730" y="3718"/>
                </a:cubicBezTo>
                <a:cubicBezTo>
                  <a:pt x="9736" y="3718"/>
                  <a:pt x="9736" y="3723"/>
                  <a:pt x="9741" y="3723"/>
                </a:cubicBezTo>
                <a:cubicBezTo>
                  <a:pt x="9753" y="3730"/>
                  <a:pt x="9753" y="3730"/>
                  <a:pt x="9753" y="3730"/>
                </a:cubicBezTo>
                <a:cubicBezTo>
                  <a:pt x="9759" y="3730"/>
                  <a:pt x="9759" y="3735"/>
                  <a:pt x="9765" y="3735"/>
                </a:cubicBezTo>
                <a:cubicBezTo>
                  <a:pt x="9771" y="3735"/>
                  <a:pt x="9771" y="3741"/>
                  <a:pt x="9777" y="3747"/>
                </a:cubicBezTo>
                <a:cubicBezTo>
                  <a:pt x="9777" y="3747"/>
                  <a:pt x="9777" y="3753"/>
                  <a:pt x="9777" y="3759"/>
                </a:cubicBezTo>
                <a:cubicBezTo>
                  <a:pt x="9783" y="3765"/>
                  <a:pt x="9789" y="3765"/>
                  <a:pt x="9795" y="3765"/>
                </a:cubicBezTo>
                <a:cubicBezTo>
                  <a:pt x="9795" y="3771"/>
                  <a:pt x="9795" y="3777"/>
                  <a:pt x="9800" y="3777"/>
                </a:cubicBezTo>
                <a:cubicBezTo>
                  <a:pt x="9806" y="3783"/>
                  <a:pt x="9806" y="3783"/>
                  <a:pt x="9812" y="3783"/>
                </a:cubicBezTo>
                <a:cubicBezTo>
                  <a:pt x="9818" y="3789"/>
                  <a:pt x="9818" y="3789"/>
                  <a:pt x="9824" y="3795"/>
                </a:cubicBezTo>
                <a:cubicBezTo>
                  <a:pt x="9824" y="3795"/>
                  <a:pt x="9829" y="3801"/>
                  <a:pt x="9835" y="3801"/>
                </a:cubicBezTo>
                <a:cubicBezTo>
                  <a:pt x="9841" y="3807"/>
                  <a:pt x="9841" y="3807"/>
                  <a:pt x="9847" y="3812"/>
                </a:cubicBezTo>
                <a:cubicBezTo>
                  <a:pt x="9847" y="3812"/>
                  <a:pt x="9853" y="3818"/>
                  <a:pt x="9859" y="3818"/>
                </a:cubicBezTo>
                <a:cubicBezTo>
                  <a:pt x="9871" y="3818"/>
                  <a:pt x="9877" y="3824"/>
                  <a:pt x="9883" y="3824"/>
                </a:cubicBezTo>
                <a:cubicBezTo>
                  <a:pt x="9889" y="3824"/>
                  <a:pt x="9895" y="3824"/>
                  <a:pt x="9895" y="3824"/>
                </a:cubicBezTo>
                <a:cubicBezTo>
                  <a:pt x="9901" y="3830"/>
                  <a:pt x="9906" y="3830"/>
                  <a:pt x="9906" y="3830"/>
                </a:cubicBezTo>
                <a:cubicBezTo>
                  <a:pt x="9912" y="3836"/>
                  <a:pt x="9912" y="3842"/>
                  <a:pt x="9912" y="3842"/>
                </a:cubicBezTo>
                <a:cubicBezTo>
                  <a:pt x="9924" y="3854"/>
                  <a:pt x="9930" y="3866"/>
                  <a:pt x="9942" y="3878"/>
                </a:cubicBezTo>
                <a:cubicBezTo>
                  <a:pt x="9948" y="3878"/>
                  <a:pt x="9948" y="3878"/>
                  <a:pt x="9954" y="3878"/>
                </a:cubicBezTo>
                <a:cubicBezTo>
                  <a:pt x="9960" y="3878"/>
                  <a:pt x="9960" y="3884"/>
                  <a:pt x="9966" y="3884"/>
                </a:cubicBezTo>
                <a:cubicBezTo>
                  <a:pt x="9972" y="3884"/>
                  <a:pt x="9972" y="3884"/>
                  <a:pt x="9978" y="3889"/>
                </a:cubicBezTo>
                <a:cubicBezTo>
                  <a:pt x="9983" y="3895"/>
                  <a:pt x="9983" y="3901"/>
                  <a:pt x="9990" y="3913"/>
                </a:cubicBezTo>
                <a:cubicBezTo>
                  <a:pt x="9995" y="3919"/>
                  <a:pt x="10007" y="3919"/>
                  <a:pt x="10013" y="3931"/>
                </a:cubicBezTo>
                <a:cubicBezTo>
                  <a:pt x="10019" y="3931"/>
                  <a:pt x="10019" y="3937"/>
                  <a:pt x="10019" y="3943"/>
                </a:cubicBezTo>
                <a:cubicBezTo>
                  <a:pt x="10019" y="3943"/>
                  <a:pt x="10019" y="3949"/>
                  <a:pt x="10025" y="3955"/>
                </a:cubicBezTo>
                <a:cubicBezTo>
                  <a:pt x="10025" y="3961"/>
                  <a:pt x="10025" y="3967"/>
                  <a:pt x="10025" y="3978"/>
                </a:cubicBezTo>
                <a:cubicBezTo>
                  <a:pt x="10025" y="3984"/>
                  <a:pt x="10025" y="3990"/>
                  <a:pt x="10025" y="3996"/>
                </a:cubicBezTo>
                <a:cubicBezTo>
                  <a:pt x="10001" y="3996"/>
                  <a:pt x="9983" y="3996"/>
                  <a:pt x="9966" y="4008"/>
                </a:cubicBezTo>
                <a:cubicBezTo>
                  <a:pt x="9960" y="4014"/>
                  <a:pt x="9960" y="4020"/>
                  <a:pt x="9960" y="4020"/>
                </a:cubicBezTo>
                <a:cubicBezTo>
                  <a:pt x="9954" y="4020"/>
                  <a:pt x="9948" y="4020"/>
                  <a:pt x="9948" y="4026"/>
                </a:cubicBezTo>
                <a:cubicBezTo>
                  <a:pt x="9936" y="4026"/>
                  <a:pt x="9930" y="4026"/>
                  <a:pt x="9924" y="4026"/>
                </a:cubicBezTo>
                <a:cubicBezTo>
                  <a:pt x="9918" y="4026"/>
                  <a:pt x="9912" y="4020"/>
                  <a:pt x="9906" y="4020"/>
                </a:cubicBezTo>
                <a:cubicBezTo>
                  <a:pt x="9877" y="4020"/>
                  <a:pt x="9859" y="4020"/>
                  <a:pt x="9829" y="4020"/>
                </a:cubicBezTo>
                <a:cubicBezTo>
                  <a:pt x="9829" y="4038"/>
                  <a:pt x="9829" y="4038"/>
                  <a:pt x="9829" y="4038"/>
                </a:cubicBezTo>
                <a:cubicBezTo>
                  <a:pt x="9841" y="4038"/>
                  <a:pt x="9847" y="4038"/>
                  <a:pt x="9853" y="4044"/>
                </a:cubicBezTo>
                <a:cubicBezTo>
                  <a:pt x="9859" y="4050"/>
                  <a:pt x="9865" y="4050"/>
                  <a:pt x="9865" y="4055"/>
                </a:cubicBezTo>
                <a:cubicBezTo>
                  <a:pt x="9871" y="4055"/>
                  <a:pt x="9871" y="4062"/>
                  <a:pt x="9871" y="4067"/>
                </a:cubicBezTo>
                <a:cubicBezTo>
                  <a:pt x="9871" y="4067"/>
                  <a:pt x="9877" y="4073"/>
                  <a:pt x="9877" y="4079"/>
                </a:cubicBezTo>
                <a:cubicBezTo>
                  <a:pt x="9883" y="4079"/>
                  <a:pt x="9883" y="4085"/>
                  <a:pt x="9889" y="4085"/>
                </a:cubicBezTo>
                <a:cubicBezTo>
                  <a:pt x="9895" y="4085"/>
                  <a:pt x="9895" y="4085"/>
                  <a:pt x="9901" y="4085"/>
                </a:cubicBezTo>
                <a:cubicBezTo>
                  <a:pt x="9906" y="4085"/>
                  <a:pt x="9912" y="4091"/>
                  <a:pt x="9924" y="4091"/>
                </a:cubicBezTo>
                <a:cubicBezTo>
                  <a:pt x="9990" y="4091"/>
                  <a:pt x="9990" y="4091"/>
                  <a:pt x="9990" y="4091"/>
                </a:cubicBezTo>
                <a:cubicBezTo>
                  <a:pt x="9990" y="4050"/>
                  <a:pt x="9990" y="4050"/>
                  <a:pt x="9990" y="4050"/>
                </a:cubicBezTo>
                <a:cubicBezTo>
                  <a:pt x="9995" y="4050"/>
                  <a:pt x="10001" y="4044"/>
                  <a:pt x="10007" y="4044"/>
                </a:cubicBezTo>
                <a:cubicBezTo>
                  <a:pt x="10013" y="4038"/>
                  <a:pt x="10019" y="4038"/>
                  <a:pt x="10031" y="4032"/>
                </a:cubicBezTo>
                <a:cubicBezTo>
                  <a:pt x="10031" y="4026"/>
                  <a:pt x="10037" y="4020"/>
                  <a:pt x="10037" y="4020"/>
                </a:cubicBezTo>
                <a:cubicBezTo>
                  <a:pt x="10043" y="4014"/>
                  <a:pt x="10049" y="4020"/>
                  <a:pt x="10049" y="4020"/>
                </a:cubicBezTo>
                <a:cubicBezTo>
                  <a:pt x="10055" y="4014"/>
                  <a:pt x="10055" y="4008"/>
                  <a:pt x="10055" y="4008"/>
                </a:cubicBezTo>
                <a:cubicBezTo>
                  <a:pt x="10055" y="3996"/>
                  <a:pt x="10055" y="3990"/>
                  <a:pt x="10061" y="3984"/>
                </a:cubicBezTo>
                <a:cubicBezTo>
                  <a:pt x="10061" y="3978"/>
                  <a:pt x="10061" y="3973"/>
                  <a:pt x="10061" y="3973"/>
                </a:cubicBezTo>
                <a:cubicBezTo>
                  <a:pt x="10067" y="3967"/>
                  <a:pt x="10067" y="3967"/>
                  <a:pt x="10072" y="3961"/>
                </a:cubicBezTo>
                <a:cubicBezTo>
                  <a:pt x="10079" y="3961"/>
                  <a:pt x="10084" y="3967"/>
                  <a:pt x="10084" y="3961"/>
                </a:cubicBezTo>
                <a:cubicBezTo>
                  <a:pt x="10096" y="3961"/>
                  <a:pt x="10096" y="3961"/>
                  <a:pt x="10108" y="3955"/>
                </a:cubicBezTo>
                <a:cubicBezTo>
                  <a:pt x="10108" y="3949"/>
                  <a:pt x="10108" y="3949"/>
                  <a:pt x="10108" y="3943"/>
                </a:cubicBezTo>
                <a:cubicBezTo>
                  <a:pt x="10108" y="3937"/>
                  <a:pt x="10108" y="3937"/>
                  <a:pt x="10108" y="3931"/>
                </a:cubicBezTo>
                <a:cubicBezTo>
                  <a:pt x="10108" y="3919"/>
                  <a:pt x="10108" y="3919"/>
                  <a:pt x="10108" y="3919"/>
                </a:cubicBezTo>
                <a:cubicBezTo>
                  <a:pt x="10102" y="3919"/>
                  <a:pt x="10096" y="3919"/>
                  <a:pt x="10090" y="3919"/>
                </a:cubicBezTo>
                <a:cubicBezTo>
                  <a:pt x="10067" y="3919"/>
                  <a:pt x="10067" y="3919"/>
                  <a:pt x="10067" y="3919"/>
                </a:cubicBezTo>
                <a:cubicBezTo>
                  <a:pt x="10067" y="3919"/>
                  <a:pt x="10061" y="3919"/>
                  <a:pt x="10055" y="3919"/>
                </a:cubicBezTo>
                <a:cubicBezTo>
                  <a:pt x="10055" y="3907"/>
                  <a:pt x="10055" y="3907"/>
                  <a:pt x="10055" y="3907"/>
                </a:cubicBezTo>
                <a:cubicBezTo>
                  <a:pt x="10061" y="3901"/>
                  <a:pt x="10061" y="3895"/>
                  <a:pt x="10061" y="3889"/>
                </a:cubicBezTo>
                <a:cubicBezTo>
                  <a:pt x="10102" y="3889"/>
                  <a:pt x="10102" y="3889"/>
                  <a:pt x="10102" y="3889"/>
                </a:cubicBezTo>
                <a:cubicBezTo>
                  <a:pt x="10114" y="3889"/>
                  <a:pt x="10120" y="3895"/>
                  <a:pt x="10126" y="3895"/>
                </a:cubicBezTo>
                <a:cubicBezTo>
                  <a:pt x="10132" y="3901"/>
                  <a:pt x="10138" y="3901"/>
                  <a:pt x="10138" y="3901"/>
                </a:cubicBezTo>
                <a:cubicBezTo>
                  <a:pt x="10144" y="3907"/>
                  <a:pt x="10144" y="3913"/>
                  <a:pt x="10150" y="3913"/>
                </a:cubicBezTo>
                <a:cubicBezTo>
                  <a:pt x="10156" y="3913"/>
                  <a:pt x="10156" y="3907"/>
                  <a:pt x="10161" y="3907"/>
                </a:cubicBezTo>
                <a:cubicBezTo>
                  <a:pt x="10156" y="3895"/>
                  <a:pt x="10150" y="3889"/>
                  <a:pt x="10150" y="3878"/>
                </a:cubicBezTo>
                <a:cubicBezTo>
                  <a:pt x="10150" y="3866"/>
                  <a:pt x="10150" y="3860"/>
                  <a:pt x="10150" y="3854"/>
                </a:cubicBezTo>
                <a:cubicBezTo>
                  <a:pt x="10144" y="3854"/>
                  <a:pt x="10138" y="3848"/>
                  <a:pt x="10132" y="3848"/>
                </a:cubicBezTo>
                <a:cubicBezTo>
                  <a:pt x="10126" y="3848"/>
                  <a:pt x="10126" y="3848"/>
                  <a:pt x="10120" y="3848"/>
                </a:cubicBezTo>
                <a:cubicBezTo>
                  <a:pt x="10114" y="3848"/>
                  <a:pt x="10114" y="3842"/>
                  <a:pt x="10108" y="3842"/>
                </a:cubicBezTo>
                <a:cubicBezTo>
                  <a:pt x="10102" y="3836"/>
                  <a:pt x="10102" y="3836"/>
                  <a:pt x="10096" y="3830"/>
                </a:cubicBezTo>
                <a:cubicBezTo>
                  <a:pt x="10090" y="3830"/>
                  <a:pt x="10090" y="3824"/>
                  <a:pt x="10084" y="3818"/>
                </a:cubicBezTo>
                <a:cubicBezTo>
                  <a:pt x="10084" y="3818"/>
                  <a:pt x="10079" y="3818"/>
                  <a:pt x="10072" y="3818"/>
                </a:cubicBezTo>
                <a:cubicBezTo>
                  <a:pt x="10067" y="3812"/>
                  <a:pt x="10067" y="3807"/>
                  <a:pt x="10061" y="3807"/>
                </a:cubicBezTo>
                <a:cubicBezTo>
                  <a:pt x="10061" y="3807"/>
                  <a:pt x="10055" y="3807"/>
                  <a:pt x="10049" y="3807"/>
                </a:cubicBezTo>
                <a:cubicBezTo>
                  <a:pt x="10049" y="3801"/>
                  <a:pt x="10049" y="3801"/>
                  <a:pt x="10043" y="3795"/>
                </a:cubicBezTo>
                <a:cubicBezTo>
                  <a:pt x="10037" y="3795"/>
                  <a:pt x="10043" y="3783"/>
                  <a:pt x="10037" y="3783"/>
                </a:cubicBezTo>
                <a:lnTo>
                  <a:pt x="10031" y="3783"/>
                </a:lnTo>
                <a:cubicBezTo>
                  <a:pt x="10025" y="3783"/>
                  <a:pt x="10019" y="3783"/>
                  <a:pt x="10019" y="3783"/>
                </a:cubicBezTo>
                <a:cubicBezTo>
                  <a:pt x="10013" y="3783"/>
                  <a:pt x="10007" y="3777"/>
                  <a:pt x="10007" y="3777"/>
                </a:cubicBezTo>
                <a:cubicBezTo>
                  <a:pt x="10001" y="3777"/>
                  <a:pt x="9995" y="3777"/>
                  <a:pt x="9995" y="3777"/>
                </a:cubicBezTo>
                <a:cubicBezTo>
                  <a:pt x="9990" y="3771"/>
                  <a:pt x="9990" y="3765"/>
                  <a:pt x="9990" y="3765"/>
                </a:cubicBezTo>
                <a:cubicBezTo>
                  <a:pt x="9983" y="3759"/>
                  <a:pt x="9983" y="3759"/>
                  <a:pt x="9978" y="3753"/>
                </a:cubicBezTo>
                <a:cubicBezTo>
                  <a:pt x="9972" y="3753"/>
                  <a:pt x="9972" y="3753"/>
                  <a:pt x="9966" y="3753"/>
                </a:cubicBezTo>
                <a:cubicBezTo>
                  <a:pt x="9960" y="3753"/>
                  <a:pt x="9960" y="3747"/>
                  <a:pt x="9954" y="3747"/>
                </a:cubicBezTo>
                <a:cubicBezTo>
                  <a:pt x="9948" y="3747"/>
                  <a:pt x="9948" y="3747"/>
                  <a:pt x="9942" y="3747"/>
                </a:cubicBezTo>
                <a:cubicBezTo>
                  <a:pt x="9942" y="3747"/>
                  <a:pt x="9942" y="3741"/>
                  <a:pt x="9942" y="3735"/>
                </a:cubicBezTo>
                <a:lnTo>
                  <a:pt x="9954" y="3730"/>
                </a:lnTo>
                <a:cubicBezTo>
                  <a:pt x="9954" y="3723"/>
                  <a:pt x="9948" y="3718"/>
                  <a:pt x="9948" y="3718"/>
                </a:cubicBezTo>
                <a:cubicBezTo>
                  <a:pt x="9948" y="3706"/>
                  <a:pt x="9942" y="3706"/>
                  <a:pt x="9942" y="3700"/>
                </a:cubicBezTo>
                <a:cubicBezTo>
                  <a:pt x="9936" y="3700"/>
                  <a:pt x="9936" y="3694"/>
                  <a:pt x="9930" y="3694"/>
                </a:cubicBezTo>
                <a:cubicBezTo>
                  <a:pt x="9918" y="3688"/>
                  <a:pt x="9906" y="3688"/>
                  <a:pt x="9895" y="3682"/>
                </a:cubicBezTo>
                <a:cubicBezTo>
                  <a:pt x="9889" y="3676"/>
                  <a:pt x="9895" y="3670"/>
                  <a:pt x="9889" y="3670"/>
                </a:cubicBezTo>
                <a:cubicBezTo>
                  <a:pt x="9883" y="3670"/>
                  <a:pt x="9877" y="3670"/>
                  <a:pt x="9877" y="3670"/>
                </a:cubicBezTo>
                <a:cubicBezTo>
                  <a:pt x="9877" y="3664"/>
                  <a:pt x="9877" y="3664"/>
                  <a:pt x="9877" y="3658"/>
                </a:cubicBezTo>
                <a:cubicBezTo>
                  <a:pt x="9871" y="3646"/>
                  <a:pt x="9877" y="3641"/>
                  <a:pt x="9877" y="3635"/>
                </a:cubicBezTo>
                <a:cubicBezTo>
                  <a:pt x="9865" y="3629"/>
                  <a:pt x="9859" y="3629"/>
                  <a:pt x="9847" y="3629"/>
                </a:cubicBezTo>
                <a:cubicBezTo>
                  <a:pt x="9841" y="3629"/>
                  <a:pt x="9835" y="3629"/>
                  <a:pt x="9824" y="3629"/>
                </a:cubicBezTo>
                <a:cubicBezTo>
                  <a:pt x="9824" y="3599"/>
                  <a:pt x="9824" y="3599"/>
                  <a:pt x="9824" y="3599"/>
                </a:cubicBezTo>
                <a:cubicBezTo>
                  <a:pt x="9835" y="3587"/>
                  <a:pt x="9835" y="3587"/>
                  <a:pt x="9835" y="3587"/>
                </a:cubicBezTo>
                <a:cubicBezTo>
                  <a:pt x="9835" y="3587"/>
                  <a:pt x="9847" y="3587"/>
                  <a:pt x="9847" y="3581"/>
                </a:cubicBezTo>
                <a:cubicBezTo>
                  <a:pt x="9847" y="3575"/>
                  <a:pt x="9847" y="3575"/>
                  <a:pt x="9847" y="3575"/>
                </a:cubicBezTo>
                <a:cubicBezTo>
                  <a:pt x="9847" y="3569"/>
                  <a:pt x="9841" y="3569"/>
                  <a:pt x="9841" y="3563"/>
                </a:cubicBezTo>
                <a:cubicBezTo>
                  <a:pt x="9841" y="3557"/>
                  <a:pt x="9829" y="3557"/>
                  <a:pt x="9829" y="3552"/>
                </a:cubicBezTo>
                <a:cubicBezTo>
                  <a:pt x="9829" y="3546"/>
                  <a:pt x="9835" y="3540"/>
                  <a:pt x="9841" y="3534"/>
                </a:cubicBezTo>
                <a:cubicBezTo>
                  <a:pt x="9841" y="3534"/>
                  <a:pt x="9853" y="3534"/>
                  <a:pt x="9859" y="3534"/>
                </a:cubicBezTo>
                <a:cubicBezTo>
                  <a:pt x="9865" y="3534"/>
                  <a:pt x="9871" y="3534"/>
                  <a:pt x="9877" y="3534"/>
                </a:cubicBezTo>
                <a:cubicBezTo>
                  <a:pt x="9877" y="3540"/>
                  <a:pt x="9883" y="3540"/>
                  <a:pt x="9883" y="3546"/>
                </a:cubicBezTo>
                <a:cubicBezTo>
                  <a:pt x="9889" y="3546"/>
                  <a:pt x="9883" y="3552"/>
                  <a:pt x="9889" y="3557"/>
                </a:cubicBezTo>
                <a:cubicBezTo>
                  <a:pt x="9889" y="3563"/>
                  <a:pt x="9889" y="3569"/>
                  <a:pt x="9895" y="3569"/>
                </a:cubicBezTo>
                <a:cubicBezTo>
                  <a:pt x="9895" y="3569"/>
                  <a:pt x="9901" y="3569"/>
                  <a:pt x="9906" y="3569"/>
                </a:cubicBezTo>
                <a:cubicBezTo>
                  <a:pt x="9906" y="3569"/>
                  <a:pt x="9912" y="3569"/>
                  <a:pt x="9918" y="3575"/>
                </a:cubicBezTo>
                <a:cubicBezTo>
                  <a:pt x="9924" y="3575"/>
                  <a:pt x="9924" y="3575"/>
                  <a:pt x="9930" y="3581"/>
                </a:cubicBezTo>
                <a:cubicBezTo>
                  <a:pt x="9930" y="3581"/>
                  <a:pt x="9930" y="3587"/>
                  <a:pt x="9936" y="3593"/>
                </a:cubicBezTo>
                <a:cubicBezTo>
                  <a:pt x="9942" y="3593"/>
                  <a:pt x="9942" y="3599"/>
                  <a:pt x="9948" y="3599"/>
                </a:cubicBezTo>
                <a:cubicBezTo>
                  <a:pt x="9954" y="3599"/>
                  <a:pt x="9954" y="3599"/>
                  <a:pt x="9960" y="3599"/>
                </a:cubicBezTo>
                <a:cubicBezTo>
                  <a:pt x="9966" y="3599"/>
                  <a:pt x="9966" y="3605"/>
                  <a:pt x="9972" y="3605"/>
                </a:cubicBezTo>
                <a:cubicBezTo>
                  <a:pt x="9978" y="3611"/>
                  <a:pt x="9978" y="3617"/>
                  <a:pt x="9978" y="3623"/>
                </a:cubicBezTo>
                <a:cubicBezTo>
                  <a:pt x="9983" y="3629"/>
                  <a:pt x="9983" y="3641"/>
                  <a:pt x="9990" y="3646"/>
                </a:cubicBezTo>
                <a:cubicBezTo>
                  <a:pt x="9990" y="3646"/>
                  <a:pt x="9995" y="3646"/>
                  <a:pt x="10001" y="3646"/>
                </a:cubicBezTo>
                <a:cubicBezTo>
                  <a:pt x="10007" y="3652"/>
                  <a:pt x="10013" y="3658"/>
                  <a:pt x="10025" y="3664"/>
                </a:cubicBezTo>
                <a:cubicBezTo>
                  <a:pt x="10025" y="3664"/>
                  <a:pt x="10031" y="3670"/>
                  <a:pt x="10037" y="3670"/>
                </a:cubicBezTo>
                <a:cubicBezTo>
                  <a:pt x="10037" y="3670"/>
                  <a:pt x="10037" y="3676"/>
                  <a:pt x="10043" y="3682"/>
                </a:cubicBezTo>
                <a:cubicBezTo>
                  <a:pt x="10049" y="3688"/>
                  <a:pt x="10061" y="3694"/>
                  <a:pt x="10067" y="3694"/>
                </a:cubicBezTo>
                <a:cubicBezTo>
                  <a:pt x="10079" y="3694"/>
                  <a:pt x="10084" y="3688"/>
                  <a:pt x="10090" y="3694"/>
                </a:cubicBezTo>
                <a:cubicBezTo>
                  <a:pt x="10096" y="3700"/>
                  <a:pt x="10090" y="3706"/>
                  <a:pt x="10096" y="3706"/>
                </a:cubicBezTo>
                <a:cubicBezTo>
                  <a:pt x="10096" y="3712"/>
                  <a:pt x="10096" y="3718"/>
                  <a:pt x="10102" y="3718"/>
                </a:cubicBezTo>
                <a:cubicBezTo>
                  <a:pt x="10108" y="3723"/>
                  <a:pt x="10108" y="3723"/>
                  <a:pt x="10114" y="3723"/>
                </a:cubicBezTo>
                <a:cubicBezTo>
                  <a:pt x="10120" y="3730"/>
                  <a:pt x="10126" y="3730"/>
                  <a:pt x="10138" y="3735"/>
                </a:cubicBezTo>
                <a:cubicBezTo>
                  <a:pt x="10150" y="3741"/>
                  <a:pt x="10156" y="3759"/>
                  <a:pt x="10173" y="3765"/>
                </a:cubicBezTo>
                <a:cubicBezTo>
                  <a:pt x="10179" y="3765"/>
                  <a:pt x="10185" y="3765"/>
                  <a:pt x="10197" y="3771"/>
                </a:cubicBezTo>
                <a:cubicBezTo>
                  <a:pt x="10197" y="3771"/>
                  <a:pt x="10203" y="3771"/>
                  <a:pt x="10203" y="3777"/>
                </a:cubicBezTo>
                <a:cubicBezTo>
                  <a:pt x="10209" y="3783"/>
                  <a:pt x="10209" y="3783"/>
                  <a:pt x="10209" y="3789"/>
                </a:cubicBezTo>
                <a:cubicBezTo>
                  <a:pt x="10209" y="3795"/>
                  <a:pt x="10215" y="3795"/>
                  <a:pt x="10215" y="3801"/>
                </a:cubicBezTo>
                <a:cubicBezTo>
                  <a:pt x="10215" y="3807"/>
                  <a:pt x="10215" y="3807"/>
                  <a:pt x="10209" y="3812"/>
                </a:cubicBezTo>
                <a:cubicBezTo>
                  <a:pt x="10209" y="3818"/>
                  <a:pt x="10203" y="3818"/>
                  <a:pt x="10197" y="3818"/>
                </a:cubicBezTo>
                <a:cubicBezTo>
                  <a:pt x="10197" y="3824"/>
                  <a:pt x="10203" y="3830"/>
                  <a:pt x="10197" y="3830"/>
                </a:cubicBezTo>
                <a:cubicBezTo>
                  <a:pt x="10197" y="3836"/>
                  <a:pt x="10197" y="3842"/>
                  <a:pt x="10197" y="3848"/>
                </a:cubicBezTo>
                <a:cubicBezTo>
                  <a:pt x="10197" y="3854"/>
                  <a:pt x="10197" y="3860"/>
                  <a:pt x="10197" y="3866"/>
                </a:cubicBezTo>
                <a:cubicBezTo>
                  <a:pt x="10203" y="3878"/>
                  <a:pt x="10221" y="3878"/>
                  <a:pt x="10221" y="3884"/>
                </a:cubicBezTo>
                <a:cubicBezTo>
                  <a:pt x="10221" y="3895"/>
                  <a:pt x="10215" y="3901"/>
                  <a:pt x="10215" y="3907"/>
                </a:cubicBezTo>
                <a:cubicBezTo>
                  <a:pt x="10221" y="3919"/>
                  <a:pt x="10227" y="3925"/>
                  <a:pt x="10233" y="3931"/>
                </a:cubicBezTo>
                <a:cubicBezTo>
                  <a:pt x="10233" y="3937"/>
                  <a:pt x="10233" y="3943"/>
                  <a:pt x="10238" y="3943"/>
                </a:cubicBezTo>
                <a:cubicBezTo>
                  <a:pt x="10238" y="3943"/>
                  <a:pt x="10245" y="3943"/>
                  <a:pt x="10250" y="3943"/>
                </a:cubicBezTo>
                <a:cubicBezTo>
                  <a:pt x="10250" y="3943"/>
                  <a:pt x="10256" y="3943"/>
                  <a:pt x="10262" y="3943"/>
                </a:cubicBezTo>
                <a:cubicBezTo>
                  <a:pt x="10268" y="3943"/>
                  <a:pt x="10274" y="3949"/>
                  <a:pt x="10280" y="3949"/>
                </a:cubicBezTo>
                <a:cubicBezTo>
                  <a:pt x="10280" y="3996"/>
                  <a:pt x="10280" y="3996"/>
                  <a:pt x="10280" y="3996"/>
                </a:cubicBezTo>
                <a:cubicBezTo>
                  <a:pt x="10256" y="3996"/>
                  <a:pt x="10256" y="3996"/>
                  <a:pt x="10256" y="3996"/>
                </a:cubicBezTo>
                <a:cubicBezTo>
                  <a:pt x="10250" y="3990"/>
                  <a:pt x="10256" y="3984"/>
                  <a:pt x="10256" y="3984"/>
                </a:cubicBezTo>
                <a:cubicBezTo>
                  <a:pt x="10250" y="3984"/>
                  <a:pt x="10245" y="3978"/>
                  <a:pt x="10245" y="3978"/>
                </a:cubicBezTo>
                <a:cubicBezTo>
                  <a:pt x="10238" y="3978"/>
                  <a:pt x="10233" y="3984"/>
                  <a:pt x="10233" y="3984"/>
                </a:cubicBezTo>
                <a:cubicBezTo>
                  <a:pt x="10233" y="3990"/>
                  <a:pt x="10233" y="3996"/>
                  <a:pt x="10233" y="3996"/>
                </a:cubicBezTo>
                <a:cubicBezTo>
                  <a:pt x="10238" y="4002"/>
                  <a:pt x="10238" y="4002"/>
                  <a:pt x="10245" y="4008"/>
                </a:cubicBezTo>
                <a:cubicBezTo>
                  <a:pt x="10250" y="4020"/>
                  <a:pt x="10250" y="4026"/>
                  <a:pt x="10262" y="4032"/>
                </a:cubicBezTo>
                <a:cubicBezTo>
                  <a:pt x="10262" y="4038"/>
                  <a:pt x="10268" y="4038"/>
                  <a:pt x="10268" y="4038"/>
                </a:cubicBezTo>
                <a:cubicBezTo>
                  <a:pt x="10274" y="4044"/>
                  <a:pt x="10280" y="4044"/>
                  <a:pt x="10280" y="4050"/>
                </a:cubicBezTo>
                <a:cubicBezTo>
                  <a:pt x="10286" y="4044"/>
                  <a:pt x="10292" y="4044"/>
                  <a:pt x="10292" y="4038"/>
                </a:cubicBezTo>
                <a:cubicBezTo>
                  <a:pt x="10298" y="4038"/>
                  <a:pt x="10298" y="4032"/>
                  <a:pt x="10298" y="4032"/>
                </a:cubicBezTo>
                <a:cubicBezTo>
                  <a:pt x="10298" y="4026"/>
                  <a:pt x="10304" y="4026"/>
                  <a:pt x="10310" y="4020"/>
                </a:cubicBezTo>
                <a:cubicBezTo>
                  <a:pt x="10310" y="4026"/>
                  <a:pt x="10310" y="4026"/>
                  <a:pt x="10310" y="4032"/>
                </a:cubicBezTo>
                <a:cubicBezTo>
                  <a:pt x="10310" y="4038"/>
                  <a:pt x="10310" y="4038"/>
                  <a:pt x="10316" y="4044"/>
                </a:cubicBezTo>
                <a:cubicBezTo>
                  <a:pt x="10322" y="4050"/>
                  <a:pt x="10333" y="4050"/>
                  <a:pt x="10339" y="4055"/>
                </a:cubicBezTo>
                <a:cubicBezTo>
                  <a:pt x="10339" y="4067"/>
                  <a:pt x="10333" y="4073"/>
                  <a:pt x="10333" y="4085"/>
                </a:cubicBezTo>
                <a:cubicBezTo>
                  <a:pt x="10333" y="4085"/>
                  <a:pt x="10333" y="4091"/>
                  <a:pt x="10333" y="4097"/>
                </a:cubicBezTo>
                <a:cubicBezTo>
                  <a:pt x="10333" y="4103"/>
                  <a:pt x="10345" y="4103"/>
                  <a:pt x="10351" y="4109"/>
                </a:cubicBezTo>
                <a:cubicBezTo>
                  <a:pt x="10375" y="4109"/>
                  <a:pt x="10375" y="4109"/>
                  <a:pt x="10375" y="4109"/>
                </a:cubicBezTo>
                <a:cubicBezTo>
                  <a:pt x="10381" y="4109"/>
                  <a:pt x="10381" y="4109"/>
                  <a:pt x="10387" y="4109"/>
                </a:cubicBezTo>
                <a:cubicBezTo>
                  <a:pt x="10387" y="4103"/>
                  <a:pt x="10393" y="4103"/>
                  <a:pt x="10399" y="4103"/>
                </a:cubicBezTo>
                <a:cubicBezTo>
                  <a:pt x="10399" y="4103"/>
                  <a:pt x="10399" y="4097"/>
                  <a:pt x="10404" y="4091"/>
                </a:cubicBezTo>
                <a:cubicBezTo>
                  <a:pt x="10404" y="4085"/>
                  <a:pt x="10411" y="4091"/>
                  <a:pt x="10416" y="4085"/>
                </a:cubicBezTo>
                <a:cubicBezTo>
                  <a:pt x="10416" y="4079"/>
                  <a:pt x="10416" y="4073"/>
                  <a:pt x="10416" y="4073"/>
                </a:cubicBezTo>
                <a:cubicBezTo>
                  <a:pt x="10416" y="4062"/>
                  <a:pt x="10416" y="4062"/>
                  <a:pt x="10416" y="4062"/>
                </a:cubicBezTo>
                <a:cubicBezTo>
                  <a:pt x="10416" y="4055"/>
                  <a:pt x="10411" y="4055"/>
                  <a:pt x="10411" y="4050"/>
                </a:cubicBezTo>
                <a:cubicBezTo>
                  <a:pt x="10411" y="4044"/>
                  <a:pt x="10411" y="4038"/>
                  <a:pt x="10416" y="4038"/>
                </a:cubicBezTo>
                <a:cubicBezTo>
                  <a:pt x="10422" y="4038"/>
                  <a:pt x="10422" y="4032"/>
                  <a:pt x="10428" y="4032"/>
                </a:cubicBezTo>
                <a:cubicBezTo>
                  <a:pt x="10434" y="4032"/>
                  <a:pt x="10434" y="4032"/>
                  <a:pt x="10440" y="4038"/>
                </a:cubicBezTo>
                <a:cubicBezTo>
                  <a:pt x="10446" y="4038"/>
                  <a:pt x="10446" y="4044"/>
                  <a:pt x="10452" y="4044"/>
                </a:cubicBezTo>
                <a:cubicBezTo>
                  <a:pt x="10458" y="4050"/>
                  <a:pt x="10458" y="4044"/>
                  <a:pt x="10464" y="4044"/>
                </a:cubicBezTo>
                <a:cubicBezTo>
                  <a:pt x="10476" y="4044"/>
                  <a:pt x="10476" y="4044"/>
                  <a:pt x="10476" y="4044"/>
                </a:cubicBezTo>
                <a:cubicBezTo>
                  <a:pt x="10482" y="4044"/>
                  <a:pt x="10482" y="4044"/>
                  <a:pt x="10488" y="4044"/>
                </a:cubicBezTo>
                <a:cubicBezTo>
                  <a:pt x="10488" y="4032"/>
                  <a:pt x="10488" y="4026"/>
                  <a:pt x="10488" y="4020"/>
                </a:cubicBezTo>
                <a:cubicBezTo>
                  <a:pt x="10488" y="4014"/>
                  <a:pt x="10493" y="4008"/>
                  <a:pt x="10493" y="4008"/>
                </a:cubicBezTo>
                <a:cubicBezTo>
                  <a:pt x="10493" y="4002"/>
                  <a:pt x="10488" y="4002"/>
                  <a:pt x="10488" y="4002"/>
                </a:cubicBezTo>
                <a:cubicBezTo>
                  <a:pt x="10499" y="4002"/>
                  <a:pt x="10505" y="4002"/>
                  <a:pt x="10511" y="4002"/>
                </a:cubicBezTo>
                <a:cubicBezTo>
                  <a:pt x="10517" y="4002"/>
                  <a:pt x="10523" y="3996"/>
                  <a:pt x="10523" y="3996"/>
                </a:cubicBezTo>
                <a:cubicBezTo>
                  <a:pt x="10523" y="3990"/>
                  <a:pt x="10517" y="3990"/>
                  <a:pt x="10517" y="3984"/>
                </a:cubicBezTo>
                <a:cubicBezTo>
                  <a:pt x="10511" y="3978"/>
                  <a:pt x="10511" y="3978"/>
                  <a:pt x="10505" y="3973"/>
                </a:cubicBezTo>
                <a:cubicBezTo>
                  <a:pt x="10499" y="3973"/>
                  <a:pt x="10499" y="3967"/>
                  <a:pt x="10493" y="3961"/>
                </a:cubicBezTo>
                <a:cubicBezTo>
                  <a:pt x="10488" y="3961"/>
                  <a:pt x="10488" y="3961"/>
                  <a:pt x="10482" y="3961"/>
                </a:cubicBezTo>
                <a:cubicBezTo>
                  <a:pt x="10482" y="3973"/>
                  <a:pt x="10482" y="3978"/>
                  <a:pt x="10482" y="3984"/>
                </a:cubicBezTo>
                <a:cubicBezTo>
                  <a:pt x="10482" y="3990"/>
                  <a:pt x="10482" y="3996"/>
                  <a:pt x="10482" y="3996"/>
                </a:cubicBezTo>
                <a:cubicBezTo>
                  <a:pt x="10476" y="3996"/>
                  <a:pt x="10470" y="4002"/>
                  <a:pt x="10464" y="3996"/>
                </a:cubicBezTo>
                <a:cubicBezTo>
                  <a:pt x="10464" y="3996"/>
                  <a:pt x="10458" y="3996"/>
                  <a:pt x="10452" y="3996"/>
                </a:cubicBezTo>
                <a:cubicBezTo>
                  <a:pt x="10446" y="3990"/>
                  <a:pt x="10446" y="3984"/>
                  <a:pt x="10446" y="3978"/>
                </a:cubicBezTo>
                <a:cubicBezTo>
                  <a:pt x="10440" y="3978"/>
                  <a:pt x="10434" y="3978"/>
                  <a:pt x="10434" y="3973"/>
                </a:cubicBezTo>
                <a:cubicBezTo>
                  <a:pt x="10434" y="3967"/>
                  <a:pt x="10434" y="3967"/>
                  <a:pt x="10434" y="3961"/>
                </a:cubicBezTo>
                <a:cubicBezTo>
                  <a:pt x="10434" y="3955"/>
                  <a:pt x="10434" y="3955"/>
                  <a:pt x="10428" y="3949"/>
                </a:cubicBezTo>
                <a:cubicBezTo>
                  <a:pt x="10428" y="3943"/>
                  <a:pt x="10428" y="3943"/>
                  <a:pt x="10428" y="3937"/>
                </a:cubicBezTo>
                <a:cubicBezTo>
                  <a:pt x="10428" y="3931"/>
                  <a:pt x="10428" y="3931"/>
                  <a:pt x="10422" y="3925"/>
                </a:cubicBezTo>
                <a:cubicBezTo>
                  <a:pt x="10422" y="3925"/>
                  <a:pt x="10416" y="3925"/>
                  <a:pt x="10411" y="3925"/>
                </a:cubicBezTo>
                <a:cubicBezTo>
                  <a:pt x="10404" y="3919"/>
                  <a:pt x="10404" y="3925"/>
                  <a:pt x="10399" y="3925"/>
                </a:cubicBezTo>
                <a:cubicBezTo>
                  <a:pt x="10393" y="3919"/>
                  <a:pt x="10393" y="3919"/>
                  <a:pt x="10387" y="3913"/>
                </a:cubicBezTo>
                <a:cubicBezTo>
                  <a:pt x="10387" y="3907"/>
                  <a:pt x="10375" y="3907"/>
                  <a:pt x="10375" y="3901"/>
                </a:cubicBezTo>
                <a:cubicBezTo>
                  <a:pt x="10375" y="3901"/>
                  <a:pt x="10375" y="3895"/>
                  <a:pt x="10375" y="3889"/>
                </a:cubicBezTo>
                <a:cubicBezTo>
                  <a:pt x="10375" y="3884"/>
                  <a:pt x="10375" y="3884"/>
                  <a:pt x="10375" y="3884"/>
                </a:cubicBezTo>
                <a:cubicBezTo>
                  <a:pt x="10375" y="3878"/>
                  <a:pt x="10381" y="3872"/>
                  <a:pt x="10387" y="3872"/>
                </a:cubicBezTo>
                <a:cubicBezTo>
                  <a:pt x="10399" y="3878"/>
                  <a:pt x="10399" y="3878"/>
                  <a:pt x="10399" y="3878"/>
                </a:cubicBezTo>
                <a:cubicBezTo>
                  <a:pt x="10399" y="3878"/>
                  <a:pt x="10404" y="3884"/>
                  <a:pt x="10411" y="3884"/>
                </a:cubicBezTo>
                <a:cubicBezTo>
                  <a:pt x="10411" y="3884"/>
                  <a:pt x="10416" y="3889"/>
                  <a:pt x="10422" y="3889"/>
                </a:cubicBezTo>
                <a:cubicBezTo>
                  <a:pt x="10428" y="3895"/>
                  <a:pt x="10434" y="3889"/>
                  <a:pt x="10440" y="3889"/>
                </a:cubicBezTo>
                <a:cubicBezTo>
                  <a:pt x="10452" y="3889"/>
                  <a:pt x="10452" y="3889"/>
                  <a:pt x="10452" y="3889"/>
                </a:cubicBezTo>
                <a:cubicBezTo>
                  <a:pt x="10464" y="3889"/>
                  <a:pt x="10464" y="3889"/>
                  <a:pt x="10464" y="3889"/>
                </a:cubicBezTo>
                <a:cubicBezTo>
                  <a:pt x="10470" y="3889"/>
                  <a:pt x="10470" y="3884"/>
                  <a:pt x="10476" y="3884"/>
                </a:cubicBezTo>
                <a:cubicBezTo>
                  <a:pt x="10470" y="3878"/>
                  <a:pt x="10470" y="3878"/>
                  <a:pt x="10470" y="3872"/>
                </a:cubicBezTo>
                <a:cubicBezTo>
                  <a:pt x="10464" y="3872"/>
                  <a:pt x="10458" y="3872"/>
                  <a:pt x="10458" y="3872"/>
                </a:cubicBezTo>
                <a:cubicBezTo>
                  <a:pt x="10458" y="3866"/>
                  <a:pt x="10464" y="3860"/>
                  <a:pt x="10464" y="3860"/>
                </a:cubicBezTo>
                <a:cubicBezTo>
                  <a:pt x="10470" y="3854"/>
                  <a:pt x="10470" y="3848"/>
                  <a:pt x="10476" y="3848"/>
                </a:cubicBezTo>
                <a:cubicBezTo>
                  <a:pt x="10488" y="3842"/>
                  <a:pt x="10493" y="3848"/>
                  <a:pt x="10499" y="3848"/>
                </a:cubicBezTo>
                <a:cubicBezTo>
                  <a:pt x="10511" y="3848"/>
                  <a:pt x="10517" y="3842"/>
                  <a:pt x="10529" y="3848"/>
                </a:cubicBezTo>
                <a:cubicBezTo>
                  <a:pt x="10529" y="3848"/>
                  <a:pt x="10535" y="3848"/>
                  <a:pt x="10541" y="3848"/>
                </a:cubicBezTo>
                <a:cubicBezTo>
                  <a:pt x="10541" y="3848"/>
                  <a:pt x="10547" y="3854"/>
                  <a:pt x="10553" y="3854"/>
                </a:cubicBezTo>
                <a:cubicBezTo>
                  <a:pt x="10559" y="3860"/>
                  <a:pt x="10559" y="3866"/>
                  <a:pt x="10565" y="3866"/>
                </a:cubicBezTo>
                <a:cubicBezTo>
                  <a:pt x="10565" y="3866"/>
                  <a:pt x="10570" y="3866"/>
                  <a:pt x="10577" y="3866"/>
                </a:cubicBezTo>
                <a:cubicBezTo>
                  <a:pt x="10577" y="3866"/>
                  <a:pt x="10582" y="3866"/>
                  <a:pt x="10582" y="3872"/>
                </a:cubicBezTo>
                <a:cubicBezTo>
                  <a:pt x="10588" y="3872"/>
                  <a:pt x="10588" y="3878"/>
                  <a:pt x="10588" y="3884"/>
                </a:cubicBezTo>
                <a:lnTo>
                  <a:pt x="10588" y="3889"/>
                </a:lnTo>
                <a:cubicBezTo>
                  <a:pt x="10588" y="3895"/>
                  <a:pt x="10594" y="3895"/>
                  <a:pt x="10600" y="3895"/>
                </a:cubicBezTo>
                <a:cubicBezTo>
                  <a:pt x="10606" y="3895"/>
                  <a:pt x="10606" y="3901"/>
                  <a:pt x="10612" y="3901"/>
                </a:cubicBezTo>
                <a:cubicBezTo>
                  <a:pt x="10606" y="3913"/>
                  <a:pt x="10606" y="3913"/>
                  <a:pt x="10606" y="3913"/>
                </a:cubicBezTo>
                <a:cubicBezTo>
                  <a:pt x="10606" y="3919"/>
                  <a:pt x="10600" y="3913"/>
                  <a:pt x="10594" y="3919"/>
                </a:cubicBezTo>
                <a:cubicBezTo>
                  <a:pt x="10594" y="3919"/>
                  <a:pt x="10582" y="3925"/>
                  <a:pt x="10582" y="3931"/>
                </a:cubicBezTo>
                <a:cubicBezTo>
                  <a:pt x="10582" y="3943"/>
                  <a:pt x="10588" y="3949"/>
                  <a:pt x="10594" y="3961"/>
                </a:cubicBezTo>
                <a:cubicBezTo>
                  <a:pt x="10606" y="3967"/>
                  <a:pt x="10612" y="3961"/>
                  <a:pt x="10618" y="3967"/>
                </a:cubicBezTo>
                <a:cubicBezTo>
                  <a:pt x="10630" y="3978"/>
                  <a:pt x="10630" y="3990"/>
                  <a:pt x="10630" y="4002"/>
                </a:cubicBezTo>
                <a:cubicBezTo>
                  <a:pt x="10630" y="4002"/>
                  <a:pt x="10624" y="4002"/>
                  <a:pt x="10624" y="4008"/>
                </a:cubicBezTo>
                <a:cubicBezTo>
                  <a:pt x="10624" y="4008"/>
                  <a:pt x="10630" y="4014"/>
                  <a:pt x="10630" y="4020"/>
                </a:cubicBezTo>
                <a:cubicBezTo>
                  <a:pt x="10630" y="4020"/>
                  <a:pt x="10624" y="4026"/>
                  <a:pt x="10624" y="4032"/>
                </a:cubicBezTo>
                <a:cubicBezTo>
                  <a:pt x="10624" y="4038"/>
                  <a:pt x="10624" y="4038"/>
                  <a:pt x="10624" y="4038"/>
                </a:cubicBezTo>
                <a:cubicBezTo>
                  <a:pt x="10624" y="4044"/>
                  <a:pt x="10630" y="4044"/>
                  <a:pt x="10630" y="4050"/>
                </a:cubicBezTo>
                <a:cubicBezTo>
                  <a:pt x="10630" y="4055"/>
                  <a:pt x="10636" y="4055"/>
                  <a:pt x="10636" y="4062"/>
                </a:cubicBezTo>
                <a:cubicBezTo>
                  <a:pt x="10642" y="4062"/>
                  <a:pt x="10642" y="4067"/>
                  <a:pt x="10642" y="4067"/>
                </a:cubicBezTo>
                <a:cubicBezTo>
                  <a:pt x="10642" y="4073"/>
                  <a:pt x="10642" y="4073"/>
                  <a:pt x="10648" y="4073"/>
                </a:cubicBezTo>
                <a:cubicBezTo>
                  <a:pt x="10648" y="4073"/>
                  <a:pt x="10648" y="4073"/>
                  <a:pt x="10654" y="4079"/>
                </a:cubicBezTo>
                <a:cubicBezTo>
                  <a:pt x="10654" y="4079"/>
                  <a:pt x="10654" y="4079"/>
                  <a:pt x="10654" y="4085"/>
                </a:cubicBezTo>
                <a:cubicBezTo>
                  <a:pt x="10659" y="4085"/>
                  <a:pt x="10659" y="4085"/>
                  <a:pt x="10665" y="4091"/>
                </a:cubicBezTo>
                <a:cubicBezTo>
                  <a:pt x="10665" y="4091"/>
                  <a:pt x="10665" y="4091"/>
                  <a:pt x="10671" y="4091"/>
                </a:cubicBezTo>
                <a:cubicBezTo>
                  <a:pt x="10671" y="4097"/>
                  <a:pt x="10677" y="4097"/>
                  <a:pt x="10677" y="4103"/>
                </a:cubicBezTo>
                <a:cubicBezTo>
                  <a:pt x="10677" y="4103"/>
                  <a:pt x="10677" y="4109"/>
                  <a:pt x="10671" y="4109"/>
                </a:cubicBezTo>
                <a:cubicBezTo>
                  <a:pt x="10671" y="4115"/>
                  <a:pt x="10671" y="4115"/>
                  <a:pt x="10665" y="4115"/>
                </a:cubicBezTo>
                <a:cubicBezTo>
                  <a:pt x="10665" y="4121"/>
                  <a:pt x="10665" y="4121"/>
                  <a:pt x="10665" y="4121"/>
                </a:cubicBezTo>
                <a:cubicBezTo>
                  <a:pt x="10665" y="4127"/>
                  <a:pt x="10665" y="4127"/>
                  <a:pt x="10659" y="4133"/>
                </a:cubicBezTo>
                <a:lnTo>
                  <a:pt x="10659" y="4139"/>
                </a:lnTo>
                <a:cubicBezTo>
                  <a:pt x="10659" y="4150"/>
                  <a:pt x="10659" y="4150"/>
                  <a:pt x="10665" y="4156"/>
                </a:cubicBezTo>
                <a:cubicBezTo>
                  <a:pt x="10665" y="4162"/>
                  <a:pt x="10665" y="4162"/>
                  <a:pt x="10665" y="4162"/>
                </a:cubicBezTo>
                <a:cubicBezTo>
                  <a:pt x="10665" y="4168"/>
                  <a:pt x="10671" y="4168"/>
                  <a:pt x="10671" y="4168"/>
                </a:cubicBezTo>
                <a:cubicBezTo>
                  <a:pt x="10677" y="4168"/>
                  <a:pt x="10677" y="4174"/>
                  <a:pt x="10677" y="4174"/>
                </a:cubicBezTo>
                <a:cubicBezTo>
                  <a:pt x="10683" y="4174"/>
                  <a:pt x="10689" y="4168"/>
                  <a:pt x="10689" y="4162"/>
                </a:cubicBezTo>
                <a:cubicBezTo>
                  <a:pt x="10689" y="4156"/>
                  <a:pt x="10689" y="4156"/>
                  <a:pt x="10689" y="4156"/>
                </a:cubicBezTo>
                <a:cubicBezTo>
                  <a:pt x="10689" y="4150"/>
                  <a:pt x="10695" y="4150"/>
                  <a:pt x="10695" y="4144"/>
                </a:cubicBezTo>
                <a:cubicBezTo>
                  <a:pt x="10695" y="4144"/>
                  <a:pt x="10695" y="4144"/>
                  <a:pt x="10695" y="4139"/>
                </a:cubicBezTo>
                <a:cubicBezTo>
                  <a:pt x="10695" y="4133"/>
                  <a:pt x="10695" y="4133"/>
                  <a:pt x="10695" y="4121"/>
                </a:cubicBezTo>
                <a:cubicBezTo>
                  <a:pt x="10695" y="4121"/>
                  <a:pt x="10695" y="4121"/>
                  <a:pt x="10695" y="4115"/>
                </a:cubicBezTo>
                <a:cubicBezTo>
                  <a:pt x="10695" y="4109"/>
                  <a:pt x="10695" y="4109"/>
                  <a:pt x="10695" y="4103"/>
                </a:cubicBezTo>
                <a:cubicBezTo>
                  <a:pt x="10707" y="4103"/>
                  <a:pt x="10707" y="4103"/>
                  <a:pt x="10707" y="4103"/>
                </a:cubicBezTo>
                <a:cubicBezTo>
                  <a:pt x="10707" y="4103"/>
                  <a:pt x="10707" y="4103"/>
                  <a:pt x="10713" y="4103"/>
                </a:cubicBezTo>
                <a:cubicBezTo>
                  <a:pt x="10713" y="4103"/>
                  <a:pt x="10713" y="4103"/>
                  <a:pt x="10719" y="4109"/>
                </a:cubicBezTo>
                <a:lnTo>
                  <a:pt x="10719" y="4109"/>
                </a:lnTo>
                <a:cubicBezTo>
                  <a:pt x="10725" y="4115"/>
                  <a:pt x="10725" y="4115"/>
                  <a:pt x="10725" y="4115"/>
                </a:cubicBezTo>
                <a:cubicBezTo>
                  <a:pt x="10731" y="4121"/>
                  <a:pt x="10736" y="4121"/>
                  <a:pt x="10736" y="4127"/>
                </a:cubicBezTo>
                <a:cubicBezTo>
                  <a:pt x="10743" y="4133"/>
                  <a:pt x="10743" y="4133"/>
                  <a:pt x="10743" y="4133"/>
                </a:cubicBezTo>
                <a:cubicBezTo>
                  <a:pt x="10748" y="4139"/>
                  <a:pt x="10748" y="4139"/>
                  <a:pt x="10748" y="4139"/>
                </a:cubicBezTo>
                <a:cubicBezTo>
                  <a:pt x="10754" y="4144"/>
                  <a:pt x="10754" y="4144"/>
                  <a:pt x="10754" y="4144"/>
                </a:cubicBezTo>
                <a:lnTo>
                  <a:pt x="10760" y="4150"/>
                </a:lnTo>
                <a:lnTo>
                  <a:pt x="10766" y="4150"/>
                </a:lnTo>
                <a:cubicBezTo>
                  <a:pt x="10772" y="4150"/>
                  <a:pt x="10772" y="4150"/>
                  <a:pt x="10778" y="4150"/>
                </a:cubicBezTo>
                <a:cubicBezTo>
                  <a:pt x="10784" y="4150"/>
                  <a:pt x="10784" y="4150"/>
                  <a:pt x="10790" y="4150"/>
                </a:cubicBezTo>
                <a:cubicBezTo>
                  <a:pt x="10790" y="4150"/>
                  <a:pt x="10790" y="4156"/>
                  <a:pt x="10796" y="4156"/>
                </a:cubicBezTo>
                <a:cubicBezTo>
                  <a:pt x="10802" y="4156"/>
                  <a:pt x="10802" y="4156"/>
                  <a:pt x="10808" y="4156"/>
                </a:cubicBezTo>
                <a:lnTo>
                  <a:pt x="10814" y="4156"/>
                </a:lnTo>
                <a:cubicBezTo>
                  <a:pt x="10814" y="4156"/>
                  <a:pt x="10820" y="4156"/>
                  <a:pt x="10820" y="4150"/>
                </a:cubicBezTo>
                <a:lnTo>
                  <a:pt x="10825" y="4150"/>
                </a:lnTo>
                <a:cubicBezTo>
                  <a:pt x="10825" y="4144"/>
                  <a:pt x="10825" y="4144"/>
                  <a:pt x="10825" y="4144"/>
                </a:cubicBezTo>
                <a:cubicBezTo>
                  <a:pt x="10825" y="4139"/>
                  <a:pt x="10825" y="4139"/>
                  <a:pt x="10825" y="4139"/>
                </a:cubicBezTo>
                <a:cubicBezTo>
                  <a:pt x="10825" y="4133"/>
                  <a:pt x="10820" y="4127"/>
                  <a:pt x="10820" y="4121"/>
                </a:cubicBezTo>
                <a:cubicBezTo>
                  <a:pt x="10820" y="4121"/>
                  <a:pt x="10820" y="4115"/>
                  <a:pt x="10825" y="4115"/>
                </a:cubicBezTo>
                <a:cubicBezTo>
                  <a:pt x="10825" y="4109"/>
                  <a:pt x="10825" y="4109"/>
                  <a:pt x="10831" y="4109"/>
                </a:cubicBezTo>
                <a:cubicBezTo>
                  <a:pt x="10831" y="4103"/>
                  <a:pt x="10831" y="4103"/>
                  <a:pt x="10831" y="4103"/>
                </a:cubicBezTo>
                <a:cubicBezTo>
                  <a:pt x="10831" y="4103"/>
                  <a:pt x="10837" y="4097"/>
                  <a:pt x="10843" y="4097"/>
                </a:cubicBezTo>
                <a:cubicBezTo>
                  <a:pt x="10843" y="4091"/>
                  <a:pt x="10849" y="4097"/>
                  <a:pt x="10855" y="4097"/>
                </a:cubicBezTo>
                <a:cubicBezTo>
                  <a:pt x="10861" y="4097"/>
                  <a:pt x="10867" y="4091"/>
                  <a:pt x="10873" y="4097"/>
                </a:cubicBezTo>
                <a:cubicBezTo>
                  <a:pt x="10873" y="4097"/>
                  <a:pt x="10873" y="4103"/>
                  <a:pt x="10879" y="4103"/>
                </a:cubicBezTo>
                <a:cubicBezTo>
                  <a:pt x="10879" y="4103"/>
                  <a:pt x="10885" y="4109"/>
                  <a:pt x="10885" y="4115"/>
                </a:cubicBezTo>
                <a:cubicBezTo>
                  <a:pt x="10891" y="4115"/>
                  <a:pt x="10891" y="4115"/>
                  <a:pt x="10891" y="4115"/>
                </a:cubicBezTo>
                <a:cubicBezTo>
                  <a:pt x="10897" y="4121"/>
                  <a:pt x="10903" y="4127"/>
                  <a:pt x="10903" y="4127"/>
                </a:cubicBezTo>
                <a:cubicBezTo>
                  <a:pt x="10909" y="4133"/>
                  <a:pt x="10909" y="4133"/>
                  <a:pt x="10914" y="4133"/>
                </a:cubicBezTo>
                <a:cubicBezTo>
                  <a:pt x="10914" y="4133"/>
                  <a:pt x="10914" y="4139"/>
                  <a:pt x="10920" y="4139"/>
                </a:cubicBezTo>
                <a:cubicBezTo>
                  <a:pt x="10920" y="4139"/>
                  <a:pt x="10920" y="4144"/>
                  <a:pt x="10926" y="4144"/>
                </a:cubicBezTo>
                <a:lnTo>
                  <a:pt x="10926" y="4144"/>
                </a:lnTo>
                <a:cubicBezTo>
                  <a:pt x="10932" y="4144"/>
                  <a:pt x="10932" y="4150"/>
                  <a:pt x="10938" y="4150"/>
                </a:cubicBezTo>
                <a:cubicBezTo>
                  <a:pt x="11015" y="4150"/>
                  <a:pt x="11015" y="4150"/>
                  <a:pt x="11015" y="4150"/>
                </a:cubicBezTo>
                <a:cubicBezTo>
                  <a:pt x="11015" y="4139"/>
                  <a:pt x="11015" y="4133"/>
                  <a:pt x="11015" y="4127"/>
                </a:cubicBezTo>
                <a:cubicBezTo>
                  <a:pt x="11015" y="4121"/>
                  <a:pt x="11015" y="4121"/>
                  <a:pt x="11015" y="4121"/>
                </a:cubicBezTo>
                <a:cubicBezTo>
                  <a:pt x="11015" y="4115"/>
                  <a:pt x="11009" y="4115"/>
                  <a:pt x="11009" y="4109"/>
                </a:cubicBezTo>
                <a:cubicBezTo>
                  <a:pt x="11009" y="4109"/>
                  <a:pt x="11015" y="4103"/>
                  <a:pt x="11015" y="4097"/>
                </a:cubicBezTo>
                <a:lnTo>
                  <a:pt x="11021" y="4103"/>
                </a:lnTo>
                <a:cubicBezTo>
                  <a:pt x="11027" y="4103"/>
                  <a:pt x="11027" y="4097"/>
                  <a:pt x="11027" y="4097"/>
                </a:cubicBezTo>
                <a:cubicBezTo>
                  <a:pt x="11033" y="4097"/>
                  <a:pt x="11033" y="4097"/>
                  <a:pt x="11033" y="4097"/>
                </a:cubicBezTo>
                <a:cubicBezTo>
                  <a:pt x="11039" y="4097"/>
                  <a:pt x="11039" y="4097"/>
                  <a:pt x="11045" y="4097"/>
                </a:cubicBezTo>
                <a:cubicBezTo>
                  <a:pt x="11051" y="4097"/>
                  <a:pt x="11057" y="4097"/>
                  <a:pt x="11063" y="4103"/>
                </a:cubicBezTo>
                <a:cubicBezTo>
                  <a:pt x="11069" y="4103"/>
                  <a:pt x="11069" y="4109"/>
                  <a:pt x="11075" y="4115"/>
                </a:cubicBezTo>
                <a:cubicBezTo>
                  <a:pt x="11075" y="4115"/>
                  <a:pt x="11075" y="4115"/>
                  <a:pt x="11080" y="4115"/>
                </a:cubicBezTo>
                <a:cubicBezTo>
                  <a:pt x="11080" y="4115"/>
                  <a:pt x="11086" y="4115"/>
                  <a:pt x="11092" y="4115"/>
                </a:cubicBezTo>
                <a:cubicBezTo>
                  <a:pt x="11092" y="4115"/>
                  <a:pt x="11092" y="4121"/>
                  <a:pt x="11098" y="4115"/>
                </a:cubicBezTo>
                <a:cubicBezTo>
                  <a:pt x="11098" y="4115"/>
                  <a:pt x="11098" y="4115"/>
                  <a:pt x="11104" y="4115"/>
                </a:cubicBezTo>
                <a:lnTo>
                  <a:pt x="11104" y="4109"/>
                </a:lnTo>
                <a:cubicBezTo>
                  <a:pt x="11104" y="4109"/>
                  <a:pt x="11110" y="4109"/>
                  <a:pt x="11110" y="4103"/>
                </a:cubicBezTo>
                <a:cubicBezTo>
                  <a:pt x="11110" y="4103"/>
                  <a:pt x="11116" y="4103"/>
                  <a:pt x="11116" y="4109"/>
                </a:cubicBezTo>
                <a:cubicBezTo>
                  <a:pt x="11116" y="4109"/>
                  <a:pt x="11116" y="4115"/>
                  <a:pt x="11122" y="4115"/>
                </a:cubicBezTo>
                <a:cubicBezTo>
                  <a:pt x="11122" y="4121"/>
                  <a:pt x="11122" y="4121"/>
                  <a:pt x="11128" y="4121"/>
                </a:cubicBezTo>
                <a:lnTo>
                  <a:pt x="11128" y="4127"/>
                </a:lnTo>
                <a:cubicBezTo>
                  <a:pt x="11128" y="4133"/>
                  <a:pt x="11128" y="4133"/>
                  <a:pt x="11128" y="4139"/>
                </a:cubicBezTo>
                <a:cubicBezTo>
                  <a:pt x="11128" y="4144"/>
                  <a:pt x="11128" y="4150"/>
                  <a:pt x="11128" y="4156"/>
                </a:cubicBezTo>
                <a:lnTo>
                  <a:pt x="11122" y="4162"/>
                </a:lnTo>
                <a:cubicBezTo>
                  <a:pt x="11116" y="4168"/>
                  <a:pt x="11116" y="4174"/>
                  <a:pt x="11116" y="4180"/>
                </a:cubicBezTo>
                <a:cubicBezTo>
                  <a:pt x="11116" y="4186"/>
                  <a:pt x="11110" y="4192"/>
                  <a:pt x="11110" y="4204"/>
                </a:cubicBezTo>
                <a:lnTo>
                  <a:pt x="11110" y="4210"/>
                </a:lnTo>
                <a:cubicBezTo>
                  <a:pt x="11110" y="4216"/>
                  <a:pt x="11116" y="4216"/>
                  <a:pt x="11116" y="4221"/>
                </a:cubicBezTo>
                <a:cubicBezTo>
                  <a:pt x="11116" y="4221"/>
                  <a:pt x="11116" y="4221"/>
                  <a:pt x="11116" y="4228"/>
                </a:cubicBezTo>
                <a:cubicBezTo>
                  <a:pt x="11116" y="4228"/>
                  <a:pt x="11116" y="4228"/>
                  <a:pt x="11116" y="4233"/>
                </a:cubicBezTo>
                <a:cubicBezTo>
                  <a:pt x="11122" y="4233"/>
                  <a:pt x="11122" y="4239"/>
                  <a:pt x="11122" y="4239"/>
                </a:cubicBezTo>
                <a:cubicBezTo>
                  <a:pt x="11128" y="4245"/>
                  <a:pt x="11128" y="4245"/>
                  <a:pt x="11128" y="4251"/>
                </a:cubicBezTo>
                <a:cubicBezTo>
                  <a:pt x="11128" y="4251"/>
                  <a:pt x="11128" y="4257"/>
                  <a:pt x="11122" y="4257"/>
                </a:cubicBezTo>
                <a:cubicBezTo>
                  <a:pt x="11122" y="4263"/>
                  <a:pt x="11122" y="4263"/>
                  <a:pt x="11116" y="4263"/>
                </a:cubicBezTo>
                <a:cubicBezTo>
                  <a:pt x="11116" y="4269"/>
                  <a:pt x="11116" y="4269"/>
                  <a:pt x="11116" y="4269"/>
                </a:cubicBezTo>
                <a:cubicBezTo>
                  <a:pt x="11110" y="4269"/>
                  <a:pt x="11110" y="4275"/>
                  <a:pt x="11110" y="4275"/>
                </a:cubicBezTo>
                <a:cubicBezTo>
                  <a:pt x="11110" y="4281"/>
                  <a:pt x="11110" y="4281"/>
                  <a:pt x="11110" y="4287"/>
                </a:cubicBezTo>
                <a:lnTo>
                  <a:pt x="11110" y="4293"/>
                </a:lnTo>
                <a:cubicBezTo>
                  <a:pt x="11104" y="4299"/>
                  <a:pt x="11104" y="4299"/>
                  <a:pt x="11104" y="4299"/>
                </a:cubicBezTo>
                <a:cubicBezTo>
                  <a:pt x="11098" y="4305"/>
                  <a:pt x="11098" y="4310"/>
                  <a:pt x="11092" y="4316"/>
                </a:cubicBezTo>
                <a:cubicBezTo>
                  <a:pt x="11092" y="4316"/>
                  <a:pt x="11092" y="4322"/>
                  <a:pt x="11086" y="4328"/>
                </a:cubicBezTo>
                <a:cubicBezTo>
                  <a:pt x="11086" y="4328"/>
                  <a:pt x="11080" y="4334"/>
                  <a:pt x="11075" y="4334"/>
                </a:cubicBezTo>
                <a:lnTo>
                  <a:pt x="11069" y="4340"/>
                </a:lnTo>
                <a:lnTo>
                  <a:pt x="11063" y="4340"/>
                </a:lnTo>
                <a:cubicBezTo>
                  <a:pt x="11063" y="4346"/>
                  <a:pt x="11057" y="4346"/>
                  <a:pt x="11057" y="4346"/>
                </a:cubicBezTo>
                <a:cubicBezTo>
                  <a:pt x="11057" y="4352"/>
                  <a:pt x="11057" y="4352"/>
                  <a:pt x="11057" y="4352"/>
                </a:cubicBezTo>
                <a:cubicBezTo>
                  <a:pt x="11057" y="4358"/>
                  <a:pt x="11057" y="4364"/>
                  <a:pt x="11057" y="4364"/>
                </a:cubicBezTo>
                <a:cubicBezTo>
                  <a:pt x="11051" y="4376"/>
                  <a:pt x="11051" y="4382"/>
                  <a:pt x="11045" y="4394"/>
                </a:cubicBezTo>
                <a:cubicBezTo>
                  <a:pt x="11045" y="4399"/>
                  <a:pt x="11045" y="4405"/>
                  <a:pt x="11039" y="4411"/>
                </a:cubicBezTo>
                <a:cubicBezTo>
                  <a:pt x="11039" y="4417"/>
                  <a:pt x="11033" y="4417"/>
                  <a:pt x="11033" y="4423"/>
                </a:cubicBezTo>
                <a:cubicBezTo>
                  <a:pt x="11027" y="4423"/>
                  <a:pt x="11027" y="4423"/>
                  <a:pt x="11027" y="4429"/>
                </a:cubicBezTo>
                <a:cubicBezTo>
                  <a:pt x="11021" y="4429"/>
                  <a:pt x="11021" y="4429"/>
                  <a:pt x="11021" y="4435"/>
                </a:cubicBezTo>
                <a:cubicBezTo>
                  <a:pt x="11015" y="4435"/>
                  <a:pt x="11015" y="4435"/>
                  <a:pt x="11015" y="4435"/>
                </a:cubicBezTo>
                <a:cubicBezTo>
                  <a:pt x="11009" y="4435"/>
                  <a:pt x="11009" y="4435"/>
                  <a:pt x="11009" y="4435"/>
                </a:cubicBezTo>
                <a:cubicBezTo>
                  <a:pt x="11003" y="4435"/>
                  <a:pt x="10997" y="4435"/>
                  <a:pt x="10997" y="4435"/>
                </a:cubicBezTo>
                <a:cubicBezTo>
                  <a:pt x="10991" y="4441"/>
                  <a:pt x="10986" y="4441"/>
                  <a:pt x="10986" y="4441"/>
                </a:cubicBezTo>
                <a:cubicBezTo>
                  <a:pt x="10980" y="4441"/>
                  <a:pt x="10980" y="4441"/>
                  <a:pt x="10980" y="4441"/>
                </a:cubicBezTo>
                <a:cubicBezTo>
                  <a:pt x="10974" y="4441"/>
                  <a:pt x="10974" y="4441"/>
                  <a:pt x="10968" y="4441"/>
                </a:cubicBezTo>
                <a:cubicBezTo>
                  <a:pt x="10968" y="4441"/>
                  <a:pt x="10968" y="4447"/>
                  <a:pt x="10962" y="4447"/>
                </a:cubicBezTo>
                <a:lnTo>
                  <a:pt x="10962" y="4447"/>
                </a:lnTo>
                <a:cubicBezTo>
                  <a:pt x="10956" y="4447"/>
                  <a:pt x="10956" y="4453"/>
                  <a:pt x="10950" y="4453"/>
                </a:cubicBezTo>
                <a:lnTo>
                  <a:pt x="10944" y="4453"/>
                </a:lnTo>
                <a:cubicBezTo>
                  <a:pt x="10938" y="4453"/>
                  <a:pt x="10938" y="4447"/>
                  <a:pt x="10938" y="4447"/>
                </a:cubicBezTo>
                <a:cubicBezTo>
                  <a:pt x="10932" y="4441"/>
                  <a:pt x="10932" y="4441"/>
                  <a:pt x="10926" y="4435"/>
                </a:cubicBezTo>
                <a:cubicBezTo>
                  <a:pt x="10920" y="4435"/>
                  <a:pt x="10920" y="4435"/>
                  <a:pt x="10920" y="4435"/>
                </a:cubicBezTo>
                <a:cubicBezTo>
                  <a:pt x="10914" y="4435"/>
                  <a:pt x="10914" y="4435"/>
                  <a:pt x="10909" y="4435"/>
                </a:cubicBezTo>
                <a:cubicBezTo>
                  <a:pt x="10903" y="4435"/>
                  <a:pt x="10903" y="4435"/>
                  <a:pt x="10897" y="4435"/>
                </a:cubicBezTo>
                <a:cubicBezTo>
                  <a:pt x="10897" y="4435"/>
                  <a:pt x="10897" y="4435"/>
                  <a:pt x="10891" y="4435"/>
                </a:cubicBezTo>
                <a:cubicBezTo>
                  <a:pt x="10885" y="4435"/>
                  <a:pt x="10879" y="4435"/>
                  <a:pt x="10879" y="4435"/>
                </a:cubicBezTo>
                <a:cubicBezTo>
                  <a:pt x="10873" y="4435"/>
                  <a:pt x="10873" y="4429"/>
                  <a:pt x="10867" y="4429"/>
                </a:cubicBezTo>
                <a:cubicBezTo>
                  <a:pt x="10861" y="4429"/>
                  <a:pt x="10861" y="4429"/>
                  <a:pt x="10861" y="4429"/>
                </a:cubicBezTo>
                <a:cubicBezTo>
                  <a:pt x="10861" y="4429"/>
                  <a:pt x="10861" y="4429"/>
                  <a:pt x="10855" y="4429"/>
                </a:cubicBezTo>
                <a:lnTo>
                  <a:pt x="10849" y="4435"/>
                </a:lnTo>
                <a:cubicBezTo>
                  <a:pt x="10855" y="4435"/>
                  <a:pt x="10855" y="4441"/>
                  <a:pt x="10861" y="4441"/>
                </a:cubicBezTo>
                <a:cubicBezTo>
                  <a:pt x="10867" y="4441"/>
                  <a:pt x="10873" y="4447"/>
                  <a:pt x="10879" y="4447"/>
                </a:cubicBezTo>
                <a:cubicBezTo>
                  <a:pt x="10885" y="4447"/>
                  <a:pt x="10891" y="4447"/>
                  <a:pt x="10897" y="4453"/>
                </a:cubicBezTo>
                <a:cubicBezTo>
                  <a:pt x="10903" y="4453"/>
                  <a:pt x="10909" y="4453"/>
                  <a:pt x="10909" y="4453"/>
                </a:cubicBezTo>
                <a:cubicBezTo>
                  <a:pt x="10909" y="4465"/>
                  <a:pt x="10909" y="4465"/>
                  <a:pt x="10909" y="4465"/>
                </a:cubicBezTo>
                <a:cubicBezTo>
                  <a:pt x="10909" y="4471"/>
                  <a:pt x="10909" y="4471"/>
                  <a:pt x="10909" y="4471"/>
                </a:cubicBezTo>
                <a:cubicBezTo>
                  <a:pt x="10909" y="4476"/>
                  <a:pt x="10914" y="4476"/>
                  <a:pt x="10920" y="4482"/>
                </a:cubicBezTo>
                <a:cubicBezTo>
                  <a:pt x="10920" y="4482"/>
                  <a:pt x="10920" y="4482"/>
                  <a:pt x="10920" y="4488"/>
                </a:cubicBezTo>
                <a:cubicBezTo>
                  <a:pt x="10926" y="4488"/>
                  <a:pt x="10926" y="4494"/>
                  <a:pt x="10926" y="4494"/>
                </a:cubicBezTo>
                <a:cubicBezTo>
                  <a:pt x="10926" y="4500"/>
                  <a:pt x="10920" y="4500"/>
                  <a:pt x="10920" y="4500"/>
                </a:cubicBezTo>
                <a:cubicBezTo>
                  <a:pt x="10920" y="4506"/>
                  <a:pt x="10926" y="4506"/>
                  <a:pt x="10926" y="4506"/>
                </a:cubicBezTo>
                <a:cubicBezTo>
                  <a:pt x="10926" y="4512"/>
                  <a:pt x="10920" y="4512"/>
                  <a:pt x="10920" y="4512"/>
                </a:cubicBezTo>
                <a:cubicBezTo>
                  <a:pt x="10920" y="4524"/>
                  <a:pt x="10920" y="4530"/>
                  <a:pt x="10920" y="4536"/>
                </a:cubicBezTo>
                <a:cubicBezTo>
                  <a:pt x="10920" y="4536"/>
                  <a:pt x="10926" y="4548"/>
                  <a:pt x="10932" y="4548"/>
                </a:cubicBezTo>
                <a:cubicBezTo>
                  <a:pt x="10938" y="4554"/>
                  <a:pt x="10944" y="4560"/>
                  <a:pt x="10950" y="4571"/>
                </a:cubicBezTo>
                <a:lnTo>
                  <a:pt x="10956" y="4577"/>
                </a:lnTo>
                <a:cubicBezTo>
                  <a:pt x="10962" y="4589"/>
                  <a:pt x="10962" y="4589"/>
                  <a:pt x="10962" y="4589"/>
                </a:cubicBezTo>
                <a:cubicBezTo>
                  <a:pt x="10962" y="4595"/>
                  <a:pt x="10968" y="4601"/>
                  <a:pt x="10968" y="4601"/>
                </a:cubicBezTo>
                <a:cubicBezTo>
                  <a:pt x="10974" y="4607"/>
                  <a:pt x="10974" y="4613"/>
                  <a:pt x="10980" y="4613"/>
                </a:cubicBezTo>
                <a:cubicBezTo>
                  <a:pt x="10980" y="4619"/>
                  <a:pt x="10986" y="4625"/>
                  <a:pt x="10991" y="4625"/>
                </a:cubicBezTo>
                <a:cubicBezTo>
                  <a:pt x="10997" y="4625"/>
                  <a:pt x="10997" y="4631"/>
                  <a:pt x="11003" y="4631"/>
                </a:cubicBezTo>
                <a:cubicBezTo>
                  <a:pt x="11015" y="4631"/>
                  <a:pt x="11015" y="4631"/>
                  <a:pt x="11015" y="4631"/>
                </a:cubicBezTo>
                <a:cubicBezTo>
                  <a:pt x="11021" y="4631"/>
                  <a:pt x="11021" y="4631"/>
                  <a:pt x="11027" y="4631"/>
                </a:cubicBezTo>
                <a:cubicBezTo>
                  <a:pt x="11033" y="4631"/>
                  <a:pt x="11039" y="4625"/>
                  <a:pt x="11039" y="4625"/>
                </a:cubicBezTo>
                <a:cubicBezTo>
                  <a:pt x="11039" y="4619"/>
                  <a:pt x="11039" y="4613"/>
                  <a:pt x="11039" y="4613"/>
                </a:cubicBezTo>
                <a:cubicBezTo>
                  <a:pt x="11039" y="4607"/>
                  <a:pt x="11045" y="4607"/>
                  <a:pt x="11051" y="4601"/>
                </a:cubicBezTo>
                <a:cubicBezTo>
                  <a:pt x="11057" y="4613"/>
                  <a:pt x="11057" y="4613"/>
                  <a:pt x="11057" y="4613"/>
                </a:cubicBezTo>
                <a:cubicBezTo>
                  <a:pt x="11063" y="4625"/>
                  <a:pt x="11075" y="4631"/>
                  <a:pt x="11080" y="4648"/>
                </a:cubicBezTo>
                <a:cubicBezTo>
                  <a:pt x="11086" y="4648"/>
                  <a:pt x="11086" y="4654"/>
                  <a:pt x="11086" y="4654"/>
                </a:cubicBezTo>
                <a:cubicBezTo>
                  <a:pt x="11092" y="4660"/>
                  <a:pt x="11092" y="4660"/>
                  <a:pt x="11098" y="4666"/>
                </a:cubicBezTo>
                <a:cubicBezTo>
                  <a:pt x="11104" y="4666"/>
                  <a:pt x="11104" y="4672"/>
                  <a:pt x="11110" y="4672"/>
                </a:cubicBezTo>
                <a:cubicBezTo>
                  <a:pt x="11116" y="4672"/>
                  <a:pt x="11116" y="4678"/>
                  <a:pt x="11116" y="4684"/>
                </a:cubicBezTo>
                <a:cubicBezTo>
                  <a:pt x="11122" y="4690"/>
                  <a:pt x="11122" y="4702"/>
                  <a:pt x="11122" y="4708"/>
                </a:cubicBezTo>
                <a:cubicBezTo>
                  <a:pt x="11122" y="4714"/>
                  <a:pt x="11122" y="4714"/>
                  <a:pt x="11122" y="4720"/>
                </a:cubicBezTo>
                <a:cubicBezTo>
                  <a:pt x="11128" y="4726"/>
                  <a:pt x="11134" y="4726"/>
                  <a:pt x="11134" y="4731"/>
                </a:cubicBezTo>
                <a:cubicBezTo>
                  <a:pt x="11140" y="4743"/>
                  <a:pt x="11146" y="4749"/>
                  <a:pt x="11152" y="4755"/>
                </a:cubicBezTo>
                <a:cubicBezTo>
                  <a:pt x="11158" y="4761"/>
                  <a:pt x="11163" y="4761"/>
                  <a:pt x="11163" y="4767"/>
                </a:cubicBezTo>
                <a:cubicBezTo>
                  <a:pt x="11169" y="4773"/>
                  <a:pt x="11169" y="4779"/>
                  <a:pt x="11169" y="4791"/>
                </a:cubicBezTo>
                <a:cubicBezTo>
                  <a:pt x="11169" y="4797"/>
                  <a:pt x="11169" y="4797"/>
                  <a:pt x="11169" y="4797"/>
                </a:cubicBezTo>
                <a:lnTo>
                  <a:pt x="11163" y="4803"/>
                </a:lnTo>
                <a:cubicBezTo>
                  <a:pt x="11163" y="4820"/>
                  <a:pt x="11163" y="4832"/>
                  <a:pt x="11169" y="4844"/>
                </a:cubicBezTo>
                <a:cubicBezTo>
                  <a:pt x="11175" y="4850"/>
                  <a:pt x="11181" y="4850"/>
                  <a:pt x="11187" y="4850"/>
                </a:cubicBezTo>
                <a:cubicBezTo>
                  <a:pt x="11193" y="4850"/>
                  <a:pt x="11193" y="4856"/>
                  <a:pt x="11199" y="4856"/>
                </a:cubicBezTo>
                <a:cubicBezTo>
                  <a:pt x="11205" y="4856"/>
                  <a:pt x="11205" y="4856"/>
                  <a:pt x="11211" y="4862"/>
                </a:cubicBezTo>
                <a:cubicBezTo>
                  <a:pt x="11217" y="4862"/>
                  <a:pt x="11217" y="4862"/>
                  <a:pt x="11223" y="4868"/>
                </a:cubicBezTo>
                <a:cubicBezTo>
                  <a:pt x="11223" y="4874"/>
                  <a:pt x="11223" y="4874"/>
                  <a:pt x="11229" y="4880"/>
                </a:cubicBezTo>
                <a:cubicBezTo>
                  <a:pt x="11229" y="4886"/>
                  <a:pt x="11229" y="4886"/>
                  <a:pt x="11235" y="4892"/>
                </a:cubicBezTo>
                <a:cubicBezTo>
                  <a:pt x="11241" y="4903"/>
                  <a:pt x="11252" y="4903"/>
                  <a:pt x="11258" y="4915"/>
                </a:cubicBezTo>
                <a:cubicBezTo>
                  <a:pt x="11258" y="4927"/>
                  <a:pt x="11264" y="4933"/>
                  <a:pt x="11270" y="4939"/>
                </a:cubicBezTo>
                <a:cubicBezTo>
                  <a:pt x="11276" y="4963"/>
                  <a:pt x="11276" y="4963"/>
                  <a:pt x="11276" y="4963"/>
                </a:cubicBezTo>
                <a:cubicBezTo>
                  <a:pt x="11282" y="4975"/>
                  <a:pt x="11288" y="4986"/>
                  <a:pt x="11288" y="4998"/>
                </a:cubicBezTo>
                <a:cubicBezTo>
                  <a:pt x="11288" y="5004"/>
                  <a:pt x="11294" y="5004"/>
                  <a:pt x="11288" y="5010"/>
                </a:cubicBezTo>
                <a:cubicBezTo>
                  <a:pt x="11288" y="5016"/>
                  <a:pt x="11282" y="5016"/>
                  <a:pt x="11282" y="5022"/>
                </a:cubicBezTo>
                <a:cubicBezTo>
                  <a:pt x="11282" y="5028"/>
                  <a:pt x="11282" y="5028"/>
                  <a:pt x="11282" y="5034"/>
                </a:cubicBezTo>
                <a:cubicBezTo>
                  <a:pt x="11282" y="5040"/>
                  <a:pt x="11282" y="5052"/>
                  <a:pt x="11288" y="5058"/>
                </a:cubicBezTo>
                <a:cubicBezTo>
                  <a:pt x="11288" y="5063"/>
                  <a:pt x="11294" y="5063"/>
                  <a:pt x="11300" y="5063"/>
                </a:cubicBezTo>
                <a:cubicBezTo>
                  <a:pt x="11300" y="5069"/>
                  <a:pt x="11306" y="5069"/>
                  <a:pt x="11312" y="5069"/>
                </a:cubicBezTo>
                <a:cubicBezTo>
                  <a:pt x="11318" y="5075"/>
                  <a:pt x="11318" y="5081"/>
                  <a:pt x="11324" y="5081"/>
                </a:cubicBezTo>
                <a:cubicBezTo>
                  <a:pt x="11329" y="5087"/>
                  <a:pt x="11335" y="5093"/>
                  <a:pt x="11347" y="5105"/>
                </a:cubicBezTo>
                <a:cubicBezTo>
                  <a:pt x="11347" y="5105"/>
                  <a:pt x="11353" y="5105"/>
                  <a:pt x="11353" y="5111"/>
                </a:cubicBezTo>
                <a:cubicBezTo>
                  <a:pt x="11359" y="5117"/>
                  <a:pt x="11359" y="5117"/>
                  <a:pt x="11359" y="5123"/>
                </a:cubicBezTo>
                <a:cubicBezTo>
                  <a:pt x="11365" y="5129"/>
                  <a:pt x="11371" y="5129"/>
                  <a:pt x="11371" y="5135"/>
                </a:cubicBezTo>
                <a:cubicBezTo>
                  <a:pt x="11377" y="5141"/>
                  <a:pt x="11383" y="5152"/>
                  <a:pt x="11383" y="5158"/>
                </a:cubicBezTo>
                <a:cubicBezTo>
                  <a:pt x="11389" y="5164"/>
                  <a:pt x="11389" y="5170"/>
                  <a:pt x="11395" y="5176"/>
                </a:cubicBezTo>
                <a:cubicBezTo>
                  <a:pt x="11395" y="5176"/>
                  <a:pt x="11407" y="5182"/>
                  <a:pt x="11407" y="5188"/>
                </a:cubicBezTo>
                <a:cubicBezTo>
                  <a:pt x="11418" y="5200"/>
                  <a:pt x="11424" y="5206"/>
                  <a:pt x="11430" y="5218"/>
                </a:cubicBezTo>
                <a:cubicBezTo>
                  <a:pt x="11442" y="5235"/>
                  <a:pt x="11454" y="5241"/>
                  <a:pt x="11466" y="5253"/>
                </a:cubicBezTo>
                <a:cubicBezTo>
                  <a:pt x="11466" y="5259"/>
                  <a:pt x="11466" y="5259"/>
                  <a:pt x="11472" y="5265"/>
                </a:cubicBezTo>
                <a:cubicBezTo>
                  <a:pt x="11472" y="5271"/>
                  <a:pt x="11478" y="5271"/>
                  <a:pt x="11478" y="5277"/>
                </a:cubicBezTo>
                <a:cubicBezTo>
                  <a:pt x="11478" y="5283"/>
                  <a:pt x="11484" y="5283"/>
                  <a:pt x="11484" y="5289"/>
                </a:cubicBezTo>
                <a:cubicBezTo>
                  <a:pt x="11484" y="5301"/>
                  <a:pt x="11484" y="5307"/>
                  <a:pt x="11484" y="5312"/>
                </a:cubicBezTo>
                <a:cubicBezTo>
                  <a:pt x="11484" y="5318"/>
                  <a:pt x="11484" y="5324"/>
                  <a:pt x="11484" y="5324"/>
                </a:cubicBezTo>
                <a:cubicBezTo>
                  <a:pt x="11484" y="5330"/>
                  <a:pt x="11490" y="5330"/>
                  <a:pt x="11490" y="5336"/>
                </a:cubicBezTo>
                <a:cubicBezTo>
                  <a:pt x="11495" y="5348"/>
                  <a:pt x="11501" y="5348"/>
                  <a:pt x="11501" y="5360"/>
                </a:cubicBezTo>
                <a:cubicBezTo>
                  <a:pt x="11501" y="5461"/>
                  <a:pt x="11501" y="5461"/>
                  <a:pt x="11501" y="5461"/>
                </a:cubicBezTo>
                <a:cubicBezTo>
                  <a:pt x="11501" y="5473"/>
                  <a:pt x="11519" y="5478"/>
                  <a:pt x="11531" y="5490"/>
                </a:cubicBezTo>
                <a:cubicBezTo>
                  <a:pt x="11543" y="5496"/>
                  <a:pt x="11543" y="5502"/>
                  <a:pt x="11555" y="5502"/>
                </a:cubicBezTo>
                <a:cubicBezTo>
                  <a:pt x="11567" y="5508"/>
                  <a:pt x="11573" y="5502"/>
                  <a:pt x="11579" y="5502"/>
                </a:cubicBezTo>
                <a:cubicBezTo>
                  <a:pt x="11590" y="5502"/>
                  <a:pt x="11602" y="5508"/>
                  <a:pt x="11614" y="5502"/>
                </a:cubicBezTo>
                <a:cubicBezTo>
                  <a:pt x="11620" y="5502"/>
                  <a:pt x="11620" y="5496"/>
                  <a:pt x="11626" y="5490"/>
                </a:cubicBezTo>
                <a:cubicBezTo>
                  <a:pt x="11632" y="5485"/>
                  <a:pt x="11632" y="5473"/>
                  <a:pt x="11638" y="5467"/>
                </a:cubicBezTo>
                <a:cubicBezTo>
                  <a:pt x="11644" y="5461"/>
                  <a:pt x="11656" y="5455"/>
                  <a:pt x="11661" y="5455"/>
                </a:cubicBezTo>
                <a:cubicBezTo>
                  <a:pt x="11668" y="5455"/>
                  <a:pt x="11668" y="5449"/>
                  <a:pt x="11673" y="5449"/>
                </a:cubicBezTo>
                <a:cubicBezTo>
                  <a:pt x="11745" y="5449"/>
                  <a:pt x="11745" y="5449"/>
                  <a:pt x="11745" y="5449"/>
                </a:cubicBezTo>
                <a:cubicBezTo>
                  <a:pt x="11750" y="5449"/>
                  <a:pt x="11750" y="5461"/>
                  <a:pt x="11756" y="5461"/>
                </a:cubicBezTo>
                <a:cubicBezTo>
                  <a:pt x="11756" y="5461"/>
                  <a:pt x="11762" y="5461"/>
                  <a:pt x="11768" y="5461"/>
                </a:cubicBezTo>
                <a:cubicBezTo>
                  <a:pt x="11780" y="5437"/>
                  <a:pt x="11780" y="5437"/>
                  <a:pt x="11780" y="5437"/>
                </a:cubicBezTo>
                <a:cubicBezTo>
                  <a:pt x="11780" y="5431"/>
                  <a:pt x="11786" y="5431"/>
                  <a:pt x="11786" y="5425"/>
                </a:cubicBezTo>
                <a:cubicBezTo>
                  <a:pt x="11792" y="5419"/>
                  <a:pt x="11798" y="5419"/>
                  <a:pt x="11804" y="5419"/>
                </a:cubicBezTo>
                <a:cubicBezTo>
                  <a:pt x="11804" y="5413"/>
                  <a:pt x="11810" y="5407"/>
                  <a:pt x="11810" y="5407"/>
                </a:cubicBezTo>
                <a:cubicBezTo>
                  <a:pt x="11827" y="5401"/>
                  <a:pt x="11834" y="5401"/>
                  <a:pt x="11845" y="5401"/>
                </a:cubicBezTo>
                <a:cubicBezTo>
                  <a:pt x="11851" y="5396"/>
                  <a:pt x="11851" y="5390"/>
                  <a:pt x="11857" y="5390"/>
                </a:cubicBezTo>
                <a:cubicBezTo>
                  <a:pt x="11863" y="5390"/>
                  <a:pt x="11875" y="5390"/>
                  <a:pt x="11881" y="5390"/>
                </a:cubicBezTo>
                <a:cubicBezTo>
                  <a:pt x="11887" y="5390"/>
                  <a:pt x="11887" y="5384"/>
                  <a:pt x="11893" y="5384"/>
                </a:cubicBezTo>
                <a:cubicBezTo>
                  <a:pt x="11899" y="5384"/>
                  <a:pt x="11899" y="5384"/>
                  <a:pt x="11905" y="5384"/>
                </a:cubicBezTo>
                <a:cubicBezTo>
                  <a:pt x="11911" y="5384"/>
                  <a:pt x="11916" y="5384"/>
                  <a:pt x="11928" y="5378"/>
                </a:cubicBezTo>
                <a:cubicBezTo>
                  <a:pt x="11934" y="5378"/>
                  <a:pt x="11934" y="5372"/>
                  <a:pt x="11940" y="5366"/>
                </a:cubicBezTo>
                <a:cubicBezTo>
                  <a:pt x="11952" y="5354"/>
                  <a:pt x="11952" y="5354"/>
                  <a:pt x="11952" y="5354"/>
                </a:cubicBezTo>
                <a:cubicBezTo>
                  <a:pt x="11952" y="5354"/>
                  <a:pt x="11958" y="5348"/>
                  <a:pt x="11964" y="5342"/>
                </a:cubicBezTo>
                <a:lnTo>
                  <a:pt x="11970" y="5342"/>
                </a:lnTo>
                <a:cubicBezTo>
                  <a:pt x="11988" y="5342"/>
                  <a:pt x="11993" y="5342"/>
                  <a:pt x="12005" y="5342"/>
                </a:cubicBezTo>
                <a:cubicBezTo>
                  <a:pt x="12005" y="5336"/>
                  <a:pt x="12005" y="5330"/>
                  <a:pt x="12005" y="5324"/>
                </a:cubicBezTo>
                <a:cubicBezTo>
                  <a:pt x="12005" y="5318"/>
                  <a:pt x="12005" y="5318"/>
                  <a:pt x="12005" y="5312"/>
                </a:cubicBezTo>
                <a:cubicBezTo>
                  <a:pt x="12011" y="5307"/>
                  <a:pt x="12011" y="5307"/>
                  <a:pt x="12017" y="5301"/>
                </a:cubicBezTo>
                <a:cubicBezTo>
                  <a:pt x="12017" y="5301"/>
                  <a:pt x="12023" y="5307"/>
                  <a:pt x="12029" y="5301"/>
                </a:cubicBezTo>
                <a:cubicBezTo>
                  <a:pt x="12029" y="5301"/>
                  <a:pt x="12035" y="5295"/>
                  <a:pt x="12041" y="5295"/>
                </a:cubicBezTo>
                <a:lnTo>
                  <a:pt x="12047" y="5289"/>
                </a:lnTo>
                <a:cubicBezTo>
                  <a:pt x="12053" y="5289"/>
                  <a:pt x="12059" y="5283"/>
                  <a:pt x="12059" y="5283"/>
                </a:cubicBezTo>
                <a:cubicBezTo>
                  <a:pt x="12065" y="5283"/>
                  <a:pt x="12071" y="5283"/>
                  <a:pt x="12071" y="5283"/>
                </a:cubicBezTo>
                <a:cubicBezTo>
                  <a:pt x="12077" y="5283"/>
                  <a:pt x="12082" y="5283"/>
                  <a:pt x="12082" y="5283"/>
                </a:cubicBezTo>
                <a:cubicBezTo>
                  <a:pt x="12166" y="5283"/>
                  <a:pt x="12166" y="5283"/>
                  <a:pt x="12166" y="5283"/>
                </a:cubicBezTo>
                <a:cubicBezTo>
                  <a:pt x="12166" y="5277"/>
                  <a:pt x="12166" y="5277"/>
                  <a:pt x="12166" y="5265"/>
                </a:cubicBezTo>
                <a:lnTo>
                  <a:pt x="12166" y="5259"/>
                </a:lnTo>
                <a:cubicBezTo>
                  <a:pt x="12166" y="5253"/>
                  <a:pt x="12166" y="5247"/>
                  <a:pt x="12166" y="5247"/>
                </a:cubicBezTo>
                <a:cubicBezTo>
                  <a:pt x="12171" y="5235"/>
                  <a:pt x="12177" y="5230"/>
                  <a:pt x="12183" y="5224"/>
                </a:cubicBezTo>
                <a:cubicBezTo>
                  <a:pt x="12237" y="5224"/>
                  <a:pt x="12237" y="5224"/>
                  <a:pt x="12237" y="5224"/>
                </a:cubicBezTo>
                <a:cubicBezTo>
                  <a:pt x="12237" y="5218"/>
                  <a:pt x="12243" y="5212"/>
                  <a:pt x="12243" y="5212"/>
                </a:cubicBezTo>
                <a:cubicBezTo>
                  <a:pt x="12243" y="5206"/>
                  <a:pt x="12243" y="5206"/>
                  <a:pt x="12248" y="5200"/>
                </a:cubicBezTo>
                <a:cubicBezTo>
                  <a:pt x="12248" y="5188"/>
                  <a:pt x="12248" y="5182"/>
                  <a:pt x="12254" y="5176"/>
                </a:cubicBezTo>
                <a:cubicBezTo>
                  <a:pt x="12260" y="5170"/>
                  <a:pt x="12260" y="5170"/>
                  <a:pt x="12266" y="5164"/>
                </a:cubicBezTo>
                <a:cubicBezTo>
                  <a:pt x="12272" y="5164"/>
                  <a:pt x="12272" y="5170"/>
                  <a:pt x="12278" y="5170"/>
                </a:cubicBezTo>
                <a:cubicBezTo>
                  <a:pt x="12290" y="5170"/>
                  <a:pt x="12290" y="5170"/>
                  <a:pt x="12290" y="5170"/>
                </a:cubicBezTo>
                <a:cubicBezTo>
                  <a:pt x="12296" y="5170"/>
                  <a:pt x="12296" y="5164"/>
                  <a:pt x="12302" y="5164"/>
                </a:cubicBezTo>
                <a:cubicBezTo>
                  <a:pt x="12308" y="5146"/>
                  <a:pt x="12308" y="5146"/>
                  <a:pt x="12308" y="5146"/>
                </a:cubicBezTo>
                <a:cubicBezTo>
                  <a:pt x="12308" y="5141"/>
                  <a:pt x="12314" y="5141"/>
                  <a:pt x="12314" y="5135"/>
                </a:cubicBezTo>
                <a:cubicBezTo>
                  <a:pt x="12314" y="5129"/>
                  <a:pt x="12314" y="5129"/>
                  <a:pt x="12314" y="5123"/>
                </a:cubicBezTo>
                <a:cubicBezTo>
                  <a:pt x="12314" y="5117"/>
                  <a:pt x="12320" y="5117"/>
                  <a:pt x="12320" y="5111"/>
                </a:cubicBezTo>
                <a:cubicBezTo>
                  <a:pt x="12325" y="5105"/>
                  <a:pt x="12325" y="5105"/>
                  <a:pt x="12325" y="5099"/>
                </a:cubicBezTo>
                <a:cubicBezTo>
                  <a:pt x="12332" y="5093"/>
                  <a:pt x="12337" y="5093"/>
                  <a:pt x="12343" y="5093"/>
                </a:cubicBezTo>
                <a:cubicBezTo>
                  <a:pt x="12349" y="5093"/>
                  <a:pt x="12349" y="5093"/>
                  <a:pt x="12349" y="5093"/>
                </a:cubicBezTo>
                <a:cubicBezTo>
                  <a:pt x="12355" y="5093"/>
                  <a:pt x="12355" y="5099"/>
                  <a:pt x="12355" y="5105"/>
                </a:cubicBezTo>
                <a:cubicBezTo>
                  <a:pt x="12361" y="5105"/>
                  <a:pt x="12367" y="5105"/>
                  <a:pt x="12367" y="5105"/>
                </a:cubicBezTo>
                <a:cubicBezTo>
                  <a:pt x="12367" y="5093"/>
                  <a:pt x="12367" y="5087"/>
                  <a:pt x="12367" y="5069"/>
                </a:cubicBezTo>
                <a:cubicBezTo>
                  <a:pt x="12373" y="5058"/>
                  <a:pt x="12373" y="5046"/>
                  <a:pt x="12379" y="5034"/>
                </a:cubicBezTo>
                <a:cubicBezTo>
                  <a:pt x="12379" y="5028"/>
                  <a:pt x="12379" y="5022"/>
                  <a:pt x="12379" y="5022"/>
                </a:cubicBezTo>
                <a:cubicBezTo>
                  <a:pt x="12379" y="5016"/>
                  <a:pt x="12379" y="5010"/>
                  <a:pt x="12385" y="5010"/>
                </a:cubicBezTo>
                <a:cubicBezTo>
                  <a:pt x="12385" y="5004"/>
                  <a:pt x="12391" y="5004"/>
                  <a:pt x="12397" y="5004"/>
                </a:cubicBezTo>
                <a:cubicBezTo>
                  <a:pt x="12397" y="5004"/>
                  <a:pt x="12403" y="5004"/>
                  <a:pt x="12409" y="5004"/>
                </a:cubicBezTo>
                <a:cubicBezTo>
                  <a:pt x="12414" y="5004"/>
                  <a:pt x="12420" y="4998"/>
                  <a:pt x="12426" y="4998"/>
                </a:cubicBezTo>
                <a:cubicBezTo>
                  <a:pt x="12426" y="4986"/>
                  <a:pt x="12426" y="4980"/>
                  <a:pt x="12426" y="4969"/>
                </a:cubicBezTo>
                <a:cubicBezTo>
                  <a:pt x="12420" y="4963"/>
                  <a:pt x="12420" y="4963"/>
                  <a:pt x="12414" y="4963"/>
                </a:cubicBezTo>
                <a:cubicBezTo>
                  <a:pt x="12409" y="4957"/>
                  <a:pt x="12403" y="4963"/>
                  <a:pt x="12403" y="4963"/>
                </a:cubicBezTo>
                <a:cubicBezTo>
                  <a:pt x="12397" y="4957"/>
                  <a:pt x="12391" y="4957"/>
                  <a:pt x="12391" y="4957"/>
                </a:cubicBezTo>
                <a:cubicBezTo>
                  <a:pt x="12385" y="4951"/>
                  <a:pt x="12379" y="4951"/>
                  <a:pt x="12379" y="4951"/>
                </a:cubicBezTo>
                <a:cubicBezTo>
                  <a:pt x="12379" y="4945"/>
                  <a:pt x="12379" y="4939"/>
                  <a:pt x="12379" y="4939"/>
                </a:cubicBezTo>
                <a:cubicBezTo>
                  <a:pt x="12379" y="4933"/>
                  <a:pt x="12373" y="4927"/>
                  <a:pt x="12373" y="4921"/>
                </a:cubicBezTo>
                <a:cubicBezTo>
                  <a:pt x="12373" y="4921"/>
                  <a:pt x="12373" y="4915"/>
                  <a:pt x="12367" y="4909"/>
                </a:cubicBezTo>
                <a:cubicBezTo>
                  <a:pt x="12367" y="4903"/>
                  <a:pt x="12361" y="4903"/>
                  <a:pt x="12355" y="4897"/>
                </a:cubicBezTo>
                <a:cubicBezTo>
                  <a:pt x="12349" y="4897"/>
                  <a:pt x="12343" y="4892"/>
                  <a:pt x="12337" y="4892"/>
                </a:cubicBezTo>
                <a:cubicBezTo>
                  <a:pt x="12332" y="4892"/>
                  <a:pt x="12325" y="4892"/>
                  <a:pt x="12325" y="4892"/>
                </a:cubicBezTo>
                <a:cubicBezTo>
                  <a:pt x="12320" y="4892"/>
                  <a:pt x="12314" y="4886"/>
                  <a:pt x="12314" y="4886"/>
                </a:cubicBezTo>
                <a:cubicBezTo>
                  <a:pt x="12314" y="4880"/>
                  <a:pt x="12314" y="4880"/>
                  <a:pt x="12314" y="4874"/>
                </a:cubicBezTo>
                <a:cubicBezTo>
                  <a:pt x="12314" y="4868"/>
                  <a:pt x="12320" y="4862"/>
                  <a:pt x="12320" y="4850"/>
                </a:cubicBezTo>
                <a:cubicBezTo>
                  <a:pt x="12320" y="4844"/>
                  <a:pt x="12320" y="4844"/>
                  <a:pt x="12320" y="4838"/>
                </a:cubicBezTo>
                <a:cubicBezTo>
                  <a:pt x="12314" y="4838"/>
                  <a:pt x="12308" y="4838"/>
                  <a:pt x="12308" y="4832"/>
                </a:cubicBezTo>
                <a:cubicBezTo>
                  <a:pt x="12302" y="4832"/>
                  <a:pt x="12302" y="4826"/>
                  <a:pt x="12296" y="4826"/>
                </a:cubicBezTo>
                <a:cubicBezTo>
                  <a:pt x="12272" y="4826"/>
                  <a:pt x="12272" y="4826"/>
                  <a:pt x="12272" y="4826"/>
                </a:cubicBezTo>
                <a:cubicBezTo>
                  <a:pt x="12272" y="4838"/>
                  <a:pt x="12272" y="4844"/>
                  <a:pt x="12272" y="4856"/>
                </a:cubicBezTo>
                <a:cubicBezTo>
                  <a:pt x="12272" y="4862"/>
                  <a:pt x="12260" y="4868"/>
                  <a:pt x="12254" y="4874"/>
                </a:cubicBezTo>
                <a:cubicBezTo>
                  <a:pt x="12254" y="4862"/>
                  <a:pt x="12248" y="4856"/>
                  <a:pt x="12248" y="4850"/>
                </a:cubicBezTo>
                <a:cubicBezTo>
                  <a:pt x="12248" y="4844"/>
                  <a:pt x="12248" y="4838"/>
                  <a:pt x="12248" y="4838"/>
                </a:cubicBezTo>
                <a:cubicBezTo>
                  <a:pt x="12248" y="4832"/>
                  <a:pt x="12243" y="4832"/>
                  <a:pt x="12237" y="4832"/>
                </a:cubicBezTo>
                <a:cubicBezTo>
                  <a:pt x="12237" y="4826"/>
                  <a:pt x="12231" y="4826"/>
                  <a:pt x="12231" y="4820"/>
                </a:cubicBezTo>
                <a:cubicBezTo>
                  <a:pt x="12231" y="4761"/>
                  <a:pt x="12231" y="4761"/>
                  <a:pt x="12231" y="4761"/>
                </a:cubicBezTo>
                <a:cubicBezTo>
                  <a:pt x="12225" y="4761"/>
                  <a:pt x="12225" y="4755"/>
                  <a:pt x="12219" y="4749"/>
                </a:cubicBezTo>
                <a:cubicBezTo>
                  <a:pt x="12219" y="4749"/>
                  <a:pt x="12213" y="4743"/>
                  <a:pt x="12207" y="4743"/>
                </a:cubicBezTo>
                <a:cubicBezTo>
                  <a:pt x="12207" y="4749"/>
                  <a:pt x="12207" y="4749"/>
                  <a:pt x="12201" y="4755"/>
                </a:cubicBezTo>
                <a:cubicBezTo>
                  <a:pt x="12201" y="4755"/>
                  <a:pt x="12195" y="4755"/>
                  <a:pt x="12195" y="4761"/>
                </a:cubicBezTo>
                <a:cubicBezTo>
                  <a:pt x="12189" y="4761"/>
                  <a:pt x="12183" y="4761"/>
                  <a:pt x="12183" y="4767"/>
                </a:cubicBezTo>
                <a:cubicBezTo>
                  <a:pt x="12171" y="4767"/>
                  <a:pt x="12171" y="4779"/>
                  <a:pt x="12166" y="4791"/>
                </a:cubicBezTo>
                <a:cubicBezTo>
                  <a:pt x="12166" y="4803"/>
                  <a:pt x="12166" y="4809"/>
                  <a:pt x="12166" y="4820"/>
                </a:cubicBezTo>
                <a:cubicBezTo>
                  <a:pt x="12166" y="4832"/>
                  <a:pt x="12166" y="4838"/>
                  <a:pt x="12166" y="4844"/>
                </a:cubicBezTo>
                <a:cubicBezTo>
                  <a:pt x="12154" y="4844"/>
                  <a:pt x="12148" y="4844"/>
                  <a:pt x="12142" y="4844"/>
                </a:cubicBezTo>
                <a:cubicBezTo>
                  <a:pt x="12130" y="4844"/>
                  <a:pt x="12124" y="4844"/>
                  <a:pt x="12118" y="4844"/>
                </a:cubicBezTo>
                <a:cubicBezTo>
                  <a:pt x="12106" y="4844"/>
                  <a:pt x="12106" y="4844"/>
                  <a:pt x="12106" y="4844"/>
                </a:cubicBezTo>
                <a:cubicBezTo>
                  <a:pt x="12100" y="4844"/>
                  <a:pt x="12094" y="4838"/>
                  <a:pt x="12088" y="4838"/>
                </a:cubicBezTo>
                <a:cubicBezTo>
                  <a:pt x="12082" y="4832"/>
                  <a:pt x="12077" y="4832"/>
                  <a:pt x="12071" y="4832"/>
                </a:cubicBezTo>
                <a:cubicBezTo>
                  <a:pt x="12065" y="4832"/>
                  <a:pt x="12065" y="4832"/>
                  <a:pt x="12059" y="4832"/>
                </a:cubicBezTo>
                <a:cubicBezTo>
                  <a:pt x="12059" y="4832"/>
                  <a:pt x="12053" y="4838"/>
                  <a:pt x="12047" y="4838"/>
                </a:cubicBezTo>
                <a:cubicBezTo>
                  <a:pt x="12047" y="4844"/>
                  <a:pt x="12041" y="4844"/>
                  <a:pt x="12041" y="4844"/>
                </a:cubicBezTo>
                <a:cubicBezTo>
                  <a:pt x="12035" y="4850"/>
                  <a:pt x="12029" y="4850"/>
                  <a:pt x="12029" y="4856"/>
                </a:cubicBezTo>
                <a:cubicBezTo>
                  <a:pt x="12023" y="4862"/>
                  <a:pt x="12023" y="4868"/>
                  <a:pt x="12017" y="4868"/>
                </a:cubicBezTo>
                <a:cubicBezTo>
                  <a:pt x="12005" y="4868"/>
                  <a:pt x="12000" y="4862"/>
                  <a:pt x="11993" y="4862"/>
                </a:cubicBezTo>
                <a:cubicBezTo>
                  <a:pt x="11988" y="4856"/>
                  <a:pt x="11988" y="4850"/>
                  <a:pt x="11982" y="4850"/>
                </a:cubicBezTo>
                <a:cubicBezTo>
                  <a:pt x="11976" y="4844"/>
                  <a:pt x="11970" y="4844"/>
                  <a:pt x="11970" y="4838"/>
                </a:cubicBezTo>
                <a:cubicBezTo>
                  <a:pt x="11970" y="4832"/>
                  <a:pt x="11970" y="4832"/>
                  <a:pt x="11970" y="4826"/>
                </a:cubicBezTo>
                <a:cubicBezTo>
                  <a:pt x="11970" y="4820"/>
                  <a:pt x="11970" y="4814"/>
                  <a:pt x="11970" y="4814"/>
                </a:cubicBezTo>
                <a:cubicBezTo>
                  <a:pt x="11970" y="4809"/>
                  <a:pt x="11976" y="4814"/>
                  <a:pt x="11982" y="4809"/>
                </a:cubicBezTo>
                <a:cubicBezTo>
                  <a:pt x="11988" y="4803"/>
                  <a:pt x="12000" y="4803"/>
                  <a:pt x="12011" y="4803"/>
                </a:cubicBezTo>
                <a:cubicBezTo>
                  <a:pt x="12017" y="4803"/>
                  <a:pt x="12017" y="4803"/>
                  <a:pt x="12017" y="4803"/>
                </a:cubicBezTo>
                <a:cubicBezTo>
                  <a:pt x="12023" y="4803"/>
                  <a:pt x="12023" y="4809"/>
                  <a:pt x="12035" y="4809"/>
                </a:cubicBezTo>
                <a:cubicBezTo>
                  <a:pt x="12041" y="4809"/>
                  <a:pt x="12041" y="4809"/>
                  <a:pt x="12053" y="4809"/>
                </a:cubicBezTo>
                <a:cubicBezTo>
                  <a:pt x="12059" y="4809"/>
                  <a:pt x="12065" y="4809"/>
                  <a:pt x="12071" y="4809"/>
                </a:cubicBezTo>
                <a:cubicBezTo>
                  <a:pt x="12077" y="4809"/>
                  <a:pt x="12077" y="4803"/>
                  <a:pt x="12082" y="4803"/>
                </a:cubicBezTo>
                <a:cubicBezTo>
                  <a:pt x="12082" y="4797"/>
                  <a:pt x="12082" y="4791"/>
                  <a:pt x="12082" y="4791"/>
                </a:cubicBezTo>
                <a:cubicBezTo>
                  <a:pt x="12077" y="4791"/>
                  <a:pt x="12077" y="4785"/>
                  <a:pt x="12071" y="4785"/>
                </a:cubicBezTo>
                <a:cubicBezTo>
                  <a:pt x="12059" y="4785"/>
                  <a:pt x="12059" y="4785"/>
                  <a:pt x="12059" y="4785"/>
                </a:cubicBezTo>
                <a:cubicBezTo>
                  <a:pt x="12047" y="4785"/>
                  <a:pt x="12047" y="4785"/>
                  <a:pt x="12035" y="4785"/>
                </a:cubicBezTo>
                <a:cubicBezTo>
                  <a:pt x="12023" y="4785"/>
                  <a:pt x="12023" y="4785"/>
                  <a:pt x="12023" y="4785"/>
                </a:cubicBezTo>
                <a:cubicBezTo>
                  <a:pt x="12017" y="4785"/>
                  <a:pt x="12017" y="4785"/>
                  <a:pt x="12011" y="4785"/>
                </a:cubicBezTo>
                <a:cubicBezTo>
                  <a:pt x="12005" y="4785"/>
                  <a:pt x="12005" y="4785"/>
                  <a:pt x="12000" y="4785"/>
                </a:cubicBezTo>
                <a:cubicBezTo>
                  <a:pt x="11988" y="4779"/>
                  <a:pt x="11982" y="4773"/>
                  <a:pt x="11970" y="4773"/>
                </a:cubicBezTo>
                <a:cubicBezTo>
                  <a:pt x="11958" y="4773"/>
                  <a:pt x="11952" y="4773"/>
                  <a:pt x="11934" y="4773"/>
                </a:cubicBezTo>
                <a:cubicBezTo>
                  <a:pt x="11928" y="4773"/>
                  <a:pt x="11928" y="4767"/>
                  <a:pt x="11922" y="4767"/>
                </a:cubicBezTo>
                <a:cubicBezTo>
                  <a:pt x="11911" y="4767"/>
                  <a:pt x="11911" y="4767"/>
                  <a:pt x="11911" y="4767"/>
                </a:cubicBezTo>
                <a:cubicBezTo>
                  <a:pt x="11911" y="4714"/>
                  <a:pt x="11911" y="4714"/>
                  <a:pt x="11911" y="4714"/>
                </a:cubicBezTo>
                <a:cubicBezTo>
                  <a:pt x="11905" y="4708"/>
                  <a:pt x="11905" y="4702"/>
                  <a:pt x="11899" y="4702"/>
                </a:cubicBezTo>
                <a:cubicBezTo>
                  <a:pt x="11899" y="4696"/>
                  <a:pt x="11893" y="4702"/>
                  <a:pt x="11887" y="4696"/>
                </a:cubicBezTo>
                <a:cubicBezTo>
                  <a:pt x="11887" y="4696"/>
                  <a:pt x="11887" y="4690"/>
                  <a:pt x="11881" y="4684"/>
                </a:cubicBezTo>
                <a:cubicBezTo>
                  <a:pt x="11875" y="4684"/>
                  <a:pt x="11869" y="4684"/>
                  <a:pt x="11869" y="4684"/>
                </a:cubicBezTo>
                <a:cubicBezTo>
                  <a:pt x="11863" y="4684"/>
                  <a:pt x="11857" y="4684"/>
                  <a:pt x="11857" y="4684"/>
                </a:cubicBezTo>
                <a:cubicBezTo>
                  <a:pt x="11851" y="4684"/>
                  <a:pt x="11845" y="4678"/>
                  <a:pt x="11845" y="4678"/>
                </a:cubicBezTo>
                <a:cubicBezTo>
                  <a:pt x="11839" y="4672"/>
                  <a:pt x="11827" y="4678"/>
                  <a:pt x="11827" y="4672"/>
                </a:cubicBezTo>
                <a:cubicBezTo>
                  <a:pt x="11827" y="4666"/>
                  <a:pt x="11827" y="4660"/>
                  <a:pt x="11827" y="4654"/>
                </a:cubicBezTo>
                <a:cubicBezTo>
                  <a:pt x="11827" y="4648"/>
                  <a:pt x="11827" y="4642"/>
                  <a:pt x="11827" y="4637"/>
                </a:cubicBezTo>
                <a:cubicBezTo>
                  <a:pt x="11827" y="4625"/>
                  <a:pt x="11816" y="4619"/>
                  <a:pt x="11810" y="4613"/>
                </a:cubicBezTo>
                <a:cubicBezTo>
                  <a:pt x="11810" y="4607"/>
                  <a:pt x="11804" y="4607"/>
                  <a:pt x="11804" y="4601"/>
                </a:cubicBezTo>
                <a:cubicBezTo>
                  <a:pt x="11798" y="4595"/>
                  <a:pt x="11804" y="4595"/>
                  <a:pt x="11804" y="4589"/>
                </a:cubicBezTo>
                <a:cubicBezTo>
                  <a:pt x="11798" y="4583"/>
                  <a:pt x="11804" y="4583"/>
                  <a:pt x="11804" y="4577"/>
                </a:cubicBezTo>
                <a:cubicBezTo>
                  <a:pt x="11804" y="4571"/>
                  <a:pt x="11798" y="4571"/>
                  <a:pt x="11798" y="4565"/>
                </a:cubicBezTo>
                <a:cubicBezTo>
                  <a:pt x="11792" y="4554"/>
                  <a:pt x="11798" y="4554"/>
                  <a:pt x="11798" y="4542"/>
                </a:cubicBezTo>
                <a:cubicBezTo>
                  <a:pt x="11798" y="4536"/>
                  <a:pt x="11792" y="4536"/>
                  <a:pt x="11798" y="4524"/>
                </a:cubicBezTo>
                <a:cubicBezTo>
                  <a:pt x="11798" y="4518"/>
                  <a:pt x="11798" y="4518"/>
                  <a:pt x="11804" y="4512"/>
                </a:cubicBezTo>
                <a:cubicBezTo>
                  <a:pt x="11804" y="4506"/>
                  <a:pt x="11810" y="4506"/>
                  <a:pt x="11810" y="4500"/>
                </a:cubicBezTo>
                <a:cubicBezTo>
                  <a:pt x="11816" y="4500"/>
                  <a:pt x="11822" y="4500"/>
                  <a:pt x="11827" y="4500"/>
                </a:cubicBezTo>
                <a:cubicBezTo>
                  <a:pt x="11839" y="4500"/>
                  <a:pt x="11845" y="4506"/>
                  <a:pt x="11857" y="4506"/>
                </a:cubicBezTo>
                <a:cubicBezTo>
                  <a:pt x="11875" y="4512"/>
                  <a:pt x="11881" y="4524"/>
                  <a:pt x="11887" y="4536"/>
                </a:cubicBezTo>
                <a:cubicBezTo>
                  <a:pt x="11893" y="4536"/>
                  <a:pt x="11899" y="4542"/>
                  <a:pt x="11899" y="4542"/>
                </a:cubicBezTo>
                <a:cubicBezTo>
                  <a:pt x="11911" y="4548"/>
                  <a:pt x="11916" y="4560"/>
                  <a:pt x="11922" y="4565"/>
                </a:cubicBezTo>
                <a:cubicBezTo>
                  <a:pt x="11922" y="4571"/>
                  <a:pt x="11928" y="4571"/>
                  <a:pt x="11934" y="4577"/>
                </a:cubicBezTo>
                <a:cubicBezTo>
                  <a:pt x="11940" y="4589"/>
                  <a:pt x="11940" y="4601"/>
                  <a:pt x="11952" y="4613"/>
                </a:cubicBezTo>
                <a:cubicBezTo>
                  <a:pt x="11952" y="4619"/>
                  <a:pt x="11958" y="4619"/>
                  <a:pt x="11964" y="4625"/>
                </a:cubicBezTo>
                <a:cubicBezTo>
                  <a:pt x="11976" y="4631"/>
                  <a:pt x="11982" y="4631"/>
                  <a:pt x="11993" y="4642"/>
                </a:cubicBezTo>
                <a:cubicBezTo>
                  <a:pt x="12005" y="4642"/>
                  <a:pt x="12011" y="4654"/>
                  <a:pt x="12017" y="4660"/>
                </a:cubicBezTo>
                <a:cubicBezTo>
                  <a:pt x="12029" y="4666"/>
                  <a:pt x="12029" y="4672"/>
                  <a:pt x="12041" y="4678"/>
                </a:cubicBezTo>
                <a:cubicBezTo>
                  <a:pt x="12047" y="4684"/>
                  <a:pt x="12053" y="4690"/>
                  <a:pt x="12065" y="4690"/>
                </a:cubicBezTo>
                <a:cubicBezTo>
                  <a:pt x="12071" y="4696"/>
                  <a:pt x="12082" y="4690"/>
                  <a:pt x="12088" y="4690"/>
                </a:cubicBezTo>
                <a:cubicBezTo>
                  <a:pt x="12094" y="4690"/>
                  <a:pt x="12100" y="4696"/>
                  <a:pt x="12100" y="4696"/>
                </a:cubicBezTo>
                <a:cubicBezTo>
                  <a:pt x="12118" y="4696"/>
                  <a:pt x="12130" y="4702"/>
                  <a:pt x="12148" y="4702"/>
                </a:cubicBezTo>
                <a:cubicBezTo>
                  <a:pt x="12154" y="4702"/>
                  <a:pt x="12154" y="4702"/>
                  <a:pt x="12154" y="4702"/>
                </a:cubicBezTo>
                <a:cubicBezTo>
                  <a:pt x="12166" y="4702"/>
                  <a:pt x="12166" y="4702"/>
                  <a:pt x="12166" y="4702"/>
                </a:cubicBezTo>
                <a:cubicBezTo>
                  <a:pt x="12166" y="4702"/>
                  <a:pt x="12171" y="4696"/>
                  <a:pt x="12177" y="4696"/>
                </a:cubicBezTo>
                <a:cubicBezTo>
                  <a:pt x="12183" y="4696"/>
                  <a:pt x="12189" y="4696"/>
                  <a:pt x="12195" y="4696"/>
                </a:cubicBezTo>
                <a:cubicBezTo>
                  <a:pt x="12201" y="4696"/>
                  <a:pt x="12207" y="4690"/>
                  <a:pt x="12207" y="4690"/>
                </a:cubicBezTo>
                <a:cubicBezTo>
                  <a:pt x="12219" y="4690"/>
                  <a:pt x="12219" y="4690"/>
                  <a:pt x="12219" y="4690"/>
                </a:cubicBezTo>
                <a:cubicBezTo>
                  <a:pt x="12231" y="4690"/>
                  <a:pt x="12237" y="4690"/>
                  <a:pt x="12243" y="4690"/>
                </a:cubicBezTo>
                <a:cubicBezTo>
                  <a:pt x="12248" y="4690"/>
                  <a:pt x="12248" y="4696"/>
                  <a:pt x="12254" y="4702"/>
                </a:cubicBezTo>
                <a:cubicBezTo>
                  <a:pt x="12260" y="4708"/>
                  <a:pt x="12266" y="4708"/>
                  <a:pt x="12272" y="4720"/>
                </a:cubicBezTo>
                <a:cubicBezTo>
                  <a:pt x="12272" y="4726"/>
                  <a:pt x="12272" y="4726"/>
                  <a:pt x="12272" y="4731"/>
                </a:cubicBezTo>
                <a:cubicBezTo>
                  <a:pt x="12272" y="4737"/>
                  <a:pt x="12272" y="4737"/>
                  <a:pt x="12272" y="4743"/>
                </a:cubicBezTo>
                <a:cubicBezTo>
                  <a:pt x="12278" y="4749"/>
                  <a:pt x="12278" y="4749"/>
                  <a:pt x="12278" y="4755"/>
                </a:cubicBezTo>
                <a:cubicBezTo>
                  <a:pt x="12284" y="4755"/>
                  <a:pt x="12290" y="4755"/>
                  <a:pt x="12290" y="4761"/>
                </a:cubicBezTo>
                <a:cubicBezTo>
                  <a:pt x="12296" y="4761"/>
                  <a:pt x="12302" y="4761"/>
                  <a:pt x="12308" y="4761"/>
                </a:cubicBezTo>
                <a:cubicBezTo>
                  <a:pt x="12367" y="4761"/>
                  <a:pt x="12367" y="4761"/>
                  <a:pt x="12367" y="4761"/>
                </a:cubicBezTo>
                <a:cubicBezTo>
                  <a:pt x="12373" y="4761"/>
                  <a:pt x="12373" y="4761"/>
                  <a:pt x="12379" y="4761"/>
                </a:cubicBezTo>
                <a:cubicBezTo>
                  <a:pt x="12385" y="4761"/>
                  <a:pt x="12385" y="4761"/>
                  <a:pt x="12391" y="4761"/>
                </a:cubicBezTo>
                <a:cubicBezTo>
                  <a:pt x="12397" y="4761"/>
                  <a:pt x="12397" y="4767"/>
                  <a:pt x="12403" y="4767"/>
                </a:cubicBezTo>
                <a:cubicBezTo>
                  <a:pt x="12409" y="4773"/>
                  <a:pt x="12409" y="4779"/>
                  <a:pt x="12409" y="4779"/>
                </a:cubicBezTo>
                <a:cubicBezTo>
                  <a:pt x="12414" y="4785"/>
                  <a:pt x="12414" y="4785"/>
                  <a:pt x="12420" y="4785"/>
                </a:cubicBezTo>
                <a:cubicBezTo>
                  <a:pt x="12426" y="4791"/>
                  <a:pt x="12426" y="4791"/>
                  <a:pt x="12438" y="4791"/>
                </a:cubicBezTo>
                <a:cubicBezTo>
                  <a:pt x="12492" y="4791"/>
                  <a:pt x="12492" y="4791"/>
                  <a:pt x="12492" y="4791"/>
                </a:cubicBezTo>
                <a:cubicBezTo>
                  <a:pt x="12503" y="4791"/>
                  <a:pt x="12509" y="4803"/>
                  <a:pt x="12521" y="4803"/>
                </a:cubicBezTo>
                <a:cubicBezTo>
                  <a:pt x="12616" y="4803"/>
                  <a:pt x="12616" y="4803"/>
                  <a:pt x="12616" y="4803"/>
                </a:cubicBezTo>
                <a:cubicBezTo>
                  <a:pt x="12687" y="4791"/>
                  <a:pt x="12687" y="4791"/>
                  <a:pt x="12687" y="4791"/>
                </a:cubicBezTo>
                <a:cubicBezTo>
                  <a:pt x="12752" y="4791"/>
                  <a:pt x="12752" y="4791"/>
                  <a:pt x="12752" y="4791"/>
                </a:cubicBezTo>
                <a:cubicBezTo>
                  <a:pt x="12764" y="4791"/>
                  <a:pt x="12764" y="4797"/>
                  <a:pt x="12776" y="4803"/>
                </a:cubicBezTo>
                <a:cubicBezTo>
                  <a:pt x="12776" y="4809"/>
                  <a:pt x="12782" y="4809"/>
                  <a:pt x="12788" y="4814"/>
                </a:cubicBezTo>
                <a:cubicBezTo>
                  <a:pt x="12788" y="4814"/>
                  <a:pt x="12794" y="4820"/>
                  <a:pt x="12800" y="4820"/>
                </a:cubicBezTo>
                <a:cubicBezTo>
                  <a:pt x="12806" y="4832"/>
                  <a:pt x="12806" y="4838"/>
                  <a:pt x="12812" y="4844"/>
                </a:cubicBezTo>
                <a:cubicBezTo>
                  <a:pt x="12818" y="4850"/>
                  <a:pt x="12818" y="4850"/>
                  <a:pt x="12824" y="4856"/>
                </a:cubicBezTo>
                <a:cubicBezTo>
                  <a:pt x="12830" y="4856"/>
                  <a:pt x="12830" y="4856"/>
                  <a:pt x="12835" y="4856"/>
                </a:cubicBezTo>
                <a:cubicBezTo>
                  <a:pt x="12841" y="4862"/>
                  <a:pt x="12841" y="4862"/>
                  <a:pt x="12847" y="4868"/>
                </a:cubicBezTo>
                <a:cubicBezTo>
                  <a:pt x="12847" y="4868"/>
                  <a:pt x="12847" y="4874"/>
                  <a:pt x="12853" y="4880"/>
                </a:cubicBezTo>
                <a:cubicBezTo>
                  <a:pt x="12853" y="4886"/>
                  <a:pt x="12853" y="4892"/>
                  <a:pt x="12853" y="4897"/>
                </a:cubicBezTo>
                <a:cubicBezTo>
                  <a:pt x="12859" y="4903"/>
                  <a:pt x="12871" y="4897"/>
                  <a:pt x="12877" y="4903"/>
                </a:cubicBezTo>
                <a:cubicBezTo>
                  <a:pt x="12877" y="4903"/>
                  <a:pt x="12877" y="4909"/>
                  <a:pt x="12883" y="4915"/>
                </a:cubicBezTo>
                <a:cubicBezTo>
                  <a:pt x="12883" y="4915"/>
                  <a:pt x="12883" y="4921"/>
                  <a:pt x="12889" y="4927"/>
                </a:cubicBezTo>
                <a:cubicBezTo>
                  <a:pt x="12895" y="4927"/>
                  <a:pt x="12895" y="4927"/>
                  <a:pt x="12901" y="4927"/>
                </a:cubicBezTo>
                <a:cubicBezTo>
                  <a:pt x="12913" y="4927"/>
                  <a:pt x="12913" y="4927"/>
                  <a:pt x="12913" y="4927"/>
                </a:cubicBezTo>
                <a:cubicBezTo>
                  <a:pt x="12918" y="4927"/>
                  <a:pt x="12924" y="4927"/>
                  <a:pt x="12936" y="4927"/>
                </a:cubicBezTo>
                <a:cubicBezTo>
                  <a:pt x="12936" y="4927"/>
                  <a:pt x="12942" y="4933"/>
                  <a:pt x="12948" y="4933"/>
                </a:cubicBezTo>
                <a:cubicBezTo>
                  <a:pt x="12948" y="4933"/>
                  <a:pt x="12954" y="4933"/>
                  <a:pt x="12960" y="4939"/>
                </a:cubicBezTo>
                <a:cubicBezTo>
                  <a:pt x="12966" y="4939"/>
                  <a:pt x="12972" y="4945"/>
                  <a:pt x="12984" y="4951"/>
                </a:cubicBezTo>
                <a:cubicBezTo>
                  <a:pt x="12972" y="4951"/>
                  <a:pt x="12960" y="4945"/>
                  <a:pt x="12948" y="4951"/>
                </a:cubicBezTo>
                <a:cubicBezTo>
                  <a:pt x="12942" y="4951"/>
                  <a:pt x="12936" y="4951"/>
                  <a:pt x="12924" y="4957"/>
                </a:cubicBezTo>
                <a:cubicBezTo>
                  <a:pt x="12924" y="4957"/>
                  <a:pt x="12918" y="4957"/>
                  <a:pt x="12913" y="4963"/>
                </a:cubicBezTo>
                <a:lnTo>
                  <a:pt x="12913" y="4969"/>
                </a:lnTo>
                <a:cubicBezTo>
                  <a:pt x="12918" y="4975"/>
                  <a:pt x="12918" y="4980"/>
                  <a:pt x="12918" y="4980"/>
                </a:cubicBezTo>
                <a:cubicBezTo>
                  <a:pt x="12924" y="4986"/>
                  <a:pt x="12930" y="4986"/>
                  <a:pt x="12930" y="4986"/>
                </a:cubicBezTo>
                <a:cubicBezTo>
                  <a:pt x="12936" y="4986"/>
                  <a:pt x="12942" y="4986"/>
                  <a:pt x="12942" y="4986"/>
                </a:cubicBezTo>
                <a:cubicBezTo>
                  <a:pt x="12948" y="4992"/>
                  <a:pt x="12948" y="4998"/>
                  <a:pt x="12954" y="4998"/>
                </a:cubicBezTo>
                <a:cubicBezTo>
                  <a:pt x="12954" y="5004"/>
                  <a:pt x="12954" y="5004"/>
                  <a:pt x="12960" y="5010"/>
                </a:cubicBezTo>
                <a:cubicBezTo>
                  <a:pt x="12966" y="5022"/>
                  <a:pt x="12972" y="5028"/>
                  <a:pt x="12984" y="5034"/>
                </a:cubicBezTo>
                <a:cubicBezTo>
                  <a:pt x="12990" y="5034"/>
                  <a:pt x="12990" y="5034"/>
                  <a:pt x="12996" y="5040"/>
                </a:cubicBezTo>
                <a:cubicBezTo>
                  <a:pt x="13002" y="5046"/>
                  <a:pt x="13002" y="5052"/>
                  <a:pt x="13007" y="5052"/>
                </a:cubicBezTo>
                <a:cubicBezTo>
                  <a:pt x="13013" y="5052"/>
                  <a:pt x="13013" y="5052"/>
                  <a:pt x="13019" y="5052"/>
                </a:cubicBezTo>
                <a:cubicBezTo>
                  <a:pt x="13025" y="5052"/>
                  <a:pt x="13025" y="5052"/>
                  <a:pt x="13031" y="5052"/>
                </a:cubicBezTo>
                <a:cubicBezTo>
                  <a:pt x="13037" y="5052"/>
                  <a:pt x="13037" y="5046"/>
                  <a:pt x="13043" y="5040"/>
                </a:cubicBezTo>
                <a:cubicBezTo>
                  <a:pt x="13049" y="5040"/>
                  <a:pt x="13049" y="5034"/>
                  <a:pt x="13049" y="5034"/>
                </a:cubicBezTo>
                <a:cubicBezTo>
                  <a:pt x="13061" y="5028"/>
                  <a:pt x="13067" y="5028"/>
                  <a:pt x="13073" y="5028"/>
                </a:cubicBezTo>
                <a:cubicBezTo>
                  <a:pt x="13079" y="5022"/>
                  <a:pt x="13079" y="5016"/>
                  <a:pt x="13084" y="5010"/>
                </a:cubicBezTo>
                <a:cubicBezTo>
                  <a:pt x="13084" y="5004"/>
                  <a:pt x="13090" y="4998"/>
                  <a:pt x="13096" y="4998"/>
                </a:cubicBezTo>
                <a:cubicBezTo>
                  <a:pt x="13108" y="4998"/>
                  <a:pt x="13114" y="5004"/>
                  <a:pt x="13120" y="5010"/>
                </a:cubicBezTo>
                <a:cubicBezTo>
                  <a:pt x="13126" y="5016"/>
                  <a:pt x="13126" y="5016"/>
                  <a:pt x="13126" y="5022"/>
                </a:cubicBezTo>
                <a:cubicBezTo>
                  <a:pt x="13132" y="5034"/>
                  <a:pt x="13132" y="5040"/>
                  <a:pt x="13132" y="5052"/>
                </a:cubicBezTo>
                <a:cubicBezTo>
                  <a:pt x="13132" y="5058"/>
                  <a:pt x="13138" y="5063"/>
                  <a:pt x="13138" y="5075"/>
                </a:cubicBezTo>
                <a:cubicBezTo>
                  <a:pt x="13138" y="5081"/>
                  <a:pt x="13144" y="5087"/>
                  <a:pt x="13150" y="5099"/>
                </a:cubicBezTo>
                <a:cubicBezTo>
                  <a:pt x="13150" y="5105"/>
                  <a:pt x="13150" y="5105"/>
                  <a:pt x="13150" y="5111"/>
                </a:cubicBezTo>
                <a:cubicBezTo>
                  <a:pt x="13150" y="5117"/>
                  <a:pt x="13150" y="5129"/>
                  <a:pt x="13150" y="5135"/>
                </a:cubicBezTo>
                <a:cubicBezTo>
                  <a:pt x="13150" y="5158"/>
                  <a:pt x="13150" y="5158"/>
                  <a:pt x="13150" y="5158"/>
                </a:cubicBezTo>
                <a:cubicBezTo>
                  <a:pt x="13150" y="5164"/>
                  <a:pt x="13150" y="5170"/>
                  <a:pt x="13150" y="5176"/>
                </a:cubicBezTo>
                <a:cubicBezTo>
                  <a:pt x="13150" y="5188"/>
                  <a:pt x="13150" y="5200"/>
                  <a:pt x="13150" y="5212"/>
                </a:cubicBezTo>
                <a:cubicBezTo>
                  <a:pt x="13150" y="5218"/>
                  <a:pt x="13150" y="5224"/>
                  <a:pt x="13150" y="5224"/>
                </a:cubicBezTo>
                <a:cubicBezTo>
                  <a:pt x="13150" y="5235"/>
                  <a:pt x="13156" y="5241"/>
                  <a:pt x="13156" y="5247"/>
                </a:cubicBezTo>
                <a:cubicBezTo>
                  <a:pt x="13156" y="5253"/>
                  <a:pt x="13162" y="5253"/>
                  <a:pt x="13162" y="5259"/>
                </a:cubicBezTo>
                <a:cubicBezTo>
                  <a:pt x="13162" y="5271"/>
                  <a:pt x="13156" y="5283"/>
                  <a:pt x="13162" y="5295"/>
                </a:cubicBezTo>
                <a:cubicBezTo>
                  <a:pt x="13162" y="5307"/>
                  <a:pt x="13168" y="5312"/>
                  <a:pt x="13179" y="5318"/>
                </a:cubicBezTo>
                <a:cubicBezTo>
                  <a:pt x="13179" y="5324"/>
                  <a:pt x="13179" y="5324"/>
                  <a:pt x="13185" y="5330"/>
                </a:cubicBezTo>
                <a:cubicBezTo>
                  <a:pt x="13191" y="5336"/>
                  <a:pt x="13197" y="5336"/>
                  <a:pt x="13197" y="5342"/>
                </a:cubicBezTo>
                <a:cubicBezTo>
                  <a:pt x="13197" y="5348"/>
                  <a:pt x="13203" y="5348"/>
                  <a:pt x="13203" y="5354"/>
                </a:cubicBezTo>
                <a:cubicBezTo>
                  <a:pt x="13209" y="5360"/>
                  <a:pt x="13203" y="5360"/>
                  <a:pt x="13203" y="5366"/>
                </a:cubicBezTo>
                <a:cubicBezTo>
                  <a:pt x="13209" y="5372"/>
                  <a:pt x="13209" y="5384"/>
                  <a:pt x="13209" y="5390"/>
                </a:cubicBezTo>
                <a:cubicBezTo>
                  <a:pt x="13215" y="5396"/>
                  <a:pt x="13215" y="5401"/>
                  <a:pt x="13215" y="5401"/>
                </a:cubicBezTo>
                <a:cubicBezTo>
                  <a:pt x="13215" y="5407"/>
                  <a:pt x="13221" y="5407"/>
                  <a:pt x="13221" y="5413"/>
                </a:cubicBezTo>
                <a:cubicBezTo>
                  <a:pt x="13227" y="5419"/>
                  <a:pt x="13227" y="5425"/>
                  <a:pt x="13227" y="5425"/>
                </a:cubicBezTo>
                <a:cubicBezTo>
                  <a:pt x="13227" y="5431"/>
                  <a:pt x="13227" y="5437"/>
                  <a:pt x="13227" y="5437"/>
                </a:cubicBezTo>
                <a:cubicBezTo>
                  <a:pt x="13227" y="5443"/>
                  <a:pt x="13233" y="5449"/>
                  <a:pt x="13233" y="5449"/>
                </a:cubicBezTo>
                <a:cubicBezTo>
                  <a:pt x="13233" y="5455"/>
                  <a:pt x="13239" y="5461"/>
                  <a:pt x="13239" y="5461"/>
                </a:cubicBezTo>
                <a:cubicBezTo>
                  <a:pt x="13245" y="5467"/>
                  <a:pt x="13250" y="5467"/>
                  <a:pt x="13250" y="5473"/>
                </a:cubicBezTo>
                <a:cubicBezTo>
                  <a:pt x="13257" y="5478"/>
                  <a:pt x="13257" y="5478"/>
                  <a:pt x="13257" y="5485"/>
                </a:cubicBezTo>
                <a:cubicBezTo>
                  <a:pt x="13262" y="5490"/>
                  <a:pt x="13268" y="5490"/>
                  <a:pt x="13268" y="5496"/>
                </a:cubicBezTo>
                <a:cubicBezTo>
                  <a:pt x="13274" y="5502"/>
                  <a:pt x="13274" y="5508"/>
                  <a:pt x="13274" y="5520"/>
                </a:cubicBezTo>
                <a:cubicBezTo>
                  <a:pt x="13274" y="5532"/>
                  <a:pt x="13274" y="5532"/>
                  <a:pt x="13274" y="5532"/>
                </a:cubicBezTo>
                <a:cubicBezTo>
                  <a:pt x="13268" y="5538"/>
                  <a:pt x="13268" y="5544"/>
                  <a:pt x="13268" y="5556"/>
                </a:cubicBezTo>
                <a:cubicBezTo>
                  <a:pt x="13268" y="5567"/>
                  <a:pt x="13268" y="5579"/>
                  <a:pt x="13280" y="5591"/>
                </a:cubicBezTo>
                <a:cubicBezTo>
                  <a:pt x="13280" y="5597"/>
                  <a:pt x="13286" y="5597"/>
                  <a:pt x="13292" y="5603"/>
                </a:cubicBezTo>
                <a:cubicBezTo>
                  <a:pt x="13292" y="5609"/>
                  <a:pt x="13292" y="5615"/>
                  <a:pt x="13298" y="5615"/>
                </a:cubicBezTo>
                <a:cubicBezTo>
                  <a:pt x="13298" y="5621"/>
                  <a:pt x="13304" y="5621"/>
                  <a:pt x="13304" y="5627"/>
                </a:cubicBezTo>
                <a:cubicBezTo>
                  <a:pt x="13316" y="5644"/>
                  <a:pt x="13322" y="5662"/>
                  <a:pt x="13334" y="5680"/>
                </a:cubicBezTo>
                <a:cubicBezTo>
                  <a:pt x="13339" y="5692"/>
                  <a:pt x="13345" y="5698"/>
                  <a:pt x="13351" y="5716"/>
                </a:cubicBezTo>
                <a:cubicBezTo>
                  <a:pt x="13351" y="5716"/>
                  <a:pt x="13351" y="5722"/>
                  <a:pt x="13351" y="5728"/>
                </a:cubicBezTo>
                <a:cubicBezTo>
                  <a:pt x="13357" y="5733"/>
                  <a:pt x="13357" y="5733"/>
                  <a:pt x="13357" y="5733"/>
                </a:cubicBezTo>
                <a:cubicBezTo>
                  <a:pt x="13357" y="5739"/>
                  <a:pt x="13363" y="5739"/>
                  <a:pt x="13369" y="5745"/>
                </a:cubicBezTo>
                <a:cubicBezTo>
                  <a:pt x="13375" y="5751"/>
                  <a:pt x="13375" y="5757"/>
                  <a:pt x="13387" y="5757"/>
                </a:cubicBezTo>
                <a:cubicBezTo>
                  <a:pt x="13393" y="5757"/>
                  <a:pt x="13399" y="5757"/>
                  <a:pt x="13405" y="5751"/>
                </a:cubicBezTo>
                <a:cubicBezTo>
                  <a:pt x="13405" y="5751"/>
                  <a:pt x="13411" y="5751"/>
                  <a:pt x="13416" y="5745"/>
                </a:cubicBezTo>
                <a:cubicBezTo>
                  <a:pt x="13416" y="5739"/>
                  <a:pt x="13416" y="5739"/>
                  <a:pt x="13416" y="5733"/>
                </a:cubicBezTo>
                <a:cubicBezTo>
                  <a:pt x="13416" y="5728"/>
                  <a:pt x="13423" y="5728"/>
                  <a:pt x="13423" y="5722"/>
                </a:cubicBezTo>
                <a:cubicBezTo>
                  <a:pt x="13428" y="5710"/>
                  <a:pt x="13434" y="5698"/>
                  <a:pt x="13440" y="5686"/>
                </a:cubicBezTo>
                <a:cubicBezTo>
                  <a:pt x="13446" y="5686"/>
                  <a:pt x="13446" y="5680"/>
                  <a:pt x="13446" y="5674"/>
                </a:cubicBezTo>
                <a:cubicBezTo>
                  <a:pt x="13452" y="5674"/>
                  <a:pt x="13458" y="5680"/>
                  <a:pt x="13458" y="5674"/>
                </a:cubicBezTo>
                <a:cubicBezTo>
                  <a:pt x="13464" y="5674"/>
                  <a:pt x="13470" y="5674"/>
                  <a:pt x="13470" y="5674"/>
                </a:cubicBezTo>
                <a:cubicBezTo>
                  <a:pt x="13476" y="5668"/>
                  <a:pt x="13482" y="5668"/>
                  <a:pt x="13482" y="5662"/>
                </a:cubicBezTo>
                <a:cubicBezTo>
                  <a:pt x="13488" y="5656"/>
                  <a:pt x="13494" y="5656"/>
                  <a:pt x="13494" y="5651"/>
                </a:cubicBezTo>
                <a:cubicBezTo>
                  <a:pt x="13494" y="5651"/>
                  <a:pt x="13494" y="5644"/>
                  <a:pt x="13500" y="5644"/>
                </a:cubicBezTo>
                <a:cubicBezTo>
                  <a:pt x="13500" y="5639"/>
                  <a:pt x="13500" y="5633"/>
                  <a:pt x="13500" y="5633"/>
                </a:cubicBezTo>
                <a:cubicBezTo>
                  <a:pt x="13505" y="5621"/>
                  <a:pt x="13511" y="5621"/>
                  <a:pt x="13511" y="5609"/>
                </a:cubicBezTo>
                <a:cubicBezTo>
                  <a:pt x="13511" y="5597"/>
                  <a:pt x="13505" y="5591"/>
                  <a:pt x="13511" y="5579"/>
                </a:cubicBezTo>
                <a:lnTo>
                  <a:pt x="13517" y="5573"/>
                </a:lnTo>
                <a:cubicBezTo>
                  <a:pt x="13523" y="5562"/>
                  <a:pt x="13523" y="5556"/>
                  <a:pt x="13529" y="5550"/>
                </a:cubicBezTo>
                <a:cubicBezTo>
                  <a:pt x="13529" y="5538"/>
                  <a:pt x="13535" y="5532"/>
                  <a:pt x="13535" y="5526"/>
                </a:cubicBezTo>
                <a:cubicBezTo>
                  <a:pt x="13535" y="5514"/>
                  <a:pt x="13535" y="5508"/>
                  <a:pt x="13535" y="5502"/>
                </a:cubicBezTo>
                <a:cubicBezTo>
                  <a:pt x="13535" y="5496"/>
                  <a:pt x="13529" y="5490"/>
                  <a:pt x="13529" y="5478"/>
                </a:cubicBezTo>
                <a:cubicBezTo>
                  <a:pt x="13529" y="5473"/>
                  <a:pt x="13535" y="5473"/>
                  <a:pt x="13535" y="5467"/>
                </a:cubicBezTo>
                <a:cubicBezTo>
                  <a:pt x="13535" y="5407"/>
                  <a:pt x="13535" y="5407"/>
                  <a:pt x="13535" y="5407"/>
                </a:cubicBezTo>
                <a:cubicBezTo>
                  <a:pt x="13535" y="5390"/>
                  <a:pt x="13529" y="5372"/>
                  <a:pt x="13529" y="5354"/>
                </a:cubicBezTo>
                <a:cubicBezTo>
                  <a:pt x="13529" y="5348"/>
                  <a:pt x="13535" y="5348"/>
                  <a:pt x="13535" y="5342"/>
                </a:cubicBezTo>
                <a:cubicBezTo>
                  <a:pt x="13541" y="5342"/>
                  <a:pt x="13541" y="5336"/>
                  <a:pt x="13541" y="5336"/>
                </a:cubicBezTo>
                <a:cubicBezTo>
                  <a:pt x="13553" y="5324"/>
                  <a:pt x="13565" y="5330"/>
                  <a:pt x="13577" y="5330"/>
                </a:cubicBezTo>
                <a:cubicBezTo>
                  <a:pt x="13589" y="5330"/>
                  <a:pt x="13600" y="5336"/>
                  <a:pt x="13612" y="5324"/>
                </a:cubicBezTo>
                <a:cubicBezTo>
                  <a:pt x="13618" y="5318"/>
                  <a:pt x="13618" y="5312"/>
                  <a:pt x="13618" y="5301"/>
                </a:cubicBezTo>
                <a:cubicBezTo>
                  <a:pt x="13618" y="5301"/>
                  <a:pt x="13624" y="5295"/>
                  <a:pt x="13624" y="5289"/>
                </a:cubicBezTo>
                <a:cubicBezTo>
                  <a:pt x="13630" y="5283"/>
                  <a:pt x="13630" y="5283"/>
                  <a:pt x="13636" y="5277"/>
                </a:cubicBezTo>
                <a:cubicBezTo>
                  <a:pt x="13642" y="5277"/>
                  <a:pt x="13642" y="5277"/>
                  <a:pt x="13648" y="5277"/>
                </a:cubicBezTo>
                <a:cubicBezTo>
                  <a:pt x="13654" y="5277"/>
                  <a:pt x="13654" y="5277"/>
                  <a:pt x="13660" y="5271"/>
                </a:cubicBezTo>
                <a:cubicBezTo>
                  <a:pt x="13666" y="5271"/>
                  <a:pt x="13666" y="5265"/>
                  <a:pt x="13671" y="5265"/>
                </a:cubicBezTo>
                <a:cubicBezTo>
                  <a:pt x="13677" y="5265"/>
                  <a:pt x="13677" y="5259"/>
                  <a:pt x="13677" y="5253"/>
                </a:cubicBezTo>
                <a:cubicBezTo>
                  <a:pt x="13683" y="5253"/>
                  <a:pt x="13689" y="5247"/>
                  <a:pt x="13689" y="5247"/>
                </a:cubicBezTo>
                <a:cubicBezTo>
                  <a:pt x="13695" y="5247"/>
                  <a:pt x="13701" y="5247"/>
                  <a:pt x="13701" y="5247"/>
                </a:cubicBezTo>
                <a:cubicBezTo>
                  <a:pt x="13707" y="5241"/>
                  <a:pt x="13707" y="5235"/>
                  <a:pt x="13713" y="5235"/>
                </a:cubicBezTo>
                <a:cubicBezTo>
                  <a:pt x="13719" y="5224"/>
                  <a:pt x="13719" y="5218"/>
                  <a:pt x="13725" y="5212"/>
                </a:cubicBezTo>
                <a:cubicBezTo>
                  <a:pt x="13725" y="5206"/>
                  <a:pt x="13731" y="5206"/>
                  <a:pt x="13731" y="5200"/>
                </a:cubicBezTo>
                <a:cubicBezTo>
                  <a:pt x="13737" y="5194"/>
                  <a:pt x="13737" y="5194"/>
                  <a:pt x="13743" y="5188"/>
                </a:cubicBezTo>
                <a:cubicBezTo>
                  <a:pt x="13743" y="5182"/>
                  <a:pt x="13748" y="5182"/>
                  <a:pt x="13748" y="5176"/>
                </a:cubicBezTo>
                <a:cubicBezTo>
                  <a:pt x="13760" y="5170"/>
                  <a:pt x="13766" y="5170"/>
                  <a:pt x="13772" y="5164"/>
                </a:cubicBezTo>
                <a:cubicBezTo>
                  <a:pt x="13778" y="5164"/>
                  <a:pt x="13778" y="5158"/>
                  <a:pt x="13784" y="5152"/>
                </a:cubicBezTo>
                <a:cubicBezTo>
                  <a:pt x="13784" y="5152"/>
                  <a:pt x="13784" y="5146"/>
                  <a:pt x="13790" y="5141"/>
                </a:cubicBezTo>
                <a:cubicBezTo>
                  <a:pt x="13790" y="5141"/>
                  <a:pt x="13790" y="5135"/>
                  <a:pt x="13796" y="5129"/>
                </a:cubicBezTo>
                <a:cubicBezTo>
                  <a:pt x="13796" y="5129"/>
                  <a:pt x="13802" y="5135"/>
                  <a:pt x="13808" y="5129"/>
                </a:cubicBezTo>
                <a:cubicBezTo>
                  <a:pt x="13808" y="5129"/>
                  <a:pt x="13814" y="5135"/>
                  <a:pt x="13814" y="5129"/>
                </a:cubicBezTo>
                <a:cubicBezTo>
                  <a:pt x="13820" y="5129"/>
                  <a:pt x="13826" y="5129"/>
                  <a:pt x="13826" y="5123"/>
                </a:cubicBezTo>
                <a:cubicBezTo>
                  <a:pt x="13832" y="5117"/>
                  <a:pt x="13826" y="5117"/>
                  <a:pt x="13826" y="5111"/>
                </a:cubicBezTo>
                <a:cubicBezTo>
                  <a:pt x="13832" y="5105"/>
                  <a:pt x="13837" y="5099"/>
                  <a:pt x="13849" y="5093"/>
                </a:cubicBezTo>
                <a:cubicBezTo>
                  <a:pt x="13849" y="5093"/>
                  <a:pt x="13855" y="5093"/>
                  <a:pt x="13861" y="5093"/>
                </a:cubicBezTo>
                <a:cubicBezTo>
                  <a:pt x="13867" y="5093"/>
                  <a:pt x="13873" y="5093"/>
                  <a:pt x="13885" y="5093"/>
                </a:cubicBezTo>
                <a:cubicBezTo>
                  <a:pt x="13885" y="5087"/>
                  <a:pt x="13891" y="5081"/>
                  <a:pt x="13891" y="5081"/>
                </a:cubicBezTo>
                <a:cubicBezTo>
                  <a:pt x="13903" y="5063"/>
                  <a:pt x="13897" y="5052"/>
                  <a:pt x="13897" y="5034"/>
                </a:cubicBezTo>
                <a:cubicBezTo>
                  <a:pt x="13903" y="5028"/>
                  <a:pt x="13903" y="5022"/>
                  <a:pt x="13903" y="5010"/>
                </a:cubicBezTo>
                <a:cubicBezTo>
                  <a:pt x="13956" y="5010"/>
                  <a:pt x="13956" y="5010"/>
                  <a:pt x="13956" y="5010"/>
                </a:cubicBezTo>
                <a:cubicBezTo>
                  <a:pt x="13962" y="5010"/>
                  <a:pt x="13962" y="5016"/>
                  <a:pt x="13968" y="5016"/>
                </a:cubicBezTo>
                <a:cubicBezTo>
                  <a:pt x="13974" y="5016"/>
                  <a:pt x="13980" y="5022"/>
                  <a:pt x="13986" y="5022"/>
                </a:cubicBezTo>
                <a:cubicBezTo>
                  <a:pt x="13992" y="5022"/>
                  <a:pt x="13992" y="5022"/>
                  <a:pt x="13992" y="5022"/>
                </a:cubicBezTo>
                <a:cubicBezTo>
                  <a:pt x="13998" y="5016"/>
                  <a:pt x="13998" y="5016"/>
                  <a:pt x="14003" y="5010"/>
                </a:cubicBezTo>
                <a:cubicBezTo>
                  <a:pt x="14003" y="5010"/>
                  <a:pt x="14009" y="5010"/>
                  <a:pt x="14015" y="5010"/>
                </a:cubicBezTo>
                <a:cubicBezTo>
                  <a:pt x="14021" y="5010"/>
                  <a:pt x="14021" y="5004"/>
                  <a:pt x="14027" y="4998"/>
                </a:cubicBezTo>
                <a:cubicBezTo>
                  <a:pt x="14027" y="4998"/>
                  <a:pt x="14033" y="4998"/>
                  <a:pt x="14039" y="4998"/>
                </a:cubicBezTo>
                <a:cubicBezTo>
                  <a:pt x="14039" y="4992"/>
                  <a:pt x="14045" y="4992"/>
                  <a:pt x="14045" y="4986"/>
                </a:cubicBezTo>
                <a:cubicBezTo>
                  <a:pt x="14051" y="4986"/>
                  <a:pt x="14051" y="4980"/>
                  <a:pt x="14051" y="4975"/>
                </a:cubicBezTo>
                <a:cubicBezTo>
                  <a:pt x="14110" y="4975"/>
                  <a:pt x="14110" y="4975"/>
                  <a:pt x="14110" y="4975"/>
                </a:cubicBezTo>
                <a:cubicBezTo>
                  <a:pt x="14110" y="4945"/>
                  <a:pt x="14110" y="4945"/>
                  <a:pt x="14110" y="4945"/>
                </a:cubicBezTo>
                <a:cubicBezTo>
                  <a:pt x="14116" y="4945"/>
                  <a:pt x="14122" y="4945"/>
                  <a:pt x="14128" y="4945"/>
                </a:cubicBezTo>
                <a:cubicBezTo>
                  <a:pt x="14134" y="4945"/>
                  <a:pt x="14140" y="4945"/>
                  <a:pt x="14140" y="4945"/>
                </a:cubicBezTo>
                <a:cubicBezTo>
                  <a:pt x="14146" y="4951"/>
                  <a:pt x="14146" y="4951"/>
                  <a:pt x="14152" y="4957"/>
                </a:cubicBezTo>
                <a:cubicBezTo>
                  <a:pt x="14152" y="4963"/>
                  <a:pt x="14152" y="4963"/>
                  <a:pt x="14152" y="4969"/>
                </a:cubicBezTo>
                <a:cubicBezTo>
                  <a:pt x="14158" y="4975"/>
                  <a:pt x="14158" y="4975"/>
                  <a:pt x="14158" y="4980"/>
                </a:cubicBezTo>
                <a:cubicBezTo>
                  <a:pt x="14164" y="4980"/>
                  <a:pt x="14170" y="4980"/>
                  <a:pt x="14170" y="4986"/>
                </a:cubicBezTo>
                <a:cubicBezTo>
                  <a:pt x="14175" y="4986"/>
                  <a:pt x="14175" y="4992"/>
                  <a:pt x="14175" y="4998"/>
                </a:cubicBezTo>
                <a:cubicBezTo>
                  <a:pt x="14181" y="5004"/>
                  <a:pt x="14181" y="5016"/>
                  <a:pt x="14187" y="5022"/>
                </a:cubicBezTo>
                <a:cubicBezTo>
                  <a:pt x="14187" y="5034"/>
                  <a:pt x="14181" y="5034"/>
                  <a:pt x="14181" y="5046"/>
                </a:cubicBezTo>
                <a:cubicBezTo>
                  <a:pt x="14181" y="5052"/>
                  <a:pt x="14187" y="5052"/>
                  <a:pt x="14187" y="5058"/>
                </a:cubicBezTo>
                <a:cubicBezTo>
                  <a:pt x="14187" y="5058"/>
                  <a:pt x="14193" y="5063"/>
                  <a:pt x="14193" y="5069"/>
                </a:cubicBezTo>
                <a:cubicBezTo>
                  <a:pt x="14193" y="5069"/>
                  <a:pt x="14199" y="5069"/>
                  <a:pt x="14205" y="5075"/>
                </a:cubicBezTo>
                <a:cubicBezTo>
                  <a:pt x="14205" y="5075"/>
                  <a:pt x="14205" y="5081"/>
                  <a:pt x="14205" y="5087"/>
                </a:cubicBezTo>
                <a:cubicBezTo>
                  <a:pt x="14217" y="5093"/>
                  <a:pt x="14223" y="5093"/>
                  <a:pt x="14229" y="5105"/>
                </a:cubicBezTo>
                <a:cubicBezTo>
                  <a:pt x="14235" y="5105"/>
                  <a:pt x="14241" y="5105"/>
                  <a:pt x="14241" y="5111"/>
                </a:cubicBezTo>
                <a:cubicBezTo>
                  <a:pt x="14247" y="5117"/>
                  <a:pt x="14247" y="5117"/>
                  <a:pt x="14253" y="5123"/>
                </a:cubicBezTo>
                <a:cubicBezTo>
                  <a:pt x="14253" y="5129"/>
                  <a:pt x="14258" y="5129"/>
                  <a:pt x="14258" y="5135"/>
                </a:cubicBezTo>
                <a:cubicBezTo>
                  <a:pt x="14258" y="5146"/>
                  <a:pt x="14258" y="5146"/>
                  <a:pt x="14258" y="5146"/>
                </a:cubicBezTo>
                <a:cubicBezTo>
                  <a:pt x="14258" y="5152"/>
                  <a:pt x="14258" y="5152"/>
                  <a:pt x="14258" y="5158"/>
                </a:cubicBezTo>
                <a:cubicBezTo>
                  <a:pt x="14253" y="5164"/>
                  <a:pt x="14258" y="5170"/>
                  <a:pt x="14258" y="5182"/>
                </a:cubicBezTo>
                <a:cubicBezTo>
                  <a:pt x="14258" y="5182"/>
                  <a:pt x="14253" y="5182"/>
                  <a:pt x="14258" y="5182"/>
                </a:cubicBezTo>
                <a:cubicBezTo>
                  <a:pt x="14264" y="5176"/>
                  <a:pt x="14270" y="5176"/>
                  <a:pt x="14276" y="5176"/>
                </a:cubicBezTo>
                <a:cubicBezTo>
                  <a:pt x="14282" y="5176"/>
                  <a:pt x="14288" y="5182"/>
                  <a:pt x="14288" y="5182"/>
                </a:cubicBezTo>
                <a:cubicBezTo>
                  <a:pt x="14294" y="5182"/>
                  <a:pt x="14300" y="5182"/>
                  <a:pt x="14300" y="5188"/>
                </a:cubicBezTo>
                <a:cubicBezTo>
                  <a:pt x="14306" y="5188"/>
                  <a:pt x="14300" y="5194"/>
                  <a:pt x="14300" y="5194"/>
                </a:cubicBezTo>
                <a:cubicBezTo>
                  <a:pt x="14300" y="5206"/>
                  <a:pt x="14300" y="5212"/>
                  <a:pt x="14300" y="5218"/>
                </a:cubicBezTo>
                <a:cubicBezTo>
                  <a:pt x="14300" y="5224"/>
                  <a:pt x="14294" y="5230"/>
                  <a:pt x="14294" y="5230"/>
                </a:cubicBezTo>
                <a:cubicBezTo>
                  <a:pt x="14288" y="5241"/>
                  <a:pt x="14288" y="5253"/>
                  <a:pt x="14288" y="5265"/>
                </a:cubicBezTo>
                <a:cubicBezTo>
                  <a:pt x="14288" y="5283"/>
                  <a:pt x="14288" y="5301"/>
                  <a:pt x="14300" y="5312"/>
                </a:cubicBezTo>
                <a:cubicBezTo>
                  <a:pt x="14306" y="5312"/>
                  <a:pt x="14312" y="5318"/>
                  <a:pt x="14312" y="5318"/>
                </a:cubicBezTo>
                <a:cubicBezTo>
                  <a:pt x="14318" y="5324"/>
                  <a:pt x="14318" y="5324"/>
                  <a:pt x="14324" y="5330"/>
                </a:cubicBezTo>
                <a:cubicBezTo>
                  <a:pt x="14330" y="5330"/>
                  <a:pt x="14341" y="5330"/>
                  <a:pt x="14347" y="5330"/>
                </a:cubicBezTo>
                <a:cubicBezTo>
                  <a:pt x="14359" y="5330"/>
                  <a:pt x="14359" y="5330"/>
                  <a:pt x="14359" y="5330"/>
                </a:cubicBezTo>
                <a:cubicBezTo>
                  <a:pt x="14365" y="5330"/>
                  <a:pt x="14365" y="5330"/>
                  <a:pt x="14371" y="5330"/>
                </a:cubicBezTo>
                <a:cubicBezTo>
                  <a:pt x="14377" y="5324"/>
                  <a:pt x="14371" y="5318"/>
                  <a:pt x="14377" y="5318"/>
                </a:cubicBezTo>
                <a:cubicBezTo>
                  <a:pt x="14377" y="5312"/>
                  <a:pt x="14383" y="5312"/>
                  <a:pt x="14389" y="5312"/>
                </a:cubicBezTo>
                <a:cubicBezTo>
                  <a:pt x="14395" y="5312"/>
                  <a:pt x="14395" y="5307"/>
                  <a:pt x="14401" y="5307"/>
                </a:cubicBezTo>
                <a:cubicBezTo>
                  <a:pt x="14407" y="5307"/>
                  <a:pt x="14413" y="5307"/>
                  <a:pt x="14424" y="5301"/>
                </a:cubicBezTo>
                <a:cubicBezTo>
                  <a:pt x="14424" y="5289"/>
                  <a:pt x="14424" y="5289"/>
                  <a:pt x="14424" y="5289"/>
                </a:cubicBezTo>
                <a:cubicBezTo>
                  <a:pt x="14424" y="5277"/>
                  <a:pt x="14424" y="5277"/>
                  <a:pt x="14424" y="5277"/>
                </a:cubicBezTo>
                <a:cubicBezTo>
                  <a:pt x="14424" y="5277"/>
                  <a:pt x="14430" y="5271"/>
                  <a:pt x="14430" y="5265"/>
                </a:cubicBezTo>
                <a:cubicBezTo>
                  <a:pt x="14448" y="5271"/>
                  <a:pt x="14460" y="5271"/>
                  <a:pt x="14466" y="5283"/>
                </a:cubicBezTo>
                <a:cubicBezTo>
                  <a:pt x="14472" y="5283"/>
                  <a:pt x="14472" y="5289"/>
                  <a:pt x="14472" y="5295"/>
                </a:cubicBezTo>
                <a:cubicBezTo>
                  <a:pt x="14478" y="5301"/>
                  <a:pt x="14478" y="5301"/>
                  <a:pt x="14478" y="5307"/>
                </a:cubicBezTo>
                <a:cubicBezTo>
                  <a:pt x="14484" y="5312"/>
                  <a:pt x="14484" y="5318"/>
                  <a:pt x="14490" y="5330"/>
                </a:cubicBezTo>
                <a:cubicBezTo>
                  <a:pt x="14490" y="5342"/>
                  <a:pt x="14490" y="5348"/>
                  <a:pt x="14496" y="5366"/>
                </a:cubicBezTo>
                <a:cubicBezTo>
                  <a:pt x="14496" y="5366"/>
                  <a:pt x="14496" y="5372"/>
                  <a:pt x="14502" y="5378"/>
                </a:cubicBezTo>
                <a:cubicBezTo>
                  <a:pt x="14502" y="5384"/>
                  <a:pt x="14507" y="5384"/>
                  <a:pt x="14507" y="5390"/>
                </a:cubicBezTo>
                <a:cubicBezTo>
                  <a:pt x="14507" y="5390"/>
                  <a:pt x="14519" y="5390"/>
                  <a:pt x="14519" y="5396"/>
                </a:cubicBezTo>
                <a:cubicBezTo>
                  <a:pt x="14519" y="5396"/>
                  <a:pt x="14519" y="5401"/>
                  <a:pt x="14519" y="5407"/>
                </a:cubicBezTo>
                <a:cubicBezTo>
                  <a:pt x="14519" y="5419"/>
                  <a:pt x="14502" y="5425"/>
                  <a:pt x="14502" y="5443"/>
                </a:cubicBezTo>
                <a:cubicBezTo>
                  <a:pt x="14502" y="5449"/>
                  <a:pt x="14507" y="5455"/>
                  <a:pt x="14507" y="5455"/>
                </a:cubicBezTo>
                <a:cubicBezTo>
                  <a:pt x="14507" y="5461"/>
                  <a:pt x="14513" y="5467"/>
                  <a:pt x="14513" y="5467"/>
                </a:cubicBezTo>
                <a:cubicBezTo>
                  <a:pt x="14513" y="5473"/>
                  <a:pt x="14519" y="5473"/>
                  <a:pt x="14525" y="5478"/>
                </a:cubicBezTo>
                <a:cubicBezTo>
                  <a:pt x="14531" y="5485"/>
                  <a:pt x="14531" y="5490"/>
                  <a:pt x="14543" y="5496"/>
                </a:cubicBezTo>
                <a:cubicBezTo>
                  <a:pt x="14543" y="5502"/>
                  <a:pt x="14549" y="5502"/>
                  <a:pt x="14555" y="5508"/>
                </a:cubicBezTo>
                <a:cubicBezTo>
                  <a:pt x="14555" y="5514"/>
                  <a:pt x="14561" y="5520"/>
                  <a:pt x="14561" y="5526"/>
                </a:cubicBezTo>
                <a:cubicBezTo>
                  <a:pt x="14561" y="5532"/>
                  <a:pt x="14555" y="5538"/>
                  <a:pt x="14555" y="5550"/>
                </a:cubicBezTo>
                <a:cubicBezTo>
                  <a:pt x="14555" y="5556"/>
                  <a:pt x="14561" y="5562"/>
                  <a:pt x="14561" y="5573"/>
                </a:cubicBezTo>
                <a:cubicBezTo>
                  <a:pt x="14561" y="5585"/>
                  <a:pt x="14555" y="5591"/>
                  <a:pt x="14543" y="5597"/>
                </a:cubicBezTo>
                <a:cubicBezTo>
                  <a:pt x="14543" y="5597"/>
                  <a:pt x="14537" y="5597"/>
                  <a:pt x="14531" y="5603"/>
                </a:cubicBezTo>
                <a:cubicBezTo>
                  <a:pt x="14531" y="5603"/>
                  <a:pt x="14525" y="5603"/>
                  <a:pt x="14519" y="5603"/>
                </a:cubicBezTo>
                <a:cubicBezTo>
                  <a:pt x="14519" y="5609"/>
                  <a:pt x="14519" y="5615"/>
                  <a:pt x="14513" y="5615"/>
                </a:cubicBezTo>
                <a:cubicBezTo>
                  <a:pt x="14513" y="5621"/>
                  <a:pt x="14513" y="5627"/>
                  <a:pt x="14513" y="5627"/>
                </a:cubicBezTo>
                <a:cubicBezTo>
                  <a:pt x="14513" y="5639"/>
                  <a:pt x="14513" y="5651"/>
                  <a:pt x="14513" y="5662"/>
                </a:cubicBezTo>
                <a:cubicBezTo>
                  <a:pt x="14513" y="5674"/>
                  <a:pt x="14513" y="5674"/>
                  <a:pt x="14513" y="5674"/>
                </a:cubicBezTo>
                <a:cubicBezTo>
                  <a:pt x="14513" y="5680"/>
                  <a:pt x="14507" y="5686"/>
                  <a:pt x="14507" y="5698"/>
                </a:cubicBezTo>
                <a:cubicBezTo>
                  <a:pt x="14507" y="5704"/>
                  <a:pt x="14507" y="5710"/>
                  <a:pt x="14507" y="5716"/>
                </a:cubicBezTo>
                <a:cubicBezTo>
                  <a:pt x="14507" y="5728"/>
                  <a:pt x="14507" y="5733"/>
                  <a:pt x="14507" y="5745"/>
                </a:cubicBezTo>
                <a:cubicBezTo>
                  <a:pt x="14513" y="5751"/>
                  <a:pt x="14513" y="5751"/>
                  <a:pt x="14519" y="5757"/>
                </a:cubicBezTo>
                <a:cubicBezTo>
                  <a:pt x="14525" y="5757"/>
                  <a:pt x="14525" y="5757"/>
                  <a:pt x="14531" y="5763"/>
                </a:cubicBezTo>
                <a:cubicBezTo>
                  <a:pt x="14531" y="5763"/>
                  <a:pt x="14537" y="5763"/>
                  <a:pt x="14543" y="5763"/>
                </a:cubicBezTo>
                <a:cubicBezTo>
                  <a:pt x="14549" y="5769"/>
                  <a:pt x="14555" y="5781"/>
                  <a:pt x="14561" y="5787"/>
                </a:cubicBezTo>
                <a:cubicBezTo>
                  <a:pt x="14567" y="5799"/>
                  <a:pt x="14573" y="5805"/>
                  <a:pt x="14585" y="5805"/>
                </a:cubicBezTo>
                <a:cubicBezTo>
                  <a:pt x="14591" y="5810"/>
                  <a:pt x="14591" y="5810"/>
                  <a:pt x="14596" y="5810"/>
                </a:cubicBezTo>
                <a:cubicBezTo>
                  <a:pt x="14602" y="5810"/>
                  <a:pt x="14602" y="5817"/>
                  <a:pt x="14602" y="5822"/>
                </a:cubicBezTo>
                <a:cubicBezTo>
                  <a:pt x="14608" y="5828"/>
                  <a:pt x="14614" y="5828"/>
                  <a:pt x="14614" y="5834"/>
                </a:cubicBezTo>
                <a:cubicBezTo>
                  <a:pt x="14614" y="5846"/>
                  <a:pt x="14614" y="5846"/>
                  <a:pt x="14614" y="5858"/>
                </a:cubicBezTo>
                <a:cubicBezTo>
                  <a:pt x="14614" y="5870"/>
                  <a:pt x="14614" y="5876"/>
                  <a:pt x="14620" y="5882"/>
                </a:cubicBezTo>
                <a:cubicBezTo>
                  <a:pt x="14620" y="5888"/>
                  <a:pt x="14632" y="5894"/>
                  <a:pt x="14632" y="5905"/>
                </a:cubicBezTo>
                <a:cubicBezTo>
                  <a:pt x="14638" y="5911"/>
                  <a:pt x="14632" y="5911"/>
                  <a:pt x="14638" y="5917"/>
                </a:cubicBezTo>
                <a:cubicBezTo>
                  <a:pt x="14638" y="5923"/>
                  <a:pt x="14644" y="5923"/>
                  <a:pt x="14650" y="5929"/>
                </a:cubicBezTo>
                <a:cubicBezTo>
                  <a:pt x="14650" y="5941"/>
                  <a:pt x="14656" y="5947"/>
                  <a:pt x="14656" y="5959"/>
                </a:cubicBezTo>
                <a:cubicBezTo>
                  <a:pt x="14656" y="6018"/>
                  <a:pt x="14656" y="6018"/>
                  <a:pt x="14656" y="6018"/>
                </a:cubicBezTo>
                <a:cubicBezTo>
                  <a:pt x="14656" y="6024"/>
                  <a:pt x="14662" y="6024"/>
                  <a:pt x="14662" y="6030"/>
                </a:cubicBezTo>
                <a:cubicBezTo>
                  <a:pt x="14662" y="6036"/>
                  <a:pt x="14662" y="6042"/>
                  <a:pt x="14662" y="6042"/>
                </a:cubicBezTo>
                <a:cubicBezTo>
                  <a:pt x="14668" y="6048"/>
                  <a:pt x="14668" y="6054"/>
                  <a:pt x="14673" y="6054"/>
                </a:cubicBezTo>
                <a:cubicBezTo>
                  <a:pt x="14679" y="6060"/>
                  <a:pt x="14679" y="6065"/>
                  <a:pt x="14685" y="6065"/>
                </a:cubicBezTo>
                <a:cubicBezTo>
                  <a:pt x="14685" y="6071"/>
                  <a:pt x="14691" y="6071"/>
                  <a:pt x="14697" y="6071"/>
                </a:cubicBezTo>
                <a:cubicBezTo>
                  <a:pt x="14709" y="6083"/>
                  <a:pt x="14715" y="6089"/>
                  <a:pt x="14733" y="6095"/>
                </a:cubicBezTo>
                <a:cubicBezTo>
                  <a:pt x="14739" y="6101"/>
                  <a:pt x="14751" y="6101"/>
                  <a:pt x="14757" y="6107"/>
                </a:cubicBezTo>
                <a:cubicBezTo>
                  <a:pt x="14762" y="6113"/>
                  <a:pt x="14762" y="6119"/>
                  <a:pt x="14768" y="6125"/>
                </a:cubicBezTo>
                <a:cubicBezTo>
                  <a:pt x="14774" y="6131"/>
                  <a:pt x="14774" y="6137"/>
                  <a:pt x="14774" y="6137"/>
                </a:cubicBezTo>
                <a:cubicBezTo>
                  <a:pt x="14780" y="6142"/>
                  <a:pt x="14786" y="6142"/>
                  <a:pt x="14786" y="6142"/>
                </a:cubicBezTo>
                <a:cubicBezTo>
                  <a:pt x="14792" y="6142"/>
                  <a:pt x="14792" y="6142"/>
                  <a:pt x="14798" y="6142"/>
                </a:cubicBezTo>
                <a:cubicBezTo>
                  <a:pt x="14804" y="6149"/>
                  <a:pt x="14810" y="6149"/>
                  <a:pt x="14816" y="6149"/>
                </a:cubicBezTo>
                <a:cubicBezTo>
                  <a:pt x="14822" y="6154"/>
                  <a:pt x="14828" y="6154"/>
                  <a:pt x="14834" y="6154"/>
                </a:cubicBezTo>
                <a:cubicBezTo>
                  <a:pt x="14839" y="6154"/>
                  <a:pt x="14839" y="6154"/>
                  <a:pt x="14839" y="6154"/>
                </a:cubicBezTo>
                <a:cubicBezTo>
                  <a:pt x="14846" y="6154"/>
                  <a:pt x="14846" y="6149"/>
                  <a:pt x="14851" y="6149"/>
                </a:cubicBezTo>
                <a:cubicBezTo>
                  <a:pt x="14846" y="6137"/>
                  <a:pt x="14839" y="6131"/>
                  <a:pt x="14834" y="6125"/>
                </a:cubicBezTo>
                <a:cubicBezTo>
                  <a:pt x="14834" y="6119"/>
                  <a:pt x="14834" y="6113"/>
                  <a:pt x="14828" y="6113"/>
                </a:cubicBezTo>
                <a:cubicBezTo>
                  <a:pt x="14828" y="6113"/>
                  <a:pt x="14822" y="6113"/>
                  <a:pt x="14816" y="6113"/>
                </a:cubicBezTo>
                <a:cubicBezTo>
                  <a:pt x="14810" y="6101"/>
                  <a:pt x="14804" y="6095"/>
                  <a:pt x="14804" y="6089"/>
                </a:cubicBezTo>
                <a:cubicBezTo>
                  <a:pt x="14804" y="6077"/>
                  <a:pt x="14804" y="6071"/>
                  <a:pt x="14804" y="6060"/>
                </a:cubicBezTo>
                <a:cubicBezTo>
                  <a:pt x="14804" y="6060"/>
                  <a:pt x="14804" y="6054"/>
                  <a:pt x="14804" y="6048"/>
                </a:cubicBezTo>
                <a:cubicBezTo>
                  <a:pt x="14798" y="6036"/>
                  <a:pt x="14804" y="6030"/>
                  <a:pt x="14804" y="6018"/>
                </a:cubicBezTo>
                <a:cubicBezTo>
                  <a:pt x="14804" y="6012"/>
                  <a:pt x="14798" y="6006"/>
                  <a:pt x="14798" y="6006"/>
                </a:cubicBezTo>
                <a:cubicBezTo>
                  <a:pt x="14798" y="6000"/>
                  <a:pt x="14792" y="5994"/>
                  <a:pt x="14792" y="5994"/>
                </a:cubicBezTo>
                <a:cubicBezTo>
                  <a:pt x="14792" y="5988"/>
                  <a:pt x="14780" y="5988"/>
                  <a:pt x="14780" y="5983"/>
                </a:cubicBezTo>
                <a:cubicBezTo>
                  <a:pt x="14780" y="5971"/>
                  <a:pt x="14780" y="5959"/>
                  <a:pt x="14780" y="5947"/>
                </a:cubicBezTo>
                <a:cubicBezTo>
                  <a:pt x="14780" y="5935"/>
                  <a:pt x="14780" y="5935"/>
                  <a:pt x="14780" y="5935"/>
                </a:cubicBezTo>
                <a:cubicBezTo>
                  <a:pt x="14780" y="5929"/>
                  <a:pt x="14780" y="5929"/>
                  <a:pt x="14780" y="5923"/>
                </a:cubicBezTo>
                <a:cubicBezTo>
                  <a:pt x="14780" y="5911"/>
                  <a:pt x="14780" y="5911"/>
                  <a:pt x="14780" y="5911"/>
                </a:cubicBezTo>
                <a:cubicBezTo>
                  <a:pt x="14780" y="5905"/>
                  <a:pt x="14774" y="5905"/>
                  <a:pt x="14774" y="5899"/>
                </a:cubicBezTo>
                <a:cubicBezTo>
                  <a:pt x="14774" y="5876"/>
                  <a:pt x="14774" y="5876"/>
                  <a:pt x="14774" y="5876"/>
                </a:cubicBezTo>
                <a:cubicBezTo>
                  <a:pt x="14762" y="5876"/>
                  <a:pt x="14751" y="5882"/>
                  <a:pt x="14739" y="5876"/>
                </a:cubicBezTo>
                <a:cubicBezTo>
                  <a:pt x="14739" y="5870"/>
                  <a:pt x="14733" y="5870"/>
                  <a:pt x="14733" y="5864"/>
                </a:cubicBezTo>
                <a:cubicBezTo>
                  <a:pt x="14727" y="5864"/>
                  <a:pt x="14727" y="5858"/>
                  <a:pt x="14721" y="5852"/>
                </a:cubicBezTo>
                <a:cubicBezTo>
                  <a:pt x="14715" y="5852"/>
                  <a:pt x="14715" y="5852"/>
                  <a:pt x="14709" y="5846"/>
                </a:cubicBezTo>
                <a:cubicBezTo>
                  <a:pt x="14703" y="5846"/>
                  <a:pt x="14703" y="5840"/>
                  <a:pt x="14697" y="5834"/>
                </a:cubicBezTo>
                <a:cubicBezTo>
                  <a:pt x="14691" y="5834"/>
                  <a:pt x="14685" y="5828"/>
                  <a:pt x="14673" y="5828"/>
                </a:cubicBezTo>
                <a:cubicBezTo>
                  <a:pt x="14673" y="5828"/>
                  <a:pt x="14668" y="5828"/>
                  <a:pt x="14662" y="5828"/>
                </a:cubicBezTo>
                <a:cubicBezTo>
                  <a:pt x="14650" y="5822"/>
                  <a:pt x="14650" y="5817"/>
                  <a:pt x="14644" y="5810"/>
                </a:cubicBezTo>
                <a:cubicBezTo>
                  <a:pt x="14638" y="5805"/>
                  <a:pt x="14632" y="5805"/>
                  <a:pt x="14632" y="5799"/>
                </a:cubicBezTo>
                <a:cubicBezTo>
                  <a:pt x="14632" y="5793"/>
                  <a:pt x="14632" y="5793"/>
                  <a:pt x="14632" y="5787"/>
                </a:cubicBezTo>
                <a:cubicBezTo>
                  <a:pt x="14626" y="5781"/>
                  <a:pt x="14632" y="5775"/>
                  <a:pt x="14632" y="5763"/>
                </a:cubicBezTo>
                <a:cubicBezTo>
                  <a:pt x="14632" y="5763"/>
                  <a:pt x="14632" y="5757"/>
                  <a:pt x="14632" y="5751"/>
                </a:cubicBezTo>
                <a:cubicBezTo>
                  <a:pt x="14632" y="5751"/>
                  <a:pt x="14632" y="5745"/>
                  <a:pt x="14626" y="5739"/>
                </a:cubicBezTo>
                <a:cubicBezTo>
                  <a:pt x="14626" y="5739"/>
                  <a:pt x="14620" y="5739"/>
                  <a:pt x="14614" y="5733"/>
                </a:cubicBezTo>
                <a:cubicBezTo>
                  <a:pt x="14614" y="5733"/>
                  <a:pt x="14608" y="5733"/>
                  <a:pt x="14602" y="5728"/>
                </a:cubicBezTo>
                <a:cubicBezTo>
                  <a:pt x="14602" y="5722"/>
                  <a:pt x="14602" y="5716"/>
                  <a:pt x="14602" y="5710"/>
                </a:cubicBezTo>
                <a:cubicBezTo>
                  <a:pt x="14602" y="5698"/>
                  <a:pt x="14602" y="5698"/>
                  <a:pt x="14602" y="5698"/>
                </a:cubicBezTo>
                <a:cubicBezTo>
                  <a:pt x="14602" y="5692"/>
                  <a:pt x="14602" y="5686"/>
                  <a:pt x="14602" y="5686"/>
                </a:cubicBezTo>
                <a:cubicBezTo>
                  <a:pt x="14602" y="5680"/>
                  <a:pt x="14596" y="5686"/>
                  <a:pt x="14591" y="5680"/>
                </a:cubicBezTo>
                <a:cubicBezTo>
                  <a:pt x="14585" y="5680"/>
                  <a:pt x="14585" y="5680"/>
                  <a:pt x="14579" y="5674"/>
                </a:cubicBezTo>
                <a:cubicBezTo>
                  <a:pt x="14573" y="5674"/>
                  <a:pt x="14573" y="5674"/>
                  <a:pt x="14573" y="5674"/>
                </a:cubicBezTo>
                <a:cubicBezTo>
                  <a:pt x="14573" y="5615"/>
                  <a:pt x="14573" y="5615"/>
                  <a:pt x="14573" y="5615"/>
                </a:cubicBezTo>
                <a:cubicBezTo>
                  <a:pt x="14573" y="5597"/>
                  <a:pt x="14585" y="5591"/>
                  <a:pt x="14591" y="5579"/>
                </a:cubicBezTo>
                <a:cubicBezTo>
                  <a:pt x="14602" y="5567"/>
                  <a:pt x="14602" y="5556"/>
                  <a:pt x="14608" y="5544"/>
                </a:cubicBezTo>
                <a:cubicBezTo>
                  <a:pt x="14614" y="5538"/>
                  <a:pt x="14614" y="5532"/>
                  <a:pt x="14614" y="5526"/>
                </a:cubicBezTo>
                <a:cubicBezTo>
                  <a:pt x="14614" y="5520"/>
                  <a:pt x="14608" y="5514"/>
                  <a:pt x="14608" y="5502"/>
                </a:cubicBezTo>
                <a:cubicBezTo>
                  <a:pt x="14608" y="5496"/>
                  <a:pt x="14608" y="5496"/>
                  <a:pt x="14614" y="5490"/>
                </a:cubicBezTo>
                <a:cubicBezTo>
                  <a:pt x="14614" y="5485"/>
                  <a:pt x="14620" y="5485"/>
                  <a:pt x="14626" y="5478"/>
                </a:cubicBezTo>
                <a:cubicBezTo>
                  <a:pt x="14626" y="5473"/>
                  <a:pt x="14632" y="5473"/>
                  <a:pt x="14632" y="5467"/>
                </a:cubicBezTo>
                <a:cubicBezTo>
                  <a:pt x="14638" y="5467"/>
                  <a:pt x="14644" y="5467"/>
                  <a:pt x="14644" y="5467"/>
                </a:cubicBezTo>
                <a:cubicBezTo>
                  <a:pt x="14650" y="5473"/>
                  <a:pt x="14650" y="5473"/>
                  <a:pt x="14656" y="5478"/>
                </a:cubicBezTo>
                <a:cubicBezTo>
                  <a:pt x="14662" y="5478"/>
                  <a:pt x="14656" y="5485"/>
                  <a:pt x="14662" y="5490"/>
                </a:cubicBezTo>
                <a:cubicBezTo>
                  <a:pt x="14662" y="5490"/>
                  <a:pt x="14673" y="5490"/>
                  <a:pt x="14673" y="5496"/>
                </a:cubicBezTo>
                <a:cubicBezTo>
                  <a:pt x="14679" y="5502"/>
                  <a:pt x="14673" y="5514"/>
                  <a:pt x="14679" y="5520"/>
                </a:cubicBezTo>
                <a:cubicBezTo>
                  <a:pt x="14679" y="5526"/>
                  <a:pt x="14685" y="5526"/>
                  <a:pt x="14691" y="5526"/>
                </a:cubicBezTo>
                <a:cubicBezTo>
                  <a:pt x="14697" y="5532"/>
                  <a:pt x="14697" y="5532"/>
                  <a:pt x="14709" y="5532"/>
                </a:cubicBezTo>
                <a:cubicBezTo>
                  <a:pt x="14715" y="5532"/>
                  <a:pt x="14715" y="5532"/>
                  <a:pt x="14715" y="5532"/>
                </a:cubicBezTo>
                <a:cubicBezTo>
                  <a:pt x="14715" y="5532"/>
                  <a:pt x="14721" y="5526"/>
                  <a:pt x="14727" y="5526"/>
                </a:cubicBezTo>
                <a:lnTo>
                  <a:pt x="14733" y="5520"/>
                </a:lnTo>
                <a:cubicBezTo>
                  <a:pt x="14745" y="5520"/>
                  <a:pt x="14745" y="5532"/>
                  <a:pt x="14751" y="5544"/>
                </a:cubicBezTo>
                <a:cubicBezTo>
                  <a:pt x="14757" y="5550"/>
                  <a:pt x="14768" y="5556"/>
                  <a:pt x="14768" y="5567"/>
                </a:cubicBezTo>
                <a:cubicBezTo>
                  <a:pt x="14774" y="5573"/>
                  <a:pt x="14774" y="5579"/>
                  <a:pt x="14780" y="5591"/>
                </a:cubicBezTo>
                <a:cubicBezTo>
                  <a:pt x="14780" y="5597"/>
                  <a:pt x="14786" y="5603"/>
                  <a:pt x="14792" y="5615"/>
                </a:cubicBezTo>
                <a:cubicBezTo>
                  <a:pt x="14792" y="5621"/>
                  <a:pt x="14798" y="5627"/>
                  <a:pt x="14804" y="5639"/>
                </a:cubicBezTo>
                <a:cubicBezTo>
                  <a:pt x="14810" y="5644"/>
                  <a:pt x="14816" y="5651"/>
                  <a:pt x="14822" y="5656"/>
                </a:cubicBezTo>
                <a:cubicBezTo>
                  <a:pt x="14828" y="5656"/>
                  <a:pt x="14834" y="5656"/>
                  <a:pt x="14834" y="5656"/>
                </a:cubicBezTo>
                <a:cubicBezTo>
                  <a:pt x="14839" y="5656"/>
                  <a:pt x="14846" y="5656"/>
                  <a:pt x="14846" y="5656"/>
                </a:cubicBezTo>
                <a:cubicBezTo>
                  <a:pt x="14851" y="5662"/>
                  <a:pt x="14857" y="5662"/>
                  <a:pt x="14857" y="5662"/>
                </a:cubicBezTo>
                <a:cubicBezTo>
                  <a:pt x="14863" y="5662"/>
                  <a:pt x="14869" y="5662"/>
                  <a:pt x="14869" y="5662"/>
                </a:cubicBezTo>
                <a:cubicBezTo>
                  <a:pt x="14875" y="5668"/>
                  <a:pt x="14881" y="5668"/>
                  <a:pt x="14881" y="5674"/>
                </a:cubicBezTo>
                <a:cubicBezTo>
                  <a:pt x="14881" y="5686"/>
                  <a:pt x="14869" y="5692"/>
                  <a:pt x="14869" y="5698"/>
                </a:cubicBezTo>
                <a:cubicBezTo>
                  <a:pt x="14863" y="5710"/>
                  <a:pt x="14863" y="5716"/>
                  <a:pt x="14863" y="5722"/>
                </a:cubicBezTo>
                <a:cubicBezTo>
                  <a:pt x="14863" y="5739"/>
                  <a:pt x="14869" y="5751"/>
                  <a:pt x="14881" y="5769"/>
                </a:cubicBezTo>
                <a:cubicBezTo>
                  <a:pt x="14887" y="5769"/>
                  <a:pt x="14887" y="5763"/>
                  <a:pt x="14893" y="5757"/>
                </a:cubicBezTo>
                <a:cubicBezTo>
                  <a:pt x="14899" y="5751"/>
                  <a:pt x="14899" y="5745"/>
                  <a:pt x="14911" y="5733"/>
                </a:cubicBezTo>
                <a:cubicBezTo>
                  <a:pt x="14917" y="5733"/>
                  <a:pt x="14917" y="5733"/>
                  <a:pt x="14923" y="5728"/>
                </a:cubicBezTo>
                <a:cubicBezTo>
                  <a:pt x="14928" y="5722"/>
                  <a:pt x="14928" y="5722"/>
                  <a:pt x="14934" y="5716"/>
                </a:cubicBezTo>
                <a:cubicBezTo>
                  <a:pt x="14940" y="5710"/>
                  <a:pt x="14940" y="5710"/>
                  <a:pt x="14946" y="5704"/>
                </a:cubicBezTo>
                <a:cubicBezTo>
                  <a:pt x="14952" y="5704"/>
                  <a:pt x="14958" y="5698"/>
                  <a:pt x="14958" y="5698"/>
                </a:cubicBezTo>
                <a:cubicBezTo>
                  <a:pt x="14958" y="5692"/>
                  <a:pt x="14964" y="5686"/>
                  <a:pt x="14964" y="5686"/>
                </a:cubicBezTo>
                <a:cubicBezTo>
                  <a:pt x="14964" y="5680"/>
                  <a:pt x="14970" y="5680"/>
                  <a:pt x="14970" y="5674"/>
                </a:cubicBezTo>
                <a:cubicBezTo>
                  <a:pt x="14976" y="5668"/>
                  <a:pt x="14976" y="5668"/>
                  <a:pt x="14976" y="5662"/>
                </a:cubicBezTo>
                <a:cubicBezTo>
                  <a:pt x="14976" y="5656"/>
                  <a:pt x="14976" y="5656"/>
                  <a:pt x="14976" y="5651"/>
                </a:cubicBezTo>
                <a:cubicBezTo>
                  <a:pt x="14982" y="5644"/>
                  <a:pt x="14982" y="5639"/>
                  <a:pt x="14988" y="5639"/>
                </a:cubicBezTo>
                <a:cubicBezTo>
                  <a:pt x="14994" y="5639"/>
                  <a:pt x="15000" y="5644"/>
                  <a:pt x="15005" y="5644"/>
                </a:cubicBezTo>
                <a:cubicBezTo>
                  <a:pt x="15017" y="5644"/>
                  <a:pt x="15023" y="5644"/>
                  <a:pt x="15029" y="5644"/>
                </a:cubicBezTo>
                <a:cubicBezTo>
                  <a:pt x="15035" y="5639"/>
                  <a:pt x="15041" y="5639"/>
                  <a:pt x="15041" y="5633"/>
                </a:cubicBezTo>
                <a:cubicBezTo>
                  <a:pt x="15053" y="5627"/>
                  <a:pt x="15059" y="5615"/>
                  <a:pt x="15071" y="5609"/>
                </a:cubicBezTo>
                <a:cubicBezTo>
                  <a:pt x="15077" y="5603"/>
                  <a:pt x="15077" y="5597"/>
                  <a:pt x="15083" y="5597"/>
                </a:cubicBezTo>
                <a:cubicBezTo>
                  <a:pt x="15089" y="5597"/>
                  <a:pt x="15094" y="5597"/>
                  <a:pt x="15094" y="5591"/>
                </a:cubicBezTo>
                <a:cubicBezTo>
                  <a:pt x="15100" y="5591"/>
                  <a:pt x="15106" y="5591"/>
                  <a:pt x="15106" y="5585"/>
                </a:cubicBezTo>
                <a:cubicBezTo>
                  <a:pt x="15106" y="5579"/>
                  <a:pt x="15106" y="5579"/>
                  <a:pt x="15112" y="5573"/>
                </a:cubicBezTo>
                <a:cubicBezTo>
                  <a:pt x="15112" y="5567"/>
                  <a:pt x="15112" y="5562"/>
                  <a:pt x="15112" y="5550"/>
                </a:cubicBezTo>
                <a:cubicBezTo>
                  <a:pt x="15112" y="5532"/>
                  <a:pt x="15112" y="5514"/>
                  <a:pt x="15112" y="5496"/>
                </a:cubicBezTo>
                <a:cubicBezTo>
                  <a:pt x="15112" y="5455"/>
                  <a:pt x="15112" y="5455"/>
                  <a:pt x="15112" y="5455"/>
                </a:cubicBezTo>
                <a:cubicBezTo>
                  <a:pt x="15112" y="5443"/>
                  <a:pt x="15112" y="5437"/>
                  <a:pt x="15112" y="5425"/>
                </a:cubicBezTo>
                <a:cubicBezTo>
                  <a:pt x="15106" y="5413"/>
                  <a:pt x="15100" y="5407"/>
                  <a:pt x="15094" y="5390"/>
                </a:cubicBezTo>
                <a:cubicBezTo>
                  <a:pt x="15094" y="5384"/>
                  <a:pt x="15089" y="5378"/>
                  <a:pt x="15089" y="5366"/>
                </a:cubicBezTo>
                <a:cubicBezTo>
                  <a:pt x="15089" y="5354"/>
                  <a:pt x="15089" y="5348"/>
                  <a:pt x="15089" y="5342"/>
                </a:cubicBezTo>
                <a:cubicBezTo>
                  <a:pt x="15077" y="5342"/>
                  <a:pt x="15071" y="5342"/>
                  <a:pt x="15059" y="5342"/>
                </a:cubicBezTo>
                <a:cubicBezTo>
                  <a:pt x="15059" y="5336"/>
                  <a:pt x="15053" y="5336"/>
                  <a:pt x="15047" y="5336"/>
                </a:cubicBezTo>
                <a:cubicBezTo>
                  <a:pt x="15047" y="5330"/>
                  <a:pt x="15047" y="5324"/>
                  <a:pt x="15041" y="5324"/>
                </a:cubicBezTo>
                <a:cubicBezTo>
                  <a:pt x="15035" y="5312"/>
                  <a:pt x="15029" y="5307"/>
                  <a:pt x="15023" y="5295"/>
                </a:cubicBezTo>
                <a:cubicBezTo>
                  <a:pt x="15023" y="5295"/>
                  <a:pt x="15023" y="5289"/>
                  <a:pt x="15023" y="5283"/>
                </a:cubicBezTo>
                <a:cubicBezTo>
                  <a:pt x="15023" y="5283"/>
                  <a:pt x="15017" y="5283"/>
                  <a:pt x="15012" y="5283"/>
                </a:cubicBezTo>
                <a:cubicBezTo>
                  <a:pt x="15005" y="5277"/>
                  <a:pt x="15005" y="5277"/>
                  <a:pt x="15000" y="5271"/>
                </a:cubicBezTo>
                <a:cubicBezTo>
                  <a:pt x="14994" y="5265"/>
                  <a:pt x="14988" y="5265"/>
                  <a:pt x="14976" y="5259"/>
                </a:cubicBezTo>
                <a:cubicBezTo>
                  <a:pt x="14976" y="5253"/>
                  <a:pt x="14970" y="5253"/>
                  <a:pt x="14964" y="5247"/>
                </a:cubicBezTo>
                <a:cubicBezTo>
                  <a:pt x="14964" y="5247"/>
                  <a:pt x="14964" y="5241"/>
                  <a:pt x="14958" y="5235"/>
                </a:cubicBezTo>
                <a:cubicBezTo>
                  <a:pt x="14952" y="5230"/>
                  <a:pt x="14946" y="5235"/>
                  <a:pt x="14946" y="5230"/>
                </a:cubicBezTo>
                <a:cubicBezTo>
                  <a:pt x="14946" y="5224"/>
                  <a:pt x="14946" y="5212"/>
                  <a:pt x="14946" y="5206"/>
                </a:cubicBezTo>
                <a:cubicBezTo>
                  <a:pt x="14946" y="5200"/>
                  <a:pt x="14946" y="5200"/>
                  <a:pt x="14946" y="5194"/>
                </a:cubicBezTo>
                <a:cubicBezTo>
                  <a:pt x="14946" y="5188"/>
                  <a:pt x="14934" y="5188"/>
                  <a:pt x="14934" y="5188"/>
                </a:cubicBezTo>
                <a:cubicBezTo>
                  <a:pt x="14928" y="5176"/>
                  <a:pt x="14934" y="5176"/>
                  <a:pt x="14934" y="5164"/>
                </a:cubicBezTo>
                <a:cubicBezTo>
                  <a:pt x="14934" y="5158"/>
                  <a:pt x="14928" y="5152"/>
                  <a:pt x="14934" y="5146"/>
                </a:cubicBezTo>
                <a:cubicBezTo>
                  <a:pt x="14934" y="5141"/>
                  <a:pt x="14934" y="5141"/>
                  <a:pt x="14934" y="5135"/>
                </a:cubicBezTo>
                <a:cubicBezTo>
                  <a:pt x="14934" y="5129"/>
                  <a:pt x="14946" y="5129"/>
                  <a:pt x="14946" y="5123"/>
                </a:cubicBezTo>
                <a:cubicBezTo>
                  <a:pt x="14952" y="5123"/>
                  <a:pt x="14952" y="5123"/>
                  <a:pt x="14958" y="5117"/>
                </a:cubicBezTo>
                <a:cubicBezTo>
                  <a:pt x="14964" y="5111"/>
                  <a:pt x="14970" y="5117"/>
                  <a:pt x="14970" y="5111"/>
                </a:cubicBezTo>
                <a:cubicBezTo>
                  <a:pt x="14970" y="5105"/>
                  <a:pt x="14970" y="5099"/>
                  <a:pt x="14970" y="5099"/>
                </a:cubicBezTo>
                <a:cubicBezTo>
                  <a:pt x="14970" y="5093"/>
                  <a:pt x="14970" y="5087"/>
                  <a:pt x="14970" y="5081"/>
                </a:cubicBezTo>
                <a:cubicBezTo>
                  <a:pt x="14976" y="5075"/>
                  <a:pt x="14976" y="5069"/>
                  <a:pt x="14976" y="5063"/>
                </a:cubicBezTo>
                <a:cubicBezTo>
                  <a:pt x="14982" y="5058"/>
                  <a:pt x="14982" y="5058"/>
                  <a:pt x="14982" y="5052"/>
                </a:cubicBezTo>
                <a:cubicBezTo>
                  <a:pt x="14982" y="5046"/>
                  <a:pt x="14982" y="5040"/>
                  <a:pt x="14988" y="5034"/>
                </a:cubicBezTo>
                <a:cubicBezTo>
                  <a:pt x="14994" y="5034"/>
                  <a:pt x="15000" y="5034"/>
                  <a:pt x="15000" y="5034"/>
                </a:cubicBezTo>
                <a:cubicBezTo>
                  <a:pt x="15005" y="5034"/>
                  <a:pt x="15012" y="5034"/>
                  <a:pt x="15017" y="5034"/>
                </a:cubicBezTo>
                <a:cubicBezTo>
                  <a:pt x="15023" y="5034"/>
                  <a:pt x="15029" y="5028"/>
                  <a:pt x="15041" y="5022"/>
                </a:cubicBezTo>
                <a:cubicBezTo>
                  <a:pt x="15047" y="5022"/>
                  <a:pt x="15047" y="5022"/>
                  <a:pt x="15053" y="5022"/>
                </a:cubicBezTo>
                <a:cubicBezTo>
                  <a:pt x="15059" y="5022"/>
                  <a:pt x="15059" y="5010"/>
                  <a:pt x="15059" y="5010"/>
                </a:cubicBezTo>
                <a:cubicBezTo>
                  <a:pt x="15065" y="5010"/>
                  <a:pt x="15071" y="5010"/>
                  <a:pt x="15071" y="5010"/>
                </a:cubicBezTo>
                <a:cubicBezTo>
                  <a:pt x="15083" y="5010"/>
                  <a:pt x="15089" y="5010"/>
                  <a:pt x="15094" y="5010"/>
                </a:cubicBezTo>
                <a:cubicBezTo>
                  <a:pt x="15100" y="5010"/>
                  <a:pt x="15100" y="5016"/>
                  <a:pt x="15106" y="5016"/>
                </a:cubicBezTo>
                <a:cubicBezTo>
                  <a:pt x="15118" y="5016"/>
                  <a:pt x="15130" y="5010"/>
                  <a:pt x="15142" y="5010"/>
                </a:cubicBezTo>
                <a:cubicBezTo>
                  <a:pt x="15142" y="5028"/>
                  <a:pt x="15142" y="5028"/>
                  <a:pt x="15142" y="5028"/>
                </a:cubicBezTo>
                <a:lnTo>
                  <a:pt x="15136" y="5034"/>
                </a:lnTo>
                <a:cubicBezTo>
                  <a:pt x="15136" y="5099"/>
                  <a:pt x="15136" y="5099"/>
                  <a:pt x="15136" y="5099"/>
                </a:cubicBezTo>
                <a:cubicBezTo>
                  <a:pt x="15136" y="5105"/>
                  <a:pt x="15136" y="5111"/>
                  <a:pt x="15130" y="5111"/>
                </a:cubicBezTo>
                <a:cubicBezTo>
                  <a:pt x="15124" y="5111"/>
                  <a:pt x="15124" y="5117"/>
                  <a:pt x="15118" y="5117"/>
                </a:cubicBezTo>
                <a:cubicBezTo>
                  <a:pt x="15112" y="5117"/>
                  <a:pt x="15112" y="5117"/>
                  <a:pt x="15106" y="5117"/>
                </a:cubicBezTo>
                <a:cubicBezTo>
                  <a:pt x="15100" y="5117"/>
                  <a:pt x="15100" y="5123"/>
                  <a:pt x="15094" y="5123"/>
                </a:cubicBezTo>
                <a:cubicBezTo>
                  <a:pt x="15089" y="5129"/>
                  <a:pt x="15089" y="5135"/>
                  <a:pt x="15089" y="5135"/>
                </a:cubicBezTo>
                <a:cubicBezTo>
                  <a:pt x="15083" y="5141"/>
                  <a:pt x="15077" y="5146"/>
                  <a:pt x="15077" y="5152"/>
                </a:cubicBezTo>
                <a:cubicBezTo>
                  <a:pt x="15077" y="5158"/>
                  <a:pt x="15077" y="5164"/>
                  <a:pt x="15077" y="5170"/>
                </a:cubicBezTo>
                <a:cubicBezTo>
                  <a:pt x="15083" y="5176"/>
                  <a:pt x="15077" y="5182"/>
                  <a:pt x="15083" y="5188"/>
                </a:cubicBezTo>
                <a:cubicBezTo>
                  <a:pt x="15083" y="5188"/>
                  <a:pt x="15089" y="5188"/>
                  <a:pt x="15094" y="5188"/>
                </a:cubicBezTo>
                <a:cubicBezTo>
                  <a:pt x="15183" y="5188"/>
                  <a:pt x="15183" y="5188"/>
                  <a:pt x="15183" y="5188"/>
                </a:cubicBezTo>
                <a:cubicBezTo>
                  <a:pt x="15183" y="5176"/>
                  <a:pt x="15183" y="5164"/>
                  <a:pt x="15189" y="5152"/>
                </a:cubicBezTo>
                <a:cubicBezTo>
                  <a:pt x="15189" y="5146"/>
                  <a:pt x="15189" y="5141"/>
                  <a:pt x="15195" y="5141"/>
                </a:cubicBezTo>
                <a:cubicBezTo>
                  <a:pt x="15195" y="5135"/>
                  <a:pt x="15201" y="5135"/>
                  <a:pt x="15201" y="5129"/>
                </a:cubicBezTo>
                <a:cubicBezTo>
                  <a:pt x="15201" y="5123"/>
                  <a:pt x="15201" y="5123"/>
                  <a:pt x="15201" y="5117"/>
                </a:cubicBezTo>
                <a:cubicBezTo>
                  <a:pt x="15201" y="5111"/>
                  <a:pt x="15201" y="5105"/>
                  <a:pt x="15201" y="5105"/>
                </a:cubicBezTo>
                <a:cubicBezTo>
                  <a:pt x="15195" y="5093"/>
                  <a:pt x="15189" y="5099"/>
                  <a:pt x="15178" y="5093"/>
                </a:cubicBezTo>
                <a:cubicBezTo>
                  <a:pt x="15178" y="5028"/>
                  <a:pt x="15178" y="5028"/>
                  <a:pt x="15178" y="5028"/>
                </a:cubicBezTo>
                <a:cubicBezTo>
                  <a:pt x="15189" y="5028"/>
                  <a:pt x="15195" y="5028"/>
                  <a:pt x="15201" y="5028"/>
                </a:cubicBezTo>
                <a:cubicBezTo>
                  <a:pt x="15213" y="5028"/>
                  <a:pt x="15213" y="5028"/>
                  <a:pt x="15213" y="5028"/>
                </a:cubicBezTo>
                <a:cubicBezTo>
                  <a:pt x="15219" y="5028"/>
                  <a:pt x="15225" y="5022"/>
                  <a:pt x="15225" y="5022"/>
                </a:cubicBezTo>
                <a:cubicBezTo>
                  <a:pt x="15231" y="5016"/>
                  <a:pt x="15231" y="5010"/>
                  <a:pt x="15237" y="5010"/>
                </a:cubicBezTo>
                <a:cubicBezTo>
                  <a:pt x="15243" y="5004"/>
                  <a:pt x="15243" y="4998"/>
                  <a:pt x="15249" y="4998"/>
                </a:cubicBezTo>
                <a:cubicBezTo>
                  <a:pt x="15255" y="4998"/>
                  <a:pt x="15266" y="4998"/>
                  <a:pt x="15272" y="4992"/>
                </a:cubicBezTo>
                <a:cubicBezTo>
                  <a:pt x="15278" y="4992"/>
                  <a:pt x="15290" y="4992"/>
                  <a:pt x="15296" y="4992"/>
                </a:cubicBezTo>
                <a:cubicBezTo>
                  <a:pt x="15308" y="4992"/>
                  <a:pt x="15308" y="4992"/>
                  <a:pt x="15308" y="4992"/>
                </a:cubicBezTo>
                <a:cubicBezTo>
                  <a:pt x="15314" y="4992"/>
                  <a:pt x="15320" y="4992"/>
                  <a:pt x="15320" y="4992"/>
                </a:cubicBezTo>
                <a:cubicBezTo>
                  <a:pt x="15332" y="4992"/>
                  <a:pt x="15337" y="4998"/>
                  <a:pt x="15344" y="4998"/>
                </a:cubicBezTo>
                <a:cubicBezTo>
                  <a:pt x="15349" y="4998"/>
                  <a:pt x="15349" y="4998"/>
                  <a:pt x="15355" y="4998"/>
                </a:cubicBezTo>
                <a:cubicBezTo>
                  <a:pt x="15361" y="4998"/>
                  <a:pt x="15361" y="4992"/>
                  <a:pt x="15367" y="4992"/>
                </a:cubicBezTo>
                <a:cubicBezTo>
                  <a:pt x="15373" y="4986"/>
                  <a:pt x="15373" y="4980"/>
                  <a:pt x="15373" y="4980"/>
                </a:cubicBezTo>
                <a:cubicBezTo>
                  <a:pt x="15379" y="4975"/>
                  <a:pt x="15379" y="4975"/>
                  <a:pt x="15379" y="4969"/>
                </a:cubicBezTo>
                <a:cubicBezTo>
                  <a:pt x="15391" y="4969"/>
                  <a:pt x="15397" y="4969"/>
                  <a:pt x="15403" y="4969"/>
                </a:cubicBezTo>
                <a:cubicBezTo>
                  <a:pt x="15409" y="4969"/>
                  <a:pt x="15409" y="4963"/>
                  <a:pt x="15415" y="4963"/>
                </a:cubicBezTo>
                <a:cubicBezTo>
                  <a:pt x="15421" y="4963"/>
                  <a:pt x="15426" y="4963"/>
                  <a:pt x="15438" y="4963"/>
                </a:cubicBezTo>
                <a:cubicBezTo>
                  <a:pt x="15444" y="4963"/>
                  <a:pt x="15444" y="4963"/>
                  <a:pt x="15450" y="4963"/>
                </a:cubicBezTo>
                <a:cubicBezTo>
                  <a:pt x="15450" y="4957"/>
                  <a:pt x="15456" y="4963"/>
                  <a:pt x="15462" y="4963"/>
                </a:cubicBezTo>
                <a:cubicBezTo>
                  <a:pt x="15468" y="4957"/>
                  <a:pt x="15468" y="4951"/>
                  <a:pt x="15468" y="4951"/>
                </a:cubicBezTo>
                <a:cubicBezTo>
                  <a:pt x="15474" y="4945"/>
                  <a:pt x="15474" y="4939"/>
                  <a:pt x="15480" y="4939"/>
                </a:cubicBezTo>
                <a:cubicBezTo>
                  <a:pt x="15486" y="4939"/>
                  <a:pt x="15486" y="4939"/>
                  <a:pt x="15492" y="4939"/>
                </a:cubicBezTo>
                <a:cubicBezTo>
                  <a:pt x="15498" y="4933"/>
                  <a:pt x="15498" y="4933"/>
                  <a:pt x="15504" y="4927"/>
                </a:cubicBezTo>
                <a:cubicBezTo>
                  <a:pt x="15510" y="4927"/>
                  <a:pt x="15510" y="4927"/>
                  <a:pt x="15515" y="4921"/>
                </a:cubicBezTo>
                <a:cubicBezTo>
                  <a:pt x="15515" y="4921"/>
                  <a:pt x="15515" y="4915"/>
                  <a:pt x="15521" y="4909"/>
                </a:cubicBezTo>
                <a:cubicBezTo>
                  <a:pt x="15527" y="4909"/>
                  <a:pt x="15527" y="4903"/>
                  <a:pt x="15527" y="4897"/>
                </a:cubicBezTo>
                <a:cubicBezTo>
                  <a:pt x="15533" y="4897"/>
                  <a:pt x="15539" y="4892"/>
                  <a:pt x="15539" y="4892"/>
                </a:cubicBezTo>
                <a:cubicBezTo>
                  <a:pt x="15545" y="4886"/>
                  <a:pt x="15545" y="4886"/>
                  <a:pt x="15551" y="4886"/>
                </a:cubicBezTo>
                <a:cubicBezTo>
                  <a:pt x="15557" y="4886"/>
                  <a:pt x="15563" y="4886"/>
                  <a:pt x="15563" y="4886"/>
                </a:cubicBezTo>
                <a:cubicBezTo>
                  <a:pt x="15569" y="4880"/>
                  <a:pt x="15569" y="4886"/>
                  <a:pt x="15575" y="4886"/>
                </a:cubicBezTo>
                <a:cubicBezTo>
                  <a:pt x="15587" y="4880"/>
                  <a:pt x="15592" y="4874"/>
                  <a:pt x="15598" y="4868"/>
                </a:cubicBezTo>
                <a:cubicBezTo>
                  <a:pt x="15604" y="4868"/>
                  <a:pt x="15598" y="4862"/>
                  <a:pt x="15604" y="4856"/>
                </a:cubicBezTo>
                <a:cubicBezTo>
                  <a:pt x="15604" y="4856"/>
                  <a:pt x="15610" y="4856"/>
                  <a:pt x="15616" y="4850"/>
                </a:cubicBezTo>
                <a:cubicBezTo>
                  <a:pt x="15622" y="4850"/>
                  <a:pt x="15622" y="4844"/>
                  <a:pt x="15628" y="4838"/>
                </a:cubicBezTo>
                <a:cubicBezTo>
                  <a:pt x="15628" y="4838"/>
                  <a:pt x="15634" y="4832"/>
                  <a:pt x="15634" y="4826"/>
                </a:cubicBezTo>
                <a:cubicBezTo>
                  <a:pt x="15640" y="4826"/>
                  <a:pt x="15640" y="4820"/>
                  <a:pt x="15646" y="4814"/>
                </a:cubicBezTo>
                <a:cubicBezTo>
                  <a:pt x="15646" y="4814"/>
                  <a:pt x="15646" y="4809"/>
                  <a:pt x="15646" y="4803"/>
                </a:cubicBezTo>
                <a:lnTo>
                  <a:pt x="15652" y="4797"/>
                </a:lnTo>
                <a:cubicBezTo>
                  <a:pt x="15658" y="4785"/>
                  <a:pt x="15670" y="4785"/>
                  <a:pt x="15676" y="4773"/>
                </a:cubicBezTo>
                <a:cubicBezTo>
                  <a:pt x="15681" y="4761"/>
                  <a:pt x="15687" y="4749"/>
                  <a:pt x="15693" y="4737"/>
                </a:cubicBezTo>
                <a:cubicBezTo>
                  <a:pt x="15693" y="4731"/>
                  <a:pt x="15693" y="4731"/>
                  <a:pt x="15693" y="4726"/>
                </a:cubicBezTo>
                <a:cubicBezTo>
                  <a:pt x="15699" y="4720"/>
                  <a:pt x="15705" y="4720"/>
                  <a:pt x="15705" y="4714"/>
                </a:cubicBezTo>
                <a:cubicBezTo>
                  <a:pt x="15711" y="4708"/>
                  <a:pt x="15711" y="4708"/>
                  <a:pt x="15717" y="4702"/>
                </a:cubicBezTo>
                <a:cubicBezTo>
                  <a:pt x="15717" y="4696"/>
                  <a:pt x="15723" y="4696"/>
                  <a:pt x="15729" y="4690"/>
                </a:cubicBezTo>
                <a:cubicBezTo>
                  <a:pt x="15735" y="4690"/>
                  <a:pt x="15741" y="4684"/>
                  <a:pt x="15741" y="4684"/>
                </a:cubicBezTo>
                <a:cubicBezTo>
                  <a:pt x="15747" y="4678"/>
                  <a:pt x="15753" y="4678"/>
                  <a:pt x="15753" y="4672"/>
                </a:cubicBezTo>
                <a:cubicBezTo>
                  <a:pt x="15753" y="4666"/>
                  <a:pt x="15753" y="4660"/>
                  <a:pt x="15753" y="4654"/>
                </a:cubicBezTo>
                <a:cubicBezTo>
                  <a:pt x="15759" y="4654"/>
                  <a:pt x="15759" y="4648"/>
                  <a:pt x="15759" y="4642"/>
                </a:cubicBezTo>
                <a:cubicBezTo>
                  <a:pt x="15759" y="4637"/>
                  <a:pt x="15759" y="4637"/>
                  <a:pt x="15759" y="4631"/>
                </a:cubicBezTo>
                <a:cubicBezTo>
                  <a:pt x="15759" y="4631"/>
                  <a:pt x="15764" y="4625"/>
                  <a:pt x="15764" y="4619"/>
                </a:cubicBezTo>
                <a:cubicBezTo>
                  <a:pt x="15764" y="4619"/>
                  <a:pt x="15764" y="4613"/>
                  <a:pt x="15764" y="4607"/>
                </a:cubicBezTo>
                <a:cubicBezTo>
                  <a:pt x="15770" y="4601"/>
                  <a:pt x="15776" y="4601"/>
                  <a:pt x="15782" y="4601"/>
                </a:cubicBezTo>
                <a:cubicBezTo>
                  <a:pt x="15788" y="4595"/>
                  <a:pt x="15794" y="4589"/>
                  <a:pt x="15800" y="4577"/>
                </a:cubicBezTo>
                <a:cubicBezTo>
                  <a:pt x="15806" y="4565"/>
                  <a:pt x="15818" y="4560"/>
                  <a:pt x="15818" y="4548"/>
                </a:cubicBezTo>
                <a:cubicBezTo>
                  <a:pt x="15818" y="4536"/>
                  <a:pt x="15812" y="4536"/>
                  <a:pt x="15812" y="4530"/>
                </a:cubicBezTo>
                <a:cubicBezTo>
                  <a:pt x="15806" y="4524"/>
                  <a:pt x="15806" y="4518"/>
                  <a:pt x="15800" y="4518"/>
                </a:cubicBezTo>
                <a:cubicBezTo>
                  <a:pt x="15800" y="4518"/>
                  <a:pt x="15794" y="4518"/>
                  <a:pt x="15788" y="4518"/>
                </a:cubicBezTo>
                <a:cubicBezTo>
                  <a:pt x="15782" y="4518"/>
                  <a:pt x="15776" y="4518"/>
                  <a:pt x="15764" y="4512"/>
                </a:cubicBezTo>
                <a:cubicBezTo>
                  <a:pt x="15764" y="4506"/>
                  <a:pt x="15764" y="4500"/>
                  <a:pt x="15764" y="4494"/>
                </a:cubicBezTo>
                <a:cubicBezTo>
                  <a:pt x="15764" y="4488"/>
                  <a:pt x="15764" y="4482"/>
                  <a:pt x="15764" y="4482"/>
                </a:cubicBezTo>
                <a:cubicBezTo>
                  <a:pt x="15764" y="4476"/>
                  <a:pt x="15764" y="4471"/>
                  <a:pt x="15764" y="4471"/>
                </a:cubicBezTo>
                <a:cubicBezTo>
                  <a:pt x="15788" y="4471"/>
                  <a:pt x="15788" y="4471"/>
                  <a:pt x="15788" y="4471"/>
                </a:cubicBezTo>
                <a:cubicBezTo>
                  <a:pt x="15788" y="4465"/>
                  <a:pt x="15788" y="4459"/>
                  <a:pt x="15788" y="4459"/>
                </a:cubicBezTo>
                <a:cubicBezTo>
                  <a:pt x="15782" y="4453"/>
                  <a:pt x="15776" y="4453"/>
                  <a:pt x="15776" y="4447"/>
                </a:cubicBezTo>
                <a:cubicBezTo>
                  <a:pt x="15776" y="4435"/>
                  <a:pt x="15782" y="4423"/>
                  <a:pt x="15776" y="4411"/>
                </a:cubicBezTo>
                <a:cubicBezTo>
                  <a:pt x="15776" y="4405"/>
                  <a:pt x="15776" y="4405"/>
                  <a:pt x="15776" y="4399"/>
                </a:cubicBezTo>
                <a:cubicBezTo>
                  <a:pt x="15776" y="4394"/>
                  <a:pt x="15770" y="4394"/>
                  <a:pt x="15764" y="4387"/>
                </a:cubicBezTo>
                <a:cubicBezTo>
                  <a:pt x="15764" y="4382"/>
                  <a:pt x="15759" y="4387"/>
                  <a:pt x="15753" y="4382"/>
                </a:cubicBezTo>
                <a:cubicBezTo>
                  <a:pt x="15753" y="4370"/>
                  <a:pt x="15759" y="4358"/>
                  <a:pt x="15759" y="4346"/>
                </a:cubicBezTo>
                <a:cubicBezTo>
                  <a:pt x="15759" y="4334"/>
                  <a:pt x="15753" y="4322"/>
                  <a:pt x="15747" y="4310"/>
                </a:cubicBezTo>
                <a:cubicBezTo>
                  <a:pt x="15747" y="4305"/>
                  <a:pt x="15741" y="4299"/>
                  <a:pt x="15735" y="4287"/>
                </a:cubicBezTo>
                <a:cubicBezTo>
                  <a:pt x="15723" y="4281"/>
                  <a:pt x="15723" y="4269"/>
                  <a:pt x="15711" y="4263"/>
                </a:cubicBezTo>
                <a:cubicBezTo>
                  <a:pt x="15705" y="4263"/>
                  <a:pt x="15705" y="4257"/>
                  <a:pt x="15699" y="4257"/>
                </a:cubicBezTo>
                <a:cubicBezTo>
                  <a:pt x="15693" y="4251"/>
                  <a:pt x="15687" y="4257"/>
                  <a:pt x="15681" y="4257"/>
                </a:cubicBezTo>
                <a:cubicBezTo>
                  <a:pt x="15681" y="4251"/>
                  <a:pt x="15676" y="4251"/>
                  <a:pt x="15670" y="4245"/>
                </a:cubicBezTo>
                <a:cubicBezTo>
                  <a:pt x="15670" y="4245"/>
                  <a:pt x="15670" y="4239"/>
                  <a:pt x="15670" y="4233"/>
                </a:cubicBezTo>
                <a:cubicBezTo>
                  <a:pt x="15670" y="4221"/>
                  <a:pt x="15670" y="4221"/>
                  <a:pt x="15670" y="4221"/>
                </a:cubicBezTo>
                <a:cubicBezTo>
                  <a:pt x="15670" y="4216"/>
                  <a:pt x="15676" y="4216"/>
                  <a:pt x="15676" y="4210"/>
                </a:cubicBezTo>
                <a:cubicBezTo>
                  <a:pt x="15681" y="4204"/>
                  <a:pt x="15687" y="4204"/>
                  <a:pt x="15687" y="4198"/>
                </a:cubicBezTo>
                <a:cubicBezTo>
                  <a:pt x="15693" y="4198"/>
                  <a:pt x="15699" y="4198"/>
                  <a:pt x="15699" y="4192"/>
                </a:cubicBezTo>
                <a:cubicBezTo>
                  <a:pt x="15699" y="4186"/>
                  <a:pt x="15699" y="4180"/>
                  <a:pt x="15699" y="4168"/>
                </a:cubicBezTo>
                <a:cubicBezTo>
                  <a:pt x="15699" y="4144"/>
                  <a:pt x="15699" y="4144"/>
                  <a:pt x="15699" y="4144"/>
                </a:cubicBezTo>
                <a:cubicBezTo>
                  <a:pt x="15735" y="4144"/>
                  <a:pt x="15735" y="4144"/>
                  <a:pt x="15735" y="4144"/>
                </a:cubicBezTo>
                <a:cubicBezTo>
                  <a:pt x="15735" y="4144"/>
                  <a:pt x="15741" y="4144"/>
                  <a:pt x="15741" y="4139"/>
                </a:cubicBezTo>
                <a:cubicBezTo>
                  <a:pt x="15747" y="4133"/>
                  <a:pt x="15747" y="4133"/>
                  <a:pt x="15753" y="4127"/>
                </a:cubicBezTo>
                <a:cubicBezTo>
                  <a:pt x="15753" y="4121"/>
                  <a:pt x="15753" y="4115"/>
                  <a:pt x="15759" y="4115"/>
                </a:cubicBezTo>
                <a:cubicBezTo>
                  <a:pt x="15759" y="4115"/>
                  <a:pt x="15764" y="4115"/>
                  <a:pt x="15770" y="4115"/>
                </a:cubicBezTo>
                <a:cubicBezTo>
                  <a:pt x="15770" y="4115"/>
                  <a:pt x="15776" y="4115"/>
                  <a:pt x="15782" y="4115"/>
                </a:cubicBezTo>
                <a:cubicBezTo>
                  <a:pt x="15782" y="4115"/>
                  <a:pt x="15788" y="4109"/>
                  <a:pt x="15794" y="4109"/>
                </a:cubicBezTo>
                <a:cubicBezTo>
                  <a:pt x="15806" y="4109"/>
                  <a:pt x="15806" y="4109"/>
                  <a:pt x="15806" y="4109"/>
                </a:cubicBezTo>
                <a:cubicBezTo>
                  <a:pt x="15818" y="4109"/>
                  <a:pt x="15824" y="4109"/>
                  <a:pt x="15836" y="4109"/>
                </a:cubicBezTo>
                <a:cubicBezTo>
                  <a:pt x="15842" y="4097"/>
                  <a:pt x="15842" y="4091"/>
                  <a:pt x="15842" y="4079"/>
                </a:cubicBezTo>
                <a:lnTo>
                  <a:pt x="15836" y="4073"/>
                </a:lnTo>
                <a:cubicBezTo>
                  <a:pt x="15782" y="4073"/>
                  <a:pt x="15782" y="4073"/>
                  <a:pt x="15782" y="4073"/>
                </a:cubicBezTo>
                <a:cubicBezTo>
                  <a:pt x="15776" y="4067"/>
                  <a:pt x="15776" y="4062"/>
                  <a:pt x="15776" y="4062"/>
                </a:cubicBezTo>
                <a:cubicBezTo>
                  <a:pt x="15770" y="4050"/>
                  <a:pt x="15764" y="4044"/>
                  <a:pt x="15759" y="4038"/>
                </a:cubicBezTo>
                <a:cubicBezTo>
                  <a:pt x="15717" y="4038"/>
                  <a:pt x="15717" y="4038"/>
                  <a:pt x="15717" y="4038"/>
                </a:cubicBezTo>
                <a:cubicBezTo>
                  <a:pt x="15717" y="4044"/>
                  <a:pt x="15711" y="4050"/>
                  <a:pt x="15711" y="4062"/>
                </a:cubicBezTo>
                <a:cubicBezTo>
                  <a:pt x="15711" y="4067"/>
                  <a:pt x="15711" y="4067"/>
                  <a:pt x="15711" y="4073"/>
                </a:cubicBezTo>
                <a:lnTo>
                  <a:pt x="15705" y="4079"/>
                </a:lnTo>
                <a:cubicBezTo>
                  <a:pt x="15699" y="4079"/>
                  <a:pt x="15699" y="4085"/>
                  <a:pt x="15693" y="4085"/>
                </a:cubicBezTo>
                <a:cubicBezTo>
                  <a:pt x="15693" y="4085"/>
                  <a:pt x="15687" y="4079"/>
                  <a:pt x="15681" y="4079"/>
                </a:cubicBezTo>
                <a:cubicBezTo>
                  <a:pt x="15681" y="4079"/>
                  <a:pt x="15676" y="4079"/>
                  <a:pt x="15670" y="4079"/>
                </a:cubicBezTo>
                <a:cubicBezTo>
                  <a:pt x="15670" y="4020"/>
                  <a:pt x="15670" y="4020"/>
                  <a:pt x="15670" y="4020"/>
                </a:cubicBezTo>
                <a:cubicBezTo>
                  <a:pt x="15598" y="4020"/>
                  <a:pt x="15598" y="4020"/>
                  <a:pt x="15598" y="4020"/>
                </a:cubicBezTo>
                <a:cubicBezTo>
                  <a:pt x="15587" y="4020"/>
                  <a:pt x="15581" y="4008"/>
                  <a:pt x="15581" y="3996"/>
                </a:cubicBezTo>
                <a:cubicBezTo>
                  <a:pt x="15581" y="3984"/>
                  <a:pt x="15581" y="3978"/>
                  <a:pt x="15581" y="3973"/>
                </a:cubicBezTo>
                <a:cubicBezTo>
                  <a:pt x="15581" y="3973"/>
                  <a:pt x="15587" y="3967"/>
                  <a:pt x="15587" y="3961"/>
                </a:cubicBezTo>
                <a:cubicBezTo>
                  <a:pt x="15592" y="3961"/>
                  <a:pt x="15592" y="3955"/>
                  <a:pt x="15598" y="3955"/>
                </a:cubicBezTo>
                <a:cubicBezTo>
                  <a:pt x="15604" y="3949"/>
                  <a:pt x="15610" y="3949"/>
                  <a:pt x="15610" y="3949"/>
                </a:cubicBezTo>
                <a:cubicBezTo>
                  <a:pt x="15628" y="3949"/>
                  <a:pt x="15634" y="3949"/>
                  <a:pt x="15646" y="3949"/>
                </a:cubicBezTo>
                <a:cubicBezTo>
                  <a:pt x="15652" y="3949"/>
                  <a:pt x="15652" y="3949"/>
                  <a:pt x="15658" y="3949"/>
                </a:cubicBezTo>
                <a:cubicBezTo>
                  <a:pt x="15664" y="3949"/>
                  <a:pt x="15664" y="3949"/>
                  <a:pt x="15670" y="3949"/>
                </a:cubicBezTo>
                <a:cubicBezTo>
                  <a:pt x="15670" y="3943"/>
                  <a:pt x="15670" y="3937"/>
                  <a:pt x="15670" y="3937"/>
                </a:cubicBezTo>
                <a:cubicBezTo>
                  <a:pt x="15670" y="3931"/>
                  <a:pt x="15676" y="3925"/>
                  <a:pt x="15676" y="3925"/>
                </a:cubicBezTo>
                <a:cubicBezTo>
                  <a:pt x="15681" y="3919"/>
                  <a:pt x="15681" y="3913"/>
                  <a:pt x="15687" y="3913"/>
                </a:cubicBezTo>
                <a:cubicBezTo>
                  <a:pt x="15693" y="3907"/>
                  <a:pt x="15693" y="3913"/>
                  <a:pt x="15699" y="3907"/>
                </a:cubicBezTo>
                <a:cubicBezTo>
                  <a:pt x="15705" y="3907"/>
                  <a:pt x="15705" y="3901"/>
                  <a:pt x="15711" y="3901"/>
                </a:cubicBezTo>
                <a:cubicBezTo>
                  <a:pt x="15717" y="3901"/>
                  <a:pt x="15729" y="3901"/>
                  <a:pt x="15735" y="3901"/>
                </a:cubicBezTo>
                <a:cubicBezTo>
                  <a:pt x="15741" y="3901"/>
                  <a:pt x="15741" y="3901"/>
                  <a:pt x="15747" y="3901"/>
                </a:cubicBezTo>
                <a:cubicBezTo>
                  <a:pt x="15753" y="3901"/>
                  <a:pt x="15753" y="3895"/>
                  <a:pt x="15753" y="3889"/>
                </a:cubicBezTo>
                <a:cubicBezTo>
                  <a:pt x="15759" y="3889"/>
                  <a:pt x="15764" y="3884"/>
                  <a:pt x="15764" y="3884"/>
                </a:cubicBezTo>
                <a:cubicBezTo>
                  <a:pt x="15770" y="3878"/>
                  <a:pt x="15770" y="3872"/>
                  <a:pt x="15776" y="3872"/>
                </a:cubicBezTo>
                <a:cubicBezTo>
                  <a:pt x="15782" y="3866"/>
                  <a:pt x="15782" y="3860"/>
                  <a:pt x="15788" y="3860"/>
                </a:cubicBezTo>
                <a:cubicBezTo>
                  <a:pt x="15794" y="3854"/>
                  <a:pt x="15794" y="3848"/>
                  <a:pt x="15806" y="3848"/>
                </a:cubicBezTo>
                <a:cubicBezTo>
                  <a:pt x="15812" y="3848"/>
                  <a:pt x="15812" y="3848"/>
                  <a:pt x="15812" y="3848"/>
                </a:cubicBezTo>
                <a:cubicBezTo>
                  <a:pt x="15812" y="3848"/>
                  <a:pt x="15818" y="3848"/>
                  <a:pt x="15818" y="3854"/>
                </a:cubicBezTo>
                <a:cubicBezTo>
                  <a:pt x="15824" y="3866"/>
                  <a:pt x="15824" y="3866"/>
                  <a:pt x="15824" y="3866"/>
                </a:cubicBezTo>
                <a:cubicBezTo>
                  <a:pt x="15818" y="3866"/>
                  <a:pt x="15818" y="3872"/>
                  <a:pt x="15818" y="3878"/>
                </a:cubicBezTo>
                <a:cubicBezTo>
                  <a:pt x="15812" y="3878"/>
                  <a:pt x="15806" y="3878"/>
                  <a:pt x="15806" y="3884"/>
                </a:cubicBezTo>
                <a:cubicBezTo>
                  <a:pt x="15800" y="3889"/>
                  <a:pt x="15800" y="3901"/>
                  <a:pt x="15800" y="3907"/>
                </a:cubicBezTo>
                <a:cubicBezTo>
                  <a:pt x="15800" y="3919"/>
                  <a:pt x="15788" y="3919"/>
                  <a:pt x="15782" y="3931"/>
                </a:cubicBezTo>
                <a:cubicBezTo>
                  <a:pt x="15776" y="3931"/>
                  <a:pt x="15776" y="3937"/>
                  <a:pt x="15770" y="3943"/>
                </a:cubicBezTo>
                <a:cubicBezTo>
                  <a:pt x="15770" y="3943"/>
                  <a:pt x="15764" y="3943"/>
                  <a:pt x="15759" y="3949"/>
                </a:cubicBezTo>
                <a:cubicBezTo>
                  <a:pt x="15759" y="3955"/>
                  <a:pt x="15759" y="3955"/>
                  <a:pt x="15759" y="3961"/>
                </a:cubicBezTo>
                <a:cubicBezTo>
                  <a:pt x="15759" y="3973"/>
                  <a:pt x="15759" y="3973"/>
                  <a:pt x="15759" y="3973"/>
                </a:cubicBezTo>
                <a:cubicBezTo>
                  <a:pt x="15764" y="3973"/>
                  <a:pt x="15770" y="3967"/>
                  <a:pt x="15770" y="3967"/>
                </a:cubicBezTo>
                <a:cubicBezTo>
                  <a:pt x="15776" y="3961"/>
                  <a:pt x="15776" y="3961"/>
                  <a:pt x="15782" y="3955"/>
                </a:cubicBezTo>
                <a:cubicBezTo>
                  <a:pt x="15836" y="3955"/>
                  <a:pt x="15836" y="3955"/>
                  <a:pt x="15836" y="3955"/>
                </a:cubicBezTo>
                <a:cubicBezTo>
                  <a:pt x="15842" y="3955"/>
                  <a:pt x="15847" y="3949"/>
                  <a:pt x="15853" y="3949"/>
                </a:cubicBezTo>
                <a:cubicBezTo>
                  <a:pt x="15859" y="3943"/>
                  <a:pt x="15865" y="3931"/>
                  <a:pt x="15871" y="3925"/>
                </a:cubicBezTo>
                <a:cubicBezTo>
                  <a:pt x="15877" y="3925"/>
                  <a:pt x="15877" y="3919"/>
                  <a:pt x="15883" y="3913"/>
                </a:cubicBezTo>
                <a:lnTo>
                  <a:pt x="15889" y="3913"/>
                </a:lnTo>
                <a:cubicBezTo>
                  <a:pt x="15895" y="3913"/>
                  <a:pt x="15901" y="3907"/>
                  <a:pt x="15901" y="3907"/>
                </a:cubicBezTo>
                <a:cubicBezTo>
                  <a:pt x="15919" y="3907"/>
                  <a:pt x="15925" y="3913"/>
                  <a:pt x="15936" y="3919"/>
                </a:cubicBezTo>
                <a:cubicBezTo>
                  <a:pt x="15942" y="3919"/>
                  <a:pt x="15948" y="3919"/>
                  <a:pt x="15948" y="3919"/>
                </a:cubicBezTo>
                <a:cubicBezTo>
                  <a:pt x="15960" y="3919"/>
                  <a:pt x="15966" y="3919"/>
                  <a:pt x="15972" y="3925"/>
                </a:cubicBezTo>
                <a:cubicBezTo>
                  <a:pt x="15978" y="3931"/>
                  <a:pt x="15978" y="3931"/>
                  <a:pt x="15984" y="3931"/>
                </a:cubicBezTo>
                <a:cubicBezTo>
                  <a:pt x="15990" y="3937"/>
                  <a:pt x="15990" y="3949"/>
                  <a:pt x="15990" y="3955"/>
                </a:cubicBezTo>
                <a:cubicBezTo>
                  <a:pt x="15990" y="3967"/>
                  <a:pt x="15990" y="3967"/>
                  <a:pt x="15990" y="3967"/>
                </a:cubicBezTo>
                <a:cubicBezTo>
                  <a:pt x="15990" y="3973"/>
                  <a:pt x="15984" y="3973"/>
                  <a:pt x="15984" y="3978"/>
                </a:cubicBezTo>
                <a:cubicBezTo>
                  <a:pt x="15978" y="3984"/>
                  <a:pt x="15972" y="3984"/>
                  <a:pt x="15972" y="3990"/>
                </a:cubicBezTo>
                <a:cubicBezTo>
                  <a:pt x="15972" y="3990"/>
                  <a:pt x="15972" y="3996"/>
                  <a:pt x="15972" y="4002"/>
                </a:cubicBezTo>
                <a:cubicBezTo>
                  <a:pt x="15966" y="4008"/>
                  <a:pt x="15960" y="4008"/>
                  <a:pt x="15960" y="4020"/>
                </a:cubicBezTo>
                <a:cubicBezTo>
                  <a:pt x="15960" y="4026"/>
                  <a:pt x="15960" y="4032"/>
                  <a:pt x="15966" y="4044"/>
                </a:cubicBezTo>
                <a:cubicBezTo>
                  <a:pt x="15984" y="4044"/>
                  <a:pt x="15984" y="4044"/>
                  <a:pt x="15984" y="4044"/>
                </a:cubicBezTo>
                <a:cubicBezTo>
                  <a:pt x="15996" y="4038"/>
                  <a:pt x="15996" y="4038"/>
                  <a:pt x="15996" y="4038"/>
                </a:cubicBezTo>
                <a:cubicBezTo>
                  <a:pt x="16002" y="4038"/>
                  <a:pt x="16008" y="4032"/>
                  <a:pt x="16014" y="4032"/>
                </a:cubicBezTo>
                <a:cubicBezTo>
                  <a:pt x="16014" y="4032"/>
                  <a:pt x="16019" y="4032"/>
                  <a:pt x="16025" y="4032"/>
                </a:cubicBezTo>
                <a:cubicBezTo>
                  <a:pt x="16031" y="4038"/>
                  <a:pt x="16037" y="4044"/>
                  <a:pt x="16043" y="4050"/>
                </a:cubicBezTo>
                <a:cubicBezTo>
                  <a:pt x="16043" y="4055"/>
                  <a:pt x="16043" y="4062"/>
                  <a:pt x="16049" y="4062"/>
                </a:cubicBezTo>
                <a:cubicBezTo>
                  <a:pt x="16049" y="4073"/>
                  <a:pt x="16049" y="4079"/>
                  <a:pt x="16049" y="4085"/>
                </a:cubicBezTo>
                <a:cubicBezTo>
                  <a:pt x="16055" y="4091"/>
                  <a:pt x="16055" y="4091"/>
                  <a:pt x="16055" y="4097"/>
                </a:cubicBezTo>
                <a:cubicBezTo>
                  <a:pt x="16055" y="4103"/>
                  <a:pt x="16061" y="4103"/>
                  <a:pt x="16061" y="4109"/>
                </a:cubicBezTo>
                <a:cubicBezTo>
                  <a:pt x="16061" y="4115"/>
                  <a:pt x="16073" y="4115"/>
                  <a:pt x="16073" y="4127"/>
                </a:cubicBezTo>
                <a:cubicBezTo>
                  <a:pt x="16073" y="4186"/>
                  <a:pt x="16073" y="4186"/>
                  <a:pt x="16073" y="4186"/>
                </a:cubicBezTo>
                <a:cubicBezTo>
                  <a:pt x="16073" y="4192"/>
                  <a:pt x="16067" y="4198"/>
                  <a:pt x="16061" y="4198"/>
                </a:cubicBezTo>
                <a:cubicBezTo>
                  <a:pt x="16055" y="4204"/>
                  <a:pt x="16049" y="4204"/>
                  <a:pt x="16049" y="4210"/>
                </a:cubicBezTo>
                <a:cubicBezTo>
                  <a:pt x="16049" y="4210"/>
                  <a:pt x="16049" y="4216"/>
                  <a:pt x="16049" y="4221"/>
                </a:cubicBezTo>
                <a:cubicBezTo>
                  <a:pt x="16043" y="4228"/>
                  <a:pt x="16043" y="4228"/>
                  <a:pt x="16043" y="4233"/>
                </a:cubicBezTo>
                <a:cubicBezTo>
                  <a:pt x="16043" y="4263"/>
                  <a:pt x="16043" y="4263"/>
                  <a:pt x="16043" y="4263"/>
                </a:cubicBezTo>
                <a:cubicBezTo>
                  <a:pt x="16102" y="4263"/>
                  <a:pt x="16102" y="4263"/>
                  <a:pt x="16102" y="4263"/>
                </a:cubicBezTo>
                <a:cubicBezTo>
                  <a:pt x="16120" y="4263"/>
                  <a:pt x="16126" y="4251"/>
                  <a:pt x="16138" y="4245"/>
                </a:cubicBezTo>
                <a:cubicBezTo>
                  <a:pt x="16150" y="4239"/>
                  <a:pt x="16150" y="4239"/>
                  <a:pt x="16150" y="4239"/>
                </a:cubicBezTo>
                <a:cubicBezTo>
                  <a:pt x="16156" y="4239"/>
                  <a:pt x="16162" y="4233"/>
                  <a:pt x="16168" y="4233"/>
                </a:cubicBezTo>
                <a:cubicBezTo>
                  <a:pt x="16174" y="4228"/>
                  <a:pt x="16174" y="4221"/>
                  <a:pt x="16180" y="4221"/>
                </a:cubicBezTo>
                <a:cubicBezTo>
                  <a:pt x="16185" y="4221"/>
                  <a:pt x="16185" y="4221"/>
                  <a:pt x="16191" y="4216"/>
                </a:cubicBezTo>
                <a:cubicBezTo>
                  <a:pt x="16197" y="4216"/>
                  <a:pt x="16197" y="4216"/>
                  <a:pt x="16203" y="4210"/>
                </a:cubicBezTo>
                <a:cubicBezTo>
                  <a:pt x="16209" y="4210"/>
                  <a:pt x="16209" y="4204"/>
                  <a:pt x="16215" y="4204"/>
                </a:cubicBezTo>
                <a:cubicBezTo>
                  <a:pt x="16221" y="4204"/>
                  <a:pt x="16227" y="4204"/>
                  <a:pt x="16227" y="4204"/>
                </a:cubicBezTo>
                <a:cubicBezTo>
                  <a:pt x="16233" y="4204"/>
                  <a:pt x="16239" y="4198"/>
                  <a:pt x="16239" y="4192"/>
                </a:cubicBezTo>
                <a:lnTo>
                  <a:pt x="16239" y="4186"/>
                </a:lnTo>
                <a:cubicBezTo>
                  <a:pt x="16239" y="4174"/>
                  <a:pt x="16239" y="4168"/>
                  <a:pt x="16239" y="4162"/>
                </a:cubicBezTo>
                <a:cubicBezTo>
                  <a:pt x="16239" y="4156"/>
                  <a:pt x="16245" y="4150"/>
                  <a:pt x="16245" y="4144"/>
                </a:cubicBezTo>
                <a:cubicBezTo>
                  <a:pt x="16245" y="4144"/>
                  <a:pt x="16245" y="4139"/>
                  <a:pt x="16245" y="4133"/>
                </a:cubicBezTo>
                <a:cubicBezTo>
                  <a:pt x="16245" y="4103"/>
                  <a:pt x="16245" y="4103"/>
                  <a:pt x="16245" y="4103"/>
                </a:cubicBezTo>
                <a:cubicBezTo>
                  <a:pt x="16233" y="4103"/>
                  <a:pt x="16227" y="4103"/>
                  <a:pt x="16215" y="4097"/>
                </a:cubicBezTo>
                <a:cubicBezTo>
                  <a:pt x="16215" y="4091"/>
                  <a:pt x="16209" y="4085"/>
                  <a:pt x="16209" y="4079"/>
                </a:cubicBezTo>
                <a:cubicBezTo>
                  <a:pt x="16209" y="4073"/>
                  <a:pt x="16209" y="4062"/>
                  <a:pt x="16209" y="4055"/>
                </a:cubicBezTo>
                <a:cubicBezTo>
                  <a:pt x="16209" y="4050"/>
                  <a:pt x="16209" y="4050"/>
                  <a:pt x="16209" y="4044"/>
                </a:cubicBezTo>
                <a:cubicBezTo>
                  <a:pt x="16209" y="4038"/>
                  <a:pt x="16203" y="4038"/>
                  <a:pt x="16197" y="4038"/>
                </a:cubicBezTo>
                <a:cubicBezTo>
                  <a:pt x="16191" y="4038"/>
                  <a:pt x="16191" y="4032"/>
                  <a:pt x="16185" y="4032"/>
                </a:cubicBezTo>
                <a:cubicBezTo>
                  <a:pt x="16180" y="4026"/>
                  <a:pt x="16180" y="4020"/>
                  <a:pt x="16180" y="4020"/>
                </a:cubicBezTo>
                <a:cubicBezTo>
                  <a:pt x="16174" y="4014"/>
                  <a:pt x="16168" y="4014"/>
                  <a:pt x="16168" y="4014"/>
                </a:cubicBezTo>
                <a:cubicBezTo>
                  <a:pt x="16162" y="4008"/>
                  <a:pt x="16156" y="4008"/>
                  <a:pt x="16156" y="4002"/>
                </a:cubicBezTo>
                <a:cubicBezTo>
                  <a:pt x="16150" y="4002"/>
                  <a:pt x="16156" y="3996"/>
                  <a:pt x="16150" y="3990"/>
                </a:cubicBezTo>
                <a:cubicBezTo>
                  <a:pt x="16150" y="3990"/>
                  <a:pt x="16144" y="3984"/>
                  <a:pt x="16144" y="3978"/>
                </a:cubicBezTo>
                <a:cubicBezTo>
                  <a:pt x="16138" y="3973"/>
                  <a:pt x="16144" y="3973"/>
                  <a:pt x="16144" y="3961"/>
                </a:cubicBezTo>
                <a:cubicBezTo>
                  <a:pt x="16144" y="3949"/>
                  <a:pt x="16144" y="3943"/>
                  <a:pt x="16144" y="3931"/>
                </a:cubicBezTo>
                <a:cubicBezTo>
                  <a:pt x="16150" y="3925"/>
                  <a:pt x="16150" y="3925"/>
                  <a:pt x="16156" y="3919"/>
                </a:cubicBezTo>
                <a:cubicBezTo>
                  <a:pt x="16156" y="3919"/>
                  <a:pt x="16156" y="3913"/>
                  <a:pt x="16162" y="3907"/>
                </a:cubicBezTo>
                <a:cubicBezTo>
                  <a:pt x="16162" y="3907"/>
                  <a:pt x="16162" y="3901"/>
                  <a:pt x="16162" y="3895"/>
                </a:cubicBezTo>
                <a:cubicBezTo>
                  <a:pt x="16168" y="3895"/>
                  <a:pt x="16174" y="3901"/>
                  <a:pt x="16174" y="3895"/>
                </a:cubicBezTo>
                <a:cubicBezTo>
                  <a:pt x="16185" y="3895"/>
                  <a:pt x="16191" y="3895"/>
                  <a:pt x="16203" y="3889"/>
                </a:cubicBezTo>
                <a:cubicBezTo>
                  <a:pt x="16209" y="3889"/>
                  <a:pt x="16209" y="3889"/>
                  <a:pt x="16209" y="3889"/>
                </a:cubicBezTo>
                <a:cubicBezTo>
                  <a:pt x="16221" y="3889"/>
                  <a:pt x="16227" y="3889"/>
                  <a:pt x="16233" y="3889"/>
                </a:cubicBezTo>
                <a:cubicBezTo>
                  <a:pt x="16233" y="3789"/>
                  <a:pt x="16233" y="3789"/>
                  <a:pt x="16233" y="3789"/>
                </a:cubicBezTo>
                <a:cubicBezTo>
                  <a:pt x="16233" y="3783"/>
                  <a:pt x="16239" y="3783"/>
                  <a:pt x="16239" y="3777"/>
                </a:cubicBezTo>
                <a:cubicBezTo>
                  <a:pt x="16239" y="3777"/>
                  <a:pt x="16239" y="3771"/>
                  <a:pt x="16239" y="3765"/>
                </a:cubicBezTo>
                <a:cubicBezTo>
                  <a:pt x="16245" y="3765"/>
                  <a:pt x="16245" y="3759"/>
                  <a:pt x="16251" y="3753"/>
                </a:cubicBezTo>
                <a:cubicBezTo>
                  <a:pt x="16251" y="3753"/>
                  <a:pt x="16257" y="3759"/>
                  <a:pt x="16262" y="3753"/>
                </a:cubicBezTo>
                <a:cubicBezTo>
                  <a:pt x="16262" y="3753"/>
                  <a:pt x="16269" y="3753"/>
                  <a:pt x="16274" y="3747"/>
                </a:cubicBezTo>
                <a:cubicBezTo>
                  <a:pt x="16286" y="3741"/>
                  <a:pt x="16286" y="3735"/>
                  <a:pt x="16292" y="3723"/>
                </a:cubicBezTo>
                <a:cubicBezTo>
                  <a:pt x="16298" y="3718"/>
                  <a:pt x="16298" y="3718"/>
                  <a:pt x="16304" y="3712"/>
                </a:cubicBezTo>
                <a:cubicBezTo>
                  <a:pt x="16310" y="3706"/>
                  <a:pt x="16316" y="3694"/>
                  <a:pt x="16322" y="3694"/>
                </a:cubicBezTo>
                <a:cubicBezTo>
                  <a:pt x="16328" y="3688"/>
                  <a:pt x="16328" y="3694"/>
                  <a:pt x="16334" y="3694"/>
                </a:cubicBezTo>
                <a:cubicBezTo>
                  <a:pt x="16340" y="3694"/>
                  <a:pt x="16340" y="3694"/>
                  <a:pt x="16346" y="3694"/>
                </a:cubicBezTo>
                <a:cubicBezTo>
                  <a:pt x="16363" y="3700"/>
                  <a:pt x="16375" y="3712"/>
                  <a:pt x="16393" y="3723"/>
                </a:cubicBezTo>
                <a:cubicBezTo>
                  <a:pt x="16393" y="3723"/>
                  <a:pt x="16399" y="3723"/>
                  <a:pt x="16405" y="3723"/>
                </a:cubicBezTo>
                <a:cubicBezTo>
                  <a:pt x="16411" y="3723"/>
                  <a:pt x="16417" y="3718"/>
                  <a:pt x="16428" y="3718"/>
                </a:cubicBezTo>
                <a:cubicBezTo>
                  <a:pt x="16428" y="3712"/>
                  <a:pt x="16435" y="3712"/>
                  <a:pt x="16435" y="3712"/>
                </a:cubicBezTo>
                <a:cubicBezTo>
                  <a:pt x="16440" y="3706"/>
                  <a:pt x="16440" y="3700"/>
                  <a:pt x="16446" y="3700"/>
                </a:cubicBezTo>
                <a:cubicBezTo>
                  <a:pt x="16452" y="3694"/>
                  <a:pt x="16452" y="3694"/>
                  <a:pt x="16458" y="3688"/>
                </a:cubicBezTo>
                <a:cubicBezTo>
                  <a:pt x="16458" y="3688"/>
                  <a:pt x="16464" y="3688"/>
                  <a:pt x="16470" y="3688"/>
                </a:cubicBezTo>
                <a:cubicBezTo>
                  <a:pt x="16476" y="3688"/>
                  <a:pt x="16470" y="3682"/>
                  <a:pt x="16476" y="3676"/>
                </a:cubicBezTo>
                <a:cubicBezTo>
                  <a:pt x="16488" y="3676"/>
                  <a:pt x="16494" y="3682"/>
                  <a:pt x="16500" y="3676"/>
                </a:cubicBezTo>
                <a:cubicBezTo>
                  <a:pt x="16506" y="3676"/>
                  <a:pt x="16506" y="3676"/>
                  <a:pt x="16512" y="3670"/>
                </a:cubicBezTo>
                <a:cubicBezTo>
                  <a:pt x="16517" y="3670"/>
                  <a:pt x="16517" y="3670"/>
                  <a:pt x="16523" y="3670"/>
                </a:cubicBezTo>
                <a:cubicBezTo>
                  <a:pt x="16529" y="3664"/>
                  <a:pt x="16529" y="3664"/>
                  <a:pt x="16535" y="3658"/>
                </a:cubicBezTo>
                <a:lnTo>
                  <a:pt x="16535" y="3652"/>
                </a:lnTo>
                <a:cubicBezTo>
                  <a:pt x="16541" y="3641"/>
                  <a:pt x="16553" y="3635"/>
                  <a:pt x="16565" y="3629"/>
                </a:cubicBezTo>
                <a:cubicBezTo>
                  <a:pt x="16565" y="3623"/>
                  <a:pt x="16571" y="3623"/>
                  <a:pt x="16577" y="3623"/>
                </a:cubicBezTo>
                <a:cubicBezTo>
                  <a:pt x="16577" y="3617"/>
                  <a:pt x="16577" y="3611"/>
                  <a:pt x="16583" y="3611"/>
                </a:cubicBezTo>
                <a:cubicBezTo>
                  <a:pt x="16583" y="3605"/>
                  <a:pt x="16589" y="3605"/>
                  <a:pt x="16589" y="3599"/>
                </a:cubicBezTo>
                <a:cubicBezTo>
                  <a:pt x="16606" y="3587"/>
                  <a:pt x="16606" y="3575"/>
                  <a:pt x="16624" y="3563"/>
                </a:cubicBezTo>
                <a:cubicBezTo>
                  <a:pt x="16624" y="3557"/>
                  <a:pt x="16630" y="3557"/>
                  <a:pt x="16636" y="3557"/>
                </a:cubicBezTo>
                <a:cubicBezTo>
                  <a:pt x="16642" y="3546"/>
                  <a:pt x="16648" y="3540"/>
                  <a:pt x="16654" y="3534"/>
                </a:cubicBezTo>
                <a:cubicBezTo>
                  <a:pt x="16654" y="3528"/>
                  <a:pt x="16654" y="3522"/>
                  <a:pt x="16654" y="3522"/>
                </a:cubicBezTo>
                <a:cubicBezTo>
                  <a:pt x="16654" y="3516"/>
                  <a:pt x="16660" y="3516"/>
                  <a:pt x="16660" y="3510"/>
                </a:cubicBezTo>
                <a:cubicBezTo>
                  <a:pt x="16666" y="3504"/>
                  <a:pt x="16666" y="3504"/>
                  <a:pt x="16666" y="3498"/>
                </a:cubicBezTo>
                <a:cubicBezTo>
                  <a:pt x="16672" y="3492"/>
                  <a:pt x="16672" y="3486"/>
                  <a:pt x="16672" y="3475"/>
                </a:cubicBezTo>
                <a:cubicBezTo>
                  <a:pt x="16678" y="3468"/>
                  <a:pt x="16683" y="3468"/>
                  <a:pt x="16683" y="3463"/>
                </a:cubicBezTo>
                <a:cubicBezTo>
                  <a:pt x="16689" y="3451"/>
                  <a:pt x="16695" y="3451"/>
                  <a:pt x="16707" y="3439"/>
                </a:cubicBezTo>
                <a:cubicBezTo>
                  <a:pt x="16707" y="3439"/>
                  <a:pt x="16713" y="3439"/>
                  <a:pt x="16719" y="3433"/>
                </a:cubicBezTo>
                <a:cubicBezTo>
                  <a:pt x="16719" y="3433"/>
                  <a:pt x="16719" y="3427"/>
                  <a:pt x="16725" y="3421"/>
                </a:cubicBezTo>
                <a:cubicBezTo>
                  <a:pt x="16725" y="3421"/>
                  <a:pt x="16731" y="3427"/>
                  <a:pt x="16737" y="3421"/>
                </a:cubicBezTo>
                <a:cubicBezTo>
                  <a:pt x="16743" y="3421"/>
                  <a:pt x="16749" y="3409"/>
                  <a:pt x="16755" y="3403"/>
                </a:cubicBezTo>
                <a:cubicBezTo>
                  <a:pt x="16760" y="3397"/>
                  <a:pt x="16760" y="3397"/>
                  <a:pt x="16767" y="3391"/>
                </a:cubicBezTo>
                <a:cubicBezTo>
                  <a:pt x="16767" y="3391"/>
                  <a:pt x="16767" y="3386"/>
                  <a:pt x="16772" y="3380"/>
                </a:cubicBezTo>
                <a:cubicBezTo>
                  <a:pt x="16772" y="3374"/>
                  <a:pt x="16778" y="3374"/>
                  <a:pt x="16784" y="3368"/>
                </a:cubicBezTo>
                <a:cubicBezTo>
                  <a:pt x="16784" y="3368"/>
                  <a:pt x="16790" y="3362"/>
                  <a:pt x="16796" y="3356"/>
                </a:cubicBezTo>
                <a:cubicBezTo>
                  <a:pt x="16796" y="3356"/>
                  <a:pt x="16802" y="3356"/>
                  <a:pt x="16808" y="3350"/>
                </a:cubicBezTo>
                <a:cubicBezTo>
                  <a:pt x="16808" y="3344"/>
                  <a:pt x="16802" y="3338"/>
                  <a:pt x="16808" y="3326"/>
                </a:cubicBezTo>
                <a:cubicBezTo>
                  <a:pt x="16808" y="3320"/>
                  <a:pt x="16808" y="3320"/>
                  <a:pt x="16808" y="3314"/>
                </a:cubicBezTo>
                <a:cubicBezTo>
                  <a:pt x="16808" y="3309"/>
                  <a:pt x="16808" y="3303"/>
                  <a:pt x="16808" y="3291"/>
                </a:cubicBezTo>
                <a:cubicBezTo>
                  <a:pt x="16808" y="3279"/>
                  <a:pt x="16808" y="3279"/>
                  <a:pt x="16808" y="3279"/>
                </a:cubicBezTo>
                <a:cubicBezTo>
                  <a:pt x="16808" y="3279"/>
                  <a:pt x="16814" y="3273"/>
                  <a:pt x="16814" y="3267"/>
                </a:cubicBezTo>
                <a:cubicBezTo>
                  <a:pt x="16820" y="3267"/>
                  <a:pt x="16826" y="3261"/>
                  <a:pt x="16826" y="3261"/>
                </a:cubicBezTo>
                <a:cubicBezTo>
                  <a:pt x="16832" y="3249"/>
                  <a:pt x="16826" y="3237"/>
                  <a:pt x="16826" y="3225"/>
                </a:cubicBezTo>
                <a:cubicBezTo>
                  <a:pt x="16826" y="3208"/>
                  <a:pt x="16826" y="3208"/>
                  <a:pt x="16826" y="3208"/>
                </a:cubicBezTo>
                <a:cubicBezTo>
                  <a:pt x="16826" y="3202"/>
                  <a:pt x="16826" y="3202"/>
                  <a:pt x="16826" y="3196"/>
                </a:cubicBezTo>
                <a:cubicBezTo>
                  <a:pt x="16826" y="3184"/>
                  <a:pt x="16826" y="3184"/>
                  <a:pt x="16826" y="3184"/>
                </a:cubicBezTo>
                <a:cubicBezTo>
                  <a:pt x="16826" y="3178"/>
                  <a:pt x="16826" y="3178"/>
                  <a:pt x="16826" y="3172"/>
                </a:cubicBezTo>
                <a:cubicBezTo>
                  <a:pt x="16826" y="3166"/>
                  <a:pt x="16832" y="3166"/>
                  <a:pt x="16832" y="3160"/>
                </a:cubicBezTo>
                <a:cubicBezTo>
                  <a:pt x="16838" y="3160"/>
                  <a:pt x="16832" y="3154"/>
                  <a:pt x="16832" y="3148"/>
                </a:cubicBezTo>
                <a:cubicBezTo>
                  <a:pt x="16838" y="3142"/>
                  <a:pt x="16838" y="3137"/>
                  <a:pt x="16838" y="3125"/>
                </a:cubicBezTo>
                <a:cubicBezTo>
                  <a:pt x="16844" y="3119"/>
                  <a:pt x="16849" y="3119"/>
                  <a:pt x="16849" y="3113"/>
                </a:cubicBezTo>
                <a:cubicBezTo>
                  <a:pt x="16855" y="3113"/>
                  <a:pt x="16855" y="3107"/>
                  <a:pt x="16855" y="3107"/>
                </a:cubicBezTo>
                <a:cubicBezTo>
                  <a:pt x="16861" y="3101"/>
                  <a:pt x="16861" y="3095"/>
                  <a:pt x="16867" y="3095"/>
                </a:cubicBezTo>
                <a:cubicBezTo>
                  <a:pt x="16867" y="3095"/>
                  <a:pt x="16873" y="3095"/>
                  <a:pt x="16879" y="3095"/>
                </a:cubicBezTo>
                <a:cubicBezTo>
                  <a:pt x="16879" y="3101"/>
                  <a:pt x="16879" y="3107"/>
                  <a:pt x="16885" y="3107"/>
                </a:cubicBezTo>
                <a:cubicBezTo>
                  <a:pt x="16885" y="3107"/>
                  <a:pt x="16891" y="3107"/>
                  <a:pt x="16891" y="3113"/>
                </a:cubicBezTo>
                <a:cubicBezTo>
                  <a:pt x="16897" y="3113"/>
                  <a:pt x="16903" y="3113"/>
                  <a:pt x="16903" y="3119"/>
                </a:cubicBezTo>
                <a:cubicBezTo>
                  <a:pt x="16909" y="3125"/>
                  <a:pt x="16915" y="3125"/>
                  <a:pt x="16915" y="3131"/>
                </a:cubicBezTo>
                <a:cubicBezTo>
                  <a:pt x="16915" y="3137"/>
                  <a:pt x="16909" y="3137"/>
                  <a:pt x="16909" y="3142"/>
                </a:cubicBezTo>
                <a:cubicBezTo>
                  <a:pt x="16909" y="3148"/>
                  <a:pt x="16909" y="3148"/>
                  <a:pt x="16903" y="3154"/>
                </a:cubicBezTo>
                <a:cubicBezTo>
                  <a:pt x="16903" y="3160"/>
                  <a:pt x="16903" y="3166"/>
                  <a:pt x="16903" y="3172"/>
                </a:cubicBezTo>
                <a:cubicBezTo>
                  <a:pt x="16903" y="3184"/>
                  <a:pt x="16909" y="3190"/>
                  <a:pt x="16909" y="3196"/>
                </a:cubicBezTo>
                <a:cubicBezTo>
                  <a:pt x="16915" y="3220"/>
                  <a:pt x="16909" y="3231"/>
                  <a:pt x="16909" y="3249"/>
                </a:cubicBezTo>
                <a:cubicBezTo>
                  <a:pt x="16909" y="3261"/>
                  <a:pt x="16915" y="3273"/>
                  <a:pt x="16909" y="3285"/>
                </a:cubicBezTo>
                <a:cubicBezTo>
                  <a:pt x="16909" y="3291"/>
                  <a:pt x="16915" y="3297"/>
                  <a:pt x="16909" y="3297"/>
                </a:cubicBezTo>
                <a:cubicBezTo>
                  <a:pt x="16909" y="3303"/>
                  <a:pt x="16903" y="3303"/>
                  <a:pt x="16903" y="3309"/>
                </a:cubicBezTo>
                <a:cubicBezTo>
                  <a:pt x="16897" y="3314"/>
                  <a:pt x="16891" y="3314"/>
                  <a:pt x="16891" y="3320"/>
                </a:cubicBezTo>
                <a:cubicBezTo>
                  <a:pt x="16891" y="3326"/>
                  <a:pt x="16891" y="3326"/>
                  <a:pt x="16891" y="3338"/>
                </a:cubicBezTo>
                <a:cubicBezTo>
                  <a:pt x="16891" y="3344"/>
                  <a:pt x="16891" y="3344"/>
                  <a:pt x="16891" y="3350"/>
                </a:cubicBezTo>
                <a:cubicBezTo>
                  <a:pt x="16891" y="3368"/>
                  <a:pt x="16897" y="3374"/>
                  <a:pt x="16903" y="3386"/>
                </a:cubicBezTo>
                <a:cubicBezTo>
                  <a:pt x="16909" y="3397"/>
                  <a:pt x="16909" y="3403"/>
                  <a:pt x="16909" y="3415"/>
                </a:cubicBezTo>
                <a:cubicBezTo>
                  <a:pt x="16909" y="3421"/>
                  <a:pt x="16909" y="3427"/>
                  <a:pt x="16909" y="3433"/>
                </a:cubicBezTo>
                <a:cubicBezTo>
                  <a:pt x="16909" y="3439"/>
                  <a:pt x="16903" y="3439"/>
                  <a:pt x="16897" y="3439"/>
                </a:cubicBezTo>
                <a:cubicBezTo>
                  <a:pt x="16891" y="3445"/>
                  <a:pt x="16885" y="3445"/>
                  <a:pt x="16885" y="3451"/>
                </a:cubicBezTo>
                <a:cubicBezTo>
                  <a:pt x="16885" y="3457"/>
                  <a:pt x="16885" y="3463"/>
                  <a:pt x="16885" y="3468"/>
                </a:cubicBezTo>
                <a:cubicBezTo>
                  <a:pt x="16885" y="3475"/>
                  <a:pt x="16885" y="3480"/>
                  <a:pt x="16885" y="3486"/>
                </a:cubicBezTo>
                <a:cubicBezTo>
                  <a:pt x="16885" y="3492"/>
                  <a:pt x="16891" y="3492"/>
                  <a:pt x="16891" y="3498"/>
                </a:cubicBezTo>
                <a:cubicBezTo>
                  <a:pt x="16891" y="3504"/>
                  <a:pt x="16885" y="3504"/>
                  <a:pt x="16885" y="3510"/>
                </a:cubicBezTo>
                <a:cubicBezTo>
                  <a:pt x="16909" y="3510"/>
                  <a:pt x="16909" y="3510"/>
                  <a:pt x="16909" y="3510"/>
                </a:cubicBezTo>
                <a:cubicBezTo>
                  <a:pt x="16909" y="3504"/>
                  <a:pt x="16915" y="3510"/>
                  <a:pt x="16921" y="3504"/>
                </a:cubicBezTo>
                <a:cubicBezTo>
                  <a:pt x="16921" y="3498"/>
                  <a:pt x="16921" y="3498"/>
                  <a:pt x="16921" y="3492"/>
                </a:cubicBezTo>
                <a:cubicBezTo>
                  <a:pt x="16926" y="3480"/>
                  <a:pt x="16926" y="3480"/>
                  <a:pt x="16926" y="3480"/>
                </a:cubicBezTo>
                <a:cubicBezTo>
                  <a:pt x="16933" y="3475"/>
                  <a:pt x="16933" y="3475"/>
                  <a:pt x="16938" y="3468"/>
                </a:cubicBezTo>
                <a:cubicBezTo>
                  <a:pt x="16938" y="3468"/>
                  <a:pt x="16938" y="3463"/>
                  <a:pt x="16944" y="3457"/>
                </a:cubicBezTo>
                <a:cubicBezTo>
                  <a:pt x="16944" y="3463"/>
                  <a:pt x="16950" y="3457"/>
                  <a:pt x="16956" y="3463"/>
                </a:cubicBezTo>
                <a:cubicBezTo>
                  <a:pt x="16956" y="3475"/>
                  <a:pt x="16950" y="3480"/>
                  <a:pt x="16956" y="3486"/>
                </a:cubicBezTo>
                <a:cubicBezTo>
                  <a:pt x="16956" y="3492"/>
                  <a:pt x="16962" y="3492"/>
                  <a:pt x="16968" y="3492"/>
                </a:cubicBezTo>
                <a:cubicBezTo>
                  <a:pt x="16974" y="3504"/>
                  <a:pt x="16986" y="3504"/>
                  <a:pt x="16998" y="3504"/>
                </a:cubicBezTo>
                <a:cubicBezTo>
                  <a:pt x="16998" y="3498"/>
                  <a:pt x="16998" y="3498"/>
                  <a:pt x="16998" y="3492"/>
                </a:cubicBezTo>
                <a:cubicBezTo>
                  <a:pt x="16998" y="3486"/>
                  <a:pt x="16998" y="3486"/>
                  <a:pt x="16992" y="3480"/>
                </a:cubicBezTo>
                <a:cubicBezTo>
                  <a:pt x="16992" y="3480"/>
                  <a:pt x="16992" y="3475"/>
                  <a:pt x="16992" y="3468"/>
                </a:cubicBezTo>
                <a:cubicBezTo>
                  <a:pt x="16992" y="3463"/>
                  <a:pt x="16986" y="3463"/>
                  <a:pt x="16980" y="3457"/>
                </a:cubicBezTo>
                <a:cubicBezTo>
                  <a:pt x="16980" y="3451"/>
                  <a:pt x="16974" y="3457"/>
                  <a:pt x="16968" y="3451"/>
                </a:cubicBezTo>
                <a:cubicBezTo>
                  <a:pt x="16968" y="3445"/>
                  <a:pt x="16968" y="3439"/>
                  <a:pt x="16962" y="3439"/>
                </a:cubicBezTo>
                <a:cubicBezTo>
                  <a:pt x="16962" y="3433"/>
                  <a:pt x="16950" y="3433"/>
                  <a:pt x="16950" y="3427"/>
                </a:cubicBezTo>
                <a:cubicBezTo>
                  <a:pt x="16944" y="3421"/>
                  <a:pt x="16950" y="3415"/>
                  <a:pt x="16944" y="3403"/>
                </a:cubicBezTo>
                <a:cubicBezTo>
                  <a:pt x="16944" y="3397"/>
                  <a:pt x="16938" y="3397"/>
                  <a:pt x="16938" y="3391"/>
                </a:cubicBezTo>
                <a:cubicBezTo>
                  <a:pt x="16933" y="3386"/>
                  <a:pt x="16926" y="3380"/>
                  <a:pt x="16926" y="3368"/>
                </a:cubicBezTo>
                <a:cubicBezTo>
                  <a:pt x="16926" y="3356"/>
                  <a:pt x="16944" y="3356"/>
                  <a:pt x="16950" y="3344"/>
                </a:cubicBezTo>
                <a:cubicBezTo>
                  <a:pt x="16950" y="3344"/>
                  <a:pt x="16956" y="3344"/>
                  <a:pt x="16956" y="3338"/>
                </a:cubicBezTo>
                <a:cubicBezTo>
                  <a:pt x="16956" y="3332"/>
                  <a:pt x="16956" y="3326"/>
                  <a:pt x="16956" y="3320"/>
                </a:cubicBezTo>
                <a:cubicBezTo>
                  <a:pt x="16956" y="3320"/>
                  <a:pt x="16956" y="3314"/>
                  <a:pt x="16956" y="3309"/>
                </a:cubicBezTo>
                <a:cubicBezTo>
                  <a:pt x="16956" y="3303"/>
                  <a:pt x="16968" y="3309"/>
                  <a:pt x="16968" y="3303"/>
                </a:cubicBezTo>
                <a:cubicBezTo>
                  <a:pt x="16968" y="3303"/>
                  <a:pt x="16968" y="3297"/>
                  <a:pt x="16974" y="3291"/>
                </a:cubicBezTo>
                <a:cubicBezTo>
                  <a:pt x="16980" y="3291"/>
                  <a:pt x="16974" y="3279"/>
                  <a:pt x="16980" y="3279"/>
                </a:cubicBezTo>
                <a:cubicBezTo>
                  <a:pt x="16992" y="3279"/>
                  <a:pt x="16998" y="3285"/>
                  <a:pt x="17004" y="3291"/>
                </a:cubicBezTo>
                <a:cubicBezTo>
                  <a:pt x="17015" y="3297"/>
                  <a:pt x="17015" y="3309"/>
                  <a:pt x="17027" y="3309"/>
                </a:cubicBezTo>
                <a:cubicBezTo>
                  <a:pt x="17033" y="3309"/>
                  <a:pt x="17033" y="3303"/>
                  <a:pt x="17039" y="3297"/>
                </a:cubicBezTo>
                <a:cubicBezTo>
                  <a:pt x="17039" y="3297"/>
                  <a:pt x="17039" y="3291"/>
                  <a:pt x="17039" y="3285"/>
                </a:cubicBezTo>
                <a:cubicBezTo>
                  <a:pt x="17039" y="3285"/>
                  <a:pt x="17033" y="3279"/>
                  <a:pt x="17033" y="3273"/>
                </a:cubicBezTo>
                <a:cubicBezTo>
                  <a:pt x="17033" y="3273"/>
                  <a:pt x="17033" y="3267"/>
                  <a:pt x="17033" y="3261"/>
                </a:cubicBezTo>
                <a:cubicBezTo>
                  <a:pt x="17033" y="3255"/>
                  <a:pt x="17027" y="3249"/>
                  <a:pt x="17027" y="3243"/>
                </a:cubicBezTo>
                <a:cubicBezTo>
                  <a:pt x="17027" y="3237"/>
                  <a:pt x="17027" y="3231"/>
                  <a:pt x="17027" y="3231"/>
                </a:cubicBezTo>
                <a:cubicBezTo>
                  <a:pt x="17027" y="3225"/>
                  <a:pt x="17021" y="3220"/>
                  <a:pt x="17021" y="3214"/>
                </a:cubicBezTo>
                <a:cubicBezTo>
                  <a:pt x="17021" y="3208"/>
                  <a:pt x="17015" y="3208"/>
                  <a:pt x="17015" y="3202"/>
                </a:cubicBezTo>
                <a:cubicBezTo>
                  <a:pt x="17010" y="3190"/>
                  <a:pt x="17015" y="3184"/>
                  <a:pt x="17015" y="3172"/>
                </a:cubicBezTo>
                <a:cubicBezTo>
                  <a:pt x="17015" y="3166"/>
                  <a:pt x="17015" y="3160"/>
                  <a:pt x="17015" y="3160"/>
                </a:cubicBezTo>
                <a:cubicBezTo>
                  <a:pt x="17010" y="3154"/>
                  <a:pt x="17010" y="3154"/>
                  <a:pt x="17004" y="3148"/>
                </a:cubicBezTo>
                <a:cubicBezTo>
                  <a:pt x="17004" y="3142"/>
                  <a:pt x="17004" y="3137"/>
                  <a:pt x="16998" y="3137"/>
                </a:cubicBezTo>
                <a:cubicBezTo>
                  <a:pt x="16992" y="3125"/>
                  <a:pt x="16986" y="3125"/>
                  <a:pt x="16980" y="3113"/>
                </a:cubicBezTo>
                <a:cubicBezTo>
                  <a:pt x="16980" y="3107"/>
                  <a:pt x="16974" y="3107"/>
                  <a:pt x="16974" y="3101"/>
                </a:cubicBezTo>
                <a:cubicBezTo>
                  <a:pt x="16974" y="3095"/>
                  <a:pt x="16974" y="3095"/>
                  <a:pt x="16974" y="3089"/>
                </a:cubicBezTo>
                <a:cubicBezTo>
                  <a:pt x="16974" y="3083"/>
                  <a:pt x="16974" y="3083"/>
                  <a:pt x="16974" y="3077"/>
                </a:cubicBezTo>
                <a:cubicBezTo>
                  <a:pt x="16974" y="3071"/>
                  <a:pt x="16974" y="3071"/>
                  <a:pt x="16974" y="3065"/>
                </a:cubicBezTo>
                <a:cubicBezTo>
                  <a:pt x="16974" y="3054"/>
                  <a:pt x="16974" y="3054"/>
                  <a:pt x="16974" y="3054"/>
                </a:cubicBezTo>
                <a:cubicBezTo>
                  <a:pt x="16974" y="3048"/>
                  <a:pt x="16980" y="3048"/>
                  <a:pt x="16980" y="3042"/>
                </a:cubicBezTo>
                <a:cubicBezTo>
                  <a:pt x="16980" y="3036"/>
                  <a:pt x="16974" y="3036"/>
                  <a:pt x="16974" y="3030"/>
                </a:cubicBezTo>
                <a:cubicBezTo>
                  <a:pt x="16974" y="3024"/>
                  <a:pt x="16980" y="3024"/>
                  <a:pt x="16980" y="3018"/>
                </a:cubicBezTo>
                <a:cubicBezTo>
                  <a:pt x="16980" y="3012"/>
                  <a:pt x="16974" y="3012"/>
                  <a:pt x="16974" y="3006"/>
                </a:cubicBezTo>
                <a:lnTo>
                  <a:pt x="16962" y="3006"/>
                </a:lnTo>
                <a:cubicBezTo>
                  <a:pt x="16956" y="2994"/>
                  <a:pt x="16962" y="2988"/>
                  <a:pt x="16962" y="2982"/>
                </a:cubicBezTo>
                <a:cubicBezTo>
                  <a:pt x="16956" y="2976"/>
                  <a:pt x="16956" y="2965"/>
                  <a:pt x="16956" y="2959"/>
                </a:cubicBezTo>
                <a:cubicBezTo>
                  <a:pt x="16950" y="2947"/>
                  <a:pt x="16956" y="2941"/>
                  <a:pt x="16956" y="2935"/>
                </a:cubicBezTo>
                <a:cubicBezTo>
                  <a:pt x="16956" y="2923"/>
                  <a:pt x="16950" y="2917"/>
                  <a:pt x="16950" y="2911"/>
                </a:cubicBezTo>
                <a:cubicBezTo>
                  <a:pt x="16926" y="2911"/>
                  <a:pt x="16926" y="2911"/>
                  <a:pt x="16926" y="2911"/>
                </a:cubicBezTo>
                <a:cubicBezTo>
                  <a:pt x="16926" y="2994"/>
                  <a:pt x="16926" y="2994"/>
                  <a:pt x="16926" y="2994"/>
                </a:cubicBezTo>
                <a:cubicBezTo>
                  <a:pt x="16921" y="2994"/>
                  <a:pt x="16915" y="2994"/>
                  <a:pt x="16909" y="2994"/>
                </a:cubicBezTo>
                <a:cubicBezTo>
                  <a:pt x="16903" y="2994"/>
                  <a:pt x="16903" y="2994"/>
                  <a:pt x="16897" y="3000"/>
                </a:cubicBezTo>
                <a:cubicBezTo>
                  <a:pt x="16897" y="3012"/>
                  <a:pt x="16897" y="3012"/>
                  <a:pt x="16897" y="3012"/>
                </a:cubicBezTo>
                <a:cubicBezTo>
                  <a:pt x="16897" y="3012"/>
                  <a:pt x="16897" y="3018"/>
                  <a:pt x="16897" y="3024"/>
                </a:cubicBezTo>
                <a:cubicBezTo>
                  <a:pt x="16897" y="3036"/>
                  <a:pt x="16897" y="3036"/>
                  <a:pt x="16897" y="3036"/>
                </a:cubicBezTo>
                <a:cubicBezTo>
                  <a:pt x="16903" y="3036"/>
                  <a:pt x="16903" y="3042"/>
                  <a:pt x="16903" y="3042"/>
                </a:cubicBezTo>
                <a:cubicBezTo>
                  <a:pt x="16909" y="3054"/>
                  <a:pt x="16903" y="3059"/>
                  <a:pt x="16903" y="3065"/>
                </a:cubicBezTo>
                <a:cubicBezTo>
                  <a:pt x="16885" y="3065"/>
                  <a:pt x="16885" y="3065"/>
                  <a:pt x="16885" y="3065"/>
                </a:cubicBezTo>
                <a:cubicBezTo>
                  <a:pt x="16879" y="3065"/>
                  <a:pt x="16873" y="3065"/>
                  <a:pt x="16873" y="3065"/>
                </a:cubicBezTo>
                <a:cubicBezTo>
                  <a:pt x="16873" y="3059"/>
                  <a:pt x="16867" y="3059"/>
                  <a:pt x="16867" y="3054"/>
                </a:cubicBezTo>
                <a:cubicBezTo>
                  <a:pt x="16867" y="3048"/>
                  <a:pt x="16873" y="3048"/>
                  <a:pt x="16873" y="3042"/>
                </a:cubicBezTo>
                <a:cubicBezTo>
                  <a:pt x="16873" y="3036"/>
                  <a:pt x="16873" y="3036"/>
                  <a:pt x="16873" y="3030"/>
                </a:cubicBezTo>
                <a:cubicBezTo>
                  <a:pt x="16873" y="3024"/>
                  <a:pt x="16879" y="3018"/>
                  <a:pt x="16879" y="3006"/>
                </a:cubicBezTo>
                <a:cubicBezTo>
                  <a:pt x="16879" y="2994"/>
                  <a:pt x="16879" y="2994"/>
                  <a:pt x="16879" y="2994"/>
                </a:cubicBezTo>
                <a:cubicBezTo>
                  <a:pt x="16873" y="2988"/>
                  <a:pt x="16873" y="2988"/>
                  <a:pt x="16867" y="2982"/>
                </a:cubicBezTo>
                <a:cubicBezTo>
                  <a:pt x="16867" y="2976"/>
                  <a:pt x="16861" y="2976"/>
                  <a:pt x="16855" y="2971"/>
                </a:cubicBezTo>
                <a:cubicBezTo>
                  <a:pt x="16855" y="2971"/>
                  <a:pt x="16849" y="2965"/>
                  <a:pt x="16844" y="2965"/>
                </a:cubicBezTo>
                <a:cubicBezTo>
                  <a:pt x="16844" y="2965"/>
                  <a:pt x="16838" y="2965"/>
                  <a:pt x="16832" y="2965"/>
                </a:cubicBezTo>
                <a:cubicBezTo>
                  <a:pt x="16826" y="2965"/>
                  <a:pt x="16826" y="2959"/>
                  <a:pt x="16820" y="2959"/>
                </a:cubicBezTo>
                <a:cubicBezTo>
                  <a:pt x="16814" y="2953"/>
                  <a:pt x="16820" y="2947"/>
                  <a:pt x="16814" y="2947"/>
                </a:cubicBezTo>
                <a:cubicBezTo>
                  <a:pt x="16814" y="2941"/>
                  <a:pt x="16808" y="2941"/>
                  <a:pt x="16802" y="2941"/>
                </a:cubicBezTo>
                <a:cubicBezTo>
                  <a:pt x="16790" y="2935"/>
                  <a:pt x="16778" y="2923"/>
                  <a:pt x="16767" y="2911"/>
                </a:cubicBezTo>
                <a:cubicBezTo>
                  <a:pt x="16737" y="2911"/>
                  <a:pt x="16737" y="2911"/>
                  <a:pt x="16737" y="2911"/>
                </a:cubicBezTo>
                <a:cubicBezTo>
                  <a:pt x="16737" y="2965"/>
                  <a:pt x="16737" y="2965"/>
                  <a:pt x="16737" y="2965"/>
                </a:cubicBezTo>
                <a:cubicBezTo>
                  <a:pt x="16683" y="2965"/>
                  <a:pt x="16683" y="2965"/>
                  <a:pt x="16683" y="2965"/>
                </a:cubicBezTo>
                <a:lnTo>
                  <a:pt x="16683" y="2959"/>
                </a:lnTo>
                <a:cubicBezTo>
                  <a:pt x="16683" y="2953"/>
                  <a:pt x="16683" y="2947"/>
                  <a:pt x="16678" y="2947"/>
                </a:cubicBezTo>
                <a:cubicBezTo>
                  <a:pt x="16678" y="2929"/>
                  <a:pt x="16666" y="2923"/>
                  <a:pt x="16660" y="2905"/>
                </a:cubicBezTo>
                <a:cubicBezTo>
                  <a:pt x="16642" y="2911"/>
                  <a:pt x="16642" y="2911"/>
                  <a:pt x="16642" y="2911"/>
                </a:cubicBezTo>
                <a:cubicBezTo>
                  <a:pt x="16642" y="2917"/>
                  <a:pt x="16648" y="2917"/>
                  <a:pt x="16648" y="2923"/>
                </a:cubicBezTo>
                <a:cubicBezTo>
                  <a:pt x="16648" y="2947"/>
                  <a:pt x="16648" y="2947"/>
                  <a:pt x="16648" y="2947"/>
                </a:cubicBezTo>
                <a:cubicBezTo>
                  <a:pt x="16648" y="2947"/>
                  <a:pt x="16642" y="2953"/>
                  <a:pt x="16642" y="2959"/>
                </a:cubicBezTo>
                <a:cubicBezTo>
                  <a:pt x="16636" y="2953"/>
                  <a:pt x="16636" y="2959"/>
                  <a:pt x="16630" y="2959"/>
                </a:cubicBezTo>
                <a:cubicBezTo>
                  <a:pt x="16624" y="2953"/>
                  <a:pt x="16624" y="2953"/>
                  <a:pt x="16618" y="2953"/>
                </a:cubicBezTo>
                <a:cubicBezTo>
                  <a:pt x="16618" y="2941"/>
                  <a:pt x="16618" y="2941"/>
                  <a:pt x="16618" y="2941"/>
                </a:cubicBezTo>
                <a:cubicBezTo>
                  <a:pt x="16618" y="2935"/>
                  <a:pt x="16618" y="2929"/>
                  <a:pt x="16618" y="2929"/>
                </a:cubicBezTo>
                <a:cubicBezTo>
                  <a:pt x="16624" y="2923"/>
                  <a:pt x="16624" y="2917"/>
                  <a:pt x="16624" y="2911"/>
                </a:cubicBezTo>
                <a:cubicBezTo>
                  <a:pt x="16624" y="2899"/>
                  <a:pt x="16612" y="2893"/>
                  <a:pt x="16606" y="2882"/>
                </a:cubicBezTo>
                <a:cubicBezTo>
                  <a:pt x="16601" y="2887"/>
                  <a:pt x="16601" y="2893"/>
                  <a:pt x="16594" y="2893"/>
                </a:cubicBezTo>
                <a:cubicBezTo>
                  <a:pt x="16589" y="2899"/>
                  <a:pt x="16589" y="2899"/>
                  <a:pt x="16583" y="2899"/>
                </a:cubicBezTo>
                <a:cubicBezTo>
                  <a:pt x="16571" y="2899"/>
                  <a:pt x="16571" y="2899"/>
                  <a:pt x="16571" y="2899"/>
                </a:cubicBezTo>
                <a:cubicBezTo>
                  <a:pt x="16559" y="2899"/>
                  <a:pt x="16559" y="2899"/>
                  <a:pt x="16559" y="2899"/>
                </a:cubicBezTo>
                <a:cubicBezTo>
                  <a:pt x="16553" y="2899"/>
                  <a:pt x="16547" y="2899"/>
                  <a:pt x="16547" y="2893"/>
                </a:cubicBezTo>
                <a:cubicBezTo>
                  <a:pt x="16547" y="2887"/>
                  <a:pt x="16547" y="2882"/>
                  <a:pt x="16547" y="2876"/>
                </a:cubicBezTo>
                <a:cubicBezTo>
                  <a:pt x="16547" y="2870"/>
                  <a:pt x="16553" y="2864"/>
                  <a:pt x="16559" y="2864"/>
                </a:cubicBezTo>
                <a:cubicBezTo>
                  <a:pt x="16559" y="2858"/>
                  <a:pt x="16559" y="2852"/>
                  <a:pt x="16565" y="2852"/>
                </a:cubicBezTo>
                <a:cubicBezTo>
                  <a:pt x="16571" y="2846"/>
                  <a:pt x="16571" y="2852"/>
                  <a:pt x="16577" y="2852"/>
                </a:cubicBezTo>
                <a:cubicBezTo>
                  <a:pt x="16583" y="2846"/>
                  <a:pt x="16589" y="2846"/>
                  <a:pt x="16601" y="2840"/>
                </a:cubicBezTo>
                <a:cubicBezTo>
                  <a:pt x="16606" y="2840"/>
                  <a:pt x="16612" y="2840"/>
                  <a:pt x="16612" y="2834"/>
                </a:cubicBezTo>
                <a:cubicBezTo>
                  <a:pt x="16618" y="2834"/>
                  <a:pt x="16618" y="2828"/>
                  <a:pt x="16624" y="2822"/>
                </a:cubicBezTo>
                <a:cubicBezTo>
                  <a:pt x="16624" y="2816"/>
                  <a:pt x="16630" y="2816"/>
                  <a:pt x="16636" y="2810"/>
                </a:cubicBezTo>
                <a:cubicBezTo>
                  <a:pt x="16642" y="2805"/>
                  <a:pt x="16642" y="2799"/>
                  <a:pt x="16648" y="2799"/>
                </a:cubicBezTo>
                <a:cubicBezTo>
                  <a:pt x="16654" y="2793"/>
                  <a:pt x="16654" y="2793"/>
                  <a:pt x="16660" y="2793"/>
                </a:cubicBezTo>
                <a:cubicBezTo>
                  <a:pt x="16666" y="2793"/>
                  <a:pt x="16666" y="2787"/>
                  <a:pt x="16672" y="2787"/>
                </a:cubicBezTo>
                <a:cubicBezTo>
                  <a:pt x="16678" y="2787"/>
                  <a:pt x="16683" y="2787"/>
                  <a:pt x="16695" y="2787"/>
                </a:cubicBezTo>
                <a:cubicBezTo>
                  <a:pt x="16695" y="2769"/>
                  <a:pt x="16689" y="2757"/>
                  <a:pt x="16695" y="2745"/>
                </a:cubicBezTo>
                <a:cubicBezTo>
                  <a:pt x="16701" y="2739"/>
                  <a:pt x="16701" y="2739"/>
                  <a:pt x="16701" y="2733"/>
                </a:cubicBezTo>
                <a:cubicBezTo>
                  <a:pt x="16707" y="2727"/>
                  <a:pt x="16713" y="2727"/>
                  <a:pt x="16713" y="2727"/>
                </a:cubicBezTo>
                <a:cubicBezTo>
                  <a:pt x="16719" y="2721"/>
                  <a:pt x="16719" y="2721"/>
                  <a:pt x="16725" y="2721"/>
                </a:cubicBezTo>
                <a:cubicBezTo>
                  <a:pt x="16731" y="2716"/>
                  <a:pt x="16731" y="2710"/>
                  <a:pt x="16731" y="2710"/>
                </a:cubicBezTo>
                <a:cubicBezTo>
                  <a:pt x="16737" y="2704"/>
                  <a:pt x="16731" y="2698"/>
                  <a:pt x="16737" y="2692"/>
                </a:cubicBezTo>
                <a:cubicBezTo>
                  <a:pt x="16743" y="2692"/>
                  <a:pt x="16743" y="2692"/>
                  <a:pt x="16749" y="2686"/>
                </a:cubicBezTo>
                <a:cubicBezTo>
                  <a:pt x="16755" y="2686"/>
                  <a:pt x="16755" y="2686"/>
                  <a:pt x="16760" y="2680"/>
                </a:cubicBezTo>
                <a:cubicBezTo>
                  <a:pt x="16767" y="2680"/>
                  <a:pt x="16767" y="2674"/>
                  <a:pt x="16767" y="2668"/>
                </a:cubicBezTo>
                <a:cubicBezTo>
                  <a:pt x="16772" y="2668"/>
                  <a:pt x="16778" y="2668"/>
                  <a:pt x="16784" y="2662"/>
                </a:cubicBezTo>
                <a:cubicBezTo>
                  <a:pt x="16784" y="2656"/>
                  <a:pt x="16784" y="2650"/>
                  <a:pt x="16790" y="2650"/>
                </a:cubicBezTo>
                <a:cubicBezTo>
                  <a:pt x="16790" y="2650"/>
                  <a:pt x="16796" y="2650"/>
                  <a:pt x="16802" y="2650"/>
                </a:cubicBezTo>
                <a:cubicBezTo>
                  <a:pt x="16802" y="2644"/>
                  <a:pt x="16808" y="2650"/>
                  <a:pt x="16814" y="2650"/>
                </a:cubicBezTo>
                <a:cubicBezTo>
                  <a:pt x="16814" y="2644"/>
                  <a:pt x="16814" y="2639"/>
                  <a:pt x="16814" y="2639"/>
                </a:cubicBezTo>
                <a:cubicBezTo>
                  <a:pt x="16820" y="2632"/>
                  <a:pt x="16820" y="2627"/>
                  <a:pt x="16820" y="2627"/>
                </a:cubicBezTo>
                <a:cubicBezTo>
                  <a:pt x="16826" y="2621"/>
                  <a:pt x="16826" y="2615"/>
                  <a:pt x="16826" y="2615"/>
                </a:cubicBezTo>
                <a:cubicBezTo>
                  <a:pt x="16826" y="2609"/>
                  <a:pt x="16832" y="2609"/>
                  <a:pt x="16832" y="2603"/>
                </a:cubicBezTo>
                <a:cubicBezTo>
                  <a:pt x="16832" y="2597"/>
                  <a:pt x="16838" y="2597"/>
                  <a:pt x="16838" y="2591"/>
                </a:cubicBezTo>
                <a:cubicBezTo>
                  <a:pt x="16844" y="2585"/>
                  <a:pt x="16844" y="2579"/>
                  <a:pt x="16844" y="2579"/>
                </a:cubicBezTo>
                <a:cubicBezTo>
                  <a:pt x="16849" y="2573"/>
                  <a:pt x="16861" y="2567"/>
                  <a:pt x="16867" y="2567"/>
                </a:cubicBezTo>
                <a:cubicBezTo>
                  <a:pt x="16879" y="2567"/>
                  <a:pt x="16885" y="2567"/>
                  <a:pt x="16891" y="2567"/>
                </a:cubicBezTo>
                <a:cubicBezTo>
                  <a:pt x="16903" y="2567"/>
                  <a:pt x="16909" y="2561"/>
                  <a:pt x="16915" y="2555"/>
                </a:cubicBezTo>
                <a:cubicBezTo>
                  <a:pt x="16921" y="2550"/>
                  <a:pt x="16921" y="2544"/>
                  <a:pt x="16926" y="2544"/>
                </a:cubicBezTo>
                <a:cubicBezTo>
                  <a:pt x="16933" y="2538"/>
                  <a:pt x="16933" y="2532"/>
                  <a:pt x="16938" y="2526"/>
                </a:cubicBezTo>
                <a:cubicBezTo>
                  <a:pt x="16944" y="2520"/>
                  <a:pt x="16950" y="2514"/>
                  <a:pt x="16962" y="2514"/>
                </a:cubicBezTo>
                <a:cubicBezTo>
                  <a:pt x="16968" y="2514"/>
                  <a:pt x="16980" y="2520"/>
                  <a:pt x="16992" y="2520"/>
                </a:cubicBezTo>
                <a:lnTo>
                  <a:pt x="16992" y="2520"/>
                </a:lnTo>
                <a:cubicBezTo>
                  <a:pt x="17004" y="2520"/>
                  <a:pt x="17010" y="2514"/>
                  <a:pt x="17021" y="2514"/>
                </a:cubicBezTo>
                <a:cubicBezTo>
                  <a:pt x="17027" y="2514"/>
                  <a:pt x="17027" y="2514"/>
                  <a:pt x="17027" y="2514"/>
                </a:cubicBezTo>
                <a:cubicBezTo>
                  <a:pt x="17033" y="2514"/>
                  <a:pt x="17033" y="2520"/>
                  <a:pt x="17039" y="2520"/>
                </a:cubicBezTo>
                <a:cubicBezTo>
                  <a:pt x="17051" y="2520"/>
                  <a:pt x="17051" y="2520"/>
                  <a:pt x="17051" y="2520"/>
                </a:cubicBezTo>
                <a:cubicBezTo>
                  <a:pt x="17057" y="2520"/>
                  <a:pt x="17057" y="2520"/>
                  <a:pt x="17063" y="2520"/>
                </a:cubicBezTo>
                <a:cubicBezTo>
                  <a:pt x="17069" y="2520"/>
                  <a:pt x="17075" y="2514"/>
                  <a:pt x="17081" y="2514"/>
                </a:cubicBezTo>
                <a:cubicBezTo>
                  <a:pt x="17087" y="2514"/>
                  <a:pt x="17087" y="2514"/>
                  <a:pt x="17087" y="2514"/>
                </a:cubicBezTo>
                <a:cubicBezTo>
                  <a:pt x="17093" y="2514"/>
                  <a:pt x="17093" y="2520"/>
                  <a:pt x="17099" y="2520"/>
                </a:cubicBezTo>
                <a:cubicBezTo>
                  <a:pt x="17104" y="2520"/>
                  <a:pt x="17116" y="2532"/>
                  <a:pt x="17122" y="2532"/>
                </a:cubicBezTo>
                <a:close/>
                <a:moveTo>
                  <a:pt x="8805" y="2585"/>
                </a:moveTo>
                <a:lnTo>
                  <a:pt x="8805" y="2585"/>
                </a:lnTo>
                <a:cubicBezTo>
                  <a:pt x="8793" y="2591"/>
                  <a:pt x="8793" y="2597"/>
                  <a:pt x="8781" y="2603"/>
                </a:cubicBezTo>
                <a:cubicBezTo>
                  <a:pt x="8781" y="2603"/>
                  <a:pt x="8775" y="2603"/>
                  <a:pt x="8769" y="2603"/>
                </a:cubicBezTo>
                <a:cubicBezTo>
                  <a:pt x="8769" y="2609"/>
                  <a:pt x="8769" y="2615"/>
                  <a:pt x="8763" y="2615"/>
                </a:cubicBezTo>
                <a:cubicBezTo>
                  <a:pt x="8757" y="2627"/>
                  <a:pt x="8751" y="2627"/>
                  <a:pt x="8745" y="2639"/>
                </a:cubicBezTo>
                <a:cubicBezTo>
                  <a:pt x="8745" y="2644"/>
                  <a:pt x="8745" y="2644"/>
                  <a:pt x="8745" y="2650"/>
                </a:cubicBezTo>
                <a:cubicBezTo>
                  <a:pt x="8757" y="2656"/>
                  <a:pt x="8757" y="2656"/>
                  <a:pt x="8757" y="2656"/>
                </a:cubicBezTo>
                <a:cubicBezTo>
                  <a:pt x="8757" y="2656"/>
                  <a:pt x="8763" y="2650"/>
                  <a:pt x="8769" y="2650"/>
                </a:cubicBezTo>
                <a:cubicBezTo>
                  <a:pt x="8769" y="2644"/>
                  <a:pt x="8775" y="2644"/>
                  <a:pt x="8775" y="2639"/>
                </a:cubicBezTo>
                <a:cubicBezTo>
                  <a:pt x="8781" y="2639"/>
                  <a:pt x="8781" y="2627"/>
                  <a:pt x="8787" y="2627"/>
                </a:cubicBezTo>
                <a:cubicBezTo>
                  <a:pt x="8787" y="2627"/>
                  <a:pt x="8793" y="2627"/>
                  <a:pt x="8799" y="2627"/>
                </a:cubicBezTo>
                <a:cubicBezTo>
                  <a:pt x="8799" y="2627"/>
                  <a:pt x="8805" y="2627"/>
                  <a:pt x="8811" y="2627"/>
                </a:cubicBezTo>
                <a:cubicBezTo>
                  <a:pt x="8811" y="2621"/>
                  <a:pt x="8805" y="2615"/>
                  <a:pt x="8811" y="2615"/>
                </a:cubicBezTo>
                <a:cubicBezTo>
                  <a:pt x="8811" y="2609"/>
                  <a:pt x="8816" y="2609"/>
                  <a:pt x="8816" y="2603"/>
                </a:cubicBezTo>
                <a:cubicBezTo>
                  <a:pt x="8816" y="2591"/>
                  <a:pt x="8823" y="2585"/>
                  <a:pt x="8823" y="2579"/>
                </a:cubicBezTo>
                <a:cubicBezTo>
                  <a:pt x="8816" y="2579"/>
                  <a:pt x="8811" y="2585"/>
                  <a:pt x="8805" y="2585"/>
                </a:cubicBezTo>
                <a:close/>
                <a:moveTo>
                  <a:pt x="8864" y="3225"/>
                </a:moveTo>
                <a:lnTo>
                  <a:pt x="8864" y="3225"/>
                </a:lnTo>
                <a:cubicBezTo>
                  <a:pt x="8870" y="3225"/>
                  <a:pt x="8870" y="3220"/>
                  <a:pt x="8876" y="3220"/>
                </a:cubicBezTo>
                <a:cubicBezTo>
                  <a:pt x="8882" y="3220"/>
                  <a:pt x="8882" y="3220"/>
                  <a:pt x="8888" y="3220"/>
                </a:cubicBezTo>
                <a:cubicBezTo>
                  <a:pt x="8894" y="3220"/>
                  <a:pt x="8894" y="3220"/>
                  <a:pt x="8900" y="3214"/>
                </a:cubicBezTo>
                <a:cubicBezTo>
                  <a:pt x="8911" y="3208"/>
                  <a:pt x="8911" y="3208"/>
                  <a:pt x="8911" y="3208"/>
                </a:cubicBezTo>
                <a:cubicBezTo>
                  <a:pt x="8917" y="3208"/>
                  <a:pt x="8911" y="3196"/>
                  <a:pt x="8917" y="3196"/>
                </a:cubicBezTo>
                <a:cubicBezTo>
                  <a:pt x="8923" y="3196"/>
                  <a:pt x="8923" y="3202"/>
                  <a:pt x="8929" y="3202"/>
                </a:cubicBezTo>
                <a:cubicBezTo>
                  <a:pt x="8935" y="3202"/>
                  <a:pt x="8935" y="3208"/>
                  <a:pt x="8941" y="3208"/>
                </a:cubicBezTo>
                <a:cubicBezTo>
                  <a:pt x="8971" y="3208"/>
                  <a:pt x="8971" y="3208"/>
                  <a:pt x="8971" y="3208"/>
                </a:cubicBezTo>
                <a:cubicBezTo>
                  <a:pt x="8971" y="3196"/>
                  <a:pt x="8977" y="3190"/>
                  <a:pt x="8977" y="3178"/>
                </a:cubicBezTo>
                <a:cubicBezTo>
                  <a:pt x="8982" y="3178"/>
                  <a:pt x="8989" y="3178"/>
                  <a:pt x="9000" y="3178"/>
                </a:cubicBezTo>
                <a:cubicBezTo>
                  <a:pt x="9000" y="3178"/>
                  <a:pt x="9006" y="3178"/>
                  <a:pt x="9012" y="3178"/>
                </a:cubicBezTo>
                <a:cubicBezTo>
                  <a:pt x="9012" y="3178"/>
                  <a:pt x="9018" y="3178"/>
                  <a:pt x="9024" y="3178"/>
                </a:cubicBezTo>
                <a:cubicBezTo>
                  <a:pt x="9030" y="3178"/>
                  <a:pt x="9036" y="3178"/>
                  <a:pt x="9042" y="3178"/>
                </a:cubicBezTo>
                <a:cubicBezTo>
                  <a:pt x="9048" y="3178"/>
                  <a:pt x="9054" y="3178"/>
                  <a:pt x="9054" y="3178"/>
                </a:cubicBezTo>
                <a:cubicBezTo>
                  <a:pt x="9060" y="3178"/>
                  <a:pt x="9066" y="3172"/>
                  <a:pt x="9066" y="3172"/>
                </a:cubicBezTo>
                <a:cubicBezTo>
                  <a:pt x="9071" y="3166"/>
                  <a:pt x="9071" y="3160"/>
                  <a:pt x="9077" y="3160"/>
                </a:cubicBezTo>
                <a:cubicBezTo>
                  <a:pt x="9083" y="3160"/>
                  <a:pt x="9089" y="3160"/>
                  <a:pt x="9095" y="3160"/>
                </a:cubicBezTo>
                <a:cubicBezTo>
                  <a:pt x="9107" y="3166"/>
                  <a:pt x="9107" y="3178"/>
                  <a:pt x="9119" y="3178"/>
                </a:cubicBezTo>
                <a:cubicBezTo>
                  <a:pt x="9125" y="3178"/>
                  <a:pt x="9125" y="3178"/>
                  <a:pt x="9125" y="3178"/>
                </a:cubicBezTo>
                <a:cubicBezTo>
                  <a:pt x="9131" y="3178"/>
                  <a:pt x="9137" y="3178"/>
                  <a:pt x="9137" y="3178"/>
                </a:cubicBezTo>
                <a:cubicBezTo>
                  <a:pt x="9148" y="3172"/>
                  <a:pt x="9154" y="3178"/>
                  <a:pt x="9160" y="3178"/>
                </a:cubicBezTo>
                <a:cubicBezTo>
                  <a:pt x="9166" y="3178"/>
                  <a:pt x="9172" y="3178"/>
                  <a:pt x="9172" y="3178"/>
                </a:cubicBezTo>
                <a:cubicBezTo>
                  <a:pt x="9178" y="3172"/>
                  <a:pt x="9178" y="3172"/>
                  <a:pt x="9184" y="3166"/>
                </a:cubicBezTo>
                <a:cubicBezTo>
                  <a:pt x="9190" y="3166"/>
                  <a:pt x="9184" y="3160"/>
                  <a:pt x="9190" y="3154"/>
                </a:cubicBezTo>
                <a:cubicBezTo>
                  <a:pt x="9196" y="3154"/>
                  <a:pt x="9196" y="3154"/>
                  <a:pt x="9202" y="3154"/>
                </a:cubicBezTo>
                <a:cubicBezTo>
                  <a:pt x="9208" y="3154"/>
                  <a:pt x="9208" y="3154"/>
                  <a:pt x="9214" y="3154"/>
                </a:cubicBezTo>
                <a:cubicBezTo>
                  <a:pt x="9220" y="3154"/>
                  <a:pt x="9220" y="3148"/>
                  <a:pt x="9226" y="3148"/>
                </a:cubicBezTo>
                <a:cubicBezTo>
                  <a:pt x="9226" y="3137"/>
                  <a:pt x="9226" y="3137"/>
                  <a:pt x="9226" y="3137"/>
                </a:cubicBezTo>
                <a:cubicBezTo>
                  <a:pt x="9226" y="3137"/>
                  <a:pt x="9220" y="3131"/>
                  <a:pt x="9220" y="3125"/>
                </a:cubicBezTo>
                <a:cubicBezTo>
                  <a:pt x="9214" y="3119"/>
                  <a:pt x="9208" y="3119"/>
                  <a:pt x="9208" y="3113"/>
                </a:cubicBezTo>
                <a:cubicBezTo>
                  <a:pt x="9208" y="3107"/>
                  <a:pt x="9208" y="3107"/>
                  <a:pt x="9208" y="3107"/>
                </a:cubicBezTo>
                <a:cubicBezTo>
                  <a:pt x="9208" y="3101"/>
                  <a:pt x="9208" y="3095"/>
                  <a:pt x="9214" y="3095"/>
                </a:cubicBezTo>
                <a:cubicBezTo>
                  <a:pt x="9214" y="3089"/>
                  <a:pt x="9220" y="3089"/>
                  <a:pt x="9226" y="3089"/>
                </a:cubicBezTo>
                <a:cubicBezTo>
                  <a:pt x="9226" y="3089"/>
                  <a:pt x="9232" y="3089"/>
                  <a:pt x="9237" y="3089"/>
                </a:cubicBezTo>
                <a:cubicBezTo>
                  <a:pt x="9237" y="3089"/>
                  <a:pt x="9237" y="3083"/>
                  <a:pt x="9237" y="3077"/>
                </a:cubicBezTo>
                <a:cubicBezTo>
                  <a:pt x="9237" y="3077"/>
                  <a:pt x="9243" y="3071"/>
                  <a:pt x="9243" y="3065"/>
                </a:cubicBezTo>
                <a:cubicBezTo>
                  <a:pt x="9267" y="3065"/>
                  <a:pt x="9267" y="3065"/>
                  <a:pt x="9267" y="3065"/>
                </a:cubicBezTo>
                <a:cubicBezTo>
                  <a:pt x="9267" y="3042"/>
                  <a:pt x="9267" y="3042"/>
                  <a:pt x="9267" y="3042"/>
                </a:cubicBezTo>
                <a:cubicBezTo>
                  <a:pt x="9261" y="3042"/>
                  <a:pt x="9255" y="3042"/>
                  <a:pt x="9255" y="3036"/>
                </a:cubicBezTo>
                <a:cubicBezTo>
                  <a:pt x="9249" y="3030"/>
                  <a:pt x="9249" y="3030"/>
                  <a:pt x="9243" y="3024"/>
                </a:cubicBezTo>
                <a:cubicBezTo>
                  <a:pt x="9243" y="3018"/>
                  <a:pt x="9249" y="3012"/>
                  <a:pt x="9243" y="3012"/>
                </a:cubicBezTo>
                <a:cubicBezTo>
                  <a:pt x="9243" y="3006"/>
                  <a:pt x="9237" y="3006"/>
                  <a:pt x="9232" y="3006"/>
                </a:cubicBezTo>
                <a:cubicBezTo>
                  <a:pt x="9232" y="3000"/>
                  <a:pt x="9226" y="3000"/>
                  <a:pt x="9220" y="2994"/>
                </a:cubicBezTo>
                <a:cubicBezTo>
                  <a:pt x="9208" y="3000"/>
                  <a:pt x="9208" y="3000"/>
                  <a:pt x="9208" y="3000"/>
                </a:cubicBezTo>
                <a:cubicBezTo>
                  <a:pt x="9208" y="3000"/>
                  <a:pt x="9214" y="3006"/>
                  <a:pt x="9214" y="3012"/>
                </a:cubicBezTo>
                <a:cubicBezTo>
                  <a:pt x="9208" y="3012"/>
                  <a:pt x="9202" y="3012"/>
                  <a:pt x="9202" y="3018"/>
                </a:cubicBezTo>
                <a:cubicBezTo>
                  <a:pt x="9196" y="3024"/>
                  <a:pt x="9196" y="3024"/>
                  <a:pt x="9190" y="3030"/>
                </a:cubicBezTo>
                <a:lnTo>
                  <a:pt x="9184" y="3030"/>
                </a:lnTo>
                <a:cubicBezTo>
                  <a:pt x="9178" y="3024"/>
                  <a:pt x="9172" y="3018"/>
                  <a:pt x="9172" y="3018"/>
                </a:cubicBezTo>
                <a:cubicBezTo>
                  <a:pt x="9172" y="3012"/>
                  <a:pt x="9172" y="3006"/>
                  <a:pt x="9172" y="3006"/>
                </a:cubicBezTo>
                <a:cubicBezTo>
                  <a:pt x="9172" y="2994"/>
                  <a:pt x="9172" y="2988"/>
                  <a:pt x="9172" y="2982"/>
                </a:cubicBezTo>
                <a:cubicBezTo>
                  <a:pt x="9172" y="2976"/>
                  <a:pt x="9172" y="2971"/>
                  <a:pt x="9172" y="2965"/>
                </a:cubicBezTo>
                <a:cubicBezTo>
                  <a:pt x="9137" y="2965"/>
                  <a:pt x="9137" y="2965"/>
                  <a:pt x="9137" y="2965"/>
                </a:cubicBezTo>
                <a:cubicBezTo>
                  <a:pt x="9137" y="2953"/>
                  <a:pt x="9143" y="2947"/>
                  <a:pt x="9137" y="2935"/>
                </a:cubicBezTo>
                <a:cubicBezTo>
                  <a:pt x="9137" y="2929"/>
                  <a:pt x="9143" y="2923"/>
                  <a:pt x="9137" y="2923"/>
                </a:cubicBezTo>
                <a:cubicBezTo>
                  <a:pt x="9137" y="2911"/>
                  <a:pt x="9125" y="2905"/>
                  <a:pt x="9119" y="2899"/>
                </a:cubicBezTo>
                <a:cubicBezTo>
                  <a:pt x="9113" y="2899"/>
                  <a:pt x="9113" y="2905"/>
                  <a:pt x="9107" y="2899"/>
                </a:cubicBezTo>
                <a:cubicBezTo>
                  <a:pt x="9101" y="2899"/>
                  <a:pt x="9107" y="2893"/>
                  <a:pt x="9101" y="2887"/>
                </a:cubicBezTo>
                <a:lnTo>
                  <a:pt x="9089" y="2887"/>
                </a:lnTo>
                <a:cubicBezTo>
                  <a:pt x="9089" y="2882"/>
                  <a:pt x="9089" y="2882"/>
                  <a:pt x="9089" y="2876"/>
                </a:cubicBezTo>
                <a:cubicBezTo>
                  <a:pt x="9089" y="2870"/>
                  <a:pt x="9083" y="2870"/>
                  <a:pt x="9083" y="2864"/>
                </a:cubicBezTo>
                <a:cubicBezTo>
                  <a:pt x="9077" y="2858"/>
                  <a:pt x="9071" y="2858"/>
                  <a:pt x="9066" y="2858"/>
                </a:cubicBezTo>
                <a:cubicBezTo>
                  <a:pt x="9066" y="2852"/>
                  <a:pt x="9071" y="2846"/>
                  <a:pt x="9066" y="2846"/>
                </a:cubicBezTo>
                <a:cubicBezTo>
                  <a:pt x="9066" y="2840"/>
                  <a:pt x="9060" y="2840"/>
                  <a:pt x="9060" y="2834"/>
                </a:cubicBezTo>
                <a:cubicBezTo>
                  <a:pt x="9054" y="2828"/>
                  <a:pt x="9054" y="2822"/>
                  <a:pt x="9054" y="2822"/>
                </a:cubicBezTo>
                <a:cubicBezTo>
                  <a:pt x="9048" y="2816"/>
                  <a:pt x="9048" y="2810"/>
                  <a:pt x="9042" y="2810"/>
                </a:cubicBezTo>
                <a:cubicBezTo>
                  <a:pt x="9036" y="2810"/>
                  <a:pt x="9036" y="2805"/>
                  <a:pt x="9030" y="2805"/>
                </a:cubicBezTo>
                <a:cubicBezTo>
                  <a:pt x="9024" y="2805"/>
                  <a:pt x="9018" y="2805"/>
                  <a:pt x="9006" y="2805"/>
                </a:cubicBezTo>
                <a:cubicBezTo>
                  <a:pt x="9000" y="2805"/>
                  <a:pt x="8994" y="2805"/>
                  <a:pt x="8982" y="2799"/>
                </a:cubicBezTo>
                <a:cubicBezTo>
                  <a:pt x="8977" y="2799"/>
                  <a:pt x="8982" y="2793"/>
                  <a:pt x="8977" y="2787"/>
                </a:cubicBezTo>
                <a:cubicBezTo>
                  <a:pt x="8977" y="2781"/>
                  <a:pt x="8977" y="2781"/>
                  <a:pt x="8982" y="2775"/>
                </a:cubicBezTo>
                <a:cubicBezTo>
                  <a:pt x="8982" y="2769"/>
                  <a:pt x="8989" y="2769"/>
                  <a:pt x="8994" y="2769"/>
                </a:cubicBezTo>
                <a:cubicBezTo>
                  <a:pt x="8994" y="2763"/>
                  <a:pt x="8994" y="2757"/>
                  <a:pt x="8994" y="2757"/>
                </a:cubicBezTo>
                <a:cubicBezTo>
                  <a:pt x="9000" y="2751"/>
                  <a:pt x="9006" y="2757"/>
                  <a:pt x="9006" y="2757"/>
                </a:cubicBezTo>
                <a:cubicBezTo>
                  <a:pt x="9012" y="2757"/>
                  <a:pt x="9012" y="2751"/>
                  <a:pt x="9018" y="2751"/>
                </a:cubicBezTo>
                <a:cubicBezTo>
                  <a:pt x="9018" y="2739"/>
                  <a:pt x="9018" y="2739"/>
                  <a:pt x="9018" y="2739"/>
                </a:cubicBezTo>
                <a:cubicBezTo>
                  <a:pt x="9018" y="2739"/>
                  <a:pt x="9018" y="2733"/>
                  <a:pt x="9018" y="2727"/>
                </a:cubicBezTo>
                <a:cubicBezTo>
                  <a:pt x="9018" y="2727"/>
                  <a:pt x="9024" y="2721"/>
                  <a:pt x="9030" y="2721"/>
                </a:cubicBezTo>
                <a:cubicBezTo>
                  <a:pt x="9030" y="2716"/>
                  <a:pt x="9036" y="2716"/>
                  <a:pt x="9042" y="2716"/>
                </a:cubicBezTo>
                <a:cubicBezTo>
                  <a:pt x="9042" y="2710"/>
                  <a:pt x="9042" y="2710"/>
                  <a:pt x="9042" y="2704"/>
                </a:cubicBezTo>
                <a:cubicBezTo>
                  <a:pt x="9042" y="2656"/>
                  <a:pt x="9042" y="2656"/>
                  <a:pt x="9042" y="2656"/>
                </a:cubicBezTo>
                <a:cubicBezTo>
                  <a:pt x="8935" y="2656"/>
                  <a:pt x="8935" y="2656"/>
                  <a:pt x="8935" y="2656"/>
                </a:cubicBezTo>
                <a:cubicBezTo>
                  <a:pt x="8935" y="2650"/>
                  <a:pt x="8935" y="2650"/>
                  <a:pt x="8941" y="2644"/>
                </a:cubicBezTo>
                <a:cubicBezTo>
                  <a:pt x="8941" y="2639"/>
                  <a:pt x="8947" y="2639"/>
                  <a:pt x="8953" y="2639"/>
                </a:cubicBezTo>
                <a:cubicBezTo>
                  <a:pt x="8953" y="2632"/>
                  <a:pt x="8947" y="2627"/>
                  <a:pt x="8953" y="2627"/>
                </a:cubicBezTo>
                <a:cubicBezTo>
                  <a:pt x="8953" y="2621"/>
                  <a:pt x="8947" y="2615"/>
                  <a:pt x="8953" y="2615"/>
                </a:cubicBezTo>
                <a:cubicBezTo>
                  <a:pt x="8953" y="2609"/>
                  <a:pt x="8959" y="2609"/>
                  <a:pt x="8959" y="2603"/>
                </a:cubicBezTo>
                <a:cubicBezTo>
                  <a:pt x="8965" y="2603"/>
                  <a:pt x="8965" y="2597"/>
                  <a:pt x="8971" y="2591"/>
                </a:cubicBezTo>
                <a:cubicBezTo>
                  <a:pt x="8977" y="2591"/>
                  <a:pt x="8977" y="2591"/>
                  <a:pt x="8982" y="2585"/>
                </a:cubicBezTo>
                <a:cubicBezTo>
                  <a:pt x="8977" y="2585"/>
                  <a:pt x="8977" y="2579"/>
                  <a:pt x="8971" y="2573"/>
                </a:cubicBezTo>
                <a:cubicBezTo>
                  <a:pt x="8965" y="2573"/>
                  <a:pt x="8959" y="2573"/>
                  <a:pt x="8953" y="2573"/>
                </a:cubicBezTo>
                <a:cubicBezTo>
                  <a:pt x="8935" y="2573"/>
                  <a:pt x="8935" y="2573"/>
                  <a:pt x="8935" y="2573"/>
                </a:cubicBezTo>
                <a:cubicBezTo>
                  <a:pt x="8929" y="2573"/>
                  <a:pt x="8929" y="2579"/>
                  <a:pt x="8923" y="2579"/>
                </a:cubicBezTo>
                <a:cubicBezTo>
                  <a:pt x="8905" y="2579"/>
                  <a:pt x="8900" y="2579"/>
                  <a:pt x="8882" y="2579"/>
                </a:cubicBezTo>
                <a:cubicBezTo>
                  <a:pt x="8882" y="2585"/>
                  <a:pt x="8882" y="2591"/>
                  <a:pt x="8882" y="2597"/>
                </a:cubicBezTo>
                <a:cubicBezTo>
                  <a:pt x="8882" y="2603"/>
                  <a:pt x="8876" y="2609"/>
                  <a:pt x="8876" y="2609"/>
                </a:cubicBezTo>
                <a:cubicBezTo>
                  <a:pt x="8876" y="2615"/>
                  <a:pt x="8864" y="2621"/>
                  <a:pt x="8864" y="2627"/>
                </a:cubicBezTo>
                <a:cubicBezTo>
                  <a:pt x="8864" y="2627"/>
                  <a:pt x="8864" y="2627"/>
                  <a:pt x="8864" y="2632"/>
                </a:cubicBezTo>
                <a:cubicBezTo>
                  <a:pt x="8864" y="2639"/>
                  <a:pt x="8870" y="2644"/>
                  <a:pt x="8870" y="2650"/>
                </a:cubicBezTo>
                <a:cubicBezTo>
                  <a:pt x="8870" y="2656"/>
                  <a:pt x="8864" y="2662"/>
                  <a:pt x="8864" y="2662"/>
                </a:cubicBezTo>
                <a:cubicBezTo>
                  <a:pt x="8858" y="2668"/>
                  <a:pt x="8852" y="2668"/>
                  <a:pt x="8840" y="2668"/>
                </a:cubicBezTo>
                <a:cubicBezTo>
                  <a:pt x="8834" y="2668"/>
                  <a:pt x="8834" y="2668"/>
                  <a:pt x="8828" y="2662"/>
                </a:cubicBezTo>
                <a:cubicBezTo>
                  <a:pt x="8823" y="2662"/>
                  <a:pt x="8823" y="2650"/>
                  <a:pt x="8811" y="2650"/>
                </a:cubicBezTo>
                <a:cubicBezTo>
                  <a:pt x="8805" y="2650"/>
                  <a:pt x="8799" y="2656"/>
                  <a:pt x="8799" y="2662"/>
                </a:cubicBezTo>
                <a:cubicBezTo>
                  <a:pt x="8793" y="2668"/>
                  <a:pt x="8799" y="2668"/>
                  <a:pt x="8799" y="2674"/>
                </a:cubicBezTo>
                <a:cubicBezTo>
                  <a:pt x="8799" y="2680"/>
                  <a:pt x="8793" y="2692"/>
                  <a:pt x="8799" y="2698"/>
                </a:cubicBezTo>
                <a:cubicBezTo>
                  <a:pt x="8805" y="2698"/>
                  <a:pt x="8805" y="2698"/>
                  <a:pt x="8811" y="2704"/>
                </a:cubicBezTo>
                <a:cubicBezTo>
                  <a:pt x="8816" y="2704"/>
                  <a:pt x="8828" y="2704"/>
                  <a:pt x="8834" y="2710"/>
                </a:cubicBezTo>
                <a:cubicBezTo>
                  <a:pt x="8834" y="2710"/>
                  <a:pt x="8828" y="2716"/>
                  <a:pt x="8828" y="2721"/>
                </a:cubicBezTo>
                <a:cubicBezTo>
                  <a:pt x="8828" y="2727"/>
                  <a:pt x="8828" y="2727"/>
                  <a:pt x="8828" y="2727"/>
                </a:cubicBezTo>
                <a:cubicBezTo>
                  <a:pt x="8828" y="2733"/>
                  <a:pt x="8823" y="2739"/>
                  <a:pt x="8823" y="2739"/>
                </a:cubicBezTo>
                <a:cubicBezTo>
                  <a:pt x="8823" y="2745"/>
                  <a:pt x="8828" y="2745"/>
                  <a:pt x="8828" y="2751"/>
                </a:cubicBezTo>
                <a:cubicBezTo>
                  <a:pt x="8828" y="2757"/>
                  <a:pt x="8828" y="2763"/>
                  <a:pt x="8823" y="2763"/>
                </a:cubicBezTo>
                <a:cubicBezTo>
                  <a:pt x="8823" y="2769"/>
                  <a:pt x="8816" y="2763"/>
                  <a:pt x="8811" y="2769"/>
                </a:cubicBezTo>
                <a:lnTo>
                  <a:pt x="8805" y="2769"/>
                </a:lnTo>
                <a:cubicBezTo>
                  <a:pt x="8799" y="2775"/>
                  <a:pt x="8793" y="2775"/>
                  <a:pt x="8793" y="2781"/>
                </a:cubicBezTo>
                <a:cubicBezTo>
                  <a:pt x="8793" y="2787"/>
                  <a:pt x="8793" y="2793"/>
                  <a:pt x="8793" y="2799"/>
                </a:cubicBezTo>
                <a:cubicBezTo>
                  <a:pt x="8816" y="2799"/>
                  <a:pt x="8816" y="2799"/>
                  <a:pt x="8816" y="2799"/>
                </a:cubicBezTo>
                <a:cubicBezTo>
                  <a:pt x="8823" y="2799"/>
                  <a:pt x="8823" y="2793"/>
                  <a:pt x="8828" y="2793"/>
                </a:cubicBezTo>
                <a:cubicBezTo>
                  <a:pt x="8834" y="2793"/>
                  <a:pt x="8834" y="2793"/>
                  <a:pt x="8840" y="2799"/>
                </a:cubicBezTo>
                <a:cubicBezTo>
                  <a:pt x="8840" y="2799"/>
                  <a:pt x="8834" y="2805"/>
                  <a:pt x="8840" y="2805"/>
                </a:cubicBezTo>
                <a:cubicBezTo>
                  <a:pt x="8840" y="2810"/>
                  <a:pt x="8846" y="2810"/>
                  <a:pt x="8852" y="2816"/>
                </a:cubicBezTo>
                <a:cubicBezTo>
                  <a:pt x="8876" y="2816"/>
                  <a:pt x="8876" y="2816"/>
                  <a:pt x="8876" y="2816"/>
                </a:cubicBezTo>
                <a:cubicBezTo>
                  <a:pt x="8876" y="2810"/>
                  <a:pt x="8870" y="2810"/>
                  <a:pt x="8876" y="2805"/>
                </a:cubicBezTo>
                <a:cubicBezTo>
                  <a:pt x="8876" y="2799"/>
                  <a:pt x="8876" y="2799"/>
                  <a:pt x="8882" y="2793"/>
                </a:cubicBezTo>
                <a:cubicBezTo>
                  <a:pt x="8888" y="2805"/>
                  <a:pt x="8888" y="2805"/>
                  <a:pt x="8888" y="2805"/>
                </a:cubicBezTo>
                <a:lnTo>
                  <a:pt x="8888" y="2810"/>
                </a:lnTo>
                <a:cubicBezTo>
                  <a:pt x="8888" y="2822"/>
                  <a:pt x="8900" y="2828"/>
                  <a:pt x="8900" y="2840"/>
                </a:cubicBezTo>
                <a:cubicBezTo>
                  <a:pt x="8900" y="2840"/>
                  <a:pt x="8900" y="2846"/>
                  <a:pt x="8894" y="2852"/>
                </a:cubicBezTo>
                <a:lnTo>
                  <a:pt x="8888" y="2852"/>
                </a:lnTo>
                <a:cubicBezTo>
                  <a:pt x="8882" y="2858"/>
                  <a:pt x="8876" y="2858"/>
                  <a:pt x="8876" y="2858"/>
                </a:cubicBezTo>
                <a:cubicBezTo>
                  <a:pt x="8876" y="2864"/>
                  <a:pt x="8870" y="2864"/>
                  <a:pt x="8876" y="2870"/>
                </a:cubicBezTo>
                <a:cubicBezTo>
                  <a:pt x="8876" y="2876"/>
                  <a:pt x="8882" y="2876"/>
                  <a:pt x="8882" y="2882"/>
                </a:cubicBezTo>
                <a:cubicBezTo>
                  <a:pt x="8941" y="2882"/>
                  <a:pt x="8941" y="2882"/>
                  <a:pt x="8941" y="2882"/>
                </a:cubicBezTo>
                <a:cubicBezTo>
                  <a:pt x="8947" y="2870"/>
                  <a:pt x="8947" y="2870"/>
                  <a:pt x="8947" y="2870"/>
                </a:cubicBezTo>
                <a:cubicBezTo>
                  <a:pt x="8947" y="2876"/>
                  <a:pt x="8953" y="2870"/>
                  <a:pt x="8959" y="2876"/>
                </a:cubicBezTo>
                <a:cubicBezTo>
                  <a:pt x="8959" y="2882"/>
                  <a:pt x="8959" y="2882"/>
                  <a:pt x="8959" y="2887"/>
                </a:cubicBezTo>
                <a:cubicBezTo>
                  <a:pt x="8965" y="2893"/>
                  <a:pt x="8971" y="2893"/>
                  <a:pt x="8971" y="2899"/>
                </a:cubicBezTo>
                <a:cubicBezTo>
                  <a:pt x="8971" y="2905"/>
                  <a:pt x="8965" y="2911"/>
                  <a:pt x="8965" y="2917"/>
                </a:cubicBezTo>
                <a:cubicBezTo>
                  <a:pt x="8965" y="2923"/>
                  <a:pt x="8965" y="2929"/>
                  <a:pt x="8971" y="2935"/>
                </a:cubicBezTo>
                <a:cubicBezTo>
                  <a:pt x="8977" y="2941"/>
                  <a:pt x="8982" y="2941"/>
                  <a:pt x="8994" y="2947"/>
                </a:cubicBezTo>
                <a:cubicBezTo>
                  <a:pt x="8989" y="2965"/>
                  <a:pt x="8989" y="2965"/>
                  <a:pt x="8989" y="2965"/>
                </a:cubicBezTo>
                <a:cubicBezTo>
                  <a:pt x="8989" y="2976"/>
                  <a:pt x="8994" y="2982"/>
                  <a:pt x="8994" y="2988"/>
                </a:cubicBezTo>
                <a:cubicBezTo>
                  <a:pt x="8994" y="2994"/>
                  <a:pt x="8989" y="3000"/>
                  <a:pt x="8989" y="3000"/>
                </a:cubicBezTo>
                <a:cubicBezTo>
                  <a:pt x="8982" y="3006"/>
                  <a:pt x="8977" y="3000"/>
                  <a:pt x="8971" y="3000"/>
                </a:cubicBezTo>
                <a:cubicBezTo>
                  <a:pt x="8965" y="3000"/>
                  <a:pt x="8959" y="3000"/>
                  <a:pt x="8953" y="3000"/>
                </a:cubicBezTo>
                <a:cubicBezTo>
                  <a:pt x="8947" y="3000"/>
                  <a:pt x="8947" y="2994"/>
                  <a:pt x="8941" y="2994"/>
                </a:cubicBezTo>
                <a:cubicBezTo>
                  <a:pt x="8935" y="2994"/>
                  <a:pt x="8929" y="2994"/>
                  <a:pt x="8923" y="2994"/>
                </a:cubicBezTo>
                <a:cubicBezTo>
                  <a:pt x="8917" y="2994"/>
                  <a:pt x="8917" y="2994"/>
                  <a:pt x="8917" y="2994"/>
                </a:cubicBezTo>
                <a:cubicBezTo>
                  <a:pt x="8917" y="2994"/>
                  <a:pt x="8911" y="2994"/>
                  <a:pt x="8905" y="2994"/>
                </a:cubicBezTo>
                <a:cubicBezTo>
                  <a:pt x="8905" y="2994"/>
                  <a:pt x="8905" y="3000"/>
                  <a:pt x="8900" y="3006"/>
                </a:cubicBezTo>
                <a:cubicBezTo>
                  <a:pt x="8894" y="3006"/>
                  <a:pt x="8900" y="3012"/>
                  <a:pt x="8894" y="3018"/>
                </a:cubicBezTo>
                <a:cubicBezTo>
                  <a:pt x="8894" y="3018"/>
                  <a:pt x="8888" y="3012"/>
                  <a:pt x="8888" y="3018"/>
                </a:cubicBezTo>
                <a:cubicBezTo>
                  <a:pt x="8882" y="3018"/>
                  <a:pt x="8876" y="3018"/>
                  <a:pt x="8876" y="3018"/>
                </a:cubicBezTo>
                <a:cubicBezTo>
                  <a:pt x="8870" y="3030"/>
                  <a:pt x="8870" y="3030"/>
                  <a:pt x="8870" y="3030"/>
                </a:cubicBezTo>
                <a:cubicBezTo>
                  <a:pt x="8876" y="3030"/>
                  <a:pt x="8876" y="3036"/>
                  <a:pt x="8882" y="3036"/>
                </a:cubicBezTo>
                <a:cubicBezTo>
                  <a:pt x="8894" y="3036"/>
                  <a:pt x="8900" y="3030"/>
                  <a:pt x="8911" y="3030"/>
                </a:cubicBezTo>
                <a:cubicBezTo>
                  <a:pt x="8917" y="3030"/>
                  <a:pt x="8923" y="3030"/>
                  <a:pt x="8929" y="3036"/>
                </a:cubicBezTo>
                <a:lnTo>
                  <a:pt x="8929" y="3042"/>
                </a:lnTo>
                <a:cubicBezTo>
                  <a:pt x="8923" y="3048"/>
                  <a:pt x="8929" y="3054"/>
                  <a:pt x="8923" y="3054"/>
                </a:cubicBezTo>
                <a:cubicBezTo>
                  <a:pt x="8923" y="3059"/>
                  <a:pt x="8917" y="3054"/>
                  <a:pt x="8911" y="3054"/>
                </a:cubicBezTo>
                <a:cubicBezTo>
                  <a:pt x="8911" y="3059"/>
                  <a:pt x="8905" y="3059"/>
                  <a:pt x="8900" y="3065"/>
                </a:cubicBezTo>
                <a:cubicBezTo>
                  <a:pt x="8900" y="3065"/>
                  <a:pt x="8900" y="3071"/>
                  <a:pt x="8894" y="3077"/>
                </a:cubicBezTo>
                <a:cubicBezTo>
                  <a:pt x="8888" y="3077"/>
                  <a:pt x="8882" y="3077"/>
                  <a:pt x="8876" y="3077"/>
                </a:cubicBezTo>
                <a:cubicBezTo>
                  <a:pt x="8870" y="3089"/>
                  <a:pt x="8870" y="3089"/>
                  <a:pt x="8870" y="3089"/>
                </a:cubicBezTo>
                <a:cubicBezTo>
                  <a:pt x="8870" y="3095"/>
                  <a:pt x="8870" y="3095"/>
                  <a:pt x="8876" y="3101"/>
                </a:cubicBezTo>
                <a:cubicBezTo>
                  <a:pt x="8876" y="3107"/>
                  <a:pt x="8876" y="3107"/>
                  <a:pt x="8882" y="3113"/>
                </a:cubicBezTo>
                <a:lnTo>
                  <a:pt x="8888" y="3113"/>
                </a:lnTo>
                <a:cubicBezTo>
                  <a:pt x="8894" y="3113"/>
                  <a:pt x="8900" y="3107"/>
                  <a:pt x="8900" y="3107"/>
                </a:cubicBezTo>
                <a:cubicBezTo>
                  <a:pt x="8905" y="3107"/>
                  <a:pt x="8911" y="3101"/>
                  <a:pt x="8917" y="3101"/>
                </a:cubicBezTo>
                <a:cubicBezTo>
                  <a:pt x="8929" y="3101"/>
                  <a:pt x="8935" y="3113"/>
                  <a:pt x="8947" y="3113"/>
                </a:cubicBezTo>
                <a:cubicBezTo>
                  <a:pt x="8953" y="3113"/>
                  <a:pt x="8953" y="3113"/>
                  <a:pt x="8959" y="3113"/>
                </a:cubicBezTo>
                <a:cubicBezTo>
                  <a:pt x="8965" y="3113"/>
                  <a:pt x="8977" y="3113"/>
                  <a:pt x="8982" y="3113"/>
                </a:cubicBezTo>
                <a:cubicBezTo>
                  <a:pt x="8982" y="3113"/>
                  <a:pt x="8989" y="3113"/>
                  <a:pt x="8994" y="3113"/>
                </a:cubicBezTo>
                <a:cubicBezTo>
                  <a:pt x="9000" y="3113"/>
                  <a:pt x="8994" y="3119"/>
                  <a:pt x="9000" y="3125"/>
                </a:cubicBezTo>
                <a:cubicBezTo>
                  <a:pt x="8994" y="3131"/>
                  <a:pt x="8994" y="3131"/>
                  <a:pt x="8989" y="3137"/>
                </a:cubicBezTo>
                <a:cubicBezTo>
                  <a:pt x="8989" y="3137"/>
                  <a:pt x="8982" y="3137"/>
                  <a:pt x="8977" y="3137"/>
                </a:cubicBezTo>
                <a:cubicBezTo>
                  <a:pt x="8971" y="3142"/>
                  <a:pt x="8965" y="3142"/>
                  <a:pt x="8953" y="3142"/>
                </a:cubicBezTo>
                <a:cubicBezTo>
                  <a:pt x="8947" y="3142"/>
                  <a:pt x="8947" y="3142"/>
                  <a:pt x="8941" y="3142"/>
                </a:cubicBezTo>
                <a:cubicBezTo>
                  <a:pt x="8935" y="3142"/>
                  <a:pt x="8935" y="3142"/>
                  <a:pt x="8929" y="3148"/>
                </a:cubicBezTo>
                <a:cubicBezTo>
                  <a:pt x="8923" y="3148"/>
                  <a:pt x="8929" y="3154"/>
                  <a:pt x="8923" y="3160"/>
                </a:cubicBezTo>
                <a:cubicBezTo>
                  <a:pt x="8923" y="3160"/>
                  <a:pt x="8917" y="3160"/>
                  <a:pt x="8911" y="3160"/>
                </a:cubicBezTo>
                <a:cubicBezTo>
                  <a:pt x="8905" y="3160"/>
                  <a:pt x="8900" y="3160"/>
                  <a:pt x="8888" y="3166"/>
                </a:cubicBezTo>
                <a:cubicBezTo>
                  <a:pt x="8888" y="3172"/>
                  <a:pt x="8894" y="3178"/>
                  <a:pt x="8888" y="3190"/>
                </a:cubicBezTo>
                <a:lnTo>
                  <a:pt x="8888" y="3196"/>
                </a:lnTo>
                <a:cubicBezTo>
                  <a:pt x="8888" y="3202"/>
                  <a:pt x="8882" y="3202"/>
                  <a:pt x="8876" y="3202"/>
                </a:cubicBezTo>
                <a:cubicBezTo>
                  <a:pt x="8870" y="3208"/>
                  <a:pt x="8870" y="3208"/>
                  <a:pt x="8864" y="3214"/>
                </a:cubicBezTo>
                <a:cubicBezTo>
                  <a:pt x="8864" y="3214"/>
                  <a:pt x="8858" y="3214"/>
                  <a:pt x="8852" y="3214"/>
                </a:cubicBezTo>
                <a:cubicBezTo>
                  <a:pt x="8858" y="3220"/>
                  <a:pt x="8858" y="3225"/>
                  <a:pt x="8864" y="3225"/>
                </a:cubicBezTo>
                <a:close/>
                <a:moveTo>
                  <a:pt x="8816" y="2929"/>
                </a:moveTo>
                <a:lnTo>
                  <a:pt x="8816" y="2929"/>
                </a:lnTo>
                <a:cubicBezTo>
                  <a:pt x="8823" y="2929"/>
                  <a:pt x="8823" y="2929"/>
                  <a:pt x="8828" y="2929"/>
                </a:cubicBezTo>
                <a:cubicBezTo>
                  <a:pt x="8840" y="2923"/>
                  <a:pt x="8846" y="2917"/>
                  <a:pt x="8846" y="2905"/>
                </a:cubicBezTo>
                <a:cubicBezTo>
                  <a:pt x="8846" y="2899"/>
                  <a:pt x="8846" y="2893"/>
                  <a:pt x="8840" y="2887"/>
                </a:cubicBezTo>
                <a:cubicBezTo>
                  <a:pt x="8840" y="2887"/>
                  <a:pt x="8834" y="2882"/>
                  <a:pt x="8828" y="2882"/>
                </a:cubicBezTo>
                <a:cubicBezTo>
                  <a:pt x="8828" y="2876"/>
                  <a:pt x="8828" y="2870"/>
                  <a:pt x="8828" y="2870"/>
                </a:cubicBezTo>
                <a:cubicBezTo>
                  <a:pt x="8828" y="2864"/>
                  <a:pt x="8828" y="2858"/>
                  <a:pt x="8828" y="2858"/>
                </a:cubicBezTo>
                <a:cubicBezTo>
                  <a:pt x="8823" y="2852"/>
                  <a:pt x="8823" y="2852"/>
                  <a:pt x="8816" y="2846"/>
                </a:cubicBezTo>
                <a:cubicBezTo>
                  <a:pt x="8811" y="2846"/>
                  <a:pt x="8811" y="2846"/>
                  <a:pt x="8805" y="2846"/>
                </a:cubicBezTo>
                <a:cubicBezTo>
                  <a:pt x="8799" y="2846"/>
                  <a:pt x="8799" y="2840"/>
                  <a:pt x="8793" y="2840"/>
                </a:cubicBezTo>
                <a:cubicBezTo>
                  <a:pt x="8787" y="2840"/>
                  <a:pt x="8787" y="2840"/>
                  <a:pt x="8787" y="2840"/>
                </a:cubicBezTo>
                <a:cubicBezTo>
                  <a:pt x="8781" y="2840"/>
                  <a:pt x="8775" y="2840"/>
                  <a:pt x="8769" y="2846"/>
                </a:cubicBezTo>
                <a:cubicBezTo>
                  <a:pt x="8769" y="2846"/>
                  <a:pt x="8763" y="2846"/>
                  <a:pt x="8757" y="2846"/>
                </a:cubicBezTo>
                <a:cubicBezTo>
                  <a:pt x="8757" y="2852"/>
                  <a:pt x="8757" y="2858"/>
                  <a:pt x="8751" y="2858"/>
                </a:cubicBezTo>
                <a:cubicBezTo>
                  <a:pt x="8751" y="2864"/>
                  <a:pt x="8745" y="2864"/>
                  <a:pt x="8739" y="2864"/>
                </a:cubicBezTo>
                <a:cubicBezTo>
                  <a:pt x="8739" y="2864"/>
                  <a:pt x="8734" y="2864"/>
                  <a:pt x="8734" y="2858"/>
                </a:cubicBezTo>
                <a:cubicBezTo>
                  <a:pt x="8727" y="2858"/>
                  <a:pt x="8727" y="2852"/>
                  <a:pt x="8727" y="2846"/>
                </a:cubicBezTo>
                <a:cubicBezTo>
                  <a:pt x="8722" y="2846"/>
                  <a:pt x="8716" y="2846"/>
                  <a:pt x="8716" y="2840"/>
                </a:cubicBezTo>
                <a:cubicBezTo>
                  <a:pt x="8686" y="2846"/>
                  <a:pt x="8686" y="2846"/>
                  <a:pt x="8686" y="2846"/>
                </a:cubicBezTo>
                <a:cubicBezTo>
                  <a:pt x="8686" y="2846"/>
                  <a:pt x="8686" y="2852"/>
                  <a:pt x="8686" y="2858"/>
                </a:cubicBezTo>
                <a:cubicBezTo>
                  <a:pt x="8686" y="2858"/>
                  <a:pt x="8686" y="2864"/>
                  <a:pt x="8686" y="2870"/>
                </a:cubicBezTo>
                <a:cubicBezTo>
                  <a:pt x="8686" y="2876"/>
                  <a:pt x="8686" y="2876"/>
                  <a:pt x="8686" y="2887"/>
                </a:cubicBezTo>
                <a:cubicBezTo>
                  <a:pt x="8686" y="2893"/>
                  <a:pt x="8686" y="2893"/>
                  <a:pt x="8686" y="2899"/>
                </a:cubicBezTo>
                <a:cubicBezTo>
                  <a:pt x="8686" y="2905"/>
                  <a:pt x="8692" y="2899"/>
                  <a:pt x="8692" y="2899"/>
                </a:cubicBezTo>
                <a:cubicBezTo>
                  <a:pt x="8686" y="2899"/>
                  <a:pt x="8680" y="2899"/>
                  <a:pt x="8680" y="2899"/>
                </a:cubicBezTo>
                <a:cubicBezTo>
                  <a:pt x="8674" y="2899"/>
                  <a:pt x="8674" y="2905"/>
                  <a:pt x="8668" y="2905"/>
                </a:cubicBezTo>
                <a:cubicBezTo>
                  <a:pt x="8662" y="2905"/>
                  <a:pt x="8662" y="2905"/>
                  <a:pt x="8657" y="2905"/>
                </a:cubicBezTo>
                <a:cubicBezTo>
                  <a:pt x="8650" y="2911"/>
                  <a:pt x="8645" y="2917"/>
                  <a:pt x="8633" y="2917"/>
                </a:cubicBezTo>
                <a:cubicBezTo>
                  <a:pt x="8627" y="2917"/>
                  <a:pt x="8627" y="2911"/>
                  <a:pt x="8621" y="2905"/>
                </a:cubicBezTo>
                <a:cubicBezTo>
                  <a:pt x="8609" y="2911"/>
                  <a:pt x="8609" y="2911"/>
                  <a:pt x="8609" y="2911"/>
                </a:cubicBezTo>
                <a:cubicBezTo>
                  <a:pt x="8609" y="2994"/>
                  <a:pt x="8609" y="2994"/>
                  <a:pt x="8609" y="2994"/>
                </a:cubicBezTo>
                <a:cubicBezTo>
                  <a:pt x="8615" y="2994"/>
                  <a:pt x="8615" y="2994"/>
                  <a:pt x="8621" y="2994"/>
                </a:cubicBezTo>
                <a:cubicBezTo>
                  <a:pt x="8633" y="2994"/>
                  <a:pt x="8639" y="2994"/>
                  <a:pt x="8650" y="2994"/>
                </a:cubicBezTo>
                <a:cubicBezTo>
                  <a:pt x="8650" y="3030"/>
                  <a:pt x="8650" y="3030"/>
                  <a:pt x="8650" y="3030"/>
                </a:cubicBezTo>
                <a:cubicBezTo>
                  <a:pt x="8639" y="3030"/>
                  <a:pt x="8639" y="3030"/>
                  <a:pt x="8633" y="3030"/>
                </a:cubicBezTo>
                <a:cubicBezTo>
                  <a:pt x="8627" y="3030"/>
                  <a:pt x="8621" y="3030"/>
                  <a:pt x="8621" y="3030"/>
                </a:cubicBezTo>
                <a:cubicBezTo>
                  <a:pt x="8615" y="3030"/>
                  <a:pt x="8615" y="3036"/>
                  <a:pt x="8615" y="3042"/>
                </a:cubicBezTo>
                <a:cubicBezTo>
                  <a:pt x="8609" y="3048"/>
                  <a:pt x="8609" y="3048"/>
                  <a:pt x="8609" y="3054"/>
                </a:cubicBezTo>
                <a:cubicBezTo>
                  <a:pt x="8609" y="3059"/>
                  <a:pt x="8609" y="3065"/>
                  <a:pt x="8609" y="3077"/>
                </a:cubicBezTo>
                <a:cubicBezTo>
                  <a:pt x="8609" y="3077"/>
                  <a:pt x="8597" y="3077"/>
                  <a:pt x="8597" y="3083"/>
                </a:cubicBezTo>
                <a:cubicBezTo>
                  <a:pt x="8597" y="3083"/>
                  <a:pt x="8591" y="3089"/>
                  <a:pt x="8591" y="3095"/>
                </a:cubicBezTo>
                <a:cubicBezTo>
                  <a:pt x="8591" y="3095"/>
                  <a:pt x="8597" y="3101"/>
                  <a:pt x="8597" y="3107"/>
                </a:cubicBezTo>
                <a:cubicBezTo>
                  <a:pt x="8597" y="3107"/>
                  <a:pt x="8603" y="3113"/>
                  <a:pt x="8609" y="3113"/>
                </a:cubicBezTo>
                <a:cubicBezTo>
                  <a:pt x="8615" y="3119"/>
                  <a:pt x="8615" y="3119"/>
                  <a:pt x="8627" y="3119"/>
                </a:cubicBezTo>
                <a:cubicBezTo>
                  <a:pt x="8633" y="3119"/>
                  <a:pt x="8633" y="3113"/>
                  <a:pt x="8645" y="3113"/>
                </a:cubicBezTo>
                <a:cubicBezTo>
                  <a:pt x="8645" y="3113"/>
                  <a:pt x="8650" y="3107"/>
                  <a:pt x="8650" y="3113"/>
                </a:cubicBezTo>
                <a:cubicBezTo>
                  <a:pt x="8657" y="3113"/>
                  <a:pt x="8662" y="3113"/>
                  <a:pt x="8662" y="3113"/>
                </a:cubicBezTo>
                <a:cubicBezTo>
                  <a:pt x="8668" y="3113"/>
                  <a:pt x="8668" y="3119"/>
                  <a:pt x="8668" y="3119"/>
                </a:cubicBezTo>
                <a:cubicBezTo>
                  <a:pt x="8680" y="3119"/>
                  <a:pt x="8680" y="3113"/>
                  <a:pt x="8686" y="3107"/>
                </a:cubicBezTo>
                <a:cubicBezTo>
                  <a:pt x="8692" y="3107"/>
                  <a:pt x="8698" y="3101"/>
                  <a:pt x="8698" y="3101"/>
                </a:cubicBezTo>
                <a:cubicBezTo>
                  <a:pt x="8698" y="3095"/>
                  <a:pt x="8698" y="3089"/>
                  <a:pt x="8698" y="3089"/>
                </a:cubicBezTo>
                <a:cubicBezTo>
                  <a:pt x="8704" y="3083"/>
                  <a:pt x="8710" y="3083"/>
                  <a:pt x="8710" y="3077"/>
                </a:cubicBezTo>
                <a:cubicBezTo>
                  <a:pt x="8811" y="3077"/>
                  <a:pt x="8811" y="3077"/>
                  <a:pt x="8811" y="3077"/>
                </a:cubicBezTo>
                <a:cubicBezTo>
                  <a:pt x="8811" y="3059"/>
                  <a:pt x="8811" y="3059"/>
                  <a:pt x="8811" y="3059"/>
                </a:cubicBezTo>
                <a:cubicBezTo>
                  <a:pt x="8811" y="3054"/>
                  <a:pt x="8799" y="3048"/>
                  <a:pt x="8799" y="3036"/>
                </a:cubicBezTo>
                <a:lnTo>
                  <a:pt x="8811" y="3036"/>
                </a:lnTo>
                <a:cubicBezTo>
                  <a:pt x="8811" y="3030"/>
                  <a:pt x="8816" y="3024"/>
                  <a:pt x="8816" y="3024"/>
                </a:cubicBezTo>
                <a:cubicBezTo>
                  <a:pt x="8816" y="3018"/>
                  <a:pt x="8816" y="3012"/>
                  <a:pt x="8816" y="3012"/>
                </a:cubicBezTo>
                <a:cubicBezTo>
                  <a:pt x="8816" y="3000"/>
                  <a:pt x="8816" y="2994"/>
                  <a:pt x="8816" y="2988"/>
                </a:cubicBezTo>
                <a:cubicBezTo>
                  <a:pt x="8816" y="2982"/>
                  <a:pt x="8816" y="2982"/>
                  <a:pt x="8816" y="2976"/>
                </a:cubicBezTo>
                <a:cubicBezTo>
                  <a:pt x="8816" y="2965"/>
                  <a:pt x="8816" y="2959"/>
                  <a:pt x="8816" y="2953"/>
                </a:cubicBezTo>
                <a:lnTo>
                  <a:pt x="8816" y="2929"/>
                </a:lnTo>
                <a:close/>
                <a:moveTo>
                  <a:pt x="11869" y="7274"/>
                </a:moveTo>
                <a:lnTo>
                  <a:pt x="11869" y="7274"/>
                </a:lnTo>
                <a:cubicBezTo>
                  <a:pt x="11869" y="7256"/>
                  <a:pt x="11851" y="7244"/>
                  <a:pt x="11851" y="7221"/>
                </a:cubicBezTo>
                <a:cubicBezTo>
                  <a:pt x="11851" y="7203"/>
                  <a:pt x="11857" y="7197"/>
                  <a:pt x="11863" y="7185"/>
                </a:cubicBezTo>
                <a:cubicBezTo>
                  <a:pt x="11869" y="7179"/>
                  <a:pt x="11875" y="7173"/>
                  <a:pt x="11875" y="7161"/>
                </a:cubicBezTo>
                <a:cubicBezTo>
                  <a:pt x="11875" y="7138"/>
                  <a:pt x="11875" y="7138"/>
                  <a:pt x="11875" y="7138"/>
                </a:cubicBezTo>
                <a:cubicBezTo>
                  <a:pt x="11875" y="7132"/>
                  <a:pt x="11869" y="7126"/>
                  <a:pt x="11869" y="7114"/>
                </a:cubicBezTo>
                <a:cubicBezTo>
                  <a:pt x="11869" y="7108"/>
                  <a:pt x="11869" y="7108"/>
                  <a:pt x="11869" y="7108"/>
                </a:cubicBezTo>
                <a:cubicBezTo>
                  <a:pt x="11869" y="7096"/>
                  <a:pt x="11887" y="7096"/>
                  <a:pt x="11893" y="7090"/>
                </a:cubicBezTo>
                <a:cubicBezTo>
                  <a:pt x="11893" y="7078"/>
                  <a:pt x="11899" y="7072"/>
                  <a:pt x="11899" y="7066"/>
                </a:cubicBezTo>
                <a:cubicBezTo>
                  <a:pt x="11899" y="7055"/>
                  <a:pt x="11899" y="7055"/>
                  <a:pt x="11899" y="7055"/>
                </a:cubicBezTo>
                <a:cubicBezTo>
                  <a:pt x="11899" y="7031"/>
                  <a:pt x="11887" y="7019"/>
                  <a:pt x="11887" y="6995"/>
                </a:cubicBezTo>
                <a:cubicBezTo>
                  <a:pt x="11887" y="6978"/>
                  <a:pt x="11887" y="6966"/>
                  <a:pt x="11887" y="6954"/>
                </a:cubicBezTo>
                <a:cubicBezTo>
                  <a:pt x="11887" y="6942"/>
                  <a:pt x="11887" y="6936"/>
                  <a:pt x="11887" y="6930"/>
                </a:cubicBezTo>
                <a:cubicBezTo>
                  <a:pt x="11887" y="6918"/>
                  <a:pt x="11875" y="6918"/>
                  <a:pt x="11863" y="6912"/>
                </a:cubicBezTo>
                <a:cubicBezTo>
                  <a:pt x="11857" y="6906"/>
                  <a:pt x="11851" y="6901"/>
                  <a:pt x="11839" y="6896"/>
                </a:cubicBezTo>
                <a:cubicBezTo>
                  <a:pt x="11834" y="6890"/>
                  <a:pt x="11827" y="6890"/>
                  <a:pt x="11816" y="6890"/>
                </a:cubicBezTo>
                <a:cubicBezTo>
                  <a:pt x="11816" y="6896"/>
                  <a:pt x="11822" y="6906"/>
                  <a:pt x="11816" y="6912"/>
                </a:cubicBezTo>
                <a:cubicBezTo>
                  <a:pt x="11816" y="6918"/>
                  <a:pt x="11822" y="6924"/>
                  <a:pt x="11816" y="6936"/>
                </a:cubicBezTo>
                <a:cubicBezTo>
                  <a:pt x="11816" y="6942"/>
                  <a:pt x="11804" y="6942"/>
                  <a:pt x="11798" y="6954"/>
                </a:cubicBezTo>
                <a:cubicBezTo>
                  <a:pt x="11786" y="6960"/>
                  <a:pt x="11786" y="6966"/>
                  <a:pt x="11780" y="6972"/>
                </a:cubicBezTo>
                <a:cubicBezTo>
                  <a:pt x="11774" y="6984"/>
                  <a:pt x="11762" y="6984"/>
                  <a:pt x="11756" y="6989"/>
                </a:cubicBezTo>
                <a:cubicBezTo>
                  <a:pt x="11750" y="7001"/>
                  <a:pt x="11750" y="7007"/>
                  <a:pt x="11750" y="7013"/>
                </a:cubicBezTo>
                <a:cubicBezTo>
                  <a:pt x="11745" y="7019"/>
                  <a:pt x="11750" y="7031"/>
                  <a:pt x="11750" y="7037"/>
                </a:cubicBezTo>
                <a:cubicBezTo>
                  <a:pt x="11745" y="7043"/>
                  <a:pt x="11733" y="7037"/>
                  <a:pt x="11727" y="7043"/>
                </a:cubicBezTo>
                <a:cubicBezTo>
                  <a:pt x="11721" y="7055"/>
                  <a:pt x="11727" y="7078"/>
                  <a:pt x="11709" y="7090"/>
                </a:cubicBezTo>
                <a:cubicBezTo>
                  <a:pt x="11703" y="7090"/>
                  <a:pt x="11697" y="7090"/>
                  <a:pt x="11685" y="7090"/>
                </a:cubicBezTo>
                <a:cubicBezTo>
                  <a:pt x="11673" y="7090"/>
                  <a:pt x="11656" y="7084"/>
                  <a:pt x="11644" y="7090"/>
                </a:cubicBezTo>
                <a:cubicBezTo>
                  <a:pt x="11626" y="7090"/>
                  <a:pt x="11608" y="7090"/>
                  <a:pt x="11596" y="7102"/>
                </a:cubicBezTo>
                <a:cubicBezTo>
                  <a:pt x="11584" y="7102"/>
                  <a:pt x="11579" y="7102"/>
                  <a:pt x="11573" y="7114"/>
                </a:cubicBezTo>
                <a:cubicBezTo>
                  <a:pt x="11567" y="7120"/>
                  <a:pt x="11573" y="7126"/>
                  <a:pt x="11573" y="7132"/>
                </a:cubicBezTo>
                <a:cubicBezTo>
                  <a:pt x="11573" y="7144"/>
                  <a:pt x="11573" y="7150"/>
                  <a:pt x="11573" y="7155"/>
                </a:cubicBezTo>
                <a:cubicBezTo>
                  <a:pt x="11567" y="7173"/>
                  <a:pt x="11549" y="7185"/>
                  <a:pt x="11549" y="7203"/>
                </a:cubicBezTo>
                <a:cubicBezTo>
                  <a:pt x="11549" y="7209"/>
                  <a:pt x="11555" y="7215"/>
                  <a:pt x="11555" y="7227"/>
                </a:cubicBezTo>
                <a:cubicBezTo>
                  <a:pt x="11555" y="7244"/>
                  <a:pt x="11555" y="7256"/>
                  <a:pt x="11555" y="7268"/>
                </a:cubicBezTo>
                <a:cubicBezTo>
                  <a:pt x="11555" y="7280"/>
                  <a:pt x="11573" y="7286"/>
                  <a:pt x="11573" y="7292"/>
                </a:cubicBezTo>
                <a:cubicBezTo>
                  <a:pt x="11573" y="7304"/>
                  <a:pt x="11573" y="7310"/>
                  <a:pt x="11573" y="7316"/>
                </a:cubicBezTo>
                <a:cubicBezTo>
                  <a:pt x="11573" y="7327"/>
                  <a:pt x="11579" y="7333"/>
                  <a:pt x="11573" y="7339"/>
                </a:cubicBezTo>
                <a:cubicBezTo>
                  <a:pt x="11567" y="7345"/>
                  <a:pt x="11555" y="7333"/>
                  <a:pt x="11549" y="7339"/>
                </a:cubicBezTo>
                <a:cubicBezTo>
                  <a:pt x="11543" y="7345"/>
                  <a:pt x="11543" y="7351"/>
                  <a:pt x="11537" y="7363"/>
                </a:cubicBezTo>
                <a:cubicBezTo>
                  <a:pt x="11537" y="7369"/>
                  <a:pt x="11531" y="7375"/>
                  <a:pt x="11525" y="7387"/>
                </a:cubicBezTo>
                <a:cubicBezTo>
                  <a:pt x="11525" y="7398"/>
                  <a:pt x="11531" y="7416"/>
                  <a:pt x="11525" y="7428"/>
                </a:cubicBezTo>
                <a:cubicBezTo>
                  <a:pt x="11525" y="7440"/>
                  <a:pt x="11513" y="7446"/>
                  <a:pt x="11507" y="7452"/>
                </a:cubicBezTo>
                <a:cubicBezTo>
                  <a:pt x="11507" y="7464"/>
                  <a:pt x="11507" y="7464"/>
                  <a:pt x="11507" y="7464"/>
                </a:cubicBezTo>
                <a:cubicBezTo>
                  <a:pt x="11507" y="7482"/>
                  <a:pt x="11519" y="7487"/>
                  <a:pt x="11519" y="7499"/>
                </a:cubicBezTo>
                <a:cubicBezTo>
                  <a:pt x="11525" y="7505"/>
                  <a:pt x="11525" y="7511"/>
                  <a:pt x="11525" y="7523"/>
                </a:cubicBezTo>
                <a:cubicBezTo>
                  <a:pt x="11525" y="7547"/>
                  <a:pt x="11525" y="7547"/>
                  <a:pt x="11525" y="7547"/>
                </a:cubicBezTo>
                <a:cubicBezTo>
                  <a:pt x="11525" y="7553"/>
                  <a:pt x="11531" y="7559"/>
                  <a:pt x="11531" y="7571"/>
                </a:cubicBezTo>
                <a:cubicBezTo>
                  <a:pt x="11537" y="7582"/>
                  <a:pt x="11531" y="7594"/>
                  <a:pt x="11531" y="7612"/>
                </a:cubicBezTo>
                <a:cubicBezTo>
                  <a:pt x="11543" y="7612"/>
                  <a:pt x="11549" y="7612"/>
                  <a:pt x="11555" y="7612"/>
                </a:cubicBezTo>
                <a:cubicBezTo>
                  <a:pt x="11573" y="7612"/>
                  <a:pt x="11584" y="7612"/>
                  <a:pt x="11602" y="7612"/>
                </a:cubicBezTo>
                <a:cubicBezTo>
                  <a:pt x="11608" y="7612"/>
                  <a:pt x="11608" y="7630"/>
                  <a:pt x="11614" y="7630"/>
                </a:cubicBezTo>
                <a:cubicBezTo>
                  <a:pt x="11620" y="7630"/>
                  <a:pt x="11626" y="7630"/>
                  <a:pt x="11638" y="7630"/>
                </a:cubicBezTo>
                <a:cubicBezTo>
                  <a:pt x="11644" y="7630"/>
                  <a:pt x="11650" y="7636"/>
                  <a:pt x="11656" y="7636"/>
                </a:cubicBezTo>
                <a:cubicBezTo>
                  <a:pt x="11668" y="7636"/>
                  <a:pt x="11673" y="7630"/>
                  <a:pt x="11679" y="7630"/>
                </a:cubicBezTo>
                <a:cubicBezTo>
                  <a:pt x="11697" y="7630"/>
                  <a:pt x="11715" y="7636"/>
                  <a:pt x="11727" y="7624"/>
                </a:cubicBezTo>
                <a:cubicBezTo>
                  <a:pt x="11733" y="7618"/>
                  <a:pt x="11739" y="7612"/>
                  <a:pt x="11745" y="7600"/>
                </a:cubicBezTo>
                <a:cubicBezTo>
                  <a:pt x="11750" y="7594"/>
                  <a:pt x="11756" y="7588"/>
                  <a:pt x="11756" y="7576"/>
                </a:cubicBezTo>
                <a:cubicBezTo>
                  <a:pt x="11756" y="7571"/>
                  <a:pt x="11756" y="7564"/>
                  <a:pt x="11756" y="7559"/>
                </a:cubicBezTo>
                <a:cubicBezTo>
                  <a:pt x="11756" y="7529"/>
                  <a:pt x="11750" y="7511"/>
                  <a:pt x="11756" y="7487"/>
                </a:cubicBezTo>
                <a:cubicBezTo>
                  <a:pt x="11756" y="7482"/>
                  <a:pt x="11762" y="7470"/>
                  <a:pt x="11762" y="7464"/>
                </a:cubicBezTo>
                <a:cubicBezTo>
                  <a:pt x="11762" y="7458"/>
                  <a:pt x="11774" y="7452"/>
                  <a:pt x="11780" y="7440"/>
                </a:cubicBezTo>
                <a:cubicBezTo>
                  <a:pt x="11780" y="7434"/>
                  <a:pt x="11792" y="7428"/>
                  <a:pt x="11798" y="7422"/>
                </a:cubicBezTo>
                <a:cubicBezTo>
                  <a:pt x="11798" y="7405"/>
                  <a:pt x="11798" y="7393"/>
                  <a:pt x="11798" y="7375"/>
                </a:cubicBezTo>
                <a:cubicBezTo>
                  <a:pt x="11798" y="7357"/>
                  <a:pt x="11792" y="7345"/>
                  <a:pt x="11798" y="7327"/>
                </a:cubicBezTo>
                <a:cubicBezTo>
                  <a:pt x="11798" y="7316"/>
                  <a:pt x="11810" y="7316"/>
                  <a:pt x="11816" y="7310"/>
                </a:cubicBezTo>
                <a:cubicBezTo>
                  <a:pt x="11827" y="7304"/>
                  <a:pt x="11839" y="7304"/>
                  <a:pt x="11845" y="7292"/>
                </a:cubicBezTo>
                <a:cubicBezTo>
                  <a:pt x="11851" y="7286"/>
                  <a:pt x="11869" y="7286"/>
                  <a:pt x="11869" y="7274"/>
                </a:cubicBezTo>
                <a:close/>
                <a:moveTo>
                  <a:pt x="10920" y="4554"/>
                </a:moveTo>
                <a:lnTo>
                  <a:pt x="10920" y="4554"/>
                </a:lnTo>
                <a:cubicBezTo>
                  <a:pt x="10920" y="4542"/>
                  <a:pt x="10909" y="4542"/>
                  <a:pt x="10903" y="4530"/>
                </a:cubicBezTo>
                <a:cubicBezTo>
                  <a:pt x="10903" y="4524"/>
                  <a:pt x="10909" y="4518"/>
                  <a:pt x="10903" y="4506"/>
                </a:cubicBezTo>
                <a:cubicBezTo>
                  <a:pt x="10903" y="4500"/>
                  <a:pt x="10909" y="4494"/>
                  <a:pt x="10903" y="4488"/>
                </a:cubicBezTo>
                <a:cubicBezTo>
                  <a:pt x="10903" y="4476"/>
                  <a:pt x="10891" y="4476"/>
                  <a:pt x="10885" y="4471"/>
                </a:cubicBezTo>
                <a:cubicBezTo>
                  <a:pt x="10873" y="4465"/>
                  <a:pt x="10867" y="4459"/>
                  <a:pt x="10861" y="4459"/>
                </a:cubicBezTo>
                <a:cubicBezTo>
                  <a:pt x="10849" y="4453"/>
                  <a:pt x="10843" y="4459"/>
                  <a:pt x="10837" y="4459"/>
                </a:cubicBezTo>
                <a:cubicBezTo>
                  <a:pt x="10825" y="4453"/>
                  <a:pt x="10825" y="4441"/>
                  <a:pt x="10814" y="4441"/>
                </a:cubicBezTo>
                <a:cubicBezTo>
                  <a:pt x="10802" y="4441"/>
                  <a:pt x="10802" y="4441"/>
                  <a:pt x="10802" y="4441"/>
                </a:cubicBezTo>
                <a:cubicBezTo>
                  <a:pt x="10778" y="4441"/>
                  <a:pt x="10766" y="4459"/>
                  <a:pt x="10743" y="4465"/>
                </a:cubicBezTo>
                <a:cubicBezTo>
                  <a:pt x="10731" y="4465"/>
                  <a:pt x="10731" y="4465"/>
                  <a:pt x="10731" y="4465"/>
                </a:cubicBezTo>
                <a:cubicBezTo>
                  <a:pt x="10570" y="4423"/>
                  <a:pt x="10570" y="4423"/>
                  <a:pt x="10570" y="4423"/>
                </a:cubicBezTo>
                <a:cubicBezTo>
                  <a:pt x="10553" y="4429"/>
                  <a:pt x="10541" y="4435"/>
                  <a:pt x="10523" y="4435"/>
                </a:cubicBezTo>
                <a:cubicBezTo>
                  <a:pt x="10511" y="4435"/>
                  <a:pt x="10499" y="4435"/>
                  <a:pt x="10488" y="4429"/>
                </a:cubicBezTo>
                <a:cubicBezTo>
                  <a:pt x="10476" y="4423"/>
                  <a:pt x="10476" y="4411"/>
                  <a:pt x="10464" y="4405"/>
                </a:cubicBezTo>
                <a:cubicBezTo>
                  <a:pt x="10446" y="4394"/>
                  <a:pt x="10440" y="4382"/>
                  <a:pt x="10422" y="4370"/>
                </a:cubicBezTo>
                <a:cubicBezTo>
                  <a:pt x="10393" y="4358"/>
                  <a:pt x="10375" y="4340"/>
                  <a:pt x="10339" y="4340"/>
                </a:cubicBezTo>
                <a:cubicBezTo>
                  <a:pt x="10316" y="4340"/>
                  <a:pt x="10304" y="4352"/>
                  <a:pt x="10280" y="4352"/>
                </a:cubicBezTo>
                <a:cubicBezTo>
                  <a:pt x="10268" y="4352"/>
                  <a:pt x="10262" y="4346"/>
                  <a:pt x="10250" y="4346"/>
                </a:cubicBezTo>
                <a:cubicBezTo>
                  <a:pt x="10250" y="4370"/>
                  <a:pt x="10245" y="4382"/>
                  <a:pt x="10250" y="4399"/>
                </a:cubicBezTo>
                <a:cubicBezTo>
                  <a:pt x="10250" y="4411"/>
                  <a:pt x="10256" y="4417"/>
                  <a:pt x="10256" y="4423"/>
                </a:cubicBezTo>
                <a:cubicBezTo>
                  <a:pt x="10256" y="4453"/>
                  <a:pt x="10250" y="4465"/>
                  <a:pt x="10250" y="4494"/>
                </a:cubicBezTo>
                <a:cubicBezTo>
                  <a:pt x="10233" y="4494"/>
                  <a:pt x="10227" y="4494"/>
                  <a:pt x="10215" y="4494"/>
                </a:cubicBezTo>
                <a:cubicBezTo>
                  <a:pt x="10191" y="4494"/>
                  <a:pt x="10191" y="4494"/>
                  <a:pt x="10191" y="4494"/>
                </a:cubicBezTo>
                <a:cubicBezTo>
                  <a:pt x="10185" y="4494"/>
                  <a:pt x="10179" y="4500"/>
                  <a:pt x="10167" y="4494"/>
                </a:cubicBezTo>
                <a:cubicBezTo>
                  <a:pt x="10156" y="4494"/>
                  <a:pt x="10156" y="4482"/>
                  <a:pt x="10144" y="4476"/>
                </a:cubicBezTo>
                <a:cubicBezTo>
                  <a:pt x="10138" y="4465"/>
                  <a:pt x="10132" y="4459"/>
                  <a:pt x="10120" y="4453"/>
                </a:cubicBezTo>
                <a:cubicBezTo>
                  <a:pt x="10114" y="4447"/>
                  <a:pt x="10102" y="4447"/>
                  <a:pt x="10090" y="4447"/>
                </a:cubicBezTo>
                <a:cubicBezTo>
                  <a:pt x="9978" y="4447"/>
                  <a:pt x="9978" y="4447"/>
                  <a:pt x="9978" y="4447"/>
                </a:cubicBezTo>
                <a:cubicBezTo>
                  <a:pt x="9978" y="4435"/>
                  <a:pt x="9972" y="4429"/>
                  <a:pt x="9966" y="4423"/>
                </a:cubicBezTo>
                <a:cubicBezTo>
                  <a:pt x="9966" y="4417"/>
                  <a:pt x="9966" y="4405"/>
                  <a:pt x="9966" y="4399"/>
                </a:cubicBezTo>
                <a:cubicBezTo>
                  <a:pt x="9960" y="4394"/>
                  <a:pt x="9948" y="4394"/>
                  <a:pt x="9942" y="4387"/>
                </a:cubicBezTo>
                <a:cubicBezTo>
                  <a:pt x="9930" y="4382"/>
                  <a:pt x="9924" y="4376"/>
                  <a:pt x="9918" y="4370"/>
                </a:cubicBezTo>
                <a:cubicBezTo>
                  <a:pt x="9912" y="4370"/>
                  <a:pt x="9901" y="4370"/>
                  <a:pt x="9895" y="4364"/>
                </a:cubicBezTo>
                <a:cubicBezTo>
                  <a:pt x="9877" y="4364"/>
                  <a:pt x="9865" y="4358"/>
                  <a:pt x="9847" y="4352"/>
                </a:cubicBezTo>
                <a:cubicBezTo>
                  <a:pt x="9829" y="4352"/>
                  <a:pt x="9818" y="4358"/>
                  <a:pt x="9806" y="4352"/>
                </a:cubicBezTo>
                <a:cubicBezTo>
                  <a:pt x="9783" y="4352"/>
                  <a:pt x="9777" y="4340"/>
                  <a:pt x="9759" y="4334"/>
                </a:cubicBezTo>
                <a:cubicBezTo>
                  <a:pt x="9736" y="4322"/>
                  <a:pt x="9718" y="4310"/>
                  <a:pt x="9712" y="4293"/>
                </a:cubicBezTo>
                <a:cubicBezTo>
                  <a:pt x="9712" y="4287"/>
                  <a:pt x="9706" y="4275"/>
                  <a:pt x="9706" y="4269"/>
                </a:cubicBezTo>
                <a:cubicBezTo>
                  <a:pt x="9706" y="4257"/>
                  <a:pt x="9712" y="4257"/>
                  <a:pt x="9718" y="4245"/>
                </a:cubicBezTo>
                <a:cubicBezTo>
                  <a:pt x="9724" y="4233"/>
                  <a:pt x="9736" y="4239"/>
                  <a:pt x="9741" y="4228"/>
                </a:cubicBezTo>
                <a:cubicBezTo>
                  <a:pt x="9741" y="4221"/>
                  <a:pt x="9747" y="4216"/>
                  <a:pt x="9747" y="4204"/>
                </a:cubicBezTo>
                <a:cubicBezTo>
                  <a:pt x="9747" y="4198"/>
                  <a:pt x="9741" y="4192"/>
                  <a:pt x="9736" y="4186"/>
                </a:cubicBezTo>
                <a:cubicBezTo>
                  <a:pt x="9730" y="4174"/>
                  <a:pt x="9718" y="4174"/>
                  <a:pt x="9712" y="4174"/>
                </a:cubicBezTo>
                <a:cubicBezTo>
                  <a:pt x="9706" y="4168"/>
                  <a:pt x="9700" y="4162"/>
                  <a:pt x="9688" y="4156"/>
                </a:cubicBezTo>
                <a:cubicBezTo>
                  <a:pt x="9700" y="4150"/>
                  <a:pt x="9694" y="4139"/>
                  <a:pt x="9706" y="4133"/>
                </a:cubicBezTo>
                <a:cubicBezTo>
                  <a:pt x="9712" y="4127"/>
                  <a:pt x="9724" y="4127"/>
                  <a:pt x="9730" y="4127"/>
                </a:cubicBezTo>
                <a:cubicBezTo>
                  <a:pt x="9736" y="4121"/>
                  <a:pt x="9747" y="4121"/>
                  <a:pt x="9753" y="4121"/>
                </a:cubicBezTo>
                <a:cubicBezTo>
                  <a:pt x="9747" y="4115"/>
                  <a:pt x="9753" y="4103"/>
                  <a:pt x="9747" y="4097"/>
                </a:cubicBezTo>
                <a:cubicBezTo>
                  <a:pt x="9741" y="4091"/>
                  <a:pt x="9730" y="4097"/>
                  <a:pt x="9724" y="4091"/>
                </a:cubicBezTo>
                <a:cubicBezTo>
                  <a:pt x="9706" y="4085"/>
                  <a:pt x="9694" y="4073"/>
                  <a:pt x="9676" y="4073"/>
                </a:cubicBezTo>
                <a:cubicBezTo>
                  <a:pt x="9670" y="4073"/>
                  <a:pt x="9664" y="4079"/>
                  <a:pt x="9653" y="4079"/>
                </a:cubicBezTo>
                <a:cubicBezTo>
                  <a:pt x="9647" y="4079"/>
                  <a:pt x="9641" y="4079"/>
                  <a:pt x="9635" y="4079"/>
                </a:cubicBezTo>
                <a:cubicBezTo>
                  <a:pt x="9617" y="4085"/>
                  <a:pt x="9605" y="4097"/>
                  <a:pt x="9587" y="4097"/>
                </a:cubicBezTo>
                <a:cubicBezTo>
                  <a:pt x="9581" y="4097"/>
                  <a:pt x="9575" y="4097"/>
                  <a:pt x="9564" y="4097"/>
                </a:cubicBezTo>
                <a:cubicBezTo>
                  <a:pt x="9540" y="4097"/>
                  <a:pt x="9522" y="4091"/>
                  <a:pt x="9498" y="4097"/>
                </a:cubicBezTo>
                <a:cubicBezTo>
                  <a:pt x="9487" y="4097"/>
                  <a:pt x="9481" y="4109"/>
                  <a:pt x="9475" y="4115"/>
                </a:cubicBezTo>
                <a:cubicBezTo>
                  <a:pt x="9463" y="4121"/>
                  <a:pt x="9457" y="4127"/>
                  <a:pt x="9451" y="4133"/>
                </a:cubicBezTo>
                <a:cubicBezTo>
                  <a:pt x="9445" y="4127"/>
                  <a:pt x="9433" y="4121"/>
                  <a:pt x="9427" y="4115"/>
                </a:cubicBezTo>
                <a:cubicBezTo>
                  <a:pt x="9421" y="4109"/>
                  <a:pt x="9421" y="4097"/>
                  <a:pt x="9409" y="4091"/>
                </a:cubicBezTo>
                <a:cubicBezTo>
                  <a:pt x="9398" y="4079"/>
                  <a:pt x="9380" y="4073"/>
                  <a:pt x="9362" y="4073"/>
                </a:cubicBezTo>
                <a:cubicBezTo>
                  <a:pt x="9338" y="4073"/>
                  <a:pt x="9321" y="4091"/>
                  <a:pt x="9297" y="4103"/>
                </a:cubicBezTo>
                <a:cubicBezTo>
                  <a:pt x="9291" y="4109"/>
                  <a:pt x="9279" y="4103"/>
                  <a:pt x="9273" y="4103"/>
                </a:cubicBezTo>
                <a:cubicBezTo>
                  <a:pt x="9261" y="4109"/>
                  <a:pt x="9261" y="4115"/>
                  <a:pt x="9249" y="4127"/>
                </a:cubicBezTo>
                <a:cubicBezTo>
                  <a:pt x="9137" y="4127"/>
                  <a:pt x="9137" y="4127"/>
                  <a:pt x="9137" y="4127"/>
                </a:cubicBezTo>
                <a:cubicBezTo>
                  <a:pt x="9131" y="4133"/>
                  <a:pt x="9131" y="4139"/>
                  <a:pt x="9125" y="4150"/>
                </a:cubicBezTo>
                <a:cubicBezTo>
                  <a:pt x="9119" y="4156"/>
                  <a:pt x="9125" y="4168"/>
                  <a:pt x="9119" y="4174"/>
                </a:cubicBezTo>
                <a:cubicBezTo>
                  <a:pt x="9113" y="4180"/>
                  <a:pt x="9107" y="4186"/>
                  <a:pt x="9095" y="4192"/>
                </a:cubicBezTo>
                <a:cubicBezTo>
                  <a:pt x="9089" y="4192"/>
                  <a:pt x="9083" y="4192"/>
                  <a:pt x="9071" y="4192"/>
                </a:cubicBezTo>
                <a:cubicBezTo>
                  <a:pt x="9054" y="4192"/>
                  <a:pt x="9042" y="4186"/>
                  <a:pt x="9030" y="4192"/>
                </a:cubicBezTo>
                <a:cubicBezTo>
                  <a:pt x="9018" y="4192"/>
                  <a:pt x="9012" y="4198"/>
                  <a:pt x="9006" y="4198"/>
                </a:cubicBezTo>
                <a:cubicBezTo>
                  <a:pt x="8994" y="4198"/>
                  <a:pt x="8994" y="4198"/>
                  <a:pt x="8994" y="4198"/>
                </a:cubicBezTo>
                <a:cubicBezTo>
                  <a:pt x="8982" y="4198"/>
                  <a:pt x="8971" y="4192"/>
                  <a:pt x="8959" y="4192"/>
                </a:cubicBezTo>
                <a:cubicBezTo>
                  <a:pt x="8929" y="4192"/>
                  <a:pt x="8917" y="4198"/>
                  <a:pt x="8888" y="4192"/>
                </a:cubicBezTo>
                <a:cubicBezTo>
                  <a:pt x="8882" y="4192"/>
                  <a:pt x="8876" y="4192"/>
                  <a:pt x="8870" y="4192"/>
                </a:cubicBezTo>
                <a:cubicBezTo>
                  <a:pt x="8858" y="4186"/>
                  <a:pt x="8852" y="4174"/>
                  <a:pt x="8846" y="4174"/>
                </a:cubicBezTo>
                <a:cubicBezTo>
                  <a:pt x="8823" y="4162"/>
                  <a:pt x="8823" y="4162"/>
                  <a:pt x="8823" y="4162"/>
                </a:cubicBezTo>
                <a:cubicBezTo>
                  <a:pt x="8816" y="4168"/>
                  <a:pt x="8805" y="4174"/>
                  <a:pt x="8805" y="4186"/>
                </a:cubicBezTo>
                <a:cubicBezTo>
                  <a:pt x="8805" y="4192"/>
                  <a:pt x="8805" y="4198"/>
                  <a:pt x="8805" y="4204"/>
                </a:cubicBezTo>
                <a:cubicBezTo>
                  <a:pt x="8805" y="4216"/>
                  <a:pt x="8799" y="4221"/>
                  <a:pt x="8799" y="4228"/>
                </a:cubicBezTo>
                <a:cubicBezTo>
                  <a:pt x="8799" y="4245"/>
                  <a:pt x="8799" y="4251"/>
                  <a:pt x="8799" y="4263"/>
                </a:cubicBezTo>
                <a:cubicBezTo>
                  <a:pt x="8793" y="4263"/>
                  <a:pt x="8787" y="4263"/>
                  <a:pt x="8775" y="4263"/>
                </a:cubicBezTo>
                <a:cubicBezTo>
                  <a:pt x="8769" y="4263"/>
                  <a:pt x="8763" y="4269"/>
                  <a:pt x="8751" y="4269"/>
                </a:cubicBezTo>
                <a:cubicBezTo>
                  <a:pt x="8739" y="4269"/>
                  <a:pt x="8727" y="4263"/>
                  <a:pt x="8716" y="4263"/>
                </a:cubicBezTo>
                <a:cubicBezTo>
                  <a:pt x="8716" y="4358"/>
                  <a:pt x="8716" y="4358"/>
                  <a:pt x="8716" y="4358"/>
                </a:cubicBezTo>
                <a:cubicBezTo>
                  <a:pt x="8627" y="4358"/>
                  <a:pt x="8627" y="4358"/>
                  <a:pt x="8627" y="4358"/>
                </a:cubicBezTo>
                <a:cubicBezTo>
                  <a:pt x="8627" y="4376"/>
                  <a:pt x="8621" y="4387"/>
                  <a:pt x="8621" y="4405"/>
                </a:cubicBezTo>
                <a:cubicBezTo>
                  <a:pt x="8621" y="4423"/>
                  <a:pt x="8621" y="4435"/>
                  <a:pt x="8621" y="4453"/>
                </a:cubicBezTo>
                <a:cubicBezTo>
                  <a:pt x="8621" y="4459"/>
                  <a:pt x="8615" y="4465"/>
                  <a:pt x="8609" y="4476"/>
                </a:cubicBezTo>
                <a:cubicBezTo>
                  <a:pt x="8609" y="4488"/>
                  <a:pt x="8603" y="4506"/>
                  <a:pt x="8603" y="4524"/>
                </a:cubicBezTo>
                <a:cubicBezTo>
                  <a:pt x="8603" y="4565"/>
                  <a:pt x="8603" y="4565"/>
                  <a:pt x="8603" y="4565"/>
                </a:cubicBezTo>
                <a:cubicBezTo>
                  <a:pt x="8538" y="4565"/>
                  <a:pt x="8538" y="4565"/>
                  <a:pt x="8538" y="4565"/>
                </a:cubicBezTo>
                <a:cubicBezTo>
                  <a:pt x="8538" y="4595"/>
                  <a:pt x="8532" y="4619"/>
                  <a:pt x="8508" y="4637"/>
                </a:cubicBezTo>
                <a:cubicBezTo>
                  <a:pt x="8502" y="4637"/>
                  <a:pt x="8490" y="4637"/>
                  <a:pt x="8484" y="4642"/>
                </a:cubicBezTo>
                <a:cubicBezTo>
                  <a:pt x="8479" y="4648"/>
                  <a:pt x="8479" y="4660"/>
                  <a:pt x="8467" y="4660"/>
                </a:cubicBezTo>
                <a:cubicBezTo>
                  <a:pt x="8461" y="4666"/>
                  <a:pt x="8455" y="4666"/>
                  <a:pt x="8443" y="4666"/>
                </a:cubicBezTo>
                <a:cubicBezTo>
                  <a:pt x="8437" y="4672"/>
                  <a:pt x="8425" y="4666"/>
                  <a:pt x="8425" y="4666"/>
                </a:cubicBezTo>
                <a:cubicBezTo>
                  <a:pt x="8413" y="4672"/>
                  <a:pt x="8419" y="4684"/>
                  <a:pt x="8413" y="4690"/>
                </a:cubicBezTo>
                <a:cubicBezTo>
                  <a:pt x="8407" y="4696"/>
                  <a:pt x="8396" y="4708"/>
                  <a:pt x="8396" y="4714"/>
                </a:cubicBezTo>
                <a:cubicBezTo>
                  <a:pt x="8384" y="4731"/>
                  <a:pt x="8384" y="4749"/>
                  <a:pt x="8372" y="4767"/>
                </a:cubicBezTo>
                <a:cubicBezTo>
                  <a:pt x="8366" y="4773"/>
                  <a:pt x="8360" y="4785"/>
                  <a:pt x="8354" y="4797"/>
                </a:cubicBezTo>
                <a:cubicBezTo>
                  <a:pt x="8348" y="4803"/>
                  <a:pt x="8354" y="4809"/>
                  <a:pt x="8348" y="4814"/>
                </a:cubicBezTo>
                <a:cubicBezTo>
                  <a:pt x="8342" y="4826"/>
                  <a:pt x="8330" y="4832"/>
                  <a:pt x="8324" y="4838"/>
                </a:cubicBezTo>
                <a:cubicBezTo>
                  <a:pt x="8318" y="4850"/>
                  <a:pt x="8318" y="4856"/>
                  <a:pt x="8313" y="4862"/>
                </a:cubicBezTo>
                <a:cubicBezTo>
                  <a:pt x="8307" y="4868"/>
                  <a:pt x="8313" y="4880"/>
                  <a:pt x="8307" y="4886"/>
                </a:cubicBezTo>
                <a:cubicBezTo>
                  <a:pt x="8301" y="4892"/>
                  <a:pt x="8295" y="4886"/>
                  <a:pt x="8283" y="4886"/>
                </a:cubicBezTo>
                <a:cubicBezTo>
                  <a:pt x="8271" y="4892"/>
                  <a:pt x="8259" y="4892"/>
                  <a:pt x="8247" y="4892"/>
                </a:cubicBezTo>
                <a:cubicBezTo>
                  <a:pt x="8247" y="4921"/>
                  <a:pt x="8247" y="4939"/>
                  <a:pt x="8247" y="4963"/>
                </a:cubicBezTo>
                <a:cubicBezTo>
                  <a:pt x="8247" y="4975"/>
                  <a:pt x="8241" y="4980"/>
                  <a:pt x="8241" y="4986"/>
                </a:cubicBezTo>
                <a:cubicBezTo>
                  <a:pt x="8235" y="4998"/>
                  <a:pt x="8235" y="5004"/>
                  <a:pt x="8235" y="5010"/>
                </a:cubicBezTo>
                <a:cubicBezTo>
                  <a:pt x="8230" y="5022"/>
                  <a:pt x="8218" y="5022"/>
                  <a:pt x="8212" y="5028"/>
                </a:cubicBezTo>
                <a:cubicBezTo>
                  <a:pt x="8206" y="5034"/>
                  <a:pt x="8194" y="5028"/>
                  <a:pt x="8188" y="5034"/>
                </a:cubicBezTo>
                <a:cubicBezTo>
                  <a:pt x="8182" y="5040"/>
                  <a:pt x="8182" y="5052"/>
                  <a:pt x="8176" y="5058"/>
                </a:cubicBezTo>
                <a:cubicBezTo>
                  <a:pt x="8176" y="5099"/>
                  <a:pt x="8176" y="5099"/>
                  <a:pt x="8176" y="5099"/>
                </a:cubicBezTo>
                <a:cubicBezTo>
                  <a:pt x="8194" y="5099"/>
                  <a:pt x="8206" y="5099"/>
                  <a:pt x="8224" y="5105"/>
                </a:cubicBezTo>
                <a:cubicBezTo>
                  <a:pt x="8230" y="5105"/>
                  <a:pt x="8235" y="5099"/>
                  <a:pt x="8247" y="5105"/>
                </a:cubicBezTo>
                <a:cubicBezTo>
                  <a:pt x="8253" y="5105"/>
                  <a:pt x="8259" y="5099"/>
                  <a:pt x="8265" y="5105"/>
                </a:cubicBezTo>
                <a:cubicBezTo>
                  <a:pt x="8277" y="5105"/>
                  <a:pt x="8277" y="5117"/>
                  <a:pt x="8283" y="5123"/>
                </a:cubicBezTo>
                <a:cubicBezTo>
                  <a:pt x="8271" y="5146"/>
                  <a:pt x="8271" y="5146"/>
                  <a:pt x="8271" y="5146"/>
                </a:cubicBezTo>
                <a:cubicBezTo>
                  <a:pt x="8271" y="5158"/>
                  <a:pt x="8259" y="5158"/>
                  <a:pt x="8259" y="5170"/>
                </a:cubicBezTo>
                <a:cubicBezTo>
                  <a:pt x="8259" y="5224"/>
                  <a:pt x="8265" y="5253"/>
                  <a:pt x="8265" y="5307"/>
                </a:cubicBezTo>
                <a:cubicBezTo>
                  <a:pt x="8265" y="5330"/>
                  <a:pt x="8265" y="5330"/>
                  <a:pt x="8265" y="5330"/>
                </a:cubicBezTo>
                <a:cubicBezTo>
                  <a:pt x="8265" y="5336"/>
                  <a:pt x="8265" y="5348"/>
                  <a:pt x="8265" y="5354"/>
                </a:cubicBezTo>
                <a:cubicBezTo>
                  <a:pt x="8259" y="5366"/>
                  <a:pt x="8253" y="5372"/>
                  <a:pt x="8247" y="5378"/>
                </a:cubicBezTo>
                <a:cubicBezTo>
                  <a:pt x="8241" y="5384"/>
                  <a:pt x="8224" y="5372"/>
                  <a:pt x="8224" y="5378"/>
                </a:cubicBezTo>
                <a:cubicBezTo>
                  <a:pt x="8218" y="5384"/>
                  <a:pt x="8218" y="5390"/>
                  <a:pt x="8218" y="5401"/>
                </a:cubicBezTo>
                <a:cubicBezTo>
                  <a:pt x="8218" y="5407"/>
                  <a:pt x="8230" y="5413"/>
                  <a:pt x="8230" y="5419"/>
                </a:cubicBezTo>
                <a:cubicBezTo>
                  <a:pt x="8230" y="5431"/>
                  <a:pt x="8230" y="5437"/>
                  <a:pt x="8235" y="5443"/>
                </a:cubicBezTo>
                <a:cubicBezTo>
                  <a:pt x="8235" y="5455"/>
                  <a:pt x="8241" y="5461"/>
                  <a:pt x="8241" y="5467"/>
                </a:cubicBezTo>
                <a:cubicBezTo>
                  <a:pt x="8241" y="5490"/>
                  <a:pt x="8241" y="5490"/>
                  <a:pt x="8241" y="5490"/>
                </a:cubicBezTo>
                <a:cubicBezTo>
                  <a:pt x="8241" y="5508"/>
                  <a:pt x="8235" y="5520"/>
                  <a:pt x="8247" y="5538"/>
                </a:cubicBezTo>
                <a:cubicBezTo>
                  <a:pt x="8247" y="5544"/>
                  <a:pt x="8259" y="5544"/>
                  <a:pt x="8265" y="5556"/>
                </a:cubicBezTo>
                <a:cubicBezTo>
                  <a:pt x="8271" y="5562"/>
                  <a:pt x="8271" y="5573"/>
                  <a:pt x="8277" y="5573"/>
                </a:cubicBezTo>
                <a:cubicBezTo>
                  <a:pt x="8289" y="5579"/>
                  <a:pt x="8295" y="5585"/>
                  <a:pt x="8301" y="5585"/>
                </a:cubicBezTo>
                <a:cubicBezTo>
                  <a:pt x="8313" y="5591"/>
                  <a:pt x="8313" y="5603"/>
                  <a:pt x="8324" y="5603"/>
                </a:cubicBezTo>
                <a:cubicBezTo>
                  <a:pt x="8330" y="5609"/>
                  <a:pt x="8342" y="5603"/>
                  <a:pt x="8348" y="5603"/>
                </a:cubicBezTo>
                <a:cubicBezTo>
                  <a:pt x="8354" y="5609"/>
                  <a:pt x="8366" y="5609"/>
                  <a:pt x="8372" y="5615"/>
                </a:cubicBezTo>
                <a:cubicBezTo>
                  <a:pt x="8384" y="5627"/>
                  <a:pt x="8372" y="5651"/>
                  <a:pt x="8384" y="5662"/>
                </a:cubicBezTo>
                <a:cubicBezTo>
                  <a:pt x="8390" y="5668"/>
                  <a:pt x="8396" y="5668"/>
                  <a:pt x="8407" y="5674"/>
                </a:cubicBezTo>
                <a:cubicBezTo>
                  <a:pt x="8413" y="5680"/>
                  <a:pt x="8419" y="5674"/>
                  <a:pt x="8425" y="5674"/>
                </a:cubicBezTo>
                <a:cubicBezTo>
                  <a:pt x="8425" y="5698"/>
                  <a:pt x="8425" y="5716"/>
                  <a:pt x="8425" y="5739"/>
                </a:cubicBezTo>
                <a:cubicBezTo>
                  <a:pt x="8431" y="5751"/>
                  <a:pt x="8437" y="5757"/>
                  <a:pt x="8443" y="5763"/>
                </a:cubicBezTo>
                <a:cubicBezTo>
                  <a:pt x="8449" y="5775"/>
                  <a:pt x="8461" y="5769"/>
                  <a:pt x="8473" y="5775"/>
                </a:cubicBezTo>
                <a:cubicBezTo>
                  <a:pt x="8490" y="5787"/>
                  <a:pt x="8502" y="5799"/>
                  <a:pt x="8520" y="5805"/>
                </a:cubicBezTo>
                <a:cubicBezTo>
                  <a:pt x="8538" y="5810"/>
                  <a:pt x="8550" y="5810"/>
                  <a:pt x="8573" y="5810"/>
                </a:cubicBezTo>
                <a:cubicBezTo>
                  <a:pt x="8573" y="5817"/>
                  <a:pt x="8573" y="5822"/>
                  <a:pt x="8573" y="5834"/>
                </a:cubicBezTo>
                <a:cubicBezTo>
                  <a:pt x="8573" y="5840"/>
                  <a:pt x="8573" y="5846"/>
                  <a:pt x="8573" y="5858"/>
                </a:cubicBezTo>
                <a:cubicBezTo>
                  <a:pt x="8579" y="5864"/>
                  <a:pt x="8573" y="5870"/>
                  <a:pt x="8573" y="5882"/>
                </a:cubicBezTo>
                <a:cubicBezTo>
                  <a:pt x="8579" y="5888"/>
                  <a:pt x="8591" y="5888"/>
                  <a:pt x="8597" y="5888"/>
                </a:cubicBezTo>
                <a:cubicBezTo>
                  <a:pt x="8609" y="5894"/>
                  <a:pt x="8615" y="5899"/>
                  <a:pt x="8621" y="5899"/>
                </a:cubicBezTo>
                <a:cubicBezTo>
                  <a:pt x="8633" y="5905"/>
                  <a:pt x="8633" y="5917"/>
                  <a:pt x="8639" y="5923"/>
                </a:cubicBezTo>
                <a:cubicBezTo>
                  <a:pt x="8650" y="5935"/>
                  <a:pt x="8668" y="5947"/>
                  <a:pt x="8686" y="5953"/>
                </a:cubicBezTo>
                <a:cubicBezTo>
                  <a:pt x="8692" y="5953"/>
                  <a:pt x="8698" y="5953"/>
                  <a:pt x="8710" y="5953"/>
                </a:cubicBezTo>
                <a:cubicBezTo>
                  <a:pt x="8716" y="5953"/>
                  <a:pt x="8722" y="5965"/>
                  <a:pt x="8734" y="5965"/>
                </a:cubicBezTo>
                <a:cubicBezTo>
                  <a:pt x="8739" y="5965"/>
                  <a:pt x="8751" y="5971"/>
                  <a:pt x="8763" y="5971"/>
                </a:cubicBezTo>
                <a:cubicBezTo>
                  <a:pt x="8775" y="5971"/>
                  <a:pt x="8781" y="5959"/>
                  <a:pt x="8787" y="5947"/>
                </a:cubicBezTo>
                <a:cubicBezTo>
                  <a:pt x="8793" y="5941"/>
                  <a:pt x="8787" y="5929"/>
                  <a:pt x="8793" y="5923"/>
                </a:cubicBezTo>
                <a:cubicBezTo>
                  <a:pt x="8805" y="5917"/>
                  <a:pt x="8823" y="5917"/>
                  <a:pt x="8840" y="5917"/>
                </a:cubicBezTo>
                <a:cubicBezTo>
                  <a:pt x="8846" y="5917"/>
                  <a:pt x="8852" y="5923"/>
                  <a:pt x="8864" y="5923"/>
                </a:cubicBezTo>
                <a:cubicBezTo>
                  <a:pt x="8870" y="5923"/>
                  <a:pt x="8876" y="5917"/>
                  <a:pt x="8888" y="5917"/>
                </a:cubicBezTo>
                <a:cubicBezTo>
                  <a:pt x="8900" y="5917"/>
                  <a:pt x="8900" y="5917"/>
                  <a:pt x="8900" y="5917"/>
                </a:cubicBezTo>
                <a:cubicBezTo>
                  <a:pt x="8923" y="5917"/>
                  <a:pt x="8935" y="5917"/>
                  <a:pt x="8959" y="5917"/>
                </a:cubicBezTo>
                <a:cubicBezTo>
                  <a:pt x="8965" y="5917"/>
                  <a:pt x="8977" y="5917"/>
                  <a:pt x="8982" y="5917"/>
                </a:cubicBezTo>
                <a:cubicBezTo>
                  <a:pt x="8989" y="5923"/>
                  <a:pt x="8982" y="5935"/>
                  <a:pt x="8994" y="5941"/>
                </a:cubicBezTo>
                <a:cubicBezTo>
                  <a:pt x="9012" y="5953"/>
                  <a:pt x="9030" y="5947"/>
                  <a:pt x="9048" y="5947"/>
                </a:cubicBezTo>
                <a:cubicBezTo>
                  <a:pt x="9066" y="5947"/>
                  <a:pt x="9071" y="5947"/>
                  <a:pt x="9083" y="5947"/>
                </a:cubicBezTo>
                <a:cubicBezTo>
                  <a:pt x="9095" y="5947"/>
                  <a:pt x="9101" y="5941"/>
                  <a:pt x="9107" y="5935"/>
                </a:cubicBezTo>
                <a:cubicBezTo>
                  <a:pt x="9113" y="5935"/>
                  <a:pt x="9125" y="5941"/>
                  <a:pt x="9131" y="5935"/>
                </a:cubicBezTo>
                <a:cubicBezTo>
                  <a:pt x="9137" y="5929"/>
                  <a:pt x="9137" y="5917"/>
                  <a:pt x="9143" y="5911"/>
                </a:cubicBezTo>
                <a:cubicBezTo>
                  <a:pt x="9148" y="5905"/>
                  <a:pt x="9154" y="5899"/>
                  <a:pt x="9166" y="5894"/>
                </a:cubicBezTo>
                <a:cubicBezTo>
                  <a:pt x="9172" y="5888"/>
                  <a:pt x="9178" y="5882"/>
                  <a:pt x="9190" y="5882"/>
                </a:cubicBezTo>
                <a:cubicBezTo>
                  <a:pt x="9202" y="5876"/>
                  <a:pt x="9214" y="5882"/>
                  <a:pt x="9232" y="5882"/>
                </a:cubicBezTo>
                <a:cubicBezTo>
                  <a:pt x="9249" y="5882"/>
                  <a:pt x="9261" y="5888"/>
                  <a:pt x="9279" y="5888"/>
                </a:cubicBezTo>
                <a:cubicBezTo>
                  <a:pt x="9291" y="5888"/>
                  <a:pt x="9291" y="5888"/>
                  <a:pt x="9291" y="5888"/>
                </a:cubicBezTo>
                <a:cubicBezTo>
                  <a:pt x="9303" y="5882"/>
                  <a:pt x="9309" y="5864"/>
                  <a:pt x="9321" y="5864"/>
                </a:cubicBezTo>
                <a:cubicBezTo>
                  <a:pt x="9338" y="5852"/>
                  <a:pt x="9356" y="5852"/>
                  <a:pt x="9380" y="5852"/>
                </a:cubicBezTo>
                <a:cubicBezTo>
                  <a:pt x="9392" y="5852"/>
                  <a:pt x="9409" y="5846"/>
                  <a:pt x="9415" y="5858"/>
                </a:cubicBezTo>
                <a:cubicBezTo>
                  <a:pt x="9421" y="5864"/>
                  <a:pt x="9421" y="5876"/>
                  <a:pt x="9421" y="5882"/>
                </a:cubicBezTo>
                <a:cubicBezTo>
                  <a:pt x="9427" y="5888"/>
                  <a:pt x="9433" y="5894"/>
                  <a:pt x="9439" y="5899"/>
                </a:cubicBezTo>
                <a:cubicBezTo>
                  <a:pt x="9439" y="5911"/>
                  <a:pt x="9439" y="5917"/>
                  <a:pt x="9445" y="5923"/>
                </a:cubicBezTo>
                <a:cubicBezTo>
                  <a:pt x="9445" y="5929"/>
                  <a:pt x="9445" y="5941"/>
                  <a:pt x="9451" y="5947"/>
                </a:cubicBezTo>
                <a:cubicBezTo>
                  <a:pt x="9457" y="5953"/>
                  <a:pt x="9463" y="5953"/>
                  <a:pt x="9475" y="5959"/>
                </a:cubicBezTo>
                <a:cubicBezTo>
                  <a:pt x="9481" y="5965"/>
                  <a:pt x="9487" y="5965"/>
                  <a:pt x="9498" y="5965"/>
                </a:cubicBezTo>
                <a:cubicBezTo>
                  <a:pt x="9694" y="5965"/>
                  <a:pt x="9694" y="5965"/>
                  <a:pt x="9694" y="5965"/>
                </a:cubicBezTo>
                <a:cubicBezTo>
                  <a:pt x="9694" y="6036"/>
                  <a:pt x="9694" y="6036"/>
                  <a:pt x="9694" y="6036"/>
                </a:cubicBezTo>
                <a:cubicBezTo>
                  <a:pt x="9694" y="6042"/>
                  <a:pt x="9688" y="6048"/>
                  <a:pt x="9688" y="6054"/>
                </a:cubicBezTo>
                <a:cubicBezTo>
                  <a:pt x="9688" y="6071"/>
                  <a:pt x="9694" y="6083"/>
                  <a:pt x="9688" y="6101"/>
                </a:cubicBezTo>
                <a:cubicBezTo>
                  <a:pt x="9688" y="6113"/>
                  <a:pt x="9694" y="6119"/>
                  <a:pt x="9688" y="6125"/>
                </a:cubicBezTo>
                <a:cubicBezTo>
                  <a:pt x="9688" y="6137"/>
                  <a:pt x="9676" y="6137"/>
                  <a:pt x="9670" y="6149"/>
                </a:cubicBezTo>
                <a:cubicBezTo>
                  <a:pt x="9670" y="6154"/>
                  <a:pt x="9664" y="6160"/>
                  <a:pt x="9664" y="6166"/>
                </a:cubicBezTo>
                <a:cubicBezTo>
                  <a:pt x="9664" y="6196"/>
                  <a:pt x="9658" y="6214"/>
                  <a:pt x="9658" y="6237"/>
                </a:cubicBezTo>
                <a:cubicBezTo>
                  <a:pt x="9658" y="6243"/>
                  <a:pt x="9658" y="6261"/>
                  <a:pt x="9653" y="6261"/>
                </a:cubicBezTo>
                <a:cubicBezTo>
                  <a:pt x="9653" y="6267"/>
                  <a:pt x="9641" y="6261"/>
                  <a:pt x="9635" y="6261"/>
                </a:cubicBezTo>
                <a:cubicBezTo>
                  <a:pt x="9623" y="6267"/>
                  <a:pt x="9629" y="6279"/>
                  <a:pt x="9623" y="6285"/>
                </a:cubicBezTo>
                <a:cubicBezTo>
                  <a:pt x="9629" y="6285"/>
                  <a:pt x="9635" y="6291"/>
                  <a:pt x="9647" y="6297"/>
                </a:cubicBezTo>
                <a:cubicBezTo>
                  <a:pt x="9658" y="6303"/>
                  <a:pt x="9676" y="6297"/>
                  <a:pt x="9688" y="6315"/>
                </a:cubicBezTo>
                <a:cubicBezTo>
                  <a:pt x="9700" y="6326"/>
                  <a:pt x="9688" y="6344"/>
                  <a:pt x="9694" y="6356"/>
                </a:cubicBezTo>
                <a:cubicBezTo>
                  <a:pt x="9700" y="6368"/>
                  <a:pt x="9700" y="6374"/>
                  <a:pt x="9706" y="6380"/>
                </a:cubicBezTo>
                <a:cubicBezTo>
                  <a:pt x="9712" y="6386"/>
                  <a:pt x="9724" y="6386"/>
                  <a:pt x="9730" y="6386"/>
                </a:cubicBezTo>
                <a:cubicBezTo>
                  <a:pt x="9736" y="6392"/>
                  <a:pt x="9747" y="6392"/>
                  <a:pt x="9753" y="6397"/>
                </a:cubicBezTo>
                <a:cubicBezTo>
                  <a:pt x="9759" y="6403"/>
                  <a:pt x="9753" y="6415"/>
                  <a:pt x="9759" y="6421"/>
                </a:cubicBezTo>
                <a:cubicBezTo>
                  <a:pt x="9771" y="6439"/>
                  <a:pt x="9789" y="6451"/>
                  <a:pt x="9800" y="6469"/>
                </a:cubicBezTo>
                <a:cubicBezTo>
                  <a:pt x="9800" y="6475"/>
                  <a:pt x="9806" y="6480"/>
                  <a:pt x="9806" y="6492"/>
                </a:cubicBezTo>
                <a:cubicBezTo>
                  <a:pt x="9818" y="6504"/>
                  <a:pt x="9829" y="6516"/>
                  <a:pt x="9835" y="6534"/>
                </a:cubicBezTo>
                <a:cubicBezTo>
                  <a:pt x="9841" y="6546"/>
                  <a:pt x="9847" y="6552"/>
                  <a:pt x="9847" y="6558"/>
                </a:cubicBezTo>
                <a:cubicBezTo>
                  <a:pt x="9853" y="6575"/>
                  <a:pt x="9847" y="6587"/>
                  <a:pt x="9847" y="6611"/>
                </a:cubicBezTo>
                <a:cubicBezTo>
                  <a:pt x="9847" y="6629"/>
                  <a:pt x="9853" y="6641"/>
                  <a:pt x="9859" y="6652"/>
                </a:cubicBezTo>
                <a:cubicBezTo>
                  <a:pt x="9865" y="6664"/>
                  <a:pt x="9877" y="6670"/>
                  <a:pt x="9877" y="6676"/>
                </a:cubicBezTo>
                <a:cubicBezTo>
                  <a:pt x="9877" y="6688"/>
                  <a:pt x="9871" y="6694"/>
                  <a:pt x="9871" y="6700"/>
                </a:cubicBezTo>
                <a:cubicBezTo>
                  <a:pt x="9871" y="6724"/>
                  <a:pt x="9871" y="6724"/>
                  <a:pt x="9871" y="6724"/>
                </a:cubicBezTo>
                <a:cubicBezTo>
                  <a:pt x="9871" y="6741"/>
                  <a:pt x="9877" y="6753"/>
                  <a:pt x="9883" y="6771"/>
                </a:cubicBezTo>
                <a:cubicBezTo>
                  <a:pt x="9889" y="6777"/>
                  <a:pt x="9901" y="6771"/>
                  <a:pt x="9906" y="6783"/>
                </a:cubicBezTo>
                <a:cubicBezTo>
                  <a:pt x="9912" y="6789"/>
                  <a:pt x="9906" y="6801"/>
                  <a:pt x="9906" y="6813"/>
                </a:cubicBezTo>
                <a:cubicBezTo>
                  <a:pt x="9906" y="6830"/>
                  <a:pt x="9906" y="6836"/>
                  <a:pt x="9906" y="6848"/>
                </a:cubicBezTo>
                <a:cubicBezTo>
                  <a:pt x="9906" y="6860"/>
                  <a:pt x="9901" y="6866"/>
                  <a:pt x="9901" y="6872"/>
                </a:cubicBezTo>
                <a:cubicBezTo>
                  <a:pt x="9901" y="6878"/>
                  <a:pt x="9901" y="6890"/>
                  <a:pt x="9895" y="6896"/>
                </a:cubicBezTo>
                <a:cubicBezTo>
                  <a:pt x="9889" y="6901"/>
                  <a:pt x="9877" y="6901"/>
                  <a:pt x="9871" y="6912"/>
                </a:cubicBezTo>
                <a:cubicBezTo>
                  <a:pt x="9853" y="6936"/>
                  <a:pt x="9841" y="6954"/>
                  <a:pt x="9835" y="6978"/>
                </a:cubicBezTo>
                <a:cubicBezTo>
                  <a:pt x="9835" y="6995"/>
                  <a:pt x="9841" y="7007"/>
                  <a:pt x="9835" y="7025"/>
                </a:cubicBezTo>
                <a:cubicBezTo>
                  <a:pt x="9835" y="7031"/>
                  <a:pt x="9835" y="7043"/>
                  <a:pt x="9829" y="7049"/>
                </a:cubicBezTo>
                <a:cubicBezTo>
                  <a:pt x="9829" y="7061"/>
                  <a:pt x="9812" y="7061"/>
                  <a:pt x="9806" y="7072"/>
                </a:cubicBezTo>
                <a:cubicBezTo>
                  <a:pt x="9806" y="7078"/>
                  <a:pt x="9800" y="7084"/>
                  <a:pt x="9800" y="7096"/>
                </a:cubicBezTo>
                <a:cubicBezTo>
                  <a:pt x="9795" y="7114"/>
                  <a:pt x="9800" y="7120"/>
                  <a:pt x="9800" y="7138"/>
                </a:cubicBezTo>
                <a:cubicBezTo>
                  <a:pt x="9800" y="7167"/>
                  <a:pt x="9795" y="7185"/>
                  <a:pt x="9806" y="7209"/>
                </a:cubicBezTo>
                <a:cubicBezTo>
                  <a:pt x="9806" y="7221"/>
                  <a:pt x="9818" y="7221"/>
                  <a:pt x="9824" y="7232"/>
                </a:cubicBezTo>
                <a:cubicBezTo>
                  <a:pt x="9835" y="7239"/>
                  <a:pt x="9847" y="7239"/>
                  <a:pt x="9847" y="7250"/>
                </a:cubicBezTo>
                <a:cubicBezTo>
                  <a:pt x="9847" y="7256"/>
                  <a:pt x="9847" y="7262"/>
                  <a:pt x="9847" y="7268"/>
                </a:cubicBezTo>
                <a:cubicBezTo>
                  <a:pt x="9847" y="7280"/>
                  <a:pt x="9847" y="7286"/>
                  <a:pt x="9847" y="7292"/>
                </a:cubicBezTo>
                <a:cubicBezTo>
                  <a:pt x="9847" y="7304"/>
                  <a:pt x="9853" y="7310"/>
                  <a:pt x="9859" y="7316"/>
                </a:cubicBezTo>
                <a:cubicBezTo>
                  <a:pt x="9865" y="7327"/>
                  <a:pt x="9865" y="7333"/>
                  <a:pt x="9871" y="7339"/>
                </a:cubicBezTo>
                <a:cubicBezTo>
                  <a:pt x="9883" y="7351"/>
                  <a:pt x="9906" y="7363"/>
                  <a:pt x="9924" y="7375"/>
                </a:cubicBezTo>
                <a:cubicBezTo>
                  <a:pt x="9924" y="7381"/>
                  <a:pt x="9924" y="7387"/>
                  <a:pt x="9924" y="7398"/>
                </a:cubicBezTo>
                <a:cubicBezTo>
                  <a:pt x="9924" y="7410"/>
                  <a:pt x="9930" y="7416"/>
                  <a:pt x="9936" y="7422"/>
                </a:cubicBezTo>
                <a:cubicBezTo>
                  <a:pt x="9936" y="7434"/>
                  <a:pt x="9936" y="7440"/>
                  <a:pt x="9942" y="7446"/>
                </a:cubicBezTo>
                <a:cubicBezTo>
                  <a:pt x="9942" y="7458"/>
                  <a:pt x="9936" y="7464"/>
                  <a:pt x="9942" y="7470"/>
                </a:cubicBezTo>
                <a:cubicBezTo>
                  <a:pt x="9942" y="7482"/>
                  <a:pt x="9960" y="7482"/>
                  <a:pt x="9960" y="7493"/>
                </a:cubicBezTo>
                <a:cubicBezTo>
                  <a:pt x="9960" y="7612"/>
                  <a:pt x="9960" y="7612"/>
                  <a:pt x="9960" y="7612"/>
                </a:cubicBezTo>
                <a:cubicBezTo>
                  <a:pt x="9960" y="7624"/>
                  <a:pt x="9966" y="7636"/>
                  <a:pt x="9966" y="7653"/>
                </a:cubicBezTo>
                <a:cubicBezTo>
                  <a:pt x="9966" y="7659"/>
                  <a:pt x="9966" y="7671"/>
                  <a:pt x="9966" y="7677"/>
                </a:cubicBezTo>
                <a:cubicBezTo>
                  <a:pt x="9972" y="7695"/>
                  <a:pt x="9983" y="7707"/>
                  <a:pt x="9990" y="7725"/>
                </a:cubicBezTo>
                <a:cubicBezTo>
                  <a:pt x="10007" y="7748"/>
                  <a:pt x="10037" y="7754"/>
                  <a:pt x="10055" y="7784"/>
                </a:cubicBezTo>
                <a:cubicBezTo>
                  <a:pt x="10055" y="7790"/>
                  <a:pt x="10055" y="7802"/>
                  <a:pt x="10055" y="7808"/>
                </a:cubicBezTo>
                <a:cubicBezTo>
                  <a:pt x="10055" y="7814"/>
                  <a:pt x="10061" y="7825"/>
                  <a:pt x="10061" y="7831"/>
                </a:cubicBezTo>
                <a:cubicBezTo>
                  <a:pt x="10061" y="7837"/>
                  <a:pt x="10067" y="7843"/>
                  <a:pt x="10072" y="7855"/>
                </a:cubicBezTo>
                <a:cubicBezTo>
                  <a:pt x="10079" y="7873"/>
                  <a:pt x="10079" y="7885"/>
                  <a:pt x="10090" y="7896"/>
                </a:cubicBezTo>
                <a:cubicBezTo>
                  <a:pt x="10090" y="7908"/>
                  <a:pt x="10102" y="7914"/>
                  <a:pt x="10114" y="7920"/>
                </a:cubicBezTo>
                <a:cubicBezTo>
                  <a:pt x="10120" y="7932"/>
                  <a:pt x="10132" y="7926"/>
                  <a:pt x="10132" y="7938"/>
                </a:cubicBezTo>
                <a:cubicBezTo>
                  <a:pt x="10138" y="7956"/>
                  <a:pt x="10132" y="7968"/>
                  <a:pt x="10132" y="7985"/>
                </a:cubicBezTo>
                <a:cubicBezTo>
                  <a:pt x="10138" y="7991"/>
                  <a:pt x="10144" y="7997"/>
                  <a:pt x="10144" y="8009"/>
                </a:cubicBezTo>
                <a:cubicBezTo>
                  <a:pt x="10150" y="8015"/>
                  <a:pt x="10161" y="8021"/>
                  <a:pt x="10161" y="8033"/>
                </a:cubicBezTo>
                <a:cubicBezTo>
                  <a:pt x="10161" y="8039"/>
                  <a:pt x="10161" y="8039"/>
                  <a:pt x="10161" y="8039"/>
                </a:cubicBezTo>
                <a:cubicBezTo>
                  <a:pt x="10161" y="8051"/>
                  <a:pt x="10144" y="8051"/>
                  <a:pt x="10138" y="8057"/>
                </a:cubicBezTo>
                <a:cubicBezTo>
                  <a:pt x="10132" y="8069"/>
                  <a:pt x="10126" y="8074"/>
                  <a:pt x="10120" y="8080"/>
                </a:cubicBezTo>
                <a:cubicBezTo>
                  <a:pt x="10120" y="8086"/>
                  <a:pt x="10126" y="8098"/>
                  <a:pt x="10120" y="8104"/>
                </a:cubicBezTo>
                <a:cubicBezTo>
                  <a:pt x="10132" y="8104"/>
                  <a:pt x="10138" y="8110"/>
                  <a:pt x="10144" y="8110"/>
                </a:cubicBezTo>
                <a:cubicBezTo>
                  <a:pt x="10167" y="8110"/>
                  <a:pt x="10167" y="8110"/>
                  <a:pt x="10167" y="8110"/>
                </a:cubicBezTo>
                <a:cubicBezTo>
                  <a:pt x="10167" y="8116"/>
                  <a:pt x="10167" y="8128"/>
                  <a:pt x="10167" y="8134"/>
                </a:cubicBezTo>
                <a:cubicBezTo>
                  <a:pt x="10167" y="8140"/>
                  <a:pt x="10167" y="8151"/>
                  <a:pt x="10167" y="8157"/>
                </a:cubicBezTo>
                <a:cubicBezTo>
                  <a:pt x="10173" y="8163"/>
                  <a:pt x="10185" y="8163"/>
                  <a:pt x="10191" y="8169"/>
                </a:cubicBezTo>
                <a:cubicBezTo>
                  <a:pt x="10197" y="8175"/>
                  <a:pt x="10203" y="8181"/>
                  <a:pt x="10215" y="8181"/>
                </a:cubicBezTo>
                <a:cubicBezTo>
                  <a:pt x="10327" y="8181"/>
                  <a:pt x="10327" y="8181"/>
                  <a:pt x="10327" y="8181"/>
                </a:cubicBezTo>
                <a:cubicBezTo>
                  <a:pt x="10345" y="8181"/>
                  <a:pt x="10357" y="8169"/>
                  <a:pt x="10375" y="8163"/>
                </a:cubicBezTo>
                <a:cubicBezTo>
                  <a:pt x="10393" y="8157"/>
                  <a:pt x="10404" y="8151"/>
                  <a:pt x="10422" y="8151"/>
                </a:cubicBezTo>
                <a:cubicBezTo>
                  <a:pt x="10565" y="8151"/>
                  <a:pt x="10565" y="8151"/>
                  <a:pt x="10565" y="8151"/>
                </a:cubicBezTo>
                <a:cubicBezTo>
                  <a:pt x="10565" y="8140"/>
                  <a:pt x="10577" y="8140"/>
                  <a:pt x="10577" y="8128"/>
                </a:cubicBezTo>
                <a:cubicBezTo>
                  <a:pt x="10582" y="8122"/>
                  <a:pt x="10577" y="8110"/>
                  <a:pt x="10577" y="8104"/>
                </a:cubicBezTo>
                <a:cubicBezTo>
                  <a:pt x="10582" y="8098"/>
                  <a:pt x="10594" y="8098"/>
                  <a:pt x="10600" y="8098"/>
                </a:cubicBezTo>
                <a:cubicBezTo>
                  <a:pt x="10612" y="8098"/>
                  <a:pt x="10618" y="8098"/>
                  <a:pt x="10624" y="8098"/>
                </a:cubicBezTo>
                <a:cubicBezTo>
                  <a:pt x="10642" y="8098"/>
                  <a:pt x="10654" y="8098"/>
                  <a:pt x="10671" y="8092"/>
                </a:cubicBezTo>
                <a:cubicBezTo>
                  <a:pt x="10677" y="8092"/>
                  <a:pt x="10689" y="8092"/>
                  <a:pt x="10695" y="8086"/>
                </a:cubicBezTo>
                <a:cubicBezTo>
                  <a:pt x="10701" y="8080"/>
                  <a:pt x="10707" y="8074"/>
                  <a:pt x="10713" y="8062"/>
                </a:cubicBezTo>
                <a:cubicBezTo>
                  <a:pt x="10713" y="8057"/>
                  <a:pt x="10707" y="8045"/>
                  <a:pt x="10713" y="8039"/>
                </a:cubicBezTo>
                <a:cubicBezTo>
                  <a:pt x="10713" y="8033"/>
                  <a:pt x="10725" y="8039"/>
                  <a:pt x="10731" y="8033"/>
                </a:cubicBezTo>
                <a:cubicBezTo>
                  <a:pt x="10743" y="8027"/>
                  <a:pt x="10748" y="8021"/>
                  <a:pt x="10754" y="8015"/>
                </a:cubicBezTo>
                <a:cubicBezTo>
                  <a:pt x="10766" y="8003"/>
                  <a:pt x="10772" y="7997"/>
                  <a:pt x="10778" y="7991"/>
                </a:cubicBezTo>
                <a:cubicBezTo>
                  <a:pt x="10790" y="7980"/>
                  <a:pt x="10796" y="7980"/>
                  <a:pt x="10802" y="7968"/>
                </a:cubicBezTo>
                <a:cubicBezTo>
                  <a:pt x="10808" y="7950"/>
                  <a:pt x="10808" y="7938"/>
                  <a:pt x="10820" y="7920"/>
                </a:cubicBezTo>
                <a:cubicBezTo>
                  <a:pt x="10825" y="7914"/>
                  <a:pt x="10831" y="7908"/>
                  <a:pt x="10843" y="7896"/>
                </a:cubicBezTo>
                <a:cubicBezTo>
                  <a:pt x="10861" y="7885"/>
                  <a:pt x="10879" y="7879"/>
                  <a:pt x="10885" y="7861"/>
                </a:cubicBezTo>
                <a:cubicBezTo>
                  <a:pt x="10891" y="7849"/>
                  <a:pt x="10891" y="7843"/>
                  <a:pt x="10891" y="7837"/>
                </a:cubicBezTo>
                <a:cubicBezTo>
                  <a:pt x="10897" y="7825"/>
                  <a:pt x="10909" y="7819"/>
                  <a:pt x="10914" y="7814"/>
                </a:cubicBezTo>
                <a:cubicBezTo>
                  <a:pt x="10926" y="7802"/>
                  <a:pt x="10932" y="7802"/>
                  <a:pt x="10938" y="7790"/>
                </a:cubicBezTo>
                <a:cubicBezTo>
                  <a:pt x="10944" y="7766"/>
                  <a:pt x="10944" y="7754"/>
                  <a:pt x="10944" y="7730"/>
                </a:cubicBezTo>
                <a:cubicBezTo>
                  <a:pt x="10944" y="7719"/>
                  <a:pt x="10950" y="7713"/>
                  <a:pt x="10944" y="7701"/>
                </a:cubicBezTo>
                <a:cubicBezTo>
                  <a:pt x="10944" y="7689"/>
                  <a:pt x="10932" y="7689"/>
                  <a:pt x="10926" y="7677"/>
                </a:cubicBezTo>
                <a:cubicBezTo>
                  <a:pt x="10926" y="7671"/>
                  <a:pt x="10926" y="7659"/>
                  <a:pt x="10920" y="7653"/>
                </a:cubicBezTo>
                <a:cubicBezTo>
                  <a:pt x="10932" y="7648"/>
                  <a:pt x="10932" y="7636"/>
                  <a:pt x="10944" y="7636"/>
                </a:cubicBezTo>
                <a:cubicBezTo>
                  <a:pt x="10950" y="7636"/>
                  <a:pt x="10962" y="7636"/>
                  <a:pt x="10968" y="7636"/>
                </a:cubicBezTo>
                <a:cubicBezTo>
                  <a:pt x="10974" y="7636"/>
                  <a:pt x="10986" y="7636"/>
                  <a:pt x="10991" y="7636"/>
                </a:cubicBezTo>
                <a:cubicBezTo>
                  <a:pt x="11003" y="7636"/>
                  <a:pt x="11003" y="7618"/>
                  <a:pt x="11015" y="7612"/>
                </a:cubicBezTo>
                <a:cubicBezTo>
                  <a:pt x="11021" y="7606"/>
                  <a:pt x="11027" y="7606"/>
                  <a:pt x="11039" y="7594"/>
                </a:cubicBezTo>
                <a:cubicBezTo>
                  <a:pt x="11045" y="7588"/>
                  <a:pt x="11045" y="7576"/>
                  <a:pt x="11051" y="7576"/>
                </a:cubicBezTo>
                <a:cubicBezTo>
                  <a:pt x="11063" y="7571"/>
                  <a:pt x="11069" y="7564"/>
                  <a:pt x="11075" y="7559"/>
                </a:cubicBezTo>
                <a:cubicBezTo>
                  <a:pt x="11080" y="7553"/>
                  <a:pt x="11098" y="7559"/>
                  <a:pt x="11098" y="7553"/>
                </a:cubicBezTo>
                <a:cubicBezTo>
                  <a:pt x="11104" y="7547"/>
                  <a:pt x="11098" y="7535"/>
                  <a:pt x="11098" y="7529"/>
                </a:cubicBezTo>
                <a:cubicBezTo>
                  <a:pt x="11098" y="7499"/>
                  <a:pt x="11092" y="7487"/>
                  <a:pt x="11086" y="7458"/>
                </a:cubicBezTo>
                <a:cubicBezTo>
                  <a:pt x="11086" y="7446"/>
                  <a:pt x="11080" y="7428"/>
                  <a:pt x="11075" y="7416"/>
                </a:cubicBezTo>
                <a:cubicBezTo>
                  <a:pt x="11075" y="7398"/>
                  <a:pt x="11069" y="7381"/>
                  <a:pt x="11057" y="7369"/>
                </a:cubicBezTo>
                <a:cubicBezTo>
                  <a:pt x="11051" y="7351"/>
                  <a:pt x="11039" y="7345"/>
                  <a:pt x="11039" y="7321"/>
                </a:cubicBezTo>
                <a:cubicBezTo>
                  <a:pt x="11039" y="7310"/>
                  <a:pt x="11051" y="7310"/>
                  <a:pt x="11057" y="7298"/>
                </a:cubicBezTo>
                <a:cubicBezTo>
                  <a:pt x="11069" y="7292"/>
                  <a:pt x="11069" y="7286"/>
                  <a:pt x="11075" y="7274"/>
                </a:cubicBezTo>
                <a:cubicBezTo>
                  <a:pt x="11080" y="7268"/>
                  <a:pt x="11086" y="7262"/>
                  <a:pt x="11098" y="7256"/>
                </a:cubicBezTo>
                <a:cubicBezTo>
                  <a:pt x="11104" y="7250"/>
                  <a:pt x="11116" y="7250"/>
                  <a:pt x="11122" y="7250"/>
                </a:cubicBezTo>
                <a:cubicBezTo>
                  <a:pt x="11128" y="7244"/>
                  <a:pt x="11128" y="7232"/>
                  <a:pt x="11134" y="7227"/>
                </a:cubicBezTo>
                <a:cubicBezTo>
                  <a:pt x="11140" y="7215"/>
                  <a:pt x="11152" y="7215"/>
                  <a:pt x="11158" y="7203"/>
                </a:cubicBezTo>
                <a:cubicBezTo>
                  <a:pt x="11163" y="7197"/>
                  <a:pt x="11158" y="7185"/>
                  <a:pt x="11169" y="7179"/>
                </a:cubicBezTo>
                <a:cubicBezTo>
                  <a:pt x="11181" y="7167"/>
                  <a:pt x="11193" y="7161"/>
                  <a:pt x="11211" y="7155"/>
                </a:cubicBezTo>
                <a:cubicBezTo>
                  <a:pt x="11223" y="7155"/>
                  <a:pt x="11229" y="7155"/>
                  <a:pt x="11235" y="7150"/>
                </a:cubicBezTo>
                <a:cubicBezTo>
                  <a:pt x="11241" y="7150"/>
                  <a:pt x="11252" y="7155"/>
                  <a:pt x="11258" y="7150"/>
                </a:cubicBezTo>
                <a:cubicBezTo>
                  <a:pt x="11270" y="7150"/>
                  <a:pt x="11270" y="7138"/>
                  <a:pt x="11282" y="7132"/>
                </a:cubicBezTo>
                <a:cubicBezTo>
                  <a:pt x="11300" y="7126"/>
                  <a:pt x="11312" y="7120"/>
                  <a:pt x="11329" y="7108"/>
                </a:cubicBezTo>
                <a:cubicBezTo>
                  <a:pt x="11341" y="7090"/>
                  <a:pt x="11353" y="7078"/>
                  <a:pt x="11353" y="7061"/>
                </a:cubicBezTo>
                <a:cubicBezTo>
                  <a:pt x="11359" y="7043"/>
                  <a:pt x="11353" y="7031"/>
                  <a:pt x="11353" y="7013"/>
                </a:cubicBezTo>
                <a:cubicBezTo>
                  <a:pt x="11353" y="7007"/>
                  <a:pt x="11359" y="7001"/>
                  <a:pt x="11359" y="6989"/>
                </a:cubicBezTo>
                <a:cubicBezTo>
                  <a:pt x="11359" y="6960"/>
                  <a:pt x="11359" y="6960"/>
                  <a:pt x="11359" y="6960"/>
                </a:cubicBezTo>
                <a:cubicBezTo>
                  <a:pt x="11359" y="6942"/>
                  <a:pt x="11365" y="6936"/>
                  <a:pt x="11359" y="6924"/>
                </a:cubicBezTo>
                <a:cubicBezTo>
                  <a:pt x="11359" y="6912"/>
                  <a:pt x="11347" y="6906"/>
                  <a:pt x="11347" y="6901"/>
                </a:cubicBezTo>
                <a:cubicBezTo>
                  <a:pt x="11347" y="6765"/>
                  <a:pt x="11347" y="6765"/>
                  <a:pt x="11347" y="6765"/>
                </a:cubicBezTo>
                <a:cubicBezTo>
                  <a:pt x="11341" y="6759"/>
                  <a:pt x="11335" y="6753"/>
                  <a:pt x="11329" y="6747"/>
                </a:cubicBezTo>
                <a:cubicBezTo>
                  <a:pt x="11312" y="6724"/>
                  <a:pt x="11306" y="6700"/>
                  <a:pt x="11294" y="6670"/>
                </a:cubicBezTo>
                <a:cubicBezTo>
                  <a:pt x="11294" y="6658"/>
                  <a:pt x="11306" y="6647"/>
                  <a:pt x="11306" y="6629"/>
                </a:cubicBezTo>
                <a:cubicBezTo>
                  <a:pt x="11306" y="6617"/>
                  <a:pt x="11300" y="6611"/>
                  <a:pt x="11300" y="6605"/>
                </a:cubicBezTo>
                <a:cubicBezTo>
                  <a:pt x="11300" y="6593"/>
                  <a:pt x="11306" y="6587"/>
                  <a:pt x="11306" y="6581"/>
                </a:cubicBezTo>
                <a:cubicBezTo>
                  <a:pt x="11306" y="6575"/>
                  <a:pt x="11294" y="6569"/>
                  <a:pt x="11294" y="6558"/>
                </a:cubicBezTo>
                <a:cubicBezTo>
                  <a:pt x="11294" y="6552"/>
                  <a:pt x="11282" y="6546"/>
                  <a:pt x="11282" y="6534"/>
                </a:cubicBezTo>
                <a:cubicBezTo>
                  <a:pt x="11282" y="6522"/>
                  <a:pt x="11282" y="6522"/>
                  <a:pt x="11282" y="6522"/>
                </a:cubicBezTo>
                <a:cubicBezTo>
                  <a:pt x="11282" y="6510"/>
                  <a:pt x="11282" y="6498"/>
                  <a:pt x="11288" y="6492"/>
                </a:cubicBezTo>
                <a:cubicBezTo>
                  <a:pt x="11288" y="6480"/>
                  <a:pt x="11288" y="6475"/>
                  <a:pt x="11288" y="6469"/>
                </a:cubicBezTo>
                <a:cubicBezTo>
                  <a:pt x="11288" y="6457"/>
                  <a:pt x="11306" y="6457"/>
                  <a:pt x="11312" y="6451"/>
                </a:cubicBezTo>
                <a:cubicBezTo>
                  <a:pt x="11329" y="6421"/>
                  <a:pt x="11353" y="6409"/>
                  <a:pt x="11365" y="6380"/>
                </a:cubicBezTo>
                <a:cubicBezTo>
                  <a:pt x="11371" y="6374"/>
                  <a:pt x="11371" y="6368"/>
                  <a:pt x="11371" y="6356"/>
                </a:cubicBezTo>
                <a:cubicBezTo>
                  <a:pt x="11377" y="6350"/>
                  <a:pt x="11389" y="6344"/>
                  <a:pt x="11389" y="6338"/>
                </a:cubicBezTo>
                <a:cubicBezTo>
                  <a:pt x="11395" y="6326"/>
                  <a:pt x="11395" y="6320"/>
                  <a:pt x="11395" y="6315"/>
                </a:cubicBezTo>
                <a:cubicBezTo>
                  <a:pt x="11401" y="6297"/>
                  <a:pt x="11407" y="6285"/>
                  <a:pt x="11418" y="6267"/>
                </a:cubicBezTo>
                <a:cubicBezTo>
                  <a:pt x="11424" y="6261"/>
                  <a:pt x="11436" y="6255"/>
                  <a:pt x="11442" y="6249"/>
                </a:cubicBezTo>
                <a:cubicBezTo>
                  <a:pt x="11448" y="6243"/>
                  <a:pt x="11460" y="6237"/>
                  <a:pt x="11466" y="6231"/>
                </a:cubicBezTo>
                <a:cubicBezTo>
                  <a:pt x="11472" y="6226"/>
                  <a:pt x="11478" y="6220"/>
                  <a:pt x="11484" y="6208"/>
                </a:cubicBezTo>
                <a:cubicBezTo>
                  <a:pt x="11495" y="6196"/>
                  <a:pt x="11507" y="6184"/>
                  <a:pt x="11525" y="6172"/>
                </a:cubicBezTo>
                <a:cubicBezTo>
                  <a:pt x="11537" y="6160"/>
                  <a:pt x="11543" y="6154"/>
                  <a:pt x="11549" y="6149"/>
                </a:cubicBezTo>
                <a:cubicBezTo>
                  <a:pt x="11561" y="6137"/>
                  <a:pt x="11561" y="6131"/>
                  <a:pt x="11573" y="6125"/>
                </a:cubicBezTo>
                <a:cubicBezTo>
                  <a:pt x="11590" y="6113"/>
                  <a:pt x="11602" y="6107"/>
                  <a:pt x="11620" y="6095"/>
                </a:cubicBezTo>
                <a:cubicBezTo>
                  <a:pt x="11626" y="6089"/>
                  <a:pt x="11626" y="6077"/>
                  <a:pt x="11632" y="6071"/>
                </a:cubicBezTo>
                <a:cubicBezTo>
                  <a:pt x="11638" y="6065"/>
                  <a:pt x="11644" y="6065"/>
                  <a:pt x="11656" y="6054"/>
                </a:cubicBezTo>
                <a:cubicBezTo>
                  <a:pt x="11656" y="6048"/>
                  <a:pt x="11656" y="6036"/>
                  <a:pt x="11656" y="6036"/>
                </a:cubicBezTo>
                <a:cubicBezTo>
                  <a:pt x="11661" y="6030"/>
                  <a:pt x="11673" y="6030"/>
                  <a:pt x="11679" y="6030"/>
                </a:cubicBezTo>
                <a:cubicBezTo>
                  <a:pt x="11691" y="6024"/>
                  <a:pt x="11697" y="6012"/>
                  <a:pt x="11703" y="6012"/>
                </a:cubicBezTo>
                <a:cubicBezTo>
                  <a:pt x="11715" y="6006"/>
                  <a:pt x="11721" y="6000"/>
                  <a:pt x="11727" y="5994"/>
                </a:cubicBezTo>
                <a:cubicBezTo>
                  <a:pt x="11733" y="5988"/>
                  <a:pt x="11745" y="5988"/>
                  <a:pt x="11750" y="5983"/>
                </a:cubicBezTo>
                <a:cubicBezTo>
                  <a:pt x="11756" y="5976"/>
                  <a:pt x="11762" y="5965"/>
                  <a:pt x="11768" y="5959"/>
                </a:cubicBezTo>
                <a:cubicBezTo>
                  <a:pt x="11780" y="5935"/>
                  <a:pt x="11774" y="5917"/>
                  <a:pt x="11786" y="5888"/>
                </a:cubicBezTo>
                <a:cubicBezTo>
                  <a:pt x="11786" y="5882"/>
                  <a:pt x="11804" y="5882"/>
                  <a:pt x="11810" y="5876"/>
                </a:cubicBezTo>
                <a:cubicBezTo>
                  <a:pt x="11816" y="5864"/>
                  <a:pt x="11822" y="5858"/>
                  <a:pt x="11827" y="5852"/>
                </a:cubicBezTo>
                <a:cubicBezTo>
                  <a:pt x="11839" y="5846"/>
                  <a:pt x="11851" y="5840"/>
                  <a:pt x="11857" y="5834"/>
                </a:cubicBezTo>
                <a:cubicBezTo>
                  <a:pt x="11869" y="5828"/>
                  <a:pt x="11869" y="5817"/>
                  <a:pt x="11875" y="5810"/>
                </a:cubicBezTo>
                <a:cubicBezTo>
                  <a:pt x="11881" y="5805"/>
                  <a:pt x="11887" y="5799"/>
                  <a:pt x="11893" y="5787"/>
                </a:cubicBezTo>
                <a:cubicBezTo>
                  <a:pt x="11899" y="5769"/>
                  <a:pt x="11899" y="5757"/>
                  <a:pt x="11899" y="5739"/>
                </a:cubicBezTo>
                <a:cubicBezTo>
                  <a:pt x="11899" y="5728"/>
                  <a:pt x="11899" y="5716"/>
                  <a:pt x="11899" y="5698"/>
                </a:cubicBezTo>
                <a:cubicBezTo>
                  <a:pt x="11899" y="5668"/>
                  <a:pt x="11916" y="5651"/>
                  <a:pt x="11916" y="5621"/>
                </a:cubicBezTo>
                <a:cubicBezTo>
                  <a:pt x="11916" y="5573"/>
                  <a:pt x="11916" y="5573"/>
                  <a:pt x="11916" y="5573"/>
                </a:cubicBezTo>
                <a:cubicBezTo>
                  <a:pt x="11905" y="5573"/>
                  <a:pt x="11893" y="5573"/>
                  <a:pt x="11881" y="5573"/>
                </a:cubicBezTo>
                <a:cubicBezTo>
                  <a:pt x="11869" y="5573"/>
                  <a:pt x="11851" y="5573"/>
                  <a:pt x="11839" y="5573"/>
                </a:cubicBezTo>
                <a:cubicBezTo>
                  <a:pt x="11834" y="5579"/>
                  <a:pt x="11827" y="5591"/>
                  <a:pt x="11816" y="5591"/>
                </a:cubicBezTo>
                <a:cubicBezTo>
                  <a:pt x="11792" y="5609"/>
                  <a:pt x="11774" y="5627"/>
                  <a:pt x="11739" y="5627"/>
                </a:cubicBezTo>
                <a:cubicBezTo>
                  <a:pt x="11721" y="5627"/>
                  <a:pt x="11715" y="5615"/>
                  <a:pt x="11697" y="5615"/>
                </a:cubicBezTo>
                <a:cubicBezTo>
                  <a:pt x="11673" y="5615"/>
                  <a:pt x="11673" y="5615"/>
                  <a:pt x="11673" y="5615"/>
                </a:cubicBezTo>
                <a:cubicBezTo>
                  <a:pt x="11656" y="5615"/>
                  <a:pt x="11650" y="5621"/>
                  <a:pt x="11632" y="5621"/>
                </a:cubicBezTo>
                <a:cubicBezTo>
                  <a:pt x="11614" y="5621"/>
                  <a:pt x="11602" y="5621"/>
                  <a:pt x="11584" y="5621"/>
                </a:cubicBezTo>
                <a:cubicBezTo>
                  <a:pt x="11579" y="5621"/>
                  <a:pt x="11561" y="5615"/>
                  <a:pt x="11549" y="5609"/>
                </a:cubicBezTo>
                <a:cubicBezTo>
                  <a:pt x="11537" y="5585"/>
                  <a:pt x="11537" y="5585"/>
                  <a:pt x="11537" y="5585"/>
                </a:cubicBezTo>
                <a:cubicBezTo>
                  <a:pt x="11537" y="5579"/>
                  <a:pt x="11525" y="5573"/>
                  <a:pt x="11519" y="5567"/>
                </a:cubicBezTo>
                <a:cubicBezTo>
                  <a:pt x="11519" y="5556"/>
                  <a:pt x="11525" y="5550"/>
                  <a:pt x="11519" y="5544"/>
                </a:cubicBezTo>
                <a:cubicBezTo>
                  <a:pt x="11519" y="5532"/>
                  <a:pt x="11501" y="5538"/>
                  <a:pt x="11501" y="5532"/>
                </a:cubicBezTo>
                <a:cubicBezTo>
                  <a:pt x="11490" y="5508"/>
                  <a:pt x="11490" y="5508"/>
                  <a:pt x="11490" y="5508"/>
                </a:cubicBezTo>
                <a:cubicBezTo>
                  <a:pt x="11484" y="5502"/>
                  <a:pt x="11490" y="5490"/>
                  <a:pt x="11490" y="5485"/>
                </a:cubicBezTo>
                <a:cubicBezTo>
                  <a:pt x="11484" y="5478"/>
                  <a:pt x="11472" y="5473"/>
                  <a:pt x="11466" y="5467"/>
                </a:cubicBezTo>
                <a:cubicBezTo>
                  <a:pt x="11460" y="5467"/>
                  <a:pt x="11448" y="5473"/>
                  <a:pt x="11442" y="5467"/>
                </a:cubicBezTo>
                <a:cubicBezTo>
                  <a:pt x="11430" y="5461"/>
                  <a:pt x="11424" y="5455"/>
                  <a:pt x="11418" y="5443"/>
                </a:cubicBezTo>
                <a:cubicBezTo>
                  <a:pt x="11413" y="5437"/>
                  <a:pt x="11413" y="5431"/>
                  <a:pt x="11401" y="5419"/>
                </a:cubicBezTo>
                <a:cubicBezTo>
                  <a:pt x="11395" y="5419"/>
                  <a:pt x="11389" y="5419"/>
                  <a:pt x="11377" y="5413"/>
                </a:cubicBezTo>
                <a:cubicBezTo>
                  <a:pt x="11371" y="5401"/>
                  <a:pt x="11371" y="5390"/>
                  <a:pt x="11359" y="5390"/>
                </a:cubicBezTo>
                <a:cubicBezTo>
                  <a:pt x="11353" y="5384"/>
                  <a:pt x="11347" y="5378"/>
                  <a:pt x="11341" y="5378"/>
                </a:cubicBezTo>
                <a:cubicBezTo>
                  <a:pt x="11329" y="5372"/>
                  <a:pt x="11324" y="5378"/>
                  <a:pt x="11318" y="5378"/>
                </a:cubicBezTo>
                <a:cubicBezTo>
                  <a:pt x="11306" y="5372"/>
                  <a:pt x="11300" y="5366"/>
                  <a:pt x="11294" y="5360"/>
                </a:cubicBezTo>
                <a:cubicBezTo>
                  <a:pt x="11276" y="5348"/>
                  <a:pt x="11276" y="5330"/>
                  <a:pt x="11270" y="5312"/>
                </a:cubicBezTo>
                <a:cubicBezTo>
                  <a:pt x="11270" y="5307"/>
                  <a:pt x="11264" y="5301"/>
                  <a:pt x="11264" y="5289"/>
                </a:cubicBezTo>
                <a:cubicBezTo>
                  <a:pt x="11264" y="5277"/>
                  <a:pt x="11264" y="5259"/>
                  <a:pt x="11258" y="5247"/>
                </a:cubicBezTo>
                <a:cubicBezTo>
                  <a:pt x="11252" y="5235"/>
                  <a:pt x="11241" y="5235"/>
                  <a:pt x="11235" y="5230"/>
                </a:cubicBezTo>
                <a:cubicBezTo>
                  <a:pt x="11223" y="5212"/>
                  <a:pt x="11211" y="5200"/>
                  <a:pt x="11199" y="5182"/>
                </a:cubicBezTo>
                <a:cubicBezTo>
                  <a:pt x="11199" y="5170"/>
                  <a:pt x="11187" y="5170"/>
                  <a:pt x="11187" y="5158"/>
                </a:cubicBezTo>
                <a:cubicBezTo>
                  <a:pt x="11187" y="5152"/>
                  <a:pt x="11193" y="5146"/>
                  <a:pt x="11193" y="5135"/>
                </a:cubicBezTo>
                <a:cubicBezTo>
                  <a:pt x="11193" y="5111"/>
                  <a:pt x="11193" y="5111"/>
                  <a:pt x="11193" y="5111"/>
                </a:cubicBezTo>
                <a:cubicBezTo>
                  <a:pt x="11193" y="5099"/>
                  <a:pt x="11193" y="5081"/>
                  <a:pt x="11187" y="5069"/>
                </a:cubicBezTo>
                <a:cubicBezTo>
                  <a:pt x="11181" y="5058"/>
                  <a:pt x="11169" y="5058"/>
                  <a:pt x="11169" y="5046"/>
                </a:cubicBezTo>
                <a:cubicBezTo>
                  <a:pt x="11158" y="5028"/>
                  <a:pt x="11158" y="5016"/>
                  <a:pt x="11146" y="4998"/>
                </a:cubicBezTo>
                <a:cubicBezTo>
                  <a:pt x="11140" y="4992"/>
                  <a:pt x="11140" y="4986"/>
                  <a:pt x="11134" y="4975"/>
                </a:cubicBezTo>
                <a:cubicBezTo>
                  <a:pt x="11128" y="4969"/>
                  <a:pt x="11116" y="4975"/>
                  <a:pt x="11110" y="4963"/>
                </a:cubicBezTo>
                <a:cubicBezTo>
                  <a:pt x="11104" y="4957"/>
                  <a:pt x="11104" y="4951"/>
                  <a:pt x="11098" y="4945"/>
                </a:cubicBezTo>
                <a:cubicBezTo>
                  <a:pt x="11098" y="4933"/>
                  <a:pt x="11098" y="4927"/>
                  <a:pt x="11098" y="4921"/>
                </a:cubicBezTo>
                <a:cubicBezTo>
                  <a:pt x="11098" y="4903"/>
                  <a:pt x="11104" y="4892"/>
                  <a:pt x="11098" y="4874"/>
                </a:cubicBezTo>
                <a:cubicBezTo>
                  <a:pt x="11098" y="4868"/>
                  <a:pt x="11092" y="4856"/>
                  <a:pt x="11092" y="4850"/>
                </a:cubicBezTo>
                <a:cubicBezTo>
                  <a:pt x="11092" y="4844"/>
                  <a:pt x="11080" y="4838"/>
                  <a:pt x="11075" y="4826"/>
                </a:cubicBezTo>
                <a:cubicBezTo>
                  <a:pt x="11063" y="4809"/>
                  <a:pt x="11045" y="4803"/>
                  <a:pt x="11039" y="4785"/>
                </a:cubicBezTo>
                <a:cubicBezTo>
                  <a:pt x="11033" y="4773"/>
                  <a:pt x="11027" y="4767"/>
                  <a:pt x="11027" y="4761"/>
                </a:cubicBezTo>
                <a:cubicBezTo>
                  <a:pt x="11021" y="4743"/>
                  <a:pt x="11027" y="4731"/>
                  <a:pt x="11027" y="4714"/>
                </a:cubicBezTo>
                <a:cubicBezTo>
                  <a:pt x="11021" y="4696"/>
                  <a:pt x="11009" y="4684"/>
                  <a:pt x="11003" y="4666"/>
                </a:cubicBezTo>
                <a:cubicBezTo>
                  <a:pt x="10997" y="4660"/>
                  <a:pt x="10991" y="4654"/>
                  <a:pt x="10986" y="4648"/>
                </a:cubicBezTo>
                <a:cubicBezTo>
                  <a:pt x="10980" y="4637"/>
                  <a:pt x="10974" y="4631"/>
                  <a:pt x="10968" y="4625"/>
                </a:cubicBezTo>
                <a:cubicBezTo>
                  <a:pt x="10962" y="4613"/>
                  <a:pt x="10950" y="4613"/>
                  <a:pt x="10944" y="4607"/>
                </a:cubicBezTo>
                <a:cubicBezTo>
                  <a:pt x="10938" y="4601"/>
                  <a:pt x="10926" y="4560"/>
                  <a:pt x="10920" y="4554"/>
                </a:cubicBezTo>
                <a:close/>
                <a:moveTo>
                  <a:pt x="5117" y="8922"/>
                </a:moveTo>
                <a:lnTo>
                  <a:pt x="5117" y="8922"/>
                </a:lnTo>
                <a:cubicBezTo>
                  <a:pt x="5111" y="8922"/>
                  <a:pt x="5111" y="8922"/>
                  <a:pt x="5105" y="8922"/>
                </a:cubicBezTo>
                <a:cubicBezTo>
                  <a:pt x="5099" y="8916"/>
                  <a:pt x="5093" y="8916"/>
                  <a:pt x="5093" y="8916"/>
                </a:cubicBezTo>
                <a:cubicBezTo>
                  <a:pt x="5093" y="8910"/>
                  <a:pt x="5093" y="8905"/>
                  <a:pt x="5093" y="8905"/>
                </a:cubicBezTo>
                <a:cubicBezTo>
                  <a:pt x="5093" y="8899"/>
                  <a:pt x="5093" y="8893"/>
                  <a:pt x="5093" y="8893"/>
                </a:cubicBezTo>
                <a:cubicBezTo>
                  <a:pt x="5087" y="8887"/>
                  <a:pt x="5087" y="8887"/>
                  <a:pt x="5081" y="8887"/>
                </a:cubicBezTo>
                <a:cubicBezTo>
                  <a:pt x="5075" y="8887"/>
                  <a:pt x="5075" y="8887"/>
                  <a:pt x="5069" y="8887"/>
                </a:cubicBezTo>
                <a:cubicBezTo>
                  <a:pt x="5069" y="8922"/>
                  <a:pt x="5069" y="8922"/>
                  <a:pt x="5069" y="8922"/>
                </a:cubicBezTo>
                <a:cubicBezTo>
                  <a:pt x="5057" y="8922"/>
                  <a:pt x="5052" y="8922"/>
                  <a:pt x="5046" y="8928"/>
                </a:cubicBezTo>
                <a:cubicBezTo>
                  <a:pt x="5040" y="8934"/>
                  <a:pt x="5040" y="8940"/>
                  <a:pt x="5040" y="8940"/>
                </a:cubicBezTo>
                <a:cubicBezTo>
                  <a:pt x="5034" y="8946"/>
                  <a:pt x="5028" y="8946"/>
                  <a:pt x="5028" y="8952"/>
                </a:cubicBezTo>
                <a:cubicBezTo>
                  <a:pt x="5028" y="8964"/>
                  <a:pt x="5040" y="8976"/>
                  <a:pt x="5052" y="8976"/>
                </a:cubicBezTo>
                <a:cubicBezTo>
                  <a:pt x="5057" y="8976"/>
                  <a:pt x="5063" y="8970"/>
                  <a:pt x="5063" y="8970"/>
                </a:cubicBezTo>
                <a:cubicBezTo>
                  <a:pt x="5069" y="8970"/>
                  <a:pt x="5075" y="8976"/>
                  <a:pt x="5075" y="8976"/>
                </a:cubicBezTo>
                <a:cubicBezTo>
                  <a:pt x="5081" y="8976"/>
                  <a:pt x="5087" y="8976"/>
                  <a:pt x="5087" y="8976"/>
                </a:cubicBezTo>
                <a:cubicBezTo>
                  <a:pt x="5093" y="8976"/>
                  <a:pt x="5093" y="8982"/>
                  <a:pt x="5099" y="8987"/>
                </a:cubicBezTo>
                <a:cubicBezTo>
                  <a:pt x="5093" y="8987"/>
                  <a:pt x="5093" y="8993"/>
                  <a:pt x="5093" y="8999"/>
                </a:cubicBezTo>
                <a:cubicBezTo>
                  <a:pt x="5093" y="9005"/>
                  <a:pt x="5081" y="9005"/>
                  <a:pt x="5081" y="9011"/>
                </a:cubicBezTo>
                <a:cubicBezTo>
                  <a:pt x="5081" y="9017"/>
                  <a:pt x="5087" y="9017"/>
                  <a:pt x="5087" y="9023"/>
                </a:cubicBezTo>
                <a:cubicBezTo>
                  <a:pt x="5087" y="9023"/>
                  <a:pt x="5087" y="9029"/>
                  <a:pt x="5087" y="9035"/>
                </a:cubicBezTo>
                <a:cubicBezTo>
                  <a:pt x="5099" y="9035"/>
                  <a:pt x="5111" y="9029"/>
                  <a:pt x="5117" y="9035"/>
                </a:cubicBezTo>
                <a:cubicBezTo>
                  <a:pt x="5129" y="9041"/>
                  <a:pt x="5135" y="9041"/>
                  <a:pt x="5140" y="9047"/>
                </a:cubicBezTo>
                <a:cubicBezTo>
                  <a:pt x="5140" y="9053"/>
                  <a:pt x="5135" y="9053"/>
                  <a:pt x="5135" y="9059"/>
                </a:cubicBezTo>
                <a:cubicBezTo>
                  <a:pt x="5135" y="9065"/>
                  <a:pt x="5135" y="9065"/>
                  <a:pt x="5135" y="9071"/>
                </a:cubicBezTo>
                <a:cubicBezTo>
                  <a:pt x="5129" y="9071"/>
                  <a:pt x="5123" y="9071"/>
                  <a:pt x="5111" y="9071"/>
                </a:cubicBezTo>
                <a:lnTo>
                  <a:pt x="5105" y="9071"/>
                </a:lnTo>
                <a:cubicBezTo>
                  <a:pt x="5093" y="9071"/>
                  <a:pt x="5087" y="9076"/>
                  <a:pt x="5081" y="9076"/>
                </a:cubicBezTo>
                <a:cubicBezTo>
                  <a:pt x="5069" y="9076"/>
                  <a:pt x="5063" y="9076"/>
                  <a:pt x="5057" y="9076"/>
                </a:cubicBezTo>
                <a:cubicBezTo>
                  <a:pt x="5052" y="9076"/>
                  <a:pt x="5052" y="9082"/>
                  <a:pt x="5046" y="9088"/>
                </a:cubicBezTo>
                <a:cubicBezTo>
                  <a:pt x="5040" y="9088"/>
                  <a:pt x="5034" y="9094"/>
                  <a:pt x="5034" y="9100"/>
                </a:cubicBezTo>
                <a:cubicBezTo>
                  <a:pt x="5034" y="9106"/>
                  <a:pt x="5034" y="9106"/>
                  <a:pt x="5034" y="9106"/>
                </a:cubicBezTo>
                <a:cubicBezTo>
                  <a:pt x="5034" y="9106"/>
                  <a:pt x="5040" y="9112"/>
                  <a:pt x="5040" y="9118"/>
                </a:cubicBezTo>
                <a:lnTo>
                  <a:pt x="5040" y="9124"/>
                </a:lnTo>
                <a:cubicBezTo>
                  <a:pt x="5040" y="9130"/>
                  <a:pt x="5040" y="9136"/>
                  <a:pt x="5040" y="9136"/>
                </a:cubicBezTo>
                <a:cubicBezTo>
                  <a:pt x="5040" y="9142"/>
                  <a:pt x="5052" y="9142"/>
                  <a:pt x="5052" y="9142"/>
                </a:cubicBezTo>
                <a:cubicBezTo>
                  <a:pt x="5052" y="9148"/>
                  <a:pt x="5057" y="9153"/>
                  <a:pt x="5057" y="9160"/>
                </a:cubicBezTo>
                <a:cubicBezTo>
                  <a:pt x="5057" y="9165"/>
                  <a:pt x="5057" y="9165"/>
                  <a:pt x="5057" y="9165"/>
                </a:cubicBezTo>
                <a:cubicBezTo>
                  <a:pt x="5057" y="9171"/>
                  <a:pt x="5052" y="9171"/>
                  <a:pt x="5052" y="9177"/>
                </a:cubicBezTo>
                <a:cubicBezTo>
                  <a:pt x="5052" y="9183"/>
                  <a:pt x="5046" y="9183"/>
                  <a:pt x="5046" y="9189"/>
                </a:cubicBezTo>
                <a:cubicBezTo>
                  <a:pt x="5046" y="9201"/>
                  <a:pt x="5057" y="9201"/>
                  <a:pt x="5063" y="9207"/>
                </a:cubicBezTo>
                <a:cubicBezTo>
                  <a:pt x="5069" y="9219"/>
                  <a:pt x="5075" y="9225"/>
                  <a:pt x="5075" y="9231"/>
                </a:cubicBezTo>
                <a:cubicBezTo>
                  <a:pt x="5075" y="9237"/>
                  <a:pt x="5063" y="9231"/>
                  <a:pt x="5063" y="9237"/>
                </a:cubicBezTo>
                <a:cubicBezTo>
                  <a:pt x="5063" y="9242"/>
                  <a:pt x="5063" y="9248"/>
                  <a:pt x="5063" y="9248"/>
                </a:cubicBezTo>
                <a:cubicBezTo>
                  <a:pt x="5069" y="9254"/>
                  <a:pt x="5075" y="9254"/>
                  <a:pt x="5075" y="9254"/>
                </a:cubicBezTo>
                <a:cubicBezTo>
                  <a:pt x="5081" y="9260"/>
                  <a:pt x="5087" y="9260"/>
                  <a:pt x="5087" y="9260"/>
                </a:cubicBezTo>
                <a:cubicBezTo>
                  <a:pt x="5093" y="9260"/>
                  <a:pt x="5087" y="9266"/>
                  <a:pt x="5087" y="9272"/>
                </a:cubicBezTo>
                <a:cubicBezTo>
                  <a:pt x="5063" y="9284"/>
                  <a:pt x="5063" y="9284"/>
                  <a:pt x="5063" y="9284"/>
                </a:cubicBezTo>
                <a:cubicBezTo>
                  <a:pt x="5069" y="9296"/>
                  <a:pt x="5069" y="9296"/>
                  <a:pt x="5069" y="9296"/>
                </a:cubicBezTo>
                <a:cubicBezTo>
                  <a:pt x="5075" y="9296"/>
                  <a:pt x="5075" y="9296"/>
                  <a:pt x="5081" y="9296"/>
                </a:cubicBezTo>
                <a:cubicBezTo>
                  <a:pt x="5105" y="9296"/>
                  <a:pt x="5105" y="9296"/>
                  <a:pt x="5105" y="9296"/>
                </a:cubicBezTo>
                <a:cubicBezTo>
                  <a:pt x="5111" y="9296"/>
                  <a:pt x="5111" y="9296"/>
                  <a:pt x="5117" y="9296"/>
                </a:cubicBezTo>
                <a:cubicBezTo>
                  <a:pt x="5117" y="9302"/>
                  <a:pt x="5117" y="9308"/>
                  <a:pt x="5111" y="9314"/>
                </a:cubicBezTo>
                <a:cubicBezTo>
                  <a:pt x="5105" y="9319"/>
                  <a:pt x="5099" y="9319"/>
                  <a:pt x="5093" y="9326"/>
                </a:cubicBezTo>
                <a:cubicBezTo>
                  <a:pt x="5099" y="9331"/>
                  <a:pt x="5099" y="9337"/>
                  <a:pt x="5111" y="9343"/>
                </a:cubicBezTo>
                <a:cubicBezTo>
                  <a:pt x="5117" y="9343"/>
                  <a:pt x="5117" y="9343"/>
                  <a:pt x="5123" y="9343"/>
                </a:cubicBezTo>
                <a:cubicBezTo>
                  <a:pt x="5129" y="9343"/>
                  <a:pt x="5129" y="9343"/>
                  <a:pt x="5135" y="9343"/>
                </a:cubicBezTo>
                <a:cubicBezTo>
                  <a:pt x="5135" y="9343"/>
                  <a:pt x="5129" y="9349"/>
                  <a:pt x="5135" y="9349"/>
                </a:cubicBezTo>
                <a:cubicBezTo>
                  <a:pt x="5123" y="9361"/>
                  <a:pt x="5123" y="9361"/>
                  <a:pt x="5123" y="9361"/>
                </a:cubicBezTo>
                <a:cubicBezTo>
                  <a:pt x="5123" y="9367"/>
                  <a:pt x="5129" y="9367"/>
                  <a:pt x="5129" y="9373"/>
                </a:cubicBezTo>
                <a:cubicBezTo>
                  <a:pt x="5135" y="9379"/>
                  <a:pt x="5140" y="9373"/>
                  <a:pt x="5140" y="9379"/>
                </a:cubicBezTo>
                <a:cubicBezTo>
                  <a:pt x="5146" y="9385"/>
                  <a:pt x="5146" y="9391"/>
                  <a:pt x="5146" y="9397"/>
                </a:cubicBezTo>
                <a:cubicBezTo>
                  <a:pt x="5146" y="9397"/>
                  <a:pt x="5140" y="9403"/>
                  <a:pt x="5140" y="9408"/>
                </a:cubicBezTo>
                <a:cubicBezTo>
                  <a:pt x="5146" y="9408"/>
                  <a:pt x="5152" y="9414"/>
                  <a:pt x="5152" y="9414"/>
                </a:cubicBezTo>
                <a:cubicBezTo>
                  <a:pt x="5164" y="9420"/>
                  <a:pt x="5176" y="9420"/>
                  <a:pt x="5188" y="9426"/>
                </a:cubicBezTo>
                <a:cubicBezTo>
                  <a:pt x="5194" y="9432"/>
                  <a:pt x="5194" y="9432"/>
                  <a:pt x="5200" y="9438"/>
                </a:cubicBezTo>
                <a:cubicBezTo>
                  <a:pt x="5200" y="9438"/>
                  <a:pt x="5200" y="9444"/>
                  <a:pt x="5200" y="9450"/>
                </a:cubicBezTo>
                <a:cubicBezTo>
                  <a:pt x="5206" y="9450"/>
                  <a:pt x="5206" y="9456"/>
                  <a:pt x="5206" y="9462"/>
                </a:cubicBezTo>
                <a:cubicBezTo>
                  <a:pt x="5206" y="9462"/>
                  <a:pt x="5212" y="9462"/>
                  <a:pt x="5218" y="9468"/>
                </a:cubicBezTo>
                <a:cubicBezTo>
                  <a:pt x="5224" y="9468"/>
                  <a:pt x="5229" y="9468"/>
                  <a:pt x="5229" y="9474"/>
                </a:cubicBezTo>
                <a:cubicBezTo>
                  <a:pt x="5229" y="9480"/>
                  <a:pt x="5229" y="9480"/>
                  <a:pt x="5229" y="9485"/>
                </a:cubicBezTo>
                <a:cubicBezTo>
                  <a:pt x="5229" y="9492"/>
                  <a:pt x="5229" y="9497"/>
                  <a:pt x="5229" y="9503"/>
                </a:cubicBezTo>
                <a:cubicBezTo>
                  <a:pt x="5241" y="9503"/>
                  <a:pt x="5247" y="9503"/>
                  <a:pt x="5253" y="9503"/>
                </a:cubicBezTo>
                <a:cubicBezTo>
                  <a:pt x="5259" y="9503"/>
                  <a:pt x="5259" y="9503"/>
                  <a:pt x="5265" y="9503"/>
                </a:cubicBezTo>
                <a:cubicBezTo>
                  <a:pt x="5271" y="9509"/>
                  <a:pt x="5271" y="9509"/>
                  <a:pt x="5277" y="9509"/>
                </a:cubicBezTo>
                <a:cubicBezTo>
                  <a:pt x="5277" y="9509"/>
                  <a:pt x="5277" y="9515"/>
                  <a:pt x="5277" y="9521"/>
                </a:cubicBezTo>
                <a:cubicBezTo>
                  <a:pt x="5283" y="9527"/>
                  <a:pt x="5289" y="9539"/>
                  <a:pt x="5295" y="9539"/>
                </a:cubicBezTo>
                <a:cubicBezTo>
                  <a:pt x="5306" y="9545"/>
                  <a:pt x="5312" y="9539"/>
                  <a:pt x="5318" y="9539"/>
                </a:cubicBezTo>
                <a:cubicBezTo>
                  <a:pt x="5324" y="9539"/>
                  <a:pt x="5324" y="9545"/>
                  <a:pt x="5330" y="9545"/>
                </a:cubicBezTo>
                <a:cubicBezTo>
                  <a:pt x="5336" y="9545"/>
                  <a:pt x="5336" y="9551"/>
                  <a:pt x="5342" y="9551"/>
                </a:cubicBezTo>
                <a:cubicBezTo>
                  <a:pt x="5348" y="9551"/>
                  <a:pt x="5348" y="9551"/>
                  <a:pt x="5354" y="9551"/>
                </a:cubicBezTo>
                <a:cubicBezTo>
                  <a:pt x="5360" y="9551"/>
                  <a:pt x="5360" y="9557"/>
                  <a:pt x="5366" y="9563"/>
                </a:cubicBezTo>
                <a:cubicBezTo>
                  <a:pt x="5372" y="9563"/>
                  <a:pt x="5378" y="9557"/>
                  <a:pt x="5390" y="9563"/>
                </a:cubicBezTo>
                <a:cubicBezTo>
                  <a:pt x="5401" y="9563"/>
                  <a:pt x="5401" y="9563"/>
                  <a:pt x="5401" y="9563"/>
                </a:cubicBezTo>
                <a:cubicBezTo>
                  <a:pt x="5401" y="9563"/>
                  <a:pt x="5407" y="9569"/>
                  <a:pt x="5413" y="9569"/>
                </a:cubicBezTo>
                <a:cubicBezTo>
                  <a:pt x="5413" y="9569"/>
                  <a:pt x="5419" y="9574"/>
                  <a:pt x="5425" y="9574"/>
                </a:cubicBezTo>
                <a:cubicBezTo>
                  <a:pt x="5514" y="9574"/>
                  <a:pt x="5514" y="9574"/>
                  <a:pt x="5514" y="9574"/>
                </a:cubicBezTo>
                <a:cubicBezTo>
                  <a:pt x="5520" y="9574"/>
                  <a:pt x="5520" y="9574"/>
                  <a:pt x="5526" y="9574"/>
                </a:cubicBezTo>
                <a:cubicBezTo>
                  <a:pt x="5532" y="9574"/>
                  <a:pt x="5532" y="9574"/>
                  <a:pt x="5538" y="9569"/>
                </a:cubicBezTo>
                <a:cubicBezTo>
                  <a:pt x="5544" y="9569"/>
                  <a:pt x="5538" y="9563"/>
                  <a:pt x="5544" y="9557"/>
                </a:cubicBezTo>
                <a:cubicBezTo>
                  <a:pt x="5544" y="9551"/>
                  <a:pt x="5550" y="9551"/>
                  <a:pt x="5556" y="9545"/>
                </a:cubicBezTo>
                <a:cubicBezTo>
                  <a:pt x="5556" y="9545"/>
                  <a:pt x="5561" y="9551"/>
                  <a:pt x="5573" y="9551"/>
                </a:cubicBezTo>
                <a:cubicBezTo>
                  <a:pt x="5579" y="9551"/>
                  <a:pt x="5585" y="9551"/>
                  <a:pt x="5591" y="9545"/>
                </a:cubicBezTo>
                <a:cubicBezTo>
                  <a:pt x="5591" y="9539"/>
                  <a:pt x="5591" y="9533"/>
                  <a:pt x="5585" y="9527"/>
                </a:cubicBezTo>
                <a:cubicBezTo>
                  <a:pt x="5585" y="9521"/>
                  <a:pt x="5579" y="9527"/>
                  <a:pt x="5573" y="9527"/>
                </a:cubicBezTo>
                <a:cubicBezTo>
                  <a:pt x="5567" y="9521"/>
                  <a:pt x="5561" y="9515"/>
                  <a:pt x="5550" y="9515"/>
                </a:cubicBezTo>
                <a:cubicBezTo>
                  <a:pt x="5550" y="9515"/>
                  <a:pt x="5544" y="9515"/>
                  <a:pt x="5538" y="9515"/>
                </a:cubicBezTo>
                <a:cubicBezTo>
                  <a:pt x="5538" y="9515"/>
                  <a:pt x="5532" y="9509"/>
                  <a:pt x="5526" y="9509"/>
                </a:cubicBezTo>
                <a:cubicBezTo>
                  <a:pt x="5520" y="9509"/>
                  <a:pt x="5514" y="9509"/>
                  <a:pt x="5502" y="9509"/>
                </a:cubicBezTo>
                <a:cubicBezTo>
                  <a:pt x="5496" y="9509"/>
                  <a:pt x="5496" y="9509"/>
                  <a:pt x="5490" y="9509"/>
                </a:cubicBezTo>
                <a:cubicBezTo>
                  <a:pt x="5490" y="9485"/>
                  <a:pt x="5490" y="9485"/>
                  <a:pt x="5490" y="9485"/>
                </a:cubicBezTo>
                <a:cubicBezTo>
                  <a:pt x="5484" y="9485"/>
                  <a:pt x="5479" y="9485"/>
                  <a:pt x="5467" y="9485"/>
                </a:cubicBezTo>
                <a:cubicBezTo>
                  <a:pt x="5461" y="9485"/>
                  <a:pt x="5461" y="9485"/>
                  <a:pt x="5455" y="9485"/>
                </a:cubicBezTo>
                <a:cubicBezTo>
                  <a:pt x="5455" y="9480"/>
                  <a:pt x="5449" y="9480"/>
                  <a:pt x="5443" y="9474"/>
                </a:cubicBezTo>
                <a:cubicBezTo>
                  <a:pt x="5443" y="9468"/>
                  <a:pt x="5443" y="9468"/>
                  <a:pt x="5443" y="9462"/>
                </a:cubicBezTo>
                <a:cubicBezTo>
                  <a:pt x="5437" y="9450"/>
                  <a:pt x="5437" y="9444"/>
                  <a:pt x="5437" y="9438"/>
                </a:cubicBezTo>
                <a:cubicBezTo>
                  <a:pt x="5437" y="9432"/>
                  <a:pt x="5437" y="9432"/>
                  <a:pt x="5437" y="9426"/>
                </a:cubicBezTo>
                <a:cubicBezTo>
                  <a:pt x="5437" y="9420"/>
                  <a:pt x="5437" y="9420"/>
                  <a:pt x="5437" y="9414"/>
                </a:cubicBezTo>
                <a:cubicBezTo>
                  <a:pt x="5437" y="9408"/>
                  <a:pt x="5425" y="9408"/>
                  <a:pt x="5425" y="9408"/>
                </a:cubicBezTo>
                <a:cubicBezTo>
                  <a:pt x="5425" y="9403"/>
                  <a:pt x="5419" y="9397"/>
                  <a:pt x="5419" y="9397"/>
                </a:cubicBezTo>
                <a:cubicBezTo>
                  <a:pt x="5419" y="9391"/>
                  <a:pt x="5419" y="9385"/>
                  <a:pt x="5419" y="9385"/>
                </a:cubicBezTo>
                <a:cubicBezTo>
                  <a:pt x="5419" y="9373"/>
                  <a:pt x="5419" y="9373"/>
                  <a:pt x="5419" y="9373"/>
                </a:cubicBezTo>
                <a:cubicBezTo>
                  <a:pt x="5419" y="9367"/>
                  <a:pt x="5413" y="9367"/>
                  <a:pt x="5413" y="9361"/>
                </a:cubicBezTo>
                <a:cubicBezTo>
                  <a:pt x="5413" y="9355"/>
                  <a:pt x="5413" y="9343"/>
                  <a:pt x="5413" y="9337"/>
                </a:cubicBezTo>
                <a:cubicBezTo>
                  <a:pt x="5413" y="9331"/>
                  <a:pt x="5413" y="9331"/>
                  <a:pt x="5413" y="9326"/>
                </a:cubicBezTo>
                <a:cubicBezTo>
                  <a:pt x="5407" y="9319"/>
                  <a:pt x="5407" y="9319"/>
                  <a:pt x="5407" y="9314"/>
                </a:cubicBezTo>
                <a:cubicBezTo>
                  <a:pt x="5401" y="9308"/>
                  <a:pt x="5390" y="9308"/>
                  <a:pt x="5390" y="9302"/>
                </a:cubicBezTo>
                <a:cubicBezTo>
                  <a:pt x="5390" y="9296"/>
                  <a:pt x="5395" y="9290"/>
                  <a:pt x="5395" y="9284"/>
                </a:cubicBezTo>
                <a:cubicBezTo>
                  <a:pt x="5395" y="9272"/>
                  <a:pt x="5395" y="9272"/>
                  <a:pt x="5395" y="9272"/>
                </a:cubicBezTo>
                <a:cubicBezTo>
                  <a:pt x="5395" y="9266"/>
                  <a:pt x="5390" y="9266"/>
                  <a:pt x="5390" y="9260"/>
                </a:cubicBezTo>
                <a:cubicBezTo>
                  <a:pt x="5390" y="9225"/>
                  <a:pt x="5390" y="9225"/>
                  <a:pt x="5390" y="9225"/>
                </a:cubicBezTo>
                <a:cubicBezTo>
                  <a:pt x="5390" y="9213"/>
                  <a:pt x="5395" y="9207"/>
                  <a:pt x="5395" y="9195"/>
                </a:cubicBezTo>
                <a:cubicBezTo>
                  <a:pt x="5449" y="9195"/>
                  <a:pt x="5449" y="9195"/>
                  <a:pt x="5449" y="9195"/>
                </a:cubicBezTo>
                <a:cubicBezTo>
                  <a:pt x="5449" y="9189"/>
                  <a:pt x="5449" y="9183"/>
                  <a:pt x="5449" y="9177"/>
                </a:cubicBezTo>
                <a:cubicBezTo>
                  <a:pt x="5449" y="9171"/>
                  <a:pt x="5449" y="9171"/>
                  <a:pt x="5449" y="9165"/>
                </a:cubicBezTo>
                <a:cubicBezTo>
                  <a:pt x="5449" y="9160"/>
                  <a:pt x="5449" y="9153"/>
                  <a:pt x="5449" y="9142"/>
                </a:cubicBezTo>
                <a:cubicBezTo>
                  <a:pt x="5455" y="9136"/>
                  <a:pt x="5455" y="9136"/>
                  <a:pt x="5461" y="9130"/>
                </a:cubicBezTo>
                <a:cubicBezTo>
                  <a:pt x="5461" y="9130"/>
                  <a:pt x="5467" y="9130"/>
                  <a:pt x="5472" y="9130"/>
                </a:cubicBezTo>
                <a:cubicBezTo>
                  <a:pt x="5479" y="9130"/>
                  <a:pt x="5484" y="9130"/>
                  <a:pt x="5496" y="9124"/>
                </a:cubicBezTo>
                <a:lnTo>
                  <a:pt x="5502" y="9118"/>
                </a:lnTo>
                <a:cubicBezTo>
                  <a:pt x="5514" y="9100"/>
                  <a:pt x="5514" y="9088"/>
                  <a:pt x="5520" y="9071"/>
                </a:cubicBezTo>
                <a:cubicBezTo>
                  <a:pt x="5520" y="9065"/>
                  <a:pt x="5526" y="9059"/>
                  <a:pt x="5526" y="9059"/>
                </a:cubicBezTo>
                <a:cubicBezTo>
                  <a:pt x="5526" y="9053"/>
                  <a:pt x="5532" y="9053"/>
                  <a:pt x="5532" y="9047"/>
                </a:cubicBezTo>
                <a:cubicBezTo>
                  <a:pt x="5538" y="9041"/>
                  <a:pt x="5538" y="9041"/>
                  <a:pt x="5544" y="9041"/>
                </a:cubicBezTo>
                <a:cubicBezTo>
                  <a:pt x="5550" y="9041"/>
                  <a:pt x="5550" y="9035"/>
                  <a:pt x="5556" y="9035"/>
                </a:cubicBezTo>
                <a:cubicBezTo>
                  <a:pt x="5561" y="9029"/>
                  <a:pt x="5561" y="9035"/>
                  <a:pt x="5567" y="9035"/>
                </a:cubicBezTo>
                <a:cubicBezTo>
                  <a:pt x="5573" y="9029"/>
                  <a:pt x="5573" y="9023"/>
                  <a:pt x="5573" y="9023"/>
                </a:cubicBezTo>
                <a:cubicBezTo>
                  <a:pt x="5573" y="8999"/>
                  <a:pt x="5573" y="8999"/>
                  <a:pt x="5573" y="8999"/>
                </a:cubicBezTo>
                <a:cubicBezTo>
                  <a:pt x="5567" y="8999"/>
                  <a:pt x="5561" y="8993"/>
                  <a:pt x="5556" y="8993"/>
                </a:cubicBezTo>
                <a:cubicBezTo>
                  <a:pt x="5544" y="8993"/>
                  <a:pt x="5538" y="8999"/>
                  <a:pt x="5532" y="8993"/>
                </a:cubicBezTo>
                <a:cubicBezTo>
                  <a:pt x="5526" y="8993"/>
                  <a:pt x="5520" y="8993"/>
                  <a:pt x="5520" y="8987"/>
                </a:cubicBezTo>
                <a:cubicBezTo>
                  <a:pt x="5514" y="8987"/>
                  <a:pt x="5520" y="8982"/>
                  <a:pt x="5514" y="8976"/>
                </a:cubicBezTo>
                <a:cubicBezTo>
                  <a:pt x="5514" y="8976"/>
                  <a:pt x="5508" y="8970"/>
                  <a:pt x="5502" y="8964"/>
                </a:cubicBezTo>
                <a:lnTo>
                  <a:pt x="5496" y="8964"/>
                </a:lnTo>
                <a:cubicBezTo>
                  <a:pt x="5490" y="8964"/>
                  <a:pt x="5484" y="8958"/>
                  <a:pt x="5484" y="8958"/>
                </a:cubicBezTo>
                <a:cubicBezTo>
                  <a:pt x="5479" y="8952"/>
                  <a:pt x="5472" y="8946"/>
                  <a:pt x="5472" y="8946"/>
                </a:cubicBezTo>
                <a:cubicBezTo>
                  <a:pt x="5467" y="8940"/>
                  <a:pt x="5461" y="8940"/>
                  <a:pt x="5461" y="8934"/>
                </a:cubicBezTo>
                <a:cubicBezTo>
                  <a:pt x="5461" y="8922"/>
                  <a:pt x="5461" y="8916"/>
                  <a:pt x="5461" y="8910"/>
                </a:cubicBezTo>
                <a:cubicBezTo>
                  <a:pt x="5461" y="8899"/>
                  <a:pt x="5461" y="8899"/>
                  <a:pt x="5461" y="8899"/>
                </a:cubicBezTo>
                <a:cubicBezTo>
                  <a:pt x="5461" y="8893"/>
                  <a:pt x="5461" y="8893"/>
                  <a:pt x="5467" y="8887"/>
                </a:cubicBezTo>
                <a:cubicBezTo>
                  <a:pt x="5467" y="8881"/>
                  <a:pt x="5472" y="8881"/>
                  <a:pt x="5479" y="8875"/>
                </a:cubicBezTo>
                <a:cubicBezTo>
                  <a:pt x="5484" y="8863"/>
                  <a:pt x="5496" y="8857"/>
                  <a:pt x="5514" y="8857"/>
                </a:cubicBezTo>
                <a:cubicBezTo>
                  <a:pt x="5579" y="8857"/>
                  <a:pt x="5579" y="8857"/>
                  <a:pt x="5579" y="8857"/>
                </a:cubicBezTo>
                <a:cubicBezTo>
                  <a:pt x="5579" y="8792"/>
                  <a:pt x="5579" y="8792"/>
                  <a:pt x="5579" y="8792"/>
                </a:cubicBezTo>
                <a:cubicBezTo>
                  <a:pt x="5579" y="8786"/>
                  <a:pt x="5579" y="8786"/>
                  <a:pt x="5579" y="8780"/>
                </a:cubicBezTo>
                <a:cubicBezTo>
                  <a:pt x="5585" y="8774"/>
                  <a:pt x="5591" y="8774"/>
                  <a:pt x="5591" y="8774"/>
                </a:cubicBezTo>
                <a:cubicBezTo>
                  <a:pt x="5597" y="8762"/>
                  <a:pt x="5603" y="8756"/>
                  <a:pt x="5603" y="8750"/>
                </a:cubicBezTo>
                <a:cubicBezTo>
                  <a:pt x="5609" y="8744"/>
                  <a:pt x="5609" y="8744"/>
                  <a:pt x="5609" y="8739"/>
                </a:cubicBezTo>
                <a:cubicBezTo>
                  <a:pt x="5609" y="8733"/>
                  <a:pt x="5609" y="8733"/>
                  <a:pt x="5609" y="8727"/>
                </a:cubicBezTo>
                <a:cubicBezTo>
                  <a:pt x="5609" y="8721"/>
                  <a:pt x="5609" y="8721"/>
                  <a:pt x="5609" y="8715"/>
                </a:cubicBezTo>
                <a:cubicBezTo>
                  <a:pt x="5609" y="8709"/>
                  <a:pt x="5609" y="8709"/>
                  <a:pt x="5609" y="8703"/>
                </a:cubicBezTo>
                <a:cubicBezTo>
                  <a:pt x="5609" y="8697"/>
                  <a:pt x="5615" y="8691"/>
                  <a:pt x="5621" y="8691"/>
                </a:cubicBezTo>
                <a:cubicBezTo>
                  <a:pt x="5633" y="8691"/>
                  <a:pt x="5638" y="8697"/>
                  <a:pt x="5650" y="8697"/>
                </a:cubicBezTo>
                <a:cubicBezTo>
                  <a:pt x="5656" y="8697"/>
                  <a:pt x="5662" y="8697"/>
                  <a:pt x="5668" y="8691"/>
                </a:cubicBezTo>
                <a:cubicBezTo>
                  <a:pt x="5674" y="8691"/>
                  <a:pt x="5680" y="8685"/>
                  <a:pt x="5680" y="8679"/>
                </a:cubicBezTo>
                <a:cubicBezTo>
                  <a:pt x="5680" y="8679"/>
                  <a:pt x="5680" y="8673"/>
                  <a:pt x="5680" y="8667"/>
                </a:cubicBezTo>
                <a:cubicBezTo>
                  <a:pt x="5680" y="8655"/>
                  <a:pt x="5680" y="8655"/>
                  <a:pt x="5680" y="8655"/>
                </a:cubicBezTo>
                <a:lnTo>
                  <a:pt x="5674" y="8650"/>
                </a:lnTo>
                <a:cubicBezTo>
                  <a:pt x="5668" y="8650"/>
                  <a:pt x="5668" y="8644"/>
                  <a:pt x="5662" y="8650"/>
                </a:cubicBezTo>
                <a:cubicBezTo>
                  <a:pt x="5656" y="8650"/>
                  <a:pt x="5656" y="8650"/>
                  <a:pt x="5650" y="8655"/>
                </a:cubicBezTo>
                <a:cubicBezTo>
                  <a:pt x="5645" y="8655"/>
                  <a:pt x="5645" y="8661"/>
                  <a:pt x="5638" y="8661"/>
                </a:cubicBezTo>
                <a:cubicBezTo>
                  <a:pt x="5633" y="8667"/>
                  <a:pt x="5633" y="8661"/>
                  <a:pt x="5627" y="8661"/>
                </a:cubicBezTo>
                <a:cubicBezTo>
                  <a:pt x="5627" y="8661"/>
                  <a:pt x="5609" y="8661"/>
                  <a:pt x="5609" y="8655"/>
                </a:cubicBezTo>
                <a:cubicBezTo>
                  <a:pt x="5603" y="8650"/>
                  <a:pt x="5609" y="8644"/>
                  <a:pt x="5609" y="8632"/>
                </a:cubicBezTo>
                <a:cubicBezTo>
                  <a:pt x="5609" y="8626"/>
                  <a:pt x="5603" y="8620"/>
                  <a:pt x="5603" y="8608"/>
                </a:cubicBezTo>
                <a:lnTo>
                  <a:pt x="5603" y="8602"/>
                </a:lnTo>
                <a:cubicBezTo>
                  <a:pt x="5603" y="8567"/>
                  <a:pt x="5603" y="8567"/>
                  <a:pt x="5603" y="8567"/>
                </a:cubicBezTo>
                <a:cubicBezTo>
                  <a:pt x="5621" y="8567"/>
                  <a:pt x="5621" y="8567"/>
                  <a:pt x="5621" y="8567"/>
                </a:cubicBezTo>
                <a:cubicBezTo>
                  <a:pt x="5633" y="8567"/>
                  <a:pt x="5638" y="8572"/>
                  <a:pt x="5645" y="8572"/>
                </a:cubicBezTo>
                <a:cubicBezTo>
                  <a:pt x="5656" y="8578"/>
                  <a:pt x="5656" y="8590"/>
                  <a:pt x="5668" y="8590"/>
                </a:cubicBezTo>
                <a:cubicBezTo>
                  <a:pt x="5739" y="8590"/>
                  <a:pt x="5739" y="8590"/>
                  <a:pt x="5739" y="8590"/>
                </a:cubicBezTo>
                <a:cubicBezTo>
                  <a:pt x="5739" y="8584"/>
                  <a:pt x="5745" y="8584"/>
                  <a:pt x="5745" y="8578"/>
                </a:cubicBezTo>
                <a:cubicBezTo>
                  <a:pt x="5745" y="8572"/>
                  <a:pt x="5739" y="8572"/>
                  <a:pt x="5733" y="8567"/>
                </a:cubicBezTo>
                <a:cubicBezTo>
                  <a:pt x="5733" y="8555"/>
                  <a:pt x="5733" y="8555"/>
                  <a:pt x="5733" y="8555"/>
                </a:cubicBezTo>
                <a:cubicBezTo>
                  <a:pt x="5733" y="8555"/>
                  <a:pt x="5733" y="8549"/>
                  <a:pt x="5733" y="8543"/>
                </a:cubicBezTo>
                <a:cubicBezTo>
                  <a:pt x="5739" y="8543"/>
                  <a:pt x="5739" y="8537"/>
                  <a:pt x="5739" y="8537"/>
                </a:cubicBezTo>
                <a:cubicBezTo>
                  <a:pt x="5745" y="8531"/>
                  <a:pt x="5751" y="8531"/>
                  <a:pt x="5751" y="8531"/>
                </a:cubicBezTo>
                <a:cubicBezTo>
                  <a:pt x="5757" y="8525"/>
                  <a:pt x="5751" y="8519"/>
                  <a:pt x="5751" y="8519"/>
                </a:cubicBezTo>
                <a:cubicBezTo>
                  <a:pt x="5751" y="8513"/>
                  <a:pt x="5751" y="8507"/>
                  <a:pt x="5751" y="8507"/>
                </a:cubicBezTo>
                <a:cubicBezTo>
                  <a:pt x="5751" y="8495"/>
                  <a:pt x="5745" y="8489"/>
                  <a:pt x="5745" y="8484"/>
                </a:cubicBezTo>
                <a:cubicBezTo>
                  <a:pt x="5745" y="8478"/>
                  <a:pt x="5739" y="8478"/>
                  <a:pt x="5739" y="8472"/>
                </a:cubicBezTo>
                <a:cubicBezTo>
                  <a:pt x="5739" y="8448"/>
                  <a:pt x="5739" y="8448"/>
                  <a:pt x="5739" y="8448"/>
                </a:cubicBezTo>
                <a:cubicBezTo>
                  <a:pt x="5793" y="8448"/>
                  <a:pt x="5793" y="8448"/>
                  <a:pt x="5793" y="8448"/>
                </a:cubicBezTo>
                <a:cubicBezTo>
                  <a:pt x="5799" y="8448"/>
                  <a:pt x="5804" y="8442"/>
                  <a:pt x="5804" y="8442"/>
                </a:cubicBezTo>
                <a:cubicBezTo>
                  <a:pt x="5828" y="8442"/>
                  <a:pt x="5828" y="8442"/>
                  <a:pt x="5828" y="8442"/>
                </a:cubicBezTo>
                <a:cubicBezTo>
                  <a:pt x="5840" y="8442"/>
                  <a:pt x="5846" y="8442"/>
                  <a:pt x="5852" y="8442"/>
                </a:cubicBezTo>
                <a:cubicBezTo>
                  <a:pt x="5864" y="8436"/>
                  <a:pt x="5864" y="8430"/>
                  <a:pt x="5876" y="8430"/>
                </a:cubicBezTo>
                <a:cubicBezTo>
                  <a:pt x="5929" y="8430"/>
                  <a:pt x="5929" y="8430"/>
                  <a:pt x="5929" y="8430"/>
                </a:cubicBezTo>
                <a:cubicBezTo>
                  <a:pt x="5941" y="8430"/>
                  <a:pt x="5947" y="8442"/>
                  <a:pt x="5953" y="8442"/>
                </a:cubicBezTo>
                <a:cubicBezTo>
                  <a:pt x="5959" y="8442"/>
                  <a:pt x="5965" y="8436"/>
                  <a:pt x="5965" y="8430"/>
                </a:cubicBezTo>
                <a:cubicBezTo>
                  <a:pt x="5970" y="8430"/>
                  <a:pt x="5970" y="8424"/>
                  <a:pt x="5970" y="8418"/>
                </a:cubicBezTo>
                <a:cubicBezTo>
                  <a:pt x="5970" y="8418"/>
                  <a:pt x="5970" y="8412"/>
                  <a:pt x="5970" y="8406"/>
                </a:cubicBezTo>
                <a:cubicBezTo>
                  <a:pt x="5977" y="8401"/>
                  <a:pt x="5977" y="8401"/>
                  <a:pt x="5982" y="8395"/>
                </a:cubicBezTo>
                <a:cubicBezTo>
                  <a:pt x="5988" y="8389"/>
                  <a:pt x="5988" y="8383"/>
                  <a:pt x="5994" y="8377"/>
                </a:cubicBezTo>
                <a:cubicBezTo>
                  <a:pt x="6000" y="8371"/>
                  <a:pt x="6006" y="8371"/>
                  <a:pt x="6012" y="8365"/>
                </a:cubicBezTo>
                <a:cubicBezTo>
                  <a:pt x="6018" y="8359"/>
                  <a:pt x="6024" y="8359"/>
                  <a:pt x="6030" y="8353"/>
                </a:cubicBezTo>
                <a:cubicBezTo>
                  <a:pt x="6036" y="8347"/>
                  <a:pt x="6036" y="8341"/>
                  <a:pt x="6042" y="8341"/>
                </a:cubicBezTo>
                <a:cubicBezTo>
                  <a:pt x="6042" y="8335"/>
                  <a:pt x="6048" y="8335"/>
                  <a:pt x="6048" y="8329"/>
                </a:cubicBezTo>
                <a:cubicBezTo>
                  <a:pt x="6054" y="8317"/>
                  <a:pt x="6054" y="8317"/>
                  <a:pt x="6054" y="8317"/>
                </a:cubicBezTo>
                <a:cubicBezTo>
                  <a:pt x="6059" y="8312"/>
                  <a:pt x="6059" y="8312"/>
                  <a:pt x="6059" y="8306"/>
                </a:cubicBezTo>
                <a:cubicBezTo>
                  <a:pt x="6059" y="8270"/>
                  <a:pt x="6059" y="8270"/>
                  <a:pt x="6059" y="8270"/>
                </a:cubicBezTo>
                <a:cubicBezTo>
                  <a:pt x="6048" y="8270"/>
                  <a:pt x="6048" y="8270"/>
                  <a:pt x="6048" y="8270"/>
                </a:cubicBezTo>
                <a:cubicBezTo>
                  <a:pt x="6048" y="8270"/>
                  <a:pt x="6042" y="8270"/>
                  <a:pt x="6036" y="8270"/>
                </a:cubicBezTo>
                <a:cubicBezTo>
                  <a:pt x="6036" y="8246"/>
                  <a:pt x="6036" y="8246"/>
                  <a:pt x="6036" y="8246"/>
                </a:cubicBezTo>
                <a:cubicBezTo>
                  <a:pt x="6036" y="8240"/>
                  <a:pt x="6042" y="8240"/>
                  <a:pt x="6036" y="8235"/>
                </a:cubicBezTo>
                <a:cubicBezTo>
                  <a:pt x="6036" y="8229"/>
                  <a:pt x="6036" y="8229"/>
                  <a:pt x="6036" y="8223"/>
                </a:cubicBezTo>
                <a:cubicBezTo>
                  <a:pt x="6036" y="8217"/>
                  <a:pt x="6030" y="8217"/>
                  <a:pt x="6024" y="8217"/>
                </a:cubicBezTo>
                <a:cubicBezTo>
                  <a:pt x="6018" y="8211"/>
                  <a:pt x="6012" y="8211"/>
                  <a:pt x="6012" y="8205"/>
                </a:cubicBezTo>
                <a:cubicBezTo>
                  <a:pt x="6000" y="8199"/>
                  <a:pt x="5994" y="8193"/>
                  <a:pt x="5988" y="8187"/>
                </a:cubicBezTo>
                <a:cubicBezTo>
                  <a:pt x="5982" y="8181"/>
                  <a:pt x="5977" y="8181"/>
                  <a:pt x="5977" y="8181"/>
                </a:cubicBezTo>
                <a:cubicBezTo>
                  <a:pt x="5970" y="8175"/>
                  <a:pt x="5970" y="8175"/>
                  <a:pt x="5965" y="8169"/>
                </a:cubicBezTo>
                <a:cubicBezTo>
                  <a:pt x="5965" y="8163"/>
                  <a:pt x="5965" y="8163"/>
                  <a:pt x="5965" y="8157"/>
                </a:cubicBezTo>
                <a:cubicBezTo>
                  <a:pt x="6012" y="8157"/>
                  <a:pt x="6012" y="8157"/>
                  <a:pt x="6012" y="8157"/>
                </a:cubicBezTo>
                <a:cubicBezTo>
                  <a:pt x="6024" y="8157"/>
                  <a:pt x="6030" y="8157"/>
                  <a:pt x="6036" y="8163"/>
                </a:cubicBezTo>
                <a:cubicBezTo>
                  <a:pt x="6048" y="8169"/>
                  <a:pt x="6054" y="8175"/>
                  <a:pt x="6059" y="8181"/>
                </a:cubicBezTo>
                <a:cubicBezTo>
                  <a:pt x="6065" y="8181"/>
                  <a:pt x="6065" y="8187"/>
                  <a:pt x="6071" y="8187"/>
                </a:cubicBezTo>
                <a:cubicBezTo>
                  <a:pt x="6077" y="8187"/>
                  <a:pt x="6083" y="8187"/>
                  <a:pt x="6083" y="8187"/>
                </a:cubicBezTo>
                <a:cubicBezTo>
                  <a:pt x="6095" y="8193"/>
                  <a:pt x="6107" y="8193"/>
                  <a:pt x="6119" y="8193"/>
                </a:cubicBezTo>
                <a:cubicBezTo>
                  <a:pt x="6125" y="8193"/>
                  <a:pt x="6125" y="8193"/>
                  <a:pt x="6131" y="8193"/>
                </a:cubicBezTo>
                <a:cubicBezTo>
                  <a:pt x="6136" y="8193"/>
                  <a:pt x="6136" y="8187"/>
                  <a:pt x="6143" y="8181"/>
                </a:cubicBezTo>
                <a:cubicBezTo>
                  <a:pt x="6148" y="8181"/>
                  <a:pt x="6154" y="8181"/>
                  <a:pt x="6166" y="8181"/>
                </a:cubicBezTo>
                <a:cubicBezTo>
                  <a:pt x="6172" y="8181"/>
                  <a:pt x="6178" y="8187"/>
                  <a:pt x="6184" y="8181"/>
                </a:cubicBezTo>
                <a:cubicBezTo>
                  <a:pt x="6190" y="8181"/>
                  <a:pt x="6196" y="8175"/>
                  <a:pt x="6196" y="8175"/>
                </a:cubicBezTo>
                <a:cubicBezTo>
                  <a:pt x="6202" y="8175"/>
                  <a:pt x="6208" y="8175"/>
                  <a:pt x="6208" y="8169"/>
                </a:cubicBezTo>
                <a:cubicBezTo>
                  <a:pt x="6214" y="8169"/>
                  <a:pt x="6214" y="8163"/>
                  <a:pt x="6220" y="8157"/>
                </a:cubicBezTo>
                <a:cubicBezTo>
                  <a:pt x="6225" y="8151"/>
                  <a:pt x="6225" y="8146"/>
                  <a:pt x="6231" y="8140"/>
                </a:cubicBezTo>
                <a:cubicBezTo>
                  <a:pt x="6231" y="8134"/>
                  <a:pt x="6231" y="8128"/>
                  <a:pt x="6237" y="8128"/>
                </a:cubicBezTo>
                <a:cubicBezTo>
                  <a:pt x="6237" y="8122"/>
                  <a:pt x="6243" y="8116"/>
                  <a:pt x="6249" y="8116"/>
                </a:cubicBezTo>
                <a:cubicBezTo>
                  <a:pt x="6249" y="8110"/>
                  <a:pt x="6255" y="8116"/>
                  <a:pt x="6255" y="8110"/>
                </a:cubicBezTo>
                <a:cubicBezTo>
                  <a:pt x="6261" y="8110"/>
                  <a:pt x="6267" y="8110"/>
                  <a:pt x="6273" y="8104"/>
                </a:cubicBezTo>
                <a:cubicBezTo>
                  <a:pt x="6273" y="8098"/>
                  <a:pt x="6279" y="8098"/>
                  <a:pt x="6279" y="8092"/>
                </a:cubicBezTo>
                <a:cubicBezTo>
                  <a:pt x="6279" y="8086"/>
                  <a:pt x="6285" y="8086"/>
                  <a:pt x="6285" y="8080"/>
                </a:cubicBezTo>
                <a:cubicBezTo>
                  <a:pt x="6285" y="8074"/>
                  <a:pt x="6285" y="8069"/>
                  <a:pt x="6285" y="8057"/>
                </a:cubicBezTo>
                <a:cubicBezTo>
                  <a:pt x="6291" y="8051"/>
                  <a:pt x="6297" y="8045"/>
                  <a:pt x="6303" y="8033"/>
                </a:cubicBezTo>
                <a:cubicBezTo>
                  <a:pt x="6309" y="8027"/>
                  <a:pt x="6314" y="8027"/>
                  <a:pt x="6314" y="8021"/>
                </a:cubicBezTo>
                <a:cubicBezTo>
                  <a:pt x="6314" y="8009"/>
                  <a:pt x="6314" y="8003"/>
                  <a:pt x="6314" y="7991"/>
                </a:cubicBezTo>
                <a:cubicBezTo>
                  <a:pt x="6314" y="7985"/>
                  <a:pt x="6314" y="7980"/>
                  <a:pt x="6314" y="7980"/>
                </a:cubicBezTo>
                <a:cubicBezTo>
                  <a:pt x="6314" y="7974"/>
                  <a:pt x="6314" y="7968"/>
                  <a:pt x="6314" y="7968"/>
                </a:cubicBezTo>
                <a:cubicBezTo>
                  <a:pt x="6314" y="7962"/>
                  <a:pt x="6320" y="7956"/>
                  <a:pt x="6320" y="7956"/>
                </a:cubicBezTo>
                <a:cubicBezTo>
                  <a:pt x="6326" y="7944"/>
                  <a:pt x="6332" y="7938"/>
                  <a:pt x="6338" y="7938"/>
                </a:cubicBezTo>
                <a:cubicBezTo>
                  <a:pt x="6344" y="7938"/>
                  <a:pt x="6350" y="7932"/>
                  <a:pt x="6350" y="7932"/>
                </a:cubicBezTo>
                <a:cubicBezTo>
                  <a:pt x="6356" y="7932"/>
                  <a:pt x="6356" y="7938"/>
                  <a:pt x="6362" y="7938"/>
                </a:cubicBezTo>
                <a:cubicBezTo>
                  <a:pt x="6362" y="7944"/>
                  <a:pt x="6362" y="7944"/>
                  <a:pt x="6356" y="7950"/>
                </a:cubicBezTo>
                <a:cubicBezTo>
                  <a:pt x="6356" y="7950"/>
                  <a:pt x="6356" y="7956"/>
                  <a:pt x="6356" y="7962"/>
                </a:cubicBezTo>
                <a:cubicBezTo>
                  <a:pt x="6356" y="7962"/>
                  <a:pt x="6350" y="7968"/>
                  <a:pt x="6350" y="7974"/>
                </a:cubicBezTo>
                <a:cubicBezTo>
                  <a:pt x="6350" y="7980"/>
                  <a:pt x="6356" y="7980"/>
                  <a:pt x="6356" y="7985"/>
                </a:cubicBezTo>
                <a:cubicBezTo>
                  <a:pt x="6368" y="7980"/>
                  <a:pt x="6374" y="7980"/>
                  <a:pt x="6380" y="7974"/>
                </a:cubicBezTo>
                <a:cubicBezTo>
                  <a:pt x="6386" y="7968"/>
                  <a:pt x="6386" y="7962"/>
                  <a:pt x="6386" y="7962"/>
                </a:cubicBezTo>
                <a:cubicBezTo>
                  <a:pt x="6391" y="7950"/>
                  <a:pt x="6391" y="7944"/>
                  <a:pt x="6397" y="7938"/>
                </a:cubicBezTo>
                <a:cubicBezTo>
                  <a:pt x="6397" y="7932"/>
                  <a:pt x="6403" y="7932"/>
                  <a:pt x="6403" y="7926"/>
                </a:cubicBezTo>
                <a:cubicBezTo>
                  <a:pt x="6409" y="7920"/>
                  <a:pt x="6409" y="7920"/>
                  <a:pt x="6415" y="7914"/>
                </a:cubicBezTo>
                <a:cubicBezTo>
                  <a:pt x="6415" y="7908"/>
                  <a:pt x="6421" y="7908"/>
                  <a:pt x="6421" y="7903"/>
                </a:cubicBezTo>
                <a:cubicBezTo>
                  <a:pt x="6421" y="7896"/>
                  <a:pt x="6427" y="7896"/>
                  <a:pt x="6427" y="7891"/>
                </a:cubicBezTo>
                <a:cubicBezTo>
                  <a:pt x="6433" y="7891"/>
                  <a:pt x="6433" y="7885"/>
                  <a:pt x="6433" y="7879"/>
                </a:cubicBezTo>
                <a:cubicBezTo>
                  <a:pt x="6433" y="7879"/>
                  <a:pt x="6439" y="7873"/>
                  <a:pt x="6439" y="7867"/>
                </a:cubicBezTo>
                <a:cubicBezTo>
                  <a:pt x="6439" y="7867"/>
                  <a:pt x="6439" y="7861"/>
                  <a:pt x="6439" y="7855"/>
                </a:cubicBezTo>
                <a:cubicBezTo>
                  <a:pt x="6439" y="7855"/>
                  <a:pt x="6439" y="7849"/>
                  <a:pt x="6445" y="7843"/>
                </a:cubicBezTo>
                <a:cubicBezTo>
                  <a:pt x="6445" y="7843"/>
                  <a:pt x="6445" y="7837"/>
                  <a:pt x="6451" y="7837"/>
                </a:cubicBezTo>
                <a:cubicBezTo>
                  <a:pt x="6457" y="7831"/>
                  <a:pt x="6463" y="7831"/>
                  <a:pt x="6463" y="7831"/>
                </a:cubicBezTo>
                <a:cubicBezTo>
                  <a:pt x="6469" y="7831"/>
                  <a:pt x="6469" y="7831"/>
                  <a:pt x="6475" y="7831"/>
                </a:cubicBezTo>
                <a:cubicBezTo>
                  <a:pt x="6480" y="7825"/>
                  <a:pt x="6480" y="7825"/>
                  <a:pt x="6486" y="7819"/>
                </a:cubicBezTo>
                <a:cubicBezTo>
                  <a:pt x="6492" y="7819"/>
                  <a:pt x="6492" y="7814"/>
                  <a:pt x="6498" y="7808"/>
                </a:cubicBezTo>
                <a:cubicBezTo>
                  <a:pt x="6498" y="7802"/>
                  <a:pt x="6504" y="7802"/>
                  <a:pt x="6504" y="7796"/>
                </a:cubicBezTo>
                <a:cubicBezTo>
                  <a:pt x="6504" y="7790"/>
                  <a:pt x="6504" y="7784"/>
                  <a:pt x="6504" y="7772"/>
                </a:cubicBezTo>
                <a:cubicBezTo>
                  <a:pt x="6504" y="7766"/>
                  <a:pt x="6504" y="7760"/>
                  <a:pt x="6504" y="7754"/>
                </a:cubicBezTo>
                <a:cubicBezTo>
                  <a:pt x="6504" y="7742"/>
                  <a:pt x="6498" y="7737"/>
                  <a:pt x="6492" y="7730"/>
                </a:cubicBezTo>
                <a:cubicBezTo>
                  <a:pt x="6492" y="7725"/>
                  <a:pt x="6492" y="7725"/>
                  <a:pt x="6492" y="7719"/>
                </a:cubicBezTo>
                <a:cubicBezTo>
                  <a:pt x="6492" y="7713"/>
                  <a:pt x="6492" y="7707"/>
                  <a:pt x="6492" y="7701"/>
                </a:cubicBezTo>
                <a:cubicBezTo>
                  <a:pt x="6492" y="7695"/>
                  <a:pt x="6492" y="7689"/>
                  <a:pt x="6492" y="7677"/>
                </a:cubicBezTo>
                <a:cubicBezTo>
                  <a:pt x="6492" y="7665"/>
                  <a:pt x="6486" y="7659"/>
                  <a:pt x="6492" y="7653"/>
                </a:cubicBezTo>
                <a:cubicBezTo>
                  <a:pt x="6492" y="7648"/>
                  <a:pt x="6498" y="7648"/>
                  <a:pt x="6498" y="7642"/>
                </a:cubicBezTo>
                <a:cubicBezTo>
                  <a:pt x="6498" y="7636"/>
                  <a:pt x="6504" y="7636"/>
                  <a:pt x="6510" y="7630"/>
                </a:cubicBezTo>
                <a:cubicBezTo>
                  <a:pt x="6516" y="7630"/>
                  <a:pt x="6516" y="7624"/>
                  <a:pt x="6522" y="7618"/>
                </a:cubicBezTo>
                <a:cubicBezTo>
                  <a:pt x="6528" y="7612"/>
                  <a:pt x="6534" y="7612"/>
                  <a:pt x="6546" y="7606"/>
                </a:cubicBezTo>
                <a:cubicBezTo>
                  <a:pt x="6546" y="7606"/>
                  <a:pt x="6552" y="7606"/>
                  <a:pt x="6558" y="7606"/>
                </a:cubicBezTo>
                <a:cubicBezTo>
                  <a:pt x="6558" y="7600"/>
                  <a:pt x="6558" y="7594"/>
                  <a:pt x="6563" y="7594"/>
                </a:cubicBezTo>
                <a:cubicBezTo>
                  <a:pt x="6563" y="7588"/>
                  <a:pt x="6569" y="7582"/>
                  <a:pt x="6569" y="7576"/>
                </a:cubicBezTo>
                <a:cubicBezTo>
                  <a:pt x="6575" y="7576"/>
                  <a:pt x="6575" y="7571"/>
                  <a:pt x="6581" y="7564"/>
                </a:cubicBezTo>
                <a:cubicBezTo>
                  <a:pt x="6581" y="7559"/>
                  <a:pt x="6587" y="7559"/>
                  <a:pt x="6587" y="7553"/>
                </a:cubicBezTo>
                <a:cubicBezTo>
                  <a:pt x="6593" y="7547"/>
                  <a:pt x="6599" y="7547"/>
                  <a:pt x="6599" y="7541"/>
                </a:cubicBezTo>
                <a:cubicBezTo>
                  <a:pt x="6605" y="7541"/>
                  <a:pt x="6605" y="7535"/>
                  <a:pt x="6611" y="7535"/>
                </a:cubicBezTo>
                <a:cubicBezTo>
                  <a:pt x="6670" y="7535"/>
                  <a:pt x="6670" y="7535"/>
                  <a:pt x="6670" y="7535"/>
                </a:cubicBezTo>
                <a:cubicBezTo>
                  <a:pt x="6676" y="7535"/>
                  <a:pt x="6682" y="7529"/>
                  <a:pt x="6694" y="7523"/>
                </a:cubicBezTo>
                <a:cubicBezTo>
                  <a:pt x="6694" y="7517"/>
                  <a:pt x="6700" y="7517"/>
                  <a:pt x="6706" y="7511"/>
                </a:cubicBezTo>
                <a:cubicBezTo>
                  <a:pt x="6706" y="7511"/>
                  <a:pt x="6706" y="7505"/>
                  <a:pt x="6712" y="7499"/>
                </a:cubicBezTo>
                <a:cubicBezTo>
                  <a:pt x="6712" y="7493"/>
                  <a:pt x="6718" y="7493"/>
                  <a:pt x="6718" y="7493"/>
                </a:cubicBezTo>
                <a:cubicBezTo>
                  <a:pt x="6860" y="7493"/>
                  <a:pt x="6860" y="7493"/>
                  <a:pt x="6860" y="7493"/>
                </a:cubicBezTo>
                <a:cubicBezTo>
                  <a:pt x="6860" y="7487"/>
                  <a:pt x="6860" y="7482"/>
                  <a:pt x="6866" y="7476"/>
                </a:cubicBezTo>
                <a:cubicBezTo>
                  <a:pt x="6866" y="7470"/>
                  <a:pt x="6860" y="7470"/>
                  <a:pt x="6866" y="7464"/>
                </a:cubicBezTo>
                <a:cubicBezTo>
                  <a:pt x="6866" y="7458"/>
                  <a:pt x="6872" y="7458"/>
                  <a:pt x="6872" y="7452"/>
                </a:cubicBezTo>
                <a:cubicBezTo>
                  <a:pt x="6878" y="7452"/>
                  <a:pt x="6884" y="7452"/>
                  <a:pt x="6884" y="7452"/>
                </a:cubicBezTo>
                <a:cubicBezTo>
                  <a:pt x="6890" y="7446"/>
                  <a:pt x="6890" y="7440"/>
                  <a:pt x="6890" y="7440"/>
                </a:cubicBezTo>
                <a:cubicBezTo>
                  <a:pt x="6901" y="7428"/>
                  <a:pt x="6901" y="7422"/>
                  <a:pt x="6907" y="7416"/>
                </a:cubicBezTo>
                <a:cubicBezTo>
                  <a:pt x="6913" y="7405"/>
                  <a:pt x="6919" y="7398"/>
                  <a:pt x="6925" y="7393"/>
                </a:cubicBezTo>
                <a:cubicBezTo>
                  <a:pt x="6925" y="7387"/>
                  <a:pt x="6919" y="7387"/>
                  <a:pt x="6925" y="7381"/>
                </a:cubicBezTo>
                <a:cubicBezTo>
                  <a:pt x="6925" y="7375"/>
                  <a:pt x="6925" y="7375"/>
                  <a:pt x="6931" y="7369"/>
                </a:cubicBezTo>
                <a:cubicBezTo>
                  <a:pt x="6937" y="7363"/>
                  <a:pt x="6949" y="7369"/>
                  <a:pt x="6955" y="7363"/>
                </a:cubicBezTo>
                <a:cubicBezTo>
                  <a:pt x="6961" y="7357"/>
                  <a:pt x="6961" y="7351"/>
                  <a:pt x="6961" y="7339"/>
                </a:cubicBezTo>
                <a:cubicBezTo>
                  <a:pt x="6961" y="7327"/>
                  <a:pt x="6961" y="7310"/>
                  <a:pt x="6967" y="7298"/>
                </a:cubicBezTo>
                <a:cubicBezTo>
                  <a:pt x="6973" y="7292"/>
                  <a:pt x="6973" y="7286"/>
                  <a:pt x="6973" y="7286"/>
                </a:cubicBezTo>
                <a:cubicBezTo>
                  <a:pt x="6979" y="7280"/>
                  <a:pt x="6979" y="7274"/>
                  <a:pt x="6979" y="7274"/>
                </a:cubicBezTo>
                <a:cubicBezTo>
                  <a:pt x="6984" y="7268"/>
                  <a:pt x="6990" y="7274"/>
                  <a:pt x="6990" y="7268"/>
                </a:cubicBezTo>
                <a:cubicBezTo>
                  <a:pt x="6996" y="7268"/>
                  <a:pt x="6996" y="7262"/>
                  <a:pt x="6996" y="7256"/>
                </a:cubicBezTo>
                <a:cubicBezTo>
                  <a:pt x="7002" y="7256"/>
                  <a:pt x="7002" y="7250"/>
                  <a:pt x="7002" y="7244"/>
                </a:cubicBezTo>
                <a:cubicBezTo>
                  <a:pt x="7002" y="7244"/>
                  <a:pt x="7002" y="7239"/>
                  <a:pt x="7002" y="7232"/>
                </a:cubicBezTo>
                <a:cubicBezTo>
                  <a:pt x="7002" y="7227"/>
                  <a:pt x="7008" y="7221"/>
                  <a:pt x="7008" y="7215"/>
                </a:cubicBezTo>
                <a:cubicBezTo>
                  <a:pt x="7008" y="7197"/>
                  <a:pt x="7002" y="7191"/>
                  <a:pt x="7008" y="7179"/>
                </a:cubicBezTo>
                <a:cubicBezTo>
                  <a:pt x="7008" y="7173"/>
                  <a:pt x="7008" y="7167"/>
                  <a:pt x="7008" y="7167"/>
                </a:cubicBezTo>
                <a:cubicBezTo>
                  <a:pt x="7008" y="7155"/>
                  <a:pt x="7008" y="7155"/>
                  <a:pt x="7008" y="7155"/>
                </a:cubicBezTo>
                <a:cubicBezTo>
                  <a:pt x="7008" y="7150"/>
                  <a:pt x="7014" y="7150"/>
                  <a:pt x="7014" y="7144"/>
                </a:cubicBezTo>
                <a:cubicBezTo>
                  <a:pt x="7020" y="7132"/>
                  <a:pt x="7020" y="7126"/>
                  <a:pt x="7026" y="7120"/>
                </a:cubicBezTo>
                <a:cubicBezTo>
                  <a:pt x="7026" y="7114"/>
                  <a:pt x="7026" y="7108"/>
                  <a:pt x="7026" y="7108"/>
                </a:cubicBezTo>
                <a:cubicBezTo>
                  <a:pt x="7032" y="7102"/>
                  <a:pt x="7032" y="7096"/>
                  <a:pt x="7032" y="7096"/>
                </a:cubicBezTo>
                <a:cubicBezTo>
                  <a:pt x="7032" y="7090"/>
                  <a:pt x="7032" y="7090"/>
                  <a:pt x="7032" y="7084"/>
                </a:cubicBezTo>
                <a:cubicBezTo>
                  <a:pt x="7038" y="7078"/>
                  <a:pt x="7032" y="7072"/>
                  <a:pt x="7032" y="7066"/>
                </a:cubicBezTo>
                <a:cubicBezTo>
                  <a:pt x="7032" y="7049"/>
                  <a:pt x="7032" y="7049"/>
                  <a:pt x="7032" y="7049"/>
                </a:cubicBezTo>
                <a:cubicBezTo>
                  <a:pt x="7032" y="7037"/>
                  <a:pt x="7026" y="7031"/>
                  <a:pt x="7026" y="7019"/>
                </a:cubicBezTo>
                <a:cubicBezTo>
                  <a:pt x="7026" y="6995"/>
                  <a:pt x="7026" y="6995"/>
                  <a:pt x="7026" y="6995"/>
                </a:cubicBezTo>
                <a:cubicBezTo>
                  <a:pt x="7026" y="6989"/>
                  <a:pt x="7026" y="6989"/>
                  <a:pt x="7026" y="6984"/>
                </a:cubicBezTo>
                <a:cubicBezTo>
                  <a:pt x="7026" y="6918"/>
                  <a:pt x="7026" y="6918"/>
                  <a:pt x="7026" y="6918"/>
                </a:cubicBezTo>
                <a:cubicBezTo>
                  <a:pt x="7032" y="6912"/>
                  <a:pt x="7032" y="6912"/>
                  <a:pt x="7038" y="6912"/>
                </a:cubicBezTo>
                <a:cubicBezTo>
                  <a:pt x="7044" y="6912"/>
                  <a:pt x="7044" y="6912"/>
                  <a:pt x="7050" y="6912"/>
                </a:cubicBezTo>
                <a:cubicBezTo>
                  <a:pt x="7056" y="6912"/>
                  <a:pt x="7056" y="6906"/>
                  <a:pt x="7061" y="6906"/>
                </a:cubicBezTo>
                <a:cubicBezTo>
                  <a:pt x="7068" y="6901"/>
                  <a:pt x="7068" y="6901"/>
                  <a:pt x="7073" y="6901"/>
                </a:cubicBezTo>
                <a:cubicBezTo>
                  <a:pt x="7085" y="6890"/>
                  <a:pt x="7091" y="6884"/>
                  <a:pt x="7097" y="6866"/>
                </a:cubicBezTo>
                <a:cubicBezTo>
                  <a:pt x="7097" y="6860"/>
                  <a:pt x="7097" y="6860"/>
                  <a:pt x="7103" y="6854"/>
                </a:cubicBezTo>
                <a:cubicBezTo>
                  <a:pt x="7103" y="6842"/>
                  <a:pt x="7103" y="6836"/>
                  <a:pt x="7109" y="6830"/>
                </a:cubicBezTo>
                <a:cubicBezTo>
                  <a:pt x="7109" y="6824"/>
                  <a:pt x="7115" y="6824"/>
                  <a:pt x="7115" y="6818"/>
                </a:cubicBezTo>
                <a:cubicBezTo>
                  <a:pt x="7121" y="6818"/>
                  <a:pt x="7127" y="6818"/>
                  <a:pt x="7127" y="6818"/>
                </a:cubicBezTo>
                <a:cubicBezTo>
                  <a:pt x="7133" y="6818"/>
                  <a:pt x="7139" y="6818"/>
                  <a:pt x="7139" y="6818"/>
                </a:cubicBezTo>
                <a:cubicBezTo>
                  <a:pt x="7150" y="6813"/>
                  <a:pt x="7150" y="6801"/>
                  <a:pt x="7162" y="6795"/>
                </a:cubicBezTo>
                <a:cubicBezTo>
                  <a:pt x="7168" y="6795"/>
                  <a:pt x="7174" y="6795"/>
                  <a:pt x="7174" y="6789"/>
                </a:cubicBezTo>
                <a:cubicBezTo>
                  <a:pt x="7180" y="6783"/>
                  <a:pt x="7180" y="6777"/>
                  <a:pt x="7186" y="6765"/>
                </a:cubicBezTo>
                <a:cubicBezTo>
                  <a:pt x="7198" y="6747"/>
                  <a:pt x="7204" y="6735"/>
                  <a:pt x="7210" y="6718"/>
                </a:cubicBezTo>
                <a:cubicBezTo>
                  <a:pt x="7216" y="6718"/>
                  <a:pt x="7216" y="6712"/>
                  <a:pt x="7216" y="6706"/>
                </a:cubicBezTo>
                <a:cubicBezTo>
                  <a:pt x="7216" y="6706"/>
                  <a:pt x="7222" y="6706"/>
                  <a:pt x="7227" y="6700"/>
                </a:cubicBezTo>
                <a:cubicBezTo>
                  <a:pt x="7227" y="6694"/>
                  <a:pt x="7234" y="6694"/>
                  <a:pt x="7239" y="6688"/>
                </a:cubicBezTo>
                <a:lnTo>
                  <a:pt x="7239" y="6682"/>
                </a:lnTo>
                <a:cubicBezTo>
                  <a:pt x="7245" y="6670"/>
                  <a:pt x="7245" y="6670"/>
                  <a:pt x="7245" y="6670"/>
                </a:cubicBezTo>
                <a:cubicBezTo>
                  <a:pt x="7251" y="6658"/>
                  <a:pt x="7257" y="6652"/>
                  <a:pt x="7257" y="6641"/>
                </a:cubicBezTo>
                <a:cubicBezTo>
                  <a:pt x="7263" y="6635"/>
                  <a:pt x="7257" y="6629"/>
                  <a:pt x="7257" y="6623"/>
                </a:cubicBezTo>
                <a:cubicBezTo>
                  <a:pt x="7257" y="6617"/>
                  <a:pt x="7263" y="6611"/>
                  <a:pt x="7257" y="6611"/>
                </a:cubicBezTo>
                <a:cubicBezTo>
                  <a:pt x="7257" y="6605"/>
                  <a:pt x="7251" y="6599"/>
                  <a:pt x="7251" y="6599"/>
                </a:cubicBezTo>
                <a:cubicBezTo>
                  <a:pt x="7245" y="6587"/>
                  <a:pt x="7239" y="6581"/>
                  <a:pt x="7239" y="6569"/>
                </a:cubicBezTo>
                <a:cubicBezTo>
                  <a:pt x="7234" y="6563"/>
                  <a:pt x="7227" y="6552"/>
                  <a:pt x="7227" y="6540"/>
                </a:cubicBezTo>
                <a:cubicBezTo>
                  <a:pt x="7227" y="6534"/>
                  <a:pt x="7227" y="6528"/>
                  <a:pt x="7227" y="6522"/>
                </a:cubicBezTo>
                <a:cubicBezTo>
                  <a:pt x="7227" y="6510"/>
                  <a:pt x="7227" y="6504"/>
                  <a:pt x="7222" y="6492"/>
                </a:cubicBezTo>
                <a:cubicBezTo>
                  <a:pt x="7222" y="6486"/>
                  <a:pt x="7216" y="6486"/>
                  <a:pt x="7216" y="6480"/>
                </a:cubicBezTo>
                <a:cubicBezTo>
                  <a:pt x="7204" y="6480"/>
                  <a:pt x="7198" y="6469"/>
                  <a:pt x="7192" y="6469"/>
                </a:cubicBezTo>
                <a:cubicBezTo>
                  <a:pt x="7133" y="6469"/>
                  <a:pt x="7133" y="6469"/>
                  <a:pt x="7133" y="6469"/>
                </a:cubicBezTo>
                <a:cubicBezTo>
                  <a:pt x="7133" y="6469"/>
                  <a:pt x="7127" y="6469"/>
                  <a:pt x="7121" y="6469"/>
                </a:cubicBezTo>
                <a:cubicBezTo>
                  <a:pt x="7121" y="6469"/>
                  <a:pt x="7115" y="6463"/>
                  <a:pt x="7109" y="6463"/>
                </a:cubicBezTo>
                <a:cubicBezTo>
                  <a:pt x="7109" y="6463"/>
                  <a:pt x="7103" y="6463"/>
                  <a:pt x="7097" y="6463"/>
                </a:cubicBezTo>
                <a:cubicBezTo>
                  <a:pt x="7091" y="6463"/>
                  <a:pt x="7091" y="6463"/>
                  <a:pt x="7085" y="6457"/>
                </a:cubicBezTo>
                <a:cubicBezTo>
                  <a:pt x="7079" y="6457"/>
                  <a:pt x="7073" y="6451"/>
                  <a:pt x="7061" y="6451"/>
                </a:cubicBezTo>
                <a:cubicBezTo>
                  <a:pt x="7061" y="6445"/>
                  <a:pt x="7056" y="6445"/>
                  <a:pt x="7050" y="6445"/>
                </a:cubicBezTo>
                <a:cubicBezTo>
                  <a:pt x="7050" y="6439"/>
                  <a:pt x="7050" y="6433"/>
                  <a:pt x="7050" y="6433"/>
                </a:cubicBezTo>
                <a:cubicBezTo>
                  <a:pt x="7044" y="6421"/>
                  <a:pt x="7044" y="6415"/>
                  <a:pt x="7038" y="6409"/>
                </a:cubicBezTo>
                <a:cubicBezTo>
                  <a:pt x="7038" y="6403"/>
                  <a:pt x="7044" y="6397"/>
                  <a:pt x="7038" y="6397"/>
                </a:cubicBezTo>
                <a:cubicBezTo>
                  <a:pt x="7038" y="6392"/>
                  <a:pt x="7032" y="6392"/>
                  <a:pt x="7026" y="6386"/>
                </a:cubicBezTo>
                <a:cubicBezTo>
                  <a:pt x="7026" y="6386"/>
                  <a:pt x="7020" y="6386"/>
                  <a:pt x="7014" y="6380"/>
                </a:cubicBezTo>
                <a:cubicBezTo>
                  <a:pt x="7008" y="6374"/>
                  <a:pt x="7008" y="6374"/>
                  <a:pt x="7002" y="6368"/>
                </a:cubicBezTo>
                <a:cubicBezTo>
                  <a:pt x="7002" y="6368"/>
                  <a:pt x="6996" y="6368"/>
                  <a:pt x="6990" y="6368"/>
                </a:cubicBezTo>
                <a:cubicBezTo>
                  <a:pt x="6984" y="6362"/>
                  <a:pt x="6979" y="6362"/>
                  <a:pt x="6973" y="6362"/>
                </a:cubicBezTo>
                <a:cubicBezTo>
                  <a:pt x="6961" y="6362"/>
                  <a:pt x="6955" y="6374"/>
                  <a:pt x="6943" y="6374"/>
                </a:cubicBezTo>
                <a:cubicBezTo>
                  <a:pt x="6878" y="6374"/>
                  <a:pt x="6878" y="6374"/>
                  <a:pt x="6878" y="6374"/>
                </a:cubicBezTo>
                <a:cubicBezTo>
                  <a:pt x="6872" y="6374"/>
                  <a:pt x="6866" y="6368"/>
                  <a:pt x="6860" y="6368"/>
                </a:cubicBezTo>
                <a:cubicBezTo>
                  <a:pt x="6848" y="6362"/>
                  <a:pt x="6848" y="6356"/>
                  <a:pt x="6836" y="6350"/>
                </a:cubicBezTo>
                <a:cubicBezTo>
                  <a:pt x="6830" y="6350"/>
                  <a:pt x="6830" y="6344"/>
                  <a:pt x="6824" y="6344"/>
                </a:cubicBezTo>
                <a:cubicBezTo>
                  <a:pt x="6818" y="6344"/>
                  <a:pt x="6813" y="6344"/>
                  <a:pt x="6801" y="6344"/>
                </a:cubicBezTo>
                <a:cubicBezTo>
                  <a:pt x="6795" y="6344"/>
                  <a:pt x="6783" y="6344"/>
                  <a:pt x="6777" y="6344"/>
                </a:cubicBezTo>
                <a:cubicBezTo>
                  <a:pt x="6777" y="6362"/>
                  <a:pt x="6777" y="6368"/>
                  <a:pt x="6771" y="6380"/>
                </a:cubicBezTo>
                <a:cubicBezTo>
                  <a:pt x="6765" y="6380"/>
                  <a:pt x="6765" y="6380"/>
                  <a:pt x="6759" y="6380"/>
                </a:cubicBezTo>
                <a:cubicBezTo>
                  <a:pt x="6753" y="6380"/>
                  <a:pt x="6747" y="6380"/>
                  <a:pt x="6747" y="6380"/>
                </a:cubicBezTo>
                <a:cubicBezTo>
                  <a:pt x="6741" y="6380"/>
                  <a:pt x="6735" y="6380"/>
                  <a:pt x="6735" y="6380"/>
                </a:cubicBezTo>
                <a:cubicBezTo>
                  <a:pt x="6729" y="6374"/>
                  <a:pt x="6729" y="6374"/>
                  <a:pt x="6724" y="6374"/>
                </a:cubicBezTo>
                <a:cubicBezTo>
                  <a:pt x="6718" y="6368"/>
                  <a:pt x="6718" y="6368"/>
                  <a:pt x="6712" y="6368"/>
                </a:cubicBezTo>
                <a:cubicBezTo>
                  <a:pt x="6712" y="6362"/>
                  <a:pt x="6712" y="6356"/>
                  <a:pt x="6712" y="6356"/>
                </a:cubicBezTo>
                <a:cubicBezTo>
                  <a:pt x="6712" y="6350"/>
                  <a:pt x="6712" y="6344"/>
                  <a:pt x="6718" y="6344"/>
                </a:cubicBezTo>
                <a:cubicBezTo>
                  <a:pt x="6724" y="6338"/>
                  <a:pt x="6724" y="6344"/>
                  <a:pt x="6729" y="6338"/>
                </a:cubicBezTo>
                <a:cubicBezTo>
                  <a:pt x="6735" y="6338"/>
                  <a:pt x="6735" y="6332"/>
                  <a:pt x="6741" y="6332"/>
                </a:cubicBezTo>
                <a:cubicBezTo>
                  <a:pt x="6735" y="6320"/>
                  <a:pt x="6735" y="6320"/>
                  <a:pt x="6735" y="6320"/>
                </a:cubicBezTo>
                <a:cubicBezTo>
                  <a:pt x="6729" y="6320"/>
                  <a:pt x="6729" y="6320"/>
                  <a:pt x="6724" y="6320"/>
                </a:cubicBezTo>
                <a:cubicBezTo>
                  <a:pt x="6718" y="6320"/>
                  <a:pt x="6718" y="6315"/>
                  <a:pt x="6712" y="6315"/>
                </a:cubicBezTo>
                <a:cubicBezTo>
                  <a:pt x="6706" y="6315"/>
                  <a:pt x="6700" y="6315"/>
                  <a:pt x="6700" y="6309"/>
                </a:cubicBezTo>
                <a:cubicBezTo>
                  <a:pt x="6694" y="6309"/>
                  <a:pt x="6688" y="6303"/>
                  <a:pt x="6688" y="6303"/>
                </a:cubicBezTo>
                <a:cubicBezTo>
                  <a:pt x="6682" y="6303"/>
                  <a:pt x="6676" y="6297"/>
                  <a:pt x="6670" y="6297"/>
                </a:cubicBezTo>
                <a:cubicBezTo>
                  <a:pt x="6670" y="6291"/>
                  <a:pt x="6670" y="6285"/>
                  <a:pt x="6664" y="6285"/>
                </a:cubicBezTo>
                <a:cubicBezTo>
                  <a:pt x="6658" y="6279"/>
                  <a:pt x="6658" y="6279"/>
                  <a:pt x="6652" y="6279"/>
                </a:cubicBezTo>
                <a:cubicBezTo>
                  <a:pt x="6646" y="6279"/>
                  <a:pt x="6641" y="6273"/>
                  <a:pt x="6635" y="6273"/>
                </a:cubicBezTo>
                <a:cubicBezTo>
                  <a:pt x="6629" y="6273"/>
                  <a:pt x="6629" y="6273"/>
                  <a:pt x="6623" y="6273"/>
                </a:cubicBezTo>
                <a:cubicBezTo>
                  <a:pt x="6617" y="6273"/>
                  <a:pt x="6611" y="6267"/>
                  <a:pt x="6611" y="6267"/>
                </a:cubicBezTo>
                <a:cubicBezTo>
                  <a:pt x="6599" y="6267"/>
                  <a:pt x="6599" y="6267"/>
                  <a:pt x="6599" y="6267"/>
                </a:cubicBezTo>
                <a:cubicBezTo>
                  <a:pt x="6593" y="6267"/>
                  <a:pt x="6593" y="6261"/>
                  <a:pt x="6587" y="6261"/>
                </a:cubicBezTo>
                <a:cubicBezTo>
                  <a:pt x="6581" y="6261"/>
                  <a:pt x="6575" y="6255"/>
                  <a:pt x="6569" y="6255"/>
                </a:cubicBezTo>
                <a:cubicBezTo>
                  <a:pt x="6563" y="6249"/>
                  <a:pt x="6552" y="6249"/>
                  <a:pt x="6546" y="6249"/>
                </a:cubicBezTo>
                <a:cubicBezTo>
                  <a:pt x="6534" y="6249"/>
                  <a:pt x="6528" y="6249"/>
                  <a:pt x="6522" y="6249"/>
                </a:cubicBezTo>
                <a:cubicBezTo>
                  <a:pt x="6522" y="6303"/>
                  <a:pt x="6522" y="6303"/>
                  <a:pt x="6522" y="6303"/>
                </a:cubicBezTo>
                <a:cubicBezTo>
                  <a:pt x="6475" y="6303"/>
                  <a:pt x="6475" y="6303"/>
                  <a:pt x="6475" y="6303"/>
                </a:cubicBezTo>
                <a:cubicBezTo>
                  <a:pt x="6475" y="6285"/>
                  <a:pt x="6475" y="6285"/>
                  <a:pt x="6475" y="6285"/>
                </a:cubicBezTo>
                <a:cubicBezTo>
                  <a:pt x="6475" y="6279"/>
                  <a:pt x="6475" y="6273"/>
                  <a:pt x="6475" y="6273"/>
                </a:cubicBezTo>
                <a:cubicBezTo>
                  <a:pt x="6480" y="6267"/>
                  <a:pt x="6480" y="6261"/>
                  <a:pt x="6486" y="6261"/>
                </a:cubicBezTo>
                <a:cubicBezTo>
                  <a:pt x="6492" y="6255"/>
                  <a:pt x="6492" y="6249"/>
                  <a:pt x="6492" y="6249"/>
                </a:cubicBezTo>
                <a:cubicBezTo>
                  <a:pt x="6498" y="6249"/>
                  <a:pt x="6504" y="6249"/>
                  <a:pt x="6504" y="6243"/>
                </a:cubicBezTo>
                <a:cubicBezTo>
                  <a:pt x="6510" y="6237"/>
                  <a:pt x="6510" y="6231"/>
                  <a:pt x="6510" y="6226"/>
                </a:cubicBezTo>
                <a:cubicBezTo>
                  <a:pt x="6498" y="6220"/>
                  <a:pt x="6492" y="6226"/>
                  <a:pt x="6486" y="6220"/>
                </a:cubicBezTo>
                <a:cubicBezTo>
                  <a:pt x="6480" y="6220"/>
                  <a:pt x="6480" y="6214"/>
                  <a:pt x="6475" y="6214"/>
                </a:cubicBezTo>
                <a:cubicBezTo>
                  <a:pt x="6469" y="6208"/>
                  <a:pt x="6463" y="6208"/>
                  <a:pt x="6451" y="6208"/>
                </a:cubicBezTo>
                <a:cubicBezTo>
                  <a:pt x="6445" y="6202"/>
                  <a:pt x="6445" y="6202"/>
                  <a:pt x="6439" y="6202"/>
                </a:cubicBezTo>
                <a:cubicBezTo>
                  <a:pt x="6427" y="6202"/>
                  <a:pt x="6427" y="6202"/>
                  <a:pt x="6427" y="6202"/>
                </a:cubicBezTo>
                <a:cubicBezTo>
                  <a:pt x="6415" y="6202"/>
                  <a:pt x="6415" y="6202"/>
                  <a:pt x="6415" y="6202"/>
                </a:cubicBezTo>
                <a:cubicBezTo>
                  <a:pt x="6409" y="6202"/>
                  <a:pt x="6409" y="6202"/>
                  <a:pt x="6403" y="6202"/>
                </a:cubicBezTo>
                <a:cubicBezTo>
                  <a:pt x="6403" y="6214"/>
                  <a:pt x="6403" y="6220"/>
                  <a:pt x="6403" y="6226"/>
                </a:cubicBezTo>
                <a:cubicBezTo>
                  <a:pt x="6403" y="6231"/>
                  <a:pt x="6403" y="6231"/>
                  <a:pt x="6403" y="6237"/>
                </a:cubicBezTo>
                <a:cubicBezTo>
                  <a:pt x="6397" y="6249"/>
                  <a:pt x="6386" y="6255"/>
                  <a:pt x="6374" y="6255"/>
                </a:cubicBezTo>
                <a:cubicBezTo>
                  <a:pt x="6368" y="6255"/>
                  <a:pt x="6362" y="6249"/>
                  <a:pt x="6356" y="6249"/>
                </a:cubicBezTo>
                <a:cubicBezTo>
                  <a:pt x="6356" y="6226"/>
                  <a:pt x="6356" y="6226"/>
                  <a:pt x="6356" y="6226"/>
                </a:cubicBezTo>
                <a:lnTo>
                  <a:pt x="6356" y="6220"/>
                </a:lnTo>
                <a:cubicBezTo>
                  <a:pt x="6356" y="6214"/>
                  <a:pt x="6356" y="6208"/>
                  <a:pt x="6356" y="6208"/>
                </a:cubicBezTo>
                <a:cubicBezTo>
                  <a:pt x="6368" y="6208"/>
                  <a:pt x="6380" y="6208"/>
                  <a:pt x="6391" y="6202"/>
                </a:cubicBezTo>
                <a:cubicBezTo>
                  <a:pt x="6391" y="6202"/>
                  <a:pt x="6397" y="6202"/>
                  <a:pt x="6403" y="6202"/>
                </a:cubicBezTo>
                <a:cubicBezTo>
                  <a:pt x="6403" y="6196"/>
                  <a:pt x="6403" y="6190"/>
                  <a:pt x="6409" y="6190"/>
                </a:cubicBezTo>
                <a:cubicBezTo>
                  <a:pt x="6409" y="6178"/>
                  <a:pt x="6403" y="6172"/>
                  <a:pt x="6409" y="6166"/>
                </a:cubicBezTo>
                <a:cubicBezTo>
                  <a:pt x="6409" y="6154"/>
                  <a:pt x="6409" y="6149"/>
                  <a:pt x="6409" y="6142"/>
                </a:cubicBezTo>
                <a:cubicBezTo>
                  <a:pt x="6409" y="6137"/>
                  <a:pt x="6409" y="6131"/>
                  <a:pt x="6409" y="6125"/>
                </a:cubicBezTo>
                <a:cubicBezTo>
                  <a:pt x="6409" y="6113"/>
                  <a:pt x="6409" y="6107"/>
                  <a:pt x="6409" y="6095"/>
                </a:cubicBezTo>
                <a:cubicBezTo>
                  <a:pt x="6403" y="6095"/>
                  <a:pt x="6397" y="6095"/>
                  <a:pt x="6391" y="6095"/>
                </a:cubicBezTo>
                <a:cubicBezTo>
                  <a:pt x="6386" y="6095"/>
                  <a:pt x="6386" y="6095"/>
                  <a:pt x="6380" y="6095"/>
                </a:cubicBezTo>
                <a:lnTo>
                  <a:pt x="6374" y="6095"/>
                </a:lnTo>
                <a:cubicBezTo>
                  <a:pt x="6374" y="6036"/>
                  <a:pt x="6374" y="6036"/>
                  <a:pt x="6374" y="6036"/>
                </a:cubicBezTo>
                <a:cubicBezTo>
                  <a:pt x="6374" y="6030"/>
                  <a:pt x="6368" y="6030"/>
                  <a:pt x="6368" y="6024"/>
                </a:cubicBezTo>
                <a:cubicBezTo>
                  <a:pt x="6368" y="6018"/>
                  <a:pt x="6368" y="6012"/>
                  <a:pt x="6362" y="6006"/>
                </a:cubicBezTo>
                <a:cubicBezTo>
                  <a:pt x="6362" y="6006"/>
                  <a:pt x="6362" y="6000"/>
                  <a:pt x="6362" y="5994"/>
                </a:cubicBezTo>
                <a:cubicBezTo>
                  <a:pt x="6356" y="5994"/>
                  <a:pt x="6350" y="5994"/>
                  <a:pt x="6350" y="5988"/>
                </a:cubicBezTo>
                <a:cubicBezTo>
                  <a:pt x="6350" y="5983"/>
                  <a:pt x="6350" y="5976"/>
                  <a:pt x="6350" y="5976"/>
                </a:cubicBezTo>
                <a:cubicBezTo>
                  <a:pt x="6344" y="5971"/>
                  <a:pt x="6344" y="5965"/>
                  <a:pt x="6338" y="5965"/>
                </a:cubicBezTo>
                <a:cubicBezTo>
                  <a:pt x="6338" y="5959"/>
                  <a:pt x="6332" y="5965"/>
                  <a:pt x="6332" y="5965"/>
                </a:cubicBezTo>
                <a:cubicBezTo>
                  <a:pt x="6320" y="5959"/>
                  <a:pt x="6303" y="5953"/>
                  <a:pt x="6297" y="5947"/>
                </a:cubicBezTo>
                <a:cubicBezTo>
                  <a:pt x="6291" y="5947"/>
                  <a:pt x="6285" y="5947"/>
                  <a:pt x="6285" y="5941"/>
                </a:cubicBezTo>
                <a:cubicBezTo>
                  <a:pt x="6279" y="5935"/>
                  <a:pt x="6285" y="5923"/>
                  <a:pt x="6279" y="5917"/>
                </a:cubicBezTo>
                <a:cubicBezTo>
                  <a:pt x="6273" y="5917"/>
                  <a:pt x="6267" y="5917"/>
                  <a:pt x="6267" y="5917"/>
                </a:cubicBezTo>
                <a:cubicBezTo>
                  <a:pt x="6261" y="5917"/>
                  <a:pt x="6255" y="5911"/>
                  <a:pt x="6255" y="5911"/>
                </a:cubicBezTo>
                <a:cubicBezTo>
                  <a:pt x="6249" y="5911"/>
                  <a:pt x="6249" y="5899"/>
                  <a:pt x="6243" y="5899"/>
                </a:cubicBezTo>
                <a:cubicBezTo>
                  <a:pt x="6237" y="5894"/>
                  <a:pt x="6231" y="5899"/>
                  <a:pt x="6220" y="5899"/>
                </a:cubicBezTo>
                <a:cubicBezTo>
                  <a:pt x="6214" y="5899"/>
                  <a:pt x="6208" y="5894"/>
                  <a:pt x="6208" y="5894"/>
                </a:cubicBezTo>
                <a:cubicBezTo>
                  <a:pt x="6202" y="5894"/>
                  <a:pt x="6196" y="5888"/>
                  <a:pt x="6190" y="5888"/>
                </a:cubicBezTo>
                <a:cubicBezTo>
                  <a:pt x="6178" y="5882"/>
                  <a:pt x="6178" y="5882"/>
                  <a:pt x="6178" y="5882"/>
                </a:cubicBezTo>
                <a:cubicBezTo>
                  <a:pt x="6172" y="5876"/>
                  <a:pt x="6172" y="5870"/>
                  <a:pt x="6160" y="5870"/>
                </a:cubicBezTo>
                <a:cubicBezTo>
                  <a:pt x="6154" y="5870"/>
                  <a:pt x="6148" y="5870"/>
                  <a:pt x="6143" y="5876"/>
                </a:cubicBezTo>
                <a:cubicBezTo>
                  <a:pt x="6143" y="5876"/>
                  <a:pt x="6143" y="5882"/>
                  <a:pt x="6136" y="5888"/>
                </a:cubicBezTo>
                <a:cubicBezTo>
                  <a:pt x="6125" y="5894"/>
                  <a:pt x="6119" y="5888"/>
                  <a:pt x="6107" y="5888"/>
                </a:cubicBezTo>
                <a:cubicBezTo>
                  <a:pt x="6089" y="5888"/>
                  <a:pt x="6089" y="5888"/>
                  <a:pt x="6089" y="5888"/>
                </a:cubicBezTo>
                <a:cubicBezTo>
                  <a:pt x="6083" y="5888"/>
                  <a:pt x="6083" y="5888"/>
                  <a:pt x="6077" y="5888"/>
                </a:cubicBezTo>
                <a:cubicBezTo>
                  <a:pt x="6065" y="5882"/>
                  <a:pt x="6059" y="5882"/>
                  <a:pt x="6054" y="5882"/>
                </a:cubicBezTo>
                <a:cubicBezTo>
                  <a:pt x="6042" y="5882"/>
                  <a:pt x="6042" y="5876"/>
                  <a:pt x="6030" y="5870"/>
                </a:cubicBezTo>
                <a:cubicBezTo>
                  <a:pt x="6030" y="5870"/>
                  <a:pt x="6024" y="5870"/>
                  <a:pt x="6018" y="5870"/>
                </a:cubicBezTo>
                <a:cubicBezTo>
                  <a:pt x="6012" y="5864"/>
                  <a:pt x="6006" y="5858"/>
                  <a:pt x="5994" y="5852"/>
                </a:cubicBezTo>
                <a:cubicBezTo>
                  <a:pt x="5988" y="5846"/>
                  <a:pt x="5977" y="5846"/>
                  <a:pt x="5970" y="5840"/>
                </a:cubicBezTo>
                <a:cubicBezTo>
                  <a:pt x="5965" y="5834"/>
                  <a:pt x="5965" y="5834"/>
                  <a:pt x="5965" y="5828"/>
                </a:cubicBezTo>
                <a:cubicBezTo>
                  <a:pt x="5959" y="5822"/>
                  <a:pt x="5953" y="5822"/>
                  <a:pt x="5953" y="5817"/>
                </a:cubicBezTo>
                <a:cubicBezTo>
                  <a:pt x="5953" y="5799"/>
                  <a:pt x="5953" y="5793"/>
                  <a:pt x="5953" y="5781"/>
                </a:cubicBezTo>
                <a:cubicBezTo>
                  <a:pt x="5947" y="5781"/>
                  <a:pt x="5947" y="5775"/>
                  <a:pt x="5941" y="5775"/>
                </a:cubicBezTo>
                <a:cubicBezTo>
                  <a:pt x="5935" y="5775"/>
                  <a:pt x="5929" y="5775"/>
                  <a:pt x="5929" y="5775"/>
                </a:cubicBezTo>
                <a:cubicBezTo>
                  <a:pt x="5923" y="5775"/>
                  <a:pt x="5923" y="5769"/>
                  <a:pt x="5917" y="5769"/>
                </a:cubicBezTo>
                <a:cubicBezTo>
                  <a:pt x="5911" y="5769"/>
                  <a:pt x="5911" y="5763"/>
                  <a:pt x="5905" y="5763"/>
                </a:cubicBezTo>
                <a:cubicBezTo>
                  <a:pt x="5899" y="5757"/>
                  <a:pt x="5899" y="5757"/>
                  <a:pt x="5893" y="5751"/>
                </a:cubicBezTo>
                <a:cubicBezTo>
                  <a:pt x="5888" y="5745"/>
                  <a:pt x="5888" y="5751"/>
                  <a:pt x="5882" y="5745"/>
                </a:cubicBezTo>
                <a:cubicBezTo>
                  <a:pt x="5882" y="5745"/>
                  <a:pt x="5888" y="5733"/>
                  <a:pt x="5882" y="5733"/>
                </a:cubicBezTo>
                <a:cubicBezTo>
                  <a:pt x="5882" y="5733"/>
                  <a:pt x="5876" y="5733"/>
                  <a:pt x="5870" y="5733"/>
                </a:cubicBezTo>
                <a:cubicBezTo>
                  <a:pt x="5864" y="5733"/>
                  <a:pt x="5864" y="5728"/>
                  <a:pt x="5858" y="5728"/>
                </a:cubicBezTo>
                <a:cubicBezTo>
                  <a:pt x="5852" y="5722"/>
                  <a:pt x="5846" y="5722"/>
                  <a:pt x="5846" y="5716"/>
                </a:cubicBezTo>
                <a:cubicBezTo>
                  <a:pt x="5846" y="5716"/>
                  <a:pt x="5846" y="5710"/>
                  <a:pt x="5840" y="5704"/>
                </a:cubicBezTo>
                <a:cubicBezTo>
                  <a:pt x="5840" y="5698"/>
                  <a:pt x="5840" y="5692"/>
                  <a:pt x="5840" y="5680"/>
                </a:cubicBezTo>
                <a:cubicBezTo>
                  <a:pt x="5828" y="5680"/>
                  <a:pt x="5828" y="5680"/>
                  <a:pt x="5828" y="5680"/>
                </a:cubicBezTo>
                <a:cubicBezTo>
                  <a:pt x="5822" y="5680"/>
                  <a:pt x="5816" y="5686"/>
                  <a:pt x="5811" y="5686"/>
                </a:cubicBezTo>
                <a:cubicBezTo>
                  <a:pt x="5799" y="5686"/>
                  <a:pt x="5793" y="5692"/>
                  <a:pt x="5787" y="5692"/>
                </a:cubicBezTo>
                <a:cubicBezTo>
                  <a:pt x="5781" y="5692"/>
                  <a:pt x="5781" y="5698"/>
                  <a:pt x="5775" y="5698"/>
                </a:cubicBezTo>
                <a:cubicBezTo>
                  <a:pt x="5769" y="5698"/>
                  <a:pt x="5763" y="5698"/>
                  <a:pt x="5757" y="5692"/>
                </a:cubicBezTo>
                <a:cubicBezTo>
                  <a:pt x="5757" y="5686"/>
                  <a:pt x="5763" y="5686"/>
                  <a:pt x="5757" y="5680"/>
                </a:cubicBezTo>
                <a:cubicBezTo>
                  <a:pt x="5757" y="5668"/>
                  <a:pt x="5757" y="5662"/>
                  <a:pt x="5757" y="5651"/>
                </a:cubicBezTo>
                <a:cubicBezTo>
                  <a:pt x="5769" y="5651"/>
                  <a:pt x="5769" y="5651"/>
                  <a:pt x="5769" y="5651"/>
                </a:cubicBezTo>
                <a:cubicBezTo>
                  <a:pt x="5775" y="5644"/>
                  <a:pt x="5775" y="5644"/>
                  <a:pt x="5781" y="5639"/>
                </a:cubicBezTo>
                <a:cubicBezTo>
                  <a:pt x="5781" y="5633"/>
                  <a:pt x="5775" y="5627"/>
                  <a:pt x="5769" y="5627"/>
                </a:cubicBezTo>
                <a:cubicBezTo>
                  <a:pt x="5769" y="5621"/>
                  <a:pt x="5763" y="5627"/>
                  <a:pt x="5757" y="5621"/>
                </a:cubicBezTo>
                <a:cubicBezTo>
                  <a:pt x="5751" y="5621"/>
                  <a:pt x="5751" y="5621"/>
                  <a:pt x="5745" y="5615"/>
                </a:cubicBezTo>
                <a:cubicBezTo>
                  <a:pt x="5739" y="5615"/>
                  <a:pt x="5733" y="5615"/>
                  <a:pt x="5733" y="5615"/>
                </a:cubicBezTo>
                <a:cubicBezTo>
                  <a:pt x="5704" y="5633"/>
                  <a:pt x="5704" y="5633"/>
                  <a:pt x="5704" y="5633"/>
                </a:cubicBezTo>
                <a:cubicBezTo>
                  <a:pt x="5698" y="5633"/>
                  <a:pt x="5698" y="5633"/>
                  <a:pt x="5698" y="5633"/>
                </a:cubicBezTo>
                <a:cubicBezTo>
                  <a:pt x="5698" y="5633"/>
                  <a:pt x="5692" y="5633"/>
                  <a:pt x="5686" y="5627"/>
                </a:cubicBezTo>
                <a:cubicBezTo>
                  <a:pt x="5680" y="5627"/>
                  <a:pt x="5674" y="5621"/>
                  <a:pt x="5668" y="5621"/>
                </a:cubicBezTo>
                <a:cubicBezTo>
                  <a:pt x="5656" y="5621"/>
                  <a:pt x="5650" y="5621"/>
                  <a:pt x="5650" y="5627"/>
                </a:cubicBezTo>
                <a:cubicBezTo>
                  <a:pt x="5645" y="5633"/>
                  <a:pt x="5645" y="5639"/>
                  <a:pt x="5645" y="5639"/>
                </a:cubicBezTo>
                <a:cubicBezTo>
                  <a:pt x="5645" y="5644"/>
                  <a:pt x="5645" y="5651"/>
                  <a:pt x="5645" y="5651"/>
                </a:cubicBezTo>
                <a:cubicBezTo>
                  <a:pt x="5638" y="5656"/>
                  <a:pt x="5638" y="5656"/>
                  <a:pt x="5638" y="5662"/>
                </a:cubicBezTo>
                <a:cubicBezTo>
                  <a:pt x="5633" y="5668"/>
                  <a:pt x="5627" y="5680"/>
                  <a:pt x="5615" y="5680"/>
                </a:cubicBezTo>
                <a:cubicBezTo>
                  <a:pt x="5609" y="5680"/>
                  <a:pt x="5609" y="5680"/>
                  <a:pt x="5603" y="5674"/>
                </a:cubicBezTo>
                <a:cubicBezTo>
                  <a:pt x="5597" y="5674"/>
                  <a:pt x="5597" y="5668"/>
                  <a:pt x="5597" y="5668"/>
                </a:cubicBezTo>
                <a:cubicBezTo>
                  <a:pt x="5597" y="5662"/>
                  <a:pt x="5591" y="5656"/>
                  <a:pt x="5591" y="5656"/>
                </a:cubicBezTo>
                <a:cubicBezTo>
                  <a:pt x="5585" y="5651"/>
                  <a:pt x="5585" y="5644"/>
                  <a:pt x="5579" y="5644"/>
                </a:cubicBezTo>
                <a:cubicBezTo>
                  <a:pt x="5573" y="5639"/>
                  <a:pt x="5561" y="5639"/>
                  <a:pt x="5556" y="5633"/>
                </a:cubicBezTo>
                <a:cubicBezTo>
                  <a:pt x="5550" y="5633"/>
                  <a:pt x="5544" y="5633"/>
                  <a:pt x="5538" y="5633"/>
                </a:cubicBezTo>
                <a:cubicBezTo>
                  <a:pt x="5479" y="5633"/>
                  <a:pt x="5479" y="5633"/>
                  <a:pt x="5479" y="5633"/>
                </a:cubicBezTo>
                <a:cubicBezTo>
                  <a:pt x="5479" y="5633"/>
                  <a:pt x="5472" y="5627"/>
                  <a:pt x="5467" y="5627"/>
                </a:cubicBezTo>
                <a:cubicBezTo>
                  <a:pt x="5461" y="5621"/>
                  <a:pt x="5449" y="5621"/>
                  <a:pt x="5437" y="5621"/>
                </a:cubicBezTo>
                <a:cubicBezTo>
                  <a:pt x="5437" y="5585"/>
                  <a:pt x="5437" y="5585"/>
                  <a:pt x="5437" y="5585"/>
                </a:cubicBezTo>
                <a:cubicBezTo>
                  <a:pt x="5431" y="5585"/>
                  <a:pt x="5425" y="5585"/>
                  <a:pt x="5419" y="5585"/>
                </a:cubicBezTo>
                <a:cubicBezTo>
                  <a:pt x="5413" y="5585"/>
                  <a:pt x="5407" y="5579"/>
                  <a:pt x="5407" y="5579"/>
                </a:cubicBezTo>
                <a:cubicBezTo>
                  <a:pt x="5401" y="5579"/>
                  <a:pt x="5395" y="5579"/>
                  <a:pt x="5390" y="5573"/>
                </a:cubicBezTo>
                <a:cubicBezTo>
                  <a:pt x="5390" y="5573"/>
                  <a:pt x="5390" y="5567"/>
                  <a:pt x="5384" y="5562"/>
                </a:cubicBezTo>
                <a:cubicBezTo>
                  <a:pt x="5378" y="5562"/>
                  <a:pt x="5378" y="5562"/>
                  <a:pt x="5372" y="5562"/>
                </a:cubicBezTo>
                <a:cubicBezTo>
                  <a:pt x="5360" y="5556"/>
                  <a:pt x="5348" y="5556"/>
                  <a:pt x="5330" y="5550"/>
                </a:cubicBezTo>
                <a:cubicBezTo>
                  <a:pt x="5330" y="5562"/>
                  <a:pt x="5330" y="5567"/>
                  <a:pt x="5330" y="5573"/>
                </a:cubicBezTo>
                <a:cubicBezTo>
                  <a:pt x="5330" y="5579"/>
                  <a:pt x="5330" y="5585"/>
                  <a:pt x="5324" y="5591"/>
                </a:cubicBezTo>
                <a:cubicBezTo>
                  <a:pt x="5324" y="5591"/>
                  <a:pt x="5324" y="5597"/>
                  <a:pt x="5318" y="5597"/>
                </a:cubicBezTo>
                <a:cubicBezTo>
                  <a:pt x="5306" y="5603"/>
                  <a:pt x="5301" y="5597"/>
                  <a:pt x="5295" y="5597"/>
                </a:cubicBezTo>
                <a:cubicBezTo>
                  <a:pt x="5289" y="5603"/>
                  <a:pt x="5289" y="5609"/>
                  <a:pt x="5283" y="5609"/>
                </a:cubicBezTo>
                <a:cubicBezTo>
                  <a:pt x="5277" y="5609"/>
                  <a:pt x="5277" y="5615"/>
                  <a:pt x="5271" y="5615"/>
                </a:cubicBezTo>
                <a:cubicBezTo>
                  <a:pt x="5265" y="5621"/>
                  <a:pt x="5259" y="5621"/>
                  <a:pt x="5259" y="5627"/>
                </a:cubicBezTo>
                <a:cubicBezTo>
                  <a:pt x="5259" y="5633"/>
                  <a:pt x="5265" y="5633"/>
                  <a:pt x="5265" y="5639"/>
                </a:cubicBezTo>
                <a:cubicBezTo>
                  <a:pt x="5265" y="5644"/>
                  <a:pt x="5265" y="5651"/>
                  <a:pt x="5265" y="5651"/>
                </a:cubicBezTo>
                <a:cubicBezTo>
                  <a:pt x="5265" y="5656"/>
                  <a:pt x="5265" y="5656"/>
                  <a:pt x="5265" y="5662"/>
                </a:cubicBezTo>
                <a:cubicBezTo>
                  <a:pt x="5265" y="5668"/>
                  <a:pt x="5271" y="5668"/>
                  <a:pt x="5271" y="5674"/>
                </a:cubicBezTo>
                <a:cubicBezTo>
                  <a:pt x="5271" y="5680"/>
                  <a:pt x="5271" y="5686"/>
                  <a:pt x="5271" y="5692"/>
                </a:cubicBezTo>
                <a:cubicBezTo>
                  <a:pt x="5271" y="5698"/>
                  <a:pt x="5271" y="5704"/>
                  <a:pt x="5271" y="5710"/>
                </a:cubicBezTo>
                <a:cubicBezTo>
                  <a:pt x="5271" y="5716"/>
                  <a:pt x="5265" y="5716"/>
                  <a:pt x="5265" y="5722"/>
                </a:cubicBezTo>
                <a:cubicBezTo>
                  <a:pt x="5265" y="5722"/>
                  <a:pt x="5259" y="5722"/>
                  <a:pt x="5253" y="5716"/>
                </a:cubicBezTo>
                <a:cubicBezTo>
                  <a:pt x="5253" y="5716"/>
                  <a:pt x="5253" y="5710"/>
                  <a:pt x="5247" y="5704"/>
                </a:cubicBezTo>
                <a:cubicBezTo>
                  <a:pt x="5241" y="5698"/>
                  <a:pt x="5235" y="5686"/>
                  <a:pt x="5229" y="5674"/>
                </a:cubicBezTo>
                <a:cubicBezTo>
                  <a:pt x="5229" y="5668"/>
                  <a:pt x="5224" y="5662"/>
                  <a:pt x="5224" y="5651"/>
                </a:cubicBezTo>
                <a:cubicBezTo>
                  <a:pt x="5224" y="5644"/>
                  <a:pt x="5224" y="5644"/>
                  <a:pt x="5224" y="5639"/>
                </a:cubicBezTo>
                <a:cubicBezTo>
                  <a:pt x="5229" y="5633"/>
                  <a:pt x="5235" y="5633"/>
                  <a:pt x="5235" y="5627"/>
                </a:cubicBezTo>
                <a:cubicBezTo>
                  <a:pt x="5235" y="5627"/>
                  <a:pt x="5235" y="5621"/>
                  <a:pt x="5235" y="5615"/>
                </a:cubicBezTo>
                <a:cubicBezTo>
                  <a:pt x="5235" y="5615"/>
                  <a:pt x="5241" y="5609"/>
                  <a:pt x="5241" y="5603"/>
                </a:cubicBezTo>
                <a:cubicBezTo>
                  <a:pt x="5241" y="5597"/>
                  <a:pt x="5229" y="5597"/>
                  <a:pt x="5229" y="5591"/>
                </a:cubicBezTo>
                <a:cubicBezTo>
                  <a:pt x="5229" y="5573"/>
                  <a:pt x="5241" y="5567"/>
                  <a:pt x="5253" y="5562"/>
                </a:cubicBezTo>
                <a:cubicBezTo>
                  <a:pt x="5253" y="5556"/>
                  <a:pt x="5259" y="5556"/>
                  <a:pt x="5265" y="5550"/>
                </a:cubicBezTo>
                <a:cubicBezTo>
                  <a:pt x="5265" y="5550"/>
                  <a:pt x="5271" y="5544"/>
                  <a:pt x="5271" y="5538"/>
                </a:cubicBezTo>
                <a:cubicBezTo>
                  <a:pt x="5277" y="5538"/>
                  <a:pt x="5277" y="5538"/>
                  <a:pt x="5283" y="5532"/>
                </a:cubicBezTo>
                <a:cubicBezTo>
                  <a:pt x="5277" y="5520"/>
                  <a:pt x="5277" y="5520"/>
                  <a:pt x="5277" y="5520"/>
                </a:cubicBezTo>
                <a:cubicBezTo>
                  <a:pt x="5253" y="5520"/>
                  <a:pt x="5253" y="5520"/>
                  <a:pt x="5253" y="5520"/>
                </a:cubicBezTo>
                <a:cubicBezTo>
                  <a:pt x="5247" y="5520"/>
                  <a:pt x="5247" y="5526"/>
                  <a:pt x="5241" y="5526"/>
                </a:cubicBezTo>
                <a:cubicBezTo>
                  <a:pt x="5235" y="5526"/>
                  <a:pt x="5229" y="5526"/>
                  <a:pt x="5229" y="5526"/>
                </a:cubicBezTo>
                <a:cubicBezTo>
                  <a:pt x="5224" y="5532"/>
                  <a:pt x="5218" y="5532"/>
                  <a:pt x="5218" y="5532"/>
                </a:cubicBezTo>
                <a:cubicBezTo>
                  <a:pt x="5218" y="5538"/>
                  <a:pt x="5218" y="5544"/>
                  <a:pt x="5212" y="5544"/>
                </a:cubicBezTo>
                <a:cubicBezTo>
                  <a:pt x="5212" y="5556"/>
                  <a:pt x="5212" y="5562"/>
                  <a:pt x="5212" y="5573"/>
                </a:cubicBezTo>
                <a:cubicBezTo>
                  <a:pt x="5152" y="5573"/>
                  <a:pt x="5152" y="5573"/>
                  <a:pt x="5152" y="5573"/>
                </a:cubicBezTo>
                <a:cubicBezTo>
                  <a:pt x="5140" y="5573"/>
                  <a:pt x="5135" y="5579"/>
                  <a:pt x="5129" y="5585"/>
                </a:cubicBezTo>
                <a:cubicBezTo>
                  <a:pt x="5123" y="5591"/>
                  <a:pt x="5117" y="5591"/>
                  <a:pt x="5117" y="5591"/>
                </a:cubicBezTo>
                <a:cubicBezTo>
                  <a:pt x="5111" y="5597"/>
                  <a:pt x="5105" y="5597"/>
                  <a:pt x="5099" y="5597"/>
                </a:cubicBezTo>
                <a:cubicBezTo>
                  <a:pt x="5093" y="5603"/>
                  <a:pt x="5093" y="5603"/>
                  <a:pt x="5087" y="5603"/>
                </a:cubicBezTo>
                <a:cubicBezTo>
                  <a:pt x="5075" y="5609"/>
                  <a:pt x="5069" y="5609"/>
                  <a:pt x="5057" y="5609"/>
                </a:cubicBezTo>
                <a:lnTo>
                  <a:pt x="5052" y="5615"/>
                </a:lnTo>
                <a:cubicBezTo>
                  <a:pt x="5040" y="5615"/>
                  <a:pt x="5034" y="5615"/>
                  <a:pt x="5028" y="5615"/>
                </a:cubicBezTo>
                <a:cubicBezTo>
                  <a:pt x="5028" y="5680"/>
                  <a:pt x="5028" y="5680"/>
                  <a:pt x="5028" y="5680"/>
                </a:cubicBezTo>
                <a:cubicBezTo>
                  <a:pt x="5016" y="5686"/>
                  <a:pt x="5016" y="5692"/>
                  <a:pt x="5004" y="5698"/>
                </a:cubicBezTo>
                <a:cubicBezTo>
                  <a:pt x="4998" y="5698"/>
                  <a:pt x="4998" y="5698"/>
                  <a:pt x="4992" y="5698"/>
                </a:cubicBezTo>
                <a:cubicBezTo>
                  <a:pt x="4986" y="5698"/>
                  <a:pt x="4980" y="5698"/>
                  <a:pt x="4969" y="5698"/>
                </a:cubicBezTo>
                <a:cubicBezTo>
                  <a:pt x="4969" y="5704"/>
                  <a:pt x="4969" y="5710"/>
                  <a:pt x="4969" y="5716"/>
                </a:cubicBezTo>
                <a:cubicBezTo>
                  <a:pt x="4969" y="5722"/>
                  <a:pt x="4963" y="5722"/>
                  <a:pt x="4963" y="5728"/>
                </a:cubicBezTo>
                <a:cubicBezTo>
                  <a:pt x="4963" y="5733"/>
                  <a:pt x="4957" y="5733"/>
                  <a:pt x="4957" y="5739"/>
                </a:cubicBezTo>
                <a:cubicBezTo>
                  <a:pt x="4957" y="5745"/>
                  <a:pt x="4957" y="5745"/>
                  <a:pt x="4957" y="5751"/>
                </a:cubicBezTo>
                <a:cubicBezTo>
                  <a:pt x="4957" y="5757"/>
                  <a:pt x="4951" y="5757"/>
                  <a:pt x="4945" y="5757"/>
                </a:cubicBezTo>
                <a:cubicBezTo>
                  <a:pt x="4939" y="5769"/>
                  <a:pt x="4933" y="5769"/>
                  <a:pt x="4921" y="5775"/>
                </a:cubicBezTo>
                <a:cubicBezTo>
                  <a:pt x="4921" y="5781"/>
                  <a:pt x="4915" y="5781"/>
                  <a:pt x="4909" y="5787"/>
                </a:cubicBezTo>
                <a:cubicBezTo>
                  <a:pt x="4909" y="5787"/>
                  <a:pt x="4915" y="5793"/>
                  <a:pt x="4909" y="5799"/>
                </a:cubicBezTo>
                <a:cubicBezTo>
                  <a:pt x="4909" y="5805"/>
                  <a:pt x="4903" y="5805"/>
                  <a:pt x="4897" y="5810"/>
                </a:cubicBezTo>
                <a:lnTo>
                  <a:pt x="4897" y="5817"/>
                </a:lnTo>
                <a:lnTo>
                  <a:pt x="4897" y="5828"/>
                </a:lnTo>
                <a:cubicBezTo>
                  <a:pt x="4903" y="5828"/>
                  <a:pt x="4909" y="5828"/>
                  <a:pt x="4909" y="5828"/>
                </a:cubicBezTo>
                <a:cubicBezTo>
                  <a:pt x="4915" y="5834"/>
                  <a:pt x="4921" y="5834"/>
                  <a:pt x="4927" y="5834"/>
                </a:cubicBezTo>
                <a:cubicBezTo>
                  <a:pt x="4927" y="5852"/>
                  <a:pt x="4921" y="5864"/>
                  <a:pt x="4927" y="5882"/>
                </a:cubicBezTo>
                <a:lnTo>
                  <a:pt x="4927" y="5888"/>
                </a:lnTo>
                <a:cubicBezTo>
                  <a:pt x="4933" y="5899"/>
                  <a:pt x="4939" y="5905"/>
                  <a:pt x="4939" y="5911"/>
                </a:cubicBezTo>
                <a:cubicBezTo>
                  <a:pt x="4939" y="5917"/>
                  <a:pt x="4939" y="5923"/>
                  <a:pt x="4945" y="5923"/>
                </a:cubicBezTo>
                <a:cubicBezTo>
                  <a:pt x="4945" y="5929"/>
                  <a:pt x="4945" y="5935"/>
                  <a:pt x="4945" y="5941"/>
                </a:cubicBezTo>
                <a:cubicBezTo>
                  <a:pt x="4945" y="5947"/>
                  <a:pt x="4945" y="5953"/>
                  <a:pt x="4945" y="5959"/>
                </a:cubicBezTo>
                <a:cubicBezTo>
                  <a:pt x="4939" y="5965"/>
                  <a:pt x="4933" y="5965"/>
                  <a:pt x="4933" y="5965"/>
                </a:cubicBezTo>
                <a:cubicBezTo>
                  <a:pt x="4927" y="5971"/>
                  <a:pt x="4915" y="5971"/>
                  <a:pt x="4915" y="5976"/>
                </a:cubicBezTo>
                <a:cubicBezTo>
                  <a:pt x="4915" y="5983"/>
                  <a:pt x="4915" y="5988"/>
                  <a:pt x="4915" y="5988"/>
                </a:cubicBezTo>
                <a:cubicBezTo>
                  <a:pt x="4915" y="6000"/>
                  <a:pt x="4921" y="6006"/>
                  <a:pt x="4921" y="6012"/>
                </a:cubicBezTo>
                <a:cubicBezTo>
                  <a:pt x="4921" y="6024"/>
                  <a:pt x="4921" y="6030"/>
                  <a:pt x="4915" y="6036"/>
                </a:cubicBezTo>
                <a:cubicBezTo>
                  <a:pt x="4915" y="6042"/>
                  <a:pt x="4909" y="6048"/>
                  <a:pt x="4903" y="6048"/>
                </a:cubicBezTo>
                <a:cubicBezTo>
                  <a:pt x="4903" y="6054"/>
                  <a:pt x="4903" y="6060"/>
                  <a:pt x="4897" y="6060"/>
                </a:cubicBezTo>
                <a:cubicBezTo>
                  <a:pt x="4891" y="6060"/>
                  <a:pt x="4891" y="6060"/>
                  <a:pt x="4886" y="6060"/>
                </a:cubicBezTo>
                <a:cubicBezTo>
                  <a:pt x="4880" y="6065"/>
                  <a:pt x="4874" y="6065"/>
                  <a:pt x="4862" y="6065"/>
                </a:cubicBezTo>
                <a:cubicBezTo>
                  <a:pt x="4862" y="6083"/>
                  <a:pt x="4862" y="6083"/>
                  <a:pt x="4862" y="6083"/>
                </a:cubicBezTo>
                <a:cubicBezTo>
                  <a:pt x="4862" y="6089"/>
                  <a:pt x="4868" y="6089"/>
                  <a:pt x="4868" y="6095"/>
                </a:cubicBezTo>
                <a:cubicBezTo>
                  <a:pt x="4868" y="6095"/>
                  <a:pt x="4868" y="6101"/>
                  <a:pt x="4868" y="6107"/>
                </a:cubicBezTo>
                <a:cubicBezTo>
                  <a:pt x="4856" y="6113"/>
                  <a:pt x="4844" y="6119"/>
                  <a:pt x="4832" y="6125"/>
                </a:cubicBezTo>
                <a:cubicBezTo>
                  <a:pt x="4832" y="6149"/>
                  <a:pt x="4832" y="6149"/>
                  <a:pt x="4832" y="6149"/>
                </a:cubicBezTo>
                <a:cubicBezTo>
                  <a:pt x="4826" y="6149"/>
                  <a:pt x="4820" y="6149"/>
                  <a:pt x="4820" y="6149"/>
                </a:cubicBezTo>
                <a:cubicBezTo>
                  <a:pt x="4808" y="6154"/>
                  <a:pt x="4802" y="6154"/>
                  <a:pt x="4797" y="6160"/>
                </a:cubicBezTo>
                <a:cubicBezTo>
                  <a:pt x="4791" y="6160"/>
                  <a:pt x="4791" y="6166"/>
                  <a:pt x="4791" y="6172"/>
                </a:cubicBezTo>
                <a:cubicBezTo>
                  <a:pt x="4779" y="6184"/>
                  <a:pt x="4779" y="6196"/>
                  <a:pt x="4779" y="6214"/>
                </a:cubicBezTo>
                <a:cubicBezTo>
                  <a:pt x="4731" y="6214"/>
                  <a:pt x="4731" y="6214"/>
                  <a:pt x="4731" y="6214"/>
                </a:cubicBezTo>
                <a:cubicBezTo>
                  <a:pt x="4731" y="6231"/>
                  <a:pt x="4737" y="6237"/>
                  <a:pt x="4731" y="6249"/>
                </a:cubicBezTo>
                <a:cubicBezTo>
                  <a:pt x="4731" y="6261"/>
                  <a:pt x="4731" y="6267"/>
                  <a:pt x="4731" y="6273"/>
                </a:cubicBezTo>
                <a:cubicBezTo>
                  <a:pt x="4731" y="6279"/>
                  <a:pt x="4725" y="6279"/>
                  <a:pt x="4725" y="6285"/>
                </a:cubicBezTo>
                <a:cubicBezTo>
                  <a:pt x="4725" y="6291"/>
                  <a:pt x="4731" y="6291"/>
                  <a:pt x="4731" y="6297"/>
                </a:cubicBezTo>
                <a:cubicBezTo>
                  <a:pt x="4731" y="6303"/>
                  <a:pt x="4725" y="6309"/>
                  <a:pt x="4725" y="6309"/>
                </a:cubicBezTo>
                <a:cubicBezTo>
                  <a:pt x="4731" y="6320"/>
                  <a:pt x="4737" y="6326"/>
                  <a:pt x="4737" y="6332"/>
                </a:cubicBezTo>
                <a:cubicBezTo>
                  <a:pt x="4743" y="6332"/>
                  <a:pt x="4749" y="6326"/>
                  <a:pt x="4749" y="6326"/>
                </a:cubicBezTo>
                <a:cubicBezTo>
                  <a:pt x="4755" y="6326"/>
                  <a:pt x="4761" y="6320"/>
                  <a:pt x="4767" y="6320"/>
                </a:cubicBezTo>
                <a:cubicBezTo>
                  <a:pt x="4779" y="6320"/>
                  <a:pt x="4785" y="6326"/>
                  <a:pt x="4797" y="6326"/>
                </a:cubicBezTo>
                <a:cubicBezTo>
                  <a:pt x="4797" y="6344"/>
                  <a:pt x="4797" y="6344"/>
                  <a:pt x="4797" y="6344"/>
                </a:cubicBezTo>
                <a:cubicBezTo>
                  <a:pt x="4791" y="6350"/>
                  <a:pt x="4791" y="6356"/>
                  <a:pt x="4791" y="6356"/>
                </a:cubicBezTo>
                <a:cubicBezTo>
                  <a:pt x="4779" y="6362"/>
                  <a:pt x="4773" y="6368"/>
                  <a:pt x="4767" y="6368"/>
                </a:cubicBezTo>
                <a:cubicBezTo>
                  <a:pt x="4761" y="6368"/>
                  <a:pt x="4761" y="6368"/>
                  <a:pt x="4755" y="6368"/>
                </a:cubicBezTo>
                <a:cubicBezTo>
                  <a:pt x="4749" y="6368"/>
                  <a:pt x="4743" y="6368"/>
                  <a:pt x="4737" y="6368"/>
                </a:cubicBezTo>
                <a:cubicBezTo>
                  <a:pt x="4737" y="6380"/>
                  <a:pt x="4743" y="6386"/>
                  <a:pt x="4737" y="6392"/>
                </a:cubicBezTo>
                <a:cubicBezTo>
                  <a:pt x="4737" y="6397"/>
                  <a:pt x="4737" y="6403"/>
                  <a:pt x="4737" y="6403"/>
                </a:cubicBezTo>
                <a:cubicBezTo>
                  <a:pt x="4731" y="6409"/>
                  <a:pt x="4731" y="6409"/>
                  <a:pt x="4725" y="6409"/>
                </a:cubicBezTo>
                <a:cubicBezTo>
                  <a:pt x="4720" y="6415"/>
                  <a:pt x="4720" y="6415"/>
                  <a:pt x="4714" y="6421"/>
                </a:cubicBezTo>
                <a:cubicBezTo>
                  <a:pt x="4708" y="6421"/>
                  <a:pt x="4708" y="6421"/>
                  <a:pt x="4702" y="6427"/>
                </a:cubicBezTo>
                <a:cubicBezTo>
                  <a:pt x="4702" y="6433"/>
                  <a:pt x="4702" y="6439"/>
                  <a:pt x="4702" y="6445"/>
                </a:cubicBezTo>
                <a:cubicBezTo>
                  <a:pt x="4702" y="6451"/>
                  <a:pt x="4702" y="6457"/>
                  <a:pt x="4702" y="6463"/>
                </a:cubicBezTo>
                <a:cubicBezTo>
                  <a:pt x="4702" y="6469"/>
                  <a:pt x="4708" y="6469"/>
                  <a:pt x="4714" y="6475"/>
                </a:cubicBezTo>
                <a:cubicBezTo>
                  <a:pt x="4714" y="6480"/>
                  <a:pt x="4720" y="6480"/>
                  <a:pt x="4720" y="6486"/>
                </a:cubicBezTo>
                <a:cubicBezTo>
                  <a:pt x="4720" y="6498"/>
                  <a:pt x="4720" y="6498"/>
                  <a:pt x="4720" y="6498"/>
                </a:cubicBezTo>
                <a:cubicBezTo>
                  <a:pt x="4720" y="6504"/>
                  <a:pt x="4720" y="6510"/>
                  <a:pt x="4720" y="6522"/>
                </a:cubicBezTo>
                <a:cubicBezTo>
                  <a:pt x="4720" y="6528"/>
                  <a:pt x="4720" y="6528"/>
                  <a:pt x="4720" y="6534"/>
                </a:cubicBezTo>
                <a:cubicBezTo>
                  <a:pt x="4720" y="6540"/>
                  <a:pt x="4725" y="6540"/>
                  <a:pt x="4725" y="6546"/>
                </a:cubicBezTo>
                <a:cubicBezTo>
                  <a:pt x="4731" y="6546"/>
                  <a:pt x="4737" y="6546"/>
                  <a:pt x="4737" y="6552"/>
                </a:cubicBezTo>
                <a:cubicBezTo>
                  <a:pt x="4743" y="6552"/>
                  <a:pt x="4749" y="6552"/>
                  <a:pt x="4749" y="6552"/>
                </a:cubicBezTo>
                <a:cubicBezTo>
                  <a:pt x="4755" y="6552"/>
                  <a:pt x="4761" y="6552"/>
                  <a:pt x="4761" y="6552"/>
                </a:cubicBezTo>
                <a:cubicBezTo>
                  <a:pt x="4767" y="6552"/>
                  <a:pt x="4767" y="6552"/>
                  <a:pt x="4773" y="6558"/>
                </a:cubicBezTo>
                <a:cubicBezTo>
                  <a:pt x="4779" y="6558"/>
                  <a:pt x="4785" y="6558"/>
                  <a:pt x="4785" y="6563"/>
                </a:cubicBezTo>
                <a:cubicBezTo>
                  <a:pt x="4791" y="6563"/>
                  <a:pt x="4791" y="6569"/>
                  <a:pt x="4797" y="6575"/>
                </a:cubicBezTo>
                <a:lnTo>
                  <a:pt x="4802" y="6581"/>
                </a:lnTo>
                <a:cubicBezTo>
                  <a:pt x="4802" y="6587"/>
                  <a:pt x="4808" y="6593"/>
                  <a:pt x="4808" y="6599"/>
                </a:cubicBezTo>
                <a:cubicBezTo>
                  <a:pt x="4814" y="6599"/>
                  <a:pt x="4814" y="6605"/>
                  <a:pt x="4814" y="6611"/>
                </a:cubicBezTo>
                <a:cubicBezTo>
                  <a:pt x="4820" y="6611"/>
                  <a:pt x="4826" y="6611"/>
                  <a:pt x="4826" y="6617"/>
                </a:cubicBezTo>
                <a:cubicBezTo>
                  <a:pt x="4832" y="6623"/>
                  <a:pt x="4832" y="6623"/>
                  <a:pt x="4832" y="6629"/>
                </a:cubicBezTo>
                <a:cubicBezTo>
                  <a:pt x="4838" y="6635"/>
                  <a:pt x="4832" y="6647"/>
                  <a:pt x="4832" y="6652"/>
                </a:cubicBezTo>
                <a:cubicBezTo>
                  <a:pt x="4832" y="6658"/>
                  <a:pt x="4838" y="6658"/>
                  <a:pt x="4838" y="6664"/>
                </a:cubicBezTo>
                <a:cubicBezTo>
                  <a:pt x="4838" y="6670"/>
                  <a:pt x="4838" y="6670"/>
                  <a:pt x="4838" y="6676"/>
                </a:cubicBezTo>
                <a:cubicBezTo>
                  <a:pt x="4844" y="6682"/>
                  <a:pt x="4850" y="6682"/>
                  <a:pt x="4850" y="6682"/>
                </a:cubicBezTo>
                <a:cubicBezTo>
                  <a:pt x="4856" y="6688"/>
                  <a:pt x="4856" y="6694"/>
                  <a:pt x="4862" y="6694"/>
                </a:cubicBezTo>
                <a:cubicBezTo>
                  <a:pt x="4862" y="6700"/>
                  <a:pt x="4868" y="6700"/>
                  <a:pt x="4874" y="6706"/>
                </a:cubicBezTo>
                <a:cubicBezTo>
                  <a:pt x="4874" y="6712"/>
                  <a:pt x="4874" y="6718"/>
                  <a:pt x="4874" y="6730"/>
                </a:cubicBezTo>
                <a:cubicBezTo>
                  <a:pt x="4874" y="6753"/>
                  <a:pt x="4874" y="6753"/>
                  <a:pt x="4874" y="6753"/>
                </a:cubicBezTo>
                <a:cubicBezTo>
                  <a:pt x="4874" y="6759"/>
                  <a:pt x="4880" y="6765"/>
                  <a:pt x="4880" y="6765"/>
                </a:cubicBezTo>
                <a:cubicBezTo>
                  <a:pt x="4886" y="6771"/>
                  <a:pt x="4886" y="6777"/>
                  <a:pt x="4886" y="6777"/>
                </a:cubicBezTo>
                <a:cubicBezTo>
                  <a:pt x="4891" y="6783"/>
                  <a:pt x="4897" y="6783"/>
                  <a:pt x="4897" y="6789"/>
                </a:cubicBezTo>
                <a:cubicBezTo>
                  <a:pt x="4909" y="6795"/>
                  <a:pt x="4915" y="6807"/>
                  <a:pt x="4915" y="6818"/>
                </a:cubicBezTo>
                <a:cubicBezTo>
                  <a:pt x="4915" y="6836"/>
                  <a:pt x="4909" y="6848"/>
                  <a:pt x="4915" y="6860"/>
                </a:cubicBezTo>
                <a:cubicBezTo>
                  <a:pt x="4915" y="6860"/>
                  <a:pt x="4921" y="6866"/>
                  <a:pt x="4921" y="6872"/>
                </a:cubicBezTo>
                <a:cubicBezTo>
                  <a:pt x="4927" y="6872"/>
                  <a:pt x="4933" y="6872"/>
                  <a:pt x="4933" y="6878"/>
                </a:cubicBezTo>
                <a:cubicBezTo>
                  <a:pt x="4939" y="6878"/>
                  <a:pt x="4939" y="6884"/>
                  <a:pt x="4939" y="6884"/>
                </a:cubicBezTo>
                <a:cubicBezTo>
                  <a:pt x="4945" y="6890"/>
                  <a:pt x="4945" y="6890"/>
                  <a:pt x="4951" y="6890"/>
                </a:cubicBezTo>
                <a:cubicBezTo>
                  <a:pt x="4957" y="6896"/>
                  <a:pt x="4957" y="6896"/>
                  <a:pt x="4963" y="6901"/>
                </a:cubicBezTo>
                <a:cubicBezTo>
                  <a:pt x="4969" y="6901"/>
                  <a:pt x="4969" y="6901"/>
                  <a:pt x="4974" y="6906"/>
                </a:cubicBezTo>
                <a:cubicBezTo>
                  <a:pt x="4974" y="6906"/>
                  <a:pt x="4980" y="6912"/>
                  <a:pt x="4980" y="6918"/>
                </a:cubicBezTo>
                <a:cubicBezTo>
                  <a:pt x="4980" y="6918"/>
                  <a:pt x="4980" y="6924"/>
                  <a:pt x="4980" y="6930"/>
                </a:cubicBezTo>
                <a:cubicBezTo>
                  <a:pt x="4980" y="6942"/>
                  <a:pt x="4980" y="6948"/>
                  <a:pt x="4980" y="6960"/>
                </a:cubicBezTo>
                <a:cubicBezTo>
                  <a:pt x="4980" y="6960"/>
                  <a:pt x="4980" y="6966"/>
                  <a:pt x="4980" y="6972"/>
                </a:cubicBezTo>
                <a:cubicBezTo>
                  <a:pt x="4980" y="6978"/>
                  <a:pt x="4980" y="6978"/>
                  <a:pt x="4980" y="6984"/>
                </a:cubicBezTo>
                <a:cubicBezTo>
                  <a:pt x="4986" y="6989"/>
                  <a:pt x="4992" y="6989"/>
                  <a:pt x="4992" y="6989"/>
                </a:cubicBezTo>
                <a:cubicBezTo>
                  <a:pt x="4998" y="7001"/>
                  <a:pt x="4998" y="7007"/>
                  <a:pt x="5004" y="7013"/>
                </a:cubicBezTo>
                <a:cubicBezTo>
                  <a:pt x="5010" y="7019"/>
                  <a:pt x="5010" y="7019"/>
                  <a:pt x="5010" y="7025"/>
                </a:cubicBezTo>
                <a:cubicBezTo>
                  <a:pt x="5016" y="7031"/>
                  <a:pt x="5016" y="7031"/>
                  <a:pt x="5022" y="7037"/>
                </a:cubicBezTo>
                <a:cubicBezTo>
                  <a:pt x="5028" y="7037"/>
                  <a:pt x="5028" y="7037"/>
                  <a:pt x="5034" y="7037"/>
                </a:cubicBezTo>
                <a:cubicBezTo>
                  <a:pt x="5040" y="7043"/>
                  <a:pt x="5046" y="7043"/>
                  <a:pt x="5046" y="7049"/>
                </a:cubicBezTo>
                <a:cubicBezTo>
                  <a:pt x="5052" y="7049"/>
                  <a:pt x="5052" y="7055"/>
                  <a:pt x="5057" y="7055"/>
                </a:cubicBezTo>
                <a:cubicBezTo>
                  <a:pt x="5063" y="7055"/>
                  <a:pt x="5069" y="7061"/>
                  <a:pt x="5069" y="7061"/>
                </a:cubicBezTo>
                <a:cubicBezTo>
                  <a:pt x="5081" y="7061"/>
                  <a:pt x="5087" y="7061"/>
                  <a:pt x="5093" y="7061"/>
                </a:cubicBezTo>
                <a:cubicBezTo>
                  <a:pt x="5099" y="7061"/>
                  <a:pt x="5099" y="7066"/>
                  <a:pt x="5105" y="7066"/>
                </a:cubicBezTo>
                <a:cubicBezTo>
                  <a:pt x="5111" y="7072"/>
                  <a:pt x="5111" y="7078"/>
                  <a:pt x="5117" y="7078"/>
                </a:cubicBezTo>
                <a:cubicBezTo>
                  <a:pt x="5123" y="7084"/>
                  <a:pt x="5123" y="7090"/>
                  <a:pt x="5123" y="7090"/>
                </a:cubicBezTo>
                <a:cubicBezTo>
                  <a:pt x="5129" y="7096"/>
                  <a:pt x="5135" y="7096"/>
                  <a:pt x="5135" y="7096"/>
                </a:cubicBezTo>
                <a:cubicBezTo>
                  <a:pt x="5140" y="7102"/>
                  <a:pt x="5146" y="7102"/>
                  <a:pt x="5146" y="7108"/>
                </a:cubicBezTo>
                <a:cubicBezTo>
                  <a:pt x="5158" y="7114"/>
                  <a:pt x="5158" y="7120"/>
                  <a:pt x="5170" y="7120"/>
                </a:cubicBezTo>
                <a:cubicBezTo>
                  <a:pt x="5176" y="7126"/>
                  <a:pt x="5188" y="7126"/>
                  <a:pt x="5194" y="7132"/>
                </a:cubicBezTo>
                <a:cubicBezTo>
                  <a:pt x="5200" y="7132"/>
                  <a:pt x="5200" y="7138"/>
                  <a:pt x="5206" y="7138"/>
                </a:cubicBezTo>
                <a:cubicBezTo>
                  <a:pt x="5218" y="7144"/>
                  <a:pt x="5224" y="7144"/>
                  <a:pt x="5229" y="7155"/>
                </a:cubicBezTo>
                <a:cubicBezTo>
                  <a:pt x="5235" y="7155"/>
                  <a:pt x="5235" y="7161"/>
                  <a:pt x="5235" y="7167"/>
                </a:cubicBezTo>
                <a:cubicBezTo>
                  <a:pt x="5241" y="7173"/>
                  <a:pt x="5247" y="7173"/>
                  <a:pt x="5247" y="7179"/>
                </a:cubicBezTo>
                <a:cubicBezTo>
                  <a:pt x="5253" y="7185"/>
                  <a:pt x="5259" y="7191"/>
                  <a:pt x="5265" y="7197"/>
                </a:cubicBezTo>
                <a:cubicBezTo>
                  <a:pt x="5271" y="7203"/>
                  <a:pt x="5271" y="7209"/>
                  <a:pt x="5277" y="7209"/>
                </a:cubicBezTo>
                <a:cubicBezTo>
                  <a:pt x="5283" y="7209"/>
                  <a:pt x="5283" y="7209"/>
                  <a:pt x="5289" y="7209"/>
                </a:cubicBezTo>
                <a:cubicBezTo>
                  <a:pt x="5295" y="7209"/>
                  <a:pt x="5301" y="7209"/>
                  <a:pt x="5312" y="7209"/>
                </a:cubicBezTo>
                <a:cubicBezTo>
                  <a:pt x="5312" y="7327"/>
                  <a:pt x="5312" y="7327"/>
                  <a:pt x="5312" y="7327"/>
                </a:cubicBezTo>
                <a:cubicBezTo>
                  <a:pt x="5312" y="7339"/>
                  <a:pt x="5306" y="7345"/>
                  <a:pt x="5306" y="7351"/>
                </a:cubicBezTo>
                <a:cubicBezTo>
                  <a:pt x="5306" y="7363"/>
                  <a:pt x="5306" y="7363"/>
                  <a:pt x="5306" y="7369"/>
                </a:cubicBezTo>
                <a:cubicBezTo>
                  <a:pt x="5306" y="7375"/>
                  <a:pt x="5306" y="7375"/>
                  <a:pt x="5306" y="7375"/>
                </a:cubicBezTo>
                <a:cubicBezTo>
                  <a:pt x="5306" y="7387"/>
                  <a:pt x="5306" y="7387"/>
                  <a:pt x="5306" y="7387"/>
                </a:cubicBezTo>
                <a:cubicBezTo>
                  <a:pt x="5306" y="7398"/>
                  <a:pt x="5312" y="7405"/>
                  <a:pt x="5312" y="7416"/>
                </a:cubicBezTo>
                <a:cubicBezTo>
                  <a:pt x="5312" y="7422"/>
                  <a:pt x="5312" y="7422"/>
                  <a:pt x="5312" y="7422"/>
                </a:cubicBezTo>
                <a:cubicBezTo>
                  <a:pt x="5312" y="7428"/>
                  <a:pt x="5306" y="7428"/>
                  <a:pt x="5306" y="7434"/>
                </a:cubicBezTo>
                <a:cubicBezTo>
                  <a:pt x="5306" y="7440"/>
                  <a:pt x="5306" y="7440"/>
                  <a:pt x="5306" y="7446"/>
                </a:cubicBezTo>
                <a:cubicBezTo>
                  <a:pt x="5306" y="7452"/>
                  <a:pt x="5301" y="7452"/>
                  <a:pt x="5301" y="7458"/>
                </a:cubicBezTo>
                <a:cubicBezTo>
                  <a:pt x="5301" y="7464"/>
                  <a:pt x="5301" y="7470"/>
                  <a:pt x="5301" y="7476"/>
                </a:cubicBezTo>
                <a:cubicBezTo>
                  <a:pt x="5301" y="7476"/>
                  <a:pt x="5301" y="7476"/>
                  <a:pt x="5301" y="7482"/>
                </a:cubicBezTo>
                <a:cubicBezTo>
                  <a:pt x="5301" y="7493"/>
                  <a:pt x="5301" y="7493"/>
                  <a:pt x="5301" y="7493"/>
                </a:cubicBezTo>
                <a:cubicBezTo>
                  <a:pt x="5301" y="7499"/>
                  <a:pt x="5306" y="7499"/>
                  <a:pt x="5306" y="7505"/>
                </a:cubicBezTo>
                <a:cubicBezTo>
                  <a:pt x="5306" y="7511"/>
                  <a:pt x="5306" y="7517"/>
                  <a:pt x="5306" y="7523"/>
                </a:cubicBezTo>
                <a:cubicBezTo>
                  <a:pt x="5306" y="7529"/>
                  <a:pt x="5306" y="7529"/>
                  <a:pt x="5306" y="7529"/>
                </a:cubicBezTo>
                <a:cubicBezTo>
                  <a:pt x="5306" y="7541"/>
                  <a:pt x="5306" y="7541"/>
                  <a:pt x="5306" y="7541"/>
                </a:cubicBezTo>
                <a:cubicBezTo>
                  <a:pt x="5306" y="7547"/>
                  <a:pt x="5295" y="7547"/>
                  <a:pt x="5295" y="7553"/>
                </a:cubicBezTo>
                <a:cubicBezTo>
                  <a:pt x="5295" y="7564"/>
                  <a:pt x="5295" y="7571"/>
                  <a:pt x="5295" y="7576"/>
                </a:cubicBezTo>
                <a:cubicBezTo>
                  <a:pt x="5301" y="7582"/>
                  <a:pt x="5306" y="7588"/>
                  <a:pt x="5306" y="7594"/>
                </a:cubicBezTo>
                <a:cubicBezTo>
                  <a:pt x="5306" y="7606"/>
                  <a:pt x="5306" y="7606"/>
                  <a:pt x="5306" y="7606"/>
                </a:cubicBezTo>
                <a:cubicBezTo>
                  <a:pt x="5306" y="7618"/>
                  <a:pt x="5306" y="7618"/>
                  <a:pt x="5306" y="7618"/>
                </a:cubicBezTo>
                <a:cubicBezTo>
                  <a:pt x="5306" y="7618"/>
                  <a:pt x="5301" y="7624"/>
                  <a:pt x="5301" y="7630"/>
                </a:cubicBezTo>
                <a:cubicBezTo>
                  <a:pt x="5301" y="7630"/>
                  <a:pt x="5301" y="7636"/>
                  <a:pt x="5301" y="7642"/>
                </a:cubicBezTo>
                <a:cubicBezTo>
                  <a:pt x="5301" y="7642"/>
                  <a:pt x="5295" y="7648"/>
                  <a:pt x="5295" y="7653"/>
                </a:cubicBezTo>
                <a:cubicBezTo>
                  <a:pt x="5295" y="7653"/>
                  <a:pt x="5295" y="7659"/>
                  <a:pt x="5289" y="7659"/>
                </a:cubicBezTo>
                <a:cubicBezTo>
                  <a:pt x="5289" y="7665"/>
                  <a:pt x="5289" y="7671"/>
                  <a:pt x="5283" y="7677"/>
                </a:cubicBezTo>
                <a:cubicBezTo>
                  <a:pt x="5283" y="7689"/>
                  <a:pt x="5277" y="7695"/>
                  <a:pt x="5271" y="7707"/>
                </a:cubicBezTo>
                <a:cubicBezTo>
                  <a:pt x="5271" y="7707"/>
                  <a:pt x="5265" y="7713"/>
                  <a:pt x="5265" y="7719"/>
                </a:cubicBezTo>
                <a:cubicBezTo>
                  <a:pt x="5265" y="7725"/>
                  <a:pt x="5265" y="7730"/>
                  <a:pt x="5265" y="7742"/>
                </a:cubicBezTo>
                <a:cubicBezTo>
                  <a:pt x="5265" y="7742"/>
                  <a:pt x="5265" y="7742"/>
                  <a:pt x="5265" y="7748"/>
                </a:cubicBezTo>
                <a:cubicBezTo>
                  <a:pt x="5265" y="7760"/>
                  <a:pt x="5265" y="7766"/>
                  <a:pt x="5265" y="7778"/>
                </a:cubicBezTo>
                <a:cubicBezTo>
                  <a:pt x="5265" y="7778"/>
                  <a:pt x="5265" y="7784"/>
                  <a:pt x="5265" y="7790"/>
                </a:cubicBezTo>
                <a:cubicBezTo>
                  <a:pt x="5265" y="7790"/>
                  <a:pt x="5265" y="7796"/>
                  <a:pt x="5265" y="7802"/>
                </a:cubicBezTo>
                <a:cubicBezTo>
                  <a:pt x="5265" y="7808"/>
                  <a:pt x="5265" y="7808"/>
                  <a:pt x="5265" y="7814"/>
                </a:cubicBezTo>
                <a:cubicBezTo>
                  <a:pt x="5265" y="7819"/>
                  <a:pt x="5265" y="7825"/>
                  <a:pt x="5265" y="7825"/>
                </a:cubicBezTo>
                <a:cubicBezTo>
                  <a:pt x="5265" y="7831"/>
                  <a:pt x="5259" y="7837"/>
                  <a:pt x="5259" y="7843"/>
                </a:cubicBezTo>
                <a:cubicBezTo>
                  <a:pt x="5253" y="7843"/>
                  <a:pt x="5253" y="7849"/>
                  <a:pt x="5253" y="7855"/>
                </a:cubicBezTo>
                <a:cubicBezTo>
                  <a:pt x="5253" y="7861"/>
                  <a:pt x="5247" y="7861"/>
                  <a:pt x="5247" y="7867"/>
                </a:cubicBezTo>
                <a:cubicBezTo>
                  <a:pt x="5241" y="7873"/>
                  <a:pt x="5235" y="7873"/>
                  <a:pt x="5235" y="7879"/>
                </a:cubicBezTo>
                <a:cubicBezTo>
                  <a:pt x="5224" y="7891"/>
                  <a:pt x="5218" y="7896"/>
                  <a:pt x="5218" y="7914"/>
                </a:cubicBezTo>
                <a:cubicBezTo>
                  <a:pt x="5218" y="7920"/>
                  <a:pt x="5218" y="7920"/>
                  <a:pt x="5218" y="7920"/>
                </a:cubicBezTo>
                <a:cubicBezTo>
                  <a:pt x="5218" y="7920"/>
                  <a:pt x="5218" y="7926"/>
                  <a:pt x="5218" y="7932"/>
                </a:cubicBezTo>
                <a:cubicBezTo>
                  <a:pt x="5218" y="7932"/>
                  <a:pt x="5218" y="7938"/>
                  <a:pt x="5218" y="7944"/>
                </a:cubicBezTo>
                <a:cubicBezTo>
                  <a:pt x="5224" y="7944"/>
                  <a:pt x="5224" y="7950"/>
                  <a:pt x="5224" y="7956"/>
                </a:cubicBezTo>
                <a:cubicBezTo>
                  <a:pt x="5229" y="7956"/>
                  <a:pt x="5229" y="7962"/>
                  <a:pt x="5235" y="7962"/>
                </a:cubicBezTo>
                <a:cubicBezTo>
                  <a:pt x="5241" y="7980"/>
                  <a:pt x="5247" y="7991"/>
                  <a:pt x="5247" y="8009"/>
                </a:cubicBezTo>
                <a:cubicBezTo>
                  <a:pt x="5247" y="8027"/>
                  <a:pt x="5241" y="8039"/>
                  <a:pt x="5241" y="8057"/>
                </a:cubicBezTo>
                <a:cubicBezTo>
                  <a:pt x="5241" y="8057"/>
                  <a:pt x="5235" y="8062"/>
                  <a:pt x="5235" y="8069"/>
                </a:cubicBezTo>
                <a:cubicBezTo>
                  <a:pt x="5235" y="8080"/>
                  <a:pt x="5235" y="8086"/>
                  <a:pt x="5235" y="8104"/>
                </a:cubicBezTo>
                <a:cubicBezTo>
                  <a:pt x="5235" y="8110"/>
                  <a:pt x="5229" y="8116"/>
                  <a:pt x="5229" y="8128"/>
                </a:cubicBezTo>
                <a:cubicBezTo>
                  <a:pt x="5229" y="8134"/>
                  <a:pt x="5229" y="8134"/>
                  <a:pt x="5224" y="8140"/>
                </a:cubicBezTo>
                <a:cubicBezTo>
                  <a:pt x="5224" y="8146"/>
                  <a:pt x="5218" y="8146"/>
                  <a:pt x="5212" y="8151"/>
                </a:cubicBezTo>
                <a:cubicBezTo>
                  <a:pt x="5212" y="8157"/>
                  <a:pt x="5218" y="8157"/>
                  <a:pt x="5212" y="8163"/>
                </a:cubicBezTo>
                <a:cubicBezTo>
                  <a:pt x="5212" y="8169"/>
                  <a:pt x="5212" y="8169"/>
                  <a:pt x="5206" y="8175"/>
                </a:cubicBezTo>
                <a:cubicBezTo>
                  <a:pt x="5206" y="8181"/>
                  <a:pt x="5200" y="8181"/>
                  <a:pt x="5200" y="8187"/>
                </a:cubicBezTo>
                <a:cubicBezTo>
                  <a:pt x="5194" y="8193"/>
                  <a:pt x="5194" y="8193"/>
                  <a:pt x="5188" y="8199"/>
                </a:cubicBezTo>
                <a:lnTo>
                  <a:pt x="5182" y="8205"/>
                </a:lnTo>
                <a:cubicBezTo>
                  <a:pt x="5182" y="8229"/>
                  <a:pt x="5182" y="8229"/>
                  <a:pt x="5182" y="8229"/>
                </a:cubicBezTo>
                <a:cubicBezTo>
                  <a:pt x="5182" y="8235"/>
                  <a:pt x="5182" y="8240"/>
                  <a:pt x="5182" y="8246"/>
                </a:cubicBezTo>
                <a:cubicBezTo>
                  <a:pt x="5182" y="8252"/>
                  <a:pt x="5182" y="8252"/>
                  <a:pt x="5182" y="8264"/>
                </a:cubicBezTo>
                <a:lnTo>
                  <a:pt x="5182" y="8270"/>
                </a:lnTo>
                <a:cubicBezTo>
                  <a:pt x="5182" y="8276"/>
                  <a:pt x="5182" y="8276"/>
                  <a:pt x="5182" y="8282"/>
                </a:cubicBezTo>
                <a:cubicBezTo>
                  <a:pt x="5182" y="8288"/>
                  <a:pt x="5176" y="8288"/>
                  <a:pt x="5176" y="8294"/>
                </a:cubicBezTo>
                <a:cubicBezTo>
                  <a:pt x="5170" y="8300"/>
                  <a:pt x="5170" y="8300"/>
                  <a:pt x="5170" y="8306"/>
                </a:cubicBezTo>
                <a:cubicBezTo>
                  <a:pt x="5164" y="8312"/>
                  <a:pt x="5158" y="8312"/>
                  <a:pt x="5158" y="8317"/>
                </a:cubicBezTo>
                <a:cubicBezTo>
                  <a:pt x="5152" y="8323"/>
                  <a:pt x="5152" y="8323"/>
                  <a:pt x="5152" y="8329"/>
                </a:cubicBezTo>
                <a:cubicBezTo>
                  <a:pt x="5152" y="8335"/>
                  <a:pt x="5140" y="8341"/>
                  <a:pt x="5135" y="8347"/>
                </a:cubicBezTo>
                <a:cubicBezTo>
                  <a:pt x="5135" y="8347"/>
                  <a:pt x="5129" y="8347"/>
                  <a:pt x="5123" y="8353"/>
                </a:cubicBezTo>
                <a:cubicBezTo>
                  <a:pt x="5123" y="8359"/>
                  <a:pt x="5123" y="8359"/>
                  <a:pt x="5117" y="8365"/>
                </a:cubicBezTo>
                <a:cubicBezTo>
                  <a:pt x="5117" y="8365"/>
                  <a:pt x="5117" y="8371"/>
                  <a:pt x="5117" y="8377"/>
                </a:cubicBezTo>
                <a:cubicBezTo>
                  <a:pt x="5117" y="8383"/>
                  <a:pt x="5129" y="8383"/>
                  <a:pt x="5129" y="8389"/>
                </a:cubicBezTo>
                <a:cubicBezTo>
                  <a:pt x="5129" y="8389"/>
                  <a:pt x="5129" y="8395"/>
                  <a:pt x="5129" y="8401"/>
                </a:cubicBezTo>
                <a:cubicBezTo>
                  <a:pt x="5129" y="8406"/>
                  <a:pt x="5135" y="8412"/>
                  <a:pt x="5135" y="8424"/>
                </a:cubicBezTo>
                <a:lnTo>
                  <a:pt x="5135" y="8430"/>
                </a:lnTo>
                <a:cubicBezTo>
                  <a:pt x="5135" y="8436"/>
                  <a:pt x="5140" y="8442"/>
                  <a:pt x="5140" y="8442"/>
                </a:cubicBezTo>
                <a:cubicBezTo>
                  <a:pt x="5140" y="8454"/>
                  <a:pt x="5140" y="8460"/>
                  <a:pt x="5140" y="8466"/>
                </a:cubicBezTo>
                <a:cubicBezTo>
                  <a:pt x="5140" y="8489"/>
                  <a:pt x="5140" y="8501"/>
                  <a:pt x="5129" y="8513"/>
                </a:cubicBezTo>
                <a:cubicBezTo>
                  <a:pt x="5129" y="8519"/>
                  <a:pt x="5123" y="8525"/>
                  <a:pt x="5123" y="8525"/>
                </a:cubicBezTo>
                <a:cubicBezTo>
                  <a:pt x="5117" y="8531"/>
                  <a:pt x="5111" y="8531"/>
                  <a:pt x="5111" y="8537"/>
                </a:cubicBezTo>
                <a:cubicBezTo>
                  <a:pt x="5105" y="8543"/>
                  <a:pt x="5111" y="8549"/>
                  <a:pt x="5111" y="8561"/>
                </a:cubicBezTo>
                <a:cubicBezTo>
                  <a:pt x="5111" y="8561"/>
                  <a:pt x="5105" y="8567"/>
                  <a:pt x="5111" y="8572"/>
                </a:cubicBezTo>
                <a:lnTo>
                  <a:pt x="5117" y="8578"/>
                </a:lnTo>
                <a:cubicBezTo>
                  <a:pt x="5123" y="8590"/>
                  <a:pt x="5123" y="8590"/>
                  <a:pt x="5123" y="8590"/>
                </a:cubicBezTo>
                <a:cubicBezTo>
                  <a:pt x="5129" y="8602"/>
                  <a:pt x="5135" y="8608"/>
                  <a:pt x="5135" y="8614"/>
                </a:cubicBezTo>
                <a:cubicBezTo>
                  <a:pt x="5135" y="8620"/>
                  <a:pt x="5129" y="8620"/>
                  <a:pt x="5129" y="8626"/>
                </a:cubicBezTo>
                <a:cubicBezTo>
                  <a:pt x="5123" y="8626"/>
                  <a:pt x="5117" y="8626"/>
                  <a:pt x="5111" y="8632"/>
                </a:cubicBezTo>
                <a:cubicBezTo>
                  <a:pt x="5105" y="8632"/>
                  <a:pt x="5099" y="8632"/>
                  <a:pt x="5099" y="8638"/>
                </a:cubicBezTo>
                <a:cubicBezTo>
                  <a:pt x="5093" y="8644"/>
                  <a:pt x="5093" y="8644"/>
                  <a:pt x="5093" y="8650"/>
                </a:cubicBezTo>
                <a:cubicBezTo>
                  <a:pt x="5093" y="8655"/>
                  <a:pt x="5093" y="8655"/>
                  <a:pt x="5093" y="8661"/>
                </a:cubicBezTo>
                <a:cubicBezTo>
                  <a:pt x="5087" y="8667"/>
                  <a:pt x="5081" y="8667"/>
                  <a:pt x="5081" y="8673"/>
                </a:cubicBezTo>
                <a:cubicBezTo>
                  <a:pt x="5081" y="8673"/>
                  <a:pt x="5081" y="8679"/>
                  <a:pt x="5081" y="8685"/>
                </a:cubicBezTo>
                <a:cubicBezTo>
                  <a:pt x="5075" y="8691"/>
                  <a:pt x="5075" y="8697"/>
                  <a:pt x="5075" y="8703"/>
                </a:cubicBezTo>
                <a:cubicBezTo>
                  <a:pt x="5075" y="8709"/>
                  <a:pt x="5075" y="8715"/>
                  <a:pt x="5081" y="8721"/>
                </a:cubicBezTo>
                <a:cubicBezTo>
                  <a:pt x="5087" y="8721"/>
                  <a:pt x="5093" y="8721"/>
                  <a:pt x="5093" y="8727"/>
                </a:cubicBezTo>
                <a:cubicBezTo>
                  <a:pt x="5099" y="8727"/>
                  <a:pt x="5099" y="8733"/>
                  <a:pt x="5105" y="8733"/>
                </a:cubicBezTo>
                <a:cubicBezTo>
                  <a:pt x="5140" y="8733"/>
                  <a:pt x="5140" y="8733"/>
                  <a:pt x="5140" y="8733"/>
                </a:cubicBezTo>
                <a:cubicBezTo>
                  <a:pt x="5152" y="8632"/>
                  <a:pt x="5152" y="8632"/>
                  <a:pt x="5152" y="8632"/>
                </a:cubicBezTo>
                <a:cubicBezTo>
                  <a:pt x="5194" y="8632"/>
                  <a:pt x="5194" y="8632"/>
                  <a:pt x="5194" y="8632"/>
                </a:cubicBezTo>
                <a:cubicBezTo>
                  <a:pt x="5194" y="8661"/>
                  <a:pt x="5194" y="8661"/>
                  <a:pt x="5194" y="8661"/>
                </a:cubicBezTo>
                <a:cubicBezTo>
                  <a:pt x="5188" y="8667"/>
                  <a:pt x="5188" y="8673"/>
                  <a:pt x="5188" y="8673"/>
                </a:cubicBezTo>
                <a:cubicBezTo>
                  <a:pt x="5182" y="8679"/>
                  <a:pt x="5176" y="8679"/>
                  <a:pt x="5176" y="8679"/>
                </a:cubicBezTo>
                <a:cubicBezTo>
                  <a:pt x="5170" y="8685"/>
                  <a:pt x="5170" y="8691"/>
                  <a:pt x="5164" y="8691"/>
                </a:cubicBezTo>
                <a:cubicBezTo>
                  <a:pt x="5164" y="8750"/>
                  <a:pt x="5164" y="8750"/>
                  <a:pt x="5164" y="8750"/>
                </a:cubicBezTo>
                <a:cubicBezTo>
                  <a:pt x="5164" y="8756"/>
                  <a:pt x="5158" y="8762"/>
                  <a:pt x="5158" y="8762"/>
                </a:cubicBezTo>
                <a:cubicBezTo>
                  <a:pt x="5152" y="8768"/>
                  <a:pt x="5146" y="8768"/>
                  <a:pt x="5146" y="8774"/>
                </a:cubicBezTo>
                <a:cubicBezTo>
                  <a:pt x="5140" y="8774"/>
                  <a:pt x="5140" y="8780"/>
                  <a:pt x="5140" y="8786"/>
                </a:cubicBezTo>
                <a:cubicBezTo>
                  <a:pt x="5140" y="8786"/>
                  <a:pt x="5140" y="8792"/>
                  <a:pt x="5140" y="8798"/>
                </a:cubicBezTo>
                <a:cubicBezTo>
                  <a:pt x="5140" y="8810"/>
                  <a:pt x="5146" y="8816"/>
                  <a:pt x="5146" y="8833"/>
                </a:cubicBezTo>
                <a:cubicBezTo>
                  <a:pt x="5146" y="8845"/>
                  <a:pt x="5146" y="8851"/>
                  <a:pt x="5146" y="8869"/>
                </a:cubicBezTo>
                <a:cubicBezTo>
                  <a:pt x="5146" y="8869"/>
                  <a:pt x="5140" y="8875"/>
                  <a:pt x="5140" y="8881"/>
                </a:cubicBezTo>
                <a:cubicBezTo>
                  <a:pt x="5129" y="8869"/>
                  <a:pt x="5129" y="8869"/>
                  <a:pt x="5129" y="8869"/>
                </a:cubicBezTo>
                <a:cubicBezTo>
                  <a:pt x="5123" y="8869"/>
                  <a:pt x="5123" y="8863"/>
                  <a:pt x="5117" y="8857"/>
                </a:cubicBezTo>
                <a:lnTo>
                  <a:pt x="5111" y="8857"/>
                </a:lnTo>
                <a:cubicBezTo>
                  <a:pt x="5105" y="8851"/>
                  <a:pt x="5111" y="8845"/>
                  <a:pt x="5111" y="8845"/>
                </a:cubicBezTo>
                <a:cubicBezTo>
                  <a:pt x="5111" y="8833"/>
                  <a:pt x="5111" y="8833"/>
                  <a:pt x="5111" y="8833"/>
                </a:cubicBezTo>
                <a:cubicBezTo>
                  <a:pt x="5111" y="8821"/>
                  <a:pt x="5105" y="8816"/>
                  <a:pt x="5105" y="8810"/>
                </a:cubicBezTo>
                <a:lnTo>
                  <a:pt x="5105" y="8816"/>
                </a:lnTo>
                <a:cubicBezTo>
                  <a:pt x="5099" y="8816"/>
                  <a:pt x="5093" y="8816"/>
                  <a:pt x="5087" y="8816"/>
                </a:cubicBezTo>
                <a:cubicBezTo>
                  <a:pt x="5087" y="8851"/>
                  <a:pt x="5087" y="8851"/>
                  <a:pt x="5087" y="8851"/>
                </a:cubicBezTo>
                <a:cubicBezTo>
                  <a:pt x="5093" y="8851"/>
                  <a:pt x="5099" y="8851"/>
                  <a:pt x="5099" y="8851"/>
                </a:cubicBezTo>
                <a:cubicBezTo>
                  <a:pt x="5105" y="8857"/>
                  <a:pt x="5105" y="8863"/>
                  <a:pt x="5105" y="8863"/>
                </a:cubicBezTo>
                <a:cubicBezTo>
                  <a:pt x="5111" y="8869"/>
                  <a:pt x="5117" y="8869"/>
                  <a:pt x="5117" y="8875"/>
                </a:cubicBezTo>
                <a:cubicBezTo>
                  <a:pt x="5117" y="8875"/>
                  <a:pt x="5123" y="8881"/>
                  <a:pt x="5123" y="8887"/>
                </a:cubicBezTo>
                <a:lnTo>
                  <a:pt x="5123" y="8893"/>
                </a:lnTo>
                <a:cubicBezTo>
                  <a:pt x="5123" y="8899"/>
                  <a:pt x="5123" y="8905"/>
                  <a:pt x="5123" y="8905"/>
                </a:cubicBezTo>
                <a:cubicBezTo>
                  <a:pt x="5129" y="8916"/>
                  <a:pt x="5123" y="8922"/>
                  <a:pt x="5123" y="8928"/>
                </a:cubicBezTo>
                <a:lnTo>
                  <a:pt x="5117" y="8922"/>
                </a:lnTo>
                <a:close/>
                <a:moveTo>
                  <a:pt x="5259" y="5241"/>
                </a:moveTo>
                <a:lnTo>
                  <a:pt x="5259" y="5241"/>
                </a:lnTo>
                <a:cubicBezTo>
                  <a:pt x="5271" y="5235"/>
                  <a:pt x="5271" y="5224"/>
                  <a:pt x="5283" y="5218"/>
                </a:cubicBezTo>
                <a:cubicBezTo>
                  <a:pt x="5289" y="5218"/>
                  <a:pt x="5301" y="5212"/>
                  <a:pt x="5306" y="5212"/>
                </a:cubicBezTo>
                <a:cubicBezTo>
                  <a:pt x="5312" y="5212"/>
                  <a:pt x="5318" y="5212"/>
                  <a:pt x="5330" y="5212"/>
                </a:cubicBezTo>
                <a:cubicBezTo>
                  <a:pt x="5336" y="5212"/>
                  <a:pt x="5342" y="5218"/>
                  <a:pt x="5348" y="5218"/>
                </a:cubicBezTo>
                <a:cubicBezTo>
                  <a:pt x="5360" y="5218"/>
                  <a:pt x="5366" y="5212"/>
                  <a:pt x="5372" y="5212"/>
                </a:cubicBezTo>
                <a:cubicBezTo>
                  <a:pt x="5390" y="5212"/>
                  <a:pt x="5401" y="5212"/>
                  <a:pt x="5419" y="5212"/>
                </a:cubicBezTo>
                <a:cubicBezTo>
                  <a:pt x="5437" y="5212"/>
                  <a:pt x="5449" y="5206"/>
                  <a:pt x="5467" y="5206"/>
                </a:cubicBezTo>
                <a:cubicBezTo>
                  <a:pt x="5472" y="5206"/>
                  <a:pt x="5479" y="5200"/>
                  <a:pt x="5490" y="5200"/>
                </a:cubicBezTo>
                <a:cubicBezTo>
                  <a:pt x="5496" y="5200"/>
                  <a:pt x="5502" y="5206"/>
                  <a:pt x="5508" y="5206"/>
                </a:cubicBezTo>
                <a:cubicBezTo>
                  <a:pt x="5526" y="5206"/>
                  <a:pt x="5538" y="5212"/>
                  <a:pt x="5556" y="5212"/>
                </a:cubicBezTo>
                <a:cubicBezTo>
                  <a:pt x="5579" y="5212"/>
                  <a:pt x="5579" y="5212"/>
                  <a:pt x="5579" y="5212"/>
                </a:cubicBezTo>
                <a:cubicBezTo>
                  <a:pt x="5591" y="5212"/>
                  <a:pt x="5591" y="5200"/>
                  <a:pt x="5603" y="5200"/>
                </a:cubicBezTo>
                <a:cubicBezTo>
                  <a:pt x="5597" y="5194"/>
                  <a:pt x="5585" y="5194"/>
                  <a:pt x="5579" y="5188"/>
                </a:cubicBezTo>
                <a:cubicBezTo>
                  <a:pt x="5573" y="5176"/>
                  <a:pt x="5579" y="5164"/>
                  <a:pt x="5579" y="5152"/>
                </a:cubicBezTo>
                <a:cubicBezTo>
                  <a:pt x="5550" y="5158"/>
                  <a:pt x="5538" y="5164"/>
                  <a:pt x="5508" y="5164"/>
                </a:cubicBezTo>
                <a:cubicBezTo>
                  <a:pt x="5490" y="5164"/>
                  <a:pt x="5490" y="5164"/>
                  <a:pt x="5490" y="5164"/>
                </a:cubicBezTo>
                <a:cubicBezTo>
                  <a:pt x="5472" y="5164"/>
                  <a:pt x="5467" y="5152"/>
                  <a:pt x="5455" y="5152"/>
                </a:cubicBezTo>
                <a:cubicBezTo>
                  <a:pt x="5443" y="5152"/>
                  <a:pt x="5443" y="5152"/>
                  <a:pt x="5443" y="5152"/>
                </a:cubicBezTo>
                <a:cubicBezTo>
                  <a:pt x="5431" y="5152"/>
                  <a:pt x="5431" y="5170"/>
                  <a:pt x="5419" y="5170"/>
                </a:cubicBezTo>
                <a:cubicBezTo>
                  <a:pt x="5413" y="5170"/>
                  <a:pt x="5407" y="5170"/>
                  <a:pt x="5395" y="5170"/>
                </a:cubicBezTo>
                <a:cubicBezTo>
                  <a:pt x="5390" y="5170"/>
                  <a:pt x="5378" y="5170"/>
                  <a:pt x="5372" y="5170"/>
                </a:cubicBezTo>
                <a:cubicBezTo>
                  <a:pt x="5366" y="5170"/>
                  <a:pt x="5360" y="5158"/>
                  <a:pt x="5348" y="5152"/>
                </a:cubicBezTo>
                <a:cubicBezTo>
                  <a:pt x="5342" y="5152"/>
                  <a:pt x="5336" y="5152"/>
                  <a:pt x="5330" y="5146"/>
                </a:cubicBezTo>
                <a:cubicBezTo>
                  <a:pt x="5318" y="5146"/>
                  <a:pt x="5312" y="5135"/>
                  <a:pt x="5306" y="5129"/>
                </a:cubicBezTo>
                <a:cubicBezTo>
                  <a:pt x="5289" y="5129"/>
                  <a:pt x="5277" y="5129"/>
                  <a:pt x="5259" y="5129"/>
                </a:cubicBezTo>
                <a:cubicBezTo>
                  <a:pt x="5241" y="5129"/>
                  <a:pt x="5229" y="5123"/>
                  <a:pt x="5212" y="5123"/>
                </a:cubicBezTo>
                <a:cubicBezTo>
                  <a:pt x="5194" y="5123"/>
                  <a:pt x="5188" y="5129"/>
                  <a:pt x="5170" y="5129"/>
                </a:cubicBezTo>
                <a:cubicBezTo>
                  <a:pt x="5170" y="5200"/>
                  <a:pt x="5170" y="5200"/>
                  <a:pt x="5170" y="5200"/>
                </a:cubicBezTo>
                <a:cubicBezTo>
                  <a:pt x="5176" y="5206"/>
                  <a:pt x="5182" y="5218"/>
                  <a:pt x="5188" y="5224"/>
                </a:cubicBezTo>
                <a:cubicBezTo>
                  <a:pt x="5200" y="5230"/>
                  <a:pt x="5206" y="5235"/>
                  <a:pt x="5212" y="5241"/>
                </a:cubicBezTo>
                <a:cubicBezTo>
                  <a:pt x="5235" y="5241"/>
                  <a:pt x="5235" y="5241"/>
                  <a:pt x="5235" y="5241"/>
                </a:cubicBezTo>
                <a:cubicBezTo>
                  <a:pt x="5247" y="5241"/>
                  <a:pt x="5253" y="5241"/>
                  <a:pt x="5259" y="5241"/>
                </a:cubicBezTo>
                <a:close/>
                <a:moveTo>
                  <a:pt x="4992" y="5224"/>
                </a:moveTo>
                <a:lnTo>
                  <a:pt x="4992" y="5224"/>
                </a:lnTo>
                <a:cubicBezTo>
                  <a:pt x="4986" y="5218"/>
                  <a:pt x="4992" y="5206"/>
                  <a:pt x="4986" y="5200"/>
                </a:cubicBezTo>
                <a:cubicBezTo>
                  <a:pt x="4980" y="5194"/>
                  <a:pt x="4969" y="5200"/>
                  <a:pt x="4963" y="5194"/>
                </a:cubicBezTo>
                <a:cubicBezTo>
                  <a:pt x="4957" y="5188"/>
                  <a:pt x="4951" y="5182"/>
                  <a:pt x="4939" y="5182"/>
                </a:cubicBezTo>
                <a:cubicBezTo>
                  <a:pt x="4874" y="5182"/>
                  <a:pt x="4874" y="5182"/>
                  <a:pt x="4874" y="5182"/>
                </a:cubicBezTo>
                <a:cubicBezTo>
                  <a:pt x="4880" y="5194"/>
                  <a:pt x="4880" y="5206"/>
                  <a:pt x="4891" y="5212"/>
                </a:cubicBezTo>
                <a:cubicBezTo>
                  <a:pt x="4903" y="5212"/>
                  <a:pt x="4909" y="5206"/>
                  <a:pt x="4915" y="5212"/>
                </a:cubicBezTo>
                <a:cubicBezTo>
                  <a:pt x="4927" y="5218"/>
                  <a:pt x="4933" y="5218"/>
                  <a:pt x="4939" y="5224"/>
                </a:cubicBezTo>
                <a:cubicBezTo>
                  <a:pt x="4945" y="5230"/>
                  <a:pt x="4939" y="5235"/>
                  <a:pt x="4945" y="5247"/>
                </a:cubicBezTo>
                <a:cubicBezTo>
                  <a:pt x="4951" y="5241"/>
                  <a:pt x="4963" y="5247"/>
                  <a:pt x="4969" y="5247"/>
                </a:cubicBezTo>
                <a:cubicBezTo>
                  <a:pt x="4980" y="5241"/>
                  <a:pt x="4980" y="5230"/>
                  <a:pt x="4992" y="5224"/>
                </a:cubicBezTo>
                <a:close/>
                <a:moveTo>
                  <a:pt x="5093" y="5093"/>
                </a:moveTo>
                <a:lnTo>
                  <a:pt x="5093" y="5093"/>
                </a:lnTo>
                <a:cubicBezTo>
                  <a:pt x="5081" y="5075"/>
                  <a:pt x="5069" y="5063"/>
                  <a:pt x="5052" y="5052"/>
                </a:cubicBezTo>
                <a:cubicBezTo>
                  <a:pt x="5034" y="5040"/>
                  <a:pt x="5028" y="5022"/>
                  <a:pt x="5004" y="5022"/>
                </a:cubicBezTo>
                <a:cubicBezTo>
                  <a:pt x="4980" y="5022"/>
                  <a:pt x="4980" y="5022"/>
                  <a:pt x="4980" y="5022"/>
                </a:cubicBezTo>
                <a:cubicBezTo>
                  <a:pt x="4957" y="5022"/>
                  <a:pt x="4951" y="5022"/>
                  <a:pt x="4927" y="5022"/>
                </a:cubicBezTo>
                <a:cubicBezTo>
                  <a:pt x="4921" y="5022"/>
                  <a:pt x="4915" y="5022"/>
                  <a:pt x="4903" y="5022"/>
                </a:cubicBezTo>
                <a:cubicBezTo>
                  <a:pt x="4897" y="5022"/>
                  <a:pt x="4891" y="5016"/>
                  <a:pt x="4880" y="5010"/>
                </a:cubicBezTo>
                <a:cubicBezTo>
                  <a:pt x="4874" y="5004"/>
                  <a:pt x="4874" y="4992"/>
                  <a:pt x="4868" y="4986"/>
                </a:cubicBezTo>
                <a:cubicBezTo>
                  <a:pt x="4856" y="4986"/>
                  <a:pt x="4850" y="4980"/>
                  <a:pt x="4844" y="4975"/>
                </a:cubicBezTo>
                <a:cubicBezTo>
                  <a:pt x="4826" y="4969"/>
                  <a:pt x="4814" y="4963"/>
                  <a:pt x="4797" y="4957"/>
                </a:cubicBezTo>
                <a:cubicBezTo>
                  <a:pt x="4773" y="4945"/>
                  <a:pt x="4773" y="4945"/>
                  <a:pt x="4773" y="4945"/>
                </a:cubicBezTo>
                <a:cubicBezTo>
                  <a:pt x="4767" y="4939"/>
                  <a:pt x="4767" y="4921"/>
                  <a:pt x="4755" y="4921"/>
                </a:cubicBezTo>
                <a:cubicBezTo>
                  <a:pt x="4743" y="4915"/>
                  <a:pt x="4731" y="4921"/>
                  <a:pt x="4720" y="4921"/>
                </a:cubicBezTo>
                <a:cubicBezTo>
                  <a:pt x="4708" y="4921"/>
                  <a:pt x="4696" y="4921"/>
                  <a:pt x="4684" y="4921"/>
                </a:cubicBezTo>
                <a:cubicBezTo>
                  <a:pt x="4672" y="4921"/>
                  <a:pt x="4672" y="4933"/>
                  <a:pt x="4660" y="4933"/>
                </a:cubicBezTo>
                <a:cubicBezTo>
                  <a:pt x="4648" y="4933"/>
                  <a:pt x="4648" y="4927"/>
                  <a:pt x="4636" y="4927"/>
                </a:cubicBezTo>
                <a:cubicBezTo>
                  <a:pt x="4589" y="4927"/>
                  <a:pt x="4589" y="4927"/>
                  <a:pt x="4589" y="4927"/>
                </a:cubicBezTo>
                <a:cubicBezTo>
                  <a:pt x="4577" y="4927"/>
                  <a:pt x="4571" y="4921"/>
                  <a:pt x="4565" y="4927"/>
                </a:cubicBezTo>
                <a:cubicBezTo>
                  <a:pt x="4554" y="4927"/>
                  <a:pt x="4547" y="4921"/>
                  <a:pt x="4542" y="4927"/>
                </a:cubicBezTo>
                <a:cubicBezTo>
                  <a:pt x="4530" y="4933"/>
                  <a:pt x="4524" y="4945"/>
                  <a:pt x="4524" y="4963"/>
                </a:cubicBezTo>
                <a:cubicBezTo>
                  <a:pt x="4524" y="4975"/>
                  <a:pt x="4536" y="4986"/>
                  <a:pt x="4547" y="4992"/>
                </a:cubicBezTo>
                <a:cubicBezTo>
                  <a:pt x="4559" y="5004"/>
                  <a:pt x="4577" y="5004"/>
                  <a:pt x="4595" y="5004"/>
                </a:cubicBezTo>
                <a:cubicBezTo>
                  <a:pt x="4607" y="5004"/>
                  <a:pt x="4613" y="5004"/>
                  <a:pt x="4619" y="5004"/>
                </a:cubicBezTo>
                <a:cubicBezTo>
                  <a:pt x="4636" y="4998"/>
                  <a:pt x="4648" y="4980"/>
                  <a:pt x="4666" y="4975"/>
                </a:cubicBezTo>
                <a:cubicBezTo>
                  <a:pt x="4672" y="4975"/>
                  <a:pt x="4678" y="4975"/>
                  <a:pt x="4690" y="4975"/>
                </a:cubicBezTo>
                <a:cubicBezTo>
                  <a:pt x="4720" y="4975"/>
                  <a:pt x="4737" y="4986"/>
                  <a:pt x="4755" y="5004"/>
                </a:cubicBezTo>
                <a:cubicBezTo>
                  <a:pt x="4767" y="5010"/>
                  <a:pt x="4761" y="5022"/>
                  <a:pt x="4767" y="5028"/>
                </a:cubicBezTo>
                <a:cubicBezTo>
                  <a:pt x="4773" y="5034"/>
                  <a:pt x="4785" y="5034"/>
                  <a:pt x="4791" y="5034"/>
                </a:cubicBezTo>
                <a:cubicBezTo>
                  <a:pt x="4802" y="5034"/>
                  <a:pt x="4802" y="5046"/>
                  <a:pt x="4814" y="5046"/>
                </a:cubicBezTo>
                <a:cubicBezTo>
                  <a:pt x="4826" y="5046"/>
                  <a:pt x="4832" y="5040"/>
                  <a:pt x="4844" y="5046"/>
                </a:cubicBezTo>
                <a:cubicBezTo>
                  <a:pt x="4856" y="5046"/>
                  <a:pt x="4856" y="5063"/>
                  <a:pt x="4868" y="5069"/>
                </a:cubicBezTo>
                <a:cubicBezTo>
                  <a:pt x="4880" y="5081"/>
                  <a:pt x="4897" y="5093"/>
                  <a:pt x="4915" y="5093"/>
                </a:cubicBezTo>
                <a:lnTo>
                  <a:pt x="5093" y="5093"/>
                </a:lnTo>
                <a:close/>
                <a:moveTo>
                  <a:pt x="7850" y="1998"/>
                </a:moveTo>
                <a:lnTo>
                  <a:pt x="7850" y="1998"/>
                </a:lnTo>
                <a:cubicBezTo>
                  <a:pt x="7862" y="1992"/>
                  <a:pt x="7862" y="1986"/>
                  <a:pt x="7874" y="1986"/>
                </a:cubicBezTo>
                <a:cubicBezTo>
                  <a:pt x="7880" y="1986"/>
                  <a:pt x="7892" y="1986"/>
                  <a:pt x="7897" y="1986"/>
                </a:cubicBezTo>
                <a:cubicBezTo>
                  <a:pt x="7903" y="1986"/>
                  <a:pt x="7909" y="1998"/>
                  <a:pt x="7915" y="2004"/>
                </a:cubicBezTo>
                <a:cubicBezTo>
                  <a:pt x="7921" y="2010"/>
                  <a:pt x="7933" y="2004"/>
                  <a:pt x="7939" y="2016"/>
                </a:cubicBezTo>
                <a:cubicBezTo>
                  <a:pt x="7945" y="2022"/>
                  <a:pt x="7933" y="2034"/>
                  <a:pt x="7939" y="2040"/>
                </a:cubicBezTo>
                <a:cubicBezTo>
                  <a:pt x="7927" y="2040"/>
                  <a:pt x="7921" y="2034"/>
                  <a:pt x="7915" y="2034"/>
                </a:cubicBezTo>
                <a:cubicBezTo>
                  <a:pt x="7886" y="2034"/>
                  <a:pt x="7874" y="2034"/>
                  <a:pt x="7844" y="2034"/>
                </a:cubicBezTo>
                <a:cubicBezTo>
                  <a:pt x="7838" y="2034"/>
                  <a:pt x="7832" y="2040"/>
                  <a:pt x="7820" y="2040"/>
                </a:cubicBezTo>
                <a:cubicBezTo>
                  <a:pt x="7826" y="2075"/>
                  <a:pt x="7826" y="2075"/>
                  <a:pt x="7826" y="2075"/>
                </a:cubicBezTo>
                <a:cubicBezTo>
                  <a:pt x="7838" y="2075"/>
                  <a:pt x="7844" y="2069"/>
                  <a:pt x="7850" y="2069"/>
                </a:cubicBezTo>
                <a:cubicBezTo>
                  <a:pt x="7897" y="2069"/>
                  <a:pt x="7897" y="2069"/>
                  <a:pt x="7897" y="2069"/>
                </a:cubicBezTo>
                <a:lnTo>
                  <a:pt x="7903" y="2075"/>
                </a:lnTo>
                <a:cubicBezTo>
                  <a:pt x="7903" y="2123"/>
                  <a:pt x="7903" y="2123"/>
                  <a:pt x="7903" y="2123"/>
                </a:cubicBezTo>
                <a:cubicBezTo>
                  <a:pt x="7915" y="2146"/>
                  <a:pt x="7915" y="2146"/>
                  <a:pt x="7915" y="2146"/>
                </a:cubicBezTo>
                <a:cubicBezTo>
                  <a:pt x="7939" y="2146"/>
                  <a:pt x="7939" y="2146"/>
                  <a:pt x="7939" y="2146"/>
                </a:cubicBezTo>
                <a:cubicBezTo>
                  <a:pt x="7945" y="2146"/>
                  <a:pt x="7951" y="2141"/>
                  <a:pt x="7957" y="2141"/>
                </a:cubicBezTo>
                <a:cubicBezTo>
                  <a:pt x="7975" y="2141"/>
                  <a:pt x="7986" y="2141"/>
                  <a:pt x="8004" y="2141"/>
                </a:cubicBezTo>
                <a:cubicBezTo>
                  <a:pt x="8028" y="2141"/>
                  <a:pt x="8028" y="2141"/>
                  <a:pt x="8028" y="2141"/>
                </a:cubicBezTo>
                <a:cubicBezTo>
                  <a:pt x="8034" y="2141"/>
                  <a:pt x="8046" y="2134"/>
                  <a:pt x="8052" y="2141"/>
                </a:cubicBezTo>
                <a:cubicBezTo>
                  <a:pt x="8064" y="2146"/>
                  <a:pt x="8058" y="2158"/>
                  <a:pt x="8069" y="2164"/>
                </a:cubicBezTo>
                <a:cubicBezTo>
                  <a:pt x="8075" y="2164"/>
                  <a:pt x="8081" y="2170"/>
                  <a:pt x="8093" y="2176"/>
                </a:cubicBezTo>
                <a:cubicBezTo>
                  <a:pt x="8105" y="2176"/>
                  <a:pt x="8111" y="2176"/>
                  <a:pt x="8123" y="2176"/>
                </a:cubicBezTo>
                <a:cubicBezTo>
                  <a:pt x="8141" y="2176"/>
                  <a:pt x="8147" y="2176"/>
                  <a:pt x="8158" y="2176"/>
                </a:cubicBezTo>
                <a:cubicBezTo>
                  <a:pt x="8170" y="2170"/>
                  <a:pt x="8176" y="2164"/>
                  <a:pt x="8182" y="2158"/>
                </a:cubicBezTo>
                <a:cubicBezTo>
                  <a:pt x="8194" y="2146"/>
                  <a:pt x="8188" y="2134"/>
                  <a:pt x="8200" y="2129"/>
                </a:cubicBezTo>
                <a:cubicBezTo>
                  <a:pt x="8206" y="2123"/>
                  <a:pt x="8212" y="2117"/>
                  <a:pt x="8224" y="2111"/>
                </a:cubicBezTo>
                <a:cubicBezTo>
                  <a:pt x="8230" y="2111"/>
                  <a:pt x="8235" y="2111"/>
                  <a:pt x="8247" y="2111"/>
                </a:cubicBezTo>
                <a:cubicBezTo>
                  <a:pt x="8259" y="2105"/>
                  <a:pt x="8259" y="2093"/>
                  <a:pt x="8265" y="2087"/>
                </a:cubicBezTo>
                <a:cubicBezTo>
                  <a:pt x="8283" y="2081"/>
                  <a:pt x="8295" y="2075"/>
                  <a:pt x="8313" y="2069"/>
                </a:cubicBezTo>
                <a:cubicBezTo>
                  <a:pt x="8342" y="2069"/>
                  <a:pt x="8366" y="2069"/>
                  <a:pt x="8402" y="2069"/>
                </a:cubicBezTo>
                <a:cubicBezTo>
                  <a:pt x="8402" y="2028"/>
                  <a:pt x="8402" y="2028"/>
                  <a:pt x="8402" y="2028"/>
                </a:cubicBezTo>
                <a:cubicBezTo>
                  <a:pt x="8396" y="2016"/>
                  <a:pt x="8396" y="2004"/>
                  <a:pt x="8390" y="2004"/>
                </a:cubicBezTo>
                <a:cubicBezTo>
                  <a:pt x="8366" y="1992"/>
                  <a:pt x="8366" y="1992"/>
                  <a:pt x="8366" y="1992"/>
                </a:cubicBezTo>
                <a:cubicBezTo>
                  <a:pt x="8360" y="1986"/>
                  <a:pt x="8348" y="1992"/>
                  <a:pt x="8342" y="1992"/>
                </a:cubicBezTo>
                <a:cubicBezTo>
                  <a:pt x="8342" y="1980"/>
                  <a:pt x="8342" y="1975"/>
                  <a:pt x="8342" y="1968"/>
                </a:cubicBezTo>
                <a:cubicBezTo>
                  <a:pt x="8342" y="1957"/>
                  <a:pt x="8354" y="1957"/>
                  <a:pt x="8354" y="1945"/>
                </a:cubicBezTo>
                <a:cubicBezTo>
                  <a:pt x="8354" y="1933"/>
                  <a:pt x="8348" y="1927"/>
                  <a:pt x="8348" y="1915"/>
                </a:cubicBezTo>
                <a:cubicBezTo>
                  <a:pt x="8295" y="1915"/>
                  <a:pt x="8295" y="1915"/>
                  <a:pt x="8295" y="1915"/>
                </a:cubicBezTo>
                <a:cubicBezTo>
                  <a:pt x="8283" y="1915"/>
                  <a:pt x="8277" y="1921"/>
                  <a:pt x="8265" y="1921"/>
                </a:cubicBezTo>
                <a:cubicBezTo>
                  <a:pt x="8259" y="1927"/>
                  <a:pt x="8253" y="1933"/>
                  <a:pt x="8247" y="1939"/>
                </a:cubicBezTo>
                <a:cubicBezTo>
                  <a:pt x="8235" y="1945"/>
                  <a:pt x="8230" y="1951"/>
                  <a:pt x="8218" y="1951"/>
                </a:cubicBezTo>
                <a:cubicBezTo>
                  <a:pt x="8212" y="1951"/>
                  <a:pt x="8212" y="1963"/>
                  <a:pt x="8206" y="1963"/>
                </a:cubicBezTo>
                <a:cubicBezTo>
                  <a:pt x="8194" y="1963"/>
                  <a:pt x="8188" y="1957"/>
                  <a:pt x="8182" y="1957"/>
                </a:cubicBezTo>
                <a:cubicBezTo>
                  <a:pt x="8164" y="1957"/>
                  <a:pt x="8152" y="1951"/>
                  <a:pt x="8135" y="1951"/>
                </a:cubicBezTo>
                <a:cubicBezTo>
                  <a:pt x="8117" y="1951"/>
                  <a:pt x="8105" y="1957"/>
                  <a:pt x="8093" y="1957"/>
                </a:cubicBezTo>
                <a:cubicBezTo>
                  <a:pt x="8069" y="1963"/>
                  <a:pt x="8064" y="1980"/>
                  <a:pt x="8040" y="1980"/>
                </a:cubicBezTo>
                <a:cubicBezTo>
                  <a:pt x="7992" y="1980"/>
                  <a:pt x="7992" y="1980"/>
                  <a:pt x="7992" y="1980"/>
                </a:cubicBezTo>
                <a:cubicBezTo>
                  <a:pt x="7992" y="1957"/>
                  <a:pt x="7992" y="1957"/>
                  <a:pt x="7992" y="1957"/>
                </a:cubicBezTo>
                <a:cubicBezTo>
                  <a:pt x="7992" y="1933"/>
                  <a:pt x="7992" y="1933"/>
                  <a:pt x="7992" y="1933"/>
                </a:cubicBezTo>
                <a:cubicBezTo>
                  <a:pt x="7992" y="1921"/>
                  <a:pt x="7980" y="1921"/>
                  <a:pt x="7975" y="1909"/>
                </a:cubicBezTo>
                <a:cubicBezTo>
                  <a:pt x="7957" y="1915"/>
                  <a:pt x="7957" y="1915"/>
                  <a:pt x="7957" y="1915"/>
                </a:cubicBezTo>
                <a:cubicBezTo>
                  <a:pt x="7957" y="1939"/>
                  <a:pt x="7957" y="1939"/>
                  <a:pt x="7957" y="1939"/>
                </a:cubicBezTo>
                <a:cubicBezTo>
                  <a:pt x="7939" y="1933"/>
                  <a:pt x="7933" y="1927"/>
                  <a:pt x="7921" y="1927"/>
                </a:cubicBezTo>
                <a:cubicBezTo>
                  <a:pt x="7909" y="1927"/>
                  <a:pt x="7897" y="1933"/>
                  <a:pt x="7886" y="1933"/>
                </a:cubicBezTo>
                <a:cubicBezTo>
                  <a:pt x="7880" y="1933"/>
                  <a:pt x="7868" y="1933"/>
                  <a:pt x="7862" y="1933"/>
                </a:cubicBezTo>
                <a:cubicBezTo>
                  <a:pt x="7856" y="1939"/>
                  <a:pt x="7844" y="1939"/>
                  <a:pt x="7838" y="1945"/>
                </a:cubicBezTo>
                <a:cubicBezTo>
                  <a:pt x="7832" y="1951"/>
                  <a:pt x="7820" y="1957"/>
                  <a:pt x="7820" y="1968"/>
                </a:cubicBezTo>
                <a:cubicBezTo>
                  <a:pt x="7820" y="1980"/>
                  <a:pt x="7826" y="1986"/>
                  <a:pt x="7826" y="1998"/>
                </a:cubicBezTo>
                <a:cubicBezTo>
                  <a:pt x="7838" y="1992"/>
                  <a:pt x="7844" y="1998"/>
                  <a:pt x="7850" y="1998"/>
                </a:cubicBezTo>
                <a:close/>
                <a:moveTo>
                  <a:pt x="6095" y="3137"/>
                </a:moveTo>
                <a:lnTo>
                  <a:pt x="6095" y="3137"/>
                </a:lnTo>
                <a:cubicBezTo>
                  <a:pt x="6083" y="3142"/>
                  <a:pt x="6077" y="3142"/>
                  <a:pt x="6071" y="3148"/>
                </a:cubicBezTo>
                <a:cubicBezTo>
                  <a:pt x="6065" y="3154"/>
                  <a:pt x="6071" y="3166"/>
                  <a:pt x="6071" y="3172"/>
                </a:cubicBezTo>
                <a:cubicBezTo>
                  <a:pt x="6065" y="3184"/>
                  <a:pt x="6065" y="3190"/>
                  <a:pt x="6065" y="3202"/>
                </a:cubicBezTo>
                <a:cubicBezTo>
                  <a:pt x="6065" y="3214"/>
                  <a:pt x="6054" y="3214"/>
                  <a:pt x="6048" y="3225"/>
                </a:cubicBezTo>
                <a:cubicBezTo>
                  <a:pt x="6042" y="3231"/>
                  <a:pt x="6036" y="3237"/>
                  <a:pt x="6030" y="3249"/>
                </a:cubicBezTo>
                <a:cubicBezTo>
                  <a:pt x="6018" y="3261"/>
                  <a:pt x="6006" y="3279"/>
                  <a:pt x="5988" y="3291"/>
                </a:cubicBezTo>
                <a:cubicBezTo>
                  <a:pt x="5965" y="3314"/>
                  <a:pt x="5947" y="3332"/>
                  <a:pt x="5947" y="3368"/>
                </a:cubicBezTo>
                <a:cubicBezTo>
                  <a:pt x="5947" y="3380"/>
                  <a:pt x="5953" y="3386"/>
                  <a:pt x="5953" y="3397"/>
                </a:cubicBezTo>
                <a:cubicBezTo>
                  <a:pt x="6113" y="3397"/>
                  <a:pt x="6113" y="3397"/>
                  <a:pt x="6113" y="3397"/>
                </a:cubicBezTo>
                <a:cubicBezTo>
                  <a:pt x="6136" y="3397"/>
                  <a:pt x="6148" y="3415"/>
                  <a:pt x="6160" y="3427"/>
                </a:cubicBezTo>
                <a:cubicBezTo>
                  <a:pt x="6178" y="3445"/>
                  <a:pt x="6184" y="3457"/>
                  <a:pt x="6208" y="3463"/>
                </a:cubicBezTo>
                <a:cubicBezTo>
                  <a:pt x="6214" y="3457"/>
                  <a:pt x="6225" y="3457"/>
                  <a:pt x="6231" y="3445"/>
                </a:cubicBezTo>
                <a:cubicBezTo>
                  <a:pt x="6231" y="3433"/>
                  <a:pt x="6231" y="3415"/>
                  <a:pt x="6231" y="3403"/>
                </a:cubicBezTo>
                <a:cubicBezTo>
                  <a:pt x="6231" y="3391"/>
                  <a:pt x="6225" y="3386"/>
                  <a:pt x="6225" y="3380"/>
                </a:cubicBezTo>
                <a:cubicBezTo>
                  <a:pt x="6225" y="3356"/>
                  <a:pt x="6237" y="3350"/>
                  <a:pt x="6249" y="3332"/>
                </a:cubicBezTo>
                <a:cubicBezTo>
                  <a:pt x="6243" y="3309"/>
                  <a:pt x="6243" y="3309"/>
                  <a:pt x="6243" y="3309"/>
                </a:cubicBezTo>
                <a:cubicBezTo>
                  <a:pt x="6231" y="3309"/>
                  <a:pt x="6225" y="3314"/>
                  <a:pt x="6220" y="3309"/>
                </a:cubicBezTo>
                <a:cubicBezTo>
                  <a:pt x="6202" y="3303"/>
                  <a:pt x="6190" y="3291"/>
                  <a:pt x="6172" y="3279"/>
                </a:cubicBezTo>
                <a:cubicBezTo>
                  <a:pt x="6160" y="3273"/>
                  <a:pt x="6160" y="3261"/>
                  <a:pt x="6148" y="3261"/>
                </a:cubicBezTo>
                <a:cubicBezTo>
                  <a:pt x="6143" y="3255"/>
                  <a:pt x="6136" y="3255"/>
                  <a:pt x="6125" y="3255"/>
                </a:cubicBezTo>
                <a:cubicBezTo>
                  <a:pt x="6119" y="3249"/>
                  <a:pt x="6113" y="3255"/>
                  <a:pt x="6107" y="3255"/>
                </a:cubicBezTo>
                <a:cubicBezTo>
                  <a:pt x="6095" y="3249"/>
                  <a:pt x="6089" y="3243"/>
                  <a:pt x="6083" y="3243"/>
                </a:cubicBezTo>
                <a:cubicBezTo>
                  <a:pt x="6089" y="3225"/>
                  <a:pt x="6089" y="3208"/>
                  <a:pt x="6101" y="3196"/>
                </a:cubicBezTo>
                <a:cubicBezTo>
                  <a:pt x="6101" y="3190"/>
                  <a:pt x="6119" y="3190"/>
                  <a:pt x="6119" y="3184"/>
                </a:cubicBezTo>
                <a:cubicBezTo>
                  <a:pt x="6125" y="3178"/>
                  <a:pt x="6125" y="3172"/>
                  <a:pt x="6125" y="3160"/>
                </a:cubicBezTo>
                <a:cubicBezTo>
                  <a:pt x="6125" y="3148"/>
                  <a:pt x="6119" y="3148"/>
                  <a:pt x="6113" y="3137"/>
                </a:cubicBezTo>
                <a:cubicBezTo>
                  <a:pt x="6107" y="3142"/>
                  <a:pt x="6101" y="3137"/>
                  <a:pt x="6095" y="3137"/>
                </a:cubicBezTo>
                <a:close/>
                <a:moveTo>
                  <a:pt x="5787" y="3261"/>
                </a:moveTo>
                <a:lnTo>
                  <a:pt x="5787" y="3261"/>
                </a:lnTo>
                <a:cubicBezTo>
                  <a:pt x="5775" y="3261"/>
                  <a:pt x="5769" y="3255"/>
                  <a:pt x="5763" y="3255"/>
                </a:cubicBezTo>
                <a:cubicBezTo>
                  <a:pt x="5757" y="3249"/>
                  <a:pt x="5745" y="3255"/>
                  <a:pt x="5739" y="3255"/>
                </a:cubicBezTo>
                <a:cubicBezTo>
                  <a:pt x="5727" y="3249"/>
                  <a:pt x="5727" y="3243"/>
                  <a:pt x="5716" y="3243"/>
                </a:cubicBezTo>
                <a:cubicBezTo>
                  <a:pt x="5704" y="3237"/>
                  <a:pt x="5704" y="3225"/>
                  <a:pt x="5692" y="3220"/>
                </a:cubicBezTo>
                <a:cubicBezTo>
                  <a:pt x="5686" y="3214"/>
                  <a:pt x="5680" y="3220"/>
                  <a:pt x="5668" y="3220"/>
                </a:cubicBezTo>
                <a:cubicBezTo>
                  <a:pt x="5650" y="3231"/>
                  <a:pt x="5650" y="3231"/>
                  <a:pt x="5650" y="3231"/>
                </a:cubicBezTo>
                <a:cubicBezTo>
                  <a:pt x="5656" y="3231"/>
                  <a:pt x="5662" y="3237"/>
                  <a:pt x="5668" y="3243"/>
                </a:cubicBezTo>
                <a:cubicBezTo>
                  <a:pt x="5680" y="3249"/>
                  <a:pt x="5680" y="3261"/>
                  <a:pt x="5686" y="3261"/>
                </a:cubicBezTo>
                <a:cubicBezTo>
                  <a:pt x="5692" y="3267"/>
                  <a:pt x="5704" y="3273"/>
                  <a:pt x="5710" y="3279"/>
                </a:cubicBezTo>
                <a:cubicBezTo>
                  <a:pt x="5722" y="3291"/>
                  <a:pt x="5727" y="3303"/>
                  <a:pt x="5745" y="3303"/>
                </a:cubicBezTo>
                <a:cubicBezTo>
                  <a:pt x="5757" y="3303"/>
                  <a:pt x="5763" y="3291"/>
                  <a:pt x="5775" y="3279"/>
                </a:cubicBezTo>
                <a:cubicBezTo>
                  <a:pt x="5775" y="3279"/>
                  <a:pt x="5781" y="3267"/>
                  <a:pt x="5787" y="3261"/>
                </a:cubicBezTo>
                <a:close/>
                <a:moveTo>
                  <a:pt x="7393" y="1731"/>
                </a:moveTo>
                <a:lnTo>
                  <a:pt x="7393" y="1731"/>
                </a:lnTo>
                <a:cubicBezTo>
                  <a:pt x="7400" y="1731"/>
                  <a:pt x="7400" y="1731"/>
                  <a:pt x="7400" y="1731"/>
                </a:cubicBezTo>
                <a:cubicBezTo>
                  <a:pt x="7405" y="1731"/>
                  <a:pt x="7405" y="1731"/>
                  <a:pt x="7411" y="1731"/>
                </a:cubicBezTo>
                <a:lnTo>
                  <a:pt x="7411" y="1731"/>
                </a:lnTo>
                <a:cubicBezTo>
                  <a:pt x="7411" y="1731"/>
                  <a:pt x="7411" y="1731"/>
                  <a:pt x="7417" y="1731"/>
                </a:cubicBezTo>
                <a:lnTo>
                  <a:pt x="7417" y="1731"/>
                </a:lnTo>
                <a:cubicBezTo>
                  <a:pt x="7423" y="1737"/>
                  <a:pt x="7423" y="1737"/>
                  <a:pt x="7423" y="1737"/>
                </a:cubicBezTo>
                <a:cubicBezTo>
                  <a:pt x="7423" y="1737"/>
                  <a:pt x="7423" y="1737"/>
                  <a:pt x="7429" y="1737"/>
                </a:cubicBezTo>
                <a:cubicBezTo>
                  <a:pt x="7429" y="1743"/>
                  <a:pt x="7429" y="1743"/>
                  <a:pt x="7435" y="1743"/>
                </a:cubicBezTo>
                <a:cubicBezTo>
                  <a:pt x="7435" y="1749"/>
                  <a:pt x="7435" y="1749"/>
                  <a:pt x="7435" y="1749"/>
                </a:cubicBezTo>
                <a:cubicBezTo>
                  <a:pt x="7441" y="1749"/>
                  <a:pt x="7447" y="1749"/>
                  <a:pt x="7447" y="1749"/>
                </a:cubicBezTo>
                <a:cubicBezTo>
                  <a:pt x="7459" y="1749"/>
                  <a:pt x="7465" y="1749"/>
                  <a:pt x="7471" y="1749"/>
                </a:cubicBezTo>
                <a:cubicBezTo>
                  <a:pt x="7482" y="1755"/>
                  <a:pt x="7488" y="1761"/>
                  <a:pt x="7494" y="1767"/>
                </a:cubicBezTo>
                <a:cubicBezTo>
                  <a:pt x="7506" y="1773"/>
                  <a:pt x="7512" y="1767"/>
                  <a:pt x="7524" y="1767"/>
                </a:cubicBezTo>
                <a:cubicBezTo>
                  <a:pt x="7530" y="1767"/>
                  <a:pt x="7536" y="1767"/>
                  <a:pt x="7542" y="1767"/>
                </a:cubicBezTo>
                <a:cubicBezTo>
                  <a:pt x="7548" y="1767"/>
                  <a:pt x="7548" y="1761"/>
                  <a:pt x="7554" y="1761"/>
                </a:cubicBezTo>
                <a:cubicBezTo>
                  <a:pt x="7566" y="1761"/>
                  <a:pt x="7571" y="1755"/>
                  <a:pt x="7577" y="1749"/>
                </a:cubicBezTo>
                <a:cubicBezTo>
                  <a:pt x="7583" y="1743"/>
                  <a:pt x="7589" y="1743"/>
                  <a:pt x="7595" y="1737"/>
                </a:cubicBezTo>
                <a:cubicBezTo>
                  <a:pt x="7595" y="1731"/>
                  <a:pt x="7595" y="1725"/>
                  <a:pt x="7601" y="1725"/>
                </a:cubicBezTo>
                <a:cubicBezTo>
                  <a:pt x="7613" y="1720"/>
                  <a:pt x="7619" y="1714"/>
                  <a:pt x="7625" y="1714"/>
                </a:cubicBezTo>
                <a:cubicBezTo>
                  <a:pt x="7631" y="1708"/>
                  <a:pt x="7643" y="1714"/>
                  <a:pt x="7648" y="1714"/>
                </a:cubicBezTo>
                <a:cubicBezTo>
                  <a:pt x="7654" y="1714"/>
                  <a:pt x="7654" y="1708"/>
                  <a:pt x="7660" y="1708"/>
                </a:cubicBezTo>
                <a:cubicBezTo>
                  <a:pt x="7666" y="1708"/>
                  <a:pt x="7672" y="1702"/>
                  <a:pt x="7672" y="1702"/>
                </a:cubicBezTo>
                <a:cubicBezTo>
                  <a:pt x="7678" y="1702"/>
                  <a:pt x="7684" y="1702"/>
                  <a:pt x="7690" y="1702"/>
                </a:cubicBezTo>
                <a:cubicBezTo>
                  <a:pt x="7690" y="1702"/>
                  <a:pt x="7696" y="1696"/>
                  <a:pt x="7702" y="1696"/>
                </a:cubicBezTo>
                <a:cubicBezTo>
                  <a:pt x="7702" y="1696"/>
                  <a:pt x="7708" y="1690"/>
                  <a:pt x="7714" y="1690"/>
                </a:cubicBezTo>
                <a:cubicBezTo>
                  <a:pt x="7714" y="1690"/>
                  <a:pt x="7720" y="1690"/>
                  <a:pt x="7726" y="1690"/>
                </a:cubicBezTo>
                <a:lnTo>
                  <a:pt x="7732" y="1684"/>
                </a:lnTo>
                <a:cubicBezTo>
                  <a:pt x="7737" y="1678"/>
                  <a:pt x="7743" y="1678"/>
                  <a:pt x="7743" y="1678"/>
                </a:cubicBezTo>
                <a:cubicBezTo>
                  <a:pt x="7749" y="1672"/>
                  <a:pt x="7749" y="1666"/>
                  <a:pt x="7755" y="1666"/>
                </a:cubicBezTo>
                <a:cubicBezTo>
                  <a:pt x="7761" y="1660"/>
                  <a:pt x="7761" y="1654"/>
                  <a:pt x="7767" y="1648"/>
                </a:cubicBezTo>
                <a:cubicBezTo>
                  <a:pt x="7767" y="1648"/>
                  <a:pt x="7773" y="1642"/>
                  <a:pt x="7779" y="1636"/>
                </a:cubicBezTo>
                <a:cubicBezTo>
                  <a:pt x="7785" y="1625"/>
                  <a:pt x="7791" y="1619"/>
                  <a:pt x="7803" y="1619"/>
                </a:cubicBezTo>
                <a:cubicBezTo>
                  <a:pt x="7862" y="1619"/>
                  <a:pt x="7862" y="1619"/>
                  <a:pt x="7862" y="1619"/>
                </a:cubicBezTo>
                <a:cubicBezTo>
                  <a:pt x="7868" y="1619"/>
                  <a:pt x="7874" y="1613"/>
                  <a:pt x="7880" y="1607"/>
                </a:cubicBezTo>
                <a:cubicBezTo>
                  <a:pt x="7886" y="1607"/>
                  <a:pt x="7892" y="1601"/>
                  <a:pt x="7892" y="1595"/>
                </a:cubicBezTo>
                <a:cubicBezTo>
                  <a:pt x="7897" y="1595"/>
                  <a:pt x="7903" y="1589"/>
                  <a:pt x="7909" y="1583"/>
                </a:cubicBezTo>
                <a:cubicBezTo>
                  <a:pt x="7909" y="1583"/>
                  <a:pt x="7909" y="1577"/>
                  <a:pt x="7909" y="1571"/>
                </a:cubicBezTo>
                <a:cubicBezTo>
                  <a:pt x="7897" y="1571"/>
                  <a:pt x="7897" y="1571"/>
                  <a:pt x="7897" y="1571"/>
                </a:cubicBezTo>
                <a:cubicBezTo>
                  <a:pt x="7886" y="1577"/>
                  <a:pt x="7880" y="1577"/>
                  <a:pt x="7874" y="1583"/>
                </a:cubicBezTo>
                <a:cubicBezTo>
                  <a:pt x="7874" y="1589"/>
                  <a:pt x="7874" y="1595"/>
                  <a:pt x="7874" y="1595"/>
                </a:cubicBezTo>
                <a:cubicBezTo>
                  <a:pt x="7868" y="1601"/>
                  <a:pt x="7862" y="1601"/>
                  <a:pt x="7850" y="1601"/>
                </a:cubicBezTo>
                <a:cubicBezTo>
                  <a:pt x="7844" y="1601"/>
                  <a:pt x="7844" y="1601"/>
                  <a:pt x="7844" y="1601"/>
                </a:cubicBezTo>
                <a:cubicBezTo>
                  <a:pt x="7838" y="1601"/>
                  <a:pt x="7826" y="1595"/>
                  <a:pt x="7820" y="1589"/>
                </a:cubicBezTo>
                <a:cubicBezTo>
                  <a:pt x="7814" y="1583"/>
                  <a:pt x="7814" y="1571"/>
                  <a:pt x="7803" y="1571"/>
                </a:cubicBezTo>
                <a:cubicBezTo>
                  <a:pt x="7803" y="1565"/>
                  <a:pt x="7797" y="1571"/>
                  <a:pt x="7797" y="1571"/>
                </a:cubicBezTo>
                <a:cubicBezTo>
                  <a:pt x="7785" y="1571"/>
                  <a:pt x="7785" y="1571"/>
                  <a:pt x="7785" y="1571"/>
                </a:cubicBezTo>
                <a:cubicBezTo>
                  <a:pt x="7761" y="1571"/>
                  <a:pt x="7749" y="1571"/>
                  <a:pt x="7732" y="1565"/>
                </a:cubicBezTo>
                <a:cubicBezTo>
                  <a:pt x="7732" y="1559"/>
                  <a:pt x="7726" y="1559"/>
                  <a:pt x="7726" y="1559"/>
                </a:cubicBezTo>
                <a:cubicBezTo>
                  <a:pt x="7720" y="1559"/>
                  <a:pt x="7714" y="1554"/>
                  <a:pt x="7714" y="1554"/>
                </a:cubicBezTo>
                <a:cubicBezTo>
                  <a:pt x="7708" y="1548"/>
                  <a:pt x="7702" y="1548"/>
                  <a:pt x="7702" y="1542"/>
                </a:cubicBezTo>
                <a:cubicBezTo>
                  <a:pt x="7696" y="1536"/>
                  <a:pt x="7696" y="1536"/>
                  <a:pt x="7696" y="1530"/>
                </a:cubicBezTo>
                <a:cubicBezTo>
                  <a:pt x="7696" y="1506"/>
                  <a:pt x="7696" y="1506"/>
                  <a:pt x="7696" y="1506"/>
                </a:cubicBezTo>
                <a:cubicBezTo>
                  <a:pt x="7708" y="1506"/>
                  <a:pt x="7708" y="1500"/>
                  <a:pt x="7720" y="1500"/>
                </a:cubicBezTo>
                <a:cubicBezTo>
                  <a:pt x="7732" y="1500"/>
                  <a:pt x="7737" y="1506"/>
                  <a:pt x="7749" y="1500"/>
                </a:cubicBezTo>
                <a:cubicBezTo>
                  <a:pt x="7755" y="1500"/>
                  <a:pt x="7761" y="1500"/>
                  <a:pt x="7761" y="1500"/>
                </a:cubicBezTo>
                <a:cubicBezTo>
                  <a:pt x="7773" y="1500"/>
                  <a:pt x="7779" y="1500"/>
                  <a:pt x="7791" y="1494"/>
                </a:cubicBezTo>
                <a:cubicBezTo>
                  <a:pt x="7797" y="1488"/>
                  <a:pt x="7803" y="1482"/>
                  <a:pt x="7809" y="1470"/>
                </a:cubicBezTo>
                <a:cubicBezTo>
                  <a:pt x="7814" y="1470"/>
                  <a:pt x="7814" y="1470"/>
                  <a:pt x="7820" y="1476"/>
                </a:cubicBezTo>
                <a:cubicBezTo>
                  <a:pt x="7826" y="1476"/>
                  <a:pt x="7826" y="1482"/>
                  <a:pt x="7826" y="1488"/>
                </a:cubicBezTo>
                <a:cubicBezTo>
                  <a:pt x="7832" y="1494"/>
                  <a:pt x="7826" y="1506"/>
                  <a:pt x="7826" y="1512"/>
                </a:cubicBezTo>
                <a:cubicBezTo>
                  <a:pt x="7826" y="1518"/>
                  <a:pt x="7832" y="1524"/>
                  <a:pt x="7832" y="1524"/>
                </a:cubicBezTo>
                <a:cubicBezTo>
                  <a:pt x="7838" y="1530"/>
                  <a:pt x="7838" y="1536"/>
                  <a:pt x="7838" y="1536"/>
                </a:cubicBezTo>
                <a:cubicBezTo>
                  <a:pt x="7844" y="1548"/>
                  <a:pt x="7856" y="1548"/>
                  <a:pt x="7868" y="1548"/>
                </a:cubicBezTo>
                <a:cubicBezTo>
                  <a:pt x="7874" y="1548"/>
                  <a:pt x="7874" y="1548"/>
                  <a:pt x="7880" y="1542"/>
                </a:cubicBezTo>
                <a:cubicBezTo>
                  <a:pt x="7880" y="1536"/>
                  <a:pt x="7880" y="1530"/>
                  <a:pt x="7880" y="1530"/>
                </a:cubicBezTo>
                <a:cubicBezTo>
                  <a:pt x="7886" y="1518"/>
                  <a:pt x="7897" y="1518"/>
                  <a:pt x="7903" y="1512"/>
                </a:cubicBezTo>
                <a:cubicBezTo>
                  <a:pt x="7915" y="1512"/>
                  <a:pt x="7921" y="1512"/>
                  <a:pt x="7927" y="1512"/>
                </a:cubicBezTo>
                <a:cubicBezTo>
                  <a:pt x="7939" y="1512"/>
                  <a:pt x="7945" y="1512"/>
                  <a:pt x="7957" y="1512"/>
                </a:cubicBezTo>
                <a:cubicBezTo>
                  <a:pt x="7957" y="1512"/>
                  <a:pt x="7963" y="1512"/>
                  <a:pt x="7963" y="1506"/>
                </a:cubicBezTo>
                <a:cubicBezTo>
                  <a:pt x="7963" y="1500"/>
                  <a:pt x="7963" y="1494"/>
                  <a:pt x="7963" y="1488"/>
                </a:cubicBezTo>
                <a:cubicBezTo>
                  <a:pt x="7963" y="1476"/>
                  <a:pt x="7957" y="1470"/>
                  <a:pt x="7951" y="1459"/>
                </a:cubicBezTo>
                <a:cubicBezTo>
                  <a:pt x="7951" y="1453"/>
                  <a:pt x="7945" y="1447"/>
                  <a:pt x="7945" y="1447"/>
                </a:cubicBezTo>
                <a:cubicBezTo>
                  <a:pt x="7933" y="1441"/>
                  <a:pt x="7927" y="1441"/>
                  <a:pt x="7921" y="1435"/>
                </a:cubicBezTo>
                <a:cubicBezTo>
                  <a:pt x="7909" y="1429"/>
                  <a:pt x="7903" y="1423"/>
                  <a:pt x="7897" y="1417"/>
                </a:cubicBezTo>
                <a:cubicBezTo>
                  <a:pt x="7897" y="1405"/>
                  <a:pt x="7903" y="1399"/>
                  <a:pt x="7897" y="1393"/>
                </a:cubicBezTo>
                <a:cubicBezTo>
                  <a:pt x="7897" y="1387"/>
                  <a:pt x="7892" y="1387"/>
                  <a:pt x="7886" y="1387"/>
                </a:cubicBezTo>
                <a:cubicBezTo>
                  <a:pt x="7886" y="1382"/>
                  <a:pt x="7886" y="1376"/>
                  <a:pt x="7886" y="1376"/>
                </a:cubicBezTo>
                <a:cubicBezTo>
                  <a:pt x="7886" y="1370"/>
                  <a:pt x="7886" y="1364"/>
                  <a:pt x="7886" y="1364"/>
                </a:cubicBezTo>
                <a:cubicBezTo>
                  <a:pt x="7886" y="1358"/>
                  <a:pt x="7880" y="1358"/>
                  <a:pt x="7874" y="1358"/>
                </a:cubicBezTo>
                <a:cubicBezTo>
                  <a:pt x="7868" y="1352"/>
                  <a:pt x="7862" y="1352"/>
                  <a:pt x="7850" y="1346"/>
                </a:cubicBezTo>
                <a:cubicBezTo>
                  <a:pt x="7844" y="1346"/>
                  <a:pt x="7844" y="1340"/>
                  <a:pt x="7838" y="1340"/>
                </a:cubicBezTo>
                <a:cubicBezTo>
                  <a:pt x="7844" y="1334"/>
                  <a:pt x="7844" y="1334"/>
                  <a:pt x="7850" y="1328"/>
                </a:cubicBezTo>
                <a:cubicBezTo>
                  <a:pt x="7850" y="1328"/>
                  <a:pt x="7856" y="1328"/>
                  <a:pt x="7862" y="1328"/>
                </a:cubicBezTo>
                <a:cubicBezTo>
                  <a:pt x="7868" y="1328"/>
                  <a:pt x="7874" y="1340"/>
                  <a:pt x="7880" y="1346"/>
                </a:cubicBezTo>
                <a:cubicBezTo>
                  <a:pt x="7886" y="1346"/>
                  <a:pt x="7880" y="1358"/>
                  <a:pt x="7886" y="1358"/>
                </a:cubicBezTo>
                <a:cubicBezTo>
                  <a:pt x="7892" y="1358"/>
                  <a:pt x="7892" y="1358"/>
                  <a:pt x="7897" y="1358"/>
                </a:cubicBezTo>
                <a:cubicBezTo>
                  <a:pt x="7909" y="1358"/>
                  <a:pt x="7909" y="1358"/>
                  <a:pt x="7909" y="1358"/>
                </a:cubicBezTo>
                <a:cubicBezTo>
                  <a:pt x="7915" y="1358"/>
                  <a:pt x="7921" y="1352"/>
                  <a:pt x="7921" y="1352"/>
                </a:cubicBezTo>
                <a:cubicBezTo>
                  <a:pt x="7927" y="1352"/>
                  <a:pt x="7927" y="1358"/>
                  <a:pt x="7933" y="1358"/>
                </a:cubicBezTo>
                <a:cubicBezTo>
                  <a:pt x="7939" y="1340"/>
                  <a:pt x="7939" y="1328"/>
                  <a:pt x="7939" y="1310"/>
                </a:cubicBezTo>
                <a:cubicBezTo>
                  <a:pt x="7939" y="1299"/>
                  <a:pt x="7939" y="1299"/>
                  <a:pt x="7939" y="1299"/>
                </a:cubicBezTo>
                <a:cubicBezTo>
                  <a:pt x="7939" y="1299"/>
                  <a:pt x="7939" y="1293"/>
                  <a:pt x="7939" y="1287"/>
                </a:cubicBezTo>
                <a:cubicBezTo>
                  <a:pt x="7939" y="1287"/>
                  <a:pt x="7945" y="1281"/>
                  <a:pt x="7945" y="1275"/>
                </a:cubicBezTo>
                <a:cubicBezTo>
                  <a:pt x="7945" y="1275"/>
                  <a:pt x="7945" y="1269"/>
                  <a:pt x="7945" y="1263"/>
                </a:cubicBezTo>
                <a:cubicBezTo>
                  <a:pt x="7939" y="1263"/>
                  <a:pt x="7933" y="1263"/>
                  <a:pt x="7933" y="1263"/>
                </a:cubicBezTo>
                <a:cubicBezTo>
                  <a:pt x="7921" y="1257"/>
                  <a:pt x="7915" y="1257"/>
                  <a:pt x="7909" y="1257"/>
                </a:cubicBezTo>
                <a:cubicBezTo>
                  <a:pt x="7897" y="1257"/>
                  <a:pt x="7892" y="1251"/>
                  <a:pt x="7880" y="1257"/>
                </a:cubicBezTo>
                <a:cubicBezTo>
                  <a:pt x="7880" y="1257"/>
                  <a:pt x="7880" y="1263"/>
                  <a:pt x="7880" y="1269"/>
                </a:cubicBezTo>
                <a:cubicBezTo>
                  <a:pt x="7874" y="1269"/>
                  <a:pt x="7868" y="1269"/>
                  <a:pt x="7862" y="1269"/>
                </a:cubicBezTo>
                <a:cubicBezTo>
                  <a:pt x="7826" y="1269"/>
                  <a:pt x="7826" y="1269"/>
                  <a:pt x="7826" y="1269"/>
                </a:cubicBezTo>
                <a:cubicBezTo>
                  <a:pt x="7832" y="1263"/>
                  <a:pt x="7832" y="1257"/>
                  <a:pt x="7838" y="1257"/>
                </a:cubicBezTo>
                <a:cubicBezTo>
                  <a:pt x="7838" y="1251"/>
                  <a:pt x="7844" y="1251"/>
                  <a:pt x="7850" y="1251"/>
                </a:cubicBezTo>
                <a:cubicBezTo>
                  <a:pt x="7850" y="1251"/>
                  <a:pt x="7856" y="1245"/>
                  <a:pt x="7862" y="1245"/>
                </a:cubicBezTo>
                <a:cubicBezTo>
                  <a:pt x="7862" y="1245"/>
                  <a:pt x="7856" y="1239"/>
                  <a:pt x="7862" y="1233"/>
                </a:cubicBezTo>
                <a:cubicBezTo>
                  <a:pt x="7850" y="1233"/>
                  <a:pt x="7844" y="1227"/>
                  <a:pt x="7838" y="1227"/>
                </a:cubicBezTo>
                <a:cubicBezTo>
                  <a:pt x="7832" y="1227"/>
                  <a:pt x="7832" y="1221"/>
                  <a:pt x="7826" y="1221"/>
                </a:cubicBezTo>
                <a:cubicBezTo>
                  <a:pt x="7832" y="1210"/>
                  <a:pt x="7832" y="1210"/>
                  <a:pt x="7832" y="1210"/>
                </a:cubicBezTo>
                <a:cubicBezTo>
                  <a:pt x="7880" y="1210"/>
                  <a:pt x="7880" y="1210"/>
                  <a:pt x="7880" y="1210"/>
                </a:cubicBezTo>
                <a:cubicBezTo>
                  <a:pt x="7880" y="1245"/>
                  <a:pt x="7880" y="1245"/>
                  <a:pt x="7880" y="1245"/>
                </a:cubicBezTo>
                <a:cubicBezTo>
                  <a:pt x="7927" y="1245"/>
                  <a:pt x="7927" y="1245"/>
                  <a:pt x="7927" y="1245"/>
                </a:cubicBezTo>
                <a:cubicBezTo>
                  <a:pt x="7933" y="1245"/>
                  <a:pt x="7939" y="1245"/>
                  <a:pt x="7939" y="1239"/>
                </a:cubicBezTo>
                <a:cubicBezTo>
                  <a:pt x="7945" y="1239"/>
                  <a:pt x="7939" y="1233"/>
                  <a:pt x="7945" y="1227"/>
                </a:cubicBezTo>
                <a:cubicBezTo>
                  <a:pt x="7951" y="1227"/>
                  <a:pt x="7963" y="1227"/>
                  <a:pt x="7969" y="1227"/>
                </a:cubicBezTo>
                <a:cubicBezTo>
                  <a:pt x="7980" y="1227"/>
                  <a:pt x="7980" y="1227"/>
                  <a:pt x="7980" y="1227"/>
                </a:cubicBezTo>
                <a:cubicBezTo>
                  <a:pt x="7998" y="1227"/>
                  <a:pt x="7998" y="1239"/>
                  <a:pt x="8016" y="1239"/>
                </a:cubicBezTo>
                <a:cubicBezTo>
                  <a:pt x="8022" y="1239"/>
                  <a:pt x="8028" y="1233"/>
                  <a:pt x="8034" y="1233"/>
                </a:cubicBezTo>
                <a:cubicBezTo>
                  <a:pt x="8034" y="1227"/>
                  <a:pt x="8034" y="1221"/>
                  <a:pt x="8040" y="1221"/>
                </a:cubicBezTo>
                <a:cubicBezTo>
                  <a:pt x="8046" y="1215"/>
                  <a:pt x="8052" y="1215"/>
                  <a:pt x="8052" y="1210"/>
                </a:cubicBezTo>
                <a:cubicBezTo>
                  <a:pt x="8052" y="1204"/>
                  <a:pt x="8046" y="1198"/>
                  <a:pt x="8040" y="1192"/>
                </a:cubicBezTo>
                <a:cubicBezTo>
                  <a:pt x="8040" y="1186"/>
                  <a:pt x="8034" y="1180"/>
                  <a:pt x="8034" y="1180"/>
                </a:cubicBezTo>
                <a:cubicBezTo>
                  <a:pt x="8028" y="1174"/>
                  <a:pt x="8022" y="1168"/>
                  <a:pt x="8016" y="1168"/>
                </a:cubicBezTo>
                <a:cubicBezTo>
                  <a:pt x="8010" y="1168"/>
                  <a:pt x="8004" y="1168"/>
                  <a:pt x="7998" y="1168"/>
                </a:cubicBezTo>
                <a:cubicBezTo>
                  <a:pt x="7992" y="1168"/>
                  <a:pt x="7992" y="1174"/>
                  <a:pt x="7986" y="1174"/>
                </a:cubicBezTo>
                <a:cubicBezTo>
                  <a:pt x="7980" y="1174"/>
                  <a:pt x="7980" y="1180"/>
                  <a:pt x="7975" y="1180"/>
                </a:cubicBezTo>
                <a:cubicBezTo>
                  <a:pt x="7969" y="1180"/>
                  <a:pt x="7969" y="1174"/>
                  <a:pt x="7963" y="1174"/>
                </a:cubicBezTo>
                <a:cubicBezTo>
                  <a:pt x="7957" y="1174"/>
                  <a:pt x="7951" y="1168"/>
                  <a:pt x="7951" y="1168"/>
                </a:cubicBezTo>
                <a:cubicBezTo>
                  <a:pt x="7951" y="1162"/>
                  <a:pt x="7945" y="1162"/>
                  <a:pt x="7945" y="1156"/>
                </a:cubicBezTo>
                <a:cubicBezTo>
                  <a:pt x="7945" y="1144"/>
                  <a:pt x="7951" y="1144"/>
                  <a:pt x="7957" y="1144"/>
                </a:cubicBezTo>
                <a:cubicBezTo>
                  <a:pt x="7963" y="1144"/>
                  <a:pt x="7969" y="1144"/>
                  <a:pt x="7969" y="1144"/>
                </a:cubicBezTo>
                <a:cubicBezTo>
                  <a:pt x="7975" y="1144"/>
                  <a:pt x="7980" y="1150"/>
                  <a:pt x="7980" y="1150"/>
                </a:cubicBezTo>
                <a:cubicBezTo>
                  <a:pt x="7992" y="1150"/>
                  <a:pt x="7998" y="1150"/>
                  <a:pt x="8004" y="1150"/>
                </a:cubicBezTo>
                <a:cubicBezTo>
                  <a:pt x="8016" y="1150"/>
                  <a:pt x="8022" y="1150"/>
                  <a:pt x="8034" y="1150"/>
                </a:cubicBezTo>
                <a:lnTo>
                  <a:pt x="8040" y="1144"/>
                </a:lnTo>
                <a:cubicBezTo>
                  <a:pt x="8052" y="1138"/>
                  <a:pt x="8052" y="1138"/>
                  <a:pt x="8052" y="1138"/>
                </a:cubicBezTo>
                <a:cubicBezTo>
                  <a:pt x="8058" y="1132"/>
                  <a:pt x="8058" y="1127"/>
                  <a:pt x="8064" y="1127"/>
                </a:cubicBezTo>
                <a:cubicBezTo>
                  <a:pt x="8069" y="1127"/>
                  <a:pt x="8069" y="1132"/>
                  <a:pt x="8075" y="1132"/>
                </a:cubicBezTo>
                <a:cubicBezTo>
                  <a:pt x="8093" y="1132"/>
                  <a:pt x="8093" y="1132"/>
                  <a:pt x="8093" y="1132"/>
                </a:cubicBezTo>
                <a:cubicBezTo>
                  <a:pt x="8099" y="1132"/>
                  <a:pt x="8105" y="1132"/>
                  <a:pt x="8111" y="1132"/>
                </a:cubicBezTo>
                <a:cubicBezTo>
                  <a:pt x="8117" y="1132"/>
                  <a:pt x="8117" y="1132"/>
                  <a:pt x="8123" y="1127"/>
                </a:cubicBezTo>
                <a:cubicBezTo>
                  <a:pt x="8129" y="1127"/>
                  <a:pt x="8123" y="1121"/>
                  <a:pt x="8123" y="1115"/>
                </a:cubicBezTo>
                <a:cubicBezTo>
                  <a:pt x="8117" y="1109"/>
                  <a:pt x="8111" y="1103"/>
                  <a:pt x="8105" y="1103"/>
                </a:cubicBezTo>
                <a:cubicBezTo>
                  <a:pt x="8099" y="1097"/>
                  <a:pt x="8093" y="1103"/>
                  <a:pt x="8093" y="1103"/>
                </a:cubicBezTo>
                <a:cubicBezTo>
                  <a:pt x="8087" y="1097"/>
                  <a:pt x="8081" y="1097"/>
                  <a:pt x="8075" y="1091"/>
                </a:cubicBezTo>
                <a:cubicBezTo>
                  <a:pt x="8069" y="1085"/>
                  <a:pt x="8064" y="1085"/>
                  <a:pt x="8064" y="1079"/>
                </a:cubicBezTo>
                <a:cubicBezTo>
                  <a:pt x="8064" y="1073"/>
                  <a:pt x="8058" y="1073"/>
                  <a:pt x="8058" y="1067"/>
                </a:cubicBezTo>
                <a:cubicBezTo>
                  <a:pt x="8058" y="1061"/>
                  <a:pt x="8064" y="1055"/>
                  <a:pt x="8064" y="1050"/>
                </a:cubicBezTo>
                <a:cubicBezTo>
                  <a:pt x="8064" y="1044"/>
                  <a:pt x="8058" y="1038"/>
                  <a:pt x="8058" y="1032"/>
                </a:cubicBezTo>
                <a:cubicBezTo>
                  <a:pt x="8058" y="1026"/>
                  <a:pt x="8064" y="1026"/>
                  <a:pt x="8064" y="1020"/>
                </a:cubicBezTo>
                <a:lnTo>
                  <a:pt x="8064" y="1014"/>
                </a:lnTo>
                <a:cubicBezTo>
                  <a:pt x="8081" y="1014"/>
                  <a:pt x="8087" y="1014"/>
                  <a:pt x="8111" y="1014"/>
                </a:cubicBezTo>
                <a:cubicBezTo>
                  <a:pt x="8111" y="978"/>
                  <a:pt x="8111" y="978"/>
                  <a:pt x="8111" y="978"/>
                </a:cubicBezTo>
                <a:cubicBezTo>
                  <a:pt x="8111" y="966"/>
                  <a:pt x="8093" y="961"/>
                  <a:pt x="8087" y="949"/>
                </a:cubicBezTo>
                <a:cubicBezTo>
                  <a:pt x="8081" y="943"/>
                  <a:pt x="8087" y="943"/>
                  <a:pt x="8087" y="937"/>
                </a:cubicBezTo>
                <a:cubicBezTo>
                  <a:pt x="8087" y="931"/>
                  <a:pt x="8081" y="925"/>
                  <a:pt x="8081" y="919"/>
                </a:cubicBezTo>
                <a:cubicBezTo>
                  <a:pt x="8069" y="919"/>
                  <a:pt x="8064" y="925"/>
                  <a:pt x="8046" y="919"/>
                </a:cubicBezTo>
                <a:cubicBezTo>
                  <a:pt x="8040" y="919"/>
                  <a:pt x="8040" y="919"/>
                  <a:pt x="8034" y="919"/>
                </a:cubicBezTo>
                <a:cubicBezTo>
                  <a:pt x="8028" y="919"/>
                  <a:pt x="8028" y="913"/>
                  <a:pt x="8022" y="913"/>
                </a:cubicBezTo>
                <a:cubicBezTo>
                  <a:pt x="8016" y="913"/>
                  <a:pt x="8016" y="913"/>
                  <a:pt x="8010" y="907"/>
                </a:cubicBezTo>
                <a:cubicBezTo>
                  <a:pt x="8004" y="907"/>
                  <a:pt x="8004" y="907"/>
                  <a:pt x="7998" y="901"/>
                </a:cubicBezTo>
                <a:cubicBezTo>
                  <a:pt x="7998" y="901"/>
                  <a:pt x="7992" y="895"/>
                  <a:pt x="7992" y="889"/>
                </a:cubicBezTo>
                <a:cubicBezTo>
                  <a:pt x="7986" y="889"/>
                  <a:pt x="7986" y="884"/>
                  <a:pt x="7986" y="877"/>
                </a:cubicBezTo>
                <a:cubicBezTo>
                  <a:pt x="7986" y="872"/>
                  <a:pt x="7986" y="872"/>
                  <a:pt x="7986" y="872"/>
                </a:cubicBezTo>
                <a:cubicBezTo>
                  <a:pt x="7992" y="866"/>
                  <a:pt x="7998" y="866"/>
                  <a:pt x="7998" y="866"/>
                </a:cubicBezTo>
                <a:cubicBezTo>
                  <a:pt x="8004" y="860"/>
                  <a:pt x="8004" y="854"/>
                  <a:pt x="8010" y="854"/>
                </a:cubicBezTo>
                <a:cubicBezTo>
                  <a:pt x="8010" y="848"/>
                  <a:pt x="8016" y="854"/>
                  <a:pt x="8022" y="854"/>
                </a:cubicBezTo>
                <a:cubicBezTo>
                  <a:pt x="8028" y="848"/>
                  <a:pt x="8034" y="848"/>
                  <a:pt x="8046" y="848"/>
                </a:cubicBezTo>
                <a:cubicBezTo>
                  <a:pt x="8052" y="848"/>
                  <a:pt x="8052" y="848"/>
                  <a:pt x="8058" y="848"/>
                </a:cubicBezTo>
                <a:cubicBezTo>
                  <a:pt x="8081" y="848"/>
                  <a:pt x="8081" y="848"/>
                  <a:pt x="8081" y="848"/>
                </a:cubicBezTo>
                <a:cubicBezTo>
                  <a:pt x="8087" y="848"/>
                  <a:pt x="8093" y="842"/>
                  <a:pt x="8105" y="848"/>
                </a:cubicBezTo>
                <a:lnTo>
                  <a:pt x="8111" y="854"/>
                </a:lnTo>
                <a:cubicBezTo>
                  <a:pt x="8117" y="860"/>
                  <a:pt x="8123" y="860"/>
                  <a:pt x="8123" y="872"/>
                </a:cubicBezTo>
                <a:cubicBezTo>
                  <a:pt x="8123" y="877"/>
                  <a:pt x="8123" y="877"/>
                  <a:pt x="8123" y="877"/>
                </a:cubicBezTo>
                <a:cubicBezTo>
                  <a:pt x="8129" y="877"/>
                  <a:pt x="8123" y="884"/>
                  <a:pt x="8117" y="884"/>
                </a:cubicBezTo>
                <a:cubicBezTo>
                  <a:pt x="8117" y="895"/>
                  <a:pt x="8111" y="895"/>
                  <a:pt x="8111" y="901"/>
                </a:cubicBezTo>
                <a:cubicBezTo>
                  <a:pt x="8111" y="919"/>
                  <a:pt x="8117" y="931"/>
                  <a:pt x="8123" y="949"/>
                </a:cubicBezTo>
                <a:cubicBezTo>
                  <a:pt x="8141" y="943"/>
                  <a:pt x="8141" y="943"/>
                  <a:pt x="8141" y="943"/>
                </a:cubicBezTo>
                <a:cubicBezTo>
                  <a:pt x="8141" y="848"/>
                  <a:pt x="8141" y="848"/>
                  <a:pt x="8141" y="848"/>
                </a:cubicBezTo>
                <a:cubicBezTo>
                  <a:pt x="8141" y="842"/>
                  <a:pt x="8147" y="842"/>
                  <a:pt x="8147" y="836"/>
                </a:cubicBezTo>
                <a:cubicBezTo>
                  <a:pt x="8152" y="836"/>
                  <a:pt x="8158" y="830"/>
                  <a:pt x="8158" y="824"/>
                </a:cubicBezTo>
                <a:cubicBezTo>
                  <a:pt x="8158" y="818"/>
                  <a:pt x="8158" y="818"/>
                  <a:pt x="8158" y="818"/>
                </a:cubicBezTo>
                <a:cubicBezTo>
                  <a:pt x="8158" y="812"/>
                  <a:pt x="8152" y="812"/>
                  <a:pt x="8152" y="806"/>
                </a:cubicBezTo>
                <a:cubicBezTo>
                  <a:pt x="8147" y="800"/>
                  <a:pt x="8147" y="795"/>
                  <a:pt x="8135" y="795"/>
                </a:cubicBezTo>
                <a:cubicBezTo>
                  <a:pt x="8129" y="795"/>
                  <a:pt x="8123" y="795"/>
                  <a:pt x="8117" y="795"/>
                </a:cubicBezTo>
                <a:lnTo>
                  <a:pt x="8111" y="800"/>
                </a:lnTo>
                <a:cubicBezTo>
                  <a:pt x="8099" y="800"/>
                  <a:pt x="8099" y="800"/>
                  <a:pt x="8087" y="800"/>
                </a:cubicBezTo>
                <a:cubicBezTo>
                  <a:pt x="8069" y="800"/>
                  <a:pt x="8069" y="800"/>
                  <a:pt x="8069" y="800"/>
                </a:cubicBezTo>
                <a:cubicBezTo>
                  <a:pt x="8064" y="800"/>
                  <a:pt x="8064" y="800"/>
                  <a:pt x="8058" y="800"/>
                </a:cubicBezTo>
                <a:cubicBezTo>
                  <a:pt x="8052" y="800"/>
                  <a:pt x="8052" y="800"/>
                  <a:pt x="8046" y="800"/>
                </a:cubicBezTo>
                <a:cubicBezTo>
                  <a:pt x="8046" y="765"/>
                  <a:pt x="8046" y="765"/>
                  <a:pt x="8046" y="765"/>
                </a:cubicBezTo>
                <a:cubicBezTo>
                  <a:pt x="8052" y="765"/>
                  <a:pt x="8058" y="759"/>
                  <a:pt x="8058" y="759"/>
                </a:cubicBezTo>
                <a:cubicBezTo>
                  <a:pt x="8064" y="759"/>
                  <a:pt x="8064" y="765"/>
                  <a:pt x="8069" y="765"/>
                </a:cubicBezTo>
                <a:cubicBezTo>
                  <a:pt x="8081" y="765"/>
                  <a:pt x="8081" y="765"/>
                  <a:pt x="8081" y="765"/>
                </a:cubicBezTo>
                <a:cubicBezTo>
                  <a:pt x="8093" y="765"/>
                  <a:pt x="8099" y="765"/>
                  <a:pt x="8105" y="765"/>
                </a:cubicBezTo>
                <a:cubicBezTo>
                  <a:pt x="8111" y="765"/>
                  <a:pt x="8111" y="759"/>
                  <a:pt x="8117" y="753"/>
                </a:cubicBezTo>
                <a:cubicBezTo>
                  <a:pt x="8111" y="753"/>
                  <a:pt x="8111" y="747"/>
                  <a:pt x="8111" y="741"/>
                </a:cubicBezTo>
                <a:cubicBezTo>
                  <a:pt x="8105" y="741"/>
                  <a:pt x="8105" y="735"/>
                  <a:pt x="8099" y="729"/>
                </a:cubicBezTo>
                <a:cubicBezTo>
                  <a:pt x="8087" y="729"/>
                  <a:pt x="8081" y="735"/>
                  <a:pt x="8075" y="735"/>
                </a:cubicBezTo>
                <a:cubicBezTo>
                  <a:pt x="8069" y="735"/>
                  <a:pt x="8069" y="729"/>
                  <a:pt x="8064" y="723"/>
                </a:cubicBezTo>
                <a:cubicBezTo>
                  <a:pt x="8058" y="723"/>
                  <a:pt x="8058" y="723"/>
                  <a:pt x="8052" y="723"/>
                </a:cubicBezTo>
                <a:cubicBezTo>
                  <a:pt x="8046" y="723"/>
                  <a:pt x="8046" y="723"/>
                  <a:pt x="8040" y="723"/>
                </a:cubicBezTo>
                <a:cubicBezTo>
                  <a:pt x="8034" y="723"/>
                  <a:pt x="8028" y="718"/>
                  <a:pt x="8022" y="718"/>
                </a:cubicBezTo>
                <a:cubicBezTo>
                  <a:pt x="8010" y="718"/>
                  <a:pt x="8004" y="718"/>
                  <a:pt x="7992" y="723"/>
                </a:cubicBezTo>
                <a:cubicBezTo>
                  <a:pt x="7992" y="729"/>
                  <a:pt x="7998" y="735"/>
                  <a:pt x="7992" y="741"/>
                </a:cubicBezTo>
                <a:cubicBezTo>
                  <a:pt x="7992" y="747"/>
                  <a:pt x="7992" y="747"/>
                  <a:pt x="7986" y="753"/>
                </a:cubicBezTo>
                <a:cubicBezTo>
                  <a:pt x="7986" y="753"/>
                  <a:pt x="7980" y="753"/>
                  <a:pt x="7975" y="753"/>
                </a:cubicBezTo>
                <a:cubicBezTo>
                  <a:pt x="7975" y="747"/>
                  <a:pt x="7969" y="747"/>
                  <a:pt x="7963" y="741"/>
                </a:cubicBezTo>
                <a:cubicBezTo>
                  <a:pt x="7963" y="741"/>
                  <a:pt x="7963" y="735"/>
                  <a:pt x="7963" y="729"/>
                </a:cubicBezTo>
                <a:cubicBezTo>
                  <a:pt x="7963" y="723"/>
                  <a:pt x="7963" y="718"/>
                  <a:pt x="7969" y="711"/>
                </a:cubicBezTo>
                <a:cubicBezTo>
                  <a:pt x="7969" y="706"/>
                  <a:pt x="7969" y="700"/>
                  <a:pt x="7975" y="700"/>
                </a:cubicBezTo>
                <a:cubicBezTo>
                  <a:pt x="7975" y="694"/>
                  <a:pt x="7980" y="700"/>
                  <a:pt x="7986" y="694"/>
                </a:cubicBezTo>
                <a:cubicBezTo>
                  <a:pt x="7986" y="688"/>
                  <a:pt x="7992" y="688"/>
                  <a:pt x="7992" y="682"/>
                </a:cubicBezTo>
                <a:cubicBezTo>
                  <a:pt x="7998" y="682"/>
                  <a:pt x="7992" y="676"/>
                  <a:pt x="7992" y="670"/>
                </a:cubicBezTo>
                <a:cubicBezTo>
                  <a:pt x="7992" y="664"/>
                  <a:pt x="7992" y="658"/>
                  <a:pt x="7992" y="646"/>
                </a:cubicBezTo>
                <a:cubicBezTo>
                  <a:pt x="7992" y="640"/>
                  <a:pt x="7998" y="629"/>
                  <a:pt x="7998" y="617"/>
                </a:cubicBezTo>
                <a:cubicBezTo>
                  <a:pt x="8034" y="617"/>
                  <a:pt x="8034" y="617"/>
                  <a:pt x="8034" y="617"/>
                </a:cubicBezTo>
                <a:cubicBezTo>
                  <a:pt x="8034" y="605"/>
                  <a:pt x="8034" y="599"/>
                  <a:pt x="8040" y="587"/>
                </a:cubicBezTo>
                <a:cubicBezTo>
                  <a:pt x="8040" y="587"/>
                  <a:pt x="8046" y="581"/>
                  <a:pt x="8046" y="575"/>
                </a:cubicBezTo>
                <a:cubicBezTo>
                  <a:pt x="8058" y="575"/>
                  <a:pt x="8064" y="575"/>
                  <a:pt x="8069" y="575"/>
                </a:cubicBezTo>
                <a:cubicBezTo>
                  <a:pt x="8081" y="575"/>
                  <a:pt x="8081" y="575"/>
                  <a:pt x="8081" y="575"/>
                </a:cubicBezTo>
                <a:cubicBezTo>
                  <a:pt x="8087" y="575"/>
                  <a:pt x="8087" y="569"/>
                  <a:pt x="8093" y="569"/>
                </a:cubicBezTo>
                <a:cubicBezTo>
                  <a:pt x="8093" y="563"/>
                  <a:pt x="8093" y="557"/>
                  <a:pt x="8093" y="557"/>
                </a:cubicBezTo>
                <a:cubicBezTo>
                  <a:pt x="8093" y="552"/>
                  <a:pt x="8087" y="545"/>
                  <a:pt x="8087" y="540"/>
                </a:cubicBezTo>
                <a:cubicBezTo>
                  <a:pt x="8087" y="534"/>
                  <a:pt x="8093" y="528"/>
                  <a:pt x="8099" y="522"/>
                </a:cubicBezTo>
                <a:cubicBezTo>
                  <a:pt x="8099" y="516"/>
                  <a:pt x="8105" y="516"/>
                  <a:pt x="8105" y="510"/>
                </a:cubicBezTo>
                <a:cubicBezTo>
                  <a:pt x="8105" y="504"/>
                  <a:pt x="8111" y="504"/>
                  <a:pt x="8111" y="498"/>
                </a:cubicBezTo>
                <a:cubicBezTo>
                  <a:pt x="8111" y="492"/>
                  <a:pt x="8117" y="492"/>
                  <a:pt x="8123" y="492"/>
                </a:cubicBezTo>
                <a:cubicBezTo>
                  <a:pt x="8129" y="486"/>
                  <a:pt x="8135" y="480"/>
                  <a:pt x="8147" y="480"/>
                </a:cubicBezTo>
                <a:cubicBezTo>
                  <a:pt x="8158" y="474"/>
                  <a:pt x="8164" y="486"/>
                  <a:pt x="8182" y="480"/>
                </a:cubicBezTo>
                <a:lnTo>
                  <a:pt x="8188" y="480"/>
                </a:lnTo>
                <a:cubicBezTo>
                  <a:pt x="8194" y="474"/>
                  <a:pt x="8194" y="468"/>
                  <a:pt x="8194" y="468"/>
                </a:cubicBezTo>
                <a:cubicBezTo>
                  <a:pt x="8200" y="463"/>
                  <a:pt x="8200" y="457"/>
                  <a:pt x="8200" y="457"/>
                </a:cubicBezTo>
                <a:cubicBezTo>
                  <a:pt x="8200" y="451"/>
                  <a:pt x="8200" y="445"/>
                  <a:pt x="8206" y="445"/>
                </a:cubicBezTo>
                <a:cubicBezTo>
                  <a:pt x="8206" y="439"/>
                  <a:pt x="8212" y="439"/>
                  <a:pt x="8218" y="439"/>
                </a:cubicBezTo>
                <a:cubicBezTo>
                  <a:pt x="8224" y="433"/>
                  <a:pt x="8224" y="433"/>
                  <a:pt x="8230" y="433"/>
                </a:cubicBezTo>
                <a:cubicBezTo>
                  <a:pt x="8230" y="433"/>
                  <a:pt x="8235" y="433"/>
                  <a:pt x="8241" y="433"/>
                </a:cubicBezTo>
                <a:cubicBezTo>
                  <a:pt x="8241" y="433"/>
                  <a:pt x="8247" y="433"/>
                  <a:pt x="8253" y="427"/>
                </a:cubicBezTo>
                <a:cubicBezTo>
                  <a:pt x="8253" y="427"/>
                  <a:pt x="8259" y="433"/>
                  <a:pt x="8265" y="427"/>
                </a:cubicBezTo>
                <a:cubicBezTo>
                  <a:pt x="8265" y="427"/>
                  <a:pt x="8265" y="421"/>
                  <a:pt x="8271" y="415"/>
                </a:cubicBezTo>
                <a:cubicBezTo>
                  <a:pt x="8265" y="403"/>
                  <a:pt x="8265" y="403"/>
                  <a:pt x="8265" y="403"/>
                </a:cubicBezTo>
                <a:cubicBezTo>
                  <a:pt x="8164" y="403"/>
                  <a:pt x="8164" y="403"/>
                  <a:pt x="8164" y="403"/>
                </a:cubicBezTo>
                <a:cubicBezTo>
                  <a:pt x="8135" y="397"/>
                  <a:pt x="8135" y="397"/>
                  <a:pt x="8135" y="397"/>
                </a:cubicBezTo>
                <a:cubicBezTo>
                  <a:pt x="8147" y="397"/>
                  <a:pt x="8152" y="397"/>
                  <a:pt x="8158" y="391"/>
                </a:cubicBezTo>
                <a:cubicBezTo>
                  <a:pt x="8170" y="386"/>
                  <a:pt x="8176" y="374"/>
                  <a:pt x="8188" y="374"/>
                </a:cubicBezTo>
                <a:cubicBezTo>
                  <a:pt x="8200" y="374"/>
                  <a:pt x="8200" y="374"/>
                  <a:pt x="8206" y="379"/>
                </a:cubicBezTo>
                <a:cubicBezTo>
                  <a:pt x="8212" y="379"/>
                  <a:pt x="8218" y="386"/>
                  <a:pt x="8224" y="386"/>
                </a:cubicBezTo>
                <a:cubicBezTo>
                  <a:pt x="8230" y="386"/>
                  <a:pt x="8230" y="386"/>
                  <a:pt x="8235" y="386"/>
                </a:cubicBezTo>
                <a:cubicBezTo>
                  <a:pt x="8247" y="386"/>
                  <a:pt x="8247" y="386"/>
                  <a:pt x="8247" y="386"/>
                </a:cubicBezTo>
                <a:cubicBezTo>
                  <a:pt x="8253" y="386"/>
                  <a:pt x="8253" y="386"/>
                  <a:pt x="8259" y="386"/>
                </a:cubicBezTo>
                <a:cubicBezTo>
                  <a:pt x="8265" y="386"/>
                  <a:pt x="8265" y="386"/>
                  <a:pt x="8271" y="386"/>
                </a:cubicBezTo>
                <a:cubicBezTo>
                  <a:pt x="8277" y="386"/>
                  <a:pt x="8283" y="379"/>
                  <a:pt x="8283" y="379"/>
                </a:cubicBezTo>
                <a:cubicBezTo>
                  <a:pt x="8289" y="379"/>
                  <a:pt x="8289" y="374"/>
                  <a:pt x="8295" y="368"/>
                </a:cubicBezTo>
                <a:cubicBezTo>
                  <a:pt x="8295" y="368"/>
                  <a:pt x="8301" y="362"/>
                  <a:pt x="8301" y="356"/>
                </a:cubicBezTo>
                <a:cubicBezTo>
                  <a:pt x="8307" y="350"/>
                  <a:pt x="8313" y="350"/>
                  <a:pt x="8318" y="344"/>
                </a:cubicBezTo>
                <a:cubicBezTo>
                  <a:pt x="8318" y="338"/>
                  <a:pt x="8318" y="332"/>
                  <a:pt x="8324" y="332"/>
                </a:cubicBezTo>
                <a:cubicBezTo>
                  <a:pt x="8330" y="332"/>
                  <a:pt x="8342" y="332"/>
                  <a:pt x="8348" y="332"/>
                </a:cubicBezTo>
                <a:cubicBezTo>
                  <a:pt x="8360" y="332"/>
                  <a:pt x="8360" y="332"/>
                  <a:pt x="8360" y="332"/>
                </a:cubicBezTo>
                <a:cubicBezTo>
                  <a:pt x="8378" y="332"/>
                  <a:pt x="8390" y="326"/>
                  <a:pt x="8407" y="326"/>
                </a:cubicBezTo>
                <a:cubicBezTo>
                  <a:pt x="8407" y="326"/>
                  <a:pt x="8413" y="326"/>
                  <a:pt x="8419" y="326"/>
                </a:cubicBezTo>
                <a:cubicBezTo>
                  <a:pt x="8419" y="320"/>
                  <a:pt x="8425" y="320"/>
                  <a:pt x="8425" y="320"/>
                </a:cubicBezTo>
                <a:cubicBezTo>
                  <a:pt x="8431" y="320"/>
                  <a:pt x="8437" y="314"/>
                  <a:pt x="8437" y="308"/>
                </a:cubicBezTo>
                <a:cubicBezTo>
                  <a:pt x="8443" y="302"/>
                  <a:pt x="8449" y="302"/>
                  <a:pt x="8449" y="297"/>
                </a:cubicBezTo>
                <a:cubicBezTo>
                  <a:pt x="8449" y="291"/>
                  <a:pt x="8449" y="285"/>
                  <a:pt x="8449" y="273"/>
                </a:cubicBezTo>
                <a:cubicBezTo>
                  <a:pt x="8449" y="267"/>
                  <a:pt x="8449" y="261"/>
                  <a:pt x="8443" y="255"/>
                </a:cubicBezTo>
                <a:cubicBezTo>
                  <a:pt x="8443" y="249"/>
                  <a:pt x="8437" y="249"/>
                  <a:pt x="8431" y="249"/>
                </a:cubicBezTo>
                <a:cubicBezTo>
                  <a:pt x="8425" y="243"/>
                  <a:pt x="8419" y="243"/>
                  <a:pt x="8407" y="243"/>
                </a:cubicBezTo>
                <a:cubicBezTo>
                  <a:pt x="8396" y="243"/>
                  <a:pt x="8390" y="243"/>
                  <a:pt x="8384" y="249"/>
                </a:cubicBezTo>
                <a:cubicBezTo>
                  <a:pt x="8378" y="249"/>
                  <a:pt x="8372" y="255"/>
                  <a:pt x="8366" y="255"/>
                </a:cubicBezTo>
                <a:cubicBezTo>
                  <a:pt x="8360" y="255"/>
                  <a:pt x="8354" y="261"/>
                  <a:pt x="8342" y="261"/>
                </a:cubicBezTo>
                <a:cubicBezTo>
                  <a:pt x="8336" y="261"/>
                  <a:pt x="8330" y="255"/>
                  <a:pt x="8318" y="255"/>
                </a:cubicBezTo>
                <a:cubicBezTo>
                  <a:pt x="8313" y="249"/>
                  <a:pt x="8313" y="249"/>
                  <a:pt x="8307" y="249"/>
                </a:cubicBezTo>
                <a:cubicBezTo>
                  <a:pt x="8289" y="243"/>
                  <a:pt x="8289" y="243"/>
                  <a:pt x="8289" y="243"/>
                </a:cubicBezTo>
                <a:cubicBezTo>
                  <a:pt x="8283" y="237"/>
                  <a:pt x="8277" y="237"/>
                  <a:pt x="8271" y="237"/>
                </a:cubicBezTo>
                <a:cubicBezTo>
                  <a:pt x="8265" y="237"/>
                  <a:pt x="8259" y="243"/>
                  <a:pt x="8247" y="243"/>
                </a:cubicBezTo>
                <a:cubicBezTo>
                  <a:pt x="8241" y="243"/>
                  <a:pt x="8241" y="243"/>
                  <a:pt x="8235" y="243"/>
                </a:cubicBezTo>
                <a:cubicBezTo>
                  <a:pt x="8224" y="243"/>
                  <a:pt x="8218" y="243"/>
                  <a:pt x="8206" y="249"/>
                </a:cubicBezTo>
                <a:cubicBezTo>
                  <a:pt x="8206" y="249"/>
                  <a:pt x="8200" y="255"/>
                  <a:pt x="8194" y="255"/>
                </a:cubicBezTo>
                <a:cubicBezTo>
                  <a:pt x="8194" y="261"/>
                  <a:pt x="8188" y="261"/>
                  <a:pt x="8188" y="261"/>
                </a:cubicBezTo>
                <a:cubicBezTo>
                  <a:pt x="8182" y="273"/>
                  <a:pt x="8182" y="279"/>
                  <a:pt x="8176" y="285"/>
                </a:cubicBezTo>
                <a:cubicBezTo>
                  <a:pt x="8176" y="291"/>
                  <a:pt x="8176" y="297"/>
                  <a:pt x="8170" y="297"/>
                </a:cubicBezTo>
                <a:cubicBezTo>
                  <a:pt x="8170" y="302"/>
                  <a:pt x="8164" y="302"/>
                  <a:pt x="8158" y="302"/>
                </a:cubicBezTo>
                <a:cubicBezTo>
                  <a:pt x="8152" y="302"/>
                  <a:pt x="8147" y="302"/>
                  <a:pt x="8135" y="302"/>
                </a:cubicBezTo>
                <a:cubicBezTo>
                  <a:pt x="8123" y="302"/>
                  <a:pt x="8117" y="302"/>
                  <a:pt x="8111" y="302"/>
                </a:cubicBezTo>
                <a:cubicBezTo>
                  <a:pt x="8099" y="302"/>
                  <a:pt x="8093" y="302"/>
                  <a:pt x="8087" y="302"/>
                </a:cubicBezTo>
                <a:cubicBezTo>
                  <a:pt x="8081" y="297"/>
                  <a:pt x="8081" y="291"/>
                  <a:pt x="8075" y="291"/>
                </a:cubicBezTo>
                <a:cubicBezTo>
                  <a:pt x="8069" y="285"/>
                  <a:pt x="8058" y="285"/>
                  <a:pt x="8046" y="285"/>
                </a:cubicBezTo>
                <a:cubicBezTo>
                  <a:pt x="8040" y="285"/>
                  <a:pt x="8034" y="285"/>
                  <a:pt x="8028" y="285"/>
                </a:cubicBezTo>
                <a:cubicBezTo>
                  <a:pt x="8016" y="291"/>
                  <a:pt x="8016" y="297"/>
                  <a:pt x="8010" y="308"/>
                </a:cubicBezTo>
                <a:cubicBezTo>
                  <a:pt x="8004" y="308"/>
                  <a:pt x="8004" y="314"/>
                  <a:pt x="8004" y="320"/>
                </a:cubicBezTo>
                <a:cubicBezTo>
                  <a:pt x="7998" y="320"/>
                  <a:pt x="7998" y="320"/>
                  <a:pt x="7992" y="326"/>
                </a:cubicBezTo>
                <a:cubicBezTo>
                  <a:pt x="7986" y="326"/>
                  <a:pt x="7986" y="326"/>
                  <a:pt x="7980" y="326"/>
                </a:cubicBezTo>
                <a:cubicBezTo>
                  <a:pt x="7969" y="326"/>
                  <a:pt x="7963" y="320"/>
                  <a:pt x="7957" y="326"/>
                </a:cubicBezTo>
                <a:cubicBezTo>
                  <a:pt x="7945" y="326"/>
                  <a:pt x="7939" y="326"/>
                  <a:pt x="7933" y="332"/>
                </a:cubicBezTo>
                <a:cubicBezTo>
                  <a:pt x="7927" y="332"/>
                  <a:pt x="7927" y="338"/>
                  <a:pt x="7921" y="338"/>
                </a:cubicBezTo>
                <a:cubicBezTo>
                  <a:pt x="7909" y="344"/>
                  <a:pt x="7903" y="338"/>
                  <a:pt x="7892" y="344"/>
                </a:cubicBezTo>
                <a:cubicBezTo>
                  <a:pt x="7892" y="344"/>
                  <a:pt x="7886" y="350"/>
                  <a:pt x="7880" y="350"/>
                </a:cubicBezTo>
                <a:cubicBezTo>
                  <a:pt x="7880" y="356"/>
                  <a:pt x="7874" y="362"/>
                  <a:pt x="7868" y="362"/>
                </a:cubicBezTo>
                <a:cubicBezTo>
                  <a:pt x="7862" y="374"/>
                  <a:pt x="7862" y="386"/>
                  <a:pt x="7850" y="391"/>
                </a:cubicBezTo>
                <a:cubicBezTo>
                  <a:pt x="7844" y="397"/>
                  <a:pt x="7844" y="397"/>
                  <a:pt x="7838" y="397"/>
                </a:cubicBezTo>
                <a:cubicBezTo>
                  <a:pt x="7832" y="397"/>
                  <a:pt x="7832" y="391"/>
                  <a:pt x="7826" y="391"/>
                </a:cubicBezTo>
                <a:cubicBezTo>
                  <a:pt x="7832" y="391"/>
                  <a:pt x="7832" y="386"/>
                  <a:pt x="7832" y="379"/>
                </a:cubicBezTo>
                <a:cubicBezTo>
                  <a:pt x="7838" y="379"/>
                  <a:pt x="7844" y="379"/>
                  <a:pt x="7844" y="374"/>
                </a:cubicBezTo>
                <a:cubicBezTo>
                  <a:pt x="7850" y="374"/>
                  <a:pt x="7850" y="368"/>
                  <a:pt x="7850" y="362"/>
                </a:cubicBezTo>
                <a:cubicBezTo>
                  <a:pt x="7856" y="362"/>
                  <a:pt x="7856" y="356"/>
                  <a:pt x="7862" y="350"/>
                </a:cubicBezTo>
                <a:cubicBezTo>
                  <a:pt x="7862" y="344"/>
                  <a:pt x="7868" y="332"/>
                  <a:pt x="7874" y="332"/>
                </a:cubicBezTo>
                <a:cubicBezTo>
                  <a:pt x="7880" y="326"/>
                  <a:pt x="7880" y="332"/>
                  <a:pt x="7886" y="332"/>
                </a:cubicBezTo>
                <a:cubicBezTo>
                  <a:pt x="7892" y="326"/>
                  <a:pt x="7897" y="326"/>
                  <a:pt x="7903" y="320"/>
                </a:cubicBezTo>
                <a:cubicBezTo>
                  <a:pt x="7903" y="314"/>
                  <a:pt x="7903" y="314"/>
                  <a:pt x="7903" y="308"/>
                </a:cubicBezTo>
                <a:cubicBezTo>
                  <a:pt x="7903" y="285"/>
                  <a:pt x="7903" y="285"/>
                  <a:pt x="7903" y="285"/>
                </a:cubicBezTo>
                <a:cubicBezTo>
                  <a:pt x="7909" y="279"/>
                  <a:pt x="7909" y="273"/>
                  <a:pt x="7915" y="273"/>
                </a:cubicBezTo>
                <a:cubicBezTo>
                  <a:pt x="7921" y="273"/>
                  <a:pt x="7927" y="273"/>
                  <a:pt x="7927" y="267"/>
                </a:cubicBezTo>
                <a:cubicBezTo>
                  <a:pt x="7933" y="267"/>
                  <a:pt x="7939" y="267"/>
                  <a:pt x="7939" y="261"/>
                </a:cubicBezTo>
                <a:cubicBezTo>
                  <a:pt x="7945" y="255"/>
                  <a:pt x="7939" y="255"/>
                  <a:pt x="7939" y="249"/>
                </a:cubicBezTo>
                <a:cubicBezTo>
                  <a:pt x="7939" y="243"/>
                  <a:pt x="7939" y="243"/>
                  <a:pt x="7939" y="237"/>
                </a:cubicBezTo>
                <a:cubicBezTo>
                  <a:pt x="7939" y="231"/>
                  <a:pt x="7939" y="231"/>
                  <a:pt x="7933" y="225"/>
                </a:cubicBezTo>
                <a:cubicBezTo>
                  <a:pt x="7933" y="225"/>
                  <a:pt x="7927" y="220"/>
                  <a:pt x="7927" y="213"/>
                </a:cubicBezTo>
                <a:cubicBezTo>
                  <a:pt x="7921" y="213"/>
                  <a:pt x="7921" y="213"/>
                  <a:pt x="7915" y="213"/>
                </a:cubicBezTo>
                <a:cubicBezTo>
                  <a:pt x="7903" y="213"/>
                  <a:pt x="7903" y="213"/>
                  <a:pt x="7903" y="213"/>
                </a:cubicBezTo>
                <a:cubicBezTo>
                  <a:pt x="7897" y="213"/>
                  <a:pt x="7897" y="220"/>
                  <a:pt x="7892" y="220"/>
                </a:cubicBezTo>
                <a:cubicBezTo>
                  <a:pt x="7880" y="220"/>
                  <a:pt x="7874" y="220"/>
                  <a:pt x="7862" y="220"/>
                </a:cubicBezTo>
                <a:cubicBezTo>
                  <a:pt x="7856" y="220"/>
                  <a:pt x="7856" y="220"/>
                  <a:pt x="7850" y="220"/>
                </a:cubicBezTo>
                <a:cubicBezTo>
                  <a:pt x="7838" y="220"/>
                  <a:pt x="7826" y="220"/>
                  <a:pt x="7814" y="220"/>
                </a:cubicBezTo>
                <a:cubicBezTo>
                  <a:pt x="7809" y="220"/>
                  <a:pt x="7803" y="220"/>
                  <a:pt x="7803" y="213"/>
                </a:cubicBezTo>
                <a:cubicBezTo>
                  <a:pt x="7803" y="231"/>
                  <a:pt x="7803" y="237"/>
                  <a:pt x="7803" y="255"/>
                </a:cubicBezTo>
                <a:lnTo>
                  <a:pt x="7797" y="261"/>
                </a:lnTo>
                <a:cubicBezTo>
                  <a:pt x="7797" y="267"/>
                  <a:pt x="7803" y="267"/>
                  <a:pt x="7803" y="273"/>
                </a:cubicBezTo>
                <a:cubicBezTo>
                  <a:pt x="7797" y="273"/>
                  <a:pt x="7791" y="279"/>
                  <a:pt x="7785" y="279"/>
                </a:cubicBezTo>
                <a:cubicBezTo>
                  <a:pt x="7779" y="279"/>
                  <a:pt x="7779" y="273"/>
                  <a:pt x="7773" y="273"/>
                </a:cubicBezTo>
                <a:cubicBezTo>
                  <a:pt x="7761" y="273"/>
                  <a:pt x="7761" y="273"/>
                  <a:pt x="7749" y="273"/>
                </a:cubicBezTo>
                <a:cubicBezTo>
                  <a:pt x="7743" y="273"/>
                  <a:pt x="7737" y="273"/>
                  <a:pt x="7732" y="273"/>
                </a:cubicBezTo>
                <a:cubicBezTo>
                  <a:pt x="7720" y="273"/>
                  <a:pt x="7720" y="279"/>
                  <a:pt x="7708" y="285"/>
                </a:cubicBezTo>
                <a:cubicBezTo>
                  <a:pt x="7708" y="285"/>
                  <a:pt x="7702" y="285"/>
                  <a:pt x="7696" y="285"/>
                </a:cubicBezTo>
                <a:cubicBezTo>
                  <a:pt x="7690" y="291"/>
                  <a:pt x="7690" y="291"/>
                  <a:pt x="7684" y="297"/>
                </a:cubicBezTo>
                <a:cubicBezTo>
                  <a:pt x="7684" y="297"/>
                  <a:pt x="7678" y="297"/>
                  <a:pt x="7672" y="297"/>
                </a:cubicBezTo>
                <a:cubicBezTo>
                  <a:pt x="7672" y="291"/>
                  <a:pt x="7678" y="285"/>
                  <a:pt x="7678" y="285"/>
                </a:cubicBezTo>
                <a:cubicBezTo>
                  <a:pt x="7678" y="279"/>
                  <a:pt x="7684" y="279"/>
                  <a:pt x="7684" y="273"/>
                </a:cubicBezTo>
                <a:cubicBezTo>
                  <a:pt x="7684" y="267"/>
                  <a:pt x="7684" y="261"/>
                  <a:pt x="7690" y="261"/>
                </a:cubicBezTo>
                <a:cubicBezTo>
                  <a:pt x="7690" y="255"/>
                  <a:pt x="7696" y="249"/>
                  <a:pt x="7702" y="249"/>
                </a:cubicBezTo>
                <a:cubicBezTo>
                  <a:pt x="7714" y="249"/>
                  <a:pt x="7714" y="249"/>
                  <a:pt x="7714" y="249"/>
                </a:cubicBezTo>
                <a:cubicBezTo>
                  <a:pt x="7720" y="249"/>
                  <a:pt x="7726" y="249"/>
                  <a:pt x="7737" y="249"/>
                </a:cubicBezTo>
                <a:cubicBezTo>
                  <a:pt x="7743" y="249"/>
                  <a:pt x="7749" y="249"/>
                  <a:pt x="7761" y="249"/>
                </a:cubicBezTo>
                <a:cubicBezTo>
                  <a:pt x="7767" y="243"/>
                  <a:pt x="7767" y="243"/>
                  <a:pt x="7773" y="237"/>
                </a:cubicBezTo>
                <a:cubicBezTo>
                  <a:pt x="7767" y="225"/>
                  <a:pt x="7767" y="225"/>
                  <a:pt x="7767" y="225"/>
                </a:cubicBezTo>
                <a:cubicBezTo>
                  <a:pt x="7767" y="225"/>
                  <a:pt x="7761" y="220"/>
                  <a:pt x="7755" y="220"/>
                </a:cubicBezTo>
                <a:cubicBezTo>
                  <a:pt x="7749" y="220"/>
                  <a:pt x="7749" y="220"/>
                  <a:pt x="7743" y="220"/>
                </a:cubicBezTo>
                <a:cubicBezTo>
                  <a:pt x="7737" y="220"/>
                  <a:pt x="7732" y="220"/>
                  <a:pt x="7726" y="220"/>
                </a:cubicBezTo>
                <a:cubicBezTo>
                  <a:pt x="7708" y="220"/>
                  <a:pt x="7696" y="225"/>
                  <a:pt x="7678" y="225"/>
                </a:cubicBezTo>
                <a:cubicBezTo>
                  <a:pt x="7672" y="225"/>
                  <a:pt x="7666" y="225"/>
                  <a:pt x="7654" y="225"/>
                </a:cubicBezTo>
                <a:cubicBezTo>
                  <a:pt x="7654" y="225"/>
                  <a:pt x="7648" y="231"/>
                  <a:pt x="7643" y="231"/>
                </a:cubicBezTo>
                <a:cubicBezTo>
                  <a:pt x="7566" y="231"/>
                  <a:pt x="7566" y="231"/>
                  <a:pt x="7566" y="231"/>
                </a:cubicBezTo>
                <a:cubicBezTo>
                  <a:pt x="7554" y="231"/>
                  <a:pt x="7548" y="225"/>
                  <a:pt x="7536" y="225"/>
                </a:cubicBezTo>
                <a:cubicBezTo>
                  <a:pt x="7524" y="225"/>
                  <a:pt x="7518" y="225"/>
                  <a:pt x="7506" y="231"/>
                </a:cubicBezTo>
                <a:cubicBezTo>
                  <a:pt x="7500" y="231"/>
                  <a:pt x="7494" y="231"/>
                  <a:pt x="7494" y="231"/>
                </a:cubicBezTo>
                <a:cubicBezTo>
                  <a:pt x="7488" y="231"/>
                  <a:pt x="7482" y="237"/>
                  <a:pt x="7482" y="237"/>
                </a:cubicBezTo>
                <a:cubicBezTo>
                  <a:pt x="7477" y="237"/>
                  <a:pt x="7471" y="243"/>
                  <a:pt x="7471" y="243"/>
                </a:cubicBezTo>
                <a:cubicBezTo>
                  <a:pt x="7465" y="243"/>
                  <a:pt x="7459" y="249"/>
                  <a:pt x="7453" y="249"/>
                </a:cubicBezTo>
                <a:cubicBezTo>
                  <a:pt x="7447" y="249"/>
                  <a:pt x="7441" y="249"/>
                  <a:pt x="7435" y="249"/>
                </a:cubicBezTo>
                <a:cubicBezTo>
                  <a:pt x="7429" y="249"/>
                  <a:pt x="7429" y="255"/>
                  <a:pt x="7423" y="255"/>
                </a:cubicBezTo>
                <a:cubicBezTo>
                  <a:pt x="7417" y="255"/>
                  <a:pt x="7411" y="255"/>
                  <a:pt x="7405" y="255"/>
                </a:cubicBezTo>
                <a:cubicBezTo>
                  <a:pt x="7400" y="255"/>
                  <a:pt x="7400" y="261"/>
                  <a:pt x="7393" y="261"/>
                </a:cubicBezTo>
                <a:cubicBezTo>
                  <a:pt x="7388" y="261"/>
                  <a:pt x="7382" y="261"/>
                  <a:pt x="7382" y="261"/>
                </a:cubicBezTo>
                <a:cubicBezTo>
                  <a:pt x="7376" y="267"/>
                  <a:pt x="7370" y="267"/>
                  <a:pt x="7364" y="267"/>
                </a:cubicBezTo>
                <a:cubicBezTo>
                  <a:pt x="7358" y="267"/>
                  <a:pt x="7358" y="267"/>
                  <a:pt x="7352" y="261"/>
                </a:cubicBezTo>
                <a:cubicBezTo>
                  <a:pt x="7358" y="261"/>
                  <a:pt x="7358" y="255"/>
                  <a:pt x="7358" y="255"/>
                </a:cubicBezTo>
                <a:cubicBezTo>
                  <a:pt x="7364" y="243"/>
                  <a:pt x="7370" y="237"/>
                  <a:pt x="7376" y="231"/>
                </a:cubicBezTo>
                <a:cubicBezTo>
                  <a:pt x="7376" y="225"/>
                  <a:pt x="7382" y="220"/>
                  <a:pt x="7382" y="220"/>
                </a:cubicBezTo>
                <a:cubicBezTo>
                  <a:pt x="7393" y="213"/>
                  <a:pt x="7400" y="208"/>
                  <a:pt x="7411" y="208"/>
                </a:cubicBezTo>
                <a:cubicBezTo>
                  <a:pt x="7417" y="208"/>
                  <a:pt x="7417" y="202"/>
                  <a:pt x="7423" y="202"/>
                </a:cubicBezTo>
                <a:cubicBezTo>
                  <a:pt x="7619" y="202"/>
                  <a:pt x="7619" y="202"/>
                  <a:pt x="7619" y="202"/>
                </a:cubicBezTo>
                <a:cubicBezTo>
                  <a:pt x="7619" y="202"/>
                  <a:pt x="7625" y="202"/>
                  <a:pt x="7631" y="202"/>
                </a:cubicBezTo>
                <a:cubicBezTo>
                  <a:pt x="7631" y="196"/>
                  <a:pt x="7631" y="190"/>
                  <a:pt x="7637" y="190"/>
                </a:cubicBezTo>
                <a:cubicBezTo>
                  <a:pt x="7643" y="190"/>
                  <a:pt x="7643" y="184"/>
                  <a:pt x="7648" y="184"/>
                </a:cubicBezTo>
                <a:cubicBezTo>
                  <a:pt x="7809" y="184"/>
                  <a:pt x="7809" y="184"/>
                  <a:pt x="7809" y="184"/>
                </a:cubicBezTo>
                <a:cubicBezTo>
                  <a:pt x="7814" y="184"/>
                  <a:pt x="7820" y="184"/>
                  <a:pt x="7820" y="184"/>
                </a:cubicBezTo>
                <a:cubicBezTo>
                  <a:pt x="7832" y="184"/>
                  <a:pt x="7838" y="184"/>
                  <a:pt x="7844" y="184"/>
                </a:cubicBezTo>
                <a:cubicBezTo>
                  <a:pt x="7850" y="184"/>
                  <a:pt x="7850" y="178"/>
                  <a:pt x="7856" y="178"/>
                </a:cubicBezTo>
                <a:cubicBezTo>
                  <a:pt x="7862" y="178"/>
                  <a:pt x="7856" y="166"/>
                  <a:pt x="7862" y="166"/>
                </a:cubicBezTo>
                <a:cubicBezTo>
                  <a:pt x="7868" y="166"/>
                  <a:pt x="7868" y="166"/>
                  <a:pt x="7874" y="166"/>
                </a:cubicBezTo>
                <a:cubicBezTo>
                  <a:pt x="7880" y="166"/>
                  <a:pt x="7880" y="160"/>
                  <a:pt x="7886" y="160"/>
                </a:cubicBezTo>
                <a:cubicBezTo>
                  <a:pt x="7892" y="160"/>
                  <a:pt x="7892" y="160"/>
                  <a:pt x="7897" y="160"/>
                </a:cubicBezTo>
                <a:cubicBezTo>
                  <a:pt x="7903" y="160"/>
                  <a:pt x="7903" y="160"/>
                  <a:pt x="7909" y="160"/>
                </a:cubicBezTo>
                <a:cubicBezTo>
                  <a:pt x="7915" y="160"/>
                  <a:pt x="7915" y="154"/>
                  <a:pt x="7921" y="154"/>
                </a:cubicBezTo>
                <a:cubicBezTo>
                  <a:pt x="7933" y="148"/>
                  <a:pt x="7945" y="154"/>
                  <a:pt x="7957" y="154"/>
                </a:cubicBezTo>
                <a:cubicBezTo>
                  <a:pt x="7963" y="154"/>
                  <a:pt x="7963" y="148"/>
                  <a:pt x="7969" y="148"/>
                </a:cubicBezTo>
                <a:cubicBezTo>
                  <a:pt x="7969" y="125"/>
                  <a:pt x="7969" y="125"/>
                  <a:pt x="7969" y="125"/>
                </a:cubicBezTo>
                <a:cubicBezTo>
                  <a:pt x="7939" y="119"/>
                  <a:pt x="7939" y="119"/>
                  <a:pt x="7939" y="119"/>
                </a:cubicBezTo>
                <a:cubicBezTo>
                  <a:pt x="7933" y="125"/>
                  <a:pt x="7927" y="125"/>
                  <a:pt x="7921" y="125"/>
                </a:cubicBezTo>
                <a:cubicBezTo>
                  <a:pt x="7915" y="125"/>
                  <a:pt x="7915" y="125"/>
                  <a:pt x="7915" y="125"/>
                </a:cubicBezTo>
                <a:cubicBezTo>
                  <a:pt x="7909" y="125"/>
                  <a:pt x="7909" y="125"/>
                  <a:pt x="7903" y="119"/>
                </a:cubicBezTo>
                <a:cubicBezTo>
                  <a:pt x="7892" y="119"/>
                  <a:pt x="7880" y="113"/>
                  <a:pt x="7868" y="113"/>
                </a:cubicBezTo>
                <a:cubicBezTo>
                  <a:pt x="7856" y="113"/>
                  <a:pt x="7850" y="119"/>
                  <a:pt x="7844" y="119"/>
                </a:cubicBezTo>
                <a:cubicBezTo>
                  <a:pt x="7832" y="119"/>
                  <a:pt x="7826" y="119"/>
                  <a:pt x="7814" y="113"/>
                </a:cubicBezTo>
                <a:cubicBezTo>
                  <a:pt x="7809" y="113"/>
                  <a:pt x="7809" y="113"/>
                  <a:pt x="7803" y="107"/>
                </a:cubicBezTo>
                <a:cubicBezTo>
                  <a:pt x="7803" y="107"/>
                  <a:pt x="7814" y="107"/>
                  <a:pt x="7814" y="101"/>
                </a:cubicBezTo>
                <a:cubicBezTo>
                  <a:pt x="7814" y="95"/>
                  <a:pt x="7809" y="95"/>
                  <a:pt x="7809" y="89"/>
                </a:cubicBezTo>
                <a:cubicBezTo>
                  <a:pt x="7803" y="89"/>
                  <a:pt x="7803" y="89"/>
                  <a:pt x="7797" y="89"/>
                </a:cubicBezTo>
                <a:cubicBezTo>
                  <a:pt x="7791" y="89"/>
                  <a:pt x="7785" y="83"/>
                  <a:pt x="7773" y="83"/>
                </a:cubicBezTo>
                <a:cubicBezTo>
                  <a:pt x="7773" y="83"/>
                  <a:pt x="7773" y="83"/>
                  <a:pt x="7767" y="83"/>
                </a:cubicBezTo>
                <a:cubicBezTo>
                  <a:pt x="7761" y="89"/>
                  <a:pt x="7761" y="95"/>
                  <a:pt x="7755" y="95"/>
                </a:cubicBezTo>
                <a:cubicBezTo>
                  <a:pt x="7702" y="95"/>
                  <a:pt x="7702" y="95"/>
                  <a:pt x="7702" y="95"/>
                </a:cubicBezTo>
                <a:cubicBezTo>
                  <a:pt x="7690" y="95"/>
                  <a:pt x="7684" y="83"/>
                  <a:pt x="7678" y="77"/>
                </a:cubicBezTo>
                <a:cubicBezTo>
                  <a:pt x="7672" y="77"/>
                  <a:pt x="7672" y="77"/>
                  <a:pt x="7666" y="77"/>
                </a:cubicBezTo>
                <a:cubicBezTo>
                  <a:pt x="7654" y="71"/>
                  <a:pt x="7648" y="77"/>
                  <a:pt x="7643" y="77"/>
                </a:cubicBezTo>
                <a:cubicBezTo>
                  <a:pt x="7571" y="77"/>
                  <a:pt x="7571" y="77"/>
                  <a:pt x="7571" y="77"/>
                </a:cubicBezTo>
                <a:cubicBezTo>
                  <a:pt x="7554" y="77"/>
                  <a:pt x="7554" y="77"/>
                  <a:pt x="7554" y="77"/>
                </a:cubicBezTo>
                <a:cubicBezTo>
                  <a:pt x="7512" y="77"/>
                  <a:pt x="7512" y="77"/>
                  <a:pt x="7512" y="77"/>
                </a:cubicBezTo>
                <a:cubicBezTo>
                  <a:pt x="7488" y="77"/>
                  <a:pt x="7488" y="77"/>
                  <a:pt x="7488" y="77"/>
                </a:cubicBezTo>
                <a:cubicBezTo>
                  <a:pt x="7482" y="77"/>
                  <a:pt x="7477" y="77"/>
                  <a:pt x="7465" y="77"/>
                </a:cubicBezTo>
                <a:cubicBezTo>
                  <a:pt x="7459" y="77"/>
                  <a:pt x="7459" y="83"/>
                  <a:pt x="7453" y="89"/>
                </a:cubicBezTo>
                <a:cubicBezTo>
                  <a:pt x="7352" y="89"/>
                  <a:pt x="7352" y="89"/>
                  <a:pt x="7352" y="89"/>
                </a:cubicBezTo>
                <a:cubicBezTo>
                  <a:pt x="7358" y="77"/>
                  <a:pt x="7358" y="77"/>
                  <a:pt x="7358" y="77"/>
                </a:cubicBezTo>
                <a:cubicBezTo>
                  <a:pt x="7382" y="77"/>
                  <a:pt x="7382" y="77"/>
                  <a:pt x="7382" y="77"/>
                </a:cubicBezTo>
                <a:cubicBezTo>
                  <a:pt x="7388" y="77"/>
                  <a:pt x="7393" y="77"/>
                  <a:pt x="7405" y="77"/>
                </a:cubicBezTo>
                <a:cubicBezTo>
                  <a:pt x="7405" y="77"/>
                  <a:pt x="7411" y="71"/>
                  <a:pt x="7411" y="65"/>
                </a:cubicBezTo>
                <a:cubicBezTo>
                  <a:pt x="7417" y="65"/>
                  <a:pt x="7417" y="59"/>
                  <a:pt x="7417" y="54"/>
                </a:cubicBezTo>
                <a:cubicBezTo>
                  <a:pt x="7761" y="54"/>
                  <a:pt x="7761" y="54"/>
                  <a:pt x="7761" y="54"/>
                </a:cubicBezTo>
                <a:cubicBezTo>
                  <a:pt x="7761" y="47"/>
                  <a:pt x="7761" y="47"/>
                  <a:pt x="7761" y="42"/>
                </a:cubicBezTo>
                <a:cubicBezTo>
                  <a:pt x="7755" y="36"/>
                  <a:pt x="7755" y="36"/>
                  <a:pt x="7749" y="30"/>
                </a:cubicBezTo>
                <a:cubicBezTo>
                  <a:pt x="7743" y="30"/>
                  <a:pt x="7743" y="24"/>
                  <a:pt x="7737" y="24"/>
                </a:cubicBezTo>
                <a:cubicBezTo>
                  <a:pt x="7726" y="18"/>
                  <a:pt x="7720" y="18"/>
                  <a:pt x="7714" y="18"/>
                </a:cubicBezTo>
                <a:cubicBezTo>
                  <a:pt x="7696" y="18"/>
                  <a:pt x="7696" y="18"/>
                  <a:pt x="7696" y="18"/>
                </a:cubicBezTo>
                <a:cubicBezTo>
                  <a:pt x="7690" y="18"/>
                  <a:pt x="7684" y="18"/>
                  <a:pt x="7672" y="18"/>
                </a:cubicBezTo>
                <a:cubicBezTo>
                  <a:pt x="7660" y="18"/>
                  <a:pt x="7654" y="12"/>
                  <a:pt x="7648" y="12"/>
                </a:cubicBezTo>
                <a:cubicBezTo>
                  <a:pt x="7643" y="12"/>
                  <a:pt x="7643" y="6"/>
                  <a:pt x="7637" y="6"/>
                </a:cubicBezTo>
                <a:cubicBezTo>
                  <a:pt x="7631" y="6"/>
                  <a:pt x="7631" y="6"/>
                  <a:pt x="7625" y="6"/>
                </a:cubicBezTo>
                <a:cubicBezTo>
                  <a:pt x="7619" y="0"/>
                  <a:pt x="7613" y="6"/>
                  <a:pt x="7601" y="6"/>
                </a:cubicBezTo>
                <a:cubicBezTo>
                  <a:pt x="7589" y="6"/>
                  <a:pt x="7583" y="6"/>
                  <a:pt x="7577" y="6"/>
                </a:cubicBezTo>
                <a:cubicBezTo>
                  <a:pt x="7571" y="6"/>
                  <a:pt x="7566" y="6"/>
                  <a:pt x="7566" y="6"/>
                </a:cubicBezTo>
                <a:cubicBezTo>
                  <a:pt x="7554" y="6"/>
                  <a:pt x="7548" y="6"/>
                  <a:pt x="7536" y="6"/>
                </a:cubicBezTo>
                <a:cubicBezTo>
                  <a:pt x="7524" y="6"/>
                  <a:pt x="7524" y="6"/>
                  <a:pt x="7524" y="6"/>
                </a:cubicBezTo>
                <a:cubicBezTo>
                  <a:pt x="7512" y="6"/>
                  <a:pt x="7506" y="0"/>
                  <a:pt x="7500" y="0"/>
                </a:cubicBezTo>
                <a:cubicBezTo>
                  <a:pt x="7405" y="0"/>
                  <a:pt x="7352" y="0"/>
                  <a:pt x="7257" y="0"/>
                </a:cubicBezTo>
                <a:cubicBezTo>
                  <a:pt x="7245" y="0"/>
                  <a:pt x="7239" y="0"/>
                  <a:pt x="7234" y="6"/>
                </a:cubicBezTo>
                <a:cubicBezTo>
                  <a:pt x="7227" y="6"/>
                  <a:pt x="7222" y="6"/>
                  <a:pt x="7222" y="6"/>
                </a:cubicBezTo>
                <a:cubicBezTo>
                  <a:pt x="7216" y="6"/>
                  <a:pt x="7210" y="12"/>
                  <a:pt x="7204" y="12"/>
                </a:cubicBezTo>
                <a:cubicBezTo>
                  <a:pt x="7204" y="18"/>
                  <a:pt x="7198" y="24"/>
                  <a:pt x="7192" y="24"/>
                </a:cubicBezTo>
                <a:cubicBezTo>
                  <a:pt x="7192" y="24"/>
                  <a:pt x="7186" y="24"/>
                  <a:pt x="7180" y="24"/>
                </a:cubicBezTo>
                <a:cubicBezTo>
                  <a:pt x="7168" y="24"/>
                  <a:pt x="7168" y="24"/>
                  <a:pt x="7168" y="24"/>
                </a:cubicBezTo>
                <a:cubicBezTo>
                  <a:pt x="7162" y="24"/>
                  <a:pt x="7162" y="24"/>
                  <a:pt x="7156" y="24"/>
                </a:cubicBezTo>
                <a:cubicBezTo>
                  <a:pt x="7139" y="24"/>
                  <a:pt x="7139" y="24"/>
                  <a:pt x="7139" y="24"/>
                </a:cubicBezTo>
                <a:cubicBezTo>
                  <a:pt x="7139" y="24"/>
                  <a:pt x="7133" y="18"/>
                  <a:pt x="7127" y="18"/>
                </a:cubicBezTo>
                <a:cubicBezTo>
                  <a:pt x="7121" y="18"/>
                  <a:pt x="7115" y="18"/>
                  <a:pt x="7109" y="18"/>
                </a:cubicBezTo>
                <a:cubicBezTo>
                  <a:pt x="7103" y="18"/>
                  <a:pt x="7097" y="18"/>
                  <a:pt x="7091" y="18"/>
                </a:cubicBezTo>
                <a:cubicBezTo>
                  <a:pt x="7073" y="18"/>
                  <a:pt x="7068" y="30"/>
                  <a:pt x="7056" y="36"/>
                </a:cubicBezTo>
                <a:cubicBezTo>
                  <a:pt x="7061" y="42"/>
                  <a:pt x="7061" y="54"/>
                  <a:pt x="7061" y="59"/>
                </a:cubicBezTo>
                <a:cubicBezTo>
                  <a:pt x="7068" y="65"/>
                  <a:pt x="7068" y="65"/>
                  <a:pt x="7068" y="71"/>
                </a:cubicBezTo>
                <a:cubicBezTo>
                  <a:pt x="7068" y="83"/>
                  <a:pt x="7056" y="83"/>
                  <a:pt x="7050" y="89"/>
                </a:cubicBezTo>
                <a:cubicBezTo>
                  <a:pt x="7044" y="89"/>
                  <a:pt x="7038" y="89"/>
                  <a:pt x="7026" y="89"/>
                </a:cubicBezTo>
                <a:cubicBezTo>
                  <a:pt x="7014" y="89"/>
                  <a:pt x="7008" y="89"/>
                  <a:pt x="7002" y="83"/>
                </a:cubicBezTo>
                <a:cubicBezTo>
                  <a:pt x="6996" y="83"/>
                  <a:pt x="6996" y="77"/>
                  <a:pt x="6990" y="77"/>
                </a:cubicBezTo>
                <a:cubicBezTo>
                  <a:pt x="6931" y="77"/>
                  <a:pt x="6931" y="77"/>
                  <a:pt x="6931" y="77"/>
                </a:cubicBezTo>
                <a:cubicBezTo>
                  <a:pt x="6913" y="77"/>
                  <a:pt x="6907" y="65"/>
                  <a:pt x="6890" y="54"/>
                </a:cubicBezTo>
                <a:lnTo>
                  <a:pt x="6884" y="54"/>
                </a:lnTo>
                <a:cubicBezTo>
                  <a:pt x="6866" y="54"/>
                  <a:pt x="6860" y="47"/>
                  <a:pt x="6848" y="47"/>
                </a:cubicBezTo>
                <a:cubicBezTo>
                  <a:pt x="6842" y="47"/>
                  <a:pt x="6842" y="47"/>
                  <a:pt x="6836" y="47"/>
                </a:cubicBezTo>
                <a:cubicBezTo>
                  <a:pt x="6830" y="54"/>
                  <a:pt x="6824" y="54"/>
                  <a:pt x="6824" y="54"/>
                </a:cubicBezTo>
                <a:cubicBezTo>
                  <a:pt x="6818" y="54"/>
                  <a:pt x="6818" y="59"/>
                  <a:pt x="6813" y="65"/>
                </a:cubicBezTo>
                <a:cubicBezTo>
                  <a:pt x="6813" y="65"/>
                  <a:pt x="6807" y="71"/>
                  <a:pt x="6801" y="71"/>
                </a:cubicBezTo>
                <a:cubicBezTo>
                  <a:pt x="6789" y="71"/>
                  <a:pt x="6783" y="71"/>
                  <a:pt x="6777" y="71"/>
                </a:cubicBezTo>
                <a:cubicBezTo>
                  <a:pt x="6765" y="71"/>
                  <a:pt x="6765" y="71"/>
                  <a:pt x="6765" y="71"/>
                </a:cubicBezTo>
                <a:cubicBezTo>
                  <a:pt x="6759" y="71"/>
                  <a:pt x="6759" y="71"/>
                  <a:pt x="6753" y="71"/>
                </a:cubicBezTo>
                <a:cubicBezTo>
                  <a:pt x="6747" y="71"/>
                  <a:pt x="6741" y="59"/>
                  <a:pt x="6735" y="59"/>
                </a:cubicBezTo>
                <a:cubicBezTo>
                  <a:pt x="6724" y="59"/>
                  <a:pt x="6718" y="65"/>
                  <a:pt x="6706" y="71"/>
                </a:cubicBezTo>
                <a:cubicBezTo>
                  <a:pt x="6688" y="71"/>
                  <a:pt x="6676" y="65"/>
                  <a:pt x="6658" y="65"/>
                </a:cubicBezTo>
                <a:lnTo>
                  <a:pt x="6652" y="65"/>
                </a:lnTo>
                <a:lnTo>
                  <a:pt x="6646" y="71"/>
                </a:lnTo>
                <a:lnTo>
                  <a:pt x="6641" y="71"/>
                </a:lnTo>
                <a:lnTo>
                  <a:pt x="6635" y="71"/>
                </a:lnTo>
                <a:cubicBezTo>
                  <a:pt x="6629" y="71"/>
                  <a:pt x="6623" y="77"/>
                  <a:pt x="6623" y="77"/>
                </a:cubicBezTo>
                <a:cubicBezTo>
                  <a:pt x="6617" y="77"/>
                  <a:pt x="6611" y="83"/>
                  <a:pt x="6605" y="83"/>
                </a:cubicBezTo>
                <a:cubicBezTo>
                  <a:pt x="6605" y="89"/>
                  <a:pt x="6611" y="89"/>
                  <a:pt x="6611" y="95"/>
                </a:cubicBezTo>
                <a:cubicBezTo>
                  <a:pt x="6617" y="101"/>
                  <a:pt x="6617" y="101"/>
                  <a:pt x="6617" y="101"/>
                </a:cubicBezTo>
                <a:cubicBezTo>
                  <a:pt x="6623" y="101"/>
                  <a:pt x="6623" y="101"/>
                  <a:pt x="6623" y="107"/>
                </a:cubicBezTo>
                <a:cubicBezTo>
                  <a:pt x="6629" y="107"/>
                  <a:pt x="6629" y="101"/>
                  <a:pt x="6635" y="107"/>
                </a:cubicBezTo>
                <a:cubicBezTo>
                  <a:pt x="6641" y="107"/>
                  <a:pt x="6641" y="107"/>
                  <a:pt x="6646" y="113"/>
                </a:cubicBezTo>
                <a:cubicBezTo>
                  <a:pt x="6652" y="113"/>
                  <a:pt x="6652" y="113"/>
                  <a:pt x="6652" y="119"/>
                </a:cubicBezTo>
                <a:cubicBezTo>
                  <a:pt x="6658" y="119"/>
                  <a:pt x="6658" y="119"/>
                  <a:pt x="6658" y="125"/>
                </a:cubicBezTo>
                <a:cubicBezTo>
                  <a:pt x="6658" y="125"/>
                  <a:pt x="6664" y="125"/>
                  <a:pt x="6664" y="131"/>
                </a:cubicBezTo>
                <a:cubicBezTo>
                  <a:pt x="6664" y="131"/>
                  <a:pt x="6664" y="136"/>
                  <a:pt x="6664" y="142"/>
                </a:cubicBezTo>
                <a:cubicBezTo>
                  <a:pt x="6670" y="148"/>
                  <a:pt x="6664" y="148"/>
                  <a:pt x="6664" y="154"/>
                </a:cubicBezTo>
                <a:cubicBezTo>
                  <a:pt x="6658" y="148"/>
                  <a:pt x="6658" y="148"/>
                  <a:pt x="6658" y="148"/>
                </a:cubicBezTo>
                <a:lnTo>
                  <a:pt x="6658" y="148"/>
                </a:lnTo>
                <a:cubicBezTo>
                  <a:pt x="6652" y="142"/>
                  <a:pt x="6652" y="142"/>
                  <a:pt x="6652" y="142"/>
                </a:cubicBezTo>
                <a:cubicBezTo>
                  <a:pt x="6652" y="136"/>
                  <a:pt x="6646" y="142"/>
                  <a:pt x="6646" y="142"/>
                </a:cubicBezTo>
                <a:cubicBezTo>
                  <a:pt x="6646" y="136"/>
                  <a:pt x="6641" y="136"/>
                  <a:pt x="6641" y="136"/>
                </a:cubicBezTo>
                <a:cubicBezTo>
                  <a:pt x="6635" y="136"/>
                  <a:pt x="6635" y="136"/>
                  <a:pt x="6635" y="136"/>
                </a:cubicBezTo>
                <a:cubicBezTo>
                  <a:pt x="6629" y="136"/>
                  <a:pt x="6629" y="131"/>
                  <a:pt x="6623" y="131"/>
                </a:cubicBezTo>
                <a:cubicBezTo>
                  <a:pt x="6623" y="131"/>
                  <a:pt x="6623" y="131"/>
                  <a:pt x="6617" y="131"/>
                </a:cubicBezTo>
                <a:cubicBezTo>
                  <a:pt x="6617" y="131"/>
                  <a:pt x="6617" y="131"/>
                  <a:pt x="6611" y="131"/>
                </a:cubicBezTo>
                <a:cubicBezTo>
                  <a:pt x="6611" y="125"/>
                  <a:pt x="6611" y="125"/>
                  <a:pt x="6605" y="125"/>
                </a:cubicBezTo>
                <a:cubicBezTo>
                  <a:pt x="6605" y="125"/>
                  <a:pt x="6605" y="125"/>
                  <a:pt x="6599" y="125"/>
                </a:cubicBezTo>
                <a:lnTo>
                  <a:pt x="6593" y="125"/>
                </a:lnTo>
                <a:cubicBezTo>
                  <a:pt x="6587" y="125"/>
                  <a:pt x="6587" y="125"/>
                  <a:pt x="6581" y="125"/>
                </a:cubicBezTo>
                <a:cubicBezTo>
                  <a:pt x="6575" y="125"/>
                  <a:pt x="6575" y="125"/>
                  <a:pt x="6569" y="125"/>
                </a:cubicBezTo>
                <a:cubicBezTo>
                  <a:pt x="6569" y="125"/>
                  <a:pt x="6563" y="125"/>
                  <a:pt x="6563" y="131"/>
                </a:cubicBezTo>
                <a:cubicBezTo>
                  <a:pt x="6563" y="131"/>
                  <a:pt x="6563" y="131"/>
                  <a:pt x="6563" y="136"/>
                </a:cubicBezTo>
                <a:cubicBezTo>
                  <a:pt x="6563" y="136"/>
                  <a:pt x="6563" y="136"/>
                  <a:pt x="6563" y="142"/>
                </a:cubicBezTo>
                <a:cubicBezTo>
                  <a:pt x="6563" y="148"/>
                  <a:pt x="6563" y="148"/>
                  <a:pt x="6569" y="154"/>
                </a:cubicBezTo>
                <a:cubicBezTo>
                  <a:pt x="6569" y="154"/>
                  <a:pt x="6569" y="154"/>
                  <a:pt x="6575" y="160"/>
                </a:cubicBezTo>
                <a:cubicBezTo>
                  <a:pt x="6575" y="160"/>
                  <a:pt x="6575" y="160"/>
                  <a:pt x="6581" y="166"/>
                </a:cubicBezTo>
                <a:cubicBezTo>
                  <a:pt x="6587" y="166"/>
                  <a:pt x="6587" y="166"/>
                  <a:pt x="6593" y="172"/>
                </a:cubicBezTo>
                <a:cubicBezTo>
                  <a:pt x="6599" y="172"/>
                  <a:pt x="6605" y="172"/>
                  <a:pt x="6605" y="178"/>
                </a:cubicBezTo>
                <a:cubicBezTo>
                  <a:pt x="6611" y="178"/>
                  <a:pt x="6611" y="178"/>
                  <a:pt x="6611" y="178"/>
                </a:cubicBezTo>
                <a:cubicBezTo>
                  <a:pt x="6617" y="178"/>
                  <a:pt x="6617" y="178"/>
                  <a:pt x="6617" y="178"/>
                </a:cubicBezTo>
                <a:cubicBezTo>
                  <a:pt x="6623" y="178"/>
                  <a:pt x="6623" y="178"/>
                  <a:pt x="6623" y="184"/>
                </a:cubicBezTo>
                <a:cubicBezTo>
                  <a:pt x="6629" y="184"/>
                  <a:pt x="6635" y="184"/>
                  <a:pt x="6641" y="184"/>
                </a:cubicBezTo>
                <a:cubicBezTo>
                  <a:pt x="6652" y="184"/>
                  <a:pt x="6652" y="184"/>
                  <a:pt x="6652" y="184"/>
                </a:cubicBezTo>
                <a:lnTo>
                  <a:pt x="6658" y="184"/>
                </a:lnTo>
                <a:lnTo>
                  <a:pt x="6664" y="184"/>
                </a:lnTo>
                <a:cubicBezTo>
                  <a:pt x="6664" y="190"/>
                  <a:pt x="6670" y="190"/>
                  <a:pt x="6670" y="190"/>
                </a:cubicBezTo>
                <a:cubicBezTo>
                  <a:pt x="6676" y="196"/>
                  <a:pt x="6676" y="196"/>
                  <a:pt x="6682" y="202"/>
                </a:cubicBezTo>
                <a:cubicBezTo>
                  <a:pt x="6682" y="202"/>
                  <a:pt x="6682" y="202"/>
                  <a:pt x="6688" y="208"/>
                </a:cubicBezTo>
                <a:cubicBezTo>
                  <a:pt x="6688" y="208"/>
                  <a:pt x="6694" y="213"/>
                  <a:pt x="6694" y="220"/>
                </a:cubicBezTo>
                <a:cubicBezTo>
                  <a:pt x="6700" y="220"/>
                  <a:pt x="6700" y="220"/>
                  <a:pt x="6700" y="225"/>
                </a:cubicBezTo>
                <a:cubicBezTo>
                  <a:pt x="6700" y="225"/>
                  <a:pt x="6706" y="225"/>
                  <a:pt x="6706" y="231"/>
                </a:cubicBezTo>
                <a:cubicBezTo>
                  <a:pt x="6706" y="231"/>
                  <a:pt x="6706" y="231"/>
                  <a:pt x="6706" y="237"/>
                </a:cubicBezTo>
                <a:lnTo>
                  <a:pt x="6706" y="243"/>
                </a:lnTo>
                <a:cubicBezTo>
                  <a:pt x="6706" y="249"/>
                  <a:pt x="6706" y="255"/>
                  <a:pt x="6700" y="255"/>
                </a:cubicBezTo>
                <a:cubicBezTo>
                  <a:pt x="6700" y="255"/>
                  <a:pt x="6700" y="255"/>
                  <a:pt x="6694" y="255"/>
                </a:cubicBezTo>
                <a:cubicBezTo>
                  <a:pt x="6688" y="255"/>
                  <a:pt x="6688" y="249"/>
                  <a:pt x="6682" y="249"/>
                </a:cubicBezTo>
                <a:lnTo>
                  <a:pt x="6676" y="249"/>
                </a:lnTo>
                <a:cubicBezTo>
                  <a:pt x="6670" y="249"/>
                  <a:pt x="6670" y="249"/>
                  <a:pt x="6670" y="249"/>
                </a:cubicBezTo>
                <a:cubicBezTo>
                  <a:pt x="6664" y="249"/>
                  <a:pt x="6664" y="243"/>
                  <a:pt x="6658" y="243"/>
                </a:cubicBezTo>
                <a:cubicBezTo>
                  <a:pt x="6652" y="243"/>
                  <a:pt x="6652" y="237"/>
                  <a:pt x="6646" y="237"/>
                </a:cubicBezTo>
                <a:cubicBezTo>
                  <a:pt x="6646" y="237"/>
                  <a:pt x="6646" y="237"/>
                  <a:pt x="6641" y="237"/>
                </a:cubicBezTo>
                <a:cubicBezTo>
                  <a:pt x="6641" y="237"/>
                  <a:pt x="6641" y="237"/>
                  <a:pt x="6635" y="231"/>
                </a:cubicBezTo>
                <a:lnTo>
                  <a:pt x="6629" y="231"/>
                </a:lnTo>
                <a:cubicBezTo>
                  <a:pt x="6623" y="231"/>
                  <a:pt x="6623" y="225"/>
                  <a:pt x="6617" y="225"/>
                </a:cubicBezTo>
                <a:cubicBezTo>
                  <a:pt x="6617" y="225"/>
                  <a:pt x="6617" y="225"/>
                  <a:pt x="6611" y="225"/>
                </a:cubicBezTo>
                <a:cubicBezTo>
                  <a:pt x="6605" y="225"/>
                  <a:pt x="6599" y="220"/>
                  <a:pt x="6593" y="220"/>
                </a:cubicBezTo>
                <a:cubicBezTo>
                  <a:pt x="6587" y="220"/>
                  <a:pt x="6587" y="220"/>
                  <a:pt x="6581" y="220"/>
                </a:cubicBezTo>
                <a:cubicBezTo>
                  <a:pt x="6575" y="213"/>
                  <a:pt x="6575" y="213"/>
                  <a:pt x="6569" y="208"/>
                </a:cubicBezTo>
                <a:cubicBezTo>
                  <a:pt x="6563" y="208"/>
                  <a:pt x="6563" y="208"/>
                  <a:pt x="6563" y="208"/>
                </a:cubicBezTo>
                <a:cubicBezTo>
                  <a:pt x="6558" y="208"/>
                  <a:pt x="6558" y="202"/>
                  <a:pt x="6558" y="202"/>
                </a:cubicBezTo>
                <a:cubicBezTo>
                  <a:pt x="6552" y="202"/>
                  <a:pt x="6552" y="202"/>
                  <a:pt x="6552" y="202"/>
                </a:cubicBezTo>
                <a:cubicBezTo>
                  <a:pt x="6546" y="196"/>
                  <a:pt x="6546" y="196"/>
                  <a:pt x="6540" y="196"/>
                </a:cubicBezTo>
                <a:cubicBezTo>
                  <a:pt x="6540" y="190"/>
                  <a:pt x="6534" y="190"/>
                  <a:pt x="6534" y="190"/>
                </a:cubicBezTo>
                <a:lnTo>
                  <a:pt x="6528" y="184"/>
                </a:lnTo>
                <a:lnTo>
                  <a:pt x="6522" y="178"/>
                </a:lnTo>
                <a:cubicBezTo>
                  <a:pt x="6516" y="178"/>
                  <a:pt x="6516" y="178"/>
                  <a:pt x="6516" y="178"/>
                </a:cubicBezTo>
                <a:cubicBezTo>
                  <a:pt x="6510" y="178"/>
                  <a:pt x="6510" y="172"/>
                  <a:pt x="6510" y="172"/>
                </a:cubicBezTo>
                <a:cubicBezTo>
                  <a:pt x="6504" y="172"/>
                  <a:pt x="6504" y="172"/>
                  <a:pt x="6504" y="172"/>
                </a:cubicBezTo>
                <a:cubicBezTo>
                  <a:pt x="6498" y="172"/>
                  <a:pt x="6498" y="172"/>
                  <a:pt x="6492" y="172"/>
                </a:cubicBezTo>
                <a:cubicBezTo>
                  <a:pt x="6469" y="172"/>
                  <a:pt x="6469" y="172"/>
                  <a:pt x="6469" y="172"/>
                </a:cubicBezTo>
                <a:lnTo>
                  <a:pt x="6463" y="172"/>
                </a:lnTo>
                <a:cubicBezTo>
                  <a:pt x="6457" y="172"/>
                  <a:pt x="6451" y="166"/>
                  <a:pt x="6451" y="166"/>
                </a:cubicBezTo>
                <a:cubicBezTo>
                  <a:pt x="6445" y="166"/>
                  <a:pt x="6439" y="166"/>
                  <a:pt x="6439" y="166"/>
                </a:cubicBezTo>
                <a:cubicBezTo>
                  <a:pt x="6433" y="160"/>
                  <a:pt x="6427" y="154"/>
                  <a:pt x="6421" y="154"/>
                </a:cubicBezTo>
                <a:cubicBezTo>
                  <a:pt x="6397" y="154"/>
                  <a:pt x="6386" y="160"/>
                  <a:pt x="6362" y="160"/>
                </a:cubicBezTo>
                <a:cubicBezTo>
                  <a:pt x="6362" y="160"/>
                  <a:pt x="6362" y="160"/>
                  <a:pt x="6362" y="166"/>
                </a:cubicBezTo>
                <a:cubicBezTo>
                  <a:pt x="6362" y="166"/>
                  <a:pt x="6368" y="166"/>
                  <a:pt x="6368" y="172"/>
                </a:cubicBezTo>
                <a:cubicBezTo>
                  <a:pt x="6374" y="178"/>
                  <a:pt x="6374" y="178"/>
                  <a:pt x="6380" y="184"/>
                </a:cubicBezTo>
                <a:cubicBezTo>
                  <a:pt x="6386" y="190"/>
                  <a:pt x="6386" y="190"/>
                  <a:pt x="6391" y="190"/>
                </a:cubicBezTo>
                <a:cubicBezTo>
                  <a:pt x="6391" y="196"/>
                  <a:pt x="6397" y="190"/>
                  <a:pt x="6397" y="190"/>
                </a:cubicBezTo>
                <a:cubicBezTo>
                  <a:pt x="6403" y="196"/>
                  <a:pt x="6403" y="196"/>
                  <a:pt x="6403" y="196"/>
                </a:cubicBezTo>
                <a:cubicBezTo>
                  <a:pt x="6409" y="196"/>
                  <a:pt x="6409" y="202"/>
                  <a:pt x="6409" y="202"/>
                </a:cubicBezTo>
                <a:cubicBezTo>
                  <a:pt x="6409" y="208"/>
                  <a:pt x="6415" y="208"/>
                  <a:pt x="6421" y="213"/>
                </a:cubicBezTo>
                <a:cubicBezTo>
                  <a:pt x="6421" y="213"/>
                  <a:pt x="6421" y="213"/>
                  <a:pt x="6427" y="213"/>
                </a:cubicBezTo>
                <a:cubicBezTo>
                  <a:pt x="6427" y="220"/>
                  <a:pt x="6427" y="220"/>
                  <a:pt x="6427" y="225"/>
                </a:cubicBezTo>
                <a:cubicBezTo>
                  <a:pt x="6433" y="225"/>
                  <a:pt x="6433" y="225"/>
                  <a:pt x="6439" y="225"/>
                </a:cubicBezTo>
                <a:cubicBezTo>
                  <a:pt x="6439" y="231"/>
                  <a:pt x="6439" y="237"/>
                  <a:pt x="6445" y="237"/>
                </a:cubicBezTo>
                <a:cubicBezTo>
                  <a:pt x="6445" y="243"/>
                  <a:pt x="6445" y="243"/>
                  <a:pt x="6445" y="243"/>
                </a:cubicBezTo>
                <a:cubicBezTo>
                  <a:pt x="6445" y="249"/>
                  <a:pt x="6445" y="249"/>
                  <a:pt x="6451" y="255"/>
                </a:cubicBezTo>
                <a:cubicBezTo>
                  <a:pt x="6451" y="255"/>
                  <a:pt x="6451" y="261"/>
                  <a:pt x="6451" y="267"/>
                </a:cubicBezTo>
                <a:cubicBezTo>
                  <a:pt x="6451" y="273"/>
                  <a:pt x="6451" y="273"/>
                  <a:pt x="6451" y="273"/>
                </a:cubicBezTo>
                <a:cubicBezTo>
                  <a:pt x="6439" y="273"/>
                  <a:pt x="6439" y="273"/>
                  <a:pt x="6439" y="273"/>
                </a:cubicBezTo>
                <a:cubicBezTo>
                  <a:pt x="6433" y="273"/>
                  <a:pt x="6433" y="273"/>
                  <a:pt x="6433" y="273"/>
                </a:cubicBezTo>
                <a:cubicBezTo>
                  <a:pt x="6427" y="273"/>
                  <a:pt x="6427" y="273"/>
                  <a:pt x="6421" y="267"/>
                </a:cubicBezTo>
                <a:cubicBezTo>
                  <a:pt x="6421" y="267"/>
                  <a:pt x="6421" y="267"/>
                  <a:pt x="6421" y="261"/>
                </a:cubicBezTo>
                <a:cubicBezTo>
                  <a:pt x="6415" y="261"/>
                  <a:pt x="6409" y="261"/>
                  <a:pt x="6409" y="261"/>
                </a:cubicBezTo>
                <a:lnTo>
                  <a:pt x="6409" y="255"/>
                </a:lnTo>
                <a:cubicBezTo>
                  <a:pt x="6403" y="255"/>
                  <a:pt x="6403" y="255"/>
                  <a:pt x="6403" y="249"/>
                </a:cubicBezTo>
                <a:cubicBezTo>
                  <a:pt x="6397" y="249"/>
                  <a:pt x="6397" y="249"/>
                  <a:pt x="6391" y="243"/>
                </a:cubicBezTo>
                <a:cubicBezTo>
                  <a:pt x="6391" y="243"/>
                  <a:pt x="6386" y="243"/>
                  <a:pt x="6386" y="237"/>
                </a:cubicBezTo>
                <a:cubicBezTo>
                  <a:pt x="6386" y="237"/>
                  <a:pt x="6380" y="237"/>
                  <a:pt x="6380" y="231"/>
                </a:cubicBezTo>
                <a:cubicBezTo>
                  <a:pt x="6374" y="231"/>
                  <a:pt x="6368" y="225"/>
                  <a:pt x="6362" y="225"/>
                </a:cubicBezTo>
                <a:cubicBezTo>
                  <a:pt x="6362" y="225"/>
                  <a:pt x="6362" y="220"/>
                  <a:pt x="6356" y="220"/>
                </a:cubicBezTo>
                <a:cubicBezTo>
                  <a:pt x="6356" y="220"/>
                  <a:pt x="6356" y="220"/>
                  <a:pt x="6350" y="220"/>
                </a:cubicBezTo>
                <a:cubicBezTo>
                  <a:pt x="6350" y="213"/>
                  <a:pt x="6350" y="213"/>
                  <a:pt x="6344" y="213"/>
                </a:cubicBezTo>
                <a:cubicBezTo>
                  <a:pt x="6344" y="208"/>
                  <a:pt x="6338" y="208"/>
                  <a:pt x="6338" y="202"/>
                </a:cubicBezTo>
                <a:cubicBezTo>
                  <a:pt x="6332" y="202"/>
                  <a:pt x="6332" y="202"/>
                  <a:pt x="6332" y="202"/>
                </a:cubicBezTo>
                <a:cubicBezTo>
                  <a:pt x="6326" y="202"/>
                  <a:pt x="6326" y="202"/>
                  <a:pt x="6326" y="202"/>
                </a:cubicBezTo>
                <a:cubicBezTo>
                  <a:pt x="6320" y="202"/>
                  <a:pt x="6314" y="202"/>
                  <a:pt x="6309" y="196"/>
                </a:cubicBezTo>
                <a:lnTo>
                  <a:pt x="6303" y="196"/>
                </a:lnTo>
                <a:cubicBezTo>
                  <a:pt x="6303" y="190"/>
                  <a:pt x="6303" y="190"/>
                  <a:pt x="6303" y="184"/>
                </a:cubicBezTo>
                <a:lnTo>
                  <a:pt x="6297" y="184"/>
                </a:lnTo>
                <a:cubicBezTo>
                  <a:pt x="6297" y="178"/>
                  <a:pt x="6291" y="178"/>
                  <a:pt x="6291" y="178"/>
                </a:cubicBezTo>
                <a:cubicBezTo>
                  <a:pt x="6285" y="178"/>
                  <a:pt x="6285" y="178"/>
                  <a:pt x="6279" y="178"/>
                </a:cubicBezTo>
                <a:cubicBezTo>
                  <a:pt x="6279" y="178"/>
                  <a:pt x="6279" y="178"/>
                  <a:pt x="6273" y="178"/>
                </a:cubicBezTo>
                <a:cubicBezTo>
                  <a:pt x="6273" y="178"/>
                  <a:pt x="6267" y="172"/>
                  <a:pt x="6261" y="172"/>
                </a:cubicBezTo>
                <a:cubicBezTo>
                  <a:pt x="6243" y="172"/>
                  <a:pt x="6243" y="172"/>
                  <a:pt x="6243" y="172"/>
                </a:cubicBezTo>
                <a:cubicBezTo>
                  <a:pt x="6243" y="184"/>
                  <a:pt x="6243" y="184"/>
                  <a:pt x="6243" y="184"/>
                </a:cubicBezTo>
                <a:cubicBezTo>
                  <a:pt x="6243" y="190"/>
                  <a:pt x="6243" y="190"/>
                  <a:pt x="6249" y="196"/>
                </a:cubicBezTo>
                <a:cubicBezTo>
                  <a:pt x="6249" y="202"/>
                  <a:pt x="6255" y="208"/>
                  <a:pt x="6255" y="213"/>
                </a:cubicBezTo>
                <a:cubicBezTo>
                  <a:pt x="6261" y="213"/>
                  <a:pt x="6261" y="220"/>
                  <a:pt x="6261" y="220"/>
                </a:cubicBezTo>
                <a:cubicBezTo>
                  <a:pt x="6261" y="225"/>
                  <a:pt x="6261" y="225"/>
                  <a:pt x="6261" y="231"/>
                </a:cubicBezTo>
                <a:cubicBezTo>
                  <a:pt x="6255" y="231"/>
                  <a:pt x="6261" y="231"/>
                  <a:pt x="6261" y="237"/>
                </a:cubicBezTo>
                <a:lnTo>
                  <a:pt x="6255" y="243"/>
                </a:lnTo>
                <a:cubicBezTo>
                  <a:pt x="6255" y="249"/>
                  <a:pt x="6255" y="249"/>
                  <a:pt x="6255" y="249"/>
                </a:cubicBezTo>
                <a:cubicBezTo>
                  <a:pt x="6255" y="249"/>
                  <a:pt x="6255" y="249"/>
                  <a:pt x="6255" y="255"/>
                </a:cubicBezTo>
                <a:cubicBezTo>
                  <a:pt x="6249" y="261"/>
                  <a:pt x="6249" y="267"/>
                  <a:pt x="6243" y="279"/>
                </a:cubicBezTo>
                <a:lnTo>
                  <a:pt x="6243" y="285"/>
                </a:lnTo>
                <a:cubicBezTo>
                  <a:pt x="6243" y="285"/>
                  <a:pt x="6243" y="291"/>
                  <a:pt x="6237" y="291"/>
                </a:cubicBezTo>
                <a:cubicBezTo>
                  <a:pt x="6237" y="291"/>
                  <a:pt x="6237" y="291"/>
                  <a:pt x="6231" y="291"/>
                </a:cubicBezTo>
                <a:cubicBezTo>
                  <a:pt x="6225" y="291"/>
                  <a:pt x="6225" y="291"/>
                  <a:pt x="6220" y="291"/>
                </a:cubicBezTo>
                <a:lnTo>
                  <a:pt x="6214" y="285"/>
                </a:lnTo>
                <a:cubicBezTo>
                  <a:pt x="6208" y="285"/>
                  <a:pt x="6202" y="279"/>
                  <a:pt x="6202" y="273"/>
                </a:cubicBezTo>
                <a:cubicBezTo>
                  <a:pt x="6202" y="273"/>
                  <a:pt x="6202" y="273"/>
                  <a:pt x="6202" y="267"/>
                </a:cubicBezTo>
                <a:cubicBezTo>
                  <a:pt x="6202" y="267"/>
                  <a:pt x="6202" y="261"/>
                  <a:pt x="6202" y="255"/>
                </a:cubicBezTo>
                <a:cubicBezTo>
                  <a:pt x="6202" y="255"/>
                  <a:pt x="6208" y="255"/>
                  <a:pt x="6208" y="249"/>
                </a:cubicBezTo>
                <a:cubicBezTo>
                  <a:pt x="6214" y="243"/>
                  <a:pt x="6214" y="243"/>
                  <a:pt x="6220" y="237"/>
                </a:cubicBezTo>
                <a:cubicBezTo>
                  <a:pt x="6220" y="237"/>
                  <a:pt x="6225" y="237"/>
                  <a:pt x="6225" y="231"/>
                </a:cubicBezTo>
                <a:cubicBezTo>
                  <a:pt x="6225" y="231"/>
                  <a:pt x="6225" y="231"/>
                  <a:pt x="6225" y="225"/>
                </a:cubicBezTo>
                <a:cubicBezTo>
                  <a:pt x="6225" y="225"/>
                  <a:pt x="6225" y="225"/>
                  <a:pt x="6225" y="220"/>
                </a:cubicBezTo>
                <a:cubicBezTo>
                  <a:pt x="6225" y="220"/>
                  <a:pt x="6220" y="220"/>
                  <a:pt x="6220" y="213"/>
                </a:cubicBezTo>
                <a:cubicBezTo>
                  <a:pt x="6220" y="213"/>
                  <a:pt x="6220" y="208"/>
                  <a:pt x="6214" y="208"/>
                </a:cubicBezTo>
                <a:cubicBezTo>
                  <a:pt x="6214" y="202"/>
                  <a:pt x="6208" y="202"/>
                  <a:pt x="6208" y="202"/>
                </a:cubicBezTo>
                <a:cubicBezTo>
                  <a:pt x="6208" y="196"/>
                  <a:pt x="6208" y="196"/>
                  <a:pt x="6208" y="196"/>
                </a:cubicBezTo>
                <a:lnTo>
                  <a:pt x="6214" y="190"/>
                </a:lnTo>
                <a:cubicBezTo>
                  <a:pt x="6208" y="184"/>
                  <a:pt x="6208" y="184"/>
                  <a:pt x="6202" y="178"/>
                </a:cubicBezTo>
                <a:cubicBezTo>
                  <a:pt x="6202" y="178"/>
                  <a:pt x="6202" y="178"/>
                  <a:pt x="6196" y="172"/>
                </a:cubicBezTo>
                <a:cubicBezTo>
                  <a:pt x="6196" y="172"/>
                  <a:pt x="6190" y="172"/>
                  <a:pt x="6190" y="166"/>
                </a:cubicBezTo>
                <a:lnTo>
                  <a:pt x="6184" y="166"/>
                </a:lnTo>
                <a:cubicBezTo>
                  <a:pt x="6178" y="160"/>
                  <a:pt x="6178" y="160"/>
                  <a:pt x="6178" y="160"/>
                </a:cubicBezTo>
                <a:cubicBezTo>
                  <a:pt x="6172" y="154"/>
                  <a:pt x="6172" y="160"/>
                  <a:pt x="6166" y="160"/>
                </a:cubicBezTo>
                <a:lnTo>
                  <a:pt x="6160" y="160"/>
                </a:lnTo>
                <a:cubicBezTo>
                  <a:pt x="6154" y="160"/>
                  <a:pt x="6154" y="160"/>
                  <a:pt x="6154" y="160"/>
                </a:cubicBezTo>
                <a:cubicBezTo>
                  <a:pt x="6148" y="160"/>
                  <a:pt x="6143" y="160"/>
                  <a:pt x="6143" y="166"/>
                </a:cubicBezTo>
                <a:cubicBezTo>
                  <a:pt x="6136" y="166"/>
                  <a:pt x="6136" y="166"/>
                  <a:pt x="6136" y="166"/>
                </a:cubicBezTo>
                <a:cubicBezTo>
                  <a:pt x="6131" y="166"/>
                  <a:pt x="6125" y="172"/>
                  <a:pt x="6119" y="172"/>
                </a:cubicBezTo>
                <a:cubicBezTo>
                  <a:pt x="6119" y="178"/>
                  <a:pt x="6119" y="178"/>
                  <a:pt x="6113" y="178"/>
                </a:cubicBezTo>
                <a:cubicBezTo>
                  <a:pt x="6113" y="178"/>
                  <a:pt x="6113" y="184"/>
                  <a:pt x="6107" y="184"/>
                </a:cubicBezTo>
                <a:cubicBezTo>
                  <a:pt x="6107" y="184"/>
                  <a:pt x="6107" y="184"/>
                  <a:pt x="6101" y="184"/>
                </a:cubicBezTo>
                <a:cubicBezTo>
                  <a:pt x="6101" y="184"/>
                  <a:pt x="6101" y="184"/>
                  <a:pt x="6095" y="184"/>
                </a:cubicBezTo>
                <a:cubicBezTo>
                  <a:pt x="6095" y="184"/>
                  <a:pt x="6095" y="190"/>
                  <a:pt x="6089" y="190"/>
                </a:cubicBezTo>
                <a:lnTo>
                  <a:pt x="6083" y="190"/>
                </a:lnTo>
                <a:cubicBezTo>
                  <a:pt x="6077" y="190"/>
                  <a:pt x="6077" y="196"/>
                  <a:pt x="6077" y="196"/>
                </a:cubicBezTo>
                <a:cubicBezTo>
                  <a:pt x="6071" y="196"/>
                  <a:pt x="6065" y="196"/>
                  <a:pt x="6065" y="196"/>
                </a:cubicBezTo>
                <a:cubicBezTo>
                  <a:pt x="6059" y="196"/>
                  <a:pt x="6059" y="196"/>
                  <a:pt x="6059" y="196"/>
                </a:cubicBezTo>
                <a:cubicBezTo>
                  <a:pt x="6024" y="196"/>
                  <a:pt x="6024" y="196"/>
                  <a:pt x="6024" y="196"/>
                </a:cubicBezTo>
                <a:cubicBezTo>
                  <a:pt x="6018" y="196"/>
                  <a:pt x="6018" y="196"/>
                  <a:pt x="6018" y="196"/>
                </a:cubicBezTo>
                <a:cubicBezTo>
                  <a:pt x="6012" y="196"/>
                  <a:pt x="6012" y="196"/>
                  <a:pt x="6006" y="202"/>
                </a:cubicBezTo>
                <a:cubicBezTo>
                  <a:pt x="6006" y="202"/>
                  <a:pt x="6006" y="202"/>
                  <a:pt x="6000" y="202"/>
                </a:cubicBezTo>
                <a:cubicBezTo>
                  <a:pt x="6000" y="202"/>
                  <a:pt x="5994" y="208"/>
                  <a:pt x="5988" y="208"/>
                </a:cubicBezTo>
                <a:lnTo>
                  <a:pt x="5988" y="208"/>
                </a:lnTo>
                <a:cubicBezTo>
                  <a:pt x="5982" y="208"/>
                  <a:pt x="5982" y="202"/>
                  <a:pt x="5977" y="202"/>
                </a:cubicBezTo>
                <a:cubicBezTo>
                  <a:pt x="5965" y="202"/>
                  <a:pt x="5959" y="208"/>
                  <a:pt x="5947" y="208"/>
                </a:cubicBezTo>
                <a:cubicBezTo>
                  <a:pt x="5941" y="208"/>
                  <a:pt x="5941" y="208"/>
                  <a:pt x="5935" y="208"/>
                </a:cubicBezTo>
                <a:cubicBezTo>
                  <a:pt x="5935" y="208"/>
                  <a:pt x="5935" y="208"/>
                  <a:pt x="5929" y="208"/>
                </a:cubicBezTo>
                <a:cubicBezTo>
                  <a:pt x="5929" y="208"/>
                  <a:pt x="5929" y="213"/>
                  <a:pt x="5923" y="213"/>
                </a:cubicBezTo>
                <a:cubicBezTo>
                  <a:pt x="5923" y="213"/>
                  <a:pt x="5929" y="220"/>
                  <a:pt x="5923" y="220"/>
                </a:cubicBezTo>
                <a:cubicBezTo>
                  <a:pt x="5929" y="220"/>
                  <a:pt x="5929" y="225"/>
                  <a:pt x="5929" y="225"/>
                </a:cubicBezTo>
                <a:lnTo>
                  <a:pt x="5935" y="225"/>
                </a:lnTo>
                <a:cubicBezTo>
                  <a:pt x="5935" y="225"/>
                  <a:pt x="5935" y="225"/>
                  <a:pt x="5941" y="225"/>
                </a:cubicBezTo>
                <a:cubicBezTo>
                  <a:pt x="5947" y="231"/>
                  <a:pt x="5947" y="225"/>
                  <a:pt x="5953" y="225"/>
                </a:cubicBezTo>
                <a:cubicBezTo>
                  <a:pt x="5959" y="231"/>
                  <a:pt x="5959" y="231"/>
                  <a:pt x="5959" y="231"/>
                </a:cubicBezTo>
                <a:cubicBezTo>
                  <a:pt x="5965" y="231"/>
                  <a:pt x="5965" y="231"/>
                  <a:pt x="5970" y="237"/>
                </a:cubicBezTo>
                <a:cubicBezTo>
                  <a:pt x="5970" y="237"/>
                  <a:pt x="5970" y="237"/>
                  <a:pt x="5977" y="243"/>
                </a:cubicBezTo>
                <a:cubicBezTo>
                  <a:pt x="5977" y="243"/>
                  <a:pt x="5977" y="243"/>
                  <a:pt x="5977" y="249"/>
                </a:cubicBezTo>
                <a:cubicBezTo>
                  <a:pt x="5977" y="249"/>
                  <a:pt x="5982" y="249"/>
                  <a:pt x="5982" y="255"/>
                </a:cubicBezTo>
                <a:cubicBezTo>
                  <a:pt x="5982" y="255"/>
                  <a:pt x="5982" y="261"/>
                  <a:pt x="5988" y="261"/>
                </a:cubicBezTo>
                <a:cubicBezTo>
                  <a:pt x="5988" y="261"/>
                  <a:pt x="5988" y="261"/>
                  <a:pt x="5994" y="261"/>
                </a:cubicBezTo>
                <a:cubicBezTo>
                  <a:pt x="6000" y="261"/>
                  <a:pt x="6000" y="267"/>
                  <a:pt x="6006" y="267"/>
                </a:cubicBezTo>
                <a:cubicBezTo>
                  <a:pt x="6006" y="267"/>
                  <a:pt x="6006" y="267"/>
                  <a:pt x="6012" y="267"/>
                </a:cubicBezTo>
                <a:cubicBezTo>
                  <a:pt x="6012" y="267"/>
                  <a:pt x="6018" y="267"/>
                  <a:pt x="6024" y="267"/>
                </a:cubicBezTo>
                <a:cubicBezTo>
                  <a:pt x="6024" y="267"/>
                  <a:pt x="6024" y="267"/>
                  <a:pt x="6030" y="267"/>
                </a:cubicBezTo>
                <a:cubicBezTo>
                  <a:pt x="6030" y="273"/>
                  <a:pt x="6030" y="273"/>
                  <a:pt x="6036" y="273"/>
                </a:cubicBezTo>
                <a:cubicBezTo>
                  <a:pt x="6036" y="279"/>
                  <a:pt x="6042" y="279"/>
                  <a:pt x="6042" y="279"/>
                </a:cubicBezTo>
                <a:cubicBezTo>
                  <a:pt x="6048" y="279"/>
                  <a:pt x="6048" y="285"/>
                  <a:pt x="6048" y="285"/>
                </a:cubicBezTo>
                <a:cubicBezTo>
                  <a:pt x="6054" y="285"/>
                  <a:pt x="6054" y="285"/>
                  <a:pt x="6054" y="285"/>
                </a:cubicBezTo>
                <a:cubicBezTo>
                  <a:pt x="6059" y="291"/>
                  <a:pt x="6059" y="291"/>
                  <a:pt x="6065" y="297"/>
                </a:cubicBezTo>
                <a:cubicBezTo>
                  <a:pt x="6059" y="302"/>
                  <a:pt x="6059" y="302"/>
                  <a:pt x="6059" y="302"/>
                </a:cubicBezTo>
                <a:cubicBezTo>
                  <a:pt x="6036" y="302"/>
                  <a:pt x="6036" y="302"/>
                  <a:pt x="6036" y="302"/>
                </a:cubicBezTo>
                <a:cubicBezTo>
                  <a:pt x="6036" y="302"/>
                  <a:pt x="6036" y="297"/>
                  <a:pt x="6030" y="297"/>
                </a:cubicBezTo>
                <a:cubicBezTo>
                  <a:pt x="6030" y="297"/>
                  <a:pt x="6030" y="297"/>
                  <a:pt x="6024" y="297"/>
                </a:cubicBezTo>
                <a:cubicBezTo>
                  <a:pt x="6024" y="297"/>
                  <a:pt x="6024" y="297"/>
                  <a:pt x="6018" y="297"/>
                </a:cubicBezTo>
                <a:cubicBezTo>
                  <a:pt x="6012" y="291"/>
                  <a:pt x="6012" y="291"/>
                  <a:pt x="6006" y="291"/>
                </a:cubicBezTo>
                <a:cubicBezTo>
                  <a:pt x="6000" y="291"/>
                  <a:pt x="6000" y="285"/>
                  <a:pt x="6000" y="285"/>
                </a:cubicBezTo>
                <a:cubicBezTo>
                  <a:pt x="5994" y="285"/>
                  <a:pt x="5994" y="279"/>
                  <a:pt x="5994" y="279"/>
                </a:cubicBezTo>
                <a:cubicBezTo>
                  <a:pt x="5988" y="279"/>
                  <a:pt x="5988" y="279"/>
                  <a:pt x="5988" y="273"/>
                </a:cubicBezTo>
                <a:cubicBezTo>
                  <a:pt x="5982" y="273"/>
                  <a:pt x="5982" y="273"/>
                  <a:pt x="5982" y="267"/>
                </a:cubicBezTo>
                <a:cubicBezTo>
                  <a:pt x="5970" y="267"/>
                  <a:pt x="5970" y="273"/>
                  <a:pt x="5959" y="267"/>
                </a:cubicBezTo>
                <a:cubicBezTo>
                  <a:pt x="5959" y="267"/>
                  <a:pt x="5959" y="267"/>
                  <a:pt x="5953" y="267"/>
                </a:cubicBezTo>
                <a:cubicBezTo>
                  <a:pt x="5947" y="267"/>
                  <a:pt x="5947" y="267"/>
                  <a:pt x="5947" y="267"/>
                </a:cubicBezTo>
                <a:cubicBezTo>
                  <a:pt x="5947" y="267"/>
                  <a:pt x="5947" y="267"/>
                  <a:pt x="5941" y="267"/>
                </a:cubicBezTo>
                <a:cubicBezTo>
                  <a:pt x="5935" y="267"/>
                  <a:pt x="5935" y="261"/>
                  <a:pt x="5935" y="261"/>
                </a:cubicBezTo>
                <a:cubicBezTo>
                  <a:pt x="5929" y="255"/>
                  <a:pt x="5929" y="255"/>
                  <a:pt x="5923" y="255"/>
                </a:cubicBezTo>
                <a:cubicBezTo>
                  <a:pt x="5917" y="255"/>
                  <a:pt x="5917" y="255"/>
                  <a:pt x="5917" y="255"/>
                </a:cubicBezTo>
                <a:cubicBezTo>
                  <a:pt x="5911" y="249"/>
                  <a:pt x="5905" y="249"/>
                  <a:pt x="5899" y="249"/>
                </a:cubicBezTo>
                <a:cubicBezTo>
                  <a:pt x="5899" y="243"/>
                  <a:pt x="5899" y="243"/>
                  <a:pt x="5893" y="243"/>
                </a:cubicBezTo>
                <a:cubicBezTo>
                  <a:pt x="5893" y="237"/>
                  <a:pt x="5888" y="237"/>
                  <a:pt x="5888" y="237"/>
                </a:cubicBezTo>
                <a:cubicBezTo>
                  <a:pt x="5888" y="231"/>
                  <a:pt x="5888" y="231"/>
                  <a:pt x="5888" y="231"/>
                </a:cubicBezTo>
                <a:cubicBezTo>
                  <a:pt x="5882" y="225"/>
                  <a:pt x="5882" y="225"/>
                  <a:pt x="5882" y="225"/>
                </a:cubicBezTo>
                <a:cubicBezTo>
                  <a:pt x="5876" y="225"/>
                  <a:pt x="5876" y="225"/>
                  <a:pt x="5876" y="225"/>
                </a:cubicBezTo>
                <a:cubicBezTo>
                  <a:pt x="5864" y="225"/>
                  <a:pt x="5858" y="225"/>
                  <a:pt x="5852" y="231"/>
                </a:cubicBezTo>
                <a:cubicBezTo>
                  <a:pt x="5846" y="231"/>
                  <a:pt x="5846" y="231"/>
                  <a:pt x="5846" y="231"/>
                </a:cubicBezTo>
                <a:cubicBezTo>
                  <a:pt x="5840" y="231"/>
                  <a:pt x="5840" y="231"/>
                  <a:pt x="5840" y="237"/>
                </a:cubicBezTo>
                <a:cubicBezTo>
                  <a:pt x="5834" y="237"/>
                  <a:pt x="5834" y="237"/>
                  <a:pt x="5834" y="237"/>
                </a:cubicBezTo>
                <a:cubicBezTo>
                  <a:pt x="5828" y="243"/>
                  <a:pt x="5828" y="237"/>
                  <a:pt x="5822" y="243"/>
                </a:cubicBezTo>
                <a:cubicBezTo>
                  <a:pt x="5822" y="243"/>
                  <a:pt x="5822" y="243"/>
                  <a:pt x="5816" y="243"/>
                </a:cubicBezTo>
                <a:cubicBezTo>
                  <a:pt x="5816" y="249"/>
                  <a:pt x="5811" y="249"/>
                  <a:pt x="5804" y="249"/>
                </a:cubicBezTo>
                <a:cubicBezTo>
                  <a:pt x="5804" y="249"/>
                  <a:pt x="5799" y="249"/>
                  <a:pt x="5799" y="255"/>
                </a:cubicBezTo>
                <a:cubicBezTo>
                  <a:pt x="5793" y="255"/>
                  <a:pt x="5793" y="255"/>
                  <a:pt x="5793" y="261"/>
                </a:cubicBezTo>
                <a:cubicBezTo>
                  <a:pt x="5793" y="267"/>
                  <a:pt x="5793" y="273"/>
                  <a:pt x="5799" y="273"/>
                </a:cubicBezTo>
                <a:cubicBezTo>
                  <a:pt x="5799" y="279"/>
                  <a:pt x="5804" y="279"/>
                  <a:pt x="5804" y="279"/>
                </a:cubicBezTo>
                <a:cubicBezTo>
                  <a:pt x="5804" y="285"/>
                  <a:pt x="5804" y="285"/>
                  <a:pt x="5804" y="285"/>
                </a:cubicBezTo>
                <a:cubicBezTo>
                  <a:pt x="5811" y="291"/>
                  <a:pt x="5811" y="291"/>
                  <a:pt x="5811" y="291"/>
                </a:cubicBezTo>
                <a:cubicBezTo>
                  <a:pt x="5811" y="338"/>
                  <a:pt x="5811" y="338"/>
                  <a:pt x="5811" y="338"/>
                </a:cubicBezTo>
                <a:cubicBezTo>
                  <a:pt x="5775" y="338"/>
                  <a:pt x="5775" y="338"/>
                  <a:pt x="5775" y="338"/>
                </a:cubicBezTo>
                <a:cubicBezTo>
                  <a:pt x="5769" y="338"/>
                  <a:pt x="5769" y="338"/>
                  <a:pt x="5763" y="338"/>
                </a:cubicBezTo>
                <a:cubicBezTo>
                  <a:pt x="5757" y="332"/>
                  <a:pt x="5757" y="332"/>
                  <a:pt x="5757" y="332"/>
                </a:cubicBezTo>
                <a:cubicBezTo>
                  <a:pt x="5751" y="332"/>
                  <a:pt x="5751" y="326"/>
                  <a:pt x="5751" y="326"/>
                </a:cubicBezTo>
                <a:cubicBezTo>
                  <a:pt x="5745" y="326"/>
                  <a:pt x="5745" y="326"/>
                  <a:pt x="5745" y="326"/>
                </a:cubicBezTo>
                <a:cubicBezTo>
                  <a:pt x="5716" y="326"/>
                  <a:pt x="5704" y="320"/>
                  <a:pt x="5680" y="320"/>
                </a:cubicBezTo>
                <a:cubicBezTo>
                  <a:pt x="5680" y="326"/>
                  <a:pt x="5674" y="326"/>
                  <a:pt x="5674" y="326"/>
                </a:cubicBezTo>
                <a:cubicBezTo>
                  <a:pt x="5668" y="332"/>
                  <a:pt x="5668" y="332"/>
                  <a:pt x="5668" y="338"/>
                </a:cubicBezTo>
                <a:lnTo>
                  <a:pt x="5662" y="344"/>
                </a:lnTo>
                <a:cubicBezTo>
                  <a:pt x="5656" y="344"/>
                  <a:pt x="5656" y="344"/>
                  <a:pt x="5650" y="344"/>
                </a:cubicBezTo>
                <a:cubicBezTo>
                  <a:pt x="5645" y="350"/>
                  <a:pt x="5638" y="350"/>
                  <a:pt x="5633" y="356"/>
                </a:cubicBezTo>
                <a:cubicBezTo>
                  <a:pt x="5627" y="356"/>
                  <a:pt x="5627" y="356"/>
                  <a:pt x="5621" y="356"/>
                </a:cubicBezTo>
                <a:cubicBezTo>
                  <a:pt x="5615" y="356"/>
                  <a:pt x="5615" y="362"/>
                  <a:pt x="5609" y="368"/>
                </a:cubicBezTo>
                <a:cubicBezTo>
                  <a:pt x="5603" y="374"/>
                  <a:pt x="5603" y="374"/>
                  <a:pt x="5603" y="374"/>
                </a:cubicBezTo>
                <a:cubicBezTo>
                  <a:pt x="5603" y="374"/>
                  <a:pt x="5597" y="379"/>
                  <a:pt x="5591" y="379"/>
                </a:cubicBezTo>
                <a:cubicBezTo>
                  <a:pt x="5591" y="386"/>
                  <a:pt x="5591" y="386"/>
                  <a:pt x="5585" y="386"/>
                </a:cubicBezTo>
                <a:lnTo>
                  <a:pt x="5579" y="386"/>
                </a:lnTo>
                <a:cubicBezTo>
                  <a:pt x="5579" y="391"/>
                  <a:pt x="5573" y="386"/>
                  <a:pt x="5567" y="386"/>
                </a:cubicBezTo>
                <a:lnTo>
                  <a:pt x="5561" y="386"/>
                </a:lnTo>
                <a:cubicBezTo>
                  <a:pt x="5556" y="386"/>
                  <a:pt x="5556" y="391"/>
                  <a:pt x="5550" y="391"/>
                </a:cubicBezTo>
                <a:cubicBezTo>
                  <a:pt x="5550" y="391"/>
                  <a:pt x="5550" y="391"/>
                  <a:pt x="5544" y="391"/>
                </a:cubicBezTo>
                <a:lnTo>
                  <a:pt x="5538" y="391"/>
                </a:lnTo>
                <a:cubicBezTo>
                  <a:pt x="5538" y="397"/>
                  <a:pt x="5532" y="397"/>
                  <a:pt x="5532" y="397"/>
                </a:cubicBezTo>
                <a:cubicBezTo>
                  <a:pt x="5526" y="397"/>
                  <a:pt x="5526" y="403"/>
                  <a:pt x="5526" y="403"/>
                </a:cubicBezTo>
                <a:cubicBezTo>
                  <a:pt x="5520" y="403"/>
                  <a:pt x="5520" y="403"/>
                  <a:pt x="5520" y="403"/>
                </a:cubicBezTo>
                <a:lnTo>
                  <a:pt x="5520" y="409"/>
                </a:lnTo>
                <a:cubicBezTo>
                  <a:pt x="5514" y="415"/>
                  <a:pt x="5514" y="415"/>
                  <a:pt x="5514" y="415"/>
                </a:cubicBezTo>
                <a:cubicBezTo>
                  <a:pt x="5508" y="415"/>
                  <a:pt x="5508" y="415"/>
                  <a:pt x="5508" y="415"/>
                </a:cubicBezTo>
                <a:cubicBezTo>
                  <a:pt x="5502" y="415"/>
                  <a:pt x="5502" y="415"/>
                  <a:pt x="5502" y="415"/>
                </a:cubicBezTo>
                <a:cubicBezTo>
                  <a:pt x="5496" y="415"/>
                  <a:pt x="5496" y="421"/>
                  <a:pt x="5496" y="421"/>
                </a:cubicBezTo>
                <a:cubicBezTo>
                  <a:pt x="5496" y="427"/>
                  <a:pt x="5490" y="433"/>
                  <a:pt x="5484" y="439"/>
                </a:cubicBezTo>
                <a:cubicBezTo>
                  <a:pt x="5484" y="439"/>
                  <a:pt x="5484" y="439"/>
                  <a:pt x="5484" y="445"/>
                </a:cubicBezTo>
                <a:lnTo>
                  <a:pt x="5479" y="445"/>
                </a:lnTo>
                <a:cubicBezTo>
                  <a:pt x="5479" y="445"/>
                  <a:pt x="5472" y="445"/>
                  <a:pt x="5472" y="451"/>
                </a:cubicBezTo>
                <a:cubicBezTo>
                  <a:pt x="5472" y="457"/>
                  <a:pt x="5472" y="457"/>
                  <a:pt x="5472" y="463"/>
                </a:cubicBezTo>
                <a:cubicBezTo>
                  <a:pt x="5484" y="463"/>
                  <a:pt x="5484" y="463"/>
                  <a:pt x="5484" y="463"/>
                </a:cubicBezTo>
                <a:cubicBezTo>
                  <a:pt x="5490" y="463"/>
                  <a:pt x="5490" y="463"/>
                  <a:pt x="5496" y="463"/>
                </a:cubicBezTo>
                <a:cubicBezTo>
                  <a:pt x="5502" y="463"/>
                  <a:pt x="5508" y="463"/>
                  <a:pt x="5514" y="468"/>
                </a:cubicBezTo>
                <a:cubicBezTo>
                  <a:pt x="5514" y="468"/>
                  <a:pt x="5514" y="468"/>
                  <a:pt x="5520" y="468"/>
                </a:cubicBezTo>
                <a:cubicBezTo>
                  <a:pt x="5520" y="474"/>
                  <a:pt x="5520" y="474"/>
                  <a:pt x="5520" y="474"/>
                </a:cubicBezTo>
                <a:cubicBezTo>
                  <a:pt x="5526" y="474"/>
                  <a:pt x="5526" y="474"/>
                  <a:pt x="5526" y="474"/>
                </a:cubicBezTo>
                <a:cubicBezTo>
                  <a:pt x="5532" y="474"/>
                  <a:pt x="5538" y="474"/>
                  <a:pt x="5544" y="474"/>
                </a:cubicBezTo>
                <a:cubicBezTo>
                  <a:pt x="5550" y="474"/>
                  <a:pt x="5556" y="480"/>
                  <a:pt x="5561" y="474"/>
                </a:cubicBezTo>
                <a:cubicBezTo>
                  <a:pt x="5567" y="474"/>
                  <a:pt x="5573" y="474"/>
                  <a:pt x="5573" y="474"/>
                </a:cubicBezTo>
                <a:cubicBezTo>
                  <a:pt x="5579" y="474"/>
                  <a:pt x="5579" y="474"/>
                  <a:pt x="5579" y="468"/>
                </a:cubicBezTo>
                <a:cubicBezTo>
                  <a:pt x="5585" y="468"/>
                  <a:pt x="5585" y="468"/>
                  <a:pt x="5585" y="463"/>
                </a:cubicBezTo>
                <a:cubicBezTo>
                  <a:pt x="5591" y="463"/>
                  <a:pt x="5591" y="463"/>
                  <a:pt x="5597" y="463"/>
                </a:cubicBezTo>
                <a:cubicBezTo>
                  <a:pt x="5603" y="463"/>
                  <a:pt x="5603" y="468"/>
                  <a:pt x="5603" y="474"/>
                </a:cubicBezTo>
                <a:cubicBezTo>
                  <a:pt x="5603" y="474"/>
                  <a:pt x="5603" y="480"/>
                  <a:pt x="5603" y="486"/>
                </a:cubicBezTo>
                <a:lnTo>
                  <a:pt x="5603" y="492"/>
                </a:lnTo>
                <a:cubicBezTo>
                  <a:pt x="5603" y="498"/>
                  <a:pt x="5603" y="498"/>
                  <a:pt x="5609" y="498"/>
                </a:cubicBezTo>
                <a:cubicBezTo>
                  <a:pt x="5609" y="504"/>
                  <a:pt x="5609" y="504"/>
                  <a:pt x="5609" y="504"/>
                </a:cubicBezTo>
                <a:cubicBezTo>
                  <a:pt x="5609" y="510"/>
                  <a:pt x="5609" y="510"/>
                  <a:pt x="5609" y="510"/>
                </a:cubicBezTo>
                <a:cubicBezTo>
                  <a:pt x="5609" y="540"/>
                  <a:pt x="5609" y="540"/>
                  <a:pt x="5609" y="540"/>
                </a:cubicBezTo>
                <a:cubicBezTo>
                  <a:pt x="5609" y="552"/>
                  <a:pt x="5603" y="557"/>
                  <a:pt x="5597" y="569"/>
                </a:cubicBezTo>
                <a:cubicBezTo>
                  <a:pt x="5591" y="569"/>
                  <a:pt x="5591" y="569"/>
                  <a:pt x="5591" y="569"/>
                </a:cubicBezTo>
                <a:cubicBezTo>
                  <a:pt x="5585" y="575"/>
                  <a:pt x="5585" y="575"/>
                  <a:pt x="5585" y="575"/>
                </a:cubicBezTo>
                <a:cubicBezTo>
                  <a:pt x="5579" y="575"/>
                  <a:pt x="5573" y="575"/>
                  <a:pt x="5567" y="575"/>
                </a:cubicBezTo>
                <a:cubicBezTo>
                  <a:pt x="5561" y="575"/>
                  <a:pt x="5561" y="575"/>
                  <a:pt x="5561" y="575"/>
                </a:cubicBezTo>
                <a:cubicBezTo>
                  <a:pt x="5556" y="575"/>
                  <a:pt x="5556" y="575"/>
                  <a:pt x="5550" y="575"/>
                </a:cubicBezTo>
                <a:cubicBezTo>
                  <a:pt x="5550" y="575"/>
                  <a:pt x="5544" y="575"/>
                  <a:pt x="5538" y="575"/>
                </a:cubicBezTo>
                <a:cubicBezTo>
                  <a:pt x="5532" y="575"/>
                  <a:pt x="5532" y="575"/>
                  <a:pt x="5526" y="575"/>
                </a:cubicBezTo>
                <a:cubicBezTo>
                  <a:pt x="5526" y="581"/>
                  <a:pt x="5526" y="581"/>
                  <a:pt x="5520" y="581"/>
                </a:cubicBezTo>
                <a:cubicBezTo>
                  <a:pt x="5520" y="587"/>
                  <a:pt x="5514" y="587"/>
                  <a:pt x="5514" y="587"/>
                </a:cubicBezTo>
                <a:cubicBezTo>
                  <a:pt x="5508" y="587"/>
                  <a:pt x="5508" y="587"/>
                  <a:pt x="5502" y="587"/>
                </a:cubicBezTo>
                <a:cubicBezTo>
                  <a:pt x="5479" y="587"/>
                  <a:pt x="5479" y="587"/>
                  <a:pt x="5479" y="587"/>
                </a:cubicBezTo>
                <a:cubicBezTo>
                  <a:pt x="5472" y="587"/>
                  <a:pt x="5467" y="587"/>
                  <a:pt x="5455" y="587"/>
                </a:cubicBezTo>
                <a:cubicBezTo>
                  <a:pt x="5455" y="587"/>
                  <a:pt x="5455" y="587"/>
                  <a:pt x="5449" y="587"/>
                </a:cubicBezTo>
                <a:cubicBezTo>
                  <a:pt x="5449" y="587"/>
                  <a:pt x="5449" y="581"/>
                  <a:pt x="5443" y="581"/>
                </a:cubicBezTo>
                <a:cubicBezTo>
                  <a:pt x="5437" y="581"/>
                  <a:pt x="5437" y="581"/>
                  <a:pt x="5431" y="581"/>
                </a:cubicBezTo>
                <a:cubicBezTo>
                  <a:pt x="5425" y="581"/>
                  <a:pt x="5419" y="581"/>
                  <a:pt x="5413" y="581"/>
                </a:cubicBezTo>
                <a:cubicBezTo>
                  <a:pt x="5407" y="587"/>
                  <a:pt x="5401" y="587"/>
                  <a:pt x="5401" y="587"/>
                </a:cubicBezTo>
                <a:cubicBezTo>
                  <a:pt x="5401" y="593"/>
                  <a:pt x="5395" y="593"/>
                  <a:pt x="5395" y="599"/>
                </a:cubicBezTo>
                <a:lnTo>
                  <a:pt x="5395" y="605"/>
                </a:lnTo>
                <a:cubicBezTo>
                  <a:pt x="5395" y="611"/>
                  <a:pt x="5390" y="617"/>
                  <a:pt x="5384" y="617"/>
                </a:cubicBezTo>
                <a:cubicBezTo>
                  <a:pt x="5384" y="617"/>
                  <a:pt x="5384" y="617"/>
                  <a:pt x="5378" y="617"/>
                </a:cubicBezTo>
                <a:cubicBezTo>
                  <a:pt x="5348" y="617"/>
                  <a:pt x="5348" y="617"/>
                  <a:pt x="5348" y="617"/>
                </a:cubicBezTo>
                <a:cubicBezTo>
                  <a:pt x="5342" y="617"/>
                  <a:pt x="5342" y="623"/>
                  <a:pt x="5336" y="629"/>
                </a:cubicBezTo>
                <a:cubicBezTo>
                  <a:pt x="5330" y="629"/>
                  <a:pt x="5330" y="629"/>
                  <a:pt x="5330" y="629"/>
                </a:cubicBezTo>
                <a:cubicBezTo>
                  <a:pt x="5324" y="629"/>
                  <a:pt x="5318" y="634"/>
                  <a:pt x="5312" y="634"/>
                </a:cubicBezTo>
                <a:cubicBezTo>
                  <a:pt x="5306" y="634"/>
                  <a:pt x="5306" y="634"/>
                  <a:pt x="5301" y="634"/>
                </a:cubicBezTo>
                <a:lnTo>
                  <a:pt x="5295" y="629"/>
                </a:lnTo>
                <a:cubicBezTo>
                  <a:pt x="5289" y="629"/>
                  <a:pt x="5283" y="629"/>
                  <a:pt x="5277" y="629"/>
                </a:cubicBezTo>
                <a:cubicBezTo>
                  <a:pt x="5277" y="629"/>
                  <a:pt x="5271" y="629"/>
                  <a:pt x="5265" y="629"/>
                </a:cubicBezTo>
                <a:cubicBezTo>
                  <a:pt x="5265" y="629"/>
                  <a:pt x="5259" y="629"/>
                  <a:pt x="5259" y="634"/>
                </a:cubicBezTo>
                <a:cubicBezTo>
                  <a:pt x="5253" y="634"/>
                  <a:pt x="5253" y="634"/>
                  <a:pt x="5253" y="634"/>
                </a:cubicBezTo>
                <a:cubicBezTo>
                  <a:pt x="5247" y="634"/>
                  <a:pt x="5247" y="634"/>
                  <a:pt x="5241" y="634"/>
                </a:cubicBezTo>
                <a:cubicBezTo>
                  <a:pt x="5241" y="634"/>
                  <a:pt x="5235" y="634"/>
                  <a:pt x="5235" y="640"/>
                </a:cubicBezTo>
                <a:cubicBezTo>
                  <a:pt x="5235" y="640"/>
                  <a:pt x="5235" y="640"/>
                  <a:pt x="5235" y="646"/>
                </a:cubicBezTo>
                <a:cubicBezTo>
                  <a:pt x="5235" y="646"/>
                  <a:pt x="5235" y="646"/>
                  <a:pt x="5235" y="652"/>
                </a:cubicBezTo>
                <a:cubicBezTo>
                  <a:pt x="5235" y="652"/>
                  <a:pt x="5235" y="652"/>
                  <a:pt x="5229" y="658"/>
                </a:cubicBezTo>
                <a:cubicBezTo>
                  <a:pt x="5229" y="658"/>
                  <a:pt x="5229" y="658"/>
                  <a:pt x="5229" y="664"/>
                </a:cubicBezTo>
                <a:lnTo>
                  <a:pt x="5224" y="664"/>
                </a:lnTo>
                <a:cubicBezTo>
                  <a:pt x="5194" y="664"/>
                  <a:pt x="5194" y="664"/>
                  <a:pt x="5194" y="664"/>
                </a:cubicBezTo>
                <a:cubicBezTo>
                  <a:pt x="5188" y="664"/>
                  <a:pt x="5188" y="664"/>
                  <a:pt x="5188" y="670"/>
                </a:cubicBezTo>
                <a:cubicBezTo>
                  <a:pt x="5182" y="676"/>
                  <a:pt x="5182" y="676"/>
                  <a:pt x="5182" y="682"/>
                </a:cubicBezTo>
                <a:cubicBezTo>
                  <a:pt x="5182" y="682"/>
                  <a:pt x="5182" y="688"/>
                  <a:pt x="5182" y="694"/>
                </a:cubicBezTo>
                <a:cubicBezTo>
                  <a:pt x="5188" y="694"/>
                  <a:pt x="5188" y="700"/>
                  <a:pt x="5188" y="706"/>
                </a:cubicBezTo>
                <a:cubicBezTo>
                  <a:pt x="5194" y="706"/>
                  <a:pt x="5200" y="711"/>
                  <a:pt x="5200" y="711"/>
                </a:cubicBezTo>
                <a:cubicBezTo>
                  <a:pt x="5206" y="718"/>
                  <a:pt x="5206" y="723"/>
                  <a:pt x="5206" y="723"/>
                </a:cubicBezTo>
                <a:cubicBezTo>
                  <a:pt x="5212" y="723"/>
                  <a:pt x="5218" y="723"/>
                  <a:pt x="5218" y="723"/>
                </a:cubicBezTo>
                <a:cubicBezTo>
                  <a:pt x="5224" y="723"/>
                  <a:pt x="5229" y="723"/>
                  <a:pt x="5229" y="723"/>
                </a:cubicBezTo>
                <a:cubicBezTo>
                  <a:pt x="5235" y="723"/>
                  <a:pt x="5241" y="723"/>
                  <a:pt x="5241" y="723"/>
                </a:cubicBezTo>
                <a:cubicBezTo>
                  <a:pt x="5253" y="729"/>
                  <a:pt x="5259" y="729"/>
                  <a:pt x="5265" y="735"/>
                </a:cubicBezTo>
                <a:cubicBezTo>
                  <a:pt x="5271" y="735"/>
                  <a:pt x="5265" y="741"/>
                  <a:pt x="5271" y="747"/>
                </a:cubicBezTo>
                <a:cubicBezTo>
                  <a:pt x="5330" y="747"/>
                  <a:pt x="5330" y="747"/>
                  <a:pt x="5330" y="747"/>
                </a:cubicBezTo>
                <a:cubicBezTo>
                  <a:pt x="5348" y="759"/>
                  <a:pt x="5348" y="759"/>
                  <a:pt x="5348" y="759"/>
                </a:cubicBezTo>
                <a:cubicBezTo>
                  <a:pt x="5354" y="759"/>
                  <a:pt x="5360" y="759"/>
                  <a:pt x="5360" y="759"/>
                </a:cubicBezTo>
                <a:cubicBezTo>
                  <a:pt x="5360" y="759"/>
                  <a:pt x="5360" y="765"/>
                  <a:pt x="5366" y="765"/>
                </a:cubicBezTo>
                <a:cubicBezTo>
                  <a:pt x="5366" y="765"/>
                  <a:pt x="5372" y="771"/>
                  <a:pt x="5378" y="771"/>
                </a:cubicBezTo>
                <a:cubicBezTo>
                  <a:pt x="5384" y="771"/>
                  <a:pt x="5384" y="771"/>
                  <a:pt x="5390" y="771"/>
                </a:cubicBezTo>
                <a:lnTo>
                  <a:pt x="5395" y="771"/>
                </a:lnTo>
                <a:cubicBezTo>
                  <a:pt x="5407" y="771"/>
                  <a:pt x="5407" y="771"/>
                  <a:pt x="5407" y="771"/>
                </a:cubicBezTo>
                <a:cubicBezTo>
                  <a:pt x="5413" y="771"/>
                  <a:pt x="5413" y="771"/>
                  <a:pt x="5419" y="771"/>
                </a:cubicBezTo>
                <a:cubicBezTo>
                  <a:pt x="5419" y="771"/>
                  <a:pt x="5419" y="771"/>
                  <a:pt x="5425" y="771"/>
                </a:cubicBezTo>
                <a:cubicBezTo>
                  <a:pt x="5431" y="771"/>
                  <a:pt x="5431" y="765"/>
                  <a:pt x="5437" y="765"/>
                </a:cubicBezTo>
                <a:lnTo>
                  <a:pt x="5443" y="765"/>
                </a:lnTo>
                <a:cubicBezTo>
                  <a:pt x="5479" y="765"/>
                  <a:pt x="5479" y="765"/>
                  <a:pt x="5479" y="765"/>
                </a:cubicBezTo>
                <a:cubicBezTo>
                  <a:pt x="5479" y="765"/>
                  <a:pt x="5484" y="759"/>
                  <a:pt x="5490" y="759"/>
                </a:cubicBezTo>
                <a:cubicBezTo>
                  <a:pt x="5496" y="759"/>
                  <a:pt x="5496" y="759"/>
                  <a:pt x="5502" y="759"/>
                </a:cubicBezTo>
                <a:cubicBezTo>
                  <a:pt x="5508" y="759"/>
                  <a:pt x="5508" y="759"/>
                  <a:pt x="5508" y="759"/>
                </a:cubicBezTo>
                <a:cubicBezTo>
                  <a:pt x="5514" y="759"/>
                  <a:pt x="5514" y="759"/>
                  <a:pt x="5520" y="759"/>
                </a:cubicBezTo>
                <a:cubicBezTo>
                  <a:pt x="5520" y="759"/>
                  <a:pt x="5520" y="759"/>
                  <a:pt x="5526" y="759"/>
                </a:cubicBezTo>
                <a:cubicBezTo>
                  <a:pt x="5526" y="783"/>
                  <a:pt x="5526" y="783"/>
                  <a:pt x="5526" y="783"/>
                </a:cubicBezTo>
                <a:cubicBezTo>
                  <a:pt x="5526" y="783"/>
                  <a:pt x="5520" y="789"/>
                  <a:pt x="5520" y="795"/>
                </a:cubicBezTo>
                <a:cubicBezTo>
                  <a:pt x="5514" y="795"/>
                  <a:pt x="5514" y="795"/>
                  <a:pt x="5514" y="795"/>
                </a:cubicBezTo>
                <a:cubicBezTo>
                  <a:pt x="5508" y="795"/>
                  <a:pt x="5508" y="795"/>
                  <a:pt x="5502" y="800"/>
                </a:cubicBezTo>
                <a:lnTo>
                  <a:pt x="5496" y="800"/>
                </a:lnTo>
                <a:cubicBezTo>
                  <a:pt x="5490" y="806"/>
                  <a:pt x="5490" y="812"/>
                  <a:pt x="5490" y="812"/>
                </a:cubicBezTo>
                <a:cubicBezTo>
                  <a:pt x="5484" y="812"/>
                  <a:pt x="5484" y="812"/>
                  <a:pt x="5484" y="812"/>
                </a:cubicBezTo>
                <a:cubicBezTo>
                  <a:pt x="5479" y="812"/>
                  <a:pt x="5479" y="812"/>
                  <a:pt x="5479" y="812"/>
                </a:cubicBezTo>
                <a:cubicBezTo>
                  <a:pt x="5472" y="812"/>
                  <a:pt x="5472" y="806"/>
                  <a:pt x="5467" y="806"/>
                </a:cubicBezTo>
                <a:cubicBezTo>
                  <a:pt x="5467" y="806"/>
                  <a:pt x="5467" y="806"/>
                  <a:pt x="5461" y="806"/>
                </a:cubicBezTo>
                <a:cubicBezTo>
                  <a:pt x="5461" y="806"/>
                  <a:pt x="5461" y="806"/>
                  <a:pt x="5455" y="800"/>
                </a:cubicBezTo>
                <a:cubicBezTo>
                  <a:pt x="5455" y="800"/>
                  <a:pt x="5455" y="800"/>
                  <a:pt x="5449" y="800"/>
                </a:cubicBezTo>
                <a:cubicBezTo>
                  <a:pt x="5437" y="800"/>
                  <a:pt x="5437" y="800"/>
                  <a:pt x="5437" y="800"/>
                </a:cubicBezTo>
                <a:cubicBezTo>
                  <a:pt x="5431" y="800"/>
                  <a:pt x="5425" y="800"/>
                  <a:pt x="5419" y="800"/>
                </a:cubicBezTo>
                <a:cubicBezTo>
                  <a:pt x="5419" y="806"/>
                  <a:pt x="5413" y="806"/>
                  <a:pt x="5413" y="806"/>
                </a:cubicBezTo>
                <a:cubicBezTo>
                  <a:pt x="5407" y="812"/>
                  <a:pt x="5401" y="812"/>
                  <a:pt x="5395" y="812"/>
                </a:cubicBezTo>
                <a:cubicBezTo>
                  <a:pt x="5390" y="812"/>
                  <a:pt x="5390" y="812"/>
                  <a:pt x="5390" y="812"/>
                </a:cubicBezTo>
                <a:cubicBezTo>
                  <a:pt x="5384" y="812"/>
                  <a:pt x="5384" y="806"/>
                  <a:pt x="5378" y="806"/>
                </a:cubicBezTo>
                <a:cubicBezTo>
                  <a:pt x="5378" y="806"/>
                  <a:pt x="5378" y="812"/>
                  <a:pt x="5372" y="806"/>
                </a:cubicBezTo>
                <a:cubicBezTo>
                  <a:pt x="5366" y="806"/>
                  <a:pt x="5366" y="806"/>
                  <a:pt x="5360" y="800"/>
                </a:cubicBezTo>
                <a:cubicBezTo>
                  <a:pt x="5354" y="800"/>
                  <a:pt x="5354" y="800"/>
                  <a:pt x="5348" y="800"/>
                </a:cubicBezTo>
                <a:cubicBezTo>
                  <a:pt x="5342" y="800"/>
                  <a:pt x="5342" y="800"/>
                  <a:pt x="5342" y="800"/>
                </a:cubicBezTo>
                <a:cubicBezTo>
                  <a:pt x="5336" y="800"/>
                  <a:pt x="5336" y="806"/>
                  <a:pt x="5336" y="806"/>
                </a:cubicBezTo>
                <a:cubicBezTo>
                  <a:pt x="5336" y="812"/>
                  <a:pt x="5330" y="812"/>
                  <a:pt x="5330" y="818"/>
                </a:cubicBezTo>
                <a:cubicBezTo>
                  <a:pt x="5301" y="818"/>
                  <a:pt x="5301" y="818"/>
                  <a:pt x="5301" y="818"/>
                </a:cubicBezTo>
                <a:cubicBezTo>
                  <a:pt x="5295" y="818"/>
                  <a:pt x="5295" y="818"/>
                  <a:pt x="5295" y="824"/>
                </a:cubicBezTo>
                <a:cubicBezTo>
                  <a:pt x="5289" y="824"/>
                  <a:pt x="5289" y="824"/>
                  <a:pt x="5289" y="830"/>
                </a:cubicBezTo>
                <a:cubicBezTo>
                  <a:pt x="5289" y="836"/>
                  <a:pt x="5295" y="842"/>
                  <a:pt x="5301" y="848"/>
                </a:cubicBezTo>
                <a:cubicBezTo>
                  <a:pt x="5301" y="848"/>
                  <a:pt x="5306" y="848"/>
                  <a:pt x="5306" y="854"/>
                </a:cubicBezTo>
                <a:cubicBezTo>
                  <a:pt x="5312" y="854"/>
                  <a:pt x="5312" y="854"/>
                  <a:pt x="5312" y="854"/>
                </a:cubicBezTo>
                <a:cubicBezTo>
                  <a:pt x="5324" y="860"/>
                  <a:pt x="5324" y="854"/>
                  <a:pt x="5330" y="854"/>
                </a:cubicBezTo>
                <a:cubicBezTo>
                  <a:pt x="5342" y="860"/>
                  <a:pt x="5342" y="860"/>
                  <a:pt x="5348" y="866"/>
                </a:cubicBezTo>
                <a:cubicBezTo>
                  <a:pt x="5354" y="866"/>
                  <a:pt x="5360" y="866"/>
                  <a:pt x="5366" y="872"/>
                </a:cubicBezTo>
                <a:cubicBezTo>
                  <a:pt x="5372" y="872"/>
                  <a:pt x="5372" y="872"/>
                  <a:pt x="5378" y="872"/>
                </a:cubicBezTo>
                <a:cubicBezTo>
                  <a:pt x="5384" y="877"/>
                  <a:pt x="5390" y="877"/>
                  <a:pt x="5395" y="884"/>
                </a:cubicBezTo>
                <a:cubicBezTo>
                  <a:pt x="5401" y="884"/>
                  <a:pt x="5401" y="884"/>
                  <a:pt x="5401" y="884"/>
                </a:cubicBezTo>
                <a:cubicBezTo>
                  <a:pt x="5395" y="884"/>
                  <a:pt x="5390" y="884"/>
                  <a:pt x="5384" y="884"/>
                </a:cubicBezTo>
                <a:cubicBezTo>
                  <a:pt x="5384" y="889"/>
                  <a:pt x="5378" y="889"/>
                  <a:pt x="5378" y="889"/>
                </a:cubicBezTo>
                <a:lnTo>
                  <a:pt x="5378" y="895"/>
                </a:lnTo>
                <a:cubicBezTo>
                  <a:pt x="5378" y="895"/>
                  <a:pt x="5378" y="901"/>
                  <a:pt x="5384" y="901"/>
                </a:cubicBezTo>
                <a:cubicBezTo>
                  <a:pt x="5384" y="901"/>
                  <a:pt x="5384" y="901"/>
                  <a:pt x="5390" y="901"/>
                </a:cubicBezTo>
                <a:cubicBezTo>
                  <a:pt x="5390" y="907"/>
                  <a:pt x="5395" y="907"/>
                  <a:pt x="5401" y="907"/>
                </a:cubicBezTo>
                <a:lnTo>
                  <a:pt x="5401" y="913"/>
                </a:lnTo>
                <a:cubicBezTo>
                  <a:pt x="5407" y="913"/>
                  <a:pt x="5407" y="919"/>
                  <a:pt x="5407" y="919"/>
                </a:cubicBezTo>
                <a:cubicBezTo>
                  <a:pt x="5407" y="919"/>
                  <a:pt x="5407" y="925"/>
                  <a:pt x="5413" y="925"/>
                </a:cubicBezTo>
                <a:cubicBezTo>
                  <a:pt x="5413" y="925"/>
                  <a:pt x="5413" y="925"/>
                  <a:pt x="5419" y="925"/>
                </a:cubicBezTo>
                <a:cubicBezTo>
                  <a:pt x="5419" y="931"/>
                  <a:pt x="5419" y="931"/>
                  <a:pt x="5425" y="931"/>
                </a:cubicBezTo>
                <a:cubicBezTo>
                  <a:pt x="5425" y="931"/>
                  <a:pt x="5425" y="931"/>
                  <a:pt x="5431" y="931"/>
                </a:cubicBezTo>
                <a:cubicBezTo>
                  <a:pt x="5431" y="937"/>
                  <a:pt x="5431" y="937"/>
                  <a:pt x="5437" y="937"/>
                </a:cubicBezTo>
                <a:cubicBezTo>
                  <a:pt x="5443" y="937"/>
                  <a:pt x="5443" y="937"/>
                  <a:pt x="5449" y="943"/>
                </a:cubicBezTo>
                <a:lnTo>
                  <a:pt x="5455" y="943"/>
                </a:lnTo>
                <a:cubicBezTo>
                  <a:pt x="5461" y="949"/>
                  <a:pt x="5461" y="949"/>
                  <a:pt x="5461" y="949"/>
                </a:cubicBezTo>
                <a:cubicBezTo>
                  <a:pt x="5467" y="955"/>
                  <a:pt x="5467" y="955"/>
                  <a:pt x="5472" y="955"/>
                </a:cubicBezTo>
                <a:cubicBezTo>
                  <a:pt x="5479" y="955"/>
                  <a:pt x="5484" y="955"/>
                  <a:pt x="5490" y="955"/>
                </a:cubicBezTo>
                <a:lnTo>
                  <a:pt x="5490" y="955"/>
                </a:lnTo>
                <a:cubicBezTo>
                  <a:pt x="5496" y="955"/>
                  <a:pt x="5496" y="955"/>
                  <a:pt x="5496" y="955"/>
                </a:cubicBezTo>
                <a:cubicBezTo>
                  <a:pt x="5502" y="955"/>
                  <a:pt x="5502" y="955"/>
                  <a:pt x="5502" y="955"/>
                </a:cubicBezTo>
                <a:cubicBezTo>
                  <a:pt x="5502" y="949"/>
                  <a:pt x="5502" y="949"/>
                  <a:pt x="5502" y="949"/>
                </a:cubicBezTo>
                <a:cubicBezTo>
                  <a:pt x="5502" y="943"/>
                  <a:pt x="5496" y="943"/>
                  <a:pt x="5496" y="937"/>
                </a:cubicBezTo>
                <a:cubicBezTo>
                  <a:pt x="5496" y="937"/>
                  <a:pt x="5490" y="937"/>
                  <a:pt x="5490" y="931"/>
                </a:cubicBezTo>
                <a:cubicBezTo>
                  <a:pt x="5490" y="931"/>
                  <a:pt x="5490" y="925"/>
                  <a:pt x="5496" y="925"/>
                </a:cubicBezTo>
                <a:lnTo>
                  <a:pt x="5496" y="925"/>
                </a:lnTo>
                <a:cubicBezTo>
                  <a:pt x="5502" y="925"/>
                  <a:pt x="5508" y="925"/>
                  <a:pt x="5514" y="925"/>
                </a:cubicBezTo>
                <a:cubicBezTo>
                  <a:pt x="5520" y="925"/>
                  <a:pt x="5526" y="925"/>
                  <a:pt x="5532" y="925"/>
                </a:cubicBezTo>
                <a:cubicBezTo>
                  <a:pt x="5538" y="925"/>
                  <a:pt x="5544" y="925"/>
                  <a:pt x="5550" y="931"/>
                </a:cubicBezTo>
                <a:cubicBezTo>
                  <a:pt x="5550" y="931"/>
                  <a:pt x="5550" y="931"/>
                  <a:pt x="5556" y="931"/>
                </a:cubicBezTo>
                <a:cubicBezTo>
                  <a:pt x="5556" y="931"/>
                  <a:pt x="5556" y="931"/>
                  <a:pt x="5561" y="931"/>
                </a:cubicBezTo>
                <a:cubicBezTo>
                  <a:pt x="5561" y="931"/>
                  <a:pt x="5561" y="937"/>
                  <a:pt x="5567" y="937"/>
                </a:cubicBezTo>
                <a:cubicBezTo>
                  <a:pt x="5567" y="937"/>
                  <a:pt x="5567" y="937"/>
                  <a:pt x="5573" y="937"/>
                </a:cubicBezTo>
                <a:cubicBezTo>
                  <a:pt x="5573" y="925"/>
                  <a:pt x="5573" y="925"/>
                  <a:pt x="5573" y="925"/>
                </a:cubicBezTo>
                <a:cubicBezTo>
                  <a:pt x="5597" y="925"/>
                  <a:pt x="5597" y="925"/>
                  <a:pt x="5597" y="925"/>
                </a:cubicBezTo>
                <a:cubicBezTo>
                  <a:pt x="5597" y="925"/>
                  <a:pt x="5597" y="925"/>
                  <a:pt x="5603" y="925"/>
                </a:cubicBezTo>
                <a:cubicBezTo>
                  <a:pt x="5603" y="931"/>
                  <a:pt x="5603" y="931"/>
                  <a:pt x="5609" y="931"/>
                </a:cubicBezTo>
                <a:cubicBezTo>
                  <a:pt x="5615" y="931"/>
                  <a:pt x="5615" y="931"/>
                  <a:pt x="5621" y="931"/>
                </a:cubicBezTo>
                <a:cubicBezTo>
                  <a:pt x="5627" y="931"/>
                  <a:pt x="5633" y="937"/>
                  <a:pt x="5638" y="931"/>
                </a:cubicBezTo>
                <a:cubicBezTo>
                  <a:pt x="5638" y="931"/>
                  <a:pt x="5638" y="925"/>
                  <a:pt x="5645" y="925"/>
                </a:cubicBezTo>
                <a:cubicBezTo>
                  <a:pt x="5645" y="925"/>
                  <a:pt x="5645" y="925"/>
                  <a:pt x="5650" y="925"/>
                </a:cubicBezTo>
                <a:lnTo>
                  <a:pt x="5650" y="919"/>
                </a:lnTo>
                <a:cubicBezTo>
                  <a:pt x="5656" y="919"/>
                  <a:pt x="5656" y="919"/>
                  <a:pt x="5656" y="919"/>
                </a:cubicBezTo>
                <a:cubicBezTo>
                  <a:pt x="5662" y="919"/>
                  <a:pt x="5668" y="919"/>
                  <a:pt x="5668" y="919"/>
                </a:cubicBezTo>
                <a:cubicBezTo>
                  <a:pt x="5674" y="919"/>
                  <a:pt x="5674" y="913"/>
                  <a:pt x="5674" y="913"/>
                </a:cubicBezTo>
                <a:lnTo>
                  <a:pt x="5680" y="907"/>
                </a:lnTo>
                <a:cubicBezTo>
                  <a:pt x="5686" y="907"/>
                  <a:pt x="5686" y="901"/>
                  <a:pt x="5686" y="901"/>
                </a:cubicBezTo>
                <a:cubicBezTo>
                  <a:pt x="5692" y="901"/>
                  <a:pt x="5698" y="907"/>
                  <a:pt x="5704" y="907"/>
                </a:cubicBezTo>
                <a:cubicBezTo>
                  <a:pt x="5710" y="907"/>
                  <a:pt x="5710" y="913"/>
                  <a:pt x="5716" y="913"/>
                </a:cubicBezTo>
                <a:cubicBezTo>
                  <a:pt x="5716" y="919"/>
                  <a:pt x="5716" y="919"/>
                  <a:pt x="5722" y="919"/>
                </a:cubicBezTo>
                <a:cubicBezTo>
                  <a:pt x="5739" y="919"/>
                  <a:pt x="5739" y="919"/>
                  <a:pt x="5739" y="919"/>
                </a:cubicBezTo>
                <a:cubicBezTo>
                  <a:pt x="5745" y="919"/>
                  <a:pt x="5751" y="919"/>
                  <a:pt x="5757" y="919"/>
                </a:cubicBezTo>
                <a:cubicBezTo>
                  <a:pt x="5757" y="919"/>
                  <a:pt x="5757" y="919"/>
                  <a:pt x="5763" y="919"/>
                </a:cubicBezTo>
                <a:cubicBezTo>
                  <a:pt x="5763" y="919"/>
                  <a:pt x="5763" y="925"/>
                  <a:pt x="5769" y="925"/>
                </a:cubicBezTo>
                <a:cubicBezTo>
                  <a:pt x="5775" y="925"/>
                  <a:pt x="5781" y="925"/>
                  <a:pt x="5787" y="931"/>
                </a:cubicBezTo>
                <a:cubicBezTo>
                  <a:pt x="5787" y="931"/>
                  <a:pt x="5787" y="937"/>
                  <a:pt x="5793" y="937"/>
                </a:cubicBezTo>
                <a:cubicBezTo>
                  <a:pt x="5793" y="937"/>
                  <a:pt x="5799" y="937"/>
                  <a:pt x="5799" y="943"/>
                </a:cubicBezTo>
                <a:lnTo>
                  <a:pt x="5804" y="943"/>
                </a:lnTo>
                <a:cubicBezTo>
                  <a:pt x="5846" y="943"/>
                  <a:pt x="5846" y="943"/>
                  <a:pt x="5846" y="943"/>
                </a:cubicBezTo>
                <a:cubicBezTo>
                  <a:pt x="5846" y="943"/>
                  <a:pt x="5846" y="943"/>
                  <a:pt x="5852" y="943"/>
                </a:cubicBezTo>
                <a:cubicBezTo>
                  <a:pt x="5852" y="943"/>
                  <a:pt x="5852" y="943"/>
                  <a:pt x="5858" y="943"/>
                </a:cubicBezTo>
                <a:cubicBezTo>
                  <a:pt x="5864" y="949"/>
                  <a:pt x="5864" y="949"/>
                  <a:pt x="5876" y="955"/>
                </a:cubicBezTo>
                <a:cubicBezTo>
                  <a:pt x="5876" y="955"/>
                  <a:pt x="5876" y="961"/>
                  <a:pt x="5882" y="961"/>
                </a:cubicBezTo>
                <a:cubicBezTo>
                  <a:pt x="5888" y="961"/>
                  <a:pt x="5888" y="961"/>
                  <a:pt x="5893" y="961"/>
                </a:cubicBezTo>
                <a:cubicBezTo>
                  <a:pt x="5899" y="961"/>
                  <a:pt x="5899" y="961"/>
                  <a:pt x="5899" y="961"/>
                </a:cubicBezTo>
                <a:cubicBezTo>
                  <a:pt x="5905" y="961"/>
                  <a:pt x="5905" y="961"/>
                  <a:pt x="5905" y="961"/>
                </a:cubicBezTo>
                <a:cubicBezTo>
                  <a:pt x="5911" y="961"/>
                  <a:pt x="5911" y="966"/>
                  <a:pt x="5911" y="966"/>
                </a:cubicBezTo>
                <a:cubicBezTo>
                  <a:pt x="5917" y="972"/>
                  <a:pt x="5917" y="972"/>
                  <a:pt x="5923" y="978"/>
                </a:cubicBezTo>
                <a:cubicBezTo>
                  <a:pt x="5923" y="978"/>
                  <a:pt x="5929" y="978"/>
                  <a:pt x="5929" y="984"/>
                </a:cubicBezTo>
                <a:cubicBezTo>
                  <a:pt x="5935" y="984"/>
                  <a:pt x="5935" y="984"/>
                  <a:pt x="5941" y="984"/>
                </a:cubicBezTo>
                <a:cubicBezTo>
                  <a:pt x="5947" y="984"/>
                  <a:pt x="5947" y="984"/>
                  <a:pt x="5947" y="984"/>
                </a:cubicBezTo>
                <a:cubicBezTo>
                  <a:pt x="5953" y="984"/>
                  <a:pt x="5953" y="984"/>
                  <a:pt x="5959" y="984"/>
                </a:cubicBezTo>
                <a:cubicBezTo>
                  <a:pt x="5959" y="984"/>
                  <a:pt x="5959" y="990"/>
                  <a:pt x="5965" y="990"/>
                </a:cubicBezTo>
                <a:cubicBezTo>
                  <a:pt x="5965" y="996"/>
                  <a:pt x="5970" y="996"/>
                  <a:pt x="5970" y="1002"/>
                </a:cubicBezTo>
                <a:cubicBezTo>
                  <a:pt x="5970" y="1038"/>
                  <a:pt x="5970" y="1038"/>
                  <a:pt x="5970" y="1038"/>
                </a:cubicBezTo>
                <a:cubicBezTo>
                  <a:pt x="5970" y="1044"/>
                  <a:pt x="5977" y="1050"/>
                  <a:pt x="5977" y="1050"/>
                </a:cubicBezTo>
                <a:cubicBezTo>
                  <a:pt x="5982" y="1055"/>
                  <a:pt x="5982" y="1055"/>
                  <a:pt x="5982" y="1055"/>
                </a:cubicBezTo>
                <a:cubicBezTo>
                  <a:pt x="5982" y="1061"/>
                  <a:pt x="5988" y="1061"/>
                  <a:pt x="5988" y="1061"/>
                </a:cubicBezTo>
                <a:cubicBezTo>
                  <a:pt x="5988" y="1061"/>
                  <a:pt x="5994" y="1061"/>
                  <a:pt x="5994" y="1067"/>
                </a:cubicBezTo>
                <a:cubicBezTo>
                  <a:pt x="5994" y="1067"/>
                  <a:pt x="6000" y="1061"/>
                  <a:pt x="6000" y="1067"/>
                </a:cubicBezTo>
                <a:cubicBezTo>
                  <a:pt x="6006" y="1067"/>
                  <a:pt x="6006" y="1067"/>
                  <a:pt x="6012" y="1067"/>
                </a:cubicBezTo>
                <a:cubicBezTo>
                  <a:pt x="6012" y="1067"/>
                  <a:pt x="6012" y="1073"/>
                  <a:pt x="6018" y="1073"/>
                </a:cubicBezTo>
                <a:lnTo>
                  <a:pt x="6024" y="1073"/>
                </a:lnTo>
                <a:cubicBezTo>
                  <a:pt x="6024" y="1079"/>
                  <a:pt x="6024" y="1079"/>
                  <a:pt x="6030" y="1079"/>
                </a:cubicBezTo>
                <a:cubicBezTo>
                  <a:pt x="6030" y="1085"/>
                  <a:pt x="6030" y="1091"/>
                  <a:pt x="6036" y="1091"/>
                </a:cubicBezTo>
                <a:cubicBezTo>
                  <a:pt x="6036" y="1097"/>
                  <a:pt x="6036" y="1097"/>
                  <a:pt x="6036" y="1097"/>
                </a:cubicBezTo>
                <a:cubicBezTo>
                  <a:pt x="6036" y="1103"/>
                  <a:pt x="6036" y="1103"/>
                  <a:pt x="6042" y="1103"/>
                </a:cubicBezTo>
                <a:cubicBezTo>
                  <a:pt x="6042" y="1109"/>
                  <a:pt x="6048" y="1109"/>
                  <a:pt x="6048" y="1115"/>
                </a:cubicBezTo>
                <a:cubicBezTo>
                  <a:pt x="6054" y="1115"/>
                  <a:pt x="6054" y="1121"/>
                  <a:pt x="6054" y="1121"/>
                </a:cubicBezTo>
                <a:cubicBezTo>
                  <a:pt x="6059" y="1121"/>
                  <a:pt x="6059" y="1127"/>
                  <a:pt x="6059" y="1127"/>
                </a:cubicBezTo>
                <a:cubicBezTo>
                  <a:pt x="6059" y="1132"/>
                  <a:pt x="6065" y="1132"/>
                  <a:pt x="6065" y="1132"/>
                </a:cubicBezTo>
                <a:cubicBezTo>
                  <a:pt x="6065" y="1138"/>
                  <a:pt x="6071" y="1138"/>
                  <a:pt x="6071" y="1138"/>
                </a:cubicBezTo>
                <a:cubicBezTo>
                  <a:pt x="6071" y="1144"/>
                  <a:pt x="6071" y="1144"/>
                  <a:pt x="6077" y="1150"/>
                </a:cubicBezTo>
                <a:cubicBezTo>
                  <a:pt x="6077" y="1156"/>
                  <a:pt x="6077" y="1156"/>
                  <a:pt x="6077" y="1162"/>
                </a:cubicBezTo>
                <a:cubicBezTo>
                  <a:pt x="6083" y="1162"/>
                  <a:pt x="6083" y="1168"/>
                  <a:pt x="6083" y="1168"/>
                </a:cubicBezTo>
                <a:cubicBezTo>
                  <a:pt x="6083" y="1174"/>
                  <a:pt x="6089" y="1180"/>
                  <a:pt x="6095" y="1186"/>
                </a:cubicBezTo>
                <a:cubicBezTo>
                  <a:pt x="6095" y="1186"/>
                  <a:pt x="6095" y="1186"/>
                  <a:pt x="6101" y="1192"/>
                </a:cubicBezTo>
                <a:cubicBezTo>
                  <a:pt x="6101" y="1192"/>
                  <a:pt x="6107" y="1198"/>
                  <a:pt x="6113" y="1198"/>
                </a:cubicBezTo>
                <a:lnTo>
                  <a:pt x="6113" y="1204"/>
                </a:lnTo>
                <a:cubicBezTo>
                  <a:pt x="6113" y="1210"/>
                  <a:pt x="6113" y="1210"/>
                  <a:pt x="6113" y="1210"/>
                </a:cubicBezTo>
                <a:cubicBezTo>
                  <a:pt x="6113" y="1215"/>
                  <a:pt x="6113" y="1215"/>
                  <a:pt x="6113" y="1221"/>
                </a:cubicBezTo>
                <a:cubicBezTo>
                  <a:pt x="6113" y="1221"/>
                  <a:pt x="6107" y="1221"/>
                  <a:pt x="6107" y="1227"/>
                </a:cubicBezTo>
                <a:cubicBezTo>
                  <a:pt x="6107" y="1233"/>
                  <a:pt x="6113" y="1233"/>
                  <a:pt x="6113" y="1233"/>
                </a:cubicBezTo>
                <a:cubicBezTo>
                  <a:pt x="6119" y="1245"/>
                  <a:pt x="6125" y="1245"/>
                  <a:pt x="6125" y="1251"/>
                </a:cubicBezTo>
                <a:cubicBezTo>
                  <a:pt x="6125" y="1281"/>
                  <a:pt x="6125" y="1281"/>
                  <a:pt x="6125" y="1281"/>
                </a:cubicBezTo>
                <a:cubicBezTo>
                  <a:pt x="6125" y="1287"/>
                  <a:pt x="6119" y="1287"/>
                  <a:pt x="6119" y="1293"/>
                </a:cubicBezTo>
                <a:lnTo>
                  <a:pt x="6113" y="1299"/>
                </a:lnTo>
                <a:cubicBezTo>
                  <a:pt x="6113" y="1304"/>
                  <a:pt x="6113" y="1304"/>
                  <a:pt x="6113" y="1310"/>
                </a:cubicBezTo>
                <a:cubicBezTo>
                  <a:pt x="6143" y="1310"/>
                  <a:pt x="6143" y="1310"/>
                  <a:pt x="6143" y="1310"/>
                </a:cubicBezTo>
                <a:cubicBezTo>
                  <a:pt x="6143" y="1334"/>
                  <a:pt x="6143" y="1334"/>
                  <a:pt x="6143" y="1334"/>
                </a:cubicBezTo>
                <a:cubicBezTo>
                  <a:pt x="6136" y="1334"/>
                  <a:pt x="6131" y="1334"/>
                  <a:pt x="6125" y="1334"/>
                </a:cubicBezTo>
                <a:cubicBezTo>
                  <a:pt x="6125" y="1334"/>
                  <a:pt x="6119" y="1340"/>
                  <a:pt x="6113" y="1340"/>
                </a:cubicBezTo>
                <a:lnTo>
                  <a:pt x="6113" y="1346"/>
                </a:lnTo>
                <a:cubicBezTo>
                  <a:pt x="6113" y="1358"/>
                  <a:pt x="6119" y="1358"/>
                  <a:pt x="6119" y="1370"/>
                </a:cubicBezTo>
                <a:cubicBezTo>
                  <a:pt x="6119" y="1376"/>
                  <a:pt x="6119" y="1382"/>
                  <a:pt x="6119" y="1387"/>
                </a:cubicBezTo>
                <a:cubicBezTo>
                  <a:pt x="6095" y="1387"/>
                  <a:pt x="6095" y="1387"/>
                  <a:pt x="6095" y="1387"/>
                </a:cubicBezTo>
                <a:cubicBezTo>
                  <a:pt x="6095" y="1411"/>
                  <a:pt x="6095" y="1411"/>
                  <a:pt x="6095" y="1411"/>
                </a:cubicBezTo>
                <a:cubicBezTo>
                  <a:pt x="6101" y="1411"/>
                  <a:pt x="6101" y="1423"/>
                  <a:pt x="6107" y="1423"/>
                </a:cubicBezTo>
                <a:cubicBezTo>
                  <a:pt x="6113" y="1429"/>
                  <a:pt x="6119" y="1429"/>
                  <a:pt x="6125" y="1429"/>
                </a:cubicBezTo>
                <a:cubicBezTo>
                  <a:pt x="6136" y="1429"/>
                  <a:pt x="6136" y="1429"/>
                  <a:pt x="6136" y="1429"/>
                </a:cubicBezTo>
                <a:cubicBezTo>
                  <a:pt x="6143" y="1429"/>
                  <a:pt x="6148" y="1429"/>
                  <a:pt x="6148" y="1429"/>
                </a:cubicBezTo>
                <a:cubicBezTo>
                  <a:pt x="6154" y="1435"/>
                  <a:pt x="6154" y="1435"/>
                  <a:pt x="6160" y="1435"/>
                </a:cubicBezTo>
                <a:cubicBezTo>
                  <a:pt x="6220" y="1435"/>
                  <a:pt x="6220" y="1435"/>
                  <a:pt x="6220" y="1435"/>
                </a:cubicBezTo>
                <a:cubicBezTo>
                  <a:pt x="6220" y="1429"/>
                  <a:pt x="6220" y="1423"/>
                  <a:pt x="6220" y="1417"/>
                </a:cubicBezTo>
                <a:lnTo>
                  <a:pt x="6225" y="1411"/>
                </a:lnTo>
                <a:cubicBezTo>
                  <a:pt x="6231" y="1411"/>
                  <a:pt x="6237" y="1411"/>
                  <a:pt x="6249" y="1411"/>
                </a:cubicBezTo>
                <a:cubicBezTo>
                  <a:pt x="6249" y="1411"/>
                  <a:pt x="6255" y="1411"/>
                  <a:pt x="6261" y="1411"/>
                </a:cubicBezTo>
                <a:lnTo>
                  <a:pt x="6267" y="1411"/>
                </a:lnTo>
                <a:cubicBezTo>
                  <a:pt x="6273" y="1417"/>
                  <a:pt x="6273" y="1417"/>
                  <a:pt x="6273" y="1423"/>
                </a:cubicBezTo>
                <a:cubicBezTo>
                  <a:pt x="6273" y="1429"/>
                  <a:pt x="6273" y="1435"/>
                  <a:pt x="6273" y="1435"/>
                </a:cubicBezTo>
                <a:cubicBezTo>
                  <a:pt x="6273" y="1441"/>
                  <a:pt x="6279" y="1447"/>
                  <a:pt x="6279" y="1447"/>
                </a:cubicBezTo>
                <a:cubicBezTo>
                  <a:pt x="6285" y="1453"/>
                  <a:pt x="6285" y="1459"/>
                  <a:pt x="6291" y="1459"/>
                </a:cubicBezTo>
                <a:cubicBezTo>
                  <a:pt x="6297" y="1465"/>
                  <a:pt x="6297" y="1470"/>
                  <a:pt x="6303" y="1470"/>
                </a:cubicBezTo>
                <a:cubicBezTo>
                  <a:pt x="6309" y="1470"/>
                  <a:pt x="6314" y="1470"/>
                  <a:pt x="6314" y="1470"/>
                </a:cubicBezTo>
                <a:cubicBezTo>
                  <a:pt x="6320" y="1470"/>
                  <a:pt x="6326" y="1470"/>
                  <a:pt x="6326" y="1470"/>
                </a:cubicBezTo>
                <a:cubicBezTo>
                  <a:pt x="6332" y="1470"/>
                  <a:pt x="6332" y="1470"/>
                  <a:pt x="6338" y="1476"/>
                </a:cubicBezTo>
                <a:cubicBezTo>
                  <a:pt x="6344" y="1476"/>
                  <a:pt x="6344" y="1476"/>
                  <a:pt x="6350" y="1482"/>
                </a:cubicBezTo>
                <a:cubicBezTo>
                  <a:pt x="6356" y="1482"/>
                  <a:pt x="6356" y="1488"/>
                  <a:pt x="6356" y="1494"/>
                </a:cubicBezTo>
                <a:cubicBezTo>
                  <a:pt x="6362" y="1494"/>
                  <a:pt x="6368" y="1494"/>
                  <a:pt x="6368" y="1500"/>
                </a:cubicBezTo>
                <a:cubicBezTo>
                  <a:pt x="6374" y="1500"/>
                  <a:pt x="6374" y="1506"/>
                  <a:pt x="6374" y="1512"/>
                </a:cubicBezTo>
                <a:cubicBezTo>
                  <a:pt x="6368" y="1524"/>
                  <a:pt x="6368" y="1524"/>
                  <a:pt x="6368" y="1524"/>
                </a:cubicBezTo>
                <a:cubicBezTo>
                  <a:pt x="6350" y="1524"/>
                  <a:pt x="6350" y="1524"/>
                  <a:pt x="6350" y="1524"/>
                </a:cubicBezTo>
                <a:cubicBezTo>
                  <a:pt x="6344" y="1524"/>
                  <a:pt x="6338" y="1518"/>
                  <a:pt x="6332" y="1518"/>
                </a:cubicBezTo>
                <a:cubicBezTo>
                  <a:pt x="6309" y="1518"/>
                  <a:pt x="6309" y="1518"/>
                  <a:pt x="6309" y="1518"/>
                </a:cubicBezTo>
                <a:cubicBezTo>
                  <a:pt x="6297" y="1518"/>
                  <a:pt x="6285" y="1524"/>
                  <a:pt x="6273" y="1518"/>
                </a:cubicBezTo>
                <a:cubicBezTo>
                  <a:pt x="6273" y="1518"/>
                  <a:pt x="6267" y="1512"/>
                  <a:pt x="6261" y="1512"/>
                </a:cubicBezTo>
                <a:cubicBezTo>
                  <a:pt x="6261" y="1512"/>
                  <a:pt x="6267" y="1500"/>
                  <a:pt x="6261" y="1500"/>
                </a:cubicBezTo>
                <a:cubicBezTo>
                  <a:pt x="6255" y="1500"/>
                  <a:pt x="6255" y="1500"/>
                  <a:pt x="6249" y="1500"/>
                </a:cubicBezTo>
                <a:cubicBezTo>
                  <a:pt x="6243" y="1500"/>
                  <a:pt x="6237" y="1500"/>
                  <a:pt x="6225" y="1494"/>
                </a:cubicBezTo>
                <a:cubicBezTo>
                  <a:pt x="6220" y="1494"/>
                  <a:pt x="6214" y="1494"/>
                  <a:pt x="6202" y="1494"/>
                </a:cubicBezTo>
                <a:cubicBezTo>
                  <a:pt x="6190" y="1494"/>
                  <a:pt x="6178" y="1500"/>
                  <a:pt x="6166" y="1500"/>
                </a:cubicBezTo>
                <a:cubicBezTo>
                  <a:pt x="6172" y="1512"/>
                  <a:pt x="6172" y="1518"/>
                  <a:pt x="6178" y="1524"/>
                </a:cubicBezTo>
                <a:cubicBezTo>
                  <a:pt x="6178" y="1530"/>
                  <a:pt x="6184" y="1530"/>
                  <a:pt x="6190" y="1536"/>
                </a:cubicBezTo>
                <a:cubicBezTo>
                  <a:pt x="6190" y="1536"/>
                  <a:pt x="6196" y="1542"/>
                  <a:pt x="6196" y="1548"/>
                </a:cubicBezTo>
                <a:cubicBezTo>
                  <a:pt x="6196" y="1554"/>
                  <a:pt x="6190" y="1554"/>
                  <a:pt x="6190" y="1559"/>
                </a:cubicBezTo>
                <a:cubicBezTo>
                  <a:pt x="6184" y="1559"/>
                  <a:pt x="6178" y="1559"/>
                  <a:pt x="6172" y="1559"/>
                </a:cubicBezTo>
                <a:cubicBezTo>
                  <a:pt x="6166" y="1559"/>
                  <a:pt x="6160" y="1565"/>
                  <a:pt x="6160" y="1571"/>
                </a:cubicBezTo>
                <a:cubicBezTo>
                  <a:pt x="6154" y="1571"/>
                  <a:pt x="6148" y="1577"/>
                  <a:pt x="6148" y="1583"/>
                </a:cubicBezTo>
                <a:cubicBezTo>
                  <a:pt x="6148" y="1595"/>
                  <a:pt x="6148" y="1601"/>
                  <a:pt x="6154" y="1601"/>
                </a:cubicBezTo>
                <a:cubicBezTo>
                  <a:pt x="6166" y="1613"/>
                  <a:pt x="6172" y="1601"/>
                  <a:pt x="6190" y="1607"/>
                </a:cubicBezTo>
                <a:cubicBezTo>
                  <a:pt x="6196" y="1607"/>
                  <a:pt x="6202" y="1613"/>
                  <a:pt x="6208" y="1619"/>
                </a:cubicBezTo>
                <a:cubicBezTo>
                  <a:pt x="6225" y="1625"/>
                  <a:pt x="6225" y="1642"/>
                  <a:pt x="6243" y="1642"/>
                </a:cubicBezTo>
                <a:cubicBezTo>
                  <a:pt x="6249" y="1642"/>
                  <a:pt x="6249" y="1636"/>
                  <a:pt x="6255" y="1631"/>
                </a:cubicBezTo>
                <a:cubicBezTo>
                  <a:pt x="6261" y="1625"/>
                  <a:pt x="6261" y="1613"/>
                  <a:pt x="6273" y="1613"/>
                </a:cubicBezTo>
                <a:cubicBezTo>
                  <a:pt x="6291" y="1613"/>
                  <a:pt x="6297" y="1613"/>
                  <a:pt x="6309" y="1613"/>
                </a:cubicBezTo>
                <a:cubicBezTo>
                  <a:pt x="6309" y="1571"/>
                  <a:pt x="6309" y="1571"/>
                  <a:pt x="6309" y="1571"/>
                </a:cubicBezTo>
                <a:cubicBezTo>
                  <a:pt x="6297" y="1571"/>
                  <a:pt x="6291" y="1577"/>
                  <a:pt x="6279" y="1571"/>
                </a:cubicBezTo>
                <a:cubicBezTo>
                  <a:pt x="6273" y="1571"/>
                  <a:pt x="6273" y="1571"/>
                  <a:pt x="6267" y="1571"/>
                </a:cubicBezTo>
                <a:cubicBezTo>
                  <a:pt x="6261" y="1571"/>
                  <a:pt x="6267" y="1559"/>
                  <a:pt x="6261" y="1559"/>
                </a:cubicBezTo>
                <a:cubicBezTo>
                  <a:pt x="6255" y="1559"/>
                  <a:pt x="6255" y="1559"/>
                  <a:pt x="6249" y="1559"/>
                </a:cubicBezTo>
                <a:cubicBezTo>
                  <a:pt x="6249" y="1559"/>
                  <a:pt x="6243" y="1559"/>
                  <a:pt x="6237" y="1559"/>
                </a:cubicBezTo>
                <a:cubicBezTo>
                  <a:pt x="6243" y="1548"/>
                  <a:pt x="6243" y="1548"/>
                  <a:pt x="6243" y="1548"/>
                </a:cubicBezTo>
                <a:cubicBezTo>
                  <a:pt x="6267" y="1548"/>
                  <a:pt x="6267" y="1548"/>
                  <a:pt x="6267" y="1548"/>
                </a:cubicBezTo>
                <a:cubicBezTo>
                  <a:pt x="6273" y="1548"/>
                  <a:pt x="6273" y="1548"/>
                  <a:pt x="6279" y="1548"/>
                </a:cubicBezTo>
                <a:cubicBezTo>
                  <a:pt x="6285" y="1554"/>
                  <a:pt x="6285" y="1554"/>
                  <a:pt x="6291" y="1559"/>
                </a:cubicBezTo>
                <a:cubicBezTo>
                  <a:pt x="6297" y="1559"/>
                  <a:pt x="6297" y="1559"/>
                  <a:pt x="6303" y="1565"/>
                </a:cubicBezTo>
                <a:cubicBezTo>
                  <a:pt x="6303" y="1565"/>
                  <a:pt x="6309" y="1565"/>
                  <a:pt x="6314" y="1565"/>
                </a:cubicBezTo>
                <a:cubicBezTo>
                  <a:pt x="6320" y="1565"/>
                  <a:pt x="6320" y="1565"/>
                  <a:pt x="6326" y="1565"/>
                </a:cubicBezTo>
                <a:cubicBezTo>
                  <a:pt x="6350" y="1565"/>
                  <a:pt x="6350" y="1565"/>
                  <a:pt x="6350" y="1565"/>
                </a:cubicBezTo>
                <a:cubicBezTo>
                  <a:pt x="6356" y="1565"/>
                  <a:pt x="6368" y="1565"/>
                  <a:pt x="6374" y="1571"/>
                </a:cubicBezTo>
                <a:cubicBezTo>
                  <a:pt x="6380" y="1571"/>
                  <a:pt x="6386" y="1577"/>
                  <a:pt x="6386" y="1583"/>
                </a:cubicBezTo>
                <a:cubicBezTo>
                  <a:pt x="6386" y="1589"/>
                  <a:pt x="6386" y="1589"/>
                  <a:pt x="6386" y="1589"/>
                </a:cubicBezTo>
                <a:cubicBezTo>
                  <a:pt x="6386" y="1595"/>
                  <a:pt x="6374" y="1595"/>
                  <a:pt x="6374" y="1601"/>
                </a:cubicBezTo>
                <a:cubicBezTo>
                  <a:pt x="6368" y="1601"/>
                  <a:pt x="6374" y="1607"/>
                  <a:pt x="6374" y="1613"/>
                </a:cubicBezTo>
                <a:cubicBezTo>
                  <a:pt x="6368" y="1619"/>
                  <a:pt x="6362" y="1619"/>
                  <a:pt x="6362" y="1625"/>
                </a:cubicBezTo>
                <a:cubicBezTo>
                  <a:pt x="6362" y="1631"/>
                  <a:pt x="6362" y="1631"/>
                  <a:pt x="6362" y="1631"/>
                </a:cubicBezTo>
                <a:cubicBezTo>
                  <a:pt x="6362" y="1636"/>
                  <a:pt x="6368" y="1636"/>
                  <a:pt x="6368" y="1642"/>
                </a:cubicBezTo>
                <a:cubicBezTo>
                  <a:pt x="6374" y="1642"/>
                  <a:pt x="6380" y="1648"/>
                  <a:pt x="6380" y="1648"/>
                </a:cubicBezTo>
                <a:cubicBezTo>
                  <a:pt x="6386" y="1654"/>
                  <a:pt x="6386" y="1660"/>
                  <a:pt x="6386" y="1666"/>
                </a:cubicBezTo>
                <a:cubicBezTo>
                  <a:pt x="6386" y="1696"/>
                  <a:pt x="6386" y="1696"/>
                  <a:pt x="6386" y="1696"/>
                </a:cubicBezTo>
                <a:cubicBezTo>
                  <a:pt x="6356" y="1696"/>
                  <a:pt x="6356" y="1696"/>
                  <a:pt x="6356" y="1696"/>
                </a:cubicBezTo>
                <a:cubicBezTo>
                  <a:pt x="6350" y="1696"/>
                  <a:pt x="6350" y="1690"/>
                  <a:pt x="6344" y="1696"/>
                </a:cubicBezTo>
                <a:cubicBezTo>
                  <a:pt x="6338" y="1696"/>
                  <a:pt x="6338" y="1702"/>
                  <a:pt x="6332" y="1702"/>
                </a:cubicBezTo>
                <a:cubicBezTo>
                  <a:pt x="6326" y="1708"/>
                  <a:pt x="6326" y="1714"/>
                  <a:pt x="6326" y="1714"/>
                </a:cubicBezTo>
                <a:cubicBezTo>
                  <a:pt x="6320" y="1714"/>
                  <a:pt x="6314" y="1714"/>
                  <a:pt x="6309" y="1714"/>
                </a:cubicBezTo>
                <a:cubicBezTo>
                  <a:pt x="6297" y="1714"/>
                  <a:pt x="6297" y="1714"/>
                  <a:pt x="6297" y="1714"/>
                </a:cubicBezTo>
                <a:cubicBezTo>
                  <a:pt x="6291" y="1714"/>
                  <a:pt x="6291" y="1708"/>
                  <a:pt x="6285" y="1708"/>
                </a:cubicBezTo>
                <a:cubicBezTo>
                  <a:pt x="6285" y="1708"/>
                  <a:pt x="6279" y="1714"/>
                  <a:pt x="6273" y="1714"/>
                </a:cubicBezTo>
                <a:cubicBezTo>
                  <a:pt x="6273" y="1767"/>
                  <a:pt x="6273" y="1767"/>
                  <a:pt x="6273" y="1767"/>
                </a:cubicBezTo>
                <a:cubicBezTo>
                  <a:pt x="6267" y="1767"/>
                  <a:pt x="6261" y="1767"/>
                  <a:pt x="6261" y="1767"/>
                </a:cubicBezTo>
                <a:cubicBezTo>
                  <a:pt x="6255" y="1761"/>
                  <a:pt x="6249" y="1761"/>
                  <a:pt x="6243" y="1761"/>
                </a:cubicBezTo>
                <a:cubicBezTo>
                  <a:pt x="6237" y="1761"/>
                  <a:pt x="6243" y="1767"/>
                  <a:pt x="6237" y="1773"/>
                </a:cubicBezTo>
                <a:cubicBezTo>
                  <a:pt x="6231" y="1773"/>
                  <a:pt x="6225" y="1773"/>
                  <a:pt x="6225" y="1779"/>
                </a:cubicBezTo>
                <a:cubicBezTo>
                  <a:pt x="6220" y="1779"/>
                  <a:pt x="6214" y="1779"/>
                  <a:pt x="6214" y="1779"/>
                </a:cubicBezTo>
                <a:cubicBezTo>
                  <a:pt x="6208" y="1779"/>
                  <a:pt x="6202" y="1779"/>
                  <a:pt x="6202" y="1785"/>
                </a:cubicBezTo>
                <a:cubicBezTo>
                  <a:pt x="6196" y="1785"/>
                  <a:pt x="6196" y="1797"/>
                  <a:pt x="6196" y="1802"/>
                </a:cubicBezTo>
                <a:cubicBezTo>
                  <a:pt x="6196" y="1809"/>
                  <a:pt x="6196" y="1809"/>
                  <a:pt x="6196" y="1809"/>
                </a:cubicBezTo>
                <a:cubicBezTo>
                  <a:pt x="6196" y="1814"/>
                  <a:pt x="6202" y="1820"/>
                  <a:pt x="6202" y="1820"/>
                </a:cubicBezTo>
                <a:cubicBezTo>
                  <a:pt x="6208" y="1826"/>
                  <a:pt x="6208" y="1832"/>
                  <a:pt x="6214" y="1838"/>
                </a:cubicBezTo>
                <a:cubicBezTo>
                  <a:pt x="6214" y="1838"/>
                  <a:pt x="6220" y="1838"/>
                  <a:pt x="6225" y="1838"/>
                </a:cubicBezTo>
                <a:cubicBezTo>
                  <a:pt x="6225" y="1844"/>
                  <a:pt x="6231" y="1844"/>
                  <a:pt x="6237" y="1844"/>
                </a:cubicBezTo>
                <a:cubicBezTo>
                  <a:pt x="6243" y="1844"/>
                  <a:pt x="6243" y="1850"/>
                  <a:pt x="6249" y="1850"/>
                </a:cubicBezTo>
                <a:cubicBezTo>
                  <a:pt x="6249" y="1856"/>
                  <a:pt x="6255" y="1856"/>
                  <a:pt x="6261" y="1856"/>
                </a:cubicBezTo>
                <a:cubicBezTo>
                  <a:pt x="6261" y="1862"/>
                  <a:pt x="6261" y="1874"/>
                  <a:pt x="6261" y="1880"/>
                </a:cubicBezTo>
                <a:cubicBezTo>
                  <a:pt x="6255" y="1880"/>
                  <a:pt x="6249" y="1880"/>
                  <a:pt x="6243" y="1886"/>
                </a:cubicBezTo>
                <a:cubicBezTo>
                  <a:pt x="6237" y="1886"/>
                  <a:pt x="6231" y="1897"/>
                  <a:pt x="6231" y="1903"/>
                </a:cubicBezTo>
                <a:cubicBezTo>
                  <a:pt x="6231" y="1915"/>
                  <a:pt x="6243" y="1921"/>
                  <a:pt x="6249" y="1933"/>
                </a:cubicBezTo>
                <a:cubicBezTo>
                  <a:pt x="6249" y="1939"/>
                  <a:pt x="6255" y="1945"/>
                  <a:pt x="6261" y="1957"/>
                </a:cubicBezTo>
                <a:lnTo>
                  <a:pt x="6261" y="1963"/>
                </a:lnTo>
                <a:cubicBezTo>
                  <a:pt x="6267" y="1968"/>
                  <a:pt x="6273" y="1968"/>
                  <a:pt x="6279" y="1968"/>
                </a:cubicBezTo>
                <a:cubicBezTo>
                  <a:pt x="6285" y="1968"/>
                  <a:pt x="6291" y="1968"/>
                  <a:pt x="6297" y="1963"/>
                </a:cubicBezTo>
                <a:cubicBezTo>
                  <a:pt x="6303" y="1963"/>
                  <a:pt x="6303" y="1957"/>
                  <a:pt x="6309" y="1957"/>
                </a:cubicBezTo>
                <a:cubicBezTo>
                  <a:pt x="6309" y="1951"/>
                  <a:pt x="6314" y="1957"/>
                  <a:pt x="6320" y="1957"/>
                </a:cubicBezTo>
                <a:cubicBezTo>
                  <a:pt x="6332" y="1957"/>
                  <a:pt x="6332" y="1957"/>
                  <a:pt x="6332" y="1957"/>
                </a:cubicBezTo>
                <a:cubicBezTo>
                  <a:pt x="6332" y="1957"/>
                  <a:pt x="6338" y="1957"/>
                  <a:pt x="6344" y="1957"/>
                </a:cubicBezTo>
                <a:cubicBezTo>
                  <a:pt x="6344" y="1963"/>
                  <a:pt x="6344" y="1968"/>
                  <a:pt x="6344" y="1968"/>
                </a:cubicBezTo>
                <a:cubicBezTo>
                  <a:pt x="6338" y="1975"/>
                  <a:pt x="6344" y="1980"/>
                  <a:pt x="6338" y="1980"/>
                </a:cubicBezTo>
                <a:cubicBezTo>
                  <a:pt x="6338" y="1986"/>
                  <a:pt x="6332" y="1980"/>
                  <a:pt x="6326" y="1980"/>
                </a:cubicBezTo>
                <a:cubicBezTo>
                  <a:pt x="6326" y="1986"/>
                  <a:pt x="6320" y="1986"/>
                  <a:pt x="6314" y="1986"/>
                </a:cubicBezTo>
                <a:cubicBezTo>
                  <a:pt x="6314" y="1992"/>
                  <a:pt x="6314" y="1998"/>
                  <a:pt x="6314" y="1998"/>
                </a:cubicBezTo>
                <a:cubicBezTo>
                  <a:pt x="6314" y="2004"/>
                  <a:pt x="6309" y="2004"/>
                  <a:pt x="6309" y="2010"/>
                </a:cubicBezTo>
                <a:cubicBezTo>
                  <a:pt x="6309" y="2016"/>
                  <a:pt x="6297" y="2016"/>
                  <a:pt x="6297" y="2028"/>
                </a:cubicBezTo>
                <a:cubicBezTo>
                  <a:pt x="6297" y="2034"/>
                  <a:pt x="6303" y="2034"/>
                  <a:pt x="6303" y="2040"/>
                </a:cubicBezTo>
                <a:cubicBezTo>
                  <a:pt x="6303" y="2052"/>
                  <a:pt x="6303" y="2057"/>
                  <a:pt x="6309" y="2063"/>
                </a:cubicBezTo>
                <a:cubicBezTo>
                  <a:pt x="6314" y="2069"/>
                  <a:pt x="6314" y="2075"/>
                  <a:pt x="6320" y="2075"/>
                </a:cubicBezTo>
                <a:cubicBezTo>
                  <a:pt x="6320" y="2081"/>
                  <a:pt x="6326" y="2075"/>
                  <a:pt x="6332" y="2075"/>
                </a:cubicBezTo>
                <a:cubicBezTo>
                  <a:pt x="6332" y="2075"/>
                  <a:pt x="6338" y="2075"/>
                  <a:pt x="6344" y="2075"/>
                </a:cubicBezTo>
                <a:lnTo>
                  <a:pt x="6350" y="2069"/>
                </a:lnTo>
                <a:cubicBezTo>
                  <a:pt x="6356" y="2063"/>
                  <a:pt x="6356" y="2057"/>
                  <a:pt x="6362" y="2057"/>
                </a:cubicBezTo>
                <a:cubicBezTo>
                  <a:pt x="6362" y="2052"/>
                  <a:pt x="6362" y="2046"/>
                  <a:pt x="6368" y="2046"/>
                </a:cubicBezTo>
                <a:cubicBezTo>
                  <a:pt x="6368" y="2046"/>
                  <a:pt x="6374" y="2040"/>
                  <a:pt x="6380" y="2040"/>
                </a:cubicBezTo>
                <a:cubicBezTo>
                  <a:pt x="6386" y="2040"/>
                  <a:pt x="6391" y="2046"/>
                  <a:pt x="6397" y="2046"/>
                </a:cubicBezTo>
                <a:cubicBezTo>
                  <a:pt x="6397" y="2093"/>
                  <a:pt x="6397" y="2093"/>
                  <a:pt x="6397" y="2093"/>
                </a:cubicBezTo>
                <a:cubicBezTo>
                  <a:pt x="6391" y="2093"/>
                  <a:pt x="6391" y="2099"/>
                  <a:pt x="6386" y="2105"/>
                </a:cubicBezTo>
                <a:cubicBezTo>
                  <a:pt x="6386" y="2105"/>
                  <a:pt x="6380" y="2105"/>
                  <a:pt x="6374" y="2105"/>
                </a:cubicBezTo>
                <a:cubicBezTo>
                  <a:pt x="6374" y="2105"/>
                  <a:pt x="6368" y="2111"/>
                  <a:pt x="6362" y="2111"/>
                </a:cubicBezTo>
                <a:cubicBezTo>
                  <a:pt x="6362" y="2117"/>
                  <a:pt x="6356" y="2117"/>
                  <a:pt x="6350" y="2123"/>
                </a:cubicBezTo>
                <a:cubicBezTo>
                  <a:pt x="6350" y="2129"/>
                  <a:pt x="6350" y="2134"/>
                  <a:pt x="6350" y="2141"/>
                </a:cubicBezTo>
                <a:cubicBezTo>
                  <a:pt x="6350" y="2146"/>
                  <a:pt x="6350" y="2152"/>
                  <a:pt x="6356" y="2158"/>
                </a:cubicBezTo>
                <a:cubicBezTo>
                  <a:pt x="6356" y="2158"/>
                  <a:pt x="6362" y="2164"/>
                  <a:pt x="6368" y="2164"/>
                </a:cubicBezTo>
                <a:cubicBezTo>
                  <a:pt x="6374" y="2170"/>
                  <a:pt x="6374" y="2170"/>
                  <a:pt x="6380" y="2176"/>
                </a:cubicBezTo>
                <a:cubicBezTo>
                  <a:pt x="6386" y="2188"/>
                  <a:pt x="6391" y="2200"/>
                  <a:pt x="6403" y="2212"/>
                </a:cubicBezTo>
                <a:cubicBezTo>
                  <a:pt x="6409" y="2212"/>
                  <a:pt x="6415" y="2218"/>
                  <a:pt x="6415" y="2218"/>
                </a:cubicBezTo>
                <a:cubicBezTo>
                  <a:pt x="6415" y="2223"/>
                  <a:pt x="6421" y="2223"/>
                  <a:pt x="6421" y="2229"/>
                </a:cubicBezTo>
                <a:cubicBezTo>
                  <a:pt x="6421" y="2235"/>
                  <a:pt x="6421" y="2241"/>
                  <a:pt x="6421" y="2241"/>
                </a:cubicBezTo>
                <a:cubicBezTo>
                  <a:pt x="6421" y="2253"/>
                  <a:pt x="6433" y="2259"/>
                  <a:pt x="6433" y="2265"/>
                </a:cubicBezTo>
                <a:cubicBezTo>
                  <a:pt x="6439" y="2271"/>
                  <a:pt x="6439" y="2283"/>
                  <a:pt x="6439" y="2289"/>
                </a:cubicBezTo>
                <a:cubicBezTo>
                  <a:pt x="6445" y="2300"/>
                  <a:pt x="6457" y="2300"/>
                  <a:pt x="6463" y="2307"/>
                </a:cubicBezTo>
                <a:cubicBezTo>
                  <a:pt x="6469" y="2312"/>
                  <a:pt x="6475" y="2312"/>
                  <a:pt x="6475" y="2312"/>
                </a:cubicBezTo>
                <a:cubicBezTo>
                  <a:pt x="6480" y="2318"/>
                  <a:pt x="6480" y="2318"/>
                  <a:pt x="6486" y="2324"/>
                </a:cubicBezTo>
                <a:cubicBezTo>
                  <a:pt x="6486" y="2330"/>
                  <a:pt x="6480" y="2342"/>
                  <a:pt x="6486" y="2348"/>
                </a:cubicBezTo>
                <a:cubicBezTo>
                  <a:pt x="6486" y="2354"/>
                  <a:pt x="6486" y="2354"/>
                  <a:pt x="6492" y="2360"/>
                </a:cubicBezTo>
                <a:cubicBezTo>
                  <a:pt x="6504" y="2366"/>
                  <a:pt x="6516" y="2366"/>
                  <a:pt x="6528" y="2372"/>
                </a:cubicBezTo>
                <a:cubicBezTo>
                  <a:pt x="6540" y="2372"/>
                  <a:pt x="6540" y="2384"/>
                  <a:pt x="6552" y="2389"/>
                </a:cubicBezTo>
                <a:cubicBezTo>
                  <a:pt x="6552" y="2389"/>
                  <a:pt x="6552" y="2395"/>
                  <a:pt x="6558" y="2401"/>
                </a:cubicBezTo>
                <a:cubicBezTo>
                  <a:pt x="6563" y="2401"/>
                  <a:pt x="6563" y="2401"/>
                  <a:pt x="6569" y="2401"/>
                </a:cubicBezTo>
                <a:cubicBezTo>
                  <a:pt x="6581" y="2401"/>
                  <a:pt x="6581" y="2401"/>
                  <a:pt x="6581" y="2401"/>
                </a:cubicBezTo>
                <a:cubicBezTo>
                  <a:pt x="6587" y="2401"/>
                  <a:pt x="6587" y="2395"/>
                  <a:pt x="6593" y="2395"/>
                </a:cubicBezTo>
                <a:cubicBezTo>
                  <a:pt x="6599" y="2389"/>
                  <a:pt x="6605" y="2389"/>
                  <a:pt x="6611" y="2389"/>
                </a:cubicBezTo>
                <a:cubicBezTo>
                  <a:pt x="6617" y="2389"/>
                  <a:pt x="6617" y="2389"/>
                  <a:pt x="6617" y="2389"/>
                </a:cubicBezTo>
                <a:cubicBezTo>
                  <a:pt x="6617" y="2389"/>
                  <a:pt x="6623" y="2395"/>
                  <a:pt x="6629" y="2395"/>
                </a:cubicBezTo>
                <a:cubicBezTo>
                  <a:pt x="6629" y="2395"/>
                  <a:pt x="6635" y="2389"/>
                  <a:pt x="6641" y="2395"/>
                </a:cubicBezTo>
                <a:cubicBezTo>
                  <a:pt x="6641" y="2395"/>
                  <a:pt x="6641" y="2401"/>
                  <a:pt x="6641" y="2407"/>
                </a:cubicBezTo>
                <a:cubicBezTo>
                  <a:pt x="6641" y="2407"/>
                  <a:pt x="6641" y="2413"/>
                  <a:pt x="6646" y="2419"/>
                </a:cubicBezTo>
                <a:cubicBezTo>
                  <a:pt x="6646" y="2425"/>
                  <a:pt x="6652" y="2425"/>
                  <a:pt x="6658" y="2425"/>
                </a:cubicBezTo>
                <a:cubicBezTo>
                  <a:pt x="6664" y="2431"/>
                  <a:pt x="6664" y="2431"/>
                  <a:pt x="6670" y="2431"/>
                </a:cubicBezTo>
                <a:cubicBezTo>
                  <a:pt x="6682" y="2437"/>
                  <a:pt x="6688" y="2431"/>
                  <a:pt x="6694" y="2431"/>
                </a:cubicBezTo>
                <a:cubicBezTo>
                  <a:pt x="6700" y="2437"/>
                  <a:pt x="6706" y="2437"/>
                  <a:pt x="6706" y="2443"/>
                </a:cubicBezTo>
                <a:cubicBezTo>
                  <a:pt x="6706" y="2449"/>
                  <a:pt x="6706" y="2455"/>
                  <a:pt x="6712" y="2455"/>
                </a:cubicBezTo>
                <a:cubicBezTo>
                  <a:pt x="6712" y="2461"/>
                  <a:pt x="6718" y="2466"/>
                  <a:pt x="6724" y="2466"/>
                </a:cubicBezTo>
                <a:cubicBezTo>
                  <a:pt x="6729" y="2466"/>
                  <a:pt x="6735" y="2466"/>
                  <a:pt x="6741" y="2466"/>
                </a:cubicBezTo>
                <a:cubicBezTo>
                  <a:pt x="6753" y="2466"/>
                  <a:pt x="6759" y="2473"/>
                  <a:pt x="6765" y="2466"/>
                </a:cubicBezTo>
                <a:cubicBezTo>
                  <a:pt x="6771" y="2466"/>
                  <a:pt x="6771" y="2461"/>
                  <a:pt x="6777" y="2461"/>
                </a:cubicBezTo>
                <a:cubicBezTo>
                  <a:pt x="6783" y="2455"/>
                  <a:pt x="6783" y="2455"/>
                  <a:pt x="6789" y="2455"/>
                </a:cubicBezTo>
                <a:cubicBezTo>
                  <a:pt x="6795" y="2449"/>
                  <a:pt x="6801" y="2449"/>
                  <a:pt x="6801" y="2443"/>
                </a:cubicBezTo>
                <a:cubicBezTo>
                  <a:pt x="6801" y="2443"/>
                  <a:pt x="6801" y="2437"/>
                  <a:pt x="6801" y="2431"/>
                </a:cubicBezTo>
                <a:cubicBezTo>
                  <a:pt x="6801" y="2419"/>
                  <a:pt x="6801" y="2419"/>
                  <a:pt x="6801" y="2419"/>
                </a:cubicBezTo>
                <a:cubicBezTo>
                  <a:pt x="6801" y="2401"/>
                  <a:pt x="6801" y="2389"/>
                  <a:pt x="6807" y="2378"/>
                </a:cubicBezTo>
                <a:cubicBezTo>
                  <a:pt x="6813" y="2366"/>
                  <a:pt x="6824" y="2366"/>
                  <a:pt x="6830" y="2354"/>
                </a:cubicBezTo>
                <a:cubicBezTo>
                  <a:pt x="6830" y="2354"/>
                  <a:pt x="6830" y="2348"/>
                  <a:pt x="6836" y="2342"/>
                </a:cubicBezTo>
                <a:cubicBezTo>
                  <a:pt x="6836" y="2342"/>
                  <a:pt x="6842" y="2336"/>
                  <a:pt x="6842" y="2330"/>
                </a:cubicBezTo>
                <a:cubicBezTo>
                  <a:pt x="6842" y="2324"/>
                  <a:pt x="6836" y="2318"/>
                  <a:pt x="6836" y="2312"/>
                </a:cubicBezTo>
                <a:cubicBezTo>
                  <a:pt x="6836" y="2307"/>
                  <a:pt x="6836" y="2307"/>
                  <a:pt x="6836" y="2300"/>
                </a:cubicBezTo>
                <a:cubicBezTo>
                  <a:pt x="6836" y="2295"/>
                  <a:pt x="6836" y="2295"/>
                  <a:pt x="6836" y="2289"/>
                </a:cubicBezTo>
                <a:cubicBezTo>
                  <a:pt x="6836" y="2277"/>
                  <a:pt x="6836" y="2271"/>
                  <a:pt x="6836" y="2265"/>
                </a:cubicBezTo>
                <a:cubicBezTo>
                  <a:pt x="6830" y="2259"/>
                  <a:pt x="6824" y="2259"/>
                  <a:pt x="6824" y="2259"/>
                </a:cubicBezTo>
                <a:cubicBezTo>
                  <a:pt x="6824" y="2253"/>
                  <a:pt x="6818" y="2247"/>
                  <a:pt x="6818" y="2247"/>
                </a:cubicBezTo>
                <a:cubicBezTo>
                  <a:pt x="6818" y="2241"/>
                  <a:pt x="6813" y="2235"/>
                  <a:pt x="6813" y="2235"/>
                </a:cubicBezTo>
                <a:cubicBezTo>
                  <a:pt x="6813" y="2223"/>
                  <a:pt x="6830" y="2218"/>
                  <a:pt x="6842" y="2218"/>
                </a:cubicBezTo>
                <a:cubicBezTo>
                  <a:pt x="6854" y="2218"/>
                  <a:pt x="6854" y="2218"/>
                  <a:pt x="6854" y="2218"/>
                </a:cubicBezTo>
                <a:cubicBezTo>
                  <a:pt x="6860" y="2218"/>
                  <a:pt x="6860" y="2218"/>
                  <a:pt x="6866" y="2218"/>
                </a:cubicBezTo>
                <a:cubicBezTo>
                  <a:pt x="6878" y="2218"/>
                  <a:pt x="6884" y="2218"/>
                  <a:pt x="6890" y="2218"/>
                </a:cubicBezTo>
                <a:cubicBezTo>
                  <a:pt x="6890" y="2206"/>
                  <a:pt x="6890" y="2206"/>
                  <a:pt x="6890" y="2194"/>
                </a:cubicBezTo>
                <a:lnTo>
                  <a:pt x="6890" y="2188"/>
                </a:lnTo>
                <a:cubicBezTo>
                  <a:pt x="6890" y="2182"/>
                  <a:pt x="6895" y="2176"/>
                  <a:pt x="6895" y="2176"/>
                </a:cubicBezTo>
                <a:cubicBezTo>
                  <a:pt x="6901" y="2170"/>
                  <a:pt x="6901" y="2170"/>
                  <a:pt x="6907" y="2164"/>
                </a:cubicBezTo>
                <a:cubicBezTo>
                  <a:pt x="6913" y="2164"/>
                  <a:pt x="6919" y="2164"/>
                  <a:pt x="6919" y="2164"/>
                </a:cubicBezTo>
                <a:cubicBezTo>
                  <a:pt x="6925" y="2164"/>
                  <a:pt x="6925" y="2158"/>
                  <a:pt x="6931" y="2158"/>
                </a:cubicBezTo>
                <a:cubicBezTo>
                  <a:pt x="6931" y="2099"/>
                  <a:pt x="6931" y="2099"/>
                  <a:pt x="6931" y="2099"/>
                </a:cubicBezTo>
                <a:cubicBezTo>
                  <a:pt x="6937" y="2093"/>
                  <a:pt x="6943" y="2093"/>
                  <a:pt x="6943" y="2087"/>
                </a:cubicBezTo>
                <a:cubicBezTo>
                  <a:pt x="6943" y="2081"/>
                  <a:pt x="6943" y="2075"/>
                  <a:pt x="6943" y="2069"/>
                </a:cubicBezTo>
                <a:cubicBezTo>
                  <a:pt x="6937" y="2063"/>
                  <a:pt x="6937" y="2063"/>
                  <a:pt x="6937" y="2057"/>
                </a:cubicBezTo>
                <a:cubicBezTo>
                  <a:pt x="6931" y="2052"/>
                  <a:pt x="6937" y="2052"/>
                  <a:pt x="6931" y="2046"/>
                </a:cubicBezTo>
                <a:cubicBezTo>
                  <a:pt x="6931" y="2040"/>
                  <a:pt x="6919" y="2046"/>
                  <a:pt x="6919" y="2040"/>
                </a:cubicBezTo>
                <a:cubicBezTo>
                  <a:pt x="6919" y="2034"/>
                  <a:pt x="6919" y="2028"/>
                  <a:pt x="6925" y="2022"/>
                </a:cubicBezTo>
                <a:cubicBezTo>
                  <a:pt x="6931" y="2022"/>
                  <a:pt x="6937" y="2022"/>
                  <a:pt x="6937" y="2022"/>
                </a:cubicBezTo>
                <a:cubicBezTo>
                  <a:pt x="6943" y="2022"/>
                  <a:pt x="6955" y="2022"/>
                  <a:pt x="6961" y="2022"/>
                </a:cubicBezTo>
                <a:cubicBezTo>
                  <a:pt x="6967" y="2016"/>
                  <a:pt x="6967" y="2016"/>
                  <a:pt x="6973" y="2016"/>
                </a:cubicBezTo>
                <a:cubicBezTo>
                  <a:pt x="6979" y="2010"/>
                  <a:pt x="6979" y="2010"/>
                  <a:pt x="6984" y="2004"/>
                </a:cubicBezTo>
                <a:cubicBezTo>
                  <a:pt x="6984" y="2004"/>
                  <a:pt x="6984" y="1998"/>
                  <a:pt x="6984" y="1992"/>
                </a:cubicBezTo>
                <a:cubicBezTo>
                  <a:pt x="6984" y="1992"/>
                  <a:pt x="6984" y="1986"/>
                  <a:pt x="6984" y="1980"/>
                </a:cubicBezTo>
                <a:cubicBezTo>
                  <a:pt x="6984" y="1980"/>
                  <a:pt x="6984" y="1975"/>
                  <a:pt x="6984" y="1968"/>
                </a:cubicBezTo>
                <a:cubicBezTo>
                  <a:pt x="7056" y="1968"/>
                  <a:pt x="7056" y="1968"/>
                  <a:pt x="7056" y="1968"/>
                </a:cubicBezTo>
                <a:cubicBezTo>
                  <a:pt x="7056" y="1957"/>
                  <a:pt x="7056" y="1951"/>
                  <a:pt x="7056" y="1939"/>
                </a:cubicBezTo>
                <a:cubicBezTo>
                  <a:pt x="7056" y="1933"/>
                  <a:pt x="7056" y="1933"/>
                  <a:pt x="7056" y="1927"/>
                </a:cubicBezTo>
                <a:cubicBezTo>
                  <a:pt x="7097" y="1927"/>
                  <a:pt x="7097" y="1927"/>
                  <a:pt x="7097" y="1927"/>
                </a:cubicBezTo>
                <a:cubicBezTo>
                  <a:pt x="7097" y="1939"/>
                  <a:pt x="7091" y="1951"/>
                  <a:pt x="7097" y="1963"/>
                </a:cubicBezTo>
                <a:cubicBezTo>
                  <a:pt x="7097" y="1968"/>
                  <a:pt x="7097" y="1968"/>
                  <a:pt x="7097" y="1975"/>
                </a:cubicBezTo>
                <a:cubicBezTo>
                  <a:pt x="7103" y="1975"/>
                  <a:pt x="7109" y="1975"/>
                  <a:pt x="7121" y="1975"/>
                </a:cubicBezTo>
                <a:cubicBezTo>
                  <a:pt x="7127" y="1975"/>
                  <a:pt x="7127" y="1975"/>
                  <a:pt x="7133" y="1975"/>
                </a:cubicBezTo>
                <a:cubicBezTo>
                  <a:pt x="7145" y="1975"/>
                  <a:pt x="7150" y="1963"/>
                  <a:pt x="7162" y="1957"/>
                </a:cubicBezTo>
                <a:cubicBezTo>
                  <a:pt x="7168" y="1951"/>
                  <a:pt x="7168" y="1945"/>
                  <a:pt x="7174" y="1945"/>
                </a:cubicBezTo>
                <a:cubicBezTo>
                  <a:pt x="7180" y="1939"/>
                  <a:pt x="7180" y="1933"/>
                  <a:pt x="7186" y="1933"/>
                </a:cubicBezTo>
                <a:cubicBezTo>
                  <a:pt x="7192" y="1927"/>
                  <a:pt x="7192" y="1927"/>
                  <a:pt x="7198" y="1927"/>
                </a:cubicBezTo>
                <a:cubicBezTo>
                  <a:pt x="7210" y="1927"/>
                  <a:pt x="7210" y="1927"/>
                  <a:pt x="7210" y="1927"/>
                </a:cubicBezTo>
                <a:cubicBezTo>
                  <a:pt x="7216" y="1927"/>
                  <a:pt x="7222" y="1927"/>
                  <a:pt x="7234" y="1927"/>
                </a:cubicBezTo>
                <a:cubicBezTo>
                  <a:pt x="7234" y="1927"/>
                  <a:pt x="7239" y="1921"/>
                  <a:pt x="7245" y="1921"/>
                </a:cubicBezTo>
                <a:cubicBezTo>
                  <a:pt x="7245" y="1915"/>
                  <a:pt x="7251" y="1921"/>
                  <a:pt x="7257" y="1915"/>
                </a:cubicBezTo>
                <a:cubicBezTo>
                  <a:pt x="7257" y="1915"/>
                  <a:pt x="7251" y="1909"/>
                  <a:pt x="7257" y="1903"/>
                </a:cubicBezTo>
                <a:cubicBezTo>
                  <a:pt x="7263" y="1891"/>
                  <a:pt x="7263" y="1891"/>
                  <a:pt x="7263" y="1891"/>
                </a:cubicBezTo>
                <a:lnTo>
                  <a:pt x="7269" y="1886"/>
                </a:lnTo>
                <a:cubicBezTo>
                  <a:pt x="7275" y="1880"/>
                  <a:pt x="7281" y="1880"/>
                  <a:pt x="7281" y="1880"/>
                </a:cubicBezTo>
                <a:cubicBezTo>
                  <a:pt x="7287" y="1874"/>
                  <a:pt x="7293" y="1874"/>
                  <a:pt x="7293" y="1874"/>
                </a:cubicBezTo>
                <a:cubicBezTo>
                  <a:pt x="7299" y="1868"/>
                  <a:pt x="7299" y="1862"/>
                  <a:pt x="7299" y="1862"/>
                </a:cubicBezTo>
                <a:cubicBezTo>
                  <a:pt x="7305" y="1856"/>
                  <a:pt x="7305" y="1850"/>
                  <a:pt x="7311" y="1850"/>
                </a:cubicBezTo>
                <a:cubicBezTo>
                  <a:pt x="7311" y="1844"/>
                  <a:pt x="7316" y="1850"/>
                  <a:pt x="7322" y="1844"/>
                </a:cubicBezTo>
                <a:cubicBezTo>
                  <a:pt x="7328" y="1838"/>
                  <a:pt x="7328" y="1832"/>
                  <a:pt x="7334" y="1820"/>
                </a:cubicBezTo>
                <a:cubicBezTo>
                  <a:pt x="7334" y="1820"/>
                  <a:pt x="7334" y="1814"/>
                  <a:pt x="7340" y="1809"/>
                </a:cubicBezTo>
                <a:cubicBezTo>
                  <a:pt x="7340" y="1809"/>
                  <a:pt x="7346" y="1809"/>
                  <a:pt x="7352" y="1809"/>
                </a:cubicBezTo>
                <a:cubicBezTo>
                  <a:pt x="7358" y="1809"/>
                  <a:pt x="7358" y="1809"/>
                  <a:pt x="7364" y="1802"/>
                </a:cubicBezTo>
                <a:cubicBezTo>
                  <a:pt x="7364" y="1802"/>
                  <a:pt x="7364" y="1797"/>
                  <a:pt x="7364" y="1791"/>
                </a:cubicBezTo>
                <a:cubicBezTo>
                  <a:pt x="7364" y="1785"/>
                  <a:pt x="7370" y="1785"/>
                  <a:pt x="7370" y="1779"/>
                </a:cubicBezTo>
                <a:cubicBezTo>
                  <a:pt x="7376" y="1779"/>
                  <a:pt x="7382" y="1779"/>
                  <a:pt x="7382" y="1779"/>
                </a:cubicBezTo>
                <a:cubicBezTo>
                  <a:pt x="7388" y="1773"/>
                  <a:pt x="7393" y="1773"/>
                  <a:pt x="7393" y="1767"/>
                </a:cubicBezTo>
                <a:cubicBezTo>
                  <a:pt x="7400" y="1755"/>
                  <a:pt x="7393" y="1743"/>
                  <a:pt x="7393" y="1731"/>
                </a:cubicBezTo>
                <a:close/>
                <a:moveTo>
                  <a:pt x="4281" y="848"/>
                </a:moveTo>
                <a:lnTo>
                  <a:pt x="4281" y="848"/>
                </a:lnTo>
                <a:cubicBezTo>
                  <a:pt x="4322" y="889"/>
                  <a:pt x="4322" y="889"/>
                  <a:pt x="4322" y="889"/>
                </a:cubicBezTo>
                <a:cubicBezTo>
                  <a:pt x="4370" y="907"/>
                  <a:pt x="4370" y="907"/>
                  <a:pt x="4370" y="907"/>
                </a:cubicBezTo>
                <a:cubicBezTo>
                  <a:pt x="4423" y="889"/>
                  <a:pt x="4423" y="889"/>
                  <a:pt x="4423" y="889"/>
                </a:cubicBezTo>
                <a:cubicBezTo>
                  <a:pt x="4423" y="889"/>
                  <a:pt x="4423" y="877"/>
                  <a:pt x="4447" y="889"/>
                </a:cubicBezTo>
                <a:cubicBezTo>
                  <a:pt x="4470" y="895"/>
                  <a:pt x="4482" y="901"/>
                  <a:pt x="4494" y="901"/>
                </a:cubicBezTo>
                <a:cubicBezTo>
                  <a:pt x="4512" y="901"/>
                  <a:pt x="4536" y="913"/>
                  <a:pt x="4536" y="901"/>
                </a:cubicBezTo>
                <a:cubicBezTo>
                  <a:pt x="4542" y="889"/>
                  <a:pt x="4571" y="877"/>
                  <a:pt x="4571" y="877"/>
                </a:cubicBezTo>
                <a:cubicBezTo>
                  <a:pt x="4571" y="877"/>
                  <a:pt x="4595" y="895"/>
                  <a:pt x="4607" y="895"/>
                </a:cubicBezTo>
                <a:cubicBezTo>
                  <a:pt x="4619" y="895"/>
                  <a:pt x="4642" y="901"/>
                  <a:pt x="4648" y="895"/>
                </a:cubicBezTo>
                <a:cubicBezTo>
                  <a:pt x="4660" y="889"/>
                  <a:pt x="4654" y="889"/>
                  <a:pt x="4672" y="889"/>
                </a:cubicBezTo>
                <a:cubicBezTo>
                  <a:pt x="4720" y="889"/>
                  <a:pt x="4720" y="889"/>
                  <a:pt x="4720" y="889"/>
                </a:cubicBezTo>
                <a:cubicBezTo>
                  <a:pt x="4725" y="901"/>
                  <a:pt x="4702" y="919"/>
                  <a:pt x="4714" y="925"/>
                </a:cubicBezTo>
                <a:cubicBezTo>
                  <a:pt x="4755" y="931"/>
                  <a:pt x="4773" y="919"/>
                  <a:pt x="4773" y="919"/>
                </a:cubicBezTo>
                <a:cubicBezTo>
                  <a:pt x="4808" y="919"/>
                  <a:pt x="4808" y="919"/>
                  <a:pt x="4808" y="919"/>
                </a:cubicBezTo>
                <a:cubicBezTo>
                  <a:pt x="4856" y="901"/>
                  <a:pt x="4856" y="901"/>
                  <a:pt x="4856" y="901"/>
                </a:cubicBezTo>
                <a:cubicBezTo>
                  <a:pt x="4856" y="901"/>
                  <a:pt x="4856" y="889"/>
                  <a:pt x="4880" y="889"/>
                </a:cubicBezTo>
                <a:cubicBezTo>
                  <a:pt x="4897" y="889"/>
                  <a:pt x="4909" y="860"/>
                  <a:pt x="4909" y="860"/>
                </a:cubicBezTo>
                <a:cubicBezTo>
                  <a:pt x="4897" y="824"/>
                  <a:pt x="4897" y="824"/>
                  <a:pt x="4897" y="824"/>
                </a:cubicBezTo>
                <a:cubicBezTo>
                  <a:pt x="4856" y="848"/>
                  <a:pt x="4856" y="848"/>
                  <a:pt x="4856" y="848"/>
                </a:cubicBezTo>
                <a:cubicBezTo>
                  <a:pt x="4838" y="800"/>
                  <a:pt x="4838" y="800"/>
                  <a:pt x="4838" y="800"/>
                </a:cubicBezTo>
                <a:cubicBezTo>
                  <a:pt x="4886" y="795"/>
                  <a:pt x="4886" y="795"/>
                  <a:pt x="4886" y="795"/>
                </a:cubicBezTo>
                <a:cubicBezTo>
                  <a:pt x="4903" y="753"/>
                  <a:pt x="4903" y="753"/>
                  <a:pt x="4903" y="753"/>
                </a:cubicBezTo>
                <a:cubicBezTo>
                  <a:pt x="4886" y="718"/>
                  <a:pt x="4886" y="718"/>
                  <a:pt x="4886" y="718"/>
                </a:cubicBezTo>
                <a:cubicBezTo>
                  <a:pt x="4921" y="718"/>
                  <a:pt x="4921" y="718"/>
                  <a:pt x="4921" y="718"/>
                </a:cubicBezTo>
                <a:cubicBezTo>
                  <a:pt x="4980" y="723"/>
                  <a:pt x="4980" y="723"/>
                  <a:pt x="4980" y="723"/>
                </a:cubicBezTo>
                <a:cubicBezTo>
                  <a:pt x="4980" y="723"/>
                  <a:pt x="4998" y="723"/>
                  <a:pt x="5010" y="718"/>
                </a:cubicBezTo>
                <a:cubicBezTo>
                  <a:pt x="5016" y="706"/>
                  <a:pt x="5010" y="676"/>
                  <a:pt x="5010" y="676"/>
                </a:cubicBezTo>
                <a:cubicBezTo>
                  <a:pt x="5010" y="676"/>
                  <a:pt x="4957" y="646"/>
                  <a:pt x="4986" y="646"/>
                </a:cubicBezTo>
                <a:cubicBezTo>
                  <a:pt x="5034" y="646"/>
                  <a:pt x="5034" y="646"/>
                  <a:pt x="5034" y="646"/>
                </a:cubicBezTo>
                <a:cubicBezTo>
                  <a:pt x="5052" y="646"/>
                  <a:pt x="5063" y="652"/>
                  <a:pt x="5063" y="640"/>
                </a:cubicBezTo>
                <a:cubicBezTo>
                  <a:pt x="5063" y="623"/>
                  <a:pt x="5040" y="599"/>
                  <a:pt x="5040" y="599"/>
                </a:cubicBezTo>
                <a:cubicBezTo>
                  <a:pt x="5040" y="599"/>
                  <a:pt x="5010" y="599"/>
                  <a:pt x="4992" y="587"/>
                </a:cubicBezTo>
                <a:cubicBezTo>
                  <a:pt x="4980" y="575"/>
                  <a:pt x="4951" y="581"/>
                  <a:pt x="4951" y="581"/>
                </a:cubicBezTo>
                <a:cubicBezTo>
                  <a:pt x="4909" y="599"/>
                  <a:pt x="4909" y="599"/>
                  <a:pt x="4909" y="599"/>
                </a:cubicBezTo>
                <a:cubicBezTo>
                  <a:pt x="4880" y="617"/>
                  <a:pt x="4880" y="617"/>
                  <a:pt x="4880" y="617"/>
                </a:cubicBezTo>
                <a:cubicBezTo>
                  <a:pt x="4874" y="587"/>
                  <a:pt x="4874" y="587"/>
                  <a:pt x="4874" y="587"/>
                </a:cubicBezTo>
                <a:cubicBezTo>
                  <a:pt x="4915" y="575"/>
                  <a:pt x="4915" y="575"/>
                  <a:pt x="4915" y="575"/>
                </a:cubicBezTo>
                <a:cubicBezTo>
                  <a:pt x="4915" y="575"/>
                  <a:pt x="4909" y="563"/>
                  <a:pt x="4921" y="557"/>
                </a:cubicBezTo>
                <a:cubicBezTo>
                  <a:pt x="4933" y="557"/>
                  <a:pt x="4957" y="540"/>
                  <a:pt x="4957" y="540"/>
                </a:cubicBezTo>
                <a:cubicBezTo>
                  <a:pt x="4998" y="540"/>
                  <a:pt x="4998" y="540"/>
                  <a:pt x="4998" y="540"/>
                </a:cubicBezTo>
                <a:cubicBezTo>
                  <a:pt x="5016" y="563"/>
                  <a:pt x="5016" y="563"/>
                  <a:pt x="5016" y="563"/>
                </a:cubicBezTo>
                <a:cubicBezTo>
                  <a:pt x="5075" y="569"/>
                  <a:pt x="5075" y="569"/>
                  <a:pt x="5075" y="569"/>
                </a:cubicBezTo>
                <a:cubicBezTo>
                  <a:pt x="5075" y="569"/>
                  <a:pt x="5099" y="575"/>
                  <a:pt x="5111" y="563"/>
                </a:cubicBezTo>
                <a:cubicBezTo>
                  <a:pt x="5123" y="552"/>
                  <a:pt x="5152" y="534"/>
                  <a:pt x="5152" y="534"/>
                </a:cubicBezTo>
                <a:cubicBezTo>
                  <a:pt x="5105" y="498"/>
                  <a:pt x="5105" y="498"/>
                  <a:pt x="5105" y="498"/>
                </a:cubicBezTo>
                <a:cubicBezTo>
                  <a:pt x="5158" y="492"/>
                  <a:pt x="5158" y="492"/>
                  <a:pt x="5158" y="492"/>
                </a:cubicBezTo>
                <a:cubicBezTo>
                  <a:pt x="5182" y="522"/>
                  <a:pt x="5182" y="522"/>
                  <a:pt x="5182" y="522"/>
                </a:cubicBezTo>
                <a:cubicBezTo>
                  <a:pt x="5229" y="516"/>
                  <a:pt x="5229" y="516"/>
                  <a:pt x="5229" y="516"/>
                </a:cubicBezTo>
                <a:cubicBezTo>
                  <a:pt x="5283" y="498"/>
                  <a:pt x="5283" y="498"/>
                  <a:pt x="5283" y="498"/>
                </a:cubicBezTo>
                <a:cubicBezTo>
                  <a:pt x="5259" y="463"/>
                  <a:pt x="5259" y="463"/>
                  <a:pt x="5259" y="463"/>
                </a:cubicBezTo>
                <a:cubicBezTo>
                  <a:pt x="5224" y="445"/>
                  <a:pt x="5224" y="445"/>
                  <a:pt x="5224" y="445"/>
                </a:cubicBezTo>
                <a:cubicBezTo>
                  <a:pt x="5289" y="445"/>
                  <a:pt x="5289" y="445"/>
                  <a:pt x="5289" y="445"/>
                </a:cubicBezTo>
                <a:cubicBezTo>
                  <a:pt x="5330" y="445"/>
                  <a:pt x="5330" y="445"/>
                  <a:pt x="5330" y="445"/>
                </a:cubicBezTo>
                <a:cubicBezTo>
                  <a:pt x="5348" y="421"/>
                  <a:pt x="5348" y="421"/>
                  <a:pt x="5348" y="421"/>
                </a:cubicBezTo>
                <a:cubicBezTo>
                  <a:pt x="5401" y="409"/>
                  <a:pt x="5401" y="409"/>
                  <a:pt x="5401" y="409"/>
                </a:cubicBezTo>
                <a:cubicBezTo>
                  <a:pt x="5449" y="374"/>
                  <a:pt x="5449" y="374"/>
                  <a:pt x="5449" y="374"/>
                </a:cubicBezTo>
                <a:cubicBezTo>
                  <a:pt x="5449" y="374"/>
                  <a:pt x="5496" y="356"/>
                  <a:pt x="5508" y="356"/>
                </a:cubicBezTo>
                <a:cubicBezTo>
                  <a:pt x="5526" y="350"/>
                  <a:pt x="5561" y="320"/>
                  <a:pt x="5561" y="320"/>
                </a:cubicBezTo>
                <a:cubicBezTo>
                  <a:pt x="5615" y="314"/>
                  <a:pt x="5615" y="314"/>
                  <a:pt x="5615" y="314"/>
                </a:cubicBezTo>
                <a:cubicBezTo>
                  <a:pt x="5645" y="297"/>
                  <a:pt x="5645" y="297"/>
                  <a:pt x="5645" y="297"/>
                </a:cubicBezTo>
                <a:cubicBezTo>
                  <a:pt x="5621" y="267"/>
                  <a:pt x="5621" y="267"/>
                  <a:pt x="5621" y="267"/>
                </a:cubicBezTo>
                <a:cubicBezTo>
                  <a:pt x="5621" y="267"/>
                  <a:pt x="5591" y="285"/>
                  <a:pt x="5579" y="285"/>
                </a:cubicBezTo>
                <a:cubicBezTo>
                  <a:pt x="5573" y="285"/>
                  <a:pt x="5532" y="308"/>
                  <a:pt x="5520" y="297"/>
                </a:cubicBezTo>
                <a:cubicBezTo>
                  <a:pt x="5508" y="291"/>
                  <a:pt x="5520" y="285"/>
                  <a:pt x="5496" y="285"/>
                </a:cubicBezTo>
                <a:cubicBezTo>
                  <a:pt x="5472" y="285"/>
                  <a:pt x="5425" y="291"/>
                  <a:pt x="5425" y="291"/>
                </a:cubicBezTo>
                <a:cubicBezTo>
                  <a:pt x="5437" y="261"/>
                  <a:pt x="5437" y="261"/>
                  <a:pt x="5437" y="261"/>
                </a:cubicBezTo>
                <a:cubicBezTo>
                  <a:pt x="5490" y="255"/>
                  <a:pt x="5490" y="255"/>
                  <a:pt x="5490" y="255"/>
                </a:cubicBezTo>
                <a:cubicBezTo>
                  <a:pt x="5556" y="255"/>
                  <a:pt x="5556" y="255"/>
                  <a:pt x="5556" y="255"/>
                </a:cubicBezTo>
                <a:cubicBezTo>
                  <a:pt x="5615" y="255"/>
                  <a:pt x="5615" y="255"/>
                  <a:pt x="5615" y="255"/>
                </a:cubicBezTo>
                <a:cubicBezTo>
                  <a:pt x="5615" y="255"/>
                  <a:pt x="5650" y="237"/>
                  <a:pt x="5674" y="237"/>
                </a:cubicBezTo>
                <a:cubicBezTo>
                  <a:pt x="5698" y="237"/>
                  <a:pt x="5733" y="220"/>
                  <a:pt x="5733" y="220"/>
                </a:cubicBezTo>
                <a:cubicBezTo>
                  <a:pt x="5799" y="220"/>
                  <a:pt x="5799" y="220"/>
                  <a:pt x="5799" y="220"/>
                </a:cubicBezTo>
                <a:cubicBezTo>
                  <a:pt x="5799" y="220"/>
                  <a:pt x="5804" y="196"/>
                  <a:pt x="5811" y="184"/>
                </a:cubicBezTo>
                <a:cubicBezTo>
                  <a:pt x="5822" y="166"/>
                  <a:pt x="5804" y="148"/>
                  <a:pt x="5804" y="148"/>
                </a:cubicBezTo>
                <a:cubicBezTo>
                  <a:pt x="5751" y="160"/>
                  <a:pt x="5751" y="160"/>
                  <a:pt x="5751" y="160"/>
                </a:cubicBezTo>
                <a:cubicBezTo>
                  <a:pt x="5710" y="154"/>
                  <a:pt x="5710" y="154"/>
                  <a:pt x="5710" y="154"/>
                </a:cubicBezTo>
                <a:cubicBezTo>
                  <a:pt x="5698" y="125"/>
                  <a:pt x="5698" y="125"/>
                  <a:pt x="5698" y="125"/>
                </a:cubicBezTo>
                <a:cubicBezTo>
                  <a:pt x="5645" y="95"/>
                  <a:pt x="5645" y="95"/>
                  <a:pt x="5645" y="95"/>
                </a:cubicBezTo>
                <a:cubicBezTo>
                  <a:pt x="5597" y="107"/>
                  <a:pt x="5597" y="107"/>
                  <a:pt x="5597" y="107"/>
                </a:cubicBezTo>
                <a:cubicBezTo>
                  <a:pt x="5538" y="107"/>
                  <a:pt x="5538" y="107"/>
                  <a:pt x="5538" y="107"/>
                </a:cubicBezTo>
                <a:cubicBezTo>
                  <a:pt x="5472" y="125"/>
                  <a:pt x="5472" y="125"/>
                  <a:pt x="5472" y="125"/>
                </a:cubicBezTo>
                <a:cubicBezTo>
                  <a:pt x="5479" y="101"/>
                  <a:pt x="5479" y="101"/>
                  <a:pt x="5479" y="101"/>
                </a:cubicBezTo>
                <a:cubicBezTo>
                  <a:pt x="5425" y="95"/>
                  <a:pt x="5425" y="95"/>
                  <a:pt x="5425" y="95"/>
                </a:cubicBezTo>
                <a:cubicBezTo>
                  <a:pt x="5425" y="95"/>
                  <a:pt x="5390" y="107"/>
                  <a:pt x="5384" y="101"/>
                </a:cubicBezTo>
                <a:cubicBezTo>
                  <a:pt x="5378" y="89"/>
                  <a:pt x="5372" y="77"/>
                  <a:pt x="5372" y="77"/>
                </a:cubicBezTo>
                <a:cubicBezTo>
                  <a:pt x="5330" y="77"/>
                  <a:pt x="5330" y="77"/>
                  <a:pt x="5330" y="77"/>
                </a:cubicBezTo>
                <a:cubicBezTo>
                  <a:pt x="5301" y="59"/>
                  <a:pt x="5271" y="59"/>
                  <a:pt x="5271" y="59"/>
                </a:cubicBezTo>
                <a:cubicBezTo>
                  <a:pt x="5271" y="59"/>
                  <a:pt x="5271" y="107"/>
                  <a:pt x="5265" y="101"/>
                </a:cubicBezTo>
                <a:cubicBezTo>
                  <a:pt x="5253" y="101"/>
                  <a:pt x="5241" y="113"/>
                  <a:pt x="5229" y="101"/>
                </a:cubicBezTo>
                <a:cubicBezTo>
                  <a:pt x="5218" y="83"/>
                  <a:pt x="5224" y="77"/>
                  <a:pt x="5206" y="77"/>
                </a:cubicBezTo>
                <a:cubicBezTo>
                  <a:pt x="5188" y="77"/>
                  <a:pt x="5182" y="77"/>
                  <a:pt x="5170" y="77"/>
                </a:cubicBezTo>
                <a:cubicBezTo>
                  <a:pt x="5158" y="77"/>
                  <a:pt x="5158" y="107"/>
                  <a:pt x="5158" y="107"/>
                </a:cubicBezTo>
                <a:cubicBezTo>
                  <a:pt x="5140" y="125"/>
                  <a:pt x="5105" y="107"/>
                  <a:pt x="5105" y="107"/>
                </a:cubicBezTo>
                <a:cubicBezTo>
                  <a:pt x="5075" y="77"/>
                  <a:pt x="5052" y="77"/>
                  <a:pt x="5052" y="77"/>
                </a:cubicBezTo>
                <a:cubicBezTo>
                  <a:pt x="4998" y="71"/>
                  <a:pt x="4998" y="71"/>
                  <a:pt x="4998" y="71"/>
                </a:cubicBezTo>
                <a:cubicBezTo>
                  <a:pt x="4998" y="71"/>
                  <a:pt x="4957" y="59"/>
                  <a:pt x="4957" y="71"/>
                </a:cubicBezTo>
                <a:cubicBezTo>
                  <a:pt x="4945" y="101"/>
                  <a:pt x="4957" y="125"/>
                  <a:pt x="4957" y="125"/>
                </a:cubicBezTo>
                <a:cubicBezTo>
                  <a:pt x="4933" y="125"/>
                  <a:pt x="4933" y="125"/>
                  <a:pt x="4933" y="125"/>
                </a:cubicBezTo>
                <a:cubicBezTo>
                  <a:pt x="4897" y="107"/>
                  <a:pt x="4897" y="107"/>
                  <a:pt x="4897" y="107"/>
                </a:cubicBezTo>
                <a:cubicBezTo>
                  <a:pt x="4897" y="107"/>
                  <a:pt x="4891" y="95"/>
                  <a:pt x="4874" y="95"/>
                </a:cubicBezTo>
                <a:cubicBezTo>
                  <a:pt x="4820" y="95"/>
                  <a:pt x="4820" y="95"/>
                  <a:pt x="4820" y="95"/>
                </a:cubicBezTo>
                <a:cubicBezTo>
                  <a:pt x="4820" y="119"/>
                  <a:pt x="4820" y="119"/>
                  <a:pt x="4820" y="119"/>
                </a:cubicBezTo>
                <a:cubicBezTo>
                  <a:pt x="4773" y="119"/>
                  <a:pt x="4773" y="119"/>
                  <a:pt x="4773" y="119"/>
                </a:cubicBezTo>
                <a:cubicBezTo>
                  <a:pt x="4749" y="107"/>
                  <a:pt x="4702" y="113"/>
                  <a:pt x="4702" y="113"/>
                </a:cubicBezTo>
                <a:cubicBezTo>
                  <a:pt x="4684" y="131"/>
                  <a:pt x="4648" y="136"/>
                  <a:pt x="4648" y="136"/>
                </a:cubicBezTo>
                <a:cubicBezTo>
                  <a:pt x="4619" y="172"/>
                  <a:pt x="4619" y="172"/>
                  <a:pt x="4619" y="172"/>
                </a:cubicBezTo>
                <a:cubicBezTo>
                  <a:pt x="4684" y="172"/>
                  <a:pt x="4684" y="172"/>
                  <a:pt x="4684" y="172"/>
                </a:cubicBezTo>
                <a:cubicBezTo>
                  <a:pt x="4702" y="184"/>
                  <a:pt x="4767" y="202"/>
                  <a:pt x="4767" y="202"/>
                </a:cubicBezTo>
                <a:cubicBezTo>
                  <a:pt x="4767" y="202"/>
                  <a:pt x="4785" y="190"/>
                  <a:pt x="4791" y="202"/>
                </a:cubicBezTo>
                <a:cubicBezTo>
                  <a:pt x="4797" y="220"/>
                  <a:pt x="4802" y="237"/>
                  <a:pt x="4802" y="237"/>
                </a:cubicBezTo>
                <a:cubicBezTo>
                  <a:pt x="4802" y="237"/>
                  <a:pt x="4761" y="243"/>
                  <a:pt x="4749" y="231"/>
                </a:cubicBezTo>
                <a:cubicBezTo>
                  <a:pt x="4737" y="220"/>
                  <a:pt x="4725" y="208"/>
                  <a:pt x="4708" y="208"/>
                </a:cubicBezTo>
                <a:cubicBezTo>
                  <a:pt x="4648" y="208"/>
                  <a:pt x="4648" y="208"/>
                  <a:pt x="4648" y="208"/>
                </a:cubicBezTo>
                <a:cubicBezTo>
                  <a:pt x="4648" y="208"/>
                  <a:pt x="4613" y="202"/>
                  <a:pt x="4601" y="190"/>
                </a:cubicBezTo>
                <a:cubicBezTo>
                  <a:pt x="4595" y="184"/>
                  <a:pt x="4589" y="160"/>
                  <a:pt x="4571" y="160"/>
                </a:cubicBezTo>
                <a:cubicBezTo>
                  <a:pt x="4559" y="166"/>
                  <a:pt x="4530" y="166"/>
                  <a:pt x="4530" y="166"/>
                </a:cubicBezTo>
                <a:cubicBezTo>
                  <a:pt x="4494" y="148"/>
                  <a:pt x="4494" y="148"/>
                  <a:pt x="4494" y="148"/>
                </a:cubicBezTo>
                <a:cubicBezTo>
                  <a:pt x="4494" y="148"/>
                  <a:pt x="4482" y="142"/>
                  <a:pt x="4470" y="148"/>
                </a:cubicBezTo>
                <a:cubicBezTo>
                  <a:pt x="4441" y="154"/>
                  <a:pt x="4441" y="154"/>
                  <a:pt x="4441" y="154"/>
                </a:cubicBezTo>
                <a:cubicBezTo>
                  <a:pt x="4435" y="178"/>
                  <a:pt x="4435" y="178"/>
                  <a:pt x="4435" y="178"/>
                </a:cubicBezTo>
                <a:cubicBezTo>
                  <a:pt x="4435" y="178"/>
                  <a:pt x="4447" y="208"/>
                  <a:pt x="4435" y="208"/>
                </a:cubicBezTo>
                <a:cubicBezTo>
                  <a:pt x="4393" y="208"/>
                  <a:pt x="4393" y="208"/>
                  <a:pt x="4393" y="208"/>
                </a:cubicBezTo>
                <a:cubicBezTo>
                  <a:pt x="4346" y="196"/>
                  <a:pt x="4346" y="196"/>
                  <a:pt x="4346" y="196"/>
                </a:cubicBezTo>
                <a:cubicBezTo>
                  <a:pt x="4322" y="196"/>
                  <a:pt x="4322" y="196"/>
                  <a:pt x="4322" y="196"/>
                </a:cubicBezTo>
                <a:cubicBezTo>
                  <a:pt x="4293" y="220"/>
                  <a:pt x="4293" y="220"/>
                  <a:pt x="4293" y="220"/>
                </a:cubicBezTo>
                <a:cubicBezTo>
                  <a:pt x="4293" y="220"/>
                  <a:pt x="4281" y="231"/>
                  <a:pt x="4269" y="231"/>
                </a:cubicBezTo>
                <a:cubicBezTo>
                  <a:pt x="4239" y="231"/>
                  <a:pt x="4239" y="231"/>
                  <a:pt x="4239" y="231"/>
                </a:cubicBezTo>
                <a:cubicBezTo>
                  <a:pt x="4210" y="231"/>
                  <a:pt x="4210" y="231"/>
                  <a:pt x="4210" y="231"/>
                </a:cubicBezTo>
                <a:cubicBezTo>
                  <a:pt x="4204" y="255"/>
                  <a:pt x="4204" y="255"/>
                  <a:pt x="4204" y="255"/>
                </a:cubicBezTo>
                <a:cubicBezTo>
                  <a:pt x="4144" y="249"/>
                  <a:pt x="4144" y="249"/>
                  <a:pt x="4144" y="249"/>
                </a:cubicBezTo>
                <a:cubicBezTo>
                  <a:pt x="4144" y="273"/>
                  <a:pt x="4144" y="273"/>
                  <a:pt x="4144" y="273"/>
                </a:cubicBezTo>
                <a:cubicBezTo>
                  <a:pt x="4180" y="279"/>
                  <a:pt x="4180" y="279"/>
                  <a:pt x="4180" y="279"/>
                </a:cubicBezTo>
                <a:cubicBezTo>
                  <a:pt x="4198" y="285"/>
                  <a:pt x="4198" y="285"/>
                  <a:pt x="4198" y="285"/>
                </a:cubicBezTo>
                <a:cubicBezTo>
                  <a:pt x="4198" y="320"/>
                  <a:pt x="4198" y="320"/>
                  <a:pt x="4198" y="320"/>
                </a:cubicBezTo>
                <a:cubicBezTo>
                  <a:pt x="4245" y="332"/>
                  <a:pt x="4245" y="332"/>
                  <a:pt x="4245" y="332"/>
                </a:cubicBezTo>
                <a:cubicBezTo>
                  <a:pt x="4245" y="332"/>
                  <a:pt x="4257" y="362"/>
                  <a:pt x="4269" y="362"/>
                </a:cubicBezTo>
                <a:cubicBezTo>
                  <a:pt x="4281" y="362"/>
                  <a:pt x="4316" y="362"/>
                  <a:pt x="4316" y="362"/>
                </a:cubicBezTo>
                <a:cubicBezTo>
                  <a:pt x="4316" y="362"/>
                  <a:pt x="4340" y="374"/>
                  <a:pt x="4358" y="379"/>
                </a:cubicBezTo>
                <a:cubicBezTo>
                  <a:pt x="4381" y="386"/>
                  <a:pt x="4411" y="386"/>
                  <a:pt x="4411" y="386"/>
                </a:cubicBezTo>
                <a:cubicBezTo>
                  <a:pt x="4435" y="350"/>
                  <a:pt x="4435" y="350"/>
                  <a:pt x="4435" y="350"/>
                </a:cubicBezTo>
                <a:cubicBezTo>
                  <a:pt x="4453" y="332"/>
                  <a:pt x="4453" y="332"/>
                  <a:pt x="4453" y="332"/>
                </a:cubicBezTo>
                <a:cubicBezTo>
                  <a:pt x="4512" y="326"/>
                  <a:pt x="4512" y="326"/>
                  <a:pt x="4512" y="326"/>
                </a:cubicBezTo>
                <a:cubicBezTo>
                  <a:pt x="4476" y="350"/>
                  <a:pt x="4476" y="350"/>
                  <a:pt x="4476" y="350"/>
                </a:cubicBezTo>
                <a:cubicBezTo>
                  <a:pt x="4447" y="386"/>
                  <a:pt x="4447" y="386"/>
                  <a:pt x="4447" y="386"/>
                </a:cubicBezTo>
                <a:cubicBezTo>
                  <a:pt x="4453" y="415"/>
                  <a:pt x="4453" y="415"/>
                  <a:pt x="4453" y="415"/>
                </a:cubicBezTo>
                <a:cubicBezTo>
                  <a:pt x="4536" y="415"/>
                  <a:pt x="4536" y="415"/>
                  <a:pt x="4536" y="415"/>
                </a:cubicBezTo>
                <a:cubicBezTo>
                  <a:pt x="4536" y="415"/>
                  <a:pt x="4601" y="433"/>
                  <a:pt x="4607" y="415"/>
                </a:cubicBezTo>
                <a:cubicBezTo>
                  <a:pt x="4613" y="397"/>
                  <a:pt x="4631" y="379"/>
                  <a:pt x="4631" y="379"/>
                </a:cubicBezTo>
                <a:cubicBezTo>
                  <a:pt x="4684" y="386"/>
                  <a:pt x="4684" y="386"/>
                  <a:pt x="4684" y="386"/>
                </a:cubicBezTo>
                <a:cubicBezTo>
                  <a:pt x="4755" y="386"/>
                  <a:pt x="4755" y="386"/>
                  <a:pt x="4755" y="386"/>
                </a:cubicBezTo>
                <a:cubicBezTo>
                  <a:pt x="4802" y="356"/>
                  <a:pt x="4802" y="356"/>
                  <a:pt x="4802" y="356"/>
                </a:cubicBezTo>
                <a:cubicBezTo>
                  <a:pt x="4826" y="332"/>
                  <a:pt x="4826" y="332"/>
                  <a:pt x="4826" y="332"/>
                </a:cubicBezTo>
                <a:cubicBezTo>
                  <a:pt x="4832" y="314"/>
                  <a:pt x="4832" y="314"/>
                  <a:pt x="4832" y="314"/>
                </a:cubicBezTo>
                <a:cubicBezTo>
                  <a:pt x="4832" y="314"/>
                  <a:pt x="4856" y="314"/>
                  <a:pt x="4874" y="314"/>
                </a:cubicBezTo>
                <a:cubicBezTo>
                  <a:pt x="4886" y="308"/>
                  <a:pt x="4921" y="291"/>
                  <a:pt x="4921" y="291"/>
                </a:cubicBezTo>
                <a:cubicBezTo>
                  <a:pt x="4969" y="297"/>
                  <a:pt x="4969" y="297"/>
                  <a:pt x="4969" y="297"/>
                </a:cubicBezTo>
                <a:cubicBezTo>
                  <a:pt x="4939" y="302"/>
                  <a:pt x="4939" y="302"/>
                  <a:pt x="4939" y="302"/>
                </a:cubicBezTo>
                <a:cubicBezTo>
                  <a:pt x="4891" y="326"/>
                  <a:pt x="4891" y="326"/>
                  <a:pt x="4891" y="326"/>
                </a:cubicBezTo>
                <a:cubicBezTo>
                  <a:pt x="4868" y="338"/>
                  <a:pt x="4844" y="356"/>
                  <a:pt x="4844" y="356"/>
                </a:cubicBezTo>
                <a:cubicBezTo>
                  <a:pt x="4909" y="350"/>
                  <a:pt x="4909" y="350"/>
                  <a:pt x="4909" y="350"/>
                </a:cubicBezTo>
                <a:cubicBezTo>
                  <a:pt x="4939" y="356"/>
                  <a:pt x="4939" y="356"/>
                  <a:pt x="4939" y="356"/>
                </a:cubicBezTo>
                <a:cubicBezTo>
                  <a:pt x="4963" y="362"/>
                  <a:pt x="4963" y="362"/>
                  <a:pt x="4963" y="362"/>
                </a:cubicBezTo>
                <a:cubicBezTo>
                  <a:pt x="4945" y="386"/>
                  <a:pt x="4945" y="386"/>
                  <a:pt x="4945" y="386"/>
                </a:cubicBezTo>
                <a:cubicBezTo>
                  <a:pt x="4880" y="386"/>
                  <a:pt x="4880" y="386"/>
                  <a:pt x="4880" y="386"/>
                </a:cubicBezTo>
                <a:cubicBezTo>
                  <a:pt x="4832" y="386"/>
                  <a:pt x="4832" y="386"/>
                  <a:pt x="4832" y="386"/>
                </a:cubicBezTo>
                <a:cubicBezTo>
                  <a:pt x="4802" y="397"/>
                  <a:pt x="4802" y="397"/>
                  <a:pt x="4802" y="397"/>
                </a:cubicBezTo>
                <a:cubicBezTo>
                  <a:pt x="4773" y="403"/>
                  <a:pt x="4773" y="403"/>
                  <a:pt x="4773" y="403"/>
                </a:cubicBezTo>
                <a:cubicBezTo>
                  <a:pt x="4749" y="415"/>
                  <a:pt x="4708" y="415"/>
                  <a:pt x="4708" y="415"/>
                </a:cubicBezTo>
                <a:cubicBezTo>
                  <a:pt x="4672" y="415"/>
                  <a:pt x="4672" y="415"/>
                  <a:pt x="4672" y="415"/>
                </a:cubicBezTo>
                <a:cubicBezTo>
                  <a:pt x="4636" y="421"/>
                  <a:pt x="4636" y="421"/>
                  <a:pt x="4636" y="421"/>
                </a:cubicBezTo>
                <a:cubicBezTo>
                  <a:pt x="4636" y="451"/>
                  <a:pt x="4636" y="451"/>
                  <a:pt x="4636" y="451"/>
                </a:cubicBezTo>
                <a:cubicBezTo>
                  <a:pt x="4672" y="457"/>
                  <a:pt x="4672" y="457"/>
                  <a:pt x="4672" y="457"/>
                </a:cubicBezTo>
                <a:cubicBezTo>
                  <a:pt x="4702" y="474"/>
                  <a:pt x="4702" y="474"/>
                  <a:pt x="4702" y="474"/>
                </a:cubicBezTo>
                <a:cubicBezTo>
                  <a:pt x="4714" y="504"/>
                  <a:pt x="4714" y="504"/>
                  <a:pt x="4714" y="504"/>
                </a:cubicBezTo>
                <a:cubicBezTo>
                  <a:pt x="4791" y="516"/>
                  <a:pt x="4791" y="516"/>
                  <a:pt x="4791" y="516"/>
                </a:cubicBezTo>
                <a:cubicBezTo>
                  <a:pt x="4755" y="522"/>
                  <a:pt x="4755" y="522"/>
                  <a:pt x="4755" y="522"/>
                </a:cubicBezTo>
                <a:cubicBezTo>
                  <a:pt x="4714" y="516"/>
                  <a:pt x="4714" y="516"/>
                  <a:pt x="4714" y="516"/>
                </a:cubicBezTo>
                <a:cubicBezTo>
                  <a:pt x="4714" y="516"/>
                  <a:pt x="4672" y="492"/>
                  <a:pt x="4654" y="486"/>
                </a:cubicBezTo>
                <a:cubicBezTo>
                  <a:pt x="4642" y="480"/>
                  <a:pt x="4595" y="445"/>
                  <a:pt x="4583" y="445"/>
                </a:cubicBezTo>
                <a:cubicBezTo>
                  <a:pt x="4571" y="445"/>
                  <a:pt x="4524" y="439"/>
                  <a:pt x="4524" y="439"/>
                </a:cubicBezTo>
                <a:cubicBezTo>
                  <a:pt x="4441" y="433"/>
                  <a:pt x="4441" y="433"/>
                  <a:pt x="4441" y="433"/>
                </a:cubicBezTo>
                <a:cubicBezTo>
                  <a:pt x="4435" y="463"/>
                  <a:pt x="4435" y="463"/>
                  <a:pt x="4435" y="463"/>
                </a:cubicBezTo>
                <a:cubicBezTo>
                  <a:pt x="4465" y="492"/>
                  <a:pt x="4465" y="492"/>
                  <a:pt x="4465" y="492"/>
                </a:cubicBezTo>
                <a:cubicBezTo>
                  <a:pt x="4506" y="522"/>
                  <a:pt x="4506" y="522"/>
                  <a:pt x="4506" y="522"/>
                </a:cubicBezTo>
                <a:cubicBezTo>
                  <a:pt x="4583" y="569"/>
                  <a:pt x="4583" y="569"/>
                  <a:pt x="4583" y="569"/>
                </a:cubicBezTo>
                <a:cubicBezTo>
                  <a:pt x="4631" y="587"/>
                  <a:pt x="4631" y="587"/>
                  <a:pt x="4631" y="587"/>
                </a:cubicBezTo>
                <a:cubicBezTo>
                  <a:pt x="4708" y="593"/>
                  <a:pt x="4708" y="593"/>
                  <a:pt x="4708" y="593"/>
                </a:cubicBezTo>
                <a:cubicBezTo>
                  <a:pt x="4708" y="593"/>
                  <a:pt x="4702" y="617"/>
                  <a:pt x="4690" y="617"/>
                </a:cubicBezTo>
                <a:cubicBezTo>
                  <a:pt x="4678" y="617"/>
                  <a:pt x="4660" y="611"/>
                  <a:pt x="4660" y="629"/>
                </a:cubicBezTo>
                <a:cubicBezTo>
                  <a:pt x="4660" y="658"/>
                  <a:pt x="4660" y="658"/>
                  <a:pt x="4660" y="658"/>
                </a:cubicBezTo>
                <a:cubicBezTo>
                  <a:pt x="4589" y="611"/>
                  <a:pt x="4589" y="611"/>
                  <a:pt x="4589" y="611"/>
                </a:cubicBezTo>
                <a:cubicBezTo>
                  <a:pt x="4542" y="605"/>
                  <a:pt x="4542" y="605"/>
                  <a:pt x="4542" y="605"/>
                </a:cubicBezTo>
                <a:cubicBezTo>
                  <a:pt x="4482" y="611"/>
                  <a:pt x="4482" y="611"/>
                  <a:pt x="4482" y="611"/>
                </a:cubicBezTo>
                <a:cubicBezTo>
                  <a:pt x="4435" y="617"/>
                  <a:pt x="4435" y="617"/>
                  <a:pt x="4435" y="617"/>
                </a:cubicBezTo>
                <a:cubicBezTo>
                  <a:pt x="4393" y="640"/>
                  <a:pt x="4393" y="640"/>
                  <a:pt x="4393" y="640"/>
                </a:cubicBezTo>
                <a:cubicBezTo>
                  <a:pt x="4393" y="670"/>
                  <a:pt x="4393" y="670"/>
                  <a:pt x="4393" y="670"/>
                </a:cubicBezTo>
                <a:cubicBezTo>
                  <a:pt x="4399" y="694"/>
                  <a:pt x="4399" y="694"/>
                  <a:pt x="4399" y="694"/>
                </a:cubicBezTo>
                <a:cubicBezTo>
                  <a:pt x="4441" y="700"/>
                  <a:pt x="4441" y="700"/>
                  <a:pt x="4441" y="700"/>
                </a:cubicBezTo>
                <a:cubicBezTo>
                  <a:pt x="4500" y="700"/>
                  <a:pt x="4500" y="700"/>
                  <a:pt x="4500" y="700"/>
                </a:cubicBezTo>
                <a:cubicBezTo>
                  <a:pt x="4554" y="694"/>
                  <a:pt x="4554" y="694"/>
                  <a:pt x="4554" y="694"/>
                </a:cubicBezTo>
                <a:cubicBezTo>
                  <a:pt x="4506" y="723"/>
                  <a:pt x="4506" y="723"/>
                  <a:pt x="4506" y="723"/>
                </a:cubicBezTo>
                <a:cubicBezTo>
                  <a:pt x="4518" y="753"/>
                  <a:pt x="4518" y="753"/>
                  <a:pt x="4518" y="753"/>
                </a:cubicBezTo>
                <a:cubicBezTo>
                  <a:pt x="4565" y="759"/>
                  <a:pt x="4565" y="759"/>
                  <a:pt x="4565" y="759"/>
                </a:cubicBezTo>
                <a:cubicBezTo>
                  <a:pt x="4565" y="759"/>
                  <a:pt x="4577" y="753"/>
                  <a:pt x="4595" y="747"/>
                </a:cubicBezTo>
                <a:cubicBezTo>
                  <a:pt x="4607" y="741"/>
                  <a:pt x="4654" y="711"/>
                  <a:pt x="4654" y="711"/>
                </a:cubicBezTo>
                <a:cubicBezTo>
                  <a:pt x="4636" y="747"/>
                  <a:pt x="4636" y="747"/>
                  <a:pt x="4636" y="747"/>
                </a:cubicBezTo>
                <a:cubicBezTo>
                  <a:pt x="4589" y="777"/>
                  <a:pt x="4589" y="777"/>
                  <a:pt x="4589" y="777"/>
                </a:cubicBezTo>
                <a:cubicBezTo>
                  <a:pt x="4542" y="783"/>
                  <a:pt x="4542" y="783"/>
                  <a:pt x="4542" y="783"/>
                </a:cubicBezTo>
                <a:cubicBezTo>
                  <a:pt x="4459" y="753"/>
                  <a:pt x="4459" y="753"/>
                  <a:pt x="4459" y="753"/>
                </a:cubicBezTo>
                <a:cubicBezTo>
                  <a:pt x="4459" y="753"/>
                  <a:pt x="4423" y="723"/>
                  <a:pt x="4399" y="723"/>
                </a:cubicBezTo>
                <a:cubicBezTo>
                  <a:pt x="4376" y="723"/>
                  <a:pt x="4334" y="729"/>
                  <a:pt x="4334" y="729"/>
                </a:cubicBezTo>
                <a:cubicBezTo>
                  <a:pt x="4346" y="759"/>
                  <a:pt x="4346" y="759"/>
                  <a:pt x="4346" y="759"/>
                </a:cubicBezTo>
                <a:cubicBezTo>
                  <a:pt x="4346" y="759"/>
                  <a:pt x="4370" y="806"/>
                  <a:pt x="4358" y="806"/>
                </a:cubicBezTo>
                <a:cubicBezTo>
                  <a:pt x="4346" y="806"/>
                  <a:pt x="4304" y="812"/>
                  <a:pt x="4304" y="812"/>
                </a:cubicBezTo>
                <a:lnTo>
                  <a:pt x="4281" y="848"/>
                </a:lnTo>
                <a:close/>
                <a:moveTo>
                  <a:pt x="4304" y="658"/>
                </a:moveTo>
                <a:lnTo>
                  <a:pt x="4304" y="658"/>
                </a:lnTo>
                <a:cubicBezTo>
                  <a:pt x="4334" y="658"/>
                  <a:pt x="4334" y="658"/>
                  <a:pt x="4334" y="658"/>
                </a:cubicBezTo>
                <a:cubicBezTo>
                  <a:pt x="4346" y="658"/>
                  <a:pt x="4340" y="634"/>
                  <a:pt x="4340" y="634"/>
                </a:cubicBezTo>
                <a:cubicBezTo>
                  <a:pt x="4340" y="599"/>
                  <a:pt x="4340" y="599"/>
                  <a:pt x="4340" y="599"/>
                </a:cubicBezTo>
                <a:cubicBezTo>
                  <a:pt x="4388" y="617"/>
                  <a:pt x="4388" y="617"/>
                  <a:pt x="4388" y="617"/>
                </a:cubicBezTo>
                <a:cubicBezTo>
                  <a:pt x="4388" y="617"/>
                  <a:pt x="4399" y="605"/>
                  <a:pt x="4399" y="593"/>
                </a:cubicBezTo>
                <a:cubicBezTo>
                  <a:pt x="4399" y="581"/>
                  <a:pt x="4435" y="593"/>
                  <a:pt x="4453" y="599"/>
                </a:cubicBezTo>
                <a:cubicBezTo>
                  <a:pt x="4465" y="605"/>
                  <a:pt x="4488" y="569"/>
                  <a:pt x="4488" y="569"/>
                </a:cubicBezTo>
                <a:cubicBezTo>
                  <a:pt x="4488" y="528"/>
                  <a:pt x="4488" y="528"/>
                  <a:pt x="4488" y="528"/>
                </a:cubicBezTo>
                <a:cubicBezTo>
                  <a:pt x="4429" y="510"/>
                  <a:pt x="4429" y="510"/>
                  <a:pt x="4429" y="510"/>
                </a:cubicBezTo>
                <a:cubicBezTo>
                  <a:pt x="4429" y="510"/>
                  <a:pt x="4417" y="510"/>
                  <a:pt x="4393" y="498"/>
                </a:cubicBezTo>
                <a:cubicBezTo>
                  <a:pt x="4376" y="474"/>
                  <a:pt x="4376" y="474"/>
                  <a:pt x="4376" y="474"/>
                </a:cubicBezTo>
                <a:cubicBezTo>
                  <a:pt x="4376" y="451"/>
                  <a:pt x="4376" y="451"/>
                  <a:pt x="4376" y="451"/>
                </a:cubicBezTo>
                <a:cubicBezTo>
                  <a:pt x="4340" y="427"/>
                  <a:pt x="4340" y="427"/>
                  <a:pt x="4340" y="427"/>
                </a:cubicBezTo>
                <a:cubicBezTo>
                  <a:pt x="4340" y="427"/>
                  <a:pt x="4328" y="451"/>
                  <a:pt x="4316" y="451"/>
                </a:cubicBezTo>
                <a:cubicBezTo>
                  <a:pt x="4304" y="445"/>
                  <a:pt x="4293" y="433"/>
                  <a:pt x="4293" y="421"/>
                </a:cubicBezTo>
                <a:cubicBezTo>
                  <a:pt x="4293" y="409"/>
                  <a:pt x="4275" y="403"/>
                  <a:pt x="4263" y="397"/>
                </a:cubicBezTo>
                <a:cubicBezTo>
                  <a:pt x="4257" y="391"/>
                  <a:pt x="4233" y="391"/>
                  <a:pt x="4204" y="379"/>
                </a:cubicBezTo>
                <a:cubicBezTo>
                  <a:pt x="4180" y="374"/>
                  <a:pt x="4174" y="350"/>
                  <a:pt x="4174" y="350"/>
                </a:cubicBezTo>
                <a:cubicBezTo>
                  <a:pt x="4144" y="326"/>
                  <a:pt x="4144" y="326"/>
                  <a:pt x="4144" y="326"/>
                </a:cubicBezTo>
                <a:cubicBezTo>
                  <a:pt x="4144" y="326"/>
                  <a:pt x="4109" y="297"/>
                  <a:pt x="4097" y="291"/>
                </a:cubicBezTo>
                <a:cubicBezTo>
                  <a:pt x="4085" y="291"/>
                  <a:pt x="4067" y="291"/>
                  <a:pt x="4067" y="291"/>
                </a:cubicBezTo>
                <a:cubicBezTo>
                  <a:pt x="4067" y="291"/>
                  <a:pt x="4008" y="297"/>
                  <a:pt x="4008" y="314"/>
                </a:cubicBezTo>
                <a:cubicBezTo>
                  <a:pt x="4049" y="314"/>
                  <a:pt x="4049" y="314"/>
                  <a:pt x="4049" y="314"/>
                </a:cubicBezTo>
                <a:cubicBezTo>
                  <a:pt x="4067" y="314"/>
                  <a:pt x="4061" y="320"/>
                  <a:pt x="4067" y="338"/>
                </a:cubicBezTo>
                <a:cubicBezTo>
                  <a:pt x="4067" y="350"/>
                  <a:pt x="4032" y="344"/>
                  <a:pt x="4032" y="344"/>
                </a:cubicBezTo>
                <a:cubicBezTo>
                  <a:pt x="3978" y="344"/>
                  <a:pt x="3978" y="344"/>
                  <a:pt x="3978" y="344"/>
                </a:cubicBezTo>
                <a:cubicBezTo>
                  <a:pt x="3955" y="350"/>
                  <a:pt x="3955" y="350"/>
                  <a:pt x="3955" y="350"/>
                </a:cubicBezTo>
                <a:cubicBezTo>
                  <a:pt x="3955" y="350"/>
                  <a:pt x="3978" y="368"/>
                  <a:pt x="3990" y="374"/>
                </a:cubicBezTo>
                <a:cubicBezTo>
                  <a:pt x="4008" y="379"/>
                  <a:pt x="3996" y="403"/>
                  <a:pt x="3996" y="403"/>
                </a:cubicBezTo>
                <a:cubicBezTo>
                  <a:pt x="3949" y="397"/>
                  <a:pt x="3949" y="397"/>
                  <a:pt x="3949" y="397"/>
                </a:cubicBezTo>
                <a:cubicBezTo>
                  <a:pt x="3919" y="403"/>
                  <a:pt x="3919" y="403"/>
                  <a:pt x="3919" y="403"/>
                </a:cubicBezTo>
                <a:cubicBezTo>
                  <a:pt x="3925" y="439"/>
                  <a:pt x="3925" y="439"/>
                  <a:pt x="3925" y="439"/>
                </a:cubicBezTo>
                <a:cubicBezTo>
                  <a:pt x="3895" y="457"/>
                  <a:pt x="3895" y="457"/>
                  <a:pt x="3895" y="457"/>
                </a:cubicBezTo>
                <a:cubicBezTo>
                  <a:pt x="3895" y="492"/>
                  <a:pt x="3895" y="492"/>
                  <a:pt x="3895" y="492"/>
                </a:cubicBezTo>
                <a:cubicBezTo>
                  <a:pt x="3937" y="492"/>
                  <a:pt x="3937" y="492"/>
                  <a:pt x="3937" y="492"/>
                </a:cubicBezTo>
                <a:cubicBezTo>
                  <a:pt x="3937" y="534"/>
                  <a:pt x="3937" y="534"/>
                  <a:pt x="3937" y="534"/>
                </a:cubicBezTo>
                <a:cubicBezTo>
                  <a:pt x="3978" y="557"/>
                  <a:pt x="3978" y="557"/>
                  <a:pt x="3978" y="557"/>
                </a:cubicBezTo>
                <a:cubicBezTo>
                  <a:pt x="4020" y="552"/>
                  <a:pt x="4020" y="552"/>
                  <a:pt x="4020" y="552"/>
                </a:cubicBezTo>
                <a:cubicBezTo>
                  <a:pt x="4061" y="540"/>
                  <a:pt x="4061" y="540"/>
                  <a:pt x="4061" y="540"/>
                </a:cubicBezTo>
                <a:cubicBezTo>
                  <a:pt x="4115" y="534"/>
                  <a:pt x="4115" y="534"/>
                  <a:pt x="4115" y="534"/>
                </a:cubicBezTo>
                <a:cubicBezTo>
                  <a:pt x="4138" y="563"/>
                  <a:pt x="4138" y="563"/>
                  <a:pt x="4138" y="563"/>
                </a:cubicBezTo>
                <a:cubicBezTo>
                  <a:pt x="4138" y="563"/>
                  <a:pt x="4103" y="575"/>
                  <a:pt x="4091" y="575"/>
                </a:cubicBezTo>
                <a:cubicBezTo>
                  <a:pt x="4044" y="575"/>
                  <a:pt x="4044" y="575"/>
                  <a:pt x="4044" y="575"/>
                </a:cubicBezTo>
                <a:cubicBezTo>
                  <a:pt x="4008" y="593"/>
                  <a:pt x="4008" y="593"/>
                  <a:pt x="4008" y="593"/>
                </a:cubicBezTo>
                <a:cubicBezTo>
                  <a:pt x="4056" y="623"/>
                  <a:pt x="4056" y="623"/>
                  <a:pt x="4056" y="623"/>
                </a:cubicBezTo>
                <a:cubicBezTo>
                  <a:pt x="4085" y="658"/>
                  <a:pt x="4085" y="658"/>
                  <a:pt x="4085" y="658"/>
                </a:cubicBezTo>
                <a:cubicBezTo>
                  <a:pt x="4168" y="676"/>
                  <a:pt x="4168" y="676"/>
                  <a:pt x="4168" y="676"/>
                </a:cubicBezTo>
                <a:cubicBezTo>
                  <a:pt x="4227" y="670"/>
                  <a:pt x="4227" y="670"/>
                  <a:pt x="4227" y="670"/>
                </a:cubicBezTo>
                <a:cubicBezTo>
                  <a:pt x="4287" y="682"/>
                  <a:pt x="4287" y="682"/>
                  <a:pt x="4287" y="682"/>
                </a:cubicBezTo>
                <a:lnTo>
                  <a:pt x="4304" y="658"/>
                </a:lnTo>
                <a:close/>
                <a:moveTo>
                  <a:pt x="4156" y="759"/>
                </a:moveTo>
                <a:lnTo>
                  <a:pt x="4156" y="759"/>
                </a:lnTo>
                <a:cubicBezTo>
                  <a:pt x="4133" y="800"/>
                  <a:pt x="4133" y="800"/>
                  <a:pt x="4133" y="800"/>
                </a:cubicBezTo>
                <a:cubicBezTo>
                  <a:pt x="4215" y="806"/>
                  <a:pt x="4215" y="806"/>
                  <a:pt x="4215" y="806"/>
                </a:cubicBezTo>
                <a:cubicBezTo>
                  <a:pt x="4263" y="789"/>
                  <a:pt x="4263" y="789"/>
                  <a:pt x="4263" y="789"/>
                </a:cubicBezTo>
                <a:cubicBezTo>
                  <a:pt x="4263" y="789"/>
                  <a:pt x="4233" y="753"/>
                  <a:pt x="4222" y="747"/>
                </a:cubicBezTo>
                <a:lnTo>
                  <a:pt x="4156" y="759"/>
                </a:lnTo>
                <a:close/>
                <a:moveTo>
                  <a:pt x="4204" y="1103"/>
                </a:moveTo>
                <a:lnTo>
                  <a:pt x="4204" y="1103"/>
                </a:lnTo>
                <a:cubicBezTo>
                  <a:pt x="4281" y="1097"/>
                  <a:pt x="4281" y="1097"/>
                  <a:pt x="4281" y="1097"/>
                </a:cubicBezTo>
                <a:cubicBezTo>
                  <a:pt x="4316" y="1073"/>
                  <a:pt x="4316" y="1073"/>
                  <a:pt x="4316" y="1073"/>
                </a:cubicBezTo>
                <a:cubicBezTo>
                  <a:pt x="4316" y="1073"/>
                  <a:pt x="4352" y="1103"/>
                  <a:pt x="4370" y="1109"/>
                </a:cubicBezTo>
                <a:cubicBezTo>
                  <a:pt x="4381" y="1121"/>
                  <a:pt x="4453" y="1115"/>
                  <a:pt x="4453" y="1115"/>
                </a:cubicBezTo>
                <a:cubicBezTo>
                  <a:pt x="4547" y="1115"/>
                  <a:pt x="4547" y="1115"/>
                  <a:pt x="4547" y="1115"/>
                </a:cubicBezTo>
                <a:cubicBezTo>
                  <a:pt x="4589" y="1103"/>
                  <a:pt x="4589" y="1103"/>
                  <a:pt x="4589" y="1103"/>
                </a:cubicBezTo>
                <a:cubicBezTo>
                  <a:pt x="4607" y="1085"/>
                  <a:pt x="4607" y="1085"/>
                  <a:pt x="4607" y="1085"/>
                </a:cubicBezTo>
                <a:cubicBezTo>
                  <a:pt x="4636" y="1109"/>
                  <a:pt x="4636" y="1109"/>
                  <a:pt x="4636" y="1109"/>
                </a:cubicBezTo>
                <a:cubicBezTo>
                  <a:pt x="4684" y="1103"/>
                  <a:pt x="4684" y="1103"/>
                  <a:pt x="4684" y="1103"/>
                </a:cubicBezTo>
                <a:cubicBezTo>
                  <a:pt x="4684" y="1103"/>
                  <a:pt x="4755" y="1097"/>
                  <a:pt x="4767" y="1097"/>
                </a:cubicBezTo>
                <a:cubicBezTo>
                  <a:pt x="4785" y="1097"/>
                  <a:pt x="4773" y="1073"/>
                  <a:pt x="4773" y="1061"/>
                </a:cubicBezTo>
                <a:cubicBezTo>
                  <a:pt x="4773" y="1050"/>
                  <a:pt x="4802" y="1044"/>
                  <a:pt x="4802" y="1044"/>
                </a:cubicBezTo>
                <a:cubicBezTo>
                  <a:pt x="4797" y="996"/>
                  <a:pt x="4797" y="996"/>
                  <a:pt x="4797" y="996"/>
                </a:cubicBezTo>
                <a:cubicBezTo>
                  <a:pt x="4725" y="978"/>
                  <a:pt x="4725" y="978"/>
                  <a:pt x="4725" y="978"/>
                </a:cubicBezTo>
                <a:cubicBezTo>
                  <a:pt x="4642" y="961"/>
                  <a:pt x="4642" y="961"/>
                  <a:pt x="4642" y="961"/>
                </a:cubicBezTo>
                <a:cubicBezTo>
                  <a:pt x="4583" y="978"/>
                  <a:pt x="4583" y="978"/>
                  <a:pt x="4583" y="978"/>
                </a:cubicBezTo>
                <a:cubicBezTo>
                  <a:pt x="4494" y="1002"/>
                  <a:pt x="4494" y="1002"/>
                  <a:pt x="4494" y="1002"/>
                </a:cubicBezTo>
                <a:cubicBezTo>
                  <a:pt x="4435" y="1008"/>
                  <a:pt x="4435" y="1008"/>
                  <a:pt x="4435" y="1008"/>
                </a:cubicBezTo>
                <a:cubicBezTo>
                  <a:pt x="4358" y="990"/>
                  <a:pt x="4358" y="990"/>
                  <a:pt x="4358" y="990"/>
                </a:cubicBezTo>
                <a:cubicBezTo>
                  <a:pt x="4293" y="996"/>
                  <a:pt x="4293" y="996"/>
                  <a:pt x="4293" y="996"/>
                </a:cubicBezTo>
                <a:cubicBezTo>
                  <a:pt x="4239" y="955"/>
                  <a:pt x="4239" y="955"/>
                  <a:pt x="4239" y="955"/>
                </a:cubicBezTo>
                <a:cubicBezTo>
                  <a:pt x="4233" y="907"/>
                  <a:pt x="4233" y="907"/>
                  <a:pt x="4233" y="907"/>
                </a:cubicBezTo>
                <a:cubicBezTo>
                  <a:pt x="4210" y="872"/>
                  <a:pt x="4210" y="872"/>
                  <a:pt x="4210" y="872"/>
                </a:cubicBezTo>
                <a:cubicBezTo>
                  <a:pt x="4138" y="872"/>
                  <a:pt x="4138" y="872"/>
                  <a:pt x="4138" y="872"/>
                </a:cubicBezTo>
                <a:cubicBezTo>
                  <a:pt x="4091" y="877"/>
                  <a:pt x="4091" y="877"/>
                  <a:pt x="4091" y="877"/>
                </a:cubicBezTo>
                <a:cubicBezTo>
                  <a:pt x="4091" y="877"/>
                  <a:pt x="4109" y="925"/>
                  <a:pt x="4109" y="937"/>
                </a:cubicBezTo>
                <a:cubicBezTo>
                  <a:pt x="4115" y="949"/>
                  <a:pt x="4144" y="990"/>
                  <a:pt x="4144" y="990"/>
                </a:cubicBezTo>
                <a:cubicBezTo>
                  <a:pt x="4115" y="1032"/>
                  <a:pt x="4115" y="1032"/>
                  <a:pt x="4115" y="1032"/>
                </a:cubicBezTo>
                <a:cubicBezTo>
                  <a:pt x="4150" y="1067"/>
                  <a:pt x="4150" y="1067"/>
                  <a:pt x="4150" y="1067"/>
                </a:cubicBezTo>
                <a:lnTo>
                  <a:pt x="4204" y="1103"/>
                </a:lnTo>
                <a:close/>
                <a:moveTo>
                  <a:pt x="3806" y="1115"/>
                </a:moveTo>
                <a:lnTo>
                  <a:pt x="3806" y="1115"/>
                </a:lnTo>
                <a:cubicBezTo>
                  <a:pt x="3848" y="1115"/>
                  <a:pt x="3848" y="1115"/>
                  <a:pt x="3848" y="1115"/>
                </a:cubicBezTo>
                <a:cubicBezTo>
                  <a:pt x="3830" y="1091"/>
                  <a:pt x="3830" y="1091"/>
                  <a:pt x="3830" y="1091"/>
                </a:cubicBezTo>
                <a:lnTo>
                  <a:pt x="3806" y="1115"/>
                </a:lnTo>
                <a:close/>
                <a:moveTo>
                  <a:pt x="3895" y="1044"/>
                </a:moveTo>
                <a:lnTo>
                  <a:pt x="3895" y="1044"/>
                </a:lnTo>
                <a:cubicBezTo>
                  <a:pt x="3937" y="1079"/>
                  <a:pt x="3937" y="1079"/>
                  <a:pt x="3937" y="1079"/>
                </a:cubicBezTo>
                <a:cubicBezTo>
                  <a:pt x="3978" y="1079"/>
                  <a:pt x="3978" y="1079"/>
                  <a:pt x="3978" y="1079"/>
                </a:cubicBezTo>
                <a:cubicBezTo>
                  <a:pt x="4020" y="1097"/>
                  <a:pt x="4020" y="1097"/>
                  <a:pt x="4020" y="1097"/>
                </a:cubicBezTo>
                <a:cubicBezTo>
                  <a:pt x="4049" y="1085"/>
                  <a:pt x="4049" y="1085"/>
                  <a:pt x="4049" y="1085"/>
                </a:cubicBezTo>
                <a:cubicBezTo>
                  <a:pt x="4061" y="1038"/>
                  <a:pt x="4061" y="1038"/>
                  <a:pt x="4061" y="1038"/>
                </a:cubicBezTo>
                <a:cubicBezTo>
                  <a:pt x="4026" y="1020"/>
                  <a:pt x="4026" y="1020"/>
                  <a:pt x="4026" y="1020"/>
                </a:cubicBezTo>
                <a:cubicBezTo>
                  <a:pt x="4002" y="984"/>
                  <a:pt x="4002" y="984"/>
                  <a:pt x="4002" y="984"/>
                </a:cubicBezTo>
                <a:cubicBezTo>
                  <a:pt x="3961" y="990"/>
                  <a:pt x="3961" y="990"/>
                  <a:pt x="3961" y="990"/>
                </a:cubicBezTo>
                <a:cubicBezTo>
                  <a:pt x="3907" y="1014"/>
                  <a:pt x="3907" y="1014"/>
                  <a:pt x="3907" y="1014"/>
                </a:cubicBezTo>
                <a:lnTo>
                  <a:pt x="3895" y="1044"/>
                </a:lnTo>
                <a:close/>
                <a:moveTo>
                  <a:pt x="4032" y="919"/>
                </a:moveTo>
                <a:lnTo>
                  <a:pt x="4032" y="919"/>
                </a:lnTo>
                <a:cubicBezTo>
                  <a:pt x="4067" y="889"/>
                  <a:pt x="4067" y="889"/>
                  <a:pt x="4067" y="889"/>
                </a:cubicBezTo>
                <a:cubicBezTo>
                  <a:pt x="4061" y="866"/>
                  <a:pt x="4061" y="866"/>
                  <a:pt x="4061" y="866"/>
                </a:cubicBezTo>
                <a:cubicBezTo>
                  <a:pt x="4026" y="830"/>
                  <a:pt x="4026" y="830"/>
                  <a:pt x="4026" y="830"/>
                </a:cubicBezTo>
                <a:cubicBezTo>
                  <a:pt x="3967" y="830"/>
                  <a:pt x="3967" y="830"/>
                  <a:pt x="3967" y="830"/>
                </a:cubicBezTo>
                <a:cubicBezTo>
                  <a:pt x="3937" y="818"/>
                  <a:pt x="3937" y="818"/>
                  <a:pt x="3937" y="818"/>
                </a:cubicBezTo>
                <a:cubicBezTo>
                  <a:pt x="3883" y="824"/>
                  <a:pt x="3883" y="824"/>
                  <a:pt x="3883" y="824"/>
                </a:cubicBezTo>
                <a:cubicBezTo>
                  <a:pt x="3878" y="866"/>
                  <a:pt x="3878" y="866"/>
                  <a:pt x="3878" y="866"/>
                </a:cubicBezTo>
                <a:cubicBezTo>
                  <a:pt x="3931" y="889"/>
                  <a:pt x="3931" y="889"/>
                  <a:pt x="3931" y="889"/>
                </a:cubicBezTo>
                <a:cubicBezTo>
                  <a:pt x="3978" y="919"/>
                  <a:pt x="3978" y="919"/>
                  <a:pt x="3978" y="919"/>
                </a:cubicBezTo>
                <a:lnTo>
                  <a:pt x="4032" y="919"/>
                </a:lnTo>
                <a:close/>
                <a:moveTo>
                  <a:pt x="3919" y="783"/>
                </a:moveTo>
                <a:lnTo>
                  <a:pt x="3919" y="783"/>
                </a:lnTo>
                <a:cubicBezTo>
                  <a:pt x="3984" y="783"/>
                  <a:pt x="3984" y="783"/>
                  <a:pt x="3984" y="783"/>
                </a:cubicBezTo>
                <a:cubicBezTo>
                  <a:pt x="4026" y="771"/>
                  <a:pt x="4026" y="771"/>
                  <a:pt x="4026" y="771"/>
                </a:cubicBezTo>
                <a:cubicBezTo>
                  <a:pt x="4067" y="765"/>
                  <a:pt x="4067" y="765"/>
                  <a:pt x="4067" y="765"/>
                </a:cubicBezTo>
                <a:cubicBezTo>
                  <a:pt x="4067" y="735"/>
                  <a:pt x="4067" y="735"/>
                  <a:pt x="4067" y="735"/>
                </a:cubicBezTo>
                <a:cubicBezTo>
                  <a:pt x="4008" y="735"/>
                  <a:pt x="4008" y="735"/>
                  <a:pt x="4008" y="735"/>
                </a:cubicBezTo>
                <a:cubicBezTo>
                  <a:pt x="3949" y="735"/>
                  <a:pt x="3949" y="735"/>
                  <a:pt x="3949" y="735"/>
                </a:cubicBezTo>
                <a:cubicBezTo>
                  <a:pt x="3919" y="759"/>
                  <a:pt x="3919" y="759"/>
                  <a:pt x="3919" y="759"/>
                </a:cubicBezTo>
                <a:lnTo>
                  <a:pt x="3919" y="783"/>
                </a:lnTo>
                <a:close/>
                <a:moveTo>
                  <a:pt x="3931" y="711"/>
                </a:moveTo>
                <a:lnTo>
                  <a:pt x="3931" y="711"/>
                </a:lnTo>
                <a:cubicBezTo>
                  <a:pt x="3972" y="706"/>
                  <a:pt x="3972" y="706"/>
                  <a:pt x="3972" y="706"/>
                </a:cubicBezTo>
                <a:cubicBezTo>
                  <a:pt x="3984" y="682"/>
                  <a:pt x="3984" y="682"/>
                  <a:pt x="3984" y="682"/>
                </a:cubicBezTo>
                <a:cubicBezTo>
                  <a:pt x="3937" y="646"/>
                  <a:pt x="3937" y="646"/>
                  <a:pt x="3937" y="646"/>
                </a:cubicBezTo>
                <a:cubicBezTo>
                  <a:pt x="3872" y="640"/>
                  <a:pt x="3872" y="640"/>
                  <a:pt x="3872" y="640"/>
                </a:cubicBezTo>
                <a:cubicBezTo>
                  <a:pt x="3812" y="605"/>
                  <a:pt x="3812" y="605"/>
                  <a:pt x="3812" y="605"/>
                </a:cubicBezTo>
                <a:cubicBezTo>
                  <a:pt x="3789" y="629"/>
                  <a:pt x="3789" y="629"/>
                  <a:pt x="3789" y="629"/>
                </a:cubicBezTo>
                <a:cubicBezTo>
                  <a:pt x="3812" y="658"/>
                  <a:pt x="3812" y="658"/>
                  <a:pt x="3812" y="658"/>
                </a:cubicBezTo>
                <a:cubicBezTo>
                  <a:pt x="3830" y="711"/>
                  <a:pt x="3830" y="711"/>
                  <a:pt x="3830" y="711"/>
                </a:cubicBezTo>
                <a:cubicBezTo>
                  <a:pt x="3878" y="718"/>
                  <a:pt x="3878" y="718"/>
                  <a:pt x="3878" y="718"/>
                </a:cubicBezTo>
                <a:lnTo>
                  <a:pt x="3931" y="711"/>
                </a:lnTo>
                <a:close/>
                <a:moveTo>
                  <a:pt x="3771" y="498"/>
                </a:moveTo>
                <a:lnTo>
                  <a:pt x="3771" y="498"/>
                </a:lnTo>
                <a:cubicBezTo>
                  <a:pt x="3753" y="457"/>
                  <a:pt x="3753" y="457"/>
                  <a:pt x="3753" y="457"/>
                </a:cubicBezTo>
                <a:cubicBezTo>
                  <a:pt x="3717" y="445"/>
                  <a:pt x="3717" y="445"/>
                  <a:pt x="3717" y="445"/>
                </a:cubicBezTo>
                <a:cubicBezTo>
                  <a:pt x="3682" y="445"/>
                  <a:pt x="3682" y="445"/>
                  <a:pt x="3682" y="445"/>
                </a:cubicBezTo>
                <a:cubicBezTo>
                  <a:pt x="3682" y="480"/>
                  <a:pt x="3682" y="480"/>
                  <a:pt x="3682" y="480"/>
                </a:cubicBezTo>
                <a:cubicBezTo>
                  <a:pt x="3723" y="480"/>
                  <a:pt x="3723" y="480"/>
                  <a:pt x="3723" y="480"/>
                </a:cubicBezTo>
                <a:cubicBezTo>
                  <a:pt x="3735" y="510"/>
                  <a:pt x="3735" y="510"/>
                  <a:pt x="3735" y="510"/>
                </a:cubicBezTo>
                <a:lnTo>
                  <a:pt x="3771" y="498"/>
                </a:lnTo>
                <a:close/>
                <a:moveTo>
                  <a:pt x="3729" y="741"/>
                </a:moveTo>
                <a:lnTo>
                  <a:pt x="3729" y="741"/>
                </a:lnTo>
                <a:cubicBezTo>
                  <a:pt x="3747" y="718"/>
                  <a:pt x="3747" y="718"/>
                  <a:pt x="3747" y="718"/>
                </a:cubicBezTo>
                <a:cubicBezTo>
                  <a:pt x="3735" y="682"/>
                  <a:pt x="3735" y="682"/>
                  <a:pt x="3735" y="682"/>
                </a:cubicBezTo>
                <a:cubicBezTo>
                  <a:pt x="3706" y="658"/>
                  <a:pt x="3706" y="658"/>
                  <a:pt x="3706" y="658"/>
                </a:cubicBezTo>
                <a:cubicBezTo>
                  <a:pt x="3694" y="629"/>
                  <a:pt x="3694" y="629"/>
                  <a:pt x="3694" y="629"/>
                </a:cubicBezTo>
                <a:cubicBezTo>
                  <a:pt x="3646" y="611"/>
                  <a:pt x="3646" y="611"/>
                  <a:pt x="3646" y="611"/>
                </a:cubicBezTo>
                <a:cubicBezTo>
                  <a:pt x="3617" y="587"/>
                  <a:pt x="3617" y="587"/>
                  <a:pt x="3617" y="587"/>
                </a:cubicBezTo>
                <a:cubicBezTo>
                  <a:pt x="3581" y="593"/>
                  <a:pt x="3581" y="593"/>
                  <a:pt x="3581" y="593"/>
                </a:cubicBezTo>
                <a:cubicBezTo>
                  <a:pt x="3551" y="569"/>
                  <a:pt x="3551" y="569"/>
                  <a:pt x="3551" y="569"/>
                </a:cubicBezTo>
                <a:cubicBezTo>
                  <a:pt x="3504" y="552"/>
                  <a:pt x="3504" y="552"/>
                  <a:pt x="3504" y="552"/>
                </a:cubicBezTo>
                <a:cubicBezTo>
                  <a:pt x="3474" y="557"/>
                  <a:pt x="3474" y="557"/>
                  <a:pt x="3474" y="557"/>
                </a:cubicBezTo>
                <a:cubicBezTo>
                  <a:pt x="3385" y="569"/>
                  <a:pt x="3385" y="569"/>
                  <a:pt x="3385" y="569"/>
                </a:cubicBezTo>
                <a:cubicBezTo>
                  <a:pt x="3409" y="599"/>
                  <a:pt x="3409" y="599"/>
                  <a:pt x="3409" y="599"/>
                </a:cubicBezTo>
                <a:cubicBezTo>
                  <a:pt x="3439" y="599"/>
                  <a:pt x="3439" y="599"/>
                  <a:pt x="3439" y="599"/>
                </a:cubicBezTo>
                <a:cubicBezTo>
                  <a:pt x="3468" y="611"/>
                  <a:pt x="3468" y="611"/>
                  <a:pt x="3468" y="611"/>
                </a:cubicBezTo>
                <a:cubicBezTo>
                  <a:pt x="3480" y="646"/>
                  <a:pt x="3480" y="646"/>
                  <a:pt x="3480" y="646"/>
                </a:cubicBezTo>
                <a:cubicBezTo>
                  <a:pt x="3427" y="646"/>
                  <a:pt x="3427" y="646"/>
                  <a:pt x="3427" y="646"/>
                </a:cubicBezTo>
                <a:cubicBezTo>
                  <a:pt x="3445" y="676"/>
                  <a:pt x="3445" y="676"/>
                  <a:pt x="3445" y="676"/>
                </a:cubicBezTo>
                <a:cubicBezTo>
                  <a:pt x="3480" y="676"/>
                  <a:pt x="3480" y="676"/>
                  <a:pt x="3480" y="676"/>
                </a:cubicBezTo>
                <a:cubicBezTo>
                  <a:pt x="3498" y="694"/>
                  <a:pt x="3498" y="694"/>
                  <a:pt x="3498" y="694"/>
                </a:cubicBezTo>
                <a:cubicBezTo>
                  <a:pt x="3534" y="682"/>
                  <a:pt x="3534" y="682"/>
                  <a:pt x="3534" y="682"/>
                </a:cubicBezTo>
                <a:cubicBezTo>
                  <a:pt x="3563" y="682"/>
                  <a:pt x="3563" y="682"/>
                  <a:pt x="3563" y="682"/>
                </a:cubicBezTo>
                <a:cubicBezTo>
                  <a:pt x="3629" y="688"/>
                  <a:pt x="3629" y="688"/>
                  <a:pt x="3629" y="688"/>
                </a:cubicBezTo>
                <a:cubicBezTo>
                  <a:pt x="3682" y="729"/>
                  <a:pt x="3682" y="729"/>
                  <a:pt x="3682" y="729"/>
                </a:cubicBezTo>
                <a:lnTo>
                  <a:pt x="3729" y="741"/>
                </a:lnTo>
                <a:close/>
                <a:moveTo>
                  <a:pt x="3623" y="747"/>
                </a:moveTo>
                <a:lnTo>
                  <a:pt x="3623" y="747"/>
                </a:lnTo>
                <a:cubicBezTo>
                  <a:pt x="3587" y="723"/>
                  <a:pt x="3587" y="723"/>
                  <a:pt x="3587" y="723"/>
                </a:cubicBezTo>
                <a:cubicBezTo>
                  <a:pt x="3534" y="723"/>
                  <a:pt x="3534" y="723"/>
                  <a:pt x="3534" y="723"/>
                </a:cubicBezTo>
                <a:cubicBezTo>
                  <a:pt x="3540" y="759"/>
                  <a:pt x="3540" y="759"/>
                  <a:pt x="3540" y="759"/>
                </a:cubicBezTo>
                <a:cubicBezTo>
                  <a:pt x="3587" y="759"/>
                  <a:pt x="3587" y="759"/>
                  <a:pt x="3587" y="759"/>
                </a:cubicBezTo>
                <a:lnTo>
                  <a:pt x="3623" y="747"/>
                </a:lnTo>
                <a:close/>
                <a:moveTo>
                  <a:pt x="3599" y="996"/>
                </a:moveTo>
                <a:lnTo>
                  <a:pt x="3599" y="996"/>
                </a:lnTo>
                <a:cubicBezTo>
                  <a:pt x="3635" y="984"/>
                  <a:pt x="3635" y="984"/>
                  <a:pt x="3635" y="984"/>
                </a:cubicBezTo>
                <a:cubicBezTo>
                  <a:pt x="3658" y="978"/>
                  <a:pt x="3658" y="978"/>
                  <a:pt x="3658" y="978"/>
                </a:cubicBezTo>
                <a:cubicBezTo>
                  <a:pt x="3682" y="1008"/>
                  <a:pt x="3682" y="1008"/>
                  <a:pt x="3682" y="1008"/>
                </a:cubicBezTo>
                <a:cubicBezTo>
                  <a:pt x="3706" y="1055"/>
                  <a:pt x="3706" y="1055"/>
                  <a:pt x="3706" y="1055"/>
                </a:cubicBezTo>
                <a:cubicBezTo>
                  <a:pt x="3729" y="1044"/>
                  <a:pt x="3729" y="1044"/>
                  <a:pt x="3729" y="1044"/>
                </a:cubicBezTo>
                <a:cubicBezTo>
                  <a:pt x="3783" y="1038"/>
                  <a:pt x="3783" y="1038"/>
                  <a:pt x="3783" y="1038"/>
                </a:cubicBezTo>
                <a:cubicBezTo>
                  <a:pt x="3812" y="1032"/>
                  <a:pt x="3812" y="1032"/>
                  <a:pt x="3812" y="1032"/>
                </a:cubicBezTo>
                <a:cubicBezTo>
                  <a:pt x="3818" y="1002"/>
                  <a:pt x="3818" y="1002"/>
                  <a:pt x="3818" y="1002"/>
                </a:cubicBezTo>
                <a:cubicBezTo>
                  <a:pt x="3818" y="955"/>
                  <a:pt x="3818" y="955"/>
                  <a:pt x="3818" y="955"/>
                </a:cubicBezTo>
                <a:cubicBezTo>
                  <a:pt x="3818" y="955"/>
                  <a:pt x="3824" y="943"/>
                  <a:pt x="3836" y="937"/>
                </a:cubicBezTo>
                <a:cubicBezTo>
                  <a:pt x="3848" y="925"/>
                  <a:pt x="3824" y="901"/>
                  <a:pt x="3824" y="901"/>
                </a:cubicBezTo>
                <a:cubicBezTo>
                  <a:pt x="3824" y="901"/>
                  <a:pt x="3795" y="877"/>
                  <a:pt x="3777" y="877"/>
                </a:cubicBezTo>
                <a:cubicBezTo>
                  <a:pt x="3765" y="877"/>
                  <a:pt x="3747" y="895"/>
                  <a:pt x="3747" y="895"/>
                </a:cubicBezTo>
                <a:cubicBezTo>
                  <a:pt x="3694" y="866"/>
                  <a:pt x="3694" y="866"/>
                  <a:pt x="3694" y="866"/>
                </a:cubicBezTo>
                <a:cubicBezTo>
                  <a:pt x="3646" y="866"/>
                  <a:pt x="3646" y="866"/>
                  <a:pt x="3646" y="866"/>
                </a:cubicBezTo>
                <a:cubicBezTo>
                  <a:pt x="3682" y="889"/>
                  <a:pt x="3682" y="889"/>
                  <a:pt x="3682" y="889"/>
                </a:cubicBezTo>
                <a:cubicBezTo>
                  <a:pt x="3682" y="889"/>
                  <a:pt x="3712" y="925"/>
                  <a:pt x="3723" y="943"/>
                </a:cubicBezTo>
                <a:cubicBezTo>
                  <a:pt x="3729" y="961"/>
                  <a:pt x="3688" y="949"/>
                  <a:pt x="3688" y="949"/>
                </a:cubicBezTo>
                <a:cubicBezTo>
                  <a:pt x="3629" y="889"/>
                  <a:pt x="3629" y="889"/>
                  <a:pt x="3629" y="889"/>
                </a:cubicBezTo>
                <a:cubicBezTo>
                  <a:pt x="3587" y="889"/>
                  <a:pt x="3587" y="889"/>
                  <a:pt x="3587" y="889"/>
                </a:cubicBezTo>
                <a:cubicBezTo>
                  <a:pt x="3587" y="925"/>
                  <a:pt x="3587" y="925"/>
                  <a:pt x="3587" y="925"/>
                </a:cubicBezTo>
                <a:cubicBezTo>
                  <a:pt x="3599" y="961"/>
                  <a:pt x="3599" y="961"/>
                  <a:pt x="3599" y="961"/>
                </a:cubicBezTo>
                <a:cubicBezTo>
                  <a:pt x="3551" y="931"/>
                  <a:pt x="3551" y="931"/>
                  <a:pt x="3551" y="931"/>
                </a:cubicBezTo>
                <a:cubicBezTo>
                  <a:pt x="3522" y="877"/>
                  <a:pt x="3522" y="877"/>
                  <a:pt x="3522" y="877"/>
                </a:cubicBezTo>
                <a:cubicBezTo>
                  <a:pt x="3451" y="848"/>
                  <a:pt x="3451" y="848"/>
                  <a:pt x="3451" y="848"/>
                </a:cubicBezTo>
                <a:cubicBezTo>
                  <a:pt x="3445" y="895"/>
                  <a:pt x="3445" y="895"/>
                  <a:pt x="3445" y="895"/>
                </a:cubicBezTo>
                <a:cubicBezTo>
                  <a:pt x="3468" y="925"/>
                  <a:pt x="3468" y="925"/>
                  <a:pt x="3468" y="925"/>
                </a:cubicBezTo>
                <a:cubicBezTo>
                  <a:pt x="3468" y="925"/>
                  <a:pt x="3528" y="966"/>
                  <a:pt x="3534" y="978"/>
                </a:cubicBezTo>
                <a:lnTo>
                  <a:pt x="3599" y="996"/>
                </a:lnTo>
                <a:close/>
                <a:moveTo>
                  <a:pt x="3433" y="1020"/>
                </a:moveTo>
                <a:lnTo>
                  <a:pt x="3433" y="1020"/>
                </a:lnTo>
                <a:cubicBezTo>
                  <a:pt x="3445" y="1050"/>
                  <a:pt x="3445" y="1050"/>
                  <a:pt x="3445" y="1050"/>
                </a:cubicBezTo>
                <a:cubicBezTo>
                  <a:pt x="3480" y="1050"/>
                  <a:pt x="3480" y="1050"/>
                  <a:pt x="3480" y="1050"/>
                </a:cubicBezTo>
                <a:cubicBezTo>
                  <a:pt x="3480" y="1050"/>
                  <a:pt x="3492" y="1032"/>
                  <a:pt x="3492" y="1026"/>
                </a:cubicBezTo>
                <a:cubicBezTo>
                  <a:pt x="3492" y="1014"/>
                  <a:pt x="3451" y="996"/>
                  <a:pt x="3451" y="1008"/>
                </a:cubicBezTo>
                <a:cubicBezTo>
                  <a:pt x="3457" y="1020"/>
                  <a:pt x="3433" y="1020"/>
                  <a:pt x="3433" y="1020"/>
                </a:cubicBezTo>
                <a:close/>
                <a:moveTo>
                  <a:pt x="3451" y="806"/>
                </a:moveTo>
                <a:lnTo>
                  <a:pt x="3451" y="806"/>
                </a:lnTo>
                <a:cubicBezTo>
                  <a:pt x="3415" y="759"/>
                  <a:pt x="3415" y="759"/>
                  <a:pt x="3415" y="759"/>
                </a:cubicBezTo>
                <a:cubicBezTo>
                  <a:pt x="3368" y="729"/>
                  <a:pt x="3368" y="729"/>
                  <a:pt x="3368" y="729"/>
                </a:cubicBezTo>
                <a:cubicBezTo>
                  <a:pt x="3368" y="729"/>
                  <a:pt x="3362" y="753"/>
                  <a:pt x="3374" y="771"/>
                </a:cubicBezTo>
                <a:cubicBezTo>
                  <a:pt x="3380" y="789"/>
                  <a:pt x="3421" y="818"/>
                  <a:pt x="3421" y="818"/>
                </a:cubicBezTo>
                <a:lnTo>
                  <a:pt x="3451" y="806"/>
                </a:lnTo>
                <a:close/>
                <a:moveTo>
                  <a:pt x="4939" y="1832"/>
                </a:moveTo>
                <a:lnTo>
                  <a:pt x="4939" y="1832"/>
                </a:lnTo>
                <a:cubicBezTo>
                  <a:pt x="4986" y="1838"/>
                  <a:pt x="4986" y="1838"/>
                  <a:pt x="4986" y="1838"/>
                </a:cubicBezTo>
                <a:cubicBezTo>
                  <a:pt x="5040" y="1826"/>
                  <a:pt x="5040" y="1826"/>
                  <a:pt x="5040" y="1826"/>
                </a:cubicBezTo>
                <a:cubicBezTo>
                  <a:pt x="5063" y="1785"/>
                  <a:pt x="5063" y="1785"/>
                  <a:pt x="5063" y="1785"/>
                </a:cubicBezTo>
                <a:cubicBezTo>
                  <a:pt x="5040" y="1743"/>
                  <a:pt x="5040" y="1743"/>
                  <a:pt x="5040" y="1743"/>
                </a:cubicBezTo>
                <a:cubicBezTo>
                  <a:pt x="5040" y="1743"/>
                  <a:pt x="4969" y="1743"/>
                  <a:pt x="4957" y="1743"/>
                </a:cubicBezTo>
                <a:cubicBezTo>
                  <a:pt x="4951" y="1743"/>
                  <a:pt x="4915" y="1797"/>
                  <a:pt x="4915" y="1797"/>
                </a:cubicBezTo>
                <a:lnTo>
                  <a:pt x="4939" y="1832"/>
                </a:lnTo>
                <a:close/>
                <a:moveTo>
                  <a:pt x="4020" y="1346"/>
                </a:moveTo>
                <a:lnTo>
                  <a:pt x="4020" y="1346"/>
                </a:lnTo>
                <a:cubicBezTo>
                  <a:pt x="4056" y="1322"/>
                  <a:pt x="4056" y="1322"/>
                  <a:pt x="4056" y="1322"/>
                </a:cubicBezTo>
                <a:cubicBezTo>
                  <a:pt x="4061" y="1281"/>
                  <a:pt x="4061" y="1281"/>
                  <a:pt x="4061" y="1281"/>
                </a:cubicBezTo>
                <a:cubicBezTo>
                  <a:pt x="4115" y="1293"/>
                  <a:pt x="4115" y="1293"/>
                  <a:pt x="4115" y="1293"/>
                </a:cubicBezTo>
                <a:cubicBezTo>
                  <a:pt x="4150" y="1269"/>
                  <a:pt x="4150" y="1269"/>
                  <a:pt x="4150" y="1269"/>
                </a:cubicBezTo>
                <a:cubicBezTo>
                  <a:pt x="4180" y="1221"/>
                  <a:pt x="4180" y="1221"/>
                  <a:pt x="4180" y="1221"/>
                </a:cubicBezTo>
                <a:cubicBezTo>
                  <a:pt x="4215" y="1186"/>
                  <a:pt x="4215" y="1186"/>
                  <a:pt x="4215" y="1186"/>
                </a:cubicBezTo>
                <a:cubicBezTo>
                  <a:pt x="4215" y="1186"/>
                  <a:pt x="4180" y="1162"/>
                  <a:pt x="4162" y="1162"/>
                </a:cubicBezTo>
                <a:cubicBezTo>
                  <a:pt x="4109" y="1162"/>
                  <a:pt x="4109" y="1162"/>
                  <a:pt x="4109" y="1162"/>
                </a:cubicBezTo>
                <a:cubicBezTo>
                  <a:pt x="4061" y="1144"/>
                  <a:pt x="4061" y="1144"/>
                  <a:pt x="4061" y="1144"/>
                </a:cubicBezTo>
                <a:cubicBezTo>
                  <a:pt x="4061" y="1144"/>
                  <a:pt x="3996" y="1144"/>
                  <a:pt x="3984" y="1144"/>
                </a:cubicBezTo>
                <a:cubicBezTo>
                  <a:pt x="3972" y="1144"/>
                  <a:pt x="3984" y="1168"/>
                  <a:pt x="3984" y="1186"/>
                </a:cubicBezTo>
                <a:cubicBezTo>
                  <a:pt x="3984" y="1198"/>
                  <a:pt x="3949" y="1210"/>
                  <a:pt x="3949" y="1210"/>
                </a:cubicBezTo>
                <a:cubicBezTo>
                  <a:pt x="3949" y="1281"/>
                  <a:pt x="3949" y="1281"/>
                  <a:pt x="3949" y="1281"/>
                </a:cubicBezTo>
                <a:cubicBezTo>
                  <a:pt x="3949" y="1281"/>
                  <a:pt x="3961" y="1346"/>
                  <a:pt x="3961" y="1358"/>
                </a:cubicBezTo>
                <a:lnTo>
                  <a:pt x="4020" y="1346"/>
                </a:lnTo>
                <a:close/>
                <a:moveTo>
                  <a:pt x="3765" y="1435"/>
                </a:moveTo>
                <a:lnTo>
                  <a:pt x="3765" y="1435"/>
                </a:lnTo>
                <a:cubicBezTo>
                  <a:pt x="3777" y="1435"/>
                  <a:pt x="3806" y="1405"/>
                  <a:pt x="3806" y="1405"/>
                </a:cubicBezTo>
                <a:cubicBezTo>
                  <a:pt x="3872" y="1399"/>
                  <a:pt x="3872" y="1399"/>
                  <a:pt x="3872" y="1399"/>
                </a:cubicBezTo>
                <a:cubicBezTo>
                  <a:pt x="3895" y="1352"/>
                  <a:pt x="3895" y="1352"/>
                  <a:pt x="3895" y="1352"/>
                </a:cubicBezTo>
                <a:cubicBezTo>
                  <a:pt x="3878" y="1316"/>
                  <a:pt x="3878" y="1316"/>
                  <a:pt x="3878" y="1316"/>
                </a:cubicBezTo>
                <a:cubicBezTo>
                  <a:pt x="3836" y="1281"/>
                  <a:pt x="3836" y="1281"/>
                  <a:pt x="3836" y="1281"/>
                </a:cubicBezTo>
                <a:cubicBezTo>
                  <a:pt x="3801" y="1263"/>
                  <a:pt x="3801" y="1263"/>
                  <a:pt x="3801" y="1263"/>
                </a:cubicBezTo>
                <a:cubicBezTo>
                  <a:pt x="3848" y="1239"/>
                  <a:pt x="3848" y="1239"/>
                  <a:pt x="3848" y="1239"/>
                </a:cubicBezTo>
                <a:cubicBezTo>
                  <a:pt x="3848" y="1239"/>
                  <a:pt x="3860" y="1227"/>
                  <a:pt x="3848" y="1210"/>
                </a:cubicBezTo>
                <a:cubicBezTo>
                  <a:pt x="3836" y="1198"/>
                  <a:pt x="3806" y="1174"/>
                  <a:pt x="3806" y="1174"/>
                </a:cubicBezTo>
                <a:cubicBezTo>
                  <a:pt x="3789" y="1150"/>
                  <a:pt x="3789" y="1150"/>
                  <a:pt x="3789" y="1150"/>
                </a:cubicBezTo>
                <a:cubicBezTo>
                  <a:pt x="3741" y="1156"/>
                  <a:pt x="3741" y="1156"/>
                  <a:pt x="3741" y="1156"/>
                </a:cubicBezTo>
                <a:cubicBezTo>
                  <a:pt x="3735" y="1186"/>
                  <a:pt x="3735" y="1186"/>
                  <a:pt x="3735" y="1186"/>
                </a:cubicBezTo>
                <a:cubicBezTo>
                  <a:pt x="3717" y="1186"/>
                  <a:pt x="3717" y="1186"/>
                  <a:pt x="3717" y="1186"/>
                </a:cubicBezTo>
                <a:cubicBezTo>
                  <a:pt x="3676" y="1174"/>
                  <a:pt x="3676" y="1174"/>
                  <a:pt x="3676" y="1174"/>
                </a:cubicBezTo>
                <a:cubicBezTo>
                  <a:pt x="3635" y="1186"/>
                  <a:pt x="3635" y="1186"/>
                  <a:pt x="3635" y="1186"/>
                </a:cubicBezTo>
                <a:cubicBezTo>
                  <a:pt x="3640" y="1215"/>
                  <a:pt x="3640" y="1215"/>
                  <a:pt x="3640" y="1215"/>
                </a:cubicBezTo>
                <a:cubicBezTo>
                  <a:pt x="3676" y="1251"/>
                  <a:pt x="3676" y="1251"/>
                  <a:pt x="3676" y="1251"/>
                </a:cubicBezTo>
                <a:cubicBezTo>
                  <a:pt x="3664" y="1287"/>
                  <a:pt x="3664" y="1287"/>
                  <a:pt x="3664" y="1287"/>
                </a:cubicBezTo>
                <a:cubicBezTo>
                  <a:pt x="3664" y="1287"/>
                  <a:pt x="3646" y="1304"/>
                  <a:pt x="3635" y="1299"/>
                </a:cubicBezTo>
                <a:cubicBezTo>
                  <a:pt x="3623" y="1293"/>
                  <a:pt x="3593" y="1269"/>
                  <a:pt x="3593" y="1269"/>
                </a:cubicBezTo>
                <a:cubicBezTo>
                  <a:pt x="3563" y="1269"/>
                  <a:pt x="3563" y="1269"/>
                  <a:pt x="3563" y="1269"/>
                </a:cubicBezTo>
                <a:cubicBezTo>
                  <a:pt x="3557" y="1304"/>
                  <a:pt x="3557" y="1304"/>
                  <a:pt x="3557" y="1304"/>
                </a:cubicBezTo>
                <a:cubicBezTo>
                  <a:pt x="3599" y="1328"/>
                  <a:pt x="3599" y="1328"/>
                  <a:pt x="3599" y="1328"/>
                </a:cubicBezTo>
                <a:cubicBezTo>
                  <a:pt x="3629" y="1346"/>
                  <a:pt x="3629" y="1346"/>
                  <a:pt x="3629" y="1346"/>
                </a:cubicBezTo>
                <a:cubicBezTo>
                  <a:pt x="3676" y="1358"/>
                  <a:pt x="3676" y="1358"/>
                  <a:pt x="3676" y="1358"/>
                </a:cubicBezTo>
                <a:cubicBezTo>
                  <a:pt x="3676" y="1358"/>
                  <a:pt x="3700" y="1393"/>
                  <a:pt x="3700" y="1405"/>
                </a:cubicBezTo>
                <a:cubicBezTo>
                  <a:pt x="3700" y="1417"/>
                  <a:pt x="3765" y="1435"/>
                  <a:pt x="3765" y="1435"/>
                </a:cubicBezTo>
                <a:close/>
                <a:moveTo>
                  <a:pt x="3445" y="1257"/>
                </a:moveTo>
                <a:lnTo>
                  <a:pt x="3445" y="1257"/>
                </a:lnTo>
                <a:cubicBezTo>
                  <a:pt x="3457" y="1215"/>
                  <a:pt x="3457" y="1215"/>
                  <a:pt x="3457" y="1215"/>
                </a:cubicBezTo>
                <a:cubicBezTo>
                  <a:pt x="3433" y="1192"/>
                  <a:pt x="3433" y="1192"/>
                  <a:pt x="3433" y="1192"/>
                </a:cubicBezTo>
                <a:cubicBezTo>
                  <a:pt x="3344" y="1180"/>
                  <a:pt x="3344" y="1180"/>
                  <a:pt x="3344" y="1180"/>
                </a:cubicBezTo>
                <a:cubicBezTo>
                  <a:pt x="3326" y="1204"/>
                  <a:pt x="3326" y="1204"/>
                  <a:pt x="3326" y="1204"/>
                </a:cubicBezTo>
                <a:cubicBezTo>
                  <a:pt x="3326" y="1204"/>
                  <a:pt x="3362" y="1233"/>
                  <a:pt x="3374" y="1239"/>
                </a:cubicBezTo>
                <a:cubicBezTo>
                  <a:pt x="3385" y="1239"/>
                  <a:pt x="3415" y="1281"/>
                  <a:pt x="3415" y="1281"/>
                </a:cubicBezTo>
                <a:lnTo>
                  <a:pt x="3445" y="1257"/>
                </a:lnTo>
                <a:close/>
                <a:moveTo>
                  <a:pt x="3261" y="1192"/>
                </a:moveTo>
                <a:lnTo>
                  <a:pt x="3261" y="1192"/>
                </a:lnTo>
                <a:cubicBezTo>
                  <a:pt x="3237" y="1210"/>
                  <a:pt x="3237" y="1210"/>
                  <a:pt x="3237" y="1210"/>
                </a:cubicBezTo>
                <a:cubicBezTo>
                  <a:pt x="3279" y="1215"/>
                  <a:pt x="3279" y="1215"/>
                  <a:pt x="3279" y="1215"/>
                </a:cubicBezTo>
                <a:cubicBezTo>
                  <a:pt x="3291" y="1186"/>
                  <a:pt x="3291" y="1186"/>
                  <a:pt x="3291" y="1186"/>
                </a:cubicBezTo>
                <a:lnTo>
                  <a:pt x="3261" y="1192"/>
                </a:lnTo>
                <a:close/>
                <a:moveTo>
                  <a:pt x="2982" y="670"/>
                </a:moveTo>
                <a:lnTo>
                  <a:pt x="2982" y="670"/>
                </a:lnTo>
                <a:cubicBezTo>
                  <a:pt x="3030" y="670"/>
                  <a:pt x="3030" y="670"/>
                  <a:pt x="3030" y="670"/>
                </a:cubicBezTo>
                <a:cubicBezTo>
                  <a:pt x="3101" y="670"/>
                  <a:pt x="3101" y="670"/>
                  <a:pt x="3101" y="670"/>
                </a:cubicBezTo>
                <a:cubicBezTo>
                  <a:pt x="3184" y="670"/>
                  <a:pt x="3184" y="670"/>
                  <a:pt x="3184" y="670"/>
                </a:cubicBezTo>
                <a:cubicBezTo>
                  <a:pt x="3184" y="670"/>
                  <a:pt x="3190" y="646"/>
                  <a:pt x="3172" y="640"/>
                </a:cubicBezTo>
                <a:cubicBezTo>
                  <a:pt x="3160" y="640"/>
                  <a:pt x="3119" y="623"/>
                  <a:pt x="3119" y="623"/>
                </a:cubicBezTo>
                <a:cubicBezTo>
                  <a:pt x="3065" y="629"/>
                  <a:pt x="3065" y="629"/>
                  <a:pt x="3065" y="629"/>
                </a:cubicBezTo>
                <a:cubicBezTo>
                  <a:pt x="3024" y="640"/>
                  <a:pt x="3024" y="640"/>
                  <a:pt x="3024" y="640"/>
                </a:cubicBezTo>
                <a:lnTo>
                  <a:pt x="2982" y="670"/>
                </a:lnTo>
                <a:close/>
                <a:moveTo>
                  <a:pt x="3036" y="800"/>
                </a:moveTo>
                <a:lnTo>
                  <a:pt x="3036" y="800"/>
                </a:lnTo>
                <a:cubicBezTo>
                  <a:pt x="3071" y="789"/>
                  <a:pt x="3071" y="789"/>
                  <a:pt x="3071" y="789"/>
                </a:cubicBezTo>
                <a:cubicBezTo>
                  <a:pt x="3131" y="783"/>
                  <a:pt x="3131" y="783"/>
                  <a:pt x="3131" y="783"/>
                </a:cubicBezTo>
                <a:cubicBezTo>
                  <a:pt x="3148" y="759"/>
                  <a:pt x="3148" y="759"/>
                  <a:pt x="3148" y="759"/>
                </a:cubicBezTo>
                <a:cubicBezTo>
                  <a:pt x="3119" y="735"/>
                  <a:pt x="3119" y="735"/>
                  <a:pt x="3119" y="735"/>
                </a:cubicBezTo>
                <a:cubicBezTo>
                  <a:pt x="3148" y="729"/>
                  <a:pt x="3148" y="729"/>
                  <a:pt x="3148" y="729"/>
                </a:cubicBezTo>
                <a:cubicBezTo>
                  <a:pt x="3166" y="706"/>
                  <a:pt x="3166" y="706"/>
                  <a:pt x="3166" y="706"/>
                </a:cubicBezTo>
                <a:cubicBezTo>
                  <a:pt x="3131" y="706"/>
                  <a:pt x="3131" y="706"/>
                  <a:pt x="3131" y="706"/>
                </a:cubicBezTo>
                <a:cubicBezTo>
                  <a:pt x="3059" y="706"/>
                  <a:pt x="3059" y="706"/>
                  <a:pt x="3059" y="706"/>
                </a:cubicBezTo>
                <a:cubicBezTo>
                  <a:pt x="3018" y="718"/>
                  <a:pt x="3018" y="718"/>
                  <a:pt x="3018" y="718"/>
                </a:cubicBezTo>
                <a:cubicBezTo>
                  <a:pt x="2976" y="741"/>
                  <a:pt x="2976" y="741"/>
                  <a:pt x="2976" y="741"/>
                </a:cubicBezTo>
                <a:cubicBezTo>
                  <a:pt x="3012" y="795"/>
                  <a:pt x="3012" y="795"/>
                  <a:pt x="3012" y="795"/>
                </a:cubicBezTo>
                <a:lnTo>
                  <a:pt x="3036" y="800"/>
                </a:lnTo>
                <a:close/>
                <a:moveTo>
                  <a:pt x="2941" y="747"/>
                </a:moveTo>
                <a:lnTo>
                  <a:pt x="2941" y="747"/>
                </a:lnTo>
                <a:cubicBezTo>
                  <a:pt x="2935" y="711"/>
                  <a:pt x="2935" y="711"/>
                  <a:pt x="2935" y="711"/>
                </a:cubicBezTo>
                <a:cubicBezTo>
                  <a:pt x="2887" y="694"/>
                  <a:pt x="2887" y="694"/>
                  <a:pt x="2887" y="694"/>
                </a:cubicBezTo>
                <a:cubicBezTo>
                  <a:pt x="2864" y="694"/>
                  <a:pt x="2864" y="694"/>
                  <a:pt x="2864" y="694"/>
                </a:cubicBezTo>
                <a:cubicBezTo>
                  <a:pt x="2876" y="723"/>
                  <a:pt x="2876" y="723"/>
                  <a:pt x="2876" y="723"/>
                </a:cubicBezTo>
                <a:cubicBezTo>
                  <a:pt x="2893" y="741"/>
                  <a:pt x="2893" y="741"/>
                  <a:pt x="2893" y="741"/>
                </a:cubicBezTo>
                <a:lnTo>
                  <a:pt x="2941" y="747"/>
                </a:lnTo>
                <a:close/>
                <a:moveTo>
                  <a:pt x="2881" y="889"/>
                </a:moveTo>
                <a:lnTo>
                  <a:pt x="2881" y="889"/>
                </a:lnTo>
                <a:cubicBezTo>
                  <a:pt x="2828" y="907"/>
                  <a:pt x="2828" y="907"/>
                  <a:pt x="2828" y="907"/>
                </a:cubicBezTo>
                <a:cubicBezTo>
                  <a:pt x="2799" y="949"/>
                  <a:pt x="2799" y="949"/>
                  <a:pt x="2799" y="949"/>
                </a:cubicBezTo>
                <a:cubicBezTo>
                  <a:pt x="2769" y="972"/>
                  <a:pt x="2769" y="972"/>
                  <a:pt x="2769" y="972"/>
                </a:cubicBezTo>
                <a:cubicBezTo>
                  <a:pt x="2739" y="1008"/>
                  <a:pt x="2739" y="1008"/>
                  <a:pt x="2739" y="1008"/>
                </a:cubicBezTo>
                <a:cubicBezTo>
                  <a:pt x="2745" y="1038"/>
                  <a:pt x="2745" y="1038"/>
                  <a:pt x="2745" y="1038"/>
                </a:cubicBezTo>
                <a:cubicBezTo>
                  <a:pt x="2804" y="1044"/>
                  <a:pt x="2804" y="1044"/>
                  <a:pt x="2804" y="1044"/>
                </a:cubicBezTo>
                <a:cubicBezTo>
                  <a:pt x="2864" y="1055"/>
                  <a:pt x="2864" y="1055"/>
                  <a:pt x="2864" y="1055"/>
                </a:cubicBezTo>
                <a:cubicBezTo>
                  <a:pt x="2911" y="1050"/>
                  <a:pt x="2911" y="1050"/>
                  <a:pt x="2911" y="1050"/>
                </a:cubicBezTo>
                <a:cubicBezTo>
                  <a:pt x="2953" y="1032"/>
                  <a:pt x="2953" y="1032"/>
                  <a:pt x="2953" y="1032"/>
                </a:cubicBezTo>
                <a:cubicBezTo>
                  <a:pt x="3030" y="1044"/>
                  <a:pt x="3030" y="1044"/>
                  <a:pt x="3030" y="1044"/>
                </a:cubicBezTo>
                <a:cubicBezTo>
                  <a:pt x="3077" y="1044"/>
                  <a:pt x="3077" y="1044"/>
                  <a:pt x="3077" y="1044"/>
                </a:cubicBezTo>
                <a:cubicBezTo>
                  <a:pt x="3059" y="1061"/>
                  <a:pt x="3018" y="1061"/>
                  <a:pt x="3018" y="1061"/>
                </a:cubicBezTo>
                <a:cubicBezTo>
                  <a:pt x="2965" y="1061"/>
                  <a:pt x="2965" y="1061"/>
                  <a:pt x="2965" y="1061"/>
                </a:cubicBezTo>
                <a:cubicBezTo>
                  <a:pt x="2929" y="1079"/>
                  <a:pt x="2929" y="1079"/>
                  <a:pt x="2929" y="1079"/>
                </a:cubicBezTo>
                <a:cubicBezTo>
                  <a:pt x="2935" y="1109"/>
                  <a:pt x="2935" y="1109"/>
                  <a:pt x="2935" y="1109"/>
                </a:cubicBezTo>
                <a:cubicBezTo>
                  <a:pt x="2965" y="1121"/>
                  <a:pt x="2965" y="1121"/>
                  <a:pt x="2965" y="1121"/>
                </a:cubicBezTo>
                <a:cubicBezTo>
                  <a:pt x="3036" y="1121"/>
                  <a:pt x="3036" y="1121"/>
                  <a:pt x="3036" y="1121"/>
                </a:cubicBezTo>
                <a:cubicBezTo>
                  <a:pt x="3107" y="1097"/>
                  <a:pt x="3107" y="1097"/>
                  <a:pt x="3107" y="1097"/>
                </a:cubicBezTo>
                <a:cubicBezTo>
                  <a:pt x="3154" y="1061"/>
                  <a:pt x="3154" y="1061"/>
                  <a:pt x="3154" y="1061"/>
                </a:cubicBezTo>
                <a:cubicBezTo>
                  <a:pt x="3208" y="1055"/>
                  <a:pt x="3208" y="1055"/>
                  <a:pt x="3208" y="1055"/>
                </a:cubicBezTo>
                <a:cubicBezTo>
                  <a:pt x="3273" y="1055"/>
                  <a:pt x="3273" y="1055"/>
                  <a:pt x="3273" y="1055"/>
                </a:cubicBezTo>
                <a:cubicBezTo>
                  <a:pt x="3344" y="1055"/>
                  <a:pt x="3344" y="1055"/>
                  <a:pt x="3344" y="1055"/>
                </a:cubicBezTo>
                <a:cubicBezTo>
                  <a:pt x="3368" y="1026"/>
                  <a:pt x="3368" y="1026"/>
                  <a:pt x="3368" y="1026"/>
                </a:cubicBezTo>
                <a:cubicBezTo>
                  <a:pt x="3385" y="961"/>
                  <a:pt x="3385" y="961"/>
                  <a:pt x="3385" y="961"/>
                </a:cubicBezTo>
                <a:cubicBezTo>
                  <a:pt x="3362" y="943"/>
                  <a:pt x="3362" y="943"/>
                  <a:pt x="3362" y="943"/>
                </a:cubicBezTo>
                <a:cubicBezTo>
                  <a:pt x="3332" y="943"/>
                  <a:pt x="3332" y="943"/>
                  <a:pt x="3332" y="943"/>
                </a:cubicBezTo>
                <a:cubicBezTo>
                  <a:pt x="3326" y="966"/>
                  <a:pt x="3326" y="966"/>
                  <a:pt x="3326" y="966"/>
                </a:cubicBezTo>
                <a:cubicBezTo>
                  <a:pt x="3285" y="955"/>
                  <a:pt x="3285" y="955"/>
                  <a:pt x="3285" y="955"/>
                </a:cubicBezTo>
                <a:cubicBezTo>
                  <a:pt x="3237" y="913"/>
                  <a:pt x="3237" y="913"/>
                  <a:pt x="3237" y="913"/>
                </a:cubicBezTo>
                <a:cubicBezTo>
                  <a:pt x="3237" y="884"/>
                  <a:pt x="3237" y="884"/>
                  <a:pt x="3237" y="884"/>
                </a:cubicBezTo>
                <a:cubicBezTo>
                  <a:pt x="3219" y="854"/>
                  <a:pt x="3219" y="854"/>
                  <a:pt x="3219" y="854"/>
                </a:cubicBezTo>
                <a:cubicBezTo>
                  <a:pt x="3178" y="854"/>
                  <a:pt x="3178" y="854"/>
                  <a:pt x="3178" y="854"/>
                </a:cubicBezTo>
                <a:cubicBezTo>
                  <a:pt x="3160" y="872"/>
                  <a:pt x="3160" y="872"/>
                  <a:pt x="3160" y="872"/>
                </a:cubicBezTo>
                <a:cubicBezTo>
                  <a:pt x="3131" y="877"/>
                  <a:pt x="3131" y="877"/>
                  <a:pt x="3131" y="877"/>
                </a:cubicBezTo>
                <a:cubicBezTo>
                  <a:pt x="3131" y="901"/>
                  <a:pt x="3131" y="901"/>
                  <a:pt x="3131" y="901"/>
                </a:cubicBezTo>
                <a:cubicBezTo>
                  <a:pt x="3166" y="925"/>
                  <a:pt x="3166" y="925"/>
                  <a:pt x="3166" y="925"/>
                </a:cubicBezTo>
                <a:cubicBezTo>
                  <a:pt x="3166" y="949"/>
                  <a:pt x="3160" y="966"/>
                  <a:pt x="3160" y="966"/>
                </a:cubicBezTo>
                <a:cubicBezTo>
                  <a:pt x="3202" y="972"/>
                  <a:pt x="3202" y="972"/>
                  <a:pt x="3202" y="972"/>
                </a:cubicBezTo>
                <a:cubicBezTo>
                  <a:pt x="3202" y="972"/>
                  <a:pt x="3213" y="996"/>
                  <a:pt x="3202" y="996"/>
                </a:cubicBezTo>
                <a:cubicBezTo>
                  <a:pt x="3190" y="1002"/>
                  <a:pt x="3166" y="1002"/>
                  <a:pt x="3166" y="1002"/>
                </a:cubicBezTo>
                <a:cubicBezTo>
                  <a:pt x="3107" y="1002"/>
                  <a:pt x="3107" y="1002"/>
                  <a:pt x="3107" y="1002"/>
                </a:cubicBezTo>
                <a:cubicBezTo>
                  <a:pt x="3071" y="978"/>
                  <a:pt x="3071" y="978"/>
                  <a:pt x="3071" y="978"/>
                </a:cubicBezTo>
                <a:cubicBezTo>
                  <a:pt x="3036" y="931"/>
                  <a:pt x="3036" y="931"/>
                  <a:pt x="3036" y="931"/>
                </a:cubicBezTo>
                <a:cubicBezTo>
                  <a:pt x="2988" y="913"/>
                  <a:pt x="2988" y="913"/>
                  <a:pt x="2988" y="913"/>
                </a:cubicBezTo>
                <a:cubicBezTo>
                  <a:pt x="2953" y="913"/>
                  <a:pt x="2953" y="913"/>
                  <a:pt x="2953" y="913"/>
                </a:cubicBezTo>
                <a:cubicBezTo>
                  <a:pt x="2911" y="895"/>
                  <a:pt x="2911" y="895"/>
                  <a:pt x="2911" y="895"/>
                </a:cubicBezTo>
                <a:lnTo>
                  <a:pt x="2881" y="889"/>
                </a:lnTo>
                <a:close/>
                <a:moveTo>
                  <a:pt x="2899" y="836"/>
                </a:moveTo>
                <a:lnTo>
                  <a:pt x="2899" y="836"/>
                </a:lnTo>
                <a:cubicBezTo>
                  <a:pt x="2905" y="860"/>
                  <a:pt x="2905" y="860"/>
                  <a:pt x="2905" y="860"/>
                </a:cubicBezTo>
                <a:cubicBezTo>
                  <a:pt x="2965" y="866"/>
                  <a:pt x="2965" y="866"/>
                  <a:pt x="2965" y="866"/>
                </a:cubicBezTo>
                <a:cubicBezTo>
                  <a:pt x="2965" y="836"/>
                  <a:pt x="2965" y="836"/>
                  <a:pt x="2965" y="836"/>
                </a:cubicBezTo>
                <a:cubicBezTo>
                  <a:pt x="2965" y="836"/>
                  <a:pt x="2899" y="848"/>
                  <a:pt x="2899" y="836"/>
                </a:cubicBezTo>
                <a:close/>
                <a:moveTo>
                  <a:pt x="2668" y="955"/>
                </a:moveTo>
                <a:lnTo>
                  <a:pt x="2668" y="955"/>
                </a:lnTo>
                <a:cubicBezTo>
                  <a:pt x="2644" y="990"/>
                  <a:pt x="2644" y="990"/>
                  <a:pt x="2644" y="990"/>
                </a:cubicBezTo>
                <a:cubicBezTo>
                  <a:pt x="2698" y="1002"/>
                  <a:pt x="2698" y="1002"/>
                  <a:pt x="2698" y="1002"/>
                </a:cubicBezTo>
                <a:cubicBezTo>
                  <a:pt x="2721" y="943"/>
                  <a:pt x="2721" y="943"/>
                  <a:pt x="2721" y="943"/>
                </a:cubicBezTo>
                <a:lnTo>
                  <a:pt x="2668" y="955"/>
                </a:lnTo>
                <a:close/>
                <a:moveTo>
                  <a:pt x="2763" y="884"/>
                </a:moveTo>
                <a:lnTo>
                  <a:pt x="2763" y="884"/>
                </a:lnTo>
                <a:cubicBezTo>
                  <a:pt x="2810" y="872"/>
                  <a:pt x="2810" y="872"/>
                  <a:pt x="2810" y="872"/>
                </a:cubicBezTo>
                <a:cubicBezTo>
                  <a:pt x="2822" y="812"/>
                  <a:pt x="2822" y="812"/>
                  <a:pt x="2822" y="812"/>
                </a:cubicBezTo>
                <a:cubicBezTo>
                  <a:pt x="2840" y="777"/>
                  <a:pt x="2840" y="777"/>
                  <a:pt x="2840" y="777"/>
                </a:cubicBezTo>
                <a:cubicBezTo>
                  <a:pt x="2781" y="765"/>
                  <a:pt x="2781" y="765"/>
                  <a:pt x="2781" y="765"/>
                </a:cubicBezTo>
                <a:cubicBezTo>
                  <a:pt x="2745" y="795"/>
                  <a:pt x="2745" y="795"/>
                  <a:pt x="2745" y="795"/>
                </a:cubicBezTo>
                <a:cubicBezTo>
                  <a:pt x="2680" y="795"/>
                  <a:pt x="2680" y="795"/>
                  <a:pt x="2680" y="795"/>
                </a:cubicBezTo>
                <a:cubicBezTo>
                  <a:pt x="2638" y="789"/>
                  <a:pt x="2638" y="789"/>
                  <a:pt x="2638" y="789"/>
                </a:cubicBezTo>
                <a:cubicBezTo>
                  <a:pt x="2638" y="789"/>
                  <a:pt x="2609" y="836"/>
                  <a:pt x="2597" y="848"/>
                </a:cubicBezTo>
                <a:cubicBezTo>
                  <a:pt x="2591" y="860"/>
                  <a:pt x="2555" y="889"/>
                  <a:pt x="2555" y="889"/>
                </a:cubicBezTo>
                <a:cubicBezTo>
                  <a:pt x="2502" y="889"/>
                  <a:pt x="2502" y="889"/>
                  <a:pt x="2502" y="889"/>
                </a:cubicBezTo>
                <a:cubicBezTo>
                  <a:pt x="2455" y="913"/>
                  <a:pt x="2455" y="913"/>
                  <a:pt x="2455" y="913"/>
                </a:cubicBezTo>
                <a:cubicBezTo>
                  <a:pt x="2478" y="949"/>
                  <a:pt x="2478" y="949"/>
                  <a:pt x="2478" y="949"/>
                </a:cubicBezTo>
                <a:cubicBezTo>
                  <a:pt x="2532" y="966"/>
                  <a:pt x="2532" y="966"/>
                  <a:pt x="2532" y="966"/>
                </a:cubicBezTo>
                <a:cubicBezTo>
                  <a:pt x="2555" y="937"/>
                  <a:pt x="2555" y="937"/>
                  <a:pt x="2555" y="937"/>
                </a:cubicBezTo>
                <a:cubicBezTo>
                  <a:pt x="2591" y="961"/>
                  <a:pt x="2591" y="961"/>
                  <a:pt x="2591" y="961"/>
                </a:cubicBezTo>
                <a:cubicBezTo>
                  <a:pt x="2621" y="943"/>
                  <a:pt x="2621" y="943"/>
                  <a:pt x="2621" y="943"/>
                </a:cubicBezTo>
                <a:cubicBezTo>
                  <a:pt x="2626" y="919"/>
                  <a:pt x="2626" y="919"/>
                  <a:pt x="2626" y="919"/>
                </a:cubicBezTo>
                <a:cubicBezTo>
                  <a:pt x="2662" y="919"/>
                  <a:pt x="2662" y="919"/>
                  <a:pt x="2662" y="919"/>
                </a:cubicBezTo>
                <a:cubicBezTo>
                  <a:pt x="2674" y="884"/>
                  <a:pt x="2674" y="884"/>
                  <a:pt x="2674" y="884"/>
                </a:cubicBezTo>
                <a:cubicBezTo>
                  <a:pt x="2710" y="860"/>
                  <a:pt x="2710" y="860"/>
                  <a:pt x="2710" y="860"/>
                </a:cubicBezTo>
                <a:cubicBezTo>
                  <a:pt x="2733" y="895"/>
                  <a:pt x="2733" y="895"/>
                  <a:pt x="2733" y="895"/>
                </a:cubicBezTo>
                <a:lnTo>
                  <a:pt x="2763" y="884"/>
                </a:lnTo>
                <a:close/>
                <a:moveTo>
                  <a:pt x="2799" y="1631"/>
                </a:moveTo>
                <a:lnTo>
                  <a:pt x="2799" y="1631"/>
                </a:lnTo>
                <a:cubicBezTo>
                  <a:pt x="2876" y="1636"/>
                  <a:pt x="2876" y="1636"/>
                  <a:pt x="2876" y="1636"/>
                </a:cubicBezTo>
                <a:cubicBezTo>
                  <a:pt x="2935" y="1636"/>
                  <a:pt x="2935" y="1636"/>
                  <a:pt x="2935" y="1636"/>
                </a:cubicBezTo>
                <a:cubicBezTo>
                  <a:pt x="2965" y="1690"/>
                  <a:pt x="2965" y="1690"/>
                  <a:pt x="2965" y="1690"/>
                </a:cubicBezTo>
                <a:cubicBezTo>
                  <a:pt x="3006" y="1714"/>
                  <a:pt x="3006" y="1714"/>
                  <a:pt x="3006" y="1714"/>
                </a:cubicBezTo>
                <a:cubicBezTo>
                  <a:pt x="3083" y="1714"/>
                  <a:pt x="3083" y="1714"/>
                  <a:pt x="3083" y="1714"/>
                </a:cubicBezTo>
                <a:cubicBezTo>
                  <a:pt x="3154" y="1708"/>
                  <a:pt x="3154" y="1708"/>
                  <a:pt x="3154" y="1708"/>
                </a:cubicBezTo>
                <a:cubicBezTo>
                  <a:pt x="3202" y="1684"/>
                  <a:pt x="3202" y="1684"/>
                  <a:pt x="3202" y="1684"/>
                </a:cubicBezTo>
                <a:cubicBezTo>
                  <a:pt x="3255" y="1666"/>
                  <a:pt x="3255" y="1666"/>
                  <a:pt x="3255" y="1666"/>
                </a:cubicBezTo>
                <a:cubicBezTo>
                  <a:pt x="3302" y="1642"/>
                  <a:pt x="3302" y="1642"/>
                  <a:pt x="3302" y="1642"/>
                </a:cubicBezTo>
                <a:cubicBezTo>
                  <a:pt x="3332" y="1625"/>
                  <a:pt x="3332" y="1625"/>
                  <a:pt x="3332" y="1625"/>
                </a:cubicBezTo>
                <a:cubicBezTo>
                  <a:pt x="3356" y="1642"/>
                  <a:pt x="3356" y="1642"/>
                  <a:pt x="3356" y="1642"/>
                </a:cubicBezTo>
                <a:cubicBezTo>
                  <a:pt x="3385" y="1636"/>
                  <a:pt x="3385" y="1636"/>
                  <a:pt x="3385" y="1636"/>
                </a:cubicBezTo>
                <a:cubicBezTo>
                  <a:pt x="3468" y="1678"/>
                  <a:pt x="3468" y="1678"/>
                  <a:pt x="3468" y="1678"/>
                </a:cubicBezTo>
                <a:cubicBezTo>
                  <a:pt x="3522" y="1678"/>
                  <a:pt x="3522" y="1678"/>
                  <a:pt x="3522" y="1678"/>
                </a:cubicBezTo>
                <a:cubicBezTo>
                  <a:pt x="3569" y="1672"/>
                  <a:pt x="3569" y="1672"/>
                  <a:pt x="3569" y="1672"/>
                </a:cubicBezTo>
                <a:cubicBezTo>
                  <a:pt x="3587" y="1636"/>
                  <a:pt x="3587" y="1636"/>
                  <a:pt x="3587" y="1636"/>
                </a:cubicBezTo>
                <a:cubicBezTo>
                  <a:pt x="3551" y="1607"/>
                  <a:pt x="3551" y="1607"/>
                  <a:pt x="3551" y="1607"/>
                </a:cubicBezTo>
                <a:cubicBezTo>
                  <a:pt x="3581" y="1601"/>
                  <a:pt x="3581" y="1601"/>
                  <a:pt x="3581" y="1601"/>
                </a:cubicBezTo>
                <a:cubicBezTo>
                  <a:pt x="3629" y="1595"/>
                  <a:pt x="3629" y="1595"/>
                  <a:pt x="3629" y="1595"/>
                </a:cubicBezTo>
                <a:cubicBezTo>
                  <a:pt x="3640" y="1571"/>
                  <a:pt x="3640" y="1571"/>
                  <a:pt x="3640" y="1571"/>
                </a:cubicBezTo>
                <a:cubicBezTo>
                  <a:pt x="3593" y="1542"/>
                  <a:pt x="3593" y="1542"/>
                  <a:pt x="3593" y="1542"/>
                </a:cubicBezTo>
                <a:cubicBezTo>
                  <a:pt x="3498" y="1506"/>
                  <a:pt x="3498" y="1506"/>
                  <a:pt x="3498" y="1506"/>
                </a:cubicBezTo>
                <a:cubicBezTo>
                  <a:pt x="3451" y="1459"/>
                  <a:pt x="3451" y="1459"/>
                  <a:pt x="3451" y="1459"/>
                </a:cubicBezTo>
                <a:cubicBezTo>
                  <a:pt x="3462" y="1411"/>
                  <a:pt x="3462" y="1411"/>
                  <a:pt x="3462" y="1411"/>
                </a:cubicBezTo>
                <a:cubicBezTo>
                  <a:pt x="3415" y="1382"/>
                  <a:pt x="3415" y="1382"/>
                  <a:pt x="3415" y="1382"/>
                </a:cubicBezTo>
                <a:cubicBezTo>
                  <a:pt x="3409" y="1316"/>
                  <a:pt x="3409" y="1316"/>
                  <a:pt x="3409" y="1316"/>
                </a:cubicBezTo>
                <a:cubicBezTo>
                  <a:pt x="3374" y="1269"/>
                  <a:pt x="3374" y="1269"/>
                  <a:pt x="3374" y="1269"/>
                </a:cubicBezTo>
                <a:cubicBezTo>
                  <a:pt x="3314" y="1245"/>
                  <a:pt x="3314" y="1245"/>
                  <a:pt x="3314" y="1245"/>
                </a:cubicBezTo>
                <a:cubicBezTo>
                  <a:pt x="3261" y="1245"/>
                  <a:pt x="3261" y="1245"/>
                  <a:pt x="3261" y="1245"/>
                </a:cubicBezTo>
                <a:cubicBezTo>
                  <a:pt x="3261" y="1293"/>
                  <a:pt x="3261" y="1293"/>
                  <a:pt x="3261" y="1293"/>
                </a:cubicBezTo>
                <a:cubicBezTo>
                  <a:pt x="3267" y="1328"/>
                  <a:pt x="3267" y="1328"/>
                  <a:pt x="3267" y="1328"/>
                </a:cubicBezTo>
                <a:cubicBezTo>
                  <a:pt x="3297" y="1376"/>
                  <a:pt x="3297" y="1376"/>
                  <a:pt x="3297" y="1376"/>
                </a:cubicBezTo>
                <a:cubicBezTo>
                  <a:pt x="3279" y="1393"/>
                  <a:pt x="3279" y="1393"/>
                  <a:pt x="3279" y="1393"/>
                </a:cubicBezTo>
                <a:cubicBezTo>
                  <a:pt x="3255" y="1393"/>
                  <a:pt x="3255" y="1393"/>
                  <a:pt x="3255" y="1393"/>
                </a:cubicBezTo>
                <a:cubicBezTo>
                  <a:pt x="3231" y="1370"/>
                  <a:pt x="3231" y="1370"/>
                  <a:pt x="3231" y="1370"/>
                </a:cubicBezTo>
                <a:cubicBezTo>
                  <a:pt x="3225" y="1340"/>
                  <a:pt x="3225" y="1340"/>
                  <a:pt x="3225" y="1340"/>
                </a:cubicBezTo>
                <a:cubicBezTo>
                  <a:pt x="3213" y="1310"/>
                  <a:pt x="3213" y="1310"/>
                  <a:pt x="3213" y="1310"/>
                </a:cubicBezTo>
                <a:cubicBezTo>
                  <a:pt x="3172" y="1263"/>
                  <a:pt x="3172" y="1263"/>
                  <a:pt x="3172" y="1263"/>
                </a:cubicBezTo>
                <a:cubicBezTo>
                  <a:pt x="3125" y="1263"/>
                  <a:pt x="3125" y="1263"/>
                  <a:pt x="3125" y="1263"/>
                </a:cubicBezTo>
                <a:cubicBezTo>
                  <a:pt x="3136" y="1293"/>
                  <a:pt x="3136" y="1293"/>
                  <a:pt x="3136" y="1293"/>
                </a:cubicBezTo>
                <a:cubicBezTo>
                  <a:pt x="3154" y="1316"/>
                  <a:pt x="3154" y="1316"/>
                  <a:pt x="3154" y="1316"/>
                </a:cubicBezTo>
                <a:cubicBezTo>
                  <a:pt x="3107" y="1316"/>
                  <a:pt x="3107" y="1316"/>
                  <a:pt x="3107" y="1316"/>
                </a:cubicBezTo>
                <a:cubicBezTo>
                  <a:pt x="3107" y="1340"/>
                  <a:pt x="3107" y="1340"/>
                  <a:pt x="3107" y="1340"/>
                </a:cubicBezTo>
                <a:cubicBezTo>
                  <a:pt x="3065" y="1346"/>
                  <a:pt x="3065" y="1346"/>
                  <a:pt x="3065" y="1346"/>
                </a:cubicBezTo>
                <a:cubicBezTo>
                  <a:pt x="3071" y="1322"/>
                  <a:pt x="3071" y="1322"/>
                  <a:pt x="3071" y="1322"/>
                </a:cubicBezTo>
                <a:cubicBezTo>
                  <a:pt x="3083" y="1287"/>
                  <a:pt x="3083" y="1287"/>
                  <a:pt x="3083" y="1287"/>
                </a:cubicBezTo>
                <a:cubicBezTo>
                  <a:pt x="3047" y="1287"/>
                  <a:pt x="3047" y="1287"/>
                  <a:pt x="3047" y="1287"/>
                </a:cubicBezTo>
                <a:cubicBezTo>
                  <a:pt x="3006" y="1269"/>
                  <a:pt x="3006" y="1269"/>
                  <a:pt x="3006" y="1269"/>
                </a:cubicBezTo>
                <a:cubicBezTo>
                  <a:pt x="2965" y="1275"/>
                  <a:pt x="2965" y="1275"/>
                  <a:pt x="2965" y="1275"/>
                </a:cubicBezTo>
                <a:cubicBezTo>
                  <a:pt x="2958" y="1304"/>
                  <a:pt x="2958" y="1304"/>
                  <a:pt x="2958" y="1304"/>
                </a:cubicBezTo>
                <a:cubicBezTo>
                  <a:pt x="2923" y="1299"/>
                  <a:pt x="2923" y="1299"/>
                  <a:pt x="2923" y="1299"/>
                </a:cubicBezTo>
                <a:cubicBezTo>
                  <a:pt x="2935" y="1281"/>
                  <a:pt x="2935" y="1281"/>
                  <a:pt x="2935" y="1281"/>
                </a:cubicBezTo>
                <a:cubicBezTo>
                  <a:pt x="2923" y="1239"/>
                  <a:pt x="2923" y="1239"/>
                  <a:pt x="2923" y="1239"/>
                </a:cubicBezTo>
                <a:cubicBezTo>
                  <a:pt x="2899" y="1233"/>
                  <a:pt x="2899" y="1233"/>
                  <a:pt x="2899" y="1233"/>
                </a:cubicBezTo>
                <a:cubicBezTo>
                  <a:pt x="2852" y="1233"/>
                  <a:pt x="2852" y="1233"/>
                  <a:pt x="2852" y="1233"/>
                </a:cubicBezTo>
                <a:cubicBezTo>
                  <a:pt x="2816" y="1263"/>
                  <a:pt x="2816" y="1263"/>
                  <a:pt x="2816" y="1263"/>
                </a:cubicBezTo>
                <a:cubicBezTo>
                  <a:pt x="2781" y="1275"/>
                  <a:pt x="2781" y="1275"/>
                  <a:pt x="2781" y="1275"/>
                </a:cubicBezTo>
                <a:cubicBezTo>
                  <a:pt x="2733" y="1287"/>
                  <a:pt x="2733" y="1287"/>
                  <a:pt x="2733" y="1287"/>
                </a:cubicBezTo>
                <a:cubicBezTo>
                  <a:pt x="2698" y="1310"/>
                  <a:pt x="2698" y="1310"/>
                  <a:pt x="2698" y="1310"/>
                </a:cubicBezTo>
                <a:cubicBezTo>
                  <a:pt x="2704" y="1352"/>
                  <a:pt x="2704" y="1352"/>
                  <a:pt x="2704" y="1352"/>
                </a:cubicBezTo>
                <a:cubicBezTo>
                  <a:pt x="2656" y="1382"/>
                  <a:pt x="2656" y="1382"/>
                  <a:pt x="2656" y="1382"/>
                </a:cubicBezTo>
                <a:cubicBezTo>
                  <a:pt x="2656" y="1405"/>
                  <a:pt x="2656" y="1405"/>
                  <a:pt x="2656" y="1405"/>
                </a:cubicBezTo>
                <a:cubicBezTo>
                  <a:pt x="2692" y="1405"/>
                  <a:pt x="2692" y="1405"/>
                  <a:pt x="2692" y="1405"/>
                </a:cubicBezTo>
                <a:cubicBezTo>
                  <a:pt x="2715" y="1423"/>
                  <a:pt x="2715" y="1423"/>
                  <a:pt x="2715" y="1423"/>
                </a:cubicBezTo>
                <a:cubicBezTo>
                  <a:pt x="2757" y="1411"/>
                  <a:pt x="2757" y="1411"/>
                  <a:pt x="2757" y="1411"/>
                </a:cubicBezTo>
                <a:cubicBezTo>
                  <a:pt x="2810" y="1405"/>
                  <a:pt x="2810" y="1405"/>
                  <a:pt x="2810" y="1405"/>
                </a:cubicBezTo>
                <a:cubicBezTo>
                  <a:pt x="2846" y="1429"/>
                  <a:pt x="2846" y="1429"/>
                  <a:pt x="2846" y="1429"/>
                </a:cubicBezTo>
                <a:cubicBezTo>
                  <a:pt x="2792" y="1447"/>
                  <a:pt x="2792" y="1447"/>
                  <a:pt x="2792" y="1447"/>
                </a:cubicBezTo>
                <a:cubicBezTo>
                  <a:pt x="2745" y="1459"/>
                  <a:pt x="2745" y="1459"/>
                  <a:pt x="2745" y="1459"/>
                </a:cubicBezTo>
                <a:cubicBezTo>
                  <a:pt x="2721" y="1482"/>
                  <a:pt x="2721" y="1482"/>
                  <a:pt x="2721" y="1482"/>
                </a:cubicBezTo>
                <a:cubicBezTo>
                  <a:pt x="2787" y="1506"/>
                  <a:pt x="2787" y="1506"/>
                  <a:pt x="2787" y="1506"/>
                </a:cubicBezTo>
                <a:cubicBezTo>
                  <a:pt x="2846" y="1506"/>
                  <a:pt x="2846" y="1506"/>
                  <a:pt x="2846" y="1506"/>
                </a:cubicBezTo>
                <a:cubicBezTo>
                  <a:pt x="2917" y="1500"/>
                  <a:pt x="2917" y="1500"/>
                  <a:pt x="2917" y="1500"/>
                </a:cubicBezTo>
                <a:cubicBezTo>
                  <a:pt x="2976" y="1500"/>
                  <a:pt x="2976" y="1500"/>
                  <a:pt x="2976" y="1500"/>
                </a:cubicBezTo>
                <a:cubicBezTo>
                  <a:pt x="2976" y="1500"/>
                  <a:pt x="3012" y="1518"/>
                  <a:pt x="3024" y="1518"/>
                </a:cubicBezTo>
                <a:cubicBezTo>
                  <a:pt x="3036" y="1524"/>
                  <a:pt x="3018" y="1548"/>
                  <a:pt x="3018" y="1548"/>
                </a:cubicBezTo>
                <a:cubicBezTo>
                  <a:pt x="2917" y="1548"/>
                  <a:pt x="2917" y="1548"/>
                  <a:pt x="2917" y="1548"/>
                </a:cubicBezTo>
                <a:cubicBezTo>
                  <a:pt x="2828" y="1548"/>
                  <a:pt x="2828" y="1548"/>
                  <a:pt x="2828" y="1548"/>
                </a:cubicBezTo>
                <a:cubicBezTo>
                  <a:pt x="2763" y="1571"/>
                  <a:pt x="2763" y="1571"/>
                  <a:pt x="2763" y="1571"/>
                </a:cubicBezTo>
                <a:lnTo>
                  <a:pt x="2799" y="1631"/>
                </a:lnTo>
                <a:close/>
                <a:moveTo>
                  <a:pt x="3279" y="1743"/>
                </a:moveTo>
                <a:lnTo>
                  <a:pt x="3279" y="1743"/>
                </a:lnTo>
                <a:cubicBezTo>
                  <a:pt x="3326" y="1720"/>
                  <a:pt x="3326" y="1720"/>
                  <a:pt x="3326" y="1720"/>
                </a:cubicBezTo>
                <a:cubicBezTo>
                  <a:pt x="3368" y="1714"/>
                  <a:pt x="3368" y="1714"/>
                  <a:pt x="3368" y="1714"/>
                </a:cubicBezTo>
                <a:cubicBezTo>
                  <a:pt x="3374" y="1672"/>
                  <a:pt x="3374" y="1672"/>
                  <a:pt x="3374" y="1672"/>
                </a:cubicBezTo>
                <a:cubicBezTo>
                  <a:pt x="3297" y="1696"/>
                  <a:pt x="3297" y="1696"/>
                  <a:pt x="3297" y="1696"/>
                </a:cubicBezTo>
                <a:cubicBezTo>
                  <a:pt x="3219" y="1731"/>
                  <a:pt x="3219" y="1731"/>
                  <a:pt x="3219" y="1731"/>
                </a:cubicBezTo>
                <a:lnTo>
                  <a:pt x="3279" y="1743"/>
                </a:lnTo>
                <a:close/>
                <a:moveTo>
                  <a:pt x="2484" y="1435"/>
                </a:moveTo>
                <a:lnTo>
                  <a:pt x="2484" y="1435"/>
                </a:lnTo>
                <a:cubicBezTo>
                  <a:pt x="2544" y="1435"/>
                  <a:pt x="2544" y="1435"/>
                  <a:pt x="2544" y="1435"/>
                </a:cubicBezTo>
                <a:cubicBezTo>
                  <a:pt x="2579" y="1405"/>
                  <a:pt x="2579" y="1405"/>
                  <a:pt x="2579" y="1405"/>
                </a:cubicBezTo>
                <a:cubicBezTo>
                  <a:pt x="2591" y="1352"/>
                  <a:pt x="2591" y="1352"/>
                  <a:pt x="2591" y="1352"/>
                </a:cubicBezTo>
                <a:cubicBezTo>
                  <a:pt x="2591" y="1352"/>
                  <a:pt x="2644" y="1328"/>
                  <a:pt x="2644" y="1316"/>
                </a:cubicBezTo>
                <a:cubicBezTo>
                  <a:pt x="2650" y="1304"/>
                  <a:pt x="2686" y="1281"/>
                  <a:pt x="2686" y="1281"/>
                </a:cubicBezTo>
                <a:cubicBezTo>
                  <a:pt x="2787" y="1239"/>
                  <a:pt x="2787" y="1239"/>
                  <a:pt x="2787" y="1239"/>
                </a:cubicBezTo>
                <a:cubicBezTo>
                  <a:pt x="2852" y="1221"/>
                  <a:pt x="2852" y="1221"/>
                  <a:pt x="2852" y="1221"/>
                </a:cubicBezTo>
                <a:cubicBezTo>
                  <a:pt x="2846" y="1186"/>
                  <a:pt x="2846" y="1186"/>
                  <a:pt x="2846" y="1186"/>
                </a:cubicBezTo>
                <a:cubicBezTo>
                  <a:pt x="2763" y="1138"/>
                  <a:pt x="2763" y="1138"/>
                  <a:pt x="2763" y="1138"/>
                </a:cubicBezTo>
                <a:cubicBezTo>
                  <a:pt x="2721" y="1132"/>
                  <a:pt x="2721" y="1132"/>
                  <a:pt x="2721" y="1132"/>
                </a:cubicBezTo>
                <a:cubicBezTo>
                  <a:pt x="2662" y="1156"/>
                  <a:pt x="2662" y="1156"/>
                  <a:pt x="2662" y="1156"/>
                </a:cubicBezTo>
                <a:cubicBezTo>
                  <a:pt x="2603" y="1132"/>
                  <a:pt x="2603" y="1132"/>
                  <a:pt x="2603" y="1132"/>
                </a:cubicBezTo>
                <a:cubicBezTo>
                  <a:pt x="2538" y="1109"/>
                  <a:pt x="2538" y="1109"/>
                  <a:pt x="2538" y="1109"/>
                </a:cubicBezTo>
                <a:cubicBezTo>
                  <a:pt x="2460" y="1109"/>
                  <a:pt x="2460" y="1109"/>
                  <a:pt x="2460" y="1109"/>
                </a:cubicBezTo>
                <a:cubicBezTo>
                  <a:pt x="2360" y="1115"/>
                  <a:pt x="2360" y="1115"/>
                  <a:pt x="2360" y="1115"/>
                </a:cubicBezTo>
                <a:cubicBezTo>
                  <a:pt x="2360" y="1144"/>
                  <a:pt x="2360" y="1144"/>
                  <a:pt x="2360" y="1144"/>
                </a:cubicBezTo>
                <a:cubicBezTo>
                  <a:pt x="2378" y="1192"/>
                  <a:pt x="2378" y="1192"/>
                  <a:pt x="2378" y="1192"/>
                </a:cubicBezTo>
                <a:cubicBezTo>
                  <a:pt x="2360" y="1269"/>
                  <a:pt x="2360" y="1269"/>
                  <a:pt x="2360" y="1269"/>
                </a:cubicBezTo>
                <a:cubicBezTo>
                  <a:pt x="2277" y="1370"/>
                  <a:pt x="2277" y="1370"/>
                  <a:pt x="2277" y="1370"/>
                </a:cubicBezTo>
                <a:cubicBezTo>
                  <a:pt x="2378" y="1399"/>
                  <a:pt x="2378" y="1399"/>
                  <a:pt x="2378" y="1399"/>
                </a:cubicBezTo>
                <a:cubicBezTo>
                  <a:pt x="2431" y="1476"/>
                  <a:pt x="2431" y="1476"/>
                  <a:pt x="2431" y="1476"/>
                </a:cubicBezTo>
                <a:lnTo>
                  <a:pt x="2484" y="1435"/>
                </a:lnTo>
                <a:close/>
                <a:moveTo>
                  <a:pt x="107" y="2466"/>
                </a:moveTo>
                <a:lnTo>
                  <a:pt x="107" y="2466"/>
                </a:lnTo>
                <a:cubicBezTo>
                  <a:pt x="89" y="2425"/>
                  <a:pt x="89" y="2425"/>
                  <a:pt x="89" y="2425"/>
                </a:cubicBezTo>
                <a:cubicBezTo>
                  <a:pt x="41" y="2425"/>
                  <a:pt x="41" y="2425"/>
                  <a:pt x="41" y="2425"/>
                </a:cubicBezTo>
                <a:cubicBezTo>
                  <a:pt x="24" y="2443"/>
                  <a:pt x="24" y="2443"/>
                  <a:pt x="24" y="2443"/>
                </a:cubicBezTo>
                <a:cubicBezTo>
                  <a:pt x="30" y="2478"/>
                  <a:pt x="30" y="2478"/>
                  <a:pt x="30" y="2478"/>
                </a:cubicBezTo>
                <a:cubicBezTo>
                  <a:pt x="83" y="2478"/>
                  <a:pt x="83" y="2478"/>
                  <a:pt x="83" y="2478"/>
                </a:cubicBezTo>
                <a:lnTo>
                  <a:pt x="107" y="2466"/>
                </a:lnTo>
                <a:close/>
                <a:moveTo>
                  <a:pt x="1061" y="2407"/>
                </a:moveTo>
                <a:lnTo>
                  <a:pt x="1061" y="2407"/>
                </a:lnTo>
                <a:cubicBezTo>
                  <a:pt x="1061" y="2407"/>
                  <a:pt x="1049" y="2395"/>
                  <a:pt x="1049" y="2384"/>
                </a:cubicBezTo>
                <a:cubicBezTo>
                  <a:pt x="1049" y="2372"/>
                  <a:pt x="1079" y="2372"/>
                  <a:pt x="1079" y="2372"/>
                </a:cubicBezTo>
                <a:cubicBezTo>
                  <a:pt x="1150" y="2378"/>
                  <a:pt x="1150" y="2378"/>
                  <a:pt x="1150" y="2378"/>
                </a:cubicBezTo>
                <a:cubicBezTo>
                  <a:pt x="1210" y="2419"/>
                  <a:pt x="1210" y="2419"/>
                  <a:pt x="1210" y="2419"/>
                </a:cubicBezTo>
                <a:cubicBezTo>
                  <a:pt x="1275" y="2455"/>
                  <a:pt x="1275" y="2455"/>
                  <a:pt x="1275" y="2455"/>
                </a:cubicBezTo>
                <a:cubicBezTo>
                  <a:pt x="1346" y="2473"/>
                  <a:pt x="1346" y="2473"/>
                  <a:pt x="1346" y="2473"/>
                </a:cubicBezTo>
                <a:cubicBezTo>
                  <a:pt x="1405" y="2455"/>
                  <a:pt x="1405" y="2455"/>
                  <a:pt x="1405" y="2455"/>
                </a:cubicBezTo>
                <a:cubicBezTo>
                  <a:pt x="1453" y="2478"/>
                  <a:pt x="1453" y="2478"/>
                  <a:pt x="1453" y="2478"/>
                </a:cubicBezTo>
                <a:cubicBezTo>
                  <a:pt x="1494" y="2478"/>
                  <a:pt x="1494" y="2478"/>
                  <a:pt x="1494" y="2478"/>
                </a:cubicBezTo>
                <a:cubicBezTo>
                  <a:pt x="1542" y="2514"/>
                  <a:pt x="1542" y="2514"/>
                  <a:pt x="1542" y="2514"/>
                </a:cubicBezTo>
                <a:cubicBezTo>
                  <a:pt x="1613" y="2550"/>
                  <a:pt x="1613" y="2550"/>
                  <a:pt x="1613" y="2550"/>
                </a:cubicBezTo>
                <a:cubicBezTo>
                  <a:pt x="1648" y="2585"/>
                  <a:pt x="1648" y="2585"/>
                  <a:pt x="1648" y="2585"/>
                </a:cubicBezTo>
                <a:cubicBezTo>
                  <a:pt x="1648" y="2585"/>
                  <a:pt x="1696" y="2603"/>
                  <a:pt x="1708" y="2603"/>
                </a:cubicBezTo>
                <a:cubicBezTo>
                  <a:pt x="1719" y="2603"/>
                  <a:pt x="1731" y="2591"/>
                  <a:pt x="1731" y="2591"/>
                </a:cubicBezTo>
                <a:cubicBezTo>
                  <a:pt x="1779" y="2615"/>
                  <a:pt x="1779" y="2615"/>
                  <a:pt x="1779" y="2615"/>
                </a:cubicBezTo>
                <a:cubicBezTo>
                  <a:pt x="1802" y="2656"/>
                  <a:pt x="1802" y="2656"/>
                  <a:pt x="1802" y="2656"/>
                </a:cubicBezTo>
                <a:cubicBezTo>
                  <a:pt x="1874" y="2674"/>
                  <a:pt x="1874" y="2674"/>
                  <a:pt x="1874" y="2674"/>
                </a:cubicBezTo>
                <a:cubicBezTo>
                  <a:pt x="1862" y="2710"/>
                  <a:pt x="1862" y="2710"/>
                  <a:pt x="1862" y="2710"/>
                </a:cubicBezTo>
                <a:cubicBezTo>
                  <a:pt x="1921" y="2733"/>
                  <a:pt x="1921" y="2733"/>
                  <a:pt x="1921" y="2733"/>
                </a:cubicBezTo>
                <a:cubicBezTo>
                  <a:pt x="1909" y="2769"/>
                  <a:pt x="1909" y="2769"/>
                  <a:pt x="1909" y="2769"/>
                </a:cubicBezTo>
                <a:cubicBezTo>
                  <a:pt x="1951" y="2787"/>
                  <a:pt x="1951" y="2787"/>
                  <a:pt x="1951" y="2787"/>
                </a:cubicBezTo>
                <a:cubicBezTo>
                  <a:pt x="1992" y="2793"/>
                  <a:pt x="1992" y="2793"/>
                  <a:pt x="1992" y="2793"/>
                </a:cubicBezTo>
                <a:cubicBezTo>
                  <a:pt x="1992" y="2828"/>
                  <a:pt x="1992" y="2828"/>
                  <a:pt x="1992" y="2828"/>
                </a:cubicBezTo>
                <a:cubicBezTo>
                  <a:pt x="2028" y="2876"/>
                  <a:pt x="2028" y="2876"/>
                  <a:pt x="2028" y="2876"/>
                </a:cubicBezTo>
                <a:cubicBezTo>
                  <a:pt x="2034" y="2923"/>
                  <a:pt x="2034" y="2923"/>
                  <a:pt x="2034" y="2923"/>
                </a:cubicBezTo>
                <a:cubicBezTo>
                  <a:pt x="2051" y="2965"/>
                  <a:pt x="2051" y="2965"/>
                  <a:pt x="2051" y="2965"/>
                </a:cubicBezTo>
                <a:cubicBezTo>
                  <a:pt x="2105" y="2971"/>
                  <a:pt x="2105" y="2971"/>
                  <a:pt x="2105" y="2971"/>
                </a:cubicBezTo>
                <a:cubicBezTo>
                  <a:pt x="2117" y="3030"/>
                  <a:pt x="2117" y="3030"/>
                  <a:pt x="2117" y="3030"/>
                </a:cubicBezTo>
                <a:cubicBezTo>
                  <a:pt x="2170" y="3077"/>
                  <a:pt x="2170" y="3077"/>
                  <a:pt x="2170" y="3077"/>
                </a:cubicBezTo>
                <a:cubicBezTo>
                  <a:pt x="2182" y="3113"/>
                  <a:pt x="2182" y="3113"/>
                  <a:pt x="2182" y="3113"/>
                </a:cubicBezTo>
                <a:cubicBezTo>
                  <a:pt x="2241" y="3142"/>
                  <a:pt x="2241" y="3142"/>
                  <a:pt x="2241" y="3142"/>
                </a:cubicBezTo>
                <a:cubicBezTo>
                  <a:pt x="2294" y="3166"/>
                  <a:pt x="2294" y="3166"/>
                  <a:pt x="2294" y="3166"/>
                </a:cubicBezTo>
                <a:cubicBezTo>
                  <a:pt x="2336" y="3178"/>
                  <a:pt x="2336" y="3178"/>
                  <a:pt x="2336" y="3178"/>
                </a:cubicBezTo>
                <a:cubicBezTo>
                  <a:pt x="2348" y="3208"/>
                  <a:pt x="2348" y="3208"/>
                  <a:pt x="2348" y="3208"/>
                </a:cubicBezTo>
                <a:cubicBezTo>
                  <a:pt x="2407" y="3243"/>
                  <a:pt x="2407" y="3243"/>
                  <a:pt x="2407" y="3243"/>
                </a:cubicBezTo>
                <a:cubicBezTo>
                  <a:pt x="2449" y="3273"/>
                  <a:pt x="2449" y="3273"/>
                  <a:pt x="2449" y="3273"/>
                </a:cubicBezTo>
                <a:cubicBezTo>
                  <a:pt x="2472" y="3344"/>
                  <a:pt x="2472" y="3344"/>
                  <a:pt x="2472" y="3344"/>
                </a:cubicBezTo>
                <a:cubicBezTo>
                  <a:pt x="2472" y="3397"/>
                  <a:pt x="2472" y="3397"/>
                  <a:pt x="2472" y="3397"/>
                </a:cubicBezTo>
                <a:cubicBezTo>
                  <a:pt x="2437" y="3362"/>
                  <a:pt x="2437" y="3362"/>
                  <a:pt x="2437" y="3362"/>
                </a:cubicBezTo>
                <a:cubicBezTo>
                  <a:pt x="2401" y="3320"/>
                  <a:pt x="2401" y="3320"/>
                  <a:pt x="2401" y="3320"/>
                </a:cubicBezTo>
                <a:cubicBezTo>
                  <a:pt x="2395" y="3291"/>
                  <a:pt x="2395" y="3291"/>
                  <a:pt x="2395" y="3291"/>
                </a:cubicBezTo>
                <a:cubicBezTo>
                  <a:pt x="2348" y="3261"/>
                  <a:pt x="2348" y="3261"/>
                  <a:pt x="2348" y="3261"/>
                </a:cubicBezTo>
                <a:cubicBezTo>
                  <a:pt x="2318" y="3249"/>
                  <a:pt x="2318" y="3249"/>
                  <a:pt x="2318" y="3249"/>
                </a:cubicBezTo>
                <a:cubicBezTo>
                  <a:pt x="2312" y="3202"/>
                  <a:pt x="2312" y="3202"/>
                  <a:pt x="2312" y="3202"/>
                </a:cubicBezTo>
                <a:cubicBezTo>
                  <a:pt x="2271" y="3202"/>
                  <a:pt x="2271" y="3202"/>
                  <a:pt x="2271" y="3202"/>
                </a:cubicBezTo>
                <a:cubicBezTo>
                  <a:pt x="2241" y="3184"/>
                  <a:pt x="2241" y="3184"/>
                  <a:pt x="2241" y="3184"/>
                </a:cubicBezTo>
                <a:cubicBezTo>
                  <a:pt x="2212" y="3172"/>
                  <a:pt x="2212" y="3172"/>
                  <a:pt x="2212" y="3172"/>
                </a:cubicBezTo>
                <a:cubicBezTo>
                  <a:pt x="2182" y="3160"/>
                  <a:pt x="2182" y="3160"/>
                  <a:pt x="2182" y="3160"/>
                </a:cubicBezTo>
                <a:cubicBezTo>
                  <a:pt x="2152" y="3166"/>
                  <a:pt x="2152" y="3166"/>
                  <a:pt x="2152" y="3166"/>
                </a:cubicBezTo>
                <a:cubicBezTo>
                  <a:pt x="2182" y="3202"/>
                  <a:pt x="2182" y="3202"/>
                  <a:pt x="2182" y="3202"/>
                </a:cubicBezTo>
                <a:cubicBezTo>
                  <a:pt x="2217" y="3225"/>
                  <a:pt x="2217" y="3225"/>
                  <a:pt x="2217" y="3225"/>
                </a:cubicBezTo>
                <a:cubicBezTo>
                  <a:pt x="2253" y="3261"/>
                  <a:pt x="2253" y="3261"/>
                  <a:pt x="2253" y="3261"/>
                </a:cubicBezTo>
                <a:cubicBezTo>
                  <a:pt x="2330" y="3309"/>
                  <a:pt x="2330" y="3309"/>
                  <a:pt x="2330" y="3309"/>
                </a:cubicBezTo>
                <a:cubicBezTo>
                  <a:pt x="2354" y="3362"/>
                  <a:pt x="2354" y="3362"/>
                  <a:pt x="2354" y="3362"/>
                </a:cubicBezTo>
                <a:cubicBezTo>
                  <a:pt x="2383" y="3433"/>
                  <a:pt x="2383" y="3433"/>
                  <a:pt x="2383" y="3433"/>
                </a:cubicBezTo>
                <a:cubicBezTo>
                  <a:pt x="2383" y="3486"/>
                  <a:pt x="2383" y="3486"/>
                  <a:pt x="2383" y="3486"/>
                </a:cubicBezTo>
                <a:cubicBezTo>
                  <a:pt x="2378" y="3563"/>
                  <a:pt x="2378" y="3563"/>
                  <a:pt x="2378" y="3563"/>
                </a:cubicBezTo>
                <a:cubicBezTo>
                  <a:pt x="2378" y="3646"/>
                  <a:pt x="2378" y="3646"/>
                  <a:pt x="2378" y="3646"/>
                </a:cubicBezTo>
                <a:cubicBezTo>
                  <a:pt x="2348" y="3664"/>
                  <a:pt x="2348" y="3664"/>
                  <a:pt x="2348" y="3664"/>
                </a:cubicBezTo>
                <a:cubicBezTo>
                  <a:pt x="2348" y="3718"/>
                  <a:pt x="2348" y="3718"/>
                  <a:pt x="2348" y="3718"/>
                </a:cubicBezTo>
                <a:cubicBezTo>
                  <a:pt x="2383" y="3777"/>
                  <a:pt x="2383" y="3777"/>
                  <a:pt x="2383" y="3777"/>
                </a:cubicBezTo>
                <a:cubicBezTo>
                  <a:pt x="2372" y="3830"/>
                  <a:pt x="2372" y="3830"/>
                  <a:pt x="2372" y="3830"/>
                </a:cubicBezTo>
                <a:cubicBezTo>
                  <a:pt x="2378" y="3872"/>
                  <a:pt x="2378" y="3872"/>
                  <a:pt x="2378" y="3872"/>
                </a:cubicBezTo>
                <a:cubicBezTo>
                  <a:pt x="2401" y="3907"/>
                  <a:pt x="2401" y="3907"/>
                  <a:pt x="2401" y="3907"/>
                </a:cubicBezTo>
                <a:cubicBezTo>
                  <a:pt x="2401" y="3961"/>
                  <a:pt x="2401" y="3961"/>
                  <a:pt x="2401" y="3961"/>
                </a:cubicBezTo>
                <a:cubicBezTo>
                  <a:pt x="2431" y="4008"/>
                  <a:pt x="2431" y="4008"/>
                  <a:pt x="2431" y="4008"/>
                </a:cubicBezTo>
                <a:cubicBezTo>
                  <a:pt x="2472" y="4044"/>
                  <a:pt x="2472" y="4044"/>
                  <a:pt x="2472" y="4044"/>
                </a:cubicBezTo>
                <a:cubicBezTo>
                  <a:pt x="2496" y="4121"/>
                  <a:pt x="2496" y="4121"/>
                  <a:pt x="2496" y="4121"/>
                </a:cubicBezTo>
                <a:cubicBezTo>
                  <a:pt x="2538" y="4156"/>
                  <a:pt x="2538" y="4156"/>
                  <a:pt x="2538" y="4156"/>
                </a:cubicBezTo>
                <a:cubicBezTo>
                  <a:pt x="2544" y="4192"/>
                  <a:pt x="2544" y="4192"/>
                  <a:pt x="2544" y="4192"/>
                </a:cubicBezTo>
                <a:cubicBezTo>
                  <a:pt x="2579" y="4239"/>
                  <a:pt x="2579" y="4239"/>
                  <a:pt x="2579" y="4239"/>
                </a:cubicBezTo>
                <a:cubicBezTo>
                  <a:pt x="2633" y="4239"/>
                  <a:pt x="2633" y="4239"/>
                  <a:pt x="2633" y="4239"/>
                </a:cubicBezTo>
                <a:cubicBezTo>
                  <a:pt x="2668" y="4269"/>
                  <a:pt x="2668" y="4269"/>
                  <a:pt x="2668" y="4269"/>
                </a:cubicBezTo>
                <a:cubicBezTo>
                  <a:pt x="2721" y="4299"/>
                  <a:pt x="2721" y="4299"/>
                  <a:pt x="2721" y="4299"/>
                </a:cubicBezTo>
                <a:cubicBezTo>
                  <a:pt x="2763" y="4340"/>
                  <a:pt x="2763" y="4340"/>
                  <a:pt x="2763" y="4340"/>
                </a:cubicBezTo>
                <a:cubicBezTo>
                  <a:pt x="2775" y="4387"/>
                  <a:pt x="2775" y="4387"/>
                  <a:pt x="2775" y="4387"/>
                </a:cubicBezTo>
                <a:cubicBezTo>
                  <a:pt x="2799" y="4435"/>
                  <a:pt x="2799" y="4435"/>
                  <a:pt x="2799" y="4435"/>
                </a:cubicBezTo>
                <a:cubicBezTo>
                  <a:pt x="2822" y="4512"/>
                  <a:pt x="2822" y="4512"/>
                  <a:pt x="2822" y="4512"/>
                </a:cubicBezTo>
                <a:cubicBezTo>
                  <a:pt x="2858" y="4548"/>
                  <a:pt x="2858" y="4548"/>
                  <a:pt x="2858" y="4548"/>
                </a:cubicBezTo>
                <a:cubicBezTo>
                  <a:pt x="2899" y="4589"/>
                  <a:pt x="2899" y="4589"/>
                  <a:pt x="2899" y="4589"/>
                </a:cubicBezTo>
                <a:cubicBezTo>
                  <a:pt x="2911" y="4619"/>
                  <a:pt x="2911" y="4619"/>
                  <a:pt x="2911" y="4619"/>
                </a:cubicBezTo>
                <a:cubicBezTo>
                  <a:pt x="2876" y="4642"/>
                  <a:pt x="2876" y="4642"/>
                  <a:pt x="2876" y="4642"/>
                </a:cubicBezTo>
                <a:cubicBezTo>
                  <a:pt x="2899" y="4672"/>
                  <a:pt x="2899" y="4672"/>
                  <a:pt x="2899" y="4672"/>
                </a:cubicBezTo>
                <a:cubicBezTo>
                  <a:pt x="2941" y="4708"/>
                  <a:pt x="2941" y="4708"/>
                  <a:pt x="2941" y="4708"/>
                </a:cubicBezTo>
                <a:cubicBezTo>
                  <a:pt x="2994" y="4737"/>
                  <a:pt x="2994" y="4737"/>
                  <a:pt x="2994" y="4737"/>
                </a:cubicBezTo>
                <a:cubicBezTo>
                  <a:pt x="3030" y="4779"/>
                  <a:pt x="3030" y="4779"/>
                  <a:pt x="3030" y="4779"/>
                </a:cubicBezTo>
                <a:cubicBezTo>
                  <a:pt x="3024" y="4809"/>
                  <a:pt x="3024" y="4809"/>
                  <a:pt x="3024" y="4809"/>
                </a:cubicBezTo>
                <a:cubicBezTo>
                  <a:pt x="3030" y="4832"/>
                  <a:pt x="3030" y="4832"/>
                  <a:pt x="3030" y="4832"/>
                </a:cubicBezTo>
                <a:cubicBezTo>
                  <a:pt x="3077" y="4850"/>
                  <a:pt x="3077" y="4850"/>
                  <a:pt x="3077" y="4850"/>
                </a:cubicBezTo>
                <a:cubicBezTo>
                  <a:pt x="3113" y="4886"/>
                  <a:pt x="3113" y="4886"/>
                  <a:pt x="3113" y="4886"/>
                </a:cubicBezTo>
                <a:cubicBezTo>
                  <a:pt x="3142" y="4915"/>
                  <a:pt x="3142" y="4915"/>
                  <a:pt x="3142" y="4915"/>
                </a:cubicBezTo>
                <a:cubicBezTo>
                  <a:pt x="3148" y="4951"/>
                  <a:pt x="3148" y="4951"/>
                  <a:pt x="3148" y="4951"/>
                </a:cubicBezTo>
                <a:cubicBezTo>
                  <a:pt x="3172" y="4939"/>
                  <a:pt x="3172" y="4939"/>
                  <a:pt x="3172" y="4939"/>
                </a:cubicBezTo>
                <a:cubicBezTo>
                  <a:pt x="3178" y="4897"/>
                  <a:pt x="3178" y="4897"/>
                  <a:pt x="3178" y="4897"/>
                </a:cubicBezTo>
                <a:cubicBezTo>
                  <a:pt x="3160" y="4856"/>
                  <a:pt x="3160" y="4856"/>
                  <a:pt x="3160" y="4856"/>
                </a:cubicBezTo>
                <a:cubicBezTo>
                  <a:pt x="3119" y="4838"/>
                  <a:pt x="3119" y="4838"/>
                  <a:pt x="3119" y="4838"/>
                </a:cubicBezTo>
                <a:cubicBezTo>
                  <a:pt x="3113" y="4803"/>
                  <a:pt x="3113" y="4803"/>
                  <a:pt x="3113" y="4803"/>
                </a:cubicBezTo>
                <a:cubicBezTo>
                  <a:pt x="3071" y="4773"/>
                  <a:pt x="3071" y="4773"/>
                  <a:pt x="3071" y="4773"/>
                </a:cubicBezTo>
                <a:cubicBezTo>
                  <a:pt x="3053" y="4726"/>
                  <a:pt x="3053" y="4726"/>
                  <a:pt x="3053" y="4726"/>
                </a:cubicBezTo>
                <a:cubicBezTo>
                  <a:pt x="3036" y="4678"/>
                  <a:pt x="3036" y="4678"/>
                  <a:pt x="3036" y="4678"/>
                </a:cubicBezTo>
                <a:cubicBezTo>
                  <a:pt x="3000" y="4642"/>
                  <a:pt x="3000" y="4642"/>
                  <a:pt x="3000" y="4642"/>
                </a:cubicBezTo>
                <a:cubicBezTo>
                  <a:pt x="2988" y="4595"/>
                  <a:pt x="2988" y="4595"/>
                  <a:pt x="2988" y="4595"/>
                </a:cubicBezTo>
                <a:cubicBezTo>
                  <a:pt x="2953" y="4583"/>
                  <a:pt x="2953" y="4583"/>
                  <a:pt x="2953" y="4583"/>
                </a:cubicBezTo>
                <a:cubicBezTo>
                  <a:pt x="2929" y="4524"/>
                  <a:pt x="2929" y="4524"/>
                  <a:pt x="2929" y="4524"/>
                </a:cubicBezTo>
                <a:cubicBezTo>
                  <a:pt x="2887" y="4476"/>
                  <a:pt x="2887" y="4476"/>
                  <a:pt x="2887" y="4476"/>
                </a:cubicBezTo>
                <a:cubicBezTo>
                  <a:pt x="2881" y="4417"/>
                  <a:pt x="2881" y="4417"/>
                  <a:pt x="2881" y="4417"/>
                </a:cubicBezTo>
                <a:cubicBezTo>
                  <a:pt x="2917" y="4411"/>
                  <a:pt x="2917" y="4411"/>
                  <a:pt x="2917" y="4411"/>
                </a:cubicBezTo>
                <a:cubicBezTo>
                  <a:pt x="2965" y="4429"/>
                  <a:pt x="2965" y="4429"/>
                  <a:pt x="2965" y="4429"/>
                </a:cubicBezTo>
                <a:cubicBezTo>
                  <a:pt x="2994" y="4465"/>
                  <a:pt x="2994" y="4465"/>
                  <a:pt x="2994" y="4465"/>
                </a:cubicBezTo>
                <a:cubicBezTo>
                  <a:pt x="2994" y="4518"/>
                  <a:pt x="2994" y="4518"/>
                  <a:pt x="2994" y="4518"/>
                </a:cubicBezTo>
                <a:cubicBezTo>
                  <a:pt x="3047" y="4589"/>
                  <a:pt x="3047" y="4589"/>
                  <a:pt x="3047" y="4589"/>
                </a:cubicBezTo>
                <a:cubicBezTo>
                  <a:pt x="3101" y="4648"/>
                  <a:pt x="3101" y="4648"/>
                  <a:pt x="3101" y="4648"/>
                </a:cubicBezTo>
                <a:cubicBezTo>
                  <a:pt x="3148" y="4690"/>
                  <a:pt x="3148" y="4690"/>
                  <a:pt x="3148" y="4690"/>
                </a:cubicBezTo>
                <a:cubicBezTo>
                  <a:pt x="3184" y="4731"/>
                  <a:pt x="3184" y="4731"/>
                  <a:pt x="3184" y="4731"/>
                </a:cubicBezTo>
                <a:cubicBezTo>
                  <a:pt x="3190" y="4773"/>
                  <a:pt x="3190" y="4773"/>
                  <a:pt x="3190" y="4773"/>
                </a:cubicBezTo>
                <a:cubicBezTo>
                  <a:pt x="3243" y="4803"/>
                  <a:pt x="3243" y="4803"/>
                  <a:pt x="3243" y="4803"/>
                </a:cubicBezTo>
                <a:cubicBezTo>
                  <a:pt x="3279" y="4844"/>
                  <a:pt x="3279" y="4844"/>
                  <a:pt x="3279" y="4844"/>
                </a:cubicBezTo>
                <a:cubicBezTo>
                  <a:pt x="3308" y="4892"/>
                  <a:pt x="3308" y="4892"/>
                  <a:pt x="3308" y="4892"/>
                </a:cubicBezTo>
                <a:cubicBezTo>
                  <a:pt x="3368" y="4957"/>
                  <a:pt x="3368" y="4957"/>
                  <a:pt x="3368" y="4957"/>
                </a:cubicBezTo>
                <a:cubicBezTo>
                  <a:pt x="3391" y="5010"/>
                  <a:pt x="3391" y="5010"/>
                  <a:pt x="3391" y="5010"/>
                </a:cubicBezTo>
                <a:cubicBezTo>
                  <a:pt x="3421" y="5034"/>
                  <a:pt x="3421" y="5034"/>
                  <a:pt x="3421" y="5034"/>
                </a:cubicBezTo>
                <a:cubicBezTo>
                  <a:pt x="3391" y="5052"/>
                  <a:pt x="3391" y="5052"/>
                  <a:pt x="3391" y="5052"/>
                </a:cubicBezTo>
                <a:cubicBezTo>
                  <a:pt x="3385" y="5087"/>
                  <a:pt x="3385" y="5087"/>
                  <a:pt x="3385" y="5087"/>
                </a:cubicBezTo>
                <a:cubicBezTo>
                  <a:pt x="3451" y="5141"/>
                  <a:pt x="3451" y="5141"/>
                  <a:pt x="3451" y="5141"/>
                </a:cubicBezTo>
                <a:cubicBezTo>
                  <a:pt x="3504" y="5182"/>
                  <a:pt x="3504" y="5182"/>
                  <a:pt x="3504" y="5182"/>
                </a:cubicBezTo>
                <a:cubicBezTo>
                  <a:pt x="3569" y="5200"/>
                  <a:pt x="3569" y="5200"/>
                  <a:pt x="3569" y="5200"/>
                </a:cubicBezTo>
                <a:cubicBezTo>
                  <a:pt x="3640" y="5241"/>
                  <a:pt x="3640" y="5241"/>
                  <a:pt x="3640" y="5241"/>
                </a:cubicBezTo>
                <a:cubicBezTo>
                  <a:pt x="3717" y="5277"/>
                  <a:pt x="3717" y="5277"/>
                  <a:pt x="3717" y="5277"/>
                </a:cubicBezTo>
                <a:cubicBezTo>
                  <a:pt x="3806" y="5318"/>
                  <a:pt x="3806" y="5318"/>
                  <a:pt x="3806" y="5318"/>
                </a:cubicBezTo>
                <a:cubicBezTo>
                  <a:pt x="3878" y="5342"/>
                  <a:pt x="3878" y="5342"/>
                  <a:pt x="3878" y="5342"/>
                </a:cubicBezTo>
                <a:cubicBezTo>
                  <a:pt x="3925" y="5336"/>
                  <a:pt x="3925" y="5336"/>
                  <a:pt x="3925" y="5336"/>
                </a:cubicBezTo>
                <a:cubicBezTo>
                  <a:pt x="3937" y="5312"/>
                  <a:pt x="3937" y="5312"/>
                  <a:pt x="3937" y="5312"/>
                </a:cubicBezTo>
                <a:cubicBezTo>
                  <a:pt x="3990" y="5307"/>
                  <a:pt x="3990" y="5307"/>
                  <a:pt x="3990" y="5307"/>
                </a:cubicBezTo>
                <a:cubicBezTo>
                  <a:pt x="4044" y="5336"/>
                  <a:pt x="4044" y="5336"/>
                  <a:pt x="4044" y="5336"/>
                </a:cubicBezTo>
                <a:cubicBezTo>
                  <a:pt x="4109" y="5384"/>
                  <a:pt x="4109" y="5384"/>
                  <a:pt x="4109" y="5384"/>
                </a:cubicBezTo>
                <a:cubicBezTo>
                  <a:pt x="4144" y="5425"/>
                  <a:pt x="4144" y="5425"/>
                  <a:pt x="4144" y="5425"/>
                </a:cubicBezTo>
                <a:cubicBezTo>
                  <a:pt x="4192" y="5425"/>
                  <a:pt x="4192" y="5425"/>
                  <a:pt x="4192" y="5425"/>
                </a:cubicBezTo>
                <a:cubicBezTo>
                  <a:pt x="4215" y="5425"/>
                  <a:pt x="4215" y="5425"/>
                  <a:pt x="4215" y="5425"/>
                </a:cubicBezTo>
                <a:cubicBezTo>
                  <a:pt x="4245" y="5437"/>
                  <a:pt x="4245" y="5437"/>
                  <a:pt x="4245" y="5437"/>
                </a:cubicBezTo>
                <a:cubicBezTo>
                  <a:pt x="4275" y="5478"/>
                  <a:pt x="4275" y="5478"/>
                  <a:pt x="4275" y="5478"/>
                </a:cubicBezTo>
                <a:cubicBezTo>
                  <a:pt x="4340" y="5496"/>
                  <a:pt x="4340" y="5496"/>
                  <a:pt x="4340" y="5496"/>
                </a:cubicBezTo>
                <a:cubicBezTo>
                  <a:pt x="4340" y="5473"/>
                  <a:pt x="4340" y="5473"/>
                  <a:pt x="4340" y="5473"/>
                </a:cubicBezTo>
                <a:cubicBezTo>
                  <a:pt x="4376" y="5490"/>
                  <a:pt x="4376" y="5490"/>
                  <a:pt x="4376" y="5490"/>
                </a:cubicBezTo>
                <a:cubicBezTo>
                  <a:pt x="4411" y="5538"/>
                  <a:pt x="4411" y="5538"/>
                  <a:pt x="4411" y="5538"/>
                </a:cubicBezTo>
                <a:cubicBezTo>
                  <a:pt x="4411" y="5538"/>
                  <a:pt x="4459" y="5591"/>
                  <a:pt x="4470" y="5603"/>
                </a:cubicBezTo>
                <a:cubicBezTo>
                  <a:pt x="4482" y="5609"/>
                  <a:pt x="4465" y="5651"/>
                  <a:pt x="4465" y="5651"/>
                </a:cubicBezTo>
                <a:cubicBezTo>
                  <a:pt x="4488" y="5674"/>
                  <a:pt x="4488" y="5674"/>
                  <a:pt x="4488" y="5674"/>
                </a:cubicBezTo>
                <a:cubicBezTo>
                  <a:pt x="4512" y="5662"/>
                  <a:pt x="4512" y="5662"/>
                  <a:pt x="4512" y="5662"/>
                </a:cubicBezTo>
                <a:cubicBezTo>
                  <a:pt x="4547" y="5680"/>
                  <a:pt x="4547" y="5680"/>
                  <a:pt x="4547" y="5680"/>
                </a:cubicBezTo>
                <a:cubicBezTo>
                  <a:pt x="4595" y="5728"/>
                  <a:pt x="4595" y="5728"/>
                  <a:pt x="4595" y="5728"/>
                </a:cubicBezTo>
                <a:cubicBezTo>
                  <a:pt x="4595" y="5728"/>
                  <a:pt x="4631" y="5757"/>
                  <a:pt x="4648" y="5739"/>
                </a:cubicBezTo>
                <a:cubicBezTo>
                  <a:pt x="4731" y="5787"/>
                  <a:pt x="4731" y="5787"/>
                  <a:pt x="4731" y="5787"/>
                </a:cubicBezTo>
                <a:cubicBezTo>
                  <a:pt x="4779" y="5805"/>
                  <a:pt x="4779" y="5805"/>
                  <a:pt x="4779" y="5805"/>
                </a:cubicBezTo>
                <a:cubicBezTo>
                  <a:pt x="4773" y="5757"/>
                  <a:pt x="4773" y="5757"/>
                  <a:pt x="4773" y="5757"/>
                </a:cubicBezTo>
                <a:cubicBezTo>
                  <a:pt x="4797" y="5728"/>
                  <a:pt x="4797" y="5728"/>
                  <a:pt x="4797" y="5728"/>
                </a:cubicBezTo>
                <a:cubicBezTo>
                  <a:pt x="4880" y="5733"/>
                  <a:pt x="4880" y="5733"/>
                  <a:pt x="4880" y="5733"/>
                </a:cubicBezTo>
                <a:cubicBezTo>
                  <a:pt x="4886" y="5763"/>
                  <a:pt x="4886" y="5763"/>
                  <a:pt x="4886" y="5763"/>
                </a:cubicBezTo>
                <a:cubicBezTo>
                  <a:pt x="4909" y="5763"/>
                  <a:pt x="4909" y="5763"/>
                  <a:pt x="4909" y="5763"/>
                </a:cubicBezTo>
                <a:cubicBezTo>
                  <a:pt x="4927" y="5728"/>
                  <a:pt x="4927" y="5728"/>
                  <a:pt x="4927" y="5728"/>
                </a:cubicBezTo>
                <a:cubicBezTo>
                  <a:pt x="4897" y="5692"/>
                  <a:pt x="4897" y="5692"/>
                  <a:pt x="4897" y="5692"/>
                </a:cubicBezTo>
                <a:cubicBezTo>
                  <a:pt x="4814" y="5692"/>
                  <a:pt x="4814" y="5692"/>
                  <a:pt x="4814" y="5692"/>
                </a:cubicBezTo>
                <a:cubicBezTo>
                  <a:pt x="4761" y="5686"/>
                  <a:pt x="4761" y="5686"/>
                  <a:pt x="4761" y="5686"/>
                </a:cubicBezTo>
                <a:cubicBezTo>
                  <a:pt x="4678" y="5680"/>
                  <a:pt x="4678" y="5680"/>
                  <a:pt x="4678" y="5680"/>
                </a:cubicBezTo>
                <a:cubicBezTo>
                  <a:pt x="4642" y="5656"/>
                  <a:pt x="4642" y="5656"/>
                  <a:pt x="4642" y="5656"/>
                </a:cubicBezTo>
                <a:cubicBezTo>
                  <a:pt x="4589" y="5603"/>
                  <a:pt x="4589" y="5603"/>
                  <a:pt x="4589" y="5603"/>
                </a:cubicBezTo>
                <a:cubicBezTo>
                  <a:pt x="4595" y="5562"/>
                  <a:pt x="4595" y="5562"/>
                  <a:pt x="4595" y="5562"/>
                </a:cubicBezTo>
                <a:cubicBezTo>
                  <a:pt x="4595" y="5502"/>
                  <a:pt x="4595" y="5502"/>
                  <a:pt x="4595" y="5502"/>
                </a:cubicBezTo>
                <a:cubicBezTo>
                  <a:pt x="4613" y="5431"/>
                  <a:pt x="4613" y="5431"/>
                  <a:pt x="4613" y="5431"/>
                </a:cubicBezTo>
                <a:cubicBezTo>
                  <a:pt x="4613" y="5384"/>
                  <a:pt x="4613" y="5384"/>
                  <a:pt x="4613" y="5384"/>
                </a:cubicBezTo>
                <a:cubicBezTo>
                  <a:pt x="4583" y="5342"/>
                  <a:pt x="4583" y="5342"/>
                  <a:pt x="4583" y="5342"/>
                </a:cubicBezTo>
                <a:cubicBezTo>
                  <a:pt x="4536" y="5318"/>
                  <a:pt x="4536" y="5318"/>
                  <a:pt x="4536" y="5318"/>
                </a:cubicBezTo>
                <a:cubicBezTo>
                  <a:pt x="4459" y="5324"/>
                  <a:pt x="4459" y="5324"/>
                  <a:pt x="4459" y="5324"/>
                </a:cubicBezTo>
                <a:cubicBezTo>
                  <a:pt x="4405" y="5312"/>
                  <a:pt x="4405" y="5312"/>
                  <a:pt x="4405" y="5312"/>
                </a:cubicBezTo>
                <a:cubicBezTo>
                  <a:pt x="4340" y="5336"/>
                  <a:pt x="4340" y="5336"/>
                  <a:pt x="4340" y="5336"/>
                </a:cubicBezTo>
                <a:cubicBezTo>
                  <a:pt x="4304" y="5312"/>
                  <a:pt x="4304" y="5312"/>
                  <a:pt x="4304" y="5312"/>
                </a:cubicBezTo>
                <a:cubicBezTo>
                  <a:pt x="4340" y="5283"/>
                  <a:pt x="4340" y="5283"/>
                  <a:pt x="4340" y="5283"/>
                </a:cubicBezTo>
                <a:cubicBezTo>
                  <a:pt x="4340" y="5230"/>
                  <a:pt x="4340" y="5230"/>
                  <a:pt x="4340" y="5230"/>
                </a:cubicBezTo>
                <a:cubicBezTo>
                  <a:pt x="4352" y="5200"/>
                  <a:pt x="4352" y="5200"/>
                  <a:pt x="4352" y="5200"/>
                </a:cubicBezTo>
                <a:cubicBezTo>
                  <a:pt x="4376" y="5146"/>
                  <a:pt x="4376" y="5146"/>
                  <a:pt x="4376" y="5146"/>
                </a:cubicBezTo>
                <a:cubicBezTo>
                  <a:pt x="4376" y="5093"/>
                  <a:pt x="4376" y="5093"/>
                  <a:pt x="4376" y="5093"/>
                </a:cubicBezTo>
                <a:cubicBezTo>
                  <a:pt x="4411" y="5069"/>
                  <a:pt x="4411" y="5069"/>
                  <a:pt x="4411" y="5069"/>
                </a:cubicBezTo>
                <a:cubicBezTo>
                  <a:pt x="4417" y="5028"/>
                  <a:pt x="4417" y="5028"/>
                  <a:pt x="4417" y="5028"/>
                </a:cubicBezTo>
                <a:cubicBezTo>
                  <a:pt x="4388" y="5010"/>
                  <a:pt x="4388" y="5010"/>
                  <a:pt x="4388" y="5010"/>
                </a:cubicBezTo>
                <a:cubicBezTo>
                  <a:pt x="4304" y="5016"/>
                  <a:pt x="4304" y="5016"/>
                  <a:pt x="4304" y="5016"/>
                </a:cubicBezTo>
                <a:cubicBezTo>
                  <a:pt x="4251" y="5022"/>
                  <a:pt x="4251" y="5022"/>
                  <a:pt x="4251" y="5022"/>
                </a:cubicBezTo>
                <a:cubicBezTo>
                  <a:pt x="4227" y="5063"/>
                  <a:pt x="4227" y="5063"/>
                  <a:pt x="4227" y="5063"/>
                </a:cubicBezTo>
                <a:cubicBezTo>
                  <a:pt x="4204" y="5123"/>
                  <a:pt x="4204" y="5123"/>
                  <a:pt x="4204" y="5123"/>
                </a:cubicBezTo>
                <a:cubicBezTo>
                  <a:pt x="4180" y="5176"/>
                  <a:pt x="4180" y="5176"/>
                  <a:pt x="4180" y="5176"/>
                </a:cubicBezTo>
                <a:cubicBezTo>
                  <a:pt x="4133" y="5182"/>
                  <a:pt x="4133" y="5182"/>
                  <a:pt x="4133" y="5182"/>
                </a:cubicBezTo>
                <a:cubicBezTo>
                  <a:pt x="4067" y="5200"/>
                  <a:pt x="4067" y="5200"/>
                  <a:pt x="4067" y="5200"/>
                </a:cubicBezTo>
                <a:cubicBezTo>
                  <a:pt x="3996" y="5206"/>
                  <a:pt x="3996" y="5206"/>
                  <a:pt x="3996" y="5206"/>
                </a:cubicBezTo>
                <a:cubicBezTo>
                  <a:pt x="3967" y="5170"/>
                  <a:pt x="3967" y="5170"/>
                  <a:pt x="3967" y="5170"/>
                </a:cubicBezTo>
                <a:cubicBezTo>
                  <a:pt x="3907" y="5141"/>
                  <a:pt x="3907" y="5141"/>
                  <a:pt x="3907" y="5141"/>
                </a:cubicBezTo>
                <a:cubicBezTo>
                  <a:pt x="3890" y="5093"/>
                  <a:pt x="3890" y="5093"/>
                  <a:pt x="3890" y="5093"/>
                </a:cubicBezTo>
                <a:cubicBezTo>
                  <a:pt x="3848" y="5034"/>
                  <a:pt x="3848" y="5034"/>
                  <a:pt x="3848" y="5034"/>
                </a:cubicBezTo>
                <a:cubicBezTo>
                  <a:pt x="3824" y="4933"/>
                  <a:pt x="3824" y="4933"/>
                  <a:pt x="3824" y="4933"/>
                </a:cubicBezTo>
                <a:cubicBezTo>
                  <a:pt x="3818" y="4856"/>
                  <a:pt x="3818" y="4856"/>
                  <a:pt x="3818" y="4856"/>
                </a:cubicBezTo>
                <a:cubicBezTo>
                  <a:pt x="3848" y="4803"/>
                  <a:pt x="3848" y="4803"/>
                  <a:pt x="3848" y="4803"/>
                </a:cubicBezTo>
                <a:cubicBezTo>
                  <a:pt x="3860" y="4731"/>
                  <a:pt x="3860" y="4731"/>
                  <a:pt x="3860" y="4731"/>
                </a:cubicBezTo>
                <a:cubicBezTo>
                  <a:pt x="3830" y="4666"/>
                  <a:pt x="3830" y="4666"/>
                  <a:pt x="3830" y="4666"/>
                </a:cubicBezTo>
                <a:cubicBezTo>
                  <a:pt x="3883" y="4601"/>
                  <a:pt x="3883" y="4601"/>
                  <a:pt x="3883" y="4601"/>
                </a:cubicBezTo>
                <a:cubicBezTo>
                  <a:pt x="3925" y="4595"/>
                  <a:pt x="3925" y="4595"/>
                  <a:pt x="3925" y="4595"/>
                </a:cubicBezTo>
                <a:cubicBezTo>
                  <a:pt x="3967" y="4565"/>
                  <a:pt x="3967" y="4565"/>
                  <a:pt x="3967" y="4565"/>
                </a:cubicBezTo>
                <a:cubicBezTo>
                  <a:pt x="4014" y="4524"/>
                  <a:pt x="4014" y="4524"/>
                  <a:pt x="4014" y="4524"/>
                </a:cubicBezTo>
                <a:cubicBezTo>
                  <a:pt x="4073" y="4530"/>
                  <a:pt x="4073" y="4530"/>
                  <a:pt x="4073" y="4530"/>
                </a:cubicBezTo>
                <a:cubicBezTo>
                  <a:pt x="4115" y="4548"/>
                  <a:pt x="4115" y="4548"/>
                  <a:pt x="4115" y="4548"/>
                </a:cubicBezTo>
                <a:cubicBezTo>
                  <a:pt x="4150" y="4530"/>
                  <a:pt x="4150" y="4530"/>
                  <a:pt x="4150" y="4530"/>
                </a:cubicBezTo>
                <a:cubicBezTo>
                  <a:pt x="4180" y="4571"/>
                  <a:pt x="4180" y="4571"/>
                  <a:pt x="4180" y="4571"/>
                </a:cubicBezTo>
                <a:cubicBezTo>
                  <a:pt x="4227" y="4571"/>
                  <a:pt x="4227" y="4571"/>
                  <a:pt x="4227" y="4571"/>
                </a:cubicBezTo>
                <a:cubicBezTo>
                  <a:pt x="4269" y="4565"/>
                  <a:pt x="4269" y="4565"/>
                  <a:pt x="4269" y="4565"/>
                </a:cubicBezTo>
                <a:cubicBezTo>
                  <a:pt x="4263" y="4536"/>
                  <a:pt x="4263" y="4536"/>
                  <a:pt x="4263" y="4536"/>
                </a:cubicBezTo>
                <a:cubicBezTo>
                  <a:pt x="4275" y="4494"/>
                  <a:pt x="4275" y="4494"/>
                  <a:pt x="4275" y="4494"/>
                </a:cubicBezTo>
                <a:cubicBezTo>
                  <a:pt x="4340" y="4488"/>
                  <a:pt x="4340" y="4488"/>
                  <a:pt x="4340" y="4488"/>
                </a:cubicBezTo>
                <a:cubicBezTo>
                  <a:pt x="4381" y="4482"/>
                  <a:pt x="4381" y="4482"/>
                  <a:pt x="4381" y="4482"/>
                </a:cubicBezTo>
                <a:cubicBezTo>
                  <a:pt x="4459" y="4494"/>
                  <a:pt x="4459" y="4494"/>
                  <a:pt x="4459" y="4494"/>
                </a:cubicBezTo>
                <a:cubicBezTo>
                  <a:pt x="4494" y="4530"/>
                  <a:pt x="4494" y="4530"/>
                  <a:pt x="4494" y="4530"/>
                </a:cubicBezTo>
                <a:cubicBezTo>
                  <a:pt x="4518" y="4530"/>
                  <a:pt x="4518" y="4530"/>
                  <a:pt x="4518" y="4530"/>
                </a:cubicBezTo>
                <a:cubicBezTo>
                  <a:pt x="4536" y="4506"/>
                  <a:pt x="4536" y="4506"/>
                  <a:pt x="4536" y="4506"/>
                </a:cubicBezTo>
                <a:cubicBezTo>
                  <a:pt x="4559" y="4500"/>
                  <a:pt x="4559" y="4500"/>
                  <a:pt x="4559" y="4500"/>
                </a:cubicBezTo>
                <a:cubicBezTo>
                  <a:pt x="4595" y="4536"/>
                  <a:pt x="4595" y="4536"/>
                  <a:pt x="4595" y="4536"/>
                </a:cubicBezTo>
                <a:cubicBezTo>
                  <a:pt x="4631" y="4577"/>
                  <a:pt x="4631" y="4577"/>
                  <a:pt x="4631" y="4577"/>
                </a:cubicBezTo>
                <a:cubicBezTo>
                  <a:pt x="4631" y="4631"/>
                  <a:pt x="4631" y="4631"/>
                  <a:pt x="4631" y="4631"/>
                </a:cubicBezTo>
                <a:cubicBezTo>
                  <a:pt x="4648" y="4654"/>
                  <a:pt x="4648" y="4654"/>
                  <a:pt x="4648" y="4654"/>
                </a:cubicBezTo>
                <a:cubicBezTo>
                  <a:pt x="4654" y="4690"/>
                  <a:pt x="4654" y="4690"/>
                  <a:pt x="4654" y="4690"/>
                </a:cubicBezTo>
                <a:cubicBezTo>
                  <a:pt x="4684" y="4714"/>
                  <a:pt x="4684" y="4714"/>
                  <a:pt x="4684" y="4714"/>
                </a:cubicBezTo>
                <a:cubicBezTo>
                  <a:pt x="4696" y="4743"/>
                  <a:pt x="4696" y="4743"/>
                  <a:pt x="4696" y="4743"/>
                </a:cubicBezTo>
                <a:cubicBezTo>
                  <a:pt x="4725" y="4761"/>
                  <a:pt x="4725" y="4761"/>
                  <a:pt x="4725" y="4761"/>
                </a:cubicBezTo>
                <a:cubicBezTo>
                  <a:pt x="4731" y="4803"/>
                  <a:pt x="4731" y="4803"/>
                  <a:pt x="4731" y="4803"/>
                </a:cubicBezTo>
                <a:cubicBezTo>
                  <a:pt x="4761" y="4809"/>
                  <a:pt x="4761" y="4809"/>
                  <a:pt x="4761" y="4809"/>
                </a:cubicBezTo>
                <a:cubicBezTo>
                  <a:pt x="4779" y="4785"/>
                  <a:pt x="4779" y="4785"/>
                  <a:pt x="4779" y="4785"/>
                </a:cubicBezTo>
                <a:cubicBezTo>
                  <a:pt x="4791" y="4743"/>
                  <a:pt x="4791" y="4743"/>
                  <a:pt x="4791" y="4743"/>
                </a:cubicBezTo>
                <a:cubicBezTo>
                  <a:pt x="4773" y="4696"/>
                  <a:pt x="4773" y="4696"/>
                  <a:pt x="4773" y="4696"/>
                </a:cubicBezTo>
                <a:cubicBezTo>
                  <a:pt x="4755" y="4619"/>
                  <a:pt x="4755" y="4619"/>
                  <a:pt x="4755" y="4619"/>
                </a:cubicBezTo>
                <a:cubicBezTo>
                  <a:pt x="4720" y="4554"/>
                  <a:pt x="4720" y="4554"/>
                  <a:pt x="4720" y="4554"/>
                </a:cubicBezTo>
                <a:cubicBezTo>
                  <a:pt x="4720" y="4471"/>
                  <a:pt x="4720" y="4471"/>
                  <a:pt x="4720" y="4471"/>
                </a:cubicBezTo>
                <a:cubicBezTo>
                  <a:pt x="4720" y="4459"/>
                  <a:pt x="4737" y="4411"/>
                  <a:pt x="4737" y="4411"/>
                </a:cubicBezTo>
                <a:cubicBezTo>
                  <a:pt x="4773" y="4346"/>
                  <a:pt x="4773" y="4346"/>
                  <a:pt x="4773" y="4346"/>
                </a:cubicBezTo>
                <a:cubicBezTo>
                  <a:pt x="4820" y="4328"/>
                  <a:pt x="4820" y="4328"/>
                  <a:pt x="4820" y="4328"/>
                </a:cubicBezTo>
                <a:cubicBezTo>
                  <a:pt x="4880" y="4275"/>
                  <a:pt x="4880" y="4275"/>
                  <a:pt x="4880" y="4275"/>
                </a:cubicBezTo>
                <a:cubicBezTo>
                  <a:pt x="4933" y="4239"/>
                  <a:pt x="4933" y="4239"/>
                  <a:pt x="4933" y="4239"/>
                </a:cubicBezTo>
                <a:cubicBezTo>
                  <a:pt x="4980" y="4221"/>
                  <a:pt x="4980" y="4221"/>
                  <a:pt x="4980" y="4221"/>
                </a:cubicBezTo>
                <a:cubicBezTo>
                  <a:pt x="4992" y="4186"/>
                  <a:pt x="4992" y="4186"/>
                  <a:pt x="4992" y="4186"/>
                </a:cubicBezTo>
                <a:cubicBezTo>
                  <a:pt x="5034" y="4162"/>
                  <a:pt x="5034" y="4162"/>
                  <a:pt x="5034" y="4162"/>
                </a:cubicBezTo>
                <a:cubicBezTo>
                  <a:pt x="4998" y="4097"/>
                  <a:pt x="4998" y="4097"/>
                  <a:pt x="4998" y="4097"/>
                </a:cubicBezTo>
                <a:cubicBezTo>
                  <a:pt x="4969" y="4067"/>
                  <a:pt x="4969" y="4067"/>
                  <a:pt x="4969" y="4067"/>
                </a:cubicBezTo>
                <a:cubicBezTo>
                  <a:pt x="4980" y="4038"/>
                  <a:pt x="4980" y="4038"/>
                  <a:pt x="4980" y="4038"/>
                </a:cubicBezTo>
                <a:cubicBezTo>
                  <a:pt x="4957" y="4002"/>
                  <a:pt x="4957" y="4002"/>
                  <a:pt x="4957" y="4002"/>
                </a:cubicBezTo>
                <a:cubicBezTo>
                  <a:pt x="4998" y="3984"/>
                  <a:pt x="4998" y="3984"/>
                  <a:pt x="4998" y="3984"/>
                </a:cubicBezTo>
                <a:cubicBezTo>
                  <a:pt x="5034" y="4032"/>
                  <a:pt x="5034" y="4032"/>
                  <a:pt x="5034" y="4032"/>
                </a:cubicBezTo>
                <a:cubicBezTo>
                  <a:pt x="5052" y="3984"/>
                  <a:pt x="5052" y="3984"/>
                  <a:pt x="5052" y="3984"/>
                </a:cubicBezTo>
                <a:cubicBezTo>
                  <a:pt x="5075" y="3943"/>
                  <a:pt x="5075" y="3943"/>
                  <a:pt x="5075" y="3943"/>
                </a:cubicBezTo>
                <a:cubicBezTo>
                  <a:pt x="5105" y="3919"/>
                  <a:pt x="5105" y="3919"/>
                  <a:pt x="5105" y="3919"/>
                </a:cubicBezTo>
                <a:cubicBezTo>
                  <a:pt x="5129" y="3830"/>
                  <a:pt x="5129" y="3830"/>
                  <a:pt x="5129" y="3830"/>
                </a:cubicBezTo>
                <a:cubicBezTo>
                  <a:pt x="5206" y="3830"/>
                  <a:pt x="5206" y="3830"/>
                  <a:pt x="5206" y="3830"/>
                </a:cubicBezTo>
                <a:cubicBezTo>
                  <a:pt x="5253" y="3807"/>
                  <a:pt x="5253" y="3807"/>
                  <a:pt x="5253" y="3807"/>
                </a:cubicBezTo>
                <a:cubicBezTo>
                  <a:pt x="5312" y="3801"/>
                  <a:pt x="5312" y="3801"/>
                  <a:pt x="5312" y="3801"/>
                </a:cubicBezTo>
                <a:cubicBezTo>
                  <a:pt x="5295" y="3765"/>
                  <a:pt x="5295" y="3765"/>
                  <a:pt x="5295" y="3765"/>
                </a:cubicBezTo>
                <a:cubicBezTo>
                  <a:pt x="5295" y="3694"/>
                  <a:pt x="5295" y="3694"/>
                  <a:pt x="5295" y="3694"/>
                </a:cubicBezTo>
                <a:cubicBezTo>
                  <a:pt x="5336" y="3641"/>
                  <a:pt x="5336" y="3641"/>
                  <a:pt x="5336" y="3641"/>
                </a:cubicBezTo>
                <a:cubicBezTo>
                  <a:pt x="5378" y="3641"/>
                  <a:pt x="5378" y="3641"/>
                  <a:pt x="5378" y="3641"/>
                </a:cubicBezTo>
                <a:cubicBezTo>
                  <a:pt x="5395" y="3605"/>
                  <a:pt x="5395" y="3605"/>
                  <a:pt x="5395" y="3605"/>
                </a:cubicBezTo>
                <a:cubicBezTo>
                  <a:pt x="5455" y="3611"/>
                  <a:pt x="5455" y="3611"/>
                  <a:pt x="5455" y="3611"/>
                </a:cubicBezTo>
                <a:cubicBezTo>
                  <a:pt x="5508" y="3575"/>
                  <a:pt x="5508" y="3575"/>
                  <a:pt x="5508" y="3575"/>
                </a:cubicBezTo>
                <a:cubicBezTo>
                  <a:pt x="5544" y="3534"/>
                  <a:pt x="5544" y="3534"/>
                  <a:pt x="5544" y="3534"/>
                </a:cubicBezTo>
                <a:cubicBezTo>
                  <a:pt x="5609" y="3528"/>
                  <a:pt x="5609" y="3528"/>
                  <a:pt x="5609" y="3528"/>
                </a:cubicBezTo>
                <a:cubicBezTo>
                  <a:pt x="5609" y="3528"/>
                  <a:pt x="5668" y="3540"/>
                  <a:pt x="5680" y="3546"/>
                </a:cubicBezTo>
                <a:cubicBezTo>
                  <a:pt x="5692" y="3546"/>
                  <a:pt x="5662" y="3569"/>
                  <a:pt x="5662" y="3569"/>
                </a:cubicBezTo>
                <a:cubicBezTo>
                  <a:pt x="5585" y="3569"/>
                  <a:pt x="5585" y="3569"/>
                  <a:pt x="5585" y="3569"/>
                </a:cubicBezTo>
                <a:cubicBezTo>
                  <a:pt x="5585" y="3569"/>
                  <a:pt x="5561" y="3587"/>
                  <a:pt x="5550" y="3593"/>
                </a:cubicBezTo>
                <a:cubicBezTo>
                  <a:pt x="5538" y="3599"/>
                  <a:pt x="5550" y="3646"/>
                  <a:pt x="5550" y="3646"/>
                </a:cubicBezTo>
                <a:cubicBezTo>
                  <a:pt x="5579" y="3658"/>
                  <a:pt x="5579" y="3658"/>
                  <a:pt x="5579" y="3658"/>
                </a:cubicBezTo>
                <a:cubicBezTo>
                  <a:pt x="5615" y="3629"/>
                  <a:pt x="5615" y="3629"/>
                  <a:pt x="5615" y="3629"/>
                </a:cubicBezTo>
                <a:cubicBezTo>
                  <a:pt x="5638" y="3611"/>
                  <a:pt x="5638" y="3611"/>
                  <a:pt x="5638" y="3611"/>
                </a:cubicBezTo>
                <a:cubicBezTo>
                  <a:pt x="5686" y="3599"/>
                  <a:pt x="5686" y="3599"/>
                  <a:pt x="5686" y="3599"/>
                </a:cubicBezTo>
                <a:cubicBezTo>
                  <a:pt x="5739" y="3575"/>
                  <a:pt x="5739" y="3575"/>
                  <a:pt x="5739" y="3575"/>
                </a:cubicBezTo>
                <a:cubicBezTo>
                  <a:pt x="5793" y="3563"/>
                  <a:pt x="5793" y="3563"/>
                  <a:pt x="5793" y="3563"/>
                </a:cubicBezTo>
                <a:cubicBezTo>
                  <a:pt x="5828" y="3510"/>
                  <a:pt x="5828" y="3510"/>
                  <a:pt x="5828" y="3510"/>
                </a:cubicBezTo>
                <a:cubicBezTo>
                  <a:pt x="5870" y="3480"/>
                  <a:pt x="5870" y="3480"/>
                  <a:pt x="5870" y="3480"/>
                </a:cubicBezTo>
                <a:cubicBezTo>
                  <a:pt x="5876" y="3439"/>
                  <a:pt x="5876" y="3439"/>
                  <a:pt x="5876" y="3439"/>
                </a:cubicBezTo>
                <a:cubicBezTo>
                  <a:pt x="5822" y="3451"/>
                  <a:pt x="5822" y="3451"/>
                  <a:pt x="5822" y="3451"/>
                </a:cubicBezTo>
                <a:cubicBezTo>
                  <a:pt x="5787" y="3510"/>
                  <a:pt x="5787" y="3510"/>
                  <a:pt x="5787" y="3510"/>
                </a:cubicBezTo>
                <a:cubicBezTo>
                  <a:pt x="5722" y="3516"/>
                  <a:pt x="5722" y="3516"/>
                  <a:pt x="5722" y="3516"/>
                </a:cubicBezTo>
                <a:cubicBezTo>
                  <a:pt x="5668" y="3492"/>
                  <a:pt x="5668" y="3492"/>
                  <a:pt x="5668" y="3492"/>
                </a:cubicBezTo>
                <a:cubicBezTo>
                  <a:pt x="5615" y="3445"/>
                  <a:pt x="5615" y="3445"/>
                  <a:pt x="5615" y="3445"/>
                </a:cubicBezTo>
                <a:cubicBezTo>
                  <a:pt x="5585" y="3374"/>
                  <a:pt x="5585" y="3374"/>
                  <a:pt x="5585" y="3374"/>
                </a:cubicBezTo>
                <a:cubicBezTo>
                  <a:pt x="5638" y="3338"/>
                  <a:pt x="5638" y="3338"/>
                  <a:pt x="5638" y="3338"/>
                </a:cubicBezTo>
                <a:cubicBezTo>
                  <a:pt x="5633" y="3273"/>
                  <a:pt x="5633" y="3273"/>
                  <a:pt x="5633" y="3273"/>
                </a:cubicBezTo>
                <a:cubicBezTo>
                  <a:pt x="5561" y="3267"/>
                  <a:pt x="5561" y="3267"/>
                  <a:pt x="5561" y="3267"/>
                </a:cubicBezTo>
                <a:cubicBezTo>
                  <a:pt x="5484" y="3291"/>
                  <a:pt x="5484" y="3291"/>
                  <a:pt x="5484" y="3291"/>
                </a:cubicBezTo>
                <a:cubicBezTo>
                  <a:pt x="5401" y="3344"/>
                  <a:pt x="5401" y="3344"/>
                  <a:pt x="5401" y="3344"/>
                </a:cubicBezTo>
                <a:cubicBezTo>
                  <a:pt x="5318" y="3421"/>
                  <a:pt x="5318" y="3421"/>
                  <a:pt x="5318" y="3421"/>
                </a:cubicBezTo>
                <a:cubicBezTo>
                  <a:pt x="5253" y="3468"/>
                  <a:pt x="5253" y="3468"/>
                  <a:pt x="5253" y="3468"/>
                </a:cubicBezTo>
                <a:cubicBezTo>
                  <a:pt x="5277" y="3421"/>
                  <a:pt x="5277" y="3421"/>
                  <a:pt x="5277" y="3421"/>
                </a:cubicBezTo>
                <a:cubicBezTo>
                  <a:pt x="5318" y="3380"/>
                  <a:pt x="5318" y="3380"/>
                  <a:pt x="5318" y="3380"/>
                </a:cubicBezTo>
                <a:cubicBezTo>
                  <a:pt x="5342" y="3356"/>
                  <a:pt x="5342" y="3356"/>
                  <a:pt x="5342" y="3356"/>
                </a:cubicBezTo>
                <a:cubicBezTo>
                  <a:pt x="5277" y="3338"/>
                  <a:pt x="5277" y="3338"/>
                  <a:pt x="5277" y="3338"/>
                </a:cubicBezTo>
                <a:cubicBezTo>
                  <a:pt x="5360" y="3338"/>
                  <a:pt x="5360" y="3338"/>
                  <a:pt x="5360" y="3338"/>
                </a:cubicBezTo>
                <a:cubicBezTo>
                  <a:pt x="5378" y="3297"/>
                  <a:pt x="5378" y="3297"/>
                  <a:pt x="5378" y="3297"/>
                </a:cubicBezTo>
                <a:cubicBezTo>
                  <a:pt x="5425" y="3261"/>
                  <a:pt x="5425" y="3261"/>
                  <a:pt x="5425" y="3261"/>
                </a:cubicBezTo>
                <a:cubicBezTo>
                  <a:pt x="5479" y="3261"/>
                  <a:pt x="5479" y="3261"/>
                  <a:pt x="5479" y="3261"/>
                </a:cubicBezTo>
                <a:cubicBezTo>
                  <a:pt x="5502" y="3214"/>
                  <a:pt x="5502" y="3214"/>
                  <a:pt x="5502" y="3214"/>
                </a:cubicBezTo>
                <a:cubicBezTo>
                  <a:pt x="5550" y="3196"/>
                  <a:pt x="5550" y="3196"/>
                  <a:pt x="5550" y="3196"/>
                </a:cubicBezTo>
                <a:cubicBezTo>
                  <a:pt x="5621" y="3196"/>
                  <a:pt x="5621" y="3196"/>
                  <a:pt x="5621" y="3196"/>
                </a:cubicBezTo>
                <a:cubicBezTo>
                  <a:pt x="5745" y="3190"/>
                  <a:pt x="5745" y="3190"/>
                  <a:pt x="5745" y="3190"/>
                </a:cubicBezTo>
                <a:cubicBezTo>
                  <a:pt x="5811" y="3202"/>
                  <a:pt x="5811" y="3202"/>
                  <a:pt x="5811" y="3202"/>
                </a:cubicBezTo>
                <a:cubicBezTo>
                  <a:pt x="5864" y="3202"/>
                  <a:pt x="5864" y="3202"/>
                  <a:pt x="5864" y="3202"/>
                </a:cubicBezTo>
                <a:cubicBezTo>
                  <a:pt x="5917" y="3166"/>
                  <a:pt x="5917" y="3166"/>
                  <a:pt x="5917" y="3166"/>
                </a:cubicBezTo>
                <a:cubicBezTo>
                  <a:pt x="5959" y="3113"/>
                  <a:pt x="5959" y="3113"/>
                  <a:pt x="5959" y="3113"/>
                </a:cubicBezTo>
                <a:cubicBezTo>
                  <a:pt x="6042" y="3107"/>
                  <a:pt x="6042" y="3107"/>
                  <a:pt x="6042" y="3107"/>
                </a:cubicBezTo>
                <a:cubicBezTo>
                  <a:pt x="6089" y="3089"/>
                  <a:pt x="6089" y="3089"/>
                  <a:pt x="6089" y="3089"/>
                </a:cubicBezTo>
                <a:cubicBezTo>
                  <a:pt x="6113" y="3065"/>
                  <a:pt x="6113" y="3065"/>
                  <a:pt x="6113" y="3065"/>
                </a:cubicBezTo>
                <a:cubicBezTo>
                  <a:pt x="6083" y="3042"/>
                  <a:pt x="6083" y="3042"/>
                  <a:pt x="6083" y="3042"/>
                </a:cubicBezTo>
                <a:cubicBezTo>
                  <a:pt x="6101" y="3018"/>
                  <a:pt x="6101" y="3018"/>
                  <a:pt x="6101" y="3018"/>
                </a:cubicBezTo>
                <a:cubicBezTo>
                  <a:pt x="6107" y="2971"/>
                  <a:pt x="6107" y="2971"/>
                  <a:pt x="6107" y="2971"/>
                </a:cubicBezTo>
                <a:cubicBezTo>
                  <a:pt x="6042" y="2959"/>
                  <a:pt x="6042" y="2959"/>
                  <a:pt x="6042" y="2959"/>
                </a:cubicBezTo>
                <a:cubicBezTo>
                  <a:pt x="6036" y="2935"/>
                  <a:pt x="6036" y="2935"/>
                  <a:pt x="6036" y="2935"/>
                </a:cubicBezTo>
                <a:cubicBezTo>
                  <a:pt x="5965" y="2935"/>
                  <a:pt x="5965" y="2935"/>
                  <a:pt x="5965" y="2935"/>
                </a:cubicBezTo>
                <a:cubicBezTo>
                  <a:pt x="5917" y="2959"/>
                  <a:pt x="5917" y="2959"/>
                  <a:pt x="5917" y="2959"/>
                </a:cubicBezTo>
                <a:cubicBezTo>
                  <a:pt x="5882" y="2982"/>
                  <a:pt x="5882" y="2982"/>
                  <a:pt x="5882" y="2982"/>
                </a:cubicBezTo>
                <a:cubicBezTo>
                  <a:pt x="5852" y="2971"/>
                  <a:pt x="5852" y="2971"/>
                  <a:pt x="5852" y="2971"/>
                </a:cubicBezTo>
                <a:cubicBezTo>
                  <a:pt x="5864" y="2941"/>
                  <a:pt x="5864" y="2941"/>
                  <a:pt x="5864" y="2941"/>
                </a:cubicBezTo>
                <a:cubicBezTo>
                  <a:pt x="5923" y="2917"/>
                  <a:pt x="5923" y="2917"/>
                  <a:pt x="5923" y="2917"/>
                </a:cubicBezTo>
                <a:cubicBezTo>
                  <a:pt x="5994" y="2899"/>
                  <a:pt x="5994" y="2899"/>
                  <a:pt x="5994" y="2899"/>
                </a:cubicBezTo>
                <a:cubicBezTo>
                  <a:pt x="6030" y="2876"/>
                  <a:pt x="6030" y="2876"/>
                  <a:pt x="6030" y="2876"/>
                </a:cubicBezTo>
                <a:cubicBezTo>
                  <a:pt x="5982" y="2870"/>
                  <a:pt x="5982" y="2870"/>
                  <a:pt x="5982" y="2870"/>
                </a:cubicBezTo>
                <a:cubicBezTo>
                  <a:pt x="5935" y="2846"/>
                  <a:pt x="5935" y="2846"/>
                  <a:pt x="5935" y="2846"/>
                </a:cubicBezTo>
                <a:cubicBezTo>
                  <a:pt x="5876" y="2828"/>
                  <a:pt x="5876" y="2828"/>
                  <a:pt x="5876" y="2828"/>
                </a:cubicBezTo>
                <a:cubicBezTo>
                  <a:pt x="5840" y="2799"/>
                  <a:pt x="5840" y="2799"/>
                  <a:pt x="5840" y="2799"/>
                </a:cubicBezTo>
                <a:cubicBezTo>
                  <a:pt x="5799" y="2763"/>
                  <a:pt x="5799" y="2763"/>
                  <a:pt x="5799" y="2763"/>
                </a:cubicBezTo>
                <a:cubicBezTo>
                  <a:pt x="5781" y="2727"/>
                  <a:pt x="5781" y="2727"/>
                  <a:pt x="5781" y="2727"/>
                </a:cubicBezTo>
                <a:cubicBezTo>
                  <a:pt x="5804" y="2727"/>
                  <a:pt x="5804" y="2727"/>
                  <a:pt x="5804" y="2727"/>
                </a:cubicBezTo>
                <a:cubicBezTo>
                  <a:pt x="5811" y="2704"/>
                  <a:pt x="5811" y="2704"/>
                  <a:pt x="5811" y="2704"/>
                </a:cubicBezTo>
                <a:cubicBezTo>
                  <a:pt x="5775" y="2650"/>
                  <a:pt x="5775" y="2650"/>
                  <a:pt x="5775" y="2650"/>
                </a:cubicBezTo>
                <a:cubicBezTo>
                  <a:pt x="5727" y="2585"/>
                  <a:pt x="5727" y="2585"/>
                  <a:pt x="5727" y="2585"/>
                </a:cubicBezTo>
                <a:cubicBezTo>
                  <a:pt x="5656" y="2484"/>
                  <a:pt x="5656" y="2484"/>
                  <a:pt x="5656" y="2484"/>
                </a:cubicBezTo>
                <a:cubicBezTo>
                  <a:pt x="5633" y="2431"/>
                  <a:pt x="5633" y="2431"/>
                  <a:pt x="5633" y="2431"/>
                </a:cubicBezTo>
                <a:cubicBezTo>
                  <a:pt x="5579" y="2496"/>
                  <a:pt x="5579" y="2496"/>
                  <a:pt x="5579" y="2496"/>
                </a:cubicBezTo>
                <a:cubicBezTo>
                  <a:pt x="5579" y="2550"/>
                  <a:pt x="5579" y="2550"/>
                  <a:pt x="5579" y="2550"/>
                </a:cubicBezTo>
                <a:cubicBezTo>
                  <a:pt x="5526" y="2573"/>
                  <a:pt x="5526" y="2573"/>
                  <a:pt x="5526" y="2573"/>
                </a:cubicBezTo>
                <a:cubicBezTo>
                  <a:pt x="5496" y="2609"/>
                  <a:pt x="5496" y="2609"/>
                  <a:pt x="5496" y="2609"/>
                </a:cubicBezTo>
                <a:cubicBezTo>
                  <a:pt x="5443" y="2603"/>
                  <a:pt x="5443" y="2603"/>
                  <a:pt x="5443" y="2603"/>
                </a:cubicBezTo>
                <a:cubicBezTo>
                  <a:pt x="5431" y="2573"/>
                  <a:pt x="5431" y="2573"/>
                  <a:pt x="5431" y="2573"/>
                </a:cubicBezTo>
                <a:cubicBezTo>
                  <a:pt x="5395" y="2544"/>
                  <a:pt x="5395" y="2544"/>
                  <a:pt x="5395" y="2544"/>
                </a:cubicBezTo>
                <a:cubicBezTo>
                  <a:pt x="5342" y="2555"/>
                  <a:pt x="5342" y="2555"/>
                  <a:pt x="5342" y="2555"/>
                </a:cubicBezTo>
                <a:cubicBezTo>
                  <a:pt x="5360" y="2496"/>
                  <a:pt x="5360" y="2496"/>
                  <a:pt x="5360" y="2496"/>
                </a:cubicBezTo>
                <a:cubicBezTo>
                  <a:pt x="5360" y="2419"/>
                  <a:pt x="5360" y="2419"/>
                  <a:pt x="5360" y="2419"/>
                </a:cubicBezTo>
                <a:cubicBezTo>
                  <a:pt x="5354" y="2372"/>
                  <a:pt x="5354" y="2372"/>
                  <a:pt x="5354" y="2372"/>
                </a:cubicBezTo>
                <a:cubicBezTo>
                  <a:pt x="5295" y="2372"/>
                  <a:pt x="5295" y="2372"/>
                  <a:pt x="5295" y="2372"/>
                </a:cubicBezTo>
                <a:cubicBezTo>
                  <a:pt x="5247" y="2342"/>
                  <a:pt x="5247" y="2342"/>
                  <a:pt x="5247" y="2342"/>
                </a:cubicBezTo>
                <a:cubicBezTo>
                  <a:pt x="5200" y="2295"/>
                  <a:pt x="5200" y="2295"/>
                  <a:pt x="5200" y="2295"/>
                </a:cubicBezTo>
                <a:cubicBezTo>
                  <a:pt x="5117" y="2247"/>
                  <a:pt x="5117" y="2247"/>
                  <a:pt x="5117" y="2247"/>
                </a:cubicBezTo>
                <a:cubicBezTo>
                  <a:pt x="5093" y="2265"/>
                  <a:pt x="5093" y="2265"/>
                  <a:pt x="5093" y="2265"/>
                </a:cubicBezTo>
                <a:cubicBezTo>
                  <a:pt x="5022" y="2265"/>
                  <a:pt x="5022" y="2265"/>
                  <a:pt x="5022" y="2265"/>
                </a:cubicBezTo>
                <a:cubicBezTo>
                  <a:pt x="4992" y="2247"/>
                  <a:pt x="4992" y="2247"/>
                  <a:pt x="4992" y="2247"/>
                </a:cubicBezTo>
                <a:cubicBezTo>
                  <a:pt x="4915" y="2247"/>
                  <a:pt x="4915" y="2247"/>
                  <a:pt x="4915" y="2247"/>
                </a:cubicBezTo>
                <a:cubicBezTo>
                  <a:pt x="4886" y="2277"/>
                  <a:pt x="4886" y="2277"/>
                  <a:pt x="4886" y="2277"/>
                </a:cubicBezTo>
                <a:cubicBezTo>
                  <a:pt x="4915" y="2324"/>
                  <a:pt x="4915" y="2324"/>
                  <a:pt x="4915" y="2324"/>
                </a:cubicBezTo>
                <a:cubicBezTo>
                  <a:pt x="4903" y="2384"/>
                  <a:pt x="4903" y="2384"/>
                  <a:pt x="4903" y="2384"/>
                </a:cubicBezTo>
                <a:cubicBezTo>
                  <a:pt x="4909" y="2425"/>
                  <a:pt x="4909" y="2425"/>
                  <a:pt x="4909" y="2425"/>
                </a:cubicBezTo>
                <a:cubicBezTo>
                  <a:pt x="4939" y="2478"/>
                  <a:pt x="4939" y="2478"/>
                  <a:pt x="4939" y="2478"/>
                </a:cubicBezTo>
                <a:cubicBezTo>
                  <a:pt x="4897" y="2478"/>
                  <a:pt x="4897" y="2478"/>
                  <a:pt x="4897" y="2478"/>
                </a:cubicBezTo>
                <a:cubicBezTo>
                  <a:pt x="4897" y="2532"/>
                  <a:pt x="4897" y="2532"/>
                  <a:pt x="4897" y="2532"/>
                </a:cubicBezTo>
                <a:cubicBezTo>
                  <a:pt x="4874" y="2561"/>
                  <a:pt x="4874" y="2561"/>
                  <a:pt x="4874" y="2561"/>
                </a:cubicBezTo>
                <a:cubicBezTo>
                  <a:pt x="4909" y="2579"/>
                  <a:pt x="4909" y="2579"/>
                  <a:pt x="4909" y="2579"/>
                </a:cubicBezTo>
                <a:cubicBezTo>
                  <a:pt x="4957" y="2621"/>
                  <a:pt x="4957" y="2621"/>
                  <a:pt x="4957" y="2621"/>
                </a:cubicBezTo>
                <a:cubicBezTo>
                  <a:pt x="4974" y="2686"/>
                  <a:pt x="4974" y="2686"/>
                  <a:pt x="4974" y="2686"/>
                </a:cubicBezTo>
                <a:cubicBezTo>
                  <a:pt x="4974" y="2757"/>
                  <a:pt x="4974" y="2757"/>
                  <a:pt x="4974" y="2757"/>
                </a:cubicBezTo>
                <a:cubicBezTo>
                  <a:pt x="4939" y="2810"/>
                  <a:pt x="4939" y="2810"/>
                  <a:pt x="4939" y="2810"/>
                </a:cubicBezTo>
                <a:cubicBezTo>
                  <a:pt x="4886" y="2852"/>
                  <a:pt x="4886" y="2852"/>
                  <a:pt x="4886" y="2852"/>
                </a:cubicBezTo>
                <a:cubicBezTo>
                  <a:pt x="4814" y="2858"/>
                  <a:pt x="4814" y="2858"/>
                  <a:pt x="4814" y="2858"/>
                </a:cubicBezTo>
                <a:cubicBezTo>
                  <a:pt x="4856" y="2923"/>
                  <a:pt x="4856" y="2923"/>
                  <a:pt x="4856" y="2923"/>
                </a:cubicBezTo>
                <a:cubicBezTo>
                  <a:pt x="4856" y="3000"/>
                  <a:pt x="4856" y="3000"/>
                  <a:pt x="4856" y="3000"/>
                </a:cubicBezTo>
                <a:cubicBezTo>
                  <a:pt x="4874" y="3048"/>
                  <a:pt x="4874" y="3048"/>
                  <a:pt x="4874" y="3048"/>
                </a:cubicBezTo>
                <a:cubicBezTo>
                  <a:pt x="4862" y="3083"/>
                  <a:pt x="4862" y="3083"/>
                  <a:pt x="4862" y="3083"/>
                </a:cubicBezTo>
                <a:cubicBezTo>
                  <a:pt x="4832" y="3131"/>
                  <a:pt x="4832" y="3131"/>
                  <a:pt x="4832" y="3131"/>
                </a:cubicBezTo>
                <a:cubicBezTo>
                  <a:pt x="4761" y="3137"/>
                  <a:pt x="4761" y="3137"/>
                  <a:pt x="4761" y="3137"/>
                </a:cubicBezTo>
                <a:cubicBezTo>
                  <a:pt x="4725" y="3071"/>
                  <a:pt x="4725" y="3071"/>
                  <a:pt x="4725" y="3071"/>
                </a:cubicBezTo>
                <a:cubicBezTo>
                  <a:pt x="4672" y="3018"/>
                  <a:pt x="4672" y="3018"/>
                  <a:pt x="4672" y="3018"/>
                </a:cubicBezTo>
                <a:cubicBezTo>
                  <a:pt x="4672" y="2965"/>
                  <a:pt x="4672" y="2965"/>
                  <a:pt x="4672" y="2965"/>
                </a:cubicBezTo>
                <a:cubicBezTo>
                  <a:pt x="4660" y="2899"/>
                  <a:pt x="4660" y="2899"/>
                  <a:pt x="4660" y="2899"/>
                </a:cubicBezTo>
                <a:cubicBezTo>
                  <a:pt x="4666" y="2840"/>
                  <a:pt x="4666" y="2840"/>
                  <a:pt x="4666" y="2840"/>
                </a:cubicBezTo>
                <a:cubicBezTo>
                  <a:pt x="4577" y="2828"/>
                  <a:pt x="4577" y="2828"/>
                  <a:pt x="4577" y="2828"/>
                </a:cubicBezTo>
                <a:cubicBezTo>
                  <a:pt x="4512" y="2828"/>
                  <a:pt x="4512" y="2828"/>
                  <a:pt x="4512" y="2828"/>
                </a:cubicBezTo>
                <a:cubicBezTo>
                  <a:pt x="4482" y="2805"/>
                  <a:pt x="4482" y="2805"/>
                  <a:pt x="4482" y="2805"/>
                </a:cubicBezTo>
                <a:cubicBezTo>
                  <a:pt x="4399" y="2787"/>
                  <a:pt x="4399" y="2787"/>
                  <a:pt x="4399" y="2787"/>
                </a:cubicBezTo>
                <a:cubicBezTo>
                  <a:pt x="4364" y="2751"/>
                  <a:pt x="4364" y="2751"/>
                  <a:pt x="4364" y="2751"/>
                </a:cubicBezTo>
                <a:cubicBezTo>
                  <a:pt x="4293" y="2716"/>
                  <a:pt x="4293" y="2716"/>
                  <a:pt x="4293" y="2716"/>
                </a:cubicBezTo>
                <a:cubicBezTo>
                  <a:pt x="4222" y="2674"/>
                  <a:pt x="4222" y="2674"/>
                  <a:pt x="4222" y="2674"/>
                </a:cubicBezTo>
                <a:cubicBezTo>
                  <a:pt x="4121" y="2698"/>
                  <a:pt x="4121" y="2698"/>
                  <a:pt x="4121" y="2698"/>
                </a:cubicBezTo>
                <a:cubicBezTo>
                  <a:pt x="4103" y="2662"/>
                  <a:pt x="4103" y="2662"/>
                  <a:pt x="4103" y="2662"/>
                </a:cubicBezTo>
                <a:cubicBezTo>
                  <a:pt x="4061" y="2573"/>
                  <a:pt x="4061" y="2573"/>
                  <a:pt x="4061" y="2573"/>
                </a:cubicBezTo>
                <a:cubicBezTo>
                  <a:pt x="4014" y="2555"/>
                  <a:pt x="4014" y="2555"/>
                  <a:pt x="4014" y="2555"/>
                </a:cubicBezTo>
                <a:cubicBezTo>
                  <a:pt x="3978" y="2520"/>
                  <a:pt x="3978" y="2520"/>
                  <a:pt x="3978" y="2520"/>
                </a:cubicBezTo>
                <a:cubicBezTo>
                  <a:pt x="3990" y="2413"/>
                  <a:pt x="3990" y="2413"/>
                  <a:pt x="3990" y="2413"/>
                </a:cubicBezTo>
                <a:cubicBezTo>
                  <a:pt x="4038" y="2336"/>
                  <a:pt x="4038" y="2336"/>
                  <a:pt x="4038" y="2336"/>
                </a:cubicBezTo>
                <a:cubicBezTo>
                  <a:pt x="4091" y="2265"/>
                  <a:pt x="4091" y="2265"/>
                  <a:pt x="4091" y="2265"/>
                </a:cubicBezTo>
                <a:cubicBezTo>
                  <a:pt x="4150" y="2235"/>
                  <a:pt x="4150" y="2235"/>
                  <a:pt x="4150" y="2235"/>
                </a:cubicBezTo>
                <a:cubicBezTo>
                  <a:pt x="4198" y="2200"/>
                  <a:pt x="4198" y="2200"/>
                  <a:pt x="4198" y="2200"/>
                </a:cubicBezTo>
                <a:cubicBezTo>
                  <a:pt x="4180" y="2158"/>
                  <a:pt x="4180" y="2158"/>
                  <a:pt x="4180" y="2158"/>
                </a:cubicBezTo>
                <a:cubicBezTo>
                  <a:pt x="4103" y="2141"/>
                  <a:pt x="4103" y="2141"/>
                  <a:pt x="4103" y="2141"/>
                </a:cubicBezTo>
                <a:cubicBezTo>
                  <a:pt x="4014" y="2111"/>
                  <a:pt x="4014" y="2111"/>
                  <a:pt x="4014" y="2111"/>
                </a:cubicBezTo>
                <a:cubicBezTo>
                  <a:pt x="4115" y="2129"/>
                  <a:pt x="4115" y="2129"/>
                  <a:pt x="4115" y="2129"/>
                </a:cubicBezTo>
                <a:cubicBezTo>
                  <a:pt x="4198" y="2146"/>
                  <a:pt x="4198" y="2146"/>
                  <a:pt x="4198" y="2146"/>
                </a:cubicBezTo>
                <a:cubicBezTo>
                  <a:pt x="4239" y="2141"/>
                  <a:pt x="4239" y="2141"/>
                  <a:pt x="4239" y="2141"/>
                </a:cubicBezTo>
                <a:cubicBezTo>
                  <a:pt x="4245" y="2099"/>
                  <a:pt x="4245" y="2099"/>
                  <a:pt x="4245" y="2099"/>
                </a:cubicBezTo>
                <a:cubicBezTo>
                  <a:pt x="4316" y="2117"/>
                  <a:pt x="4316" y="2117"/>
                  <a:pt x="4316" y="2117"/>
                </a:cubicBezTo>
                <a:cubicBezTo>
                  <a:pt x="4352" y="2111"/>
                  <a:pt x="4352" y="2111"/>
                  <a:pt x="4352" y="2111"/>
                </a:cubicBezTo>
                <a:cubicBezTo>
                  <a:pt x="4358" y="2075"/>
                  <a:pt x="4358" y="2075"/>
                  <a:pt x="4358" y="2075"/>
                </a:cubicBezTo>
                <a:cubicBezTo>
                  <a:pt x="4381" y="2063"/>
                  <a:pt x="4381" y="2063"/>
                  <a:pt x="4381" y="2063"/>
                </a:cubicBezTo>
                <a:cubicBezTo>
                  <a:pt x="4399" y="2016"/>
                  <a:pt x="4399" y="2016"/>
                  <a:pt x="4399" y="2016"/>
                </a:cubicBezTo>
                <a:cubicBezTo>
                  <a:pt x="4346" y="2010"/>
                  <a:pt x="4346" y="2010"/>
                  <a:pt x="4346" y="2010"/>
                </a:cubicBezTo>
                <a:cubicBezTo>
                  <a:pt x="4287" y="2004"/>
                  <a:pt x="4287" y="2004"/>
                  <a:pt x="4287" y="2004"/>
                </a:cubicBezTo>
                <a:cubicBezTo>
                  <a:pt x="4263" y="1980"/>
                  <a:pt x="4263" y="1980"/>
                  <a:pt x="4263" y="1980"/>
                </a:cubicBezTo>
                <a:cubicBezTo>
                  <a:pt x="4192" y="1951"/>
                  <a:pt x="4192" y="1951"/>
                  <a:pt x="4192" y="1951"/>
                </a:cubicBezTo>
                <a:cubicBezTo>
                  <a:pt x="4239" y="1957"/>
                  <a:pt x="4239" y="1957"/>
                  <a:pt x="4239" y="1957"/>
                </a:cubicBezTo>
                <a:cubicBezTo>
                  <a:pt x="4316" y="1975"/>
                  <a:pt x="4316" y="1975"/>
                  <a:pt x="4316" y="1975"/>
                </a:cubicBezTo>
                <a:cubicBezTo>
                  <a:pt x="4370" y="1992"/>
                  <a:pt x="4370" y="1992"/>
                  <a:pt x="4370" y="1992"/>
                </a:cubicBezTo>
                <a:cubicBezTo>
                  <a:pt x="4417" y="1975"/>
                  <a:pt x="4417" y="1975"/>
                  <a:pt x="4417" y="1975"/>
                </a:cubicBezTo>
                <a:cubicBezTo>
                  <a:pt x="4453" y="1933"/>
                  <a:pt x="4453" y="1933"/>
                  <a:pt x="4453" y="1933"/>
                </a:cubicBezTo>
                <a:cubicBezTo>
                  <a:pt x="4417" y="1897"/>
                  <a:pt x="4417" y="1897"/>
                  <a:pt x="4417" y="1897"/>
                </a:cubicBezTo>
                <a:cubicBezTo>
                  <a:pt x="4470" y="1897"/>
                  <a:pt x="4470" y="1897"/>
                  <a:pt x="4470" y="1897"/>
                </a:cubicBezTo>
                <a:cubicBezTo>
                  <a:pt x="4500" y="1927"/>
                  <a:pt x="4500" y="1927"/>
                  <a:pt x="4500" y="1927"/>
                </a:cubicBezTo>
                <a:cubicBezTo>
                  <a:pt x="4476" y="1963"/>
                  <a:pt x="4476" y="1963"/>
                  <a:pt x="4476" y="1963"/>
                </a:cubicBezTo>
                <a:cubicBezTo>
                  <a:pt x="4453" y="2028"/>
                  <a:pt x="4453" y="2028"/>
                  <a:pt x="4453" y="2028"/>
                </a:cubicBezTo>
                <a:cubicBezTo>
                  <a:pt x="4453" y="2105"/>
                  <a:pt x="4453" y="2105"/>
                  <a:pt x="4453" y="2105"/>
                </a:cubicBezTo>
                <a:cubicBezTo>
                  <a:pt x="4399" y="2117"/>
                  <a:pt x="4399" y="2117"/>
                  <a:pt x="4399" y="2117"/>
                </a:cubicBezTo>
                <a:cubicBezTo>
                  <a:pt x="4417" y="2152"/>
                  <a:pt x="4417" y="2152"/>
                  <a:pt x="4417" y="2152"/>
                </a:cubicBezTo>
                <a:cubicBezTo>
                  <a:pt x="4470" y="2158"/>
                  <a:pt x="4470" y="2158"/>
                  <a:pt x="4470" y="2158"/>
                </a:cubicBezTo>
                <a:cubicBezTo>
                  <a:pt x="4470" y="2188"/>
                  <a:pt x="4470" y="2188"/>
                  <a:pt x="4470" y="2188"/>
                </a:cubicBezTo>
                <a:cubicBezTo>
                  <a:pt x="4470" y="2188"/>
                  <a:pt x="4524" y="2200"/>
                  <a:pt x="4542" y="2182"/>
                </a:cubicBezTo>
                <a:cubicBezTo>
                  <a:pt x="4559" y="2141"/>
                  <a:pt x="4559" y="2141"/>
                  <a:pt x="4559" y="2141"/>
                </a:cubicBezTo>
                <a:cubicBezTo>
                  <a:pt x="4631" y="2146"/>
                  <a:pt x="4631" y="2146"/>
                  <a:pt x="4631" y="2146"/>
                </a:cubicBezTo>
                <a:cubicBezTo>
                  <a:pt x="4666" y="2152"/>
                  <a:pt x="4666" y="2152"/>
                  <a:pt x="4666" y="2152"/>
                </a:cubicBezTo>
                <a:cubicBezTo>
                  <a:pt x="4702" y="2170"/>
                  <a:pt x="4702" y="2170"/>
                  <a:pt x="4702" y="2170"/>
                </a:cubicBezTo>
                <a:cubicBezTo>
                  <a:pt x="4755" y="2170"/>
                  <a:pt x="4755" y="2170"/>
                  <a:pt x="4755" y="2170"/>
                </a:cubicBezTo>
                <a:cubicBezTo>
                  <a:pt x="4761" y="2123"/>
                  <a:pt x="4761" y="2123"/>
                  <a:pt x="4761" y="2123"/>
                </a:cubicBezTo>
                <a:cubicBezTo>
                  <a:pt x="4708" y="2111"/>
                  <a:pt x="4708" y="2111"/>
                  <a:pt x="4708" y="2111"/>
                </a:cubicBezTo>
                <a:cubicBezTo>
                  <a:pt x="4684" y="2057"/>
                  <a:pt x="4684" y="2057"/>
                  <a:pt x="4684" y="2057"/>
                </a:cubicBezTo>
                <a:cubicBezTo>
                  <a:pt x="4619" y="2052"/>
                  <a:pt x="4619" y="2052"/>
                  <a:pt x="4619" y="2052"/>
                </a:cubicBezTo>
                <a:cubicBezTo>
                  <a:pt x="4565" y="2010"/>
                  <a:pt x="4565" y="2010"/>
                  <a:pt x="4565" y="2010"/>
                </a:cubicBezTo>
                <a:cubicBezTo>
                  <a:pt x="4518" y="1998"/>
                  <a:pt x="4518" y="1998"/>
                  <a:pt x="4518" y="1998"/>
                </a:cubicBezTo>
                <a:cubicBezTo>
                  <a:pt x="4518" y="1968"/>
                  <a:pt x="4518" y="1968"/>
                  <a:pt x="4518" y="1968"/>
                </a:cubicBezTo>
                <a:cubicBezTo>
                  <a:pt x="4565" y="1975"/>
                  <a:pt x="4565" y="1975"/>
                  <a:pt x="4565" y="1975"/>
                </a:cubicBezTo>
                <a:cubicBezTo>
                  <a:pt x="4583" y="1957"/>
                  <a:pt x="4583" y="1957"/>
                  <a:pt x="4583" y="1957"/>
                </a:cubicBezTo>
                <a:cubicBezTo>
                  <a:pt x="4577" y="1927"/>
                  <a:pt x="4577" y="1927"/>
                  <a:pt x="4577" y="1927"/>
                </a:cubicBezTo>
                <a:cubicBezTo>
                  <a:pt x="4631" y="1927"/>
                  <a:pt x="4631" y="1927"/>
                  <a:pt x="4631" y="1927"/>
                </a:cubicBezTo>
                <a:cubicBezTo>
                  <a:pt x="4648" y="1891"/>
                  <a:pt x="4648" y="1891"/>
                  <a:pt x="4648" y="1891"/>
                </a:cubicBezTo>
                <a:cubicBezTo>
                  <a:pt x="4702" y="1856"/>
                  <a:pt x="4702" y="1856"/>
                  <a:pt x="4702" y="1856"/>
                </a:cubicBezTo>
                <a:cubicBezTo>
                  <a:pt x="4720" y="1820"/>
                  <a:pt x="4720" y="1820"/>
                  <a:pt x="4720" y="1820"/>
                </a:cubicBezTo>
                <a:cubicBezTo>
                  <a:pt x="4690" y="1791"/>
                  <a:pt x="4690" y="1791"/>
                  <a:pt x="4690" y="1791"/>
                </a:cubicBezTo>
                <a:cubicBezTo>
                  <a:pt x="4666" y="1731"/>
                  <a:pt x="4666" y="1731"/>
                  <a:pt x="4666" y="1731"/>
                </a:cubicBezTo>
                <a:cubicBezTo>
                  <a:pt x="4714" y="1725"/>
                  <a:pt x="4714" y="1725"/>
                  <a:pt x="4714" y="1725"/>
                </a:cubicBezTo>
                <a:cubicBezTo>
                  <a:pt x="4725" y="1678"/>
                  <a:pt x="4725" y="1678"/>
                  <a:pt x="4725" y="1678"/>
                </a:cubicBezTo>
                <a:cubicBezTo>
                  <a:pt x="4690" y="1636"/>
                  <a:pt x="4690" y="1636"/>
                  <a:pt x="4690" y="1636"/>
                </a:cubicBezTo>
                <a:cubicBezTo>
                  <a:pt x="4642" y="1613"/>
                  <a:pt x="4642" y="1613"/>
                  <a:pt x="4642" y="1613"/>
                </a:cubicBezTo>
                <a:cubicBezTo>
                  <a:pt x="4571" y="1577"/>
                  <a:pt x="4571" y="1577"/>
                  <a:pt x="4571" y="1577"/>
                </a:cubicBezTo>
                <a:cubicBezTo>
                  <a:pt x="4648" y="1577"/>
                  <a:pt x="4648" y="1577"/>
                  <a:pt x="4648" y="1577"/>
                </a:cubicBezTo>
                <a:cubicBezTo>
                  <a:pt x="4654" y="1559"/>
                  <a:pt x="4654" y="1559"/>
                  <a:pt x="4654" y="1559"/>
                </a:cubicBezTo>
                <a:cubicBezTo>
                  <a:pt x="4714" y="1565"/>
                  <a:pt x="4714" y="1565"/>
                  <a:pt x="4714" y="1565"/>
                </a:cubicBezTo>
                <a:cubicBezTo>
                  <a:pt x="4755" y="1589"/>
                  <a:pt x="4755" y="1589"/>
                  <a:pt x="4755" y="1589"/>
                </a:cubicBezTo>
                <a:cubicBezTo>
                  <a:pt x="4814" y="1583"/>
                  <a:pt x="4814" y="1583"/>
                  <a:pt x="4814" y="1583"/>
                </a:cubicBezTo>
                <a:cubicBezTo>
                  <a:pt x="4868" y="1571"/>
                  <a:pt x="4868" y="1571"/>
                  <a:pt x="4868" y="1571"/>
                </a:cubicBezTo>
                <a:cubicBezTo>
                  <a:pt x="4820" y="1530"/>
                  <a:pt x="4820" y="1530"/>
                  <a:pt x="4820" y="1530"/>
                </a:cubicBezTo>
                <a:cubicBezTo>
                  <a:pt x="4856" y="1524"/>
                  <a:pt x="4856" y="1524"/>
                  <a:pt x="4856" y="1524"/>
                </a:cubicBezTo>
                <a:cubicBezTo>
                  <a:pt x="4903" y="1571"/>
                  <a:pt x="4903" y="1571"/>
                  <a:pt x="4903" y="1571"/>
                </a:cubicBezTo>
                <a:cubicBezTo>
                  <a:pt x="4957" y="1577"/>
                  <a:pt x="4957" y="1577"/>
                  <a:pt x="4957" y="1577"/>
                </a:cubicBezTo>
                <a:cubicBezTo>
                  <a:pt x="4980" y="1625"/>
                  <a:pt x="4980" y="1625"/>
                  <a:pt x="4980" y="1625"/>
                </a:cubicBezTo>
                <a:cubicBezTo>
                  <a:pt x="5022" y="1631"/>
                  <a:pt x="5022" y="1631"/>
                  <a:pt x="5022" y="1631"/>
                </a:cubicBezTo>
                <a:cubicBezTo>
                  <a:pt x="5040" y="1666"/>
                  <a:pt x="5040" y="1666"/>
                  <a:pt x="5040" y="1666"/>
                </a:cubicBezTo>
                <a:cubicBezTo>
                  <a:pt x="5087" y="1684"/>
                  <a:pt x="5087" y="1684"/>
                  <a:pt x="5087" y="1684"/>
                </a:cubicBezTo>
                <a:cubicBezTo>
                  <a:pt x="5111" y="1725"/>
                  <a:pt x="5111" y="1725"/>
                  <a:pt x="5111" y="1725"/>
                </a:cubicBezTo>
                <a:cubicBezTo>
                  <a:pt x="5158" y="1743"/>
                  <a:pt x="5158" y="1743"/>
                  <a:pt x="5158" y="1743"/>
                </a:cubicBezTo>
                <a:cubicBezTo>
                  <a:pt x="5194" y="1785"/>
                  <a:pt x="5194" y="1785"/>
                  <a:pt x="5194" y="1785"/>
                </a:cubicBezTo>
                <a:cubicBezTo>
                  <a:pt x="5206" y="1838"/>
                  <a:pt x="5206" y="1838"/>
                  <a:pt x="5206" y="1838"/>
                </a:cubicBezTo>
                <a:cubicBezTo>
                  <a:pt x="5146" y="1891"/>
                  <a:pt x="5146" y="1891"/>
                  <a:pt x="5146" y="1891"/>
                </a:cubicBezTo>
                <a:cubicBezTo>
                  <a:pt x="5099" y="1945"/>
                  <a:pt x="5099" y="1945"/>
                  <a:pt x="5099" y="1945"/>
                </a:cubicBezTo>
                <a:cubicBezTo>
                  <a:pt x="5123" y="1998"/>
                  <a:pt x="5123" y="1998"/>
                  <a:pt x="5123" y="1998"/>
                </a:cubicBezTo>
                <a:cubicBezTo>
                  <a:pt x="5040" y="2010"/>
                  <a:pt x="5040" y="2010"/>
                  <a:pt x="5040" y="2010"/>
                </a:cubicBezTo>
                <a:cubicBezTo>
                  <a:pt x="4992" y="1998"/>
                  <a:pt x="4992" y="1998"/>
                  <a:pt x="4992" y="1998"/>
                </a:cubicBezTo>
                <a:cubicBezTo>
                  <a:pt x="4945" y="1998"/>
                  <a:pt x="4945" y="1998"/>
                  <a:pt x="4945" y="1998"/>
                </a:cubicBezTo>
                <a:cubicBezTo>
                  <a:pt x="4886" y="2040"/>
                  <a:pt x="4886" y="2040"/>
                  <a:pt x="4886" y="2040"/>
                </a:cubicBezTo>
                <a:cubicBezTo>
                  <a:pt x="4886" y="2087"/>
                  <a:pt x="4886" y="2087"/>
                  <a:pt x="4886" y="2087"/>
                </a:cubicBezTo>
                <a:cubicBezTo>
                  <a:pt x="4957" y="2099"/>
                  <a:pt x="4957" y="2099"/>
                  <a:pt x="4957" y="2099"/>
                </a:cubicBezTo>
                <a:cubicBezTo>
                  <a:pt x="5016" y="2093"/>
                  <a:pt x="5016" y="2093"/>
                  <a:pt x="5016" y="2093"/>
                </a:cubicBezTo>
                <a:cubicBezTo>
                  <a:pt x="5028" y="2069"/>
                  <a:pt x="5028" y="2069"/>
                  <a:pt x="5028" y="2069"/>
                </a:cubicBezTo>
                <a:cubicBezTo>
                  <a:pt x="5052" y="2052"/>
                  <a:pt x="5052" y="2052"/>
                  <a:pt x="5052" y="2052"/>
                </a:cubicBezTo>
                <a:cubicBezTo>
                  <a:pt x="5093" y="2063"/>
                  <a:pt x="5093" y="2063"/>
                  <a:pt x="5093" y="2063"/>
                </a:cubicBezTo>
                <a:cubicBezTo>
                  <a:pt x="5158" y="2081"/>
                  <a:pt x="5158" y="2081"/>
                  <a:pt x="5158" y="2081"/>
                </a:cubicBezTo>
                <a:cubicBezTo>
                  <a:pt x="5224" y="2146"/>
                  <a:pt x="5224" y="2146"/>
                  <a:pt x="5224" y="2146"/>
                </a:cubicBezTo>
                <a:cubicBezTo>
                  <a:pt x="5241" y="2182"/>
                  <a:pt x="5241" y="2182"/>
                  <a:pt x="5241" y="2182"/>
                </a:cubicBezTo>
                <a:cubicBezTo>
                  <a:pt x="5277" y="2223"/>
                  <a:pt x="5277" y="2223"/>
                  <a:pt x="5277" y="2223"/>
                </a:cubicBezTo>
                <a:cubicBezTo>
                  <a:pt x="5336" y="2223"/>
                  <a:pt x="5336" y="2223"/>
                  <a:pt x="5336" y="2223"/>
                </a:cubicBezTo>
                <a:cubicBezTo>
                  <a:pt x="5395" y="2277"/>
                  <a:pt x="5395" y="2277"/>
                  <a:pt x="5395" y="2277"/>
                </a:cubicBezTo>
                <a:cubicBezTo>
                  <a:pt x="5484" y="2283"/>
                  <a:pt x="5484" y="2283"/>
                  <a:pt x="5484" y="2283"/>
                </a:cubicBezTo>
                <a:cubicBezTo>
                  <a:pt x="5544" y="2307"/>
                  <a:pt x="5544" y="2307"/>
                  <a:pt x="5544" y="2307"/>
                </a:cubicBezTo>
                <a:cubicBezTo>
                  <a:pt x="5550" y="2271"/>
                  <a:pt x="5550" y="2271"/>
                  <a:pt x="5550" y="2271"/>
                </a:cubicBezTo>
                <a:cubicBezTo>
                  <a:pt x="5455" y="2200"/>
                  <a:pt x="5455" y="2200"/>
                  <a:pt x="5455" y="2200"/>
                </a:cubicBezTo>
                <a:cubicBezTo>
                  <a:pt x="5413" y="2170"/>
                  <a:pt x="5413" y="2170"/>
                  <a:pt x="5413" y="2170"/>
                </a:cubicBezTo>
                <a:cubicBezTo>
                  <a:pt x="5395" y="2134"/>
                  <a:pt x="5395" y="2134"/>
                  <a:pt x="5395" y="2134"/>
                </a:cubicBezTo>
                <a:cubicBezTo>
                  <a:pt x="5455" y="2170"/>
                  <a:pt x="5455" y="2170"/>
                  <a:pt x="5455" y="2170"/>
                </a:cubicBezTo>
                <a:cubicBezTo>
                  <a:pt x="5561" y="2223"/>
                  <a:pt x="5561" y="2223"/>
                  <a:pt x="5561" y="2223"/>
                </a:cubicBezTo>
                <a:cubicBezTo>
                  <a:pt x="5615" y="2253"/>
                  <a:pt x="5615" y="2253"/>
                  <a:pt x="5615" y="2253"/>
                </a:cubicBezTo>
                <a:cubicBezTo>
                  <a:pt x="5615" y="2200"/>
                  <a:pt x="5615" y="2200"/>
                  <a:pt x="5615" y="2200"/>
                </a:cubicBezTo>
                <a:cubicBezTo>
                  <a:pt x="5650" y="2158"/>
                  <a:pt x="5650" y="2158"/>
                  <a:pt x="5650" y="2158"/>
                </a:cubicBezTo>
                <a:cubicBezTo>
                  <a:pt x="5597" y="2129"/>
                  <a:pt x="5597" y="2129"/>
                  <a:pt x="5597" y="2129"/>
                </a:cubicBezTo>
                <a:cubicBezTo>
                  <a:pt x="5585" y="2057"/>
                  <a:pt x="5585" y="2057"/>
                  <a:pt x="5585" y="2057"/>
                </a:cubicBezTo>
                <a:cubicBezTo>
                  <a:pt x="5514" y="2034"/>
                  <a:pt x="5514" y="2034"/>
                  <a:pt x="5514" y="2034"/>
                </a:cubicBezTo>
                <a:cubicBezTo>
                  <a:pt x="5425" y="1939"/>
                  <a:pt x="5425" y="1939"/>
                  <a:pt x="5425" y="1939"/>
                </a:cubicBezTo>
                <a:cubicBezTo>
                  <a:pt x="5455" y="1915"/>
                  <a:pt x="5455" y="1915"/>
                  <a:pt x="5455" y="1915"/>
                </a:cubicBezTo>
                <a:cubicBezTo>
                  <a:pt x="5484" y="1891"/>
                  <a:pt x="5484" y="1891"/>
                  <a:pt x="5484" y="1891"/>
                </a:cubicBezTo>
                <a:cubicBezTo>
                  <a:pt x="5597" y="1975"/>
                  <a:pt x="5597" y="1975"/>
                  <a:pt x="5597" y="1975"/>
                </a:cubicBezTo>
                <a:cubicBezTo>
                  <a:pt x="5638" y="2034"/>
                  <a:pt x="5638" y="2034"/>
                  <a:pt x="5638" y="2034"/>
                </a:cubicBezTo>
                <a:cubicBezTo>
                  <a:pt x="5686" y="2040"/>
                  <a:pt x="5686" y="2040"/>
                  <a:pt x="5686" y="2040"/>
                </a:cubicBezTo>
                <a:cubicBezTo>
                  <a:pt x="5704" y="1975"/>
                  <a:pt x="5704" y="1975"/>
                  <a:pt x="5704" y="1975"/>
                </a:cubicBezTo>
                <a:cubicBezTo>
                  <a:pt x="5763" y="1957"/>
                  <a:pt x="5763" y="1957"/>
                  <a:pt x="5763" y="1957"/>
                </a:cubicBezTo>
                <a:cubicBezTo>
                  <a:pt x="5769" y="1927"/>
                  <a:pt x="5769" y="1927"/>
                  <a:pt x="5769" y="1927"/>
                </a:cubicBezTo>
                <a:cubicBezTo>
                  <a:pt x="5811" y="1927"/>
                  <a:pt x="5811" y="1927"/>
                  <a:pt x="5811" y="1927"/>
                </a:cubicBezTo>
                <a:cubicBezTo>
                  <a:pt x="5828" y="1897"/>
                  <a:pt x="5828" y="1897"/>
                  <a:pt x="5828" y="1897"/>
                </a:cubicBezTo>
                <a:cubicBezTo>
                  <a:pt x="5822" y="1856"/>
                  <a:pt x="5822" y="1856"/>
                  <a:pt x="5822" y="1856"/>
                </a:cubicBezTo>
                <a:cubicBezTo>
                  <a:pt x="5745" y="1856"/>
                  <a:pt x="5745" y="1856"/>
                  <a:pt x="5745" y="1856"/>
                </a:cubicBezTo>
                <a:cubicBezTo>
                  <a:pt x="5745" y="1832"/>
                  <a:pt x="5745" y="1832"/>
                  <a:pt x="5745" y="1832"/>
                </a:cubicBezTo>
                <a:cubicBezTo>
                  <a:pt x="5698" y="1797"/>
                  <a:pt x="5698" y="1797"/>
                  <a:pt x="5698" y="1797"/>
                </a:cubicBezTo>
                <a:cubicBezTo>
                  <a:pt x="5662" y="1791"/>
                  <a:pt x="5662" y="1791"/>
                  <a:pt x="5662" y="1791"/>
                </a:cubicBezTo>
                <a:cubicBezTo>
                  <a:pt x="5609" y="1767"/>
                  <a:pt x="5609" y="1767"/>
                  <a:pt x="5609" y="1767"/>
                </a:cubicBezTo>
                <a:cubicBezTo>
                  <a:pt x="5573" y="1767"/>
                  <a:pt x="5573" y="1767"/>
                  <a:pt x="5573" y="1767"/>
                </a:cubicBezTo>
                <a:cubicBezTo>
                  <a:pt x="5561" y="1737"/>
                  <a:pt x="5561" y="1737"/>
                  <a:pt x="5561" y="1737"/>
                </a:cubicBezTo>
                <a:cubicBezTo>
                  <a:pt x="5544" y="1708"/>
                  <a:pt x="5544" y="1708"/>
                  <a:pt x="5544" y="1708"/>
                </a:cubicBezTo>
                <a:cubicBezTo>
                  <a:pt x="5479" y="1708"/>
                  <a:pt x="5479" y="1708"/>
                  <a:pt x="5479" y="1708"/>
                </a:cubicBezTo>
                <a:cubicBezTo>
                  <a:pt x="5449" y="1708"/>
                  <a:pt x="5449" y="1708"/>
                  <a:pt x="5449" y="1708"/>
                </a:cubicBezTo>
                <a:cubicBezTo>
                  <a:pt x="5449" y="1654"/>
                  <a:pt x="5449" y="1654"/>
                  <a:pt x="5449" y="1654"/>
                </a:cubicBezTo>
                <a:cubicBezTo>
                  <a:pt x="5496" y="1654"/>
                  <a:pt x="5496" y="1654"/>
                  <a:pt x="5496" y="1654"/>
                </a:cubicBezTo>
                <a:cubicBezTo>
                  <a:pt x="5520" y="1636"/>
                  <a:pt x="5520" y="1636"/>
                  <a:pt x="5520" y="1636"/>
                </a:cubicBezTo>
                <a:cubicBezTo>
                  <a:pt x="5455" y="1619"/>
                  <a:pt x="5455" y="1619"/>
                  <a:pt x="5455" y="1619"/>
                </a:cubicBezTo>
                <a:cubicBezTo>
                  <a:pt x="5467" y="1595"/>
                  <a:pt x="5467" y="1595"/>
                  <a:pt x="5467" y="1595"/>
                </a:cubicBezTo>
                <a:cubicBezTo>
                  <a:pt x="5496" y="1589"/>
                  <a:pt x="5496" y="1589"/>
                  <a:pt x="5496" y="1589"/>
                </a:cubicBezTo>
                <a:cubicBezTo>
                  <a:pt x="5461" y="1559"/>
                  <a:pt x="5461" y="1559"/>
                  <a:pt x="5461" y="1559"/>
                </a:cubicBezTo>
                <a:cubicBezTo>
                  <a:pt x="5407" y="1542"/>
                  <a:pt x="5407" y="1542"/>
                  <a:pt x="5407" y="1542"/>
                </a:cubicBezTo>
                <a:cubicBezTo>
                  <a:pt x="5425" y="1512"/>
                  <a:pt x="5425" y="1512"/>
                  <a:pt x="5425" y="1512"/>
                </a:cubicBezTo>
                <a:cubicBezTo>
                  <a:pt x="5372" y="1488"/>
                  <a:pt x="5372" y="1488"/>
                  <a:pt x="5372" y="1488"/>
                </a:cubicBezTo>
                <a:cubicBezTo>
                  <a:pt x="5312" y="1494"/>
                  <a:pt x="5312" y="1494"/>
                  <a:pt x="5312" y="1494"/>
                </a:cubicBezTo>
                <a:cubicBezTo>
                  <a:pt x="5306" y="1465"/>
                  <a:pt x="5306" y="1465"/>
                  <a:pt x="5306" y="1465"/>
                </a:cubicBezTo>
                <a:cubicBezTo>
                  <a:pt x="5259" y="1465"/>
                  <a:pt x="5259" y="1465"/>
                  <a:pt x="5259" y="1465"/>
                </a:cubicBezTo>
                <a:cubicBezTo>
                  <a:pt x="5235" y="1459"/>
                  <a:pt x="5235" y="1459"/>
                  <a:pt x="5235" y="1459"/>
                </a:cubicBezTo>
                <a:cubicBezTo>
                  <a:pt x="5277" y="1429"/>
                  <a:pt x="5277" y="1429"/>
                  <a:pt x="5277" y="1429"/>
                </a:cubicBezTo>
                <a:cubicBezTo>
                  <a:pt x="5224" y="1417"/>
                  <a:pt x="5224" y="1417"/>
                  <a:pt x="5224" y="1417"/>
                </a:cubicBezTo>
                <a:cubicBezTo>
                  <a:pt x="5152" y="1429"/>
                  <a:pt x="5152" y="1429"/>
                  <a:pt x="5152" y="1429"/>
                </a:cubicBezTo>
                <a:cubicBezTo>
                  <a:pt x="5111" y="1387"/>
                  <a:pt x="5111" y="1387"/>
                  <a:pt x="5111" y="1387"/>
                </a:cubicBezTo>
                <a:cubicBezTo>
                  <a:pt x="5105" y="1358"/>
                  <a:pt x="5105" y="1358"/>
                  <a:pt x="5105" y="1358"/>
                </a:cubicBezTo>
                <a:cubicBezTo>
                  <a:pt x="5057" y="1358"/>
                  <a:pt x="5057" y="1358"/>
                  <a:pt x="5057" y="1358"/>
                </a:cubicBezTo>
                <a:cubicBezTo>
                  <a:pt x="5057" y="1328"/>
                  <a:pt x="5057" y="1328"/>
                  <a:pt x="5057" y="1328"/>
                </a:cubicBezTo>
                <a:cubicBezTo>
                  <a:pt x="4986" y="1304"/>
                  <a:pt x="4986" y="1304"/>
                  <a:pt x="4986" y="1304"/>
                </a:cubicBezTo>
                <a:cubicBezTo>
                  <a:pt x="4897" y="1304"/>
                  <a:pt x="4897" y="1304"/>
                  <a:pt x="4897" y="1304"/>
                </a:cubicBezTo>
                <a:cubicBezTo>
                  <a:pt x="4886" y="1328"/>
                  <a:pt x="4886" y="1328"/>
                  <a:pt x="4886" y="1328"/>
                </a:cubicBezTo>
                <a:cubicBezTo>
                  <a:pt x="4844" y="1334"/>
                  <a:pt x="4844" y="1334"/>
                  <a:pt x="4844" y="1334"/>
                </a:cubicBezTo>
                <a:cubicBezTo>
                  <a:pt x="4802" y="1328"/>
                  <a:pt x="4802" y="1328"/>
                  <a:pt x="4802" y="1328"/>
                </a:cubicBezTo>
                <a:cubicBezTo>
                  <a:pt x="4785" y="1358"/>
                  <a:pt x="4785" y="1358"/>
                  <a:pt x="4785" y="1358"/>
                </a:cubicBezTo>
                <a:cubicBezTo>
                  <a:pt x="4743" y="1358"/>
                  <a:pt x="4743" y="1358"/>
                  <a:pt x="4743" y="1358"/>
                </a:cubicBezTo>
                <a:cubicBezTo>
                  <a:pt x="4737" y="1322"/>
                  <a:pt x="4737" y="1322"/>
                  <a:pt x="4737" y="1322"/>
                </a:cubicBezTo>
                <a:cubicBezTo>
                  <a:pt x="4767" y="1281"/>
                  <a:pt x="4767" y="1281"/>
                  <a:pt x="4767" y="1281"/>
                </a:cubicBezTo>
                <a:cubicBezTo>
                  <a:pt x="4725" y="1233"/>
                  <a:pt x="4725" y="1233"/>
                  <a:pt x="4725" y="1233"/>
                </a:cubicBezTo>
                <a:cubicBezTo>
                  <a:pt x="4702" y="1186"/>
                  <a:pt x="4702" y="1186"/>
                  <a:pt x="4702" y="1186"/>
                </a:cubicBezTo>
                <a:cubicBezTo>
                  <a:pt x="4625" y="1186"/>
                  <a:pt x="4625" y="1186"/>
                  <a:pt x="4625" y="1186"/>
                </a:cubicBezTo>
                <a:cubicBezTo>
                  <a:pt x="4583" y="1221"/>
                  <a:pt x="4583" y="1221"/>
                  <a:pt x="4583" y="1221"/>
                </a:cubicBezTo>
                <a:cubicBezTo>
                  <a:pt x="4530" y="1221"/>
                  <a:pt x="4530" y="1221"/>
                  <a:pt x="4530" y="1221"/>
                </a:cubicBezTo>
                <a:cubicBezTo>
                  <a:pt x="4494" y="1245"/>
                  <a:pt x="4494" y="1245"/>
                  <a:pt x="4494" y="1245"/>
                </a:cubicBezTo>
                <a:cubicBezTo>
                  <a:pt x="4488" y="1293"/>
                  <a:pt x="4488" y="1293"/>
                  <a:pt x="4488" y="1293"/>
                </a:cubicBezTo>
                <a:cubicBezTo>
                  <a:pt x="4518" y="1340"/>
                  <a:pt x="4518" y="1340"/>
                  <a:pt x="4518" y="1340"/>
                </a:cubicBezTo>
                <a:cubicBezTo>
                  <a:pt x="4494" y="1370"/>
                  <a:pt x="4494" y="1370"/>
                  <a:pt x="4494" y="1370"/>
                </a:cubicBezTo>
                <a:cubicBezTo>
                  <a:pt x="4542" y="1429"/>
                  <a:pt x="4542" y="1429"/>
                  <a:pt x="4542" y="1429"/>
                </a:cubicBezTo>
                <a:cubicBezTo>
                  <a:pt x="4506" y="1435"/>
                  <a:pt x="4506" y="1435"/>
                  <a:pt x="4506" y="1435"/>
                </a:cubicBezTo>
                <a:cubicBezTo>
                  <a:pt x="4453" y="1387"/>
                  <a:pt x="4453" y="1387"/>
                  <a:pt x="4453" y="1387"/>
                </a:cubicBezTo>
                <a:cubicBezTo>
                  <a:pt x="4435" y="1316"/>
                  <a:pt x="4435" y="1316"/>
                  <a:pt x="4435" y="1316"/>
                </a:cubicBezTo>
                <a:cubicBezTo>
                  <a:pt x="4429" y="1269"/>
                  <a:pt x="4429" y="1269"/>
                  <a:pt x="4429" y="1269"/>
                </a:cubicBezTo>
                <a:cubicBezTo>
                  <a:pt x="4470" y="1221"/>
                  <a:pt x="4470" y="1221"/>
                  <a:pt x="4470" y="1221"/>
                </a:cubicBezTo>
                <a:cubicBezTo>
                  <a:pt x="4524" y="1186"/>
                  <a:pt x="4524" y="1186"/>
                  <a:pt x="4524" y="1186"/>
                </a:cubicBezTo>
                <a:cubicBezTo>
                  <a:pt x="4447" y="1186"/>
                  <a:pt x="4447" y="1186"/>
                  <a:pt x="4447" y="1186"/>
                </a:cubicBezTo>
                <a:cubicBezTo>
                  <a:pt x="4370" y="1192"/>
                  <a:pt x="4370" y="1192"/>
                  <a:pt x="4370" y="1192"/>
                </a:cubicBezTo>
                <a:cubicBezTo>
                  <a:pt x="4299" y="1251"/>
                  <a:pt x="4299" y="1251"/>
                  <a:pt x="4299" y="1251"/>
                </a:cubicBezTo>
                <a:cubicBezTo>
                  <a:pt x="4257" y="1328"/>
                  <a:pt x="4257" y="1328"/>
                  <a:pt x="4257" y="1328"/>
                </a:cubicBezTo>
                <a:cubicBezTo>
                  <a:pt x="4251" y="1429"/>
                  <a:pt x="4251" y="1429"/>
                  <a:pt x="4251" y="1429"/>
                </a:cubicBezTo>
                <a:cubicBezTo>
                  <a:pt x="4316" y="1441"/>
                  <a:pt x="4316" y="1441"/>
                  <a:pt x="4316" y="1441"/>
                </a:cubicBezTo>
                <a:cubicBezTo>
                  <a:pt x="4364" y="1441"/>
                  <a:pt x="4364" y="1441"/>
                  <a:pt x="4364" y="1441"/>
                </a:cubicBezTo>
                <a:cubicBezTo>
                  <a:pt x="4381" y="1482"/>
                  <a:pt x="4381" y="1482"/>
                  <a:pt x="4381" y="1482"/>
                </a:cubicBezTo>
                <a:cubicBezTo>
                  <a:pt x="4334" y="1470"/>
                  <a:pt x="4334" y="1470"/>
                  <a:pt x="4334" y="1470"/>
                </a:cubicBezTo>
                <a:cubicBezTo>
                  <a:pt x="4275" y="1488"/>
                  <a:pt x="4275" y="1488"/>
                  <a:pt x="4275" y="1488"/>
                </a:cubicBezTo>
                <a:cubicBezTo>
                  <a:pt x="4322" y="1530"/>
                  <a:pt x="4322" y="1530"/>
                  <a:pt x="4322" y="1530"/>
                </a:cubicBezTo>
                <a:cubicBezTo>
                  <a:pt x="4388" y="1530"/>
                  <a:pt x="4388" y="1530"/>
                  <a:pt x="4388" y="1530"/>
                </a:cubicBezTo>
                <a:cubicBezTo>
                  <a:pt x="4417" y="1518"/>
                  <a:pt x="4417" y="1518"/>
                  <a:pt x="4417" y="1518"/>
                </a:cubicBezTo>
                <a:cubicBezTo>
                  <a:pt x="4459" y="1548"/>
                  <a:pt x="4459" y="1548"/>
                  <a:pt x="4459" y="1548"/>
                </a:cubicBezTo>
                <a:cubicBezTo>
                  <a:pt x="4542" y="1571"/>
                  <a:pt x="4542" y="1571"/>
                  <a:pt x="4542" y="1571"/>
                </a:cubicBezTo>
                <a:cubicBezTo>
                  <a:pt x="4494" y="1589"/>
                  <a:pt x="4494" y="1589"/>
                  <a:pt x="4494" y="1589"/>
                </a:cubicBezTo>
                <a:cubicBezTo>
                  <a:pt x="4488" y="1631"/>
                  <a:pt x="4488" y="1631"/>
                  <a:pt x="4488" y="1631"/>
                </a:cubicBezTo>
                <a:cubicBezTo>
                  <a:pt x="4524" y="1654"/>
                  <a:pt x="4524" y="1654"/>
                  <a:pt x="4524" y="1654"/>
                </a:cubicBezTo>
                <a:cubicBezTo>
                  <a:pt x="4470" y="1731"/>
                  <a:pt x="4470" y="1731"/>
                  <a:pt x="4470" y="1731"/>
                </a:cubicBezTo>
                <a:cubicBezTo>
                  <a:pt x="4441" y="1791"/>
                  <a:pt x="4441" y="1791"/>
                  <a:pt x="4441" y="1791"/>
                </a:cubicBezTo>
                <a:cubicBezTo>
                  <a:pt x="4405" y="1832"/>
                  <a:pt x="4405" y="1832"/>
                  <a:pt x="4405" y="1832"/>
                </a:cubicBezTo>
                <a:cubicBezTo>
                  <a:pt x="4364" y="1814"/>
                  <a:pt x="4364" y="1814"/>
                  <a:pt x="4364" y="1814"/>
                </a:cubicBezTo>
                <a:cubicBezTo>
                  <a:pt x="4340" y="1749"/>
                  <a:pt x="4340" y="1749"/>
                  <a:pt x="4340" y="1749"/>
                </a:cubicBezTo>
                <a:cubicBezTo>
                  <a:pt x="4364" y="1708"/>
                  <a:pt x="4364" y="1708"/>
                  <a:pt x="4364" y="1708"/>
                </a:cubicBezTo>
                <a:cubicBezTo>
                  <a:pt x="4293" y="1648"/>
                  <a:pt x="4293" y="1648"/>
                  <a:pt x="4293" y="1648"/>
                </a:cubicBezTo>
                <a:cubicBezTo>
                  <a:pt x="4239" y="1696"/>
                  <a:pt x="4239" y="1696"/>
                  <a:pt x="4239" y="1696"/>
                </a:cubicBezTo>
                <a:cubicBezTo>
                  <a:pt x="4156" y="1607"/>
                  <a:pt x="4156" y="1607"/>
                  <a:pt x="4156" y="1607"/>
                </a:cubicBezTo>
                <a:cubicBezTo>
                  <a:pt x="4127" y="1595"/>
                  <a:pt x="4127" y="1595"/>
                  <a:pt x="4127" y="1595"/>
                </a:cubicBezTo>
                <a:cubicBezTo>
                  <a:pt x="4133" y="1548"/>
                  <a:pt x="4133" y="1548"/>
                  <a:pt x="4133" y="1548"/>
                </a:cubicBezTo>
                <a:cubicBezTo>
                  <a:pt x="4121" y="1494"/>
                  <a:pt x="4121" y="1494"/>
                  <a:pt x="4121" y="1494"/>
                </a:cubicBezTo>
                <a:cubicBezTo>
                  <a:pt x="4085" y="1494"/>
                  <a:pt x="4085" y="1494"/>
                  <a:pt x="4085" y="1494"/>
                </a:cubicBezTo>
                <a:cubicBezTo>
                  <a:pt x="4085" y="1447"/>
                  <a:pt x="4085" y="1447"/>
                  <a:pt x="4085" y="1447"/>
                </a:cubicBezTo>
                <a:cubicBezTo>
                  <a:pt x="4026" y="1399"/>
                  <a:pt x="4026" y="1399"/>
                  <a:pt x="4026" y="1399"/>
                </a:cubicBezTo>
                <a:cubicBezTo>
                  <a:pt x="3955" y="1399"/>
                  <a:pt x="3955" y="1399"/>
                  <a:pt x="3955" y="1399"/>
                </a:cubicBezTo>
                <a:cubicBezTo>
                  <a:pt x="3943" y="1423"/>
                  <a:pt x="3943" y="1423"/>
                  <a:pt x="3943" y="1423"/>
                </a:cubicBezTo>
                <a:cubicBezTo>
                  <a:pt x="3907" y="1429"/>
                  <a:pt x="3907" y="1429"/>
                  <a:pt x="3907" y="1429"/>
                </a:cubicBezTo>
                <a:cubicBezTo>
                  <a:pt x="3878" y="1476"/>
                  <a:pt x="3878" y="1476"/>
                  <a:pt x="3878" y="1476"/>
                </a:cubicBezTo>
                <a:cubicBezTo>
                  <a:pt x="3895" y="1512"/>
                  <a:pt x="3895" y="1512"/>
                  <a:pt x="3895" y="1512"/>
                </a:cubicBezTo>
                <a:cubicBezTo>
                  <a:pt x="3883" y="1542"/>
                  <a:pt x="3883" y="1542"/>
                  <a:pt x="3883" y="1542"/>
                </a:cubicBezTo>
                <a:cubicBezTo>
                  <a:pt x="3943" y="1589"/>
                  <a:pt x="3943" y="1589"/>
                  <a:pt x="3943" y="1589"/>
                </a:cubicBezTo>
                <a:cubicBezTo>
                  <a:pt x="3996" y="1619"/>
                  <a:pt x="3996" y="1619"/>
                  <a:pt x="3996" y="1619"/>
                </a:cubicBezTo>
                <a:cubicBezTo>
                  <a:pt x="3978" y="1660"/>
                  <a:pt x="3978" y="1660"/>
                  <a:pt x="3978" y="1660"/>
                </a:cubicBezTo>
                <a:cubicBezTo>
                  <a:pt x="3919" y="1648"/>
                  <a:pt x="3919" y="1648"/>
                  <a:pt x="3919" y="1648"/>
                </a:cubicBezTo>
                <a:cubicBezTo>
                  <a:pt x="3937" y="1702"/>
                  <a:pt x="3937" y="1702"/>
                  <a:pt x="3937" y="1702"/>
                </a:cubicBezTo>
                <a:cubicBezTo>
                  <a:pt x="3990" y="1696"/>
                  <a:pt x="3990" y="1696"/>
                  <a:pt x="3990" y="1696"/>
                </a:cubicBezTo>
                <a:cubicBezTo>
                  <a:pt x="4044" y="1660"/>
                  <a:pt x="4044" y="1660"/>
                  <a:pt x="4044" y="1660"/>
                </a:cubicBezTo>
                <a:cubicBezTo>
                  <a:pt x="4044" y="1714"/>
                  <a:pt x="4044" y="1714"/>
                  <a:pt x="4044" y="1714"/>
                </a:cubicBezTo>
                <a:cubicBezTo>
                  <a:pt x="3949" y="1767"/>
                  <a:pt x="3949" y="1767"/>
                  <a:pt x="3949" y="1767"/>
                </a:cubicBezTo>
                <a:cubicBezTo>
                  <a:pt x="3955" y="1838"/>
                  <a:pt x="3955" y="1838"/>
                  <a:pt x="3955" y="1838"/>
                </a:cubicBezTo>
                <a:cubicBezTo>
                  <a:pt x="3890" y="1802"/>
                  <a:pt x="3890" y="1802"/>
                  <a:pt x="3890" y="1802"/>
                </a:cubicBezTo>
                <a:cubicBezTo>
                  <a:pt x="3907" y="1749"/>
                  <a:pt x="3907" y="1749"/>
                  <a:pt x="3907" y="1749"/>
                </a:cubicBezTo>
                <a:cubicBezTo>
                  <a:pt x="3872" y="1749"/>
                  <a:pt x="3872" y="1749"/>
                  <a:pt x="3872" y="1749"/>
                </a:cubicBezTo>
                <a:cubicBezTo>
                  <a:pt x="3866" y="1702"/>
                  <a:pt x="3866" y="1702"/>
                  <a:pt x="3866" y="1702"/>
                </a:cubicBezTo>
                <a:cubicBezTo>
                  <a:pt x="3901" y="1702"/>
                  <a:pt x="3901" y="1702"/>
                  <a:pt x="3901" y="1702"/>
                </a:cubicBezTo>
                <a:cubicBezTo>
                  <a:pt x="3890" y="1631"/>
                  <a:pt x="3890" y="1631"/>
                  <a:pt x="3890" y="1631"/>
                </a:cubicBezTo>
                <a:cubicBezTo>
                  <a:pt x="3801" y="1583"/>
                  <a:pt x="3801" y="1583"/>
                  <a:pt x="3801" y="1583"/>
                </a:cubicBezTo>
                <a:cubicBezTo>
                  <a:pt x="3783" y="1636"/>
                  <a:pt x="3783" y="1636"/>
                  <a:pt x="3783" y="1636"/>
                </a:cubicBezTo>
                <a:cubicBezTo>
                  <a:pt x="3729" y="1660"/>
                  <a:pt x="3729" y="1660"/>
                  <a:pt x="3729" y="1660"/>
                </a:cubicBezTo>
                <a:cubicBezTo>
                  <a:pt x="3812" y="1714"/>
                  <a:pt x="3812" y="1714"/>
                  <a:pt x="3812" y="1714"/>
                </a:cubicBezTo>
                <a:cubicBezTo>
                  <a:pt x="3777" y="1743"/>
                  <a:pt x="3777" y="1743"/>
                  <a:pt x="3777" y="1743"/>
                </a:cubicBezTo>
                <a:cubicBezTo>
                  <a:pt x="3759" y="1785"/>
                  <a:pt x="3759" y="1785"/>
                  <a:pt x="3759" y="1785"/>
                </a:cubicBezTo>
                <a:cubicBezTo>
                  <a:pt x="3605" y="1791"/>
                  <a:pt x="3605" y="1791"/>
                  <a:pt x="3605" y="1791"/>
                </a:cubicBezTo>
                <a:cubicBezTo>
                  <a:pt x="3528" y="1761"/>
                  <a:pt x="3528" y="1761"/>
                  <a:pt x="3528" y="1761"/>
                </a:cubicBezTo>
                <a:cubicBezTo>
                  <a:pt x="3474" y="1749"/>
                  <a:pt x="3474" y="1749"/>
                  <a:pt x="3474" y="1749"/>
                </a:cubicBezTo>
                <a:cubicBezTo>
                  <a:pt x="3397" y="1708"/>
                  <a:pt x="3397" y="1708"/>
                  <a:pt x="3397" y="1708"/>
                </a:cubicBezTo>
                <a:cubicBezTo>
                  <a:pt x="3344" y="1737"/>
                  <a:pt x="3344" y="1737"/>
                  <a:pt x="3344" y="1737"/>
                </a:cubicBezTo>
                <a:cubicBezTo>
                  <a:pt x="3267" y="1773"/>
                  <a:pt x="3267" y="1773"/>
                  <a:pt x="3267" y="1773"/>
                </a:cubicBezTo>
                <a:cubicBezTo>
                  <a:pt x="3285" y="1820"/>
                  <a:pt x="3285" y="1820"/>
                  <a:pt x="3285" y="1820"/>
                </a:cubicBezTo>
                <a:cubicBezTo>
                  <a:pt x="3273" y="1897"/>
                  <a:pt x="3273" y="1897"/>
                  <a:pt x="3273" y="1897"/>
                </a:cubicBezTo>
                <a:cubicBezTo>
                  <a:pt x="3225" y="1809"/>
                  <a:pt x="3225" y="1809"/>
                  <a:pt x="3225" y="1809"/>
                </a:cubicBezTo>
                <a:cubicBezTo>
                  <a:pt x="3148" y="1773"/>
                  <a:pt x="3148" y="1773"/>
                  <a:pt x="3148" y="1773"/>
                </a:cubicBezTo>
                <a:cubicBezTo>
                  <a:pt x="3065" y="1791"/>
                  <a:pt x="3065" y="1791"/>
                  <a:pt x="3065" y="1791"/>
                </a:cubicBezTo>
                <a:cubicBezTo>
                  <a:pt x="2876" y="1773"/>
                  <a:pt x="2876" y="1773"/>
                  <a:pt x="2876" y="1773"/>
                </a:cubicBezTo>
                <a:cubicBezTo>
                  <a:pt x="2876" y="1749"/>
                  <a:pt x="2876" y="1749"/>
                  <a:pt x="2876" y="1749"/>
                </a:cubicBezTo>
                <a:cubicBezTo>
                  <a:pt x="2941" y="1725"/>
                  <a:pt x="2941" y="1725"/>
                  <a:pt x="2941" y="1725"/>
                </a:cubicBezTo>
                <a:cubicBezTo>
                  <a:pt x="2846" y="1678"/>
                  <a:pt x="2846" y="1678"/>
                  <a:pt x="2846" y="1678"/>
                </a:cubicBezTo>
                <a:cubicBezTo>
                  <a:pt x="2787" y="1678"/>
                  <a:pt x="2787" y="1678"/>
                  <a:pt x="2787" y="1678"/>
                </a:cubicBezTo>
                <a:cubicBezTo>
                  <a:pt x="2615" y="1631"/>
                  <a:pt x="2615" y="1631"/>
                  <a:pt x="2615" y="1631"/>
                </a:cubicBezTo>
                <a:cubicBezTo>
                  <a:pt x="2573" y="1595"/>
                  <a:pt x="2573" y="1595"/>
                  <a:pt x="2573" y="1595"/>
                </a:cubicBezTo>
                <a:cubicBezTo>
                  <a:pt x="2496" y="1583"/>
                  <a:pt x="2496" y="1583"/>
                  <a:pt x="2496" y="1583"/>
                </a:cubicBezTo>
                <a:cubicBezTo>
                  <a:pt x="2449" y="1589"/>
                  <a:pt x="2449" y="1589"/>
                  <a:pt x="2449" y="1589"/>
                </a:cubicBezTo>
                <a:cubicBezTo>
                  <a:pt x="2431" y="1619"/>
                  <a:pt x="2431" y="1619"/>
                  <a:pt x="2431" y="1619"/>
                </a:cubicBezTo>
                <a:cubicBezTo>
                  <a:pt x="2389" y="1631"/>
                  <a:pt x="2389" y="1631"/>
                  <a:pt x="2389" y="1631"/>
                </a:cubicBezTo>
                <a:cubicBezTo>
                  <a:pt x="2342" y="1559"/>
                  <a:pt x="2342" y="1559"/>
                  <a:pt x="2342" y="1559"/>
                </a:cubicBezTo>
                <a:cubicBezTo>
                  <a:pt x="2318" y="1619"/>
                  <a:pt x="2318" y="1619"/>
                  <a:pt x="2318" y="1619"/>
                </a:cubicBezTo>
                <a:cubicBezTo>
                  <a:pt x="2265" y="1613"/>
                  <a:pt x="2265" y="1613"/>
                  <a:pt x="2265" y="1613"/>
                </a:cubicBezTo>
                <a:cubicBezTo>
                  <a:pt x="2217" y="1530"/>
                  <a:pt x="2217" y="1530"/>
                  <a:pt x="2217" y="1530"/>
                </a:cubicBezTo>
                <a:cubicBezTo>
                  <a:pt x="2158" y="1512"/>
                  <a:pt x="2158" y="1512"/>
                  <a:pt x="2158" y="1512"/>
                </a:cubicBezTo>
                <a:cubicBezTo>
                  <a:pt x="2140" y="1571"/>
                  <a:pt x="2140" y="1571"/>
                  <a:pt x="2140" y="1571"/>
                </a:cubicBezTo>
                <a:cubicBezTo>
                  <a:pt x="2105" y="1601"/>
                  <a:pt x="2105" y="1601"/>
                  <a:pt x="2105" y="1601"/>
                </a:cubicBezTo>
                <a:cubicBezTo>
                  <a:pt x="2045" y="1613"/>
                  <a:pt x="2045" y="1613"/>
                  <a:pt x="2045" y="1613"/>
                </a:cubicBezTo>
                <a:cubicBezTo>
                  <a:pt x="1974" y="1636"/>
                  <a:pt x="1974" y="1636"/>
                  <a:pt x="1974" y="1636"/>
                </a:cubicBezTo>
                <a:cubicBezTo>
                  <a:pt x="1897" y="1672"/>
                  <a:pt x="1897" y="1672"/>
                  <a:pt x="1897" y="1672"/>
                </a:cubicBezTo>
                <a:cubicBezTo>
                  <a:pt x="1957" y="1619"/>
                  <a:pt x="1957" y="1619"/>
                  <a:pt x="1957" y="1619"/>
                </a:cubicBezTo>
                <a:cubicBezTo>
                  <a:pt x="2022" y="1601"/>
                  <a:pt x="2022" y="1601"/>
                  <a:pt x="2022" y="1601"/>
                </a:cubicBezTo>
                <a:cubicBezTo>
                  <a:pt x="2069" y="1583"/>
                  <a:pt x="2069" y="1583"/>
                  <a:pt x="2069" y="1583"/>
                </a:cubicBezTo>
                <a:cubicBezTo>
                  <a:pt x="2087" y="1554"/>
                  <a:pt x="2087" y="1554"/>
                  <a:pt x="2087" y="1554"/>
                </a:cubicBezTo>
                <a:cubicBezTo>
                  <a:pt x="2063" y="1548"/>
                  <a:pt x="2063" y="1548"/>
                  <a:pt x="2063" y="1548"/>
                </a:cubicBezTo>
                <a:cubicBezTo>
                  <a:pt x="1986" y="1571"/>
                  <a:pt x="1986" y="1571"/>
                  <a:pt x="1986" y="1571"/>
                </a:cubicBezTo>
                <a:cubicBezTo>
                  <a:pt x="1897" y="1613"/>
                  <a:pt x="1897" y="1613"/>
                  <a:pt x="1897" y="1613"/>
                </a:cubicBezTo>
                <a:cubicBezTo>
                  <a:pt x="1850" y="1613"/>
                  <a:pt x="1850" y="1613"/>
                  <a:pt x="1850" y="1613"/>
                </a:cubicBezTo>
                <a:cubicBezTo>
                  <a:pt x="1802" y="1613"/>
                  <a:pt x="1802" y="1613"/>
                  <a:pt x="1802" y="1613"/>
                </a:cubicBezTo>
                <a:cubicBezTo>
                  <a:pt x="1713" y="1666"/>
                  <a:pt x="1713" y="1666"/>
                  <a:pt x="1713" y="1666"/>
                </a:cubicBezTo>
                <a:cubicBezTo>
                  <a:pt x="1624" y="1654"/>
                  <a:pt x="1624" y="1654"/>
                  <a:pt x="1624" y="1654"/>
                </a:cubicBezTo>
                <a:cubicBezTo>
                  <a:pt x="1553" y="1601"/>
                  <a:pt x="1553" y="1601"/>
                  <a:pt x="1553" y="1601"/>
                </a:cubicBezTo>
                <a:cubicBezTo>
                  <a:pt x="1423" y="1595"/>
                  <a:pt x="1423" y="1595"/>
                  <a:pt x="1423" y="1595"/>
                </a:cubicBezTo>
                <a:cubicBezTo>
                  <a:pt x="1376" y="1571"/>
                  <a:pt x="1376" y="1571"/>
                  <a:pt x="1376" y="1571"/>
                </a:cubicBezTo>
                <a:cubicBezTo>
                  <a:pt x="1310" y="1559"/>
                  <a:pt x="1310" y="1559"/>
                  <a:pt x="1310" y="1559"/>
                </a:cubicBezTo>
                <a:cubicBezTo>
                  <a:pt x="1233" y="1571"/>
                  <a:pt x="1233" y="1571"/>
                  <a:pt x="1233" y="1571"/>
                </a:cubicBezTo>
                <a:cubicBezTo>
                  <a:pt x="1180" y="1548"/>
                  <a:pt x="1180" y="1548"/>
                  <a:pt x="1180" y="1548"/>
                </a:cubicBezTo>
                <a:cubicBezTo>
                  <a:pt x="1097" y="1548"/>
                  <a:pt x="1097" y="1548"/>
                  <a:pt x="1097" y="1548"/>
                </a:cubicBezTo>
                <a:cubicBezTo>
                  <a:pt x="1008" y="1524"/>
                  <a:pt x="1008" y="1524"/>
                  <a:pt x="1008" y="1524"/>
                </a:cubicBezTo>
                <a:cubicBezTo>
                  <a:pt x="931" y="1524"/>
                  <a:pt x="931" y="1524"/>
                  <a:pt x="931" y="1524"/>
                </a:cubicBezTo>
                <a:cubicBezTo>
                  <a:pt x="866" y="1524"/>
                  <a:pt x="866" y="1524"/>
                  <a:pt x="866" y="1524"/>
                </a:cubicBezTo>
                <a:cubicBezTo>
                  <a:pt x="848" y="1482"/>
                  <a:pt x="848" y="1482"/>
                  <a:pt x="848" y="1482"/>
                </a:cubicBezTo>
                <a:cubicBezTo>
                  <a:pt x="723" y="1476"/>
                  <a:pt x="723" y="1476"/>
                  <a:pt x="723" y="1476"/>
                </a:cubicBezTo>
                <a:cubicBezTo>
                  <a:pt x="670" y="1482"/>
                  <a:pt x="670" y="1482"/>
                  <a:pt x="670" y="1482"/>
                </a:cubicBezTo>
                <a:cubicBezTo>
                  <a:pt x="688" y="1453"/>
                  <a:pt x="688" y="1453"/>
                  <a:pt x="688" y="1453"/>
                </a:cubicBezTo>
                <a:cubicBezTo>
                  <a:pt x="611" y="1447"/>
                  <a:pt x="611" y="1447"/>
                  <a:pt x="611" y="1447"/>
                </a:cubicBezTo>
                <a:cubicBezTo>
                  <a:pt x="545" y="1488"/>
                  <a:pt x="545" y="1488"/>
                  <a:pt x="545" y="1488"/>
                </a:cubicBezTo>
                <a:cubicBezTo>
                  <a:pt x="445" y="1488"/>
                  <a:pt x="445" y="1488"/>
                  <a:pt x="445" y="1488"/>
                </a:cubicBezTo>
                <a:cubicBezTo>
                  <a:pt x="368" y="1542"/>
                  <a:pt x="368" y="1542"/>
                  <a:pt x="368" y="1542"/>
                </a:cubicBezTo>
                <a:cubicBezTo>
                  <a:pt x="308" y="1542"/>
                  <a:pt x="308" y="1542"/>
                  <a:pt x="308" y="1542"/>
                </a:cubicBezTo>
                <a:cubicBezTo>
                  <a:pt x="255" y="1583"/>
                  <a:pt x="255" y="1583"/>
                  <a:pt x="255" y="1583"/>
                </a:cubicBezTo>
                <a:cubicBezTo>
                  <a:pt x="249" y="1636"/>
                  <a:pt x="249" y="1636"/>
                  <a:pt x="249" y="1636"/>
                </a:cubicBezTo>
                <a:cubicBezTo>
                  <a:pt x="184" y="1678"/>
                  <a:pt x="184" y="1678"/>
                  <a:pt x="184" y="1678"/>
                </a:cubicBezTo>
                <a:cubicBezTo>
                  <a:pt x="83" y="1678"/>
                  <a:pt x="83" y="1678"/>
                  <a:pt x="83" y="1678"/>
                </a:cubicBezTo>
                <a:cubicBezTo>
                  <a:pt x="65" y="1737"/>
                  <a:pt x="65" y="1737"/>
                  <a:pt x="65" y="1737"/>
                </a:cubicBezTo>
                <a:cubicBezTo>
                  <a:pt x="184" y="1791"/>
                  <a:pt x="184" y="1791"/>
                  <a:pt x="184" y="1791"/>
                </a:cubicBezTo>
                <a:cubicBezTo>
                  <a:pt x="219" y="1844"/>
                  <a:pt x="219" y="1844"/>
                  <a:pt x="219" y="1844"/>
                </a:cubicBezTo>
                <a:cubicBezTo>
                  <a:pt x="285" y="1868"/>
                  <a:pt x="285" y="1868"/>
                  <a:pt x="285" y="1868"/>
                </a:cubicBezTo>
                <a:cubicBezTo>
                  <a:pt x="332" y="1933"/>
                  <a:pt x="332" y="1933"/>
                  <a:pt x="332" y="1933"/>
                </a:cubicBezTo>
                <a:cubicBezTo>
                  <a:pt x="267" y="1945"/>
                  <a:pt x="267" y="1945"/>
                  <a:pt x="267" y="1945"/>
                </a:cubicBezTo>
                <a:cubicBezTo>
                  <a:pt x="207" y="1933"/>
                  <a:pt x="207" y="1933"/>
                  <a:pt x="207" y="1933"/>
                </a:cubicBezTo>
                <a:cubicBezTo>
                  <a:pt x="201" y="1880"/>
                  <a:pt x="201" y="1880"/>
                  <a:pt x="201" y="1880"/>
                </a:cubicBezTo>
                <a:cubicBezTo>
                  <a:pt x="130" y="1921"/>
                  <a:pt x="130" y="1921"/>
                  <a:pt x="130" y="1921"/>
                </a:cubicBezTo>
                <a:cubicBezTo>
                  <a:pt x="71" y="1927"/>
                  <a:pt x="71" y="1927"/>
                  <a:pt x="71" y="1927"/>
                </a:cubicBezTo>
                <a:cubicBezTo>
                  <a:pt x="0" y="1980"/>
                  <a:pt x="0" y="1980"/>
                  <a:pt x="0" y="1980"/>
                </a:cubicBezTo>
                <a:cubicBezTo>
                  <a:pt x="30" y="2004"/>
                  <a:pt x="30" y="2004"/>
                  <a:pt x="30" y="2004"/>
                </a:cubicBezTo>
                <a:cubicBezTo>
                  <a:pt x="71" y="2034"/>
                  <a:pt x="71" y="2034"/>
                  <a:pt x="71" y="2034"/>
                </a:cubicBezTo>
                <a:cubicBezTo>
                  <a:pt x="95" y="2093"/>
                  <a:pt x="95" y="2093"/>
                  <a:pt x="95" y="2093"/>
                </a:cubicBezTo>
                <a:cubicBezTo>
                  <a:pt x="279" y="2075"/>
                  <a:pt x="279" y="2075"/>
                  <a:pt x="279" y="2075"/>
                </a:cubicBezTo>
                <a:cubicBezTo>
                  <a:pt x="326" y="2046"/>
                  <a:pt x="326" y="2046"/>
                  <a:pt x="326" y="2046"/>
                </a:cubicBezTo>
                <a:cubicBezTo>
                  <a:pt x="373" y="2052"/>
                  <a:pt x="373" y="2052"/>
                  <a:pt x="373" y="2052"/>
                </a:cubicBezTo>
                <a:cubicBezTo>
                  <a:pt x="362" y="2105"/>
                  <a:pt x="362" y="2105"/>
                  <a:pt x="362" y="2105"/>
                </a:cubicBezTo>
                <a:cubicBezTo>
                  <a:pt x="362" y="2170"/>
                  <a:pt x="362" y="2170"/>
                  <a:pt x="362" y="2170"/>
                </a:cubicBezTo>
                <a:cubicBezTo>
                  <a:pt x="296" y="2170"/>
                  <a:pt x="296" y="2170"/>
                  <a:pt x="296" y="2170"/>
                </a:cubicBezTo>
                <a:cubicBezTo>
                  <a:pt x="231" y="2194"/>
                  <a:pt x="231" y="2194"/>
                  <a:pt x="231" y="2194"/>
                </a:cubicBezTo>
                <a:cubicBezTo>
                  <a:pt x="172" y="2188"/>
                  <a:pt x="172" y="2188"/>
                  <a:pt x="172" y="2188"/>
                </a:cubicBezTo>
                <a:cubicBezTo>
                  <a:pt x="154" y="2253"/>
                  <a:pt x="154" y="2253"/>
                  <a:pt x="154" y="2253"/>
                </a:cubicBezTo>
                <a:cubicBezTo>
                  <a:pt x="89" y="2312"/>
                  <a:pt x="89" y="2312"/>
                  <a:pt x="89" y="2312"/>
                </a:cubicBezTo>
                <a:cubicBezTo>
                  <a:pt x="101" y="2354"/>
                  <a:pt x="101" y="2354"/>
                  <a:pt x="101" y="2354"/>
                </a:cubicBezTo>
                <a:cubicBezTo>
                  <a:pt x="130" y="2360"/>
                  <a:pt x="130" y="2360"/>
                  <a:pt x="130" y="2360"/>
                </a:cubicBezTo>
                <a:cubicBezTo>
                  <a:pt x="142" y="2395"/>
                  <a:pt x="142" y="2395"/>
                  <a:pt x="142" y="2395"/>
                </a:cubicBezTo>
                <a:cubicBezTo>
                  <a:pt x="172" y="2449"/>
                  <a:pt x="172" y="2449"/>
                  <a:pt x="172" y="2449"/>
                </a:cubicBezTo>
                <a:cubicBezTo>
                  <a:pt x="249" y="2478"/>
                  <a:pt x="249" y="2478"/>
                  <a:pt x="249" y="2478"/>
                </a:cubicBezTo>
                <a:cubicBezTo>
                  <a:pt x="285" y="2431"/>
                  <a:pt x="285" y="2431"/>
                  <a:pt x="285" y="2431"/>
                </a:cubicBezTo>
                <a:cubicBezTo>
                  <a:pt x="326" y="2490"/>
                  <a:pt x="326" y="2490"/>
                  <a:pt x="326" y="2490"/>
                </a:cubicBezTo>
                <a:cubicBezTo>
                  <a:pt x="320" y="2573"/>
                  <a:pt x="320" y="2573"/>
                  <a:pt x="320" y="2573"/>
                </a:cubicBezTo>
                <a:cubicBezTo>
                  <a:pt x="356" y="2573"/>
                  <a:pt x="356" y="2573"/>
                  <a:pt x="356" y="2573"/>
                </a:cubicBezTo>
                <a:cubicBezTo>
                  <a:pt x="385" y="2555"/>
                  <a:pt x="385" y="2555"/>
                  <a:pt x="385" y="2555"/>
                </a:cubicBezTo>
                <a:cubicBezTo>
                  <a:pt x="445" y="2555"/>
                  <a:pt x="445" y="2555"/>
                  <a:pt x="445" y="2555"/>
                </a:cubicBezTo>
                <a:cubicBezTo>
                  <a:pt x="486" y="2573"/>
                  <a:pt x="486" y="2573"/>
                  <a:pt x="486" y="2573"/>
                </a:cubicBezTo>
                <a:cubicBezTo>
                  <a:pt x="504" y="2538"/>
                  <a:pt x="504" y="2538"/>
                  <a:pt x="504" y="2538"/>
                </a:cubicBezTo>
                <a:cubicBezTo>
                  <a:pt x="545" y="2567"/>
                  <a:pt x="545" y="2567"/>
                  <a:pt x="545" y="2567"/>
                </a:cubicBezTo>
                <a:cubicBezTo>
                  <a:pt x="587" y="2544"/>
                  <a:pt x="587" y="2544"/>
                  <a:pt x="587" y="2544"/>
                </a:cubicBezTo>
                <a:cubicBezTo>
                  <a:pt x="587" y="2544"/>
                  <a:pt x="563" y="2597"/>
                  <a:pt x="563" y="2615"/>
                </a:cubicBezTo>
                <a:cubicBezTo>
                  <a:pt x="563" y="2632"/>
                  <a:pt x="528" y="2656"/>
                  <a:pt x="510" y="2662"/>
                </a:cubicBezTo>
                <a:cubicBezTo>
                  <a:pt x="492" y="2674"/>
                  <a:pt x="421" y="2733"/>
                  <a:pt x="421" y="2733"/>
                </a:cubicBezTo>
                <a:cubicBezTo>
                  <a:pt x="391" y="2775"/>
                  <a:pt x="391" y="2775"/>
                  <a:pt x="391" y="2775"/>
                </a:cubicBezTo>
                <a:cubicBezTo>
                  <a:pt x="332" y="2775"/>
                  <a:pt x="332" y="2775"/>
                  <a:pt x="332" y="2775"/>
                </a:cubicBezTo>
                <a:cubicBezTo>
                  <a:pt x="279" y="2816"/>
                  <a:pt x="279" y="2816"/>
                  <a:pt x="279" y="2816"/>
                </a:cubicBezTo>
                <a:cubicBezTo>
                  <a:pt x="201" y="2834"/>
                  <a:pt x="201" y="2834"/>
                  <a:pt x="201" y="2834"/>
                </a:cubicBezTo>
                <a:cubicBezTo>
                  <a:pt x="136" y="2887"/>
                  <a:pt x="136" y="2887"/>
                  <a:pt x="136" y="2887"/>
                </a:cubicBezTo>
                <a:cubicBezTo>
                  <a:pt x="172" y="2905"/>
                  <a:pt x="172" y="2905"/>
                  <a:pt x="172" y="2905"/>
                </a:cubicBezTo>
                <a:cubicBezTo>
                  <a:pt x="237" y="2858"/>
                  <a:pt x="237" y="2858"/>
                  <a:pt x="237" y="2858"/>
                </a:cubicBezTo>
                <a:cubicBezTo>
                  <a:pt x="279" y="2852"/>
                  <a:pt x="279" y="2852"/>
                  <a:pt x="279" y="2852"/>
                </a:cubicBezTo>
                <a:cubicBezTo>
                  <a:pt x="350" y="2816"/>
                  <a:pt x="350" y="2816"/>
                  <a:pt x="350" y="2816"/>
                </a:cubicBezTo>
                <a:cubicBezTo>
                  <a:pt x="433" y="2781"/>
                  <a:pt x="433" y="2781"/>
                  <a:pt x="433" y="2781"/>
                </a:cubicBezTo>
                <a:cubicBezTo>
                  <a:pt x="593" y="2704"/>
                  <a:pt x="593" y="2704"/>
                  <a:pt x="593" y="2704"/>
                </a:cubicBezTo>
                <a:cubicBezTo>
                  <a:pt x="616" y="2656"/>
                  <a:pt x="616" y="2656"/>
                  <a:pt x="616" y="2656"/>
                </a:cubicBezTo>
                <a:cubicBezTo>
                  <a:pt x="789" y="2561"/>
                  <a:pt x="789" y="2561"/>
                  <a:pt x="789" y="2561"/>
                </a:cubicBezTo>
                <a:cubicBezTo>
                  <a:pt x="741" y="2496"/>
                  <a:pt x="741" y="2496"/>
                  <a:pt x="741" y="2496"/>
                </a:cubicBezTo>
                <a:cubicBezTo>
                  <a:pt x="830" y="2449"/>
                  <a:pt x="830" y="2449"/>
                  <a:pt x="830" y="2449"/>
                </a:cubicBezTo>
                <a:cubicBezTo>
                  <a:pt x="871" y="2372"/>
                  <a:pt x="871" y="2372"/>
                  <a:pt x="871" y="2372"/>
                </a:cubicBezTo>
                <a:cubicBezTo>
                  <a:pt x="949" y="2354"/>
                  <a:pt x="949" y="2354"/>
                  <a:pt x="949" y="2354"/>
                </a:cubicBezTo>
                <a:cubicBezTo>
                  <a:pt x="990" y="2378"/>
                  <a:pt x="990" y="2378"/>
                  <a:pt x="990" y="2378"/>
                </a:cubicBezTo>
                <a:cubicBezTo>
                  <a:pt x="901" y="2413"/>
                  <a:pt x="901" y="2413"/>
                  <a:pt x="901" y="2413"/>
                </a:cubicBezTo>
                <a:cubicBezTo>
                  <a:pt x="877" y="2461"/>
                  <a:pt x="877" y="2461"/>
                  <a:pt x="877" y="2461"/>
                </a:cubicBezTo>
                <a:cubicBezTo>
                  <a:pt x="889" y="2508"/>
                  <a:pt x="889" y="2508"/>
                  <a:pt x="889" y="2508"/>
                </a:cubicBezTo>
                <a:cubicBezTo>
                  <a:pt x="1002" y="2455"/>
                  <a:pt x="1002" y="2455"/>
                  <a:pt x="1002" y="2455"/>
                </a:cubicBezTo>
                <a:cubicBezTo>
                  <a:pt x="1079" y="2443"/>
                  <a:pt x="1079" y="2443"/>
                  <a:pt x="1079" y="2443"/>
                </a:cubicBezTo>
                <a:lnTo>
                  <a:pt x="1061" y="2407"/>
                </a:lnTo>
                <a:close/>
                <a:moveTo>
                  <a:pt x="830" y="2639"/>
                </a:moveTo>
                <a:lnTo>
                  <a:pt x="830" y="2639"/>
                </a:lnTo>
                <a:cubicBezTo>
                  <a:pt x="830" y="2585"/>
                  <a:pt x="830" y="2585"/>
                  <a:pt x="830" y="2585"/>
                </a:cubicBezTo>
                <a:cubicBezTo>
                  <a:pt x="789" y="2615"/>
                  <a:pt x="789" y="2615"/>
                  <a:pt x="789" y="2615"/>
                </a:cubicBezTo>
                <a:cubicBezTo>
                  <a:pt x="711" y="2662"/>
                  <a:pt x="711" y="2662"/>
                  <a:pt x="711" y="2662"/>
                </a:cubicBezTo>
                <a:cubicBezTo>
                  <a:pt x="735" y="2716"/>
                  <a:pt x="735" y="2716"/>
                  <a:pt x="735" y="2716"/>
                </a:cubicBezTo>
                <a:cubicBezTo>
                  <a:pt x="789" y="2686"/>
                  <a:pt x="789" y="2686"/>
                  <a:pt x="789" y="2686"/>
                </a:cubicBezTo>
                <a:lnTo>
                  <a:pt x="830" y="2639"/>
                </a:lnTo>
                <a:close/>
              </a:path>
            </a:pathLst>
          </a:custGeom>
          <a:solidFill>
            <a:srgbClr val="6C448A"/>
          </a:solidFill>
          <a:ln>
            <a:solidFill>
              <a:srgbClr val="6C448A"/>
            </a:solidFill>
          </a:ln>
          <a:effectLst>
            <a:outerShdw blurRad="203200" dist="152400" dir="2700000" algn="tl" rotWithShape="0">
              <a:prstClr val="black">
                <a:alpha val="4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wrap="none" anchor="ctr"/>
          <a:lstStyle/>
          <a:p>
            <a:endParaRPr lang="en-US" sz="900" dirty="0">
              <a:latin typeface="微软雅黑" panose="020B0503020204020204" charset="-122"/>
            </a:endParaRPr>
          </a:p>
        </p:txBody>
      </p:sp>
      <p:sp>
        <p:nvSpPr>
          <p:cNvPr id="167" name="Oval 133"/>
          <p:cNvSpPr/>
          <p:nvPr/>
        </p:nvSpPr>
        <p:spPr>
          <a:xfrm>
            <a:off x="3178854" y="2172141"/>
            <a:ext cx="482976" cy="483103"/>
          </a:xfrm>
          <a:prstGeom prst="ellipse">
            <a:avLst/>
          </a:prstGeom>
          <a:solidFill>
            <a:schemeClr val="bg1">
              <a:alpha val="5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6C448A"/>
                </a:solidFill>
                <a:latin typeface="微软雅黑" panose="020B0503020204020204" charset="-122"/>
              </a:rPr>
              <a:t>1</a:t>
            </a:r>
            <a:endParaRPr lang="en-US" sz="3600" b="1" dirty="0">
              <a:solidFill>
                <a:srgbClr val="6C448A"/>
              </a:solidFill>
              <a:latin typeface="微软雅黑" panose="020B0503020204020204" charset="-122"/>
            </a:endParaRPr>
          </a:p>
        </p:txBody>
      </p:sp>
      <p:sp>
        <p:nvSpPr>
          <p:cNvPr id="168" name="Oval 133"/>
          <p:cNvSpPr/>
          <p:nvPr/>
        </p:nvSpPr>
        <p:spPr>
          <a:xfrm>
            <a:off x="5921068" y="3071589"/>
            <a:ext cx="468479" cy="468602"/>
          </a:xfrm>
          <a:prstGeom prst="ellipse">
            <a:avLst/>
          </a:prstGeom>
          <a:solidFill>
            <a:schemeClr val="bg1">
              <a:alpha val="5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6C448A"/>
                </a:solidFill>
                <a:latin typeface="微软雅黑" panose="020B0503020204020204" charset="-122"/>
              </a:rPr>
              <a:t>2</a:t>
            </a:r>
            <a:endParaRPr lang="en-US" sz="3600" b="1" dirty="0">
              <a:solidFill>
                <a:srgbClr val="6C448A"/>
              </a:solidFill>
              <a:latin typeface="微软雅黑" panose="020B0503020204020204" charset="-122"/>
            </a:endParaRPr>
          </a:p>
        </p:txBody>
      </p:sp>
      <p:sp>
        <p:nvSpPr>
          <p:cNvPr id="169" name="Oval 133"/>
          <p:cNvSpPr/>
          <p:nvPr/>
        </p:nvSpPr>
        <p:spPr>
          <a:xfrm>
            <a:off x="7084257" y="2143687"/>
            <a:ext cx="461950" cy="462071"/>
          </a:xfrm>
          <a:prstGeom prst="ellipse">
            <a:avLst/>
          </a:prstGeom>
          <a:solidFill>
            <a:schemeClr val="bg1">
              <a:alpha val="5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6C448A"/>
                </a:solidFill>
                <a:latin typeface="微软雅黑" panose="020B0503020204020204" charset="-122"/>
              </a:rPr>
              <a:t>3</a:t>
            </a:r>
            <a:endParaRPr lang="en-US" sz="3600" b="1" dirty="0">
              <a:solidFill>
                <a:srgbClr val="6C448A"/>
              </a:solidFill>
              <a:latin typeface="微软雅黑" panose="020B0503020204020204" charset="-122"/>
            </a:endParaRPr>
          </a:p>
        </p:txBody>
      </p:sp>
      <p:sp>
        <p:nvSpPr>
          <p:cNvPr id="170" name="Oval 133"/>
          <p:cNvSpPr/>
          <p:nvPr/>
        </p:nvSpPr>
        <p:spPr>
          <a:xfrm>
            <a:off x="8516457" y="3729063"/>
            <a:ext cx="408926" cy="409033"/>
          </a:xfrm>
          <a:prstGeom prst="ellipse">
            <a:avLst/>
          </a:prstGeom>
          <a:solidFill>
            <a:schemeClr val="bg1">
              <a:alpha val="5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6C448A"/>
                </a:solidFill>
                <a:latin typeface="微软雅黑" panose="020B0503020204020204" charset="-122"/>
              </a:rPr>
              <a:t>4</a:t>
            </a:r>
            <a:endParaRPr lang="en-US" sz="3600" b="1" dirty="0">
              <a:solidFill>
                <a:srgbClr val="6C448A"/>
              </a:solidFill>
              <a:latin typeface="微软雅黑" panose="020B0503020204020204" charset="-122"/>
            </a:endParaRPr>
          </a:p>
        </p:txBody>
      </p:sp>
      <p:sp>
        <p:nvSpPr>
          <p:cNvPr id="171" name="Oval 133"/>
          <p:cNvSpPr/>
          <p:nvPr/>
        </p:nvSpPr>
        <p:spPr>
          <a:xfrm>
            <a:off x="2084201" y="4541535"/>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1</a:t>
            </a:r>
            <a:endParaRPr lang="en-US" b="1" dirty="0">
              <a:latin typeface="微软雅黑" panose="020B0503020204020204" charset="-122"/>
            </a:endParaRPr>
          </a:p>
        </p:txBody>
      </p:sp>
      <p:sp>
        <p:nvSpPr>
          <p:cNvPr id="172" name="文本框 171"/>
          <p:cNvSpPr txBox="1"/>
          <p:nvPr/>
        </p:nvSpPr>
        <p:spPr>
          <a:xfrm>
            <a:off x="1317875" y="5406351"/>
            <a:ext cx="2005277" cy="738664"/>
          </a:xfrm>
          <a:prstGeom prst="rect">
            <a:avLst/>
          </a:prstGeom>
          <a:noFill/>
        </p:spPr>
        <p:txBody>
          <a:bodyPr wrap="square" rtlCol="0">
            <a:spAutoFit/>
          </a:bodyPr>
          <a:lstStyle/>
          <a:p>
            <a:pPr algn="ctr"/>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173" name="文本框 172"/>
          <p:cNvSpPr txBox="1"/>
          <p:nvPr/>
        </p:nvSpPr>
        <p:spPr>
          <a:xfrm>
            <a:off x="1330513" y="5057041"/>
            <a:ext cx="1980000" cy="400110"/>
          </a:xfrm>
          <a:prstGeom prst="rect">
            <a:avLst/>
          </a:prstGeom>
          <a:noFill/>
        </p:spPr>
        <p:txBody>
          <a:bodyPr wrap="square" rtlCol="0">
            <a:spAutoFit/>
          </a:bodyPr>
          <a:lstStyle/>
          <a:p>
            <a:pPr algn="ctr"/>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174" name="Oval 133"/>
          <p:cNvSpPr/>
          <p:nvPr/>
        </p:nvSpPr>
        <p:spPr>
          <a:xfrm>
            <a:off x="4620037" y="4541535"/>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2</a:t>
            </a:r>
            <a:endParaRPr lang="en-US" b="1" dirty="0">
              <a:latin typeface="微软雅黑" panose="020B0503020204020204" charset="-122"/>
            </a:endParaRPr>
          </a:p>
        </p:txBody>
      </p:sp>
      <p:sp>
        <p:nvSpPr>
          <p:cNvPr id="175" name="文本框 174"/>
          <p:cNvSpPr txBox="1"/>
          <p:nvPr/>
        </p:nvSpPr>
        <p:spPr>
          <a:xfrm>
            <a:off x="3853711" y="5406351"/>
            <a:ext cx="2005277" cy="738664"/>
          </a:xfrm>
          <a:prstGeom prst="rect">
            <a:avLst/>
          </a:prstGeom>
          <a:noFill/>
        </p:spPr>
        <p:txBody>
          <a:bodyPr wrap="square" rtlCol="0">
            <a:spAutoFit/>
          </a:bodyPr>
          <a:lstStyle/>
          <a:p>
            <a:pPr algn="ctr"/>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176" name="文本框 175"/>
          <p:cNvSpPr txBox="1"/>
          <p:nvPr/>
        </p:nvSpPr>
        <p:spPr>
          <a:xfrm>
            <a:off x="3866349" y="5057041"/>
            <a:ext cx="1980000" cy="400110"/>
          </a:xfrm>
          <a:prstGeom prst="rect">
            <a:avLst/>
          </a:prstGeom>
          <a:noFill/>
        </p:spPr>
        <p:txBody>
          <a:bodyPr wrap="square" rtlCol="0">
            <a:spAutoFit/>
          </a:bodyPr>
          <a:lstStyle/>
          <a:p>
            <a:pPr algn="ctr"/>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177" name="Oval 133"/>
          <p:cNvSpPr/>
          <p:nvPr/>
        </p:nvSpPr>
        <p:spPr>
          <a:xfrm>
            <a:off x="7155873" y="4541535"/>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3</a:t>
            </a:r>
            <a:endParaRPr lang="en-US" b="1" dirty="0">
              <a:latin typeface="微软雅黑" panose="020B0503020204020204" charset="-122"/>
            </a:endParaRPr>
          </a:p>
        </p:txBody>
      </p:sp>
      <p:sp>
        <p:nvSpPr>
          <p:cNvPr id="178" name="文本框 177"/>
          <p:cNvSpPr txBox="1"/>
          <p:nvPr/>
        </p:nvSpPr>
        <p:spPr>
          <a:xfrm>
            <a:off x="6389547" y="5406351"/>
            <a:ext cx="2005277" cy="738664"/>
          </a:xfrm>
          <a:prstGeom prst="rect">
            <a:avLst/>
          </a:prstGeom>
          <a:noFill/>
        </p:spPr>
        <p:txBody>
          <a:bodyPr wrap="square" rtlCol="0">
            <a:spAutoFit/>
          </a:bodyPr>
          <a:lstStyle/>
          <a:p>
            <a:pPr algn="ctr"/>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179" name="文本框 178"/>
          <p:cNvSpPr txBox="1"/>
          <p:nvPr/>
        </p:nvSpPr>
        <p:spPr>
          <a:xfrm>
            <a:off x="6402185" y="5057041"/>
            <a:ext cx="1980000" cy="400110"/>
          </a:xfrm>
          <a:prstGeom prst="rect">
            <a:avLst/>
          </a:prstGeom>
          <a:noFill/>
        </p:spPr>
        <p:txBody>
          <a:bodyPr wrap="square" rtlCol="0">
            <a:spAutoFit/>
          </a:bodyPr>
          <a:lstStyle/>
          <a:p>
            <a:pPr algn="ctr"/>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180" name="Oval 133"/>
          <p:cNvSpPr/>
          <p:nvPr/>
        </p:nvSpPr>
        <p:spPr>
          <a:xfrm>
            <a:off x="9691709" y="4541535"/>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4</a:t>
            </a:r>
            <a:endParaRPr lang="en-US" b="1" dirty="0">
              <a:latin typeface="微软雅黑" panose="020B0503020204020204" charset="-122"/>
            </a:endParaRPr>
          </a:p>
        </p:txBody>
      </p:sp>
      <p:sp>
        <p:nvSpPr>
          <p:cNvPr id="181" name="文本框 180"/>
          <p:cNvSpPr txBox="1"/>
          <p:nvPr/>
        </p:nvSpPr>
        <p:spPr>
          <a:xfrm>
            <a:off x="8925383" y="5406351"/>
            <a:ext cx="2005277" cy="738664"/>
          </a:xfrm>
          <a:prstGeom prst="rect">
            <a:avLst/>
          </a:prstGeom>
          <a:noFill/>
        </p:spPr>
        <p:txBody>
          <a:bodyPr wrap="square" rtlCol="0">
            <a:spAutoFit/>
          </a:bodyPr>
          <a:lstStyle/>
          <a:p>
            <a:pPr algn="ctr"/>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182" name="文本框 181"/>
          <p:cNvSpPr txBox="1"/>
          <p:nvPr/>
        </p:nvSpPr>
        <p:spPr>
          <a:xfrm>
            <a:off x="8938021" y="5057041"/>
            <a:ext cx="1980000" cy="400110"/>
          </a:xfrm>
          <a:prstGeom prst="rect">
            <a:avLst/>
          </a:prstGeom>
          <a:noFill/>
        </p:spPr>
        <p:txBody>
          <a:bodyPr wrap="square" rtlCol="0">
            <a:spAutoFit/>
          </a:bodyPr>
          <a:lstStyle/>
          <a:p>
            <a:pPr algn="ctr"/>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组合 34"/>
          <p:cNvGrpSpPr/>
          <p:nvPr/>
        </p:nvGrpSpPr>
        <p:grpSpPr>
          <a:xfrm>
            <a:off x="9232900" y="6461125"/>
            <a:ext cx="2959100" cy="396875"/>
            <a:chOff x="9259" y="10212"/>
            <a:chExt cx="4660" cy="625"/>
          </a:xfrm>
        </p:grpSpPr>
        <p:sp>
          <p:nvSpPr>
            <p:cNvPr id="36" name="矩形 35"/>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38" name="文本框 37"/>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ppt_x</p:attrName>
                                        </p:attrNameLst>
                                      </p:cBhvr>
                                      <p:tavLst>
                                        <p:tav tm="0">
                                          <p:val>
                                            <p:strVal val="#ppt_x-#ppt_w*1.125000"/>
                                          </p:val>
                                        </p:tav>
                                        <p:tav tm="100000">
                                          <p:val>
                                            <p:strVal val="#ppt_x"/>
                                          </p:val>
                                        </p:tav>
                                      </p:tavLst>
                                    </p:anim>
                                    <p:animEffect transition="in" filter="wipe(right)">
                                      <p:cBhvr>
                                        <p:cTn id="20" dur="500"/>
                                        <p:tgtEl>
                                          <p:spTgt spid="12"/>
                                        </p:tgtEl>
                                      </p:cBhvr>
                                    </p:animEffect>
                                  </p:childTnLst>
                                </p:cTn>
                              </p:par>
                            </p:childTnLst>
                          </p:cTn>
                        </p:par>
                        <p:par>
                          <p:cTn id="21" fill="hold">
                            <p:stCondLst>
                              <p:cond delay="1000"/>
                            </p:stCondLst>
                            <p:childTnLst>
                              <p:par>
                                <p:cTn id="22" presetID="23" presetClass="entr" presetSubtype="36" fill="hold" grpId="0" nodeType="afterEffect">
                                  <p:stCondLst>
                                    <p:cond delay="0"/>
                                  </p:stCondLst>
                                  <p:childTnLst>
                                    <p:set>
                                      <p:cBhvr>
                                        <p:cTn id="23" dur="1" fill="hold">
                                          <p:stCondLst>
                                            <p:cond delay="0"/>
                                          </p:stCondLst>
                                        </p:cTn>
                                        <p:tgtEl>
                                          <p:spTgt spid="166"/>
                                        </p:tgtEl>
                                        <p:attrNameLst>
                                          <p:attrName>style.visibility</p:attrName>
                                        </p:attrNameLst>
                                      </p:cBhvr>
                                      <p:to>
                                        <p:strVal val="visible"/>
                                      </p:to>
                                    </p:set>
                                    <p:anim calcmode="lin" valueType="num">
                                      <p:cBhvr>
                                        <p:cTn id="24" dur="1500" fill="hold"/>
                                        <p:tgtEl>
                                          <p:spTgt spid="166"/>
                                        </p:tgtEl>
                                        <p:attrNameLst>
                                          <p:attrName>ppt_w</p:attrName>
                                        </p:attrNameLst>
                                      </p:cBhvr>
                                      <p:tavLst>
                                        <p:tav tm="0">
                                          <p:val>
                                            <p:strVal val="(6*min(max(#ppt_w*#ppt_h,.3),1)-7.4)/-.7*#ppt_w"/>
                                          </p:val>
                                        </p:tav>
                                        <p:tav tm="100000">
                                          <p:val>
                                            <p:strVal val="#ppt_w"/>
                                          </p:val>
                                        </p:tav>
                                      </p:tavLst>
                                    </p:anim>
                                    <p:anim calcmode="lin" valueType="num">
                                      <p:cBhvr>
                                        <p:cTn id="25" dur="1500" fill="hold"/>
                                        <p:tgtEl>
                                          <p:spTgt spid="166"/>
                                        </p:tgtEl>
                                        <p:attrNameLst>
                                          <p:attrName>ppt_h</p:attrName>
                                        </p:attrNameLst>
                                      </p:cBhvr>
                                      <p:tavLst>
                                        <p:tav tm="0">
                                          <p:val>
                                            <p:strVal val="(6*min(max(#ppt_w*#ppt_h,.3),1)-7.4)/-.7*#ppt_h"/>
                                          </p:val>
                                        </p:tav>
                                        <p:tav tm="100000">
                                          <p:val>
                                            <p:strVal val="#ppt_h"/>
                                          </p:val>
                                        </p:tav>
                                      </p:tavLst>
                                    </p:anim>
                                    <p:anim calcmode="lin" valueType="num">
                                      <p:cBhvr>
                                        <p:cTn id="26" dur="1500" fill="hold"/>
                                        <p:tgtEl>
                                          <p:spTgt spid="166"/>
                                        </p:tgtEl>
                                        <p:attrNameLst>
                                          <p:attrName>ppt_x</p:attrName>
                                        </p:attrNameLst>
                                      </p:cBhvr>
                                      <p:tavLst>
                                        <p:tav tm="0">
                                          <p:val>
                                            <p:fltVal val="0.5"/>
                                          </p:val>
                                        </p:tav>
                                        <p:tav tm="100000">
                                          <p:val>
                                            <p:strVal val="#ppt_x"/>
                                          </p:val>
                                        </p:tav>
                                      </p:tavLst>
                                    </p:anim>
                                    <p:anim calcmode="lin" valueType="num">
                                      <p:cBhvr>
                                        <p:cTn id="27" dur="1500" fill="hold"/>
                                        <p:tgtEl>
                                          <p:spTgt spid="166"/>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67"/>
                                        </p:tgtEl>
                                        <p:attrNameLst>
                                          <p:attrName>style.visibility</p:attrName>
                                        </p:attrNameLst>
                                      </p:cBhvr>
                                      <p:to>
                                        <p:strVal val="visible"/>
                                      </p:to>
                                    </p:set>
                                    <p:anim calcmode="lin" valueType="num">
                                      <p:cBhvr>
                                        <p:cTn id="31" dur="500" fill="hold"/>
                                        <p:tgtEl>
                                          <p:spTgt spid="167"/>
                                        </p:tgtEl>
                                        <p:attrNameLst>
                                          <p:attrName>ppt_w</p:attrName>
                                        </p:attrNameLst>
                                      </p:cBhvr>
                                      <p:tavLst>
                                        <p:tav tm="0">
                                          <p:val>
                                            <p:fltVal val="0"/>
                                          </p:val>
                                        </p:tav>
                                        <p:tav tm="100000">
                                          <p:val>
                                            <p:strVal val="#ppt_w"/>
                                          </p:val>
                                        </p:tav>
                                      </p:tavLst>
                                    </p:anim>
                                    <p:anim calcmode="lin" valueType="num">
                                      <p:cBhvr>
                                        <p:cTn id="32" dur="500" fill="hold"/>
                                        <p:tgtEl>
                                          <p:spTgt spid="167"/>
                                        </p:tgtEl>
                                        <p:attrNameLst>
                                          <p:attrName>ppt_h</p:attrName>
                                        </p:attrNameLst>
                                      </p:cBhvr>
                                      <p:tavLst>
                                        <p:tav tm="0">
                                          <p:val>
                                            <p:fltVal val="0"/>
                                          </p:val>
                                        </p:tav>
                                        <p:tav tm="100000">
                                          <p:val>
                                            <p:strVal val="#ppt_h"/>
                                          </p:val>
                                        </p:tav>
                                      </p:tavLst>
                                    </p:anim>
                                    <p:animEffect transition="in" filter="fade">
                                      <p:cBhvr>
                                        <p:cTn id="33" dur="500"/>
                                        <p:tgtEl>
                                          <p:spTgt spid="167"/>
                                        </p:tgtEl>
                                      </p:cBhvr>
                                    </p:animEffect>
                                  </p:childTnLst>
                                </p:cTn>
                              </p:par>
                              <p:par>
                                <p:cTn id="34" presetID="53" presetClass="entr" presetSubtype="16" fill="hold" grpId="0" nodeType="withEffect">
                                  <p:stCondLst>
                                    <p:cond delay="200"/>
                                  </p:stCondLst>
                                  <p:childTnLst>
                                    <p:set>
                                      <p:cBhvr>
                                        <p:cTn id="35" dur="1" fill="hold">
                                          <p:stCondLst>
                                            <p:cond delay="0"/>
                                          </p:stCondLst>
                                        </p:cTn>
                                        <p:tgtEl>
                                          <p:spTgt spid="168"/>
                                        </p:tgtEl>
                                        <p:attrNameLst>
                                          <p:attrName>style.visibility</p:attrName>
                                        </p:attrNameLst>
                                      </p:cBhvr>
                                      <p:to>
                                        <p:strVal val="visible"/>
                                      </p:to>
                                    </p:set>
                                    <p:anim calcmode="lin" valueType="num">
                                      <p:cBhvr>
                                        <p:cTn id="36" dur="500" fill="hold"/>
                                        <p:tgtEl>
                                          <p:spTgt spid="168"/>
                                        </p:tgtEl>
                                        <p:attrNameLst>
                                          <p:attrName>ppt_w</p:attrName>
                                        </p:attrNameLst>
                                      </p:cBhvr>
                                      <p:tavLst>
                                        <p:tav tm="0">
                                          <p:val>
                                            <p:fltVal val="0"/>
                                          </p:val>
                                        </p:tav>
                                        <p:tav tm="100000">
                                          <p:val>
                                            <p:strVal val="#ppt_w"/>
                                          </p:val>
                                        </p:tav>
                                      </p:tavLst>
                                    </p:anim>
                                    <p:anim calcmode="lin" valueType="num">
                                      <p:cBhvr>
                                        <p:cTn id="37" dur="500" fill="hold"/>
                                        <p:tgtEl>
                                          <p:spTgt spid="168"/>
                                        </p:tgtEl>
                                        <p:attrNameLst>
                                          <p:attrName>ppt_h</p:attrName>
                                        </p:attrNameLst>
                                      </p:cBhvr>
                                      <p:tavLst>
                                        <p:tav tm="0">
                                          <p:val>
                                            <p:fltVal val="0"/>
                                          </p:val>
                                        </p:tav>
                                        <p:tav tm="100000">
                                          <p:val>
                                            <p:strVal val="#ppt_h"/>
                                          </p:val>
                                        </p:tav>
                                      </p:tavLst>
                                    </p:anim>
                                    <p:animEffect transition="in" filter="fade">
                                      <p:cBhvr>
                                        <p:cTn id="38" dur="500"/>
                                        <p:tgtEl>
                                          <p:spTgt spid="168"/>
                                        </p:tgtEl>
                                      </p:cBhvr>
                                    </p:animEffect>
                                  </p:childTnLst>
                                </p:cTn>
                              </p:par>
                              <p:par>
                                <p:cTn id="39" presetID="53" presetClass="entr" presetSubtype="16" fill="hold" grpId="0" nodeType="withEffect">
                                  <p:stCondLst>
                                    <p:cond delay="400"/>
                                  </p:stCondLst>
                                  <p:childTnLst>
                                    <p:set>
                                      <p:cBhvr>
                                        <p:cTn id="40" dur="1" fill="hold">
                                          <p:stCondLst>
                                            <p:cond delay="0"/>
                                          </p:stCondLst>
                                        </p:cTn>
                                        <p:tgtEl>
                                          <p:spTgt spid="169"/>
                                        </p:tgtEl>
                                        <p:attrNameLst>
                                          <p:attrName>style.visibility</p:attrName>
                                        </p:attrNameLst>
                                      </p:cBhvr>
                                      <p:to>
                                        <p:strVal val="visible"/>
                                      </p:to>
                                    </p:set>
                                    <p:anim calcmode="lin" valueType="num">
                                      <p:cBhvr>
                                        <p:cTn id="41" dur="500" fill="hold"/>
                                        <p:tgtEl>
                                          <p:spTgt spid="169"/>
                                        </p:tgtEl>
                                        <p:attrNameLst>
                                          <p:attrName>ppt_w</p:attrName>
                                        </p:attrNameLst>
                                      </p:cBhvr>
                                      <p:tavLst>
                                        <p:tav tm="0">
                                          <p:val>
                                            <p:fltVal val="0"/>
                                          </p:val>
                                        </p:tav>
                                        <p:tav tm="100000">
                                          <p:val>
                                            <p:strVal val="#ppt_w"/>
                                          </p:val>
                                        </p:tav>
                                      </p:tavLst>
                                    </p:anim>
                                    <p:anim calcmode="lin" valueType="num">
                                      <p:cBhvr>
                                        <p:cTn id="42" dur="500" fill="hold"/>
                                        <p:tgtEl>
                                          <p:spTgt spid="169"/>
                                        </p:tgtEl>
                                        <p:attrNameLst>
                                          <p:attrName>ppt_h</p:attrName>
                                        </p:attrNameLst>
                                      </p:cBhvr>
                                      <p:tavLst>
                                        <p:tav tm="0">
                                          <p:val>
                                            <p:fltVal val="0"/>
                                          </p:val>
                                        </p:tav>
                                        <p:tav tm="100000">
                                          <p:val>
                                            <p:strVal val="#ppt_h"/>
                                          </p:val>
                                        </p:tav>
                                      </p:tavLst>
                                    </p:anim>
                                    <p:animEffect transition="in" filter="fade">
                                      <p:cBhvr>
                                        <p:cTn id="43" dur="500"/>
                                        <p:tgtEl>
                                          <p:spTgt spid="169"/>
                                        </p:tgtEl>
                                      </p:cBhvr>
                                    </p:animEffect>
                                  </p:childTnLst>
                                </p:cTn>
                              </p:par>
                              <p:par>
                                <p:cTn id="44" presetID="53" presetClass="entr" presetSubtype="16" fill="hold" grpId="0" nodeType="withEffect">
                                  <p:stCondLst>
                                    <p:cond delay="600"/>
                                  </p:stCondLst>
                                  <p:childTnLst>
                                    <p:set>
                                      <p:cBhvr>
                                        <p:cTn id="45" dur="1" fill="hold">
                                          <p:stCondLst>
                                            <p:cond delay="0"/>
                                          </p:stCondLst>
                                        </p:cTn>
                                        <p:tgtEl>
                                          <p:spTgt spid="170"/>
                                        </p:tgtEl>
                                        <p:attrNameLst>
                                          <p:attrName>style.visibility</p:attrName>
                                        </p:attrNameLst>
                                      </p:cBhvr>
                                      <p:to>
                                        <p:strVal val="visible"/>
                                      </p:to>
                                    </p:set>
                                    <p:anim calcmode="lin" valueType="num">
                                      <p:cBhvr>
                                        <p:cTn id="46" dur="500" fill="hold"/>
                                        <p:tgtEl>
                                          <p:spTgt spid="170"/>
                                        </p:tgtEl>
                                        <p:attrNameLst>
                                          <p:attrName>ppt_w</p:attrName>
                                        </p:attrNameLst>
                                      </p:cBhvr>
                                      <p:tavLst>
                                        <p:tav tm="0">
                                          <p:val>
                                            <p:fltVal val="0"/>
                                          </p:val>
                                        </p:tav>
                                        <p:tav tm="100000">
                                          <p:val>
                                            <p:strVal val="#ppt_w"/>
                                          </p:val>
                                        </p:tav>
                                      </p:tavLst>
                                    </p:anim>
                                    <p:anim calcmode="lin" valueType="num">
                                      <p:cBhvr>
                                        <p:cTn id="47" dur="500" fill="hold"/>
                                        <p:tgtEl>
                                          <p:spTgt spid="170"/>
                                        </p:tgtEl>
                                        <p:attrNameLst>
                                          <p:attrName>ppt_h</p:attrName>
                                        </p:attrNameLst>
                                      </p:cBhvr>
                                      <p:tavLst>
                                        <p:tav tm="0">
                                          <p:val>
                                            <p:fltVal val="0"/>
                                          </p:val>
                                        </p:tav>
                                        <p:tav tm="100000">
                                          <p:val>
                                            <p:strVal val="#ppt_h"/>
                                          </p:val>
                                        </p:tav>
                                      </p:tavLst>
                                    </p:anim>
                                    <p:animEffect transition="in" filter="fade">
                                      <p:cBhvr>
                                        <p:cTn id="48" dur="500"/>
                                        <p:tgtEl>
                                          <p:spTgt spid="170"/>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171"/>
                                        </p:tgtEl>
                                        <p:attrNameLst>
                                          <p:attrName>style.visibility</p:attrName>
                                        </p:attrNameLst>
                                      </p:cBhvr>
                                      <p:to>
                                        <p:strVal val="visible"/>
                                      </p:to>
                                    </p:set>
                                    <p:anim calcmode="lin" valueType="num">
                                      <p:cBhvr>
                                        <p:cTn id="52" dur="500" fill="hold"/>
                                        <p:tgtEl>
                                          <p:spTgt spid="171"/>
                                        </p:tgtEl>
                                        <p:attrNameLst>
                                          <p:attrName>ppt_w</p:attrName>
                                        </p:attrNameLst>
                                      </p:cBhvr>
                                      <p:tavLst>
                                        <p:tav tm="0">
                                          <p:val>
                                            <p:fltVal val="0"/>
                                          </p:val>
                                        </p:tav>
                                        <p:tav tm="100000">
                                          <p:val>
                                            <p:strVal val="#ppt_w"/>
                                          </p:val>
                                        </p:tav>
                                      </p:tavLst>
                                    </p:anim>
                                    <p:anim calcmode="lin" valueType="num">
                                      <p:cBhvr>
                                        <p:cTn id="53" dur="500" fill="hold"/>
                                        <p:tgtEl>
                                          <p:spTgt spid="171"/>
                                        </p:tgtEl>
                                        <p:attrNameLst>
                                          <p:attrName>ppt_h</p:attrName>
                                        </p:attrNameLst>
                                      </p:cBhvr>
                                      <p:tavLst>
                                        <p:tav tm="0">
                                          <p:val>
                                            <p:fltVal val="0"/>
                                          </p:val>
                                        </p:tav>
                                        <p:tav tm="100000">
                                          <p:val>
                                            <p:strVal val="#ppt_h"/>
                                          </p:val>
                                        </p:tav>
                                      </p:tavLst>
                                    </p:anim>
                                    <p:animEffect transition="in" filter="fade">
                                      <p:cBhvr>
                                        <p:cTn id="54" dur="500"/>
                                        <p:tgtEl>
                                          <p:spTgt spid="171"/>
                                        </p:tgtEl>
                                      </p:cBhvr>
                                    </p:animEffect>
                                  </p:childTnLst>
                                </p:cTn>
                              </p:par>
                            </p:childTnLst>
                          </p:cTn>
                        </p:par>
                        <p:par>
                          <p:cTn id="55" fill="hold">
                            <p:stCondLst>
                              <p:cond delay="3500"/>
                            </p:stCondLst>
                            <p:childTnLst>
                              <p:par>
                                <p:cTn id="56" presetID="53" presetClass="entr" presetSubtype="16" fill="hold" grpId="0" nodeType="afterEffect">
                                  <p:stCondLst>
                                    <p:cond delay="0"/>
                                  </p:stCondLst>
                                  <p:childTnLst>
                                    <p:set>
                                      <p:cBhvr>
                                        <p:cTn id="57" dur="1" fill="hold">
                                          <p:stCondLst>
                                            <p:cond delay="0"/>
                                          </p:stCondLst>
                                        </p:cTn>
                                        <p:tgtEl>
                                          <p:spTgt spid="173"/>
                                        </p:tgtEl>
                                        <p:attrNameLst>
                                          <p:attrName>style.visibility</p:attrName>
                                        </p:attrNameLst>
                                      </p:cBhvr>
                                      <p:to>
                                        <p:strVal val="visible"/>
                                      </p:to>
                                    </p:set>
                                    <p:anim calcmode="lin" valueType="num">
                                      <p:cBhvr>
                                        <p:cTn id="58" dur="500" fill="hold"/>
                                        <p:tgtEl>
                                          <p:spTgt spid="173"/>
                                        </p:tgtEl>
                                        <p:attrNameLst>
                                          <p:attrName>ppt_w</p:attrName>
                                        </p:attrNameLst>
                                      </p:cBhvr>
                                      <p:tavLst>
                                        <p:tav tm="0">
                                          <p:val>
                                            <p:fltVal val="0"/>
                                          </p:val>
                                        </p:tav>
                                        <p:tav tm="100000">
                                          <p:val>
                                            <p:strVal val="#ppt_w"/>
                                          </p:val>
                                        </p:tav>
                                      </p:tavLst>
                                    </p:anim>
                                    <p:anim calcmode="lin" valueType="num">
                                      <p:cBhvr>
                                        <p:cTn id="59" dur="500" fill="hold"/>
                                        <p:tgtEl>
                                          <p:spTgt spid="173"/>
                                        </p:tgtEl>
                                        <p:attrNameLst>
                                          <p:attrName>ppt_h</p:attrName>
                                        </p:attrNameLst>
                                      </p:cBhvr>
                                      <p:tavLst>
                                        <p:tav tm="0">
                                          <p:val>
                                            <p:fltVal val="0"/>
                                          </p:val>
                                        </p:tav>
                                        <p:tav tm="100000">
                                          <p:val>
                                            <p:strVal val="#ppt_h"/>
                                          </p:val>
                                        </p:tav>
                                      </p:tavLst>
                                    </p:anim>
                                    <p:animEffect transition="in" filter="fade">
                                      <p:cBhvr>
                                        <p:cTn id="60" dur="500"/>
                                        <p:tgtEl>
                                          <p:spTgt spid="173"/>
                                        </p:tgtEl>
                                      </p:cBhvr>
                                    </p:animEffect>
                                  </p:childTnLst>
                                </p:cTn>
                              </p:par>
                            </p:childTnLst>
                          </p:cTn>
                        </p:par>
                        <p:par>
                          <p:cTn id="61" fill="hold">
                            <p:stCondLst>
                              <p:cond delay="4000"/>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172"/>
                                        </p:tgtEl>
                                        <p:attrNameLst>
                                          <p:attrName>style.visibility</p:attrName>
                                        </p:attrNameLst>
                                      </p:cBhvr>
                                      <p:to>
                                        <p:strVal val="visible"/>
                                      </p:to>
                                    </p:set>
                                    <p:anim calcmode="lin" valueType="num">
                                      <p:cBhvr>
                                        <p:cTn id="64" dur="250" fill="hold"/>
                                        <p:tgtEl>
                                          <p:spTgt spid="172"/>
                                        </p:tgtEl>
                                        <p:attrNameLst>
                                          <p:attrName>ppt_w</p:attrName>
                                        </p:attrNameLst>
                                      </p:cBhvr>
                                      <p:tavLst>
                                        <p:tav tm="0">
                                          <p:val>
                                            <p:fltVal val="0"/>
                                          </p:val>
                                        </p:tav>
                                        <p:tav tm="100000">
                                          <p:val>
                                            <p:strVal val="#ppt_w"/>
                                          </p:val>
                                        </p:tav>
                                      </p:tavLst>
                                    </p:anim>
                                    <p:anim calcmode="lin" valueType="num">
                                      <p:cBhvr>
                                        <p:cTn id="65" dur="250" fill="hold"/>
                                        <p:tgtEl>
                                          <p:spTgt spid="172"/>
                                        </p:tgtEl>
                                        <p:attrNameLst>
                                          <p:attrName>ppt_h</p:attrName>
                                        </p:attrNameLst>
                                      </p:cBhvr>
                                      <p:tavLst>
                                        <p:tav tm="0">
                                          <p:val>
                                            <p:fltVal val="0"/>
                                          </p:val>
                                        </p:tav>
                                        <p:tav tm="100000">
                                          <p:val>
                                            <p:strVal val="#ppt_h"/>
                                          </p:val>
                                        </p:tav>
                                      </p:tavLst>
                                    </p:anim>
                                    <p:animEffect transition="in" filter="fade">
                                      <p:cBhvr>
                                        <p:cTn id="66" dur="250"/>
                                        <p:tgtEl>
                                          <p:spTgt spid="172"/>
                                        </p:tgtEl>
                                      </p:cBhvr>
                                    </p:animEffect>
                                  </p:childTnLst>
                                </p:cTn>
                              </p:par>
                            </p:childTnLst>
                          </p:cTn>
                        </p:par>
                        <p:par>
                          <p:cTn id="67" fill="hold">
                            <p:stCondLst>
                              <p:cond delay="4975"/>
                            </p:stCondLst>
                            <p:childTnLst>
                              <p:par>
                                <p:cTn id="68" presetID="53" presetClass="entr" presetSubtype="16" fill="hold" grpId="0" nodeType="afterEffect">
                                  <p:stCondLst>
                                    <p:cond delay="0"/>
                                  </p:stCondLst>
                                  <p:childTnLst>
                                    <p:set>
                                      <p:cBhvr>
                                        <p:cTn id="69" dur="1" fill="hold">
                                          <p:stCondLst>
                                            <p:cond delay="0"/>
                                          </p:stCondLst>
                                        </p:cTn>
                                        <p:tgtEl>
                                          <p:spTgt spid="174"/>
                                        </p:tgtEl>
                                        <p:attrNameLst>
                                          <p:attrName>style.visibility</p:attrName>
                                        </p:attrNameLst>
                                      </p:cBhvr>
                                      <p:to>
                                        <p:strVal val="visible"/>
                                      </p:to>
                                    </p:set>
                                    <p:anim calcmode="lin" valueType="num">
                                      <p:cBhvr>
                                        <p:cTn id="70" dur="500" fill="hold"/>
                                        <p:tgtEl>
                                          <p:spTgt spid="174"/>
                                        </p:tgtEl>
                                        <p:attrNameLst>
                                          <p:attrName>ppt_w</p:attrName>
                                        </p:attrNameLst>
                                      </p:cBhvr>
                                      <p:tavLst>
                                        <p:tav tm="0">
                                          <p:val>
                                            <p:fltVal val="0"/>
                                          </p:val>
                                        </p:tav>
                                        <p:tav tm="100000">
                                          <p:val>
                                            <p:strVal val="#ppt_w"/>
                                          </p:val>
                                        </p:tav>
                                      </p:tavLst>
                                    </p:anim>
                                    <p:anim calcmode="lin" valueType="num">
                                      <p:cBhvr>
                                        <p:cTn id="71" dur="500" fill="hold"/>
                                        <p:tgtEl>
                                          <p:spTgt spid="174"/>
                                        </p:tgtEl>
                                        <p:attrNameLst>
                                          <p:attrName>ppt_h</p:attrName>
                                        </p:attrNameLst>
                                      </p:cBhvr>
                                      <p:tavLst>
                                        <p:tav tm="0">
                                          <p:val>
                                            <p:fltVal val="0"/>
                                          </p:val>
                                        </p:tav>
                                        <p:tav tm="100000">
                                          <p:val>
                                            <p:strVal val="#ppt_h"/>
                                          </p:val>
                                        </p:tav>
                                      </p:tavLst>
                                    </p:anim>
                                    <p:animEffect transition="in" filter="fade">
                                      <p:cBhvr>
                                        <p:cTn id="72" dur="500"/>
                                        <p:tgtEl>
                                          <p:spTgt spid="174"/>
                                        </p:tgtEl>
                                      </p:cBhvr>
                                    </p:animEffect>
                                  </p:childTnLst>
                                </p:cTn>
                              </p:par>
                            </p:childTnLst>
                          </p:cTn>
                        </p:par>
                        <p:par>
                          <p:cTn id="73" fill="hold">
                            <p:stCondLst>
                              <p:cond delay="5475"/>
                            </p:stCondLst>
                            <p:childTnLst>
                              <p:par>
                                <p:cTn id="74" presetID="53" presetClass="entr" presetSubtype="16" fill="hold" grpId="0" nodeType="afterEffect">
                                  <p:stCondLst>
                                    <p:cond delay="0"/>
                                  </p:stCondLst>
                                  <p:childTnLst>
                                    <p:set>
                                      <p:cBhvr>
                                        <p:cTn id="75" dur="1" fill="hold">
                                          <p:stCondLst>
                                            <p:cond delay="0"/>
                                          </p:stCondLst>
                                        </p:cTn>
                                        <p:tgtEl>
                                          <p:spTgt spid="176"/>
                                        </p:tgtEl>
                                        <p:attrNameLst>
                                          <p:attrName>style.visibility</p:attrName>
                                        </p:attrNameLst>
                                      </p:cBhvr>
                                      <p:to>
                                        <p:strVal val="visible"/>
                                      </p:to>
                                    </p:set>
                                    <p:anim calcmode="lin" valueType="num">
                                      <p:cBhvr>
                                        <p:cTn id="76" dur="500" fill="hold"/>
                                        <p:tgtEl>
                                          <p:spTgt spid="176"/>
                                        </p:tgtEl>
                                        <p:attrNameLst>
                                          <p:attrName>ppt_w</p:attrName>
                                        </p:attrNameLst>
                                      </p:cBhvr>
                                      <p:tavLst>
                                        <p:tav tm="0">
                                          <p:val>
                                            <p:fltVal val="0"/>
                                          </p:val>
                                        </p:tav>
                                        <p:tav tm="100000">
                                          <p:val>
                                            <p:strVal val="#ppt_w"/>
                                          </p:val>
                                        </p:tav>
                                      </p:tavLst>
                                    </p:anim>
                                    <p:anim calcmode="lin" valueType="num">
                                      <p:cBhvr>
                                        <p:cTn id="77" dur="500" fill="hold"/>
                                        <p:tgtEl>
                                          <p:spTgt spid="176"/>
                                        </p:tgtEl>
                                        <p:attrNameLst>
                                          <p:attrName>ppt_h</p:attrName>
                                        </p:attrNameLst>
                                      </p:cBhvr>
                                      <p:tavLst>
                                        <p:tav tm="0">
                                          <p:val>
                                            <p:fltVal val="0"/>
                                          </p:val>
                                        </p:tav>
                                        <p:tav tm="100000">
                                          <p:val>
                                            <p:strVal val="#ppt_h"/>
                                          </p:val>
                                        </p:tav>
                                      </p:tavLst>
                                    </p:anim>
                                    <p:animEffect transition="in" filter="fade">
                                      <p:cBhvr>
                                        <p:cTn id="78" dur="500"/>
                                        <p:tgtEl>
                                          <p:spTgt spid="176"/>
                                        </p:tgtEl>
                                      </p:cBhvr>
                                    </p:animEffect>
                                  </p:childTnLst>
                                </p:cTn>
                              </p:par>
                            </p:childTnLst>
                          </p:cTn>
                        </p:par>
                        <p:par>
                          <p:cTn id="79" fill="hold">
                            <p:stCondLst>
                              <p:cond delay="5975"/>
                            </p:stCondLst>
                            <p:childTnLst>
                              <p:par>
                                <p:cTn id="80" presetID="53" presetClass="entr" presetSubtype="16" fill="hold" grpId="0" nodeType="afterEffect">
                                  <p:stCondLst>
                                    <p:cond delay="0"/>
                                  </p:stCondLst>
                                  <p:iterate type="lt">
                                    <p:tmPct val="10000"/>
                                  </p:iterate>
                                  <p:childTnLst>
                                    <p:set>
                                      <p:cBhvr>
                                        <p:cTn id="81" dur="1" fill="hold">
                                          <p:stCondLst>
                                            <p:cond delay="0"/>
                                          </p:stCondLst>
                                        </p:cTn>
                                        <p:tgtEl>
                                          <p:spTgt spid="175"/>
                                        </p:tgtEl>
                                        <p:attrNameLst>
                                          <p:attrName>style.visibility</p:attrName>
                                        </p:attrNameLst>
                                      </p:cBhvr>
                                      <p:to>
                                        <p:strVal val="visible"/>
                                      </p:to>
                                    </p:set>
                                    <p:anim calcmode="lin" valueType="num">
                                      <p:cBhvr>
                                        <p:cTn id="82" dur="250" fill="hold"/>
                                        <p:tgtEl>
                                          <p:spTgt spid="175"/>
                                        </p:tgtEl>
                                        <p:attrNameLst>
                                          <p:attrName>ppt_w</p:attrName>
                                        </p:attrNameLst>
                                      </p:cBhvr>
                                      <p:tavLst>
                                        <p:tav tm="0">
                                          <p:val>
                                            <p:fltVal val="0"/>
                                          </p:val>
                                        </p:tav>
                                        <p:tav tm="100000">
                                          <p:val>
                                            <p:strVal val="#ppt_w"/>
                                          </p:val>
                                        </p:tav>
                                      </p:tavLst>
                                    </p:anim>
                                    <p:anim calcmode="lin" valueType="num">
                                      <p:cBhvr>
                                        <p:cTn id="83" dur="250" fill="hold"/>
                                        <p:tgtEl>
                                          <p:spTgt spid="175"/>
                                        </p:tgtEl>
                                        <p:attrNameLst>
                                          <p:attrName>ppt_h</p:attrName>
                                        </p:attrNameLst>
                                      </p:cBhvr>
                                      <p:tavLst>
                                        <p:tav tm="0">
                                          <p:val>
                                            <p:fltVal val="0"/>
                                          </p:val>
                                        </p:tav>
                                        <p:tav tm="100000">
                                          <p:val>
                                            <p:strVal val="#ppt_h"/>
                                          </p:val>
                                        </p:tav>
                                      </p:tavLst>
                                    </p:anim>
                                    <p:animEffect transition="in" filter="fade">
                                      <p:cBhvr>
                                        <p:cTn id="84" dur="250"/>
                                        <p:tgtEl>
                                          <p:spTgt spid="175"/>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177"/>
                                        </p:tgtEl>
                                        <p:attrNameLst>
                                          <p:attrName>style.visibility</p:attrName>
                                        </p:attrNameLst>
                                      </p:cBhvr>
                                      <p:to>
                                        <p:strVal val="visible"/>
                                      </p:to>
                                    </p:set>
                                    <p:anim calcmode="lin" valueType="num">
                                      <p:cBhvr>
                                        <p:cTn id="88" dur="500" fill="hold"/>
                                        <p:tgtEl>
                                          <p:spTgt spid="177"/>
                                        </p:tgtEl>
                                        <p:attrNameLst>
                                          <p:attrName>ppt_w</p:attrName>
                                        </p:attrNameLst>
                                      </p:cBhvr>
                                      <p:tavLst>
                                        <p:tav tm="0">
                                          <p:val>
                                            <p:fltVal val="0"/>
                                          </p:val>
                                        </p:tav>
                                        <p:tav tm="100000">
                                          <p:val>
                                            <p:strVal val="#ppt_w"/>
                                          </p:val>
                                        </p:tav>
                                      </p:tavLst>
                                    </p:anim>
                                    <p:anim calcmode="lin" valueType="num">
                                      <p:cBhvr>
                                        <p:cTn id="89" dur="500" fill="hold"/>
                                        <p:tgtEl>
                                          <p:spTgt spid="177"/>
                                        </p:tgtEl>
                                        <p:attrNameLst>
                                          <p:attrName>ppt_h</p:attrName>
                                        </p:attrNameLst>
                                      </p:cBhvr>
                                      <p:tavLst>
                                        <p:tav tm="0">
                                          <p:val>
                                            <p:fltVal val="0"/>
                                          </p:val>
                                        </p:tav>
                                        <p:tav tm="100000">
                                          <p:val>
                                            <p:strVal val="#ppt_h"/>
                                          </p:val>
                                        </p:tav>
                                      </p:tavLst>
                                    </p:anim>
                                    <p:animEffect transition="in" filter="fade">
                                      <p:cBhvr>
                                        <p:cTn id="90" dur="500"/>
                                        <p:tgtEl>
                                          <p:spTgt spid="177"/>
                                        </p:tgtEl>
                                      </p:cBhvr>
                                    </p:animEffect>
                                  </p:childTnLst>
                                </p:cTn>
                              </p:par>
                            </p:childTnLst>
                          </p:cTn>
                        </p:par>
                        <p:par>
                          <p:cTn id="91" fill="hold">
                            <p:stCondLst>
                              <p:cond delay="7350"/>
                            </p:stCondLst>
                            <p:childTnLst>
                              <p:par>
                                <p:cTn id="92" presetID="53" presetClass="entr" presetSubtype="16" fill="hold" grpId="0" nodeType="afterEffect">
                                  <p:stCondLst>
                                    <p:cond delay="0"/>
                                  </p:stCondLst>
                                  <p:childTnLst>
                                    <p:set>
                                      <p:cBhvr>
                                        <p:cTn id="93" dur="1" fill="hold">
                                          <p:stCondLst>
                                            <p:cond delay="0"/>
                                          </p:stCondLst>
                                        </p:cTn>
                                        <p:tgtEl>
                                          <p:spTgt spid="179"/>
                                        </p:tgtEl>
                                        <p:attrNameLst>
                                          <p:attrName>style.visibility</p:attrName>
                                        </p:attrNameLst>
                                      </p:cBhvr>
                                      <p:to>
                                        <p:strVal val="visible"/>
                                      </p:to>
                                    </p:set>
                                    <p:anim calcmode="lin" valueType="num">
                                      <p:cBhvr>
                                        <p:cTn id="94" dur="500" fill="hold"/>
                                        <p:tgtEl>
                                          <p:spTgt spid="179"/>
                                        </p:tgtEl>
                                        <p:attrNameLst>
                                          <p:attrName>ppt_w</p:attrName>
                                        </p:attrNameLst>
                                      </p:cBhvr>
                                      <p:tavLst>
                                        <p:tav tm="0">
                                          <p:val>
                                            <p:fltVal val="0"/>
                                          </p:val>
                                        </p:tav>
                                        <p:tav tm="100000">
                                          <p:val>
                                            <p:strVal val="#ppt_w"/>
                                          </p:val>
                                        </p:tav>
                                      </p:tavLst>
                                    </p:anim>
                                    <p:anim calcmode="lin" valueType="num">
                                      <p:cBhvr>
                                        <p:cTn id="95" dur="500" fill="hold"/>
                                        <p:tgtEl>
                                          <p:spTgt spid="179"/>
                                        </p:tgtEl>
                                        <p:attrNameLst>
                                          <p:attrName>ppt_h</p:attrName>
                                        </p:attrNameLst>
                                      </p:cBhvr>
                                      <p:tavLst>
                                        <p:tav tm="0">
                                          <p:val>
                                            <p:fltVal val="0"/>
                                          </p:val>
                                        </p:tav>
                                        <p:tav tm="100000">
                                          <p:val>
                                            <p:strVal val="#ppt_h"/>
                                          </p:val>
                                        </p:tav>
                                      </p:tavLst>
                                    </p:anim>
                                    <p:animEffect transition="in" filter="fade">
                                      <p:cBhvr>
                                        <p:cTn id="96" dur="500"/>
                                        <p:tgtEl>
                                          <p:spTgt spid="179"/>
                                        </p:tgtEl>
                                      </p:cBhvr>
                                    </p:animEffect>
                                  </p:childTnLst>
                                </p:cTn>
                              </p:par>
                            </p:childTnLst>
                          </p:cTn>
                        </p:par>
                        <p:par>
                          <p:cTn id="97" fill="hold">
                            <p:stCondLst>
                              <p:cond delay="7850"/>
                            </p:stCondLst>
                            <p:childTnLst>
                              <p:par>
                                <p:cTn id="98" presetID="53" presetClass="entr" presetSubtype="16" fill="hold" grpId="0" nodeType="afterEffect">
                                  <p:stCondLst>
                                    <p:cond delay="0"/>
                                  </p:stCondLst>
                                  <p:iterate type="lt">
                                    <p:tmPct val="10000"/>
                                  </p:iterate>
                                  <p:childTnLst>
                                    <p:set>
                                      <p:cBhvr>
                                        <p:cTn id="99" dur="1" fill="hold">
                                          <p:stCondLst>
                                            <p:cond delay="0"/>
                                          </p:stCondLst>
                                        </p:cTn>
                                        <p:tgtEl>
                                          <p:spTgt spid="178"/>
                                        </p:tgtEl>
                                        <p:attrNameLst>
                                          <p:attrName>style.visibility</p:attrName>
                                        </p:attrNameLst>
                                      </p:cBhvr>
                                      <p:to>
                                        <p:strVal val="visible"/>
                                      </p:to>
                                    </p:set>
                                    <p:anim calcmode="lin" valueType="num">
                                      <p:cBhvr>
                                        <p:cTn id="100" dur="250" fill="hold"/>
                                        <p:tgtEl>
                                          <p:spTgt spid="178"/>
                                        </p:tgtEl>
                                        <p:attrNameLst>
                                          <p:attrName>ppt_w</p:attrName>
                                        </p:attrNameLst>
                                      </p:cBhvr>
                                      <p:tavLst>
                                        <p:tav tm="0">
                                          <p:val>
                                            <p:fltVal val="0"/>
                                          </p:val>
                                        </p:tav>
                                        <p:tav tm="100000">
                                          <p:val>
                                            <p:strVal val="#ppt_w"/>
                                          </p:val>
                                        </p:tav>
                                      </p:tavLst>
                                    </p:anim>
                                    <p:anim calcmode="lin" valueType="num">
                                      <p:cBhvr>
                                        <p:cTn id="101" dur="250" fill="hold"/>
                                        <p:tgtEl>
                                          <p:spTgt spid="178"/>
                                        </p:tgtEl>
                                        <p:attrNameLst>
                                          <p:attrName>ppt_h</p:attrName>
                                        </p:attrNameLst>
                                      </p:cBhvr>
                                      <p:tavLst>
                                        <p:tav tm="0">
                                          <p:val>
                                            <p:fltVal val="0"/>
                                          </p:val>
                                        </p:tav>
                                        <p:tav tm="100000">
                                          <p:val>
                                            <p:strVal val="#ppt_h"/>
                                          </p:val>
                                        </p:tav>
                                      </p:tavLst>
                                    </p:anim>
                                    <p:animEffect transition="in" filter="fade">
                                      <p:cBhvr>
                                        <p:cTn id="102" dur="250"/>
                                        <p:tgtEl>
                                          <p:spTgt spid="178"/>
                                        </p:tgtEl>
                                      </p:cBhvr>
                                    </p:animEffect>
                                  </p:childTnLst>
                                </p:cTn>
                              </p:par>
                            </p:childTnLst>
                          </p:cTn>
                        </p:par>
                        <p:par>
                          <p:cTn id="103" fill="hold">
                            <p:stCondLst>
                              <p:cond delay="8725"/>
                            </p:stCondLst>
                            <p:childTnLst>
                              <p:par>
                                <p:cTn id="104" presetID="53" presetClass="entr" presetSubtype="16" fill="hold" grpId="0" nodeType="afterEffect">
                                  <p:stCondLst>
                                    <p:cond delay="0"/>
                                  </p:stCondLst>
                                  <p:childTnLst>
                                    <p:set>
                                      <p:cBhvr>
                                        <p:cTn id="105" dur="1" fill="hold">
                                          <p:stCondLst>
                                            <p:cond delay="0"/>
                                          </p:stCondLst>
                                        </p:cTn>
                                        <p:tgtEl>
                                          <p:spTgt spid="180"/>
                                        </p:tgtEl>
                                        <p:attrNameLst>
                                          <p:attrName>style.visibility</p:attrName>
                                        </p:attrNameLst>
                                      </p:cBhvr>
                                      <p:to>
                                        <p:strVal val="visible"/>
                                      </p:to>
                                    </p:set>
                                    <p:anim calcmode="lin" valueType="num">
                                      <p:cBhvr>
                                        <p:cTn id="106" dur="500" fill="hold"/>
                                        <p:tgtEl>
                                          <p:spTgt spid="180"/>
                                        </p:tgtEl>
                                        <p:attrNameLst>
                                          <p:attrName>ppt_w</p:attrName>
                                        </p:attrNameLst>
                                      </p:cBhvr>
                                      <p:tavLst>
                                        <p:tav tm="0">
                                          <p:val>
                                            <p:fltVal val="0"/>
                                          </p:val>
                                        </p:tav>
                                        <p:tav tm="100000">
                                          <p:val>
                                            <p:strVal val="#ppt_w"/>
                                          </p:val>
                                        </p:tav>
                                      </p:tavLst>
                                    </p:anim>
                                    <p:anim calcmode="lin" valueType="num">
                                      <p:cBhvr>
                                        <p:cTn id="107" dur="500" fill="hold"/>
                                        <p:tgtEl>
                                          <p:spTgt spid="180"/>
                                        </p:tgtEl>
                                        <p:attrNameLst>
                                          <p:attrName>ppt_h</p:attrName>
                                        </p:attrNameLst>
                                      </p:cBhvr>
                                      <p:tavLst>
                                        <p:tav tm="0">
                                          <p:val>
                                            <p:fltVal val="0"/>
                                          </p:val>
                                        </p:tav>
                                        <p:tav tm="100000">
                                          <p:val>
                                            <p:strVal val="#ppt_h"/>
                                          </p:val>
                                        </p:tav>
                                      </p:tavLst>
                                    </p:anim>
                                    <p:animEffect transition="in" filter="fade">
                                      <p:cBhvr>
                                        <p:cTn id="108" dur="500"/>
                                        <p:tgtEl>
                                          <p:spTgt spid="180"/>
                                        </p:tgtEl>
                                      </p:cBhvr>
                                    </p:animEffect>
                                  </p:childTnLst>
                                </p:cTn>
                              </p:par>
                            </p:childTnLst>
                          </p:cTn>
                        </p:par>
                        <p:par>
                          <p:cTn id="109" fill="hold">
                            <p:stCondLst>
                              <p:cond delay="9225"/>
                            </p:stCondLst>
                            <p:childTnLst>
                              <p:par>
                                <p:cTn id="110" presetID="53" presetClass="entr" presetSubtype="16" fill="hold" grpId="0" nodeType="afterEffect">
                                  <p:stCondLst>
                                    <p:cond delay="0"/>
                                  </p:stCondLst>
                                  <p:childTnLst>
                                    <p:set>
                                      <p:cBhvr>
                                        <p:cTn id="111" dur="1" fill="hold">
                                          <p:stCondLst>
                                            <p:cond delay="0"/>
                                          </p:stCondLst>
                                        </p:cTn>
                                        <p:tgtEl>
                                          <p:spTgt spid="182"/>
                                        </p:tgtEl>
                                        <p:attrNameLst>
                                          <p:attrName>style.visibility</p:attrName>
                                        </p:attrNameLst>
                                      </p:cBhvr>
                                      <p:to>
                                        <p:strVal val="visible"/>
                                      </p:to>
                                    </p:set>
                                    <p:anim calcmode="lin" valueType="num">
                                      <p:cBhvr>
                                        <p:cTn id="112" dur="500" fill="hold"/>
                                        <p:tgtEl>
                                          <p:spTgt spid="182"/>
                                        </p:tgtEl>
                                        <p:attrNameLst>
                                          <p:attrName>ppt_w</p:attrName>
                                        </p:attrNameLst>
                                      </p:cBhvr>
                                      <p:tavLst>
                                        <p:tav tm="0">
                                          <p:val>
                                            <p:fltVal val="0"/>
                                          </p:val>
                                        </p:tav>
                                        <p:tav tm="100000">
                                          <p:val>
                                            <p:strVal val="#ppt_w"/>
                                          </p:val>
                                        </p:tav>
                                      </p:tavLst>
                                    </p:anim>
                                    <p:anim calcmode="lin" valueType="num">
                                      <p:cBhvr>
                                        <p:cTn id="113" dur="500" fill="hold"/>
                                        <p:tgtEl>
                                          <p:spTgt spid="182"/>
                                        </p:tgtEl>
                                        <p:attrNameLst>
                                          <p:attrName>ppt_h</p:attrName>
                                        </p:attrNameLst>
                                      </p:cBhvr>
                                      <p:tavLst>
                                        <p:tav tm="0">
                                          <p:val>
                                            <p:fltVal val="0"/>
                                          </p:val>
                                        </p:tav>
                                        <p:tav tm="100000">
                                          <p:val>
                                            <p:strVal val="#ppt_h"/>
                                          </p:val>
                                        </p:tav>
                                      </p:tavLst>
                                    </p:anim>
                                    <p:animEffect transition="in" filter="fade">
                                      <p:cBhvr>
                                        <p:cTn id="114" dur="500"/>
                                        <p:tgtEl>
                                          <p:spTgt spid="182"/>
                                        </p:tgtEl>
                                      </p:cBhvr>
                                    </p:animEffect>
                                  </p:childTnLst>
                                </p:cTn>
                              </p:par>
                            </p:childTnLst>
                          </p:cTn>
                        </p:par>
                        <p:par>
                          <p:cTn id="115" fill="hold">
                            <p:stCondLst>
                              <p:cond delay="9725"/>
                            </p:stCondLst>
                            <p:childTnLst>
                              <p:par>
                                <p:cTn id="116" presetID="53" presetClass="entr" presetSubtype="16" fill="hold" grpId="0" nodeType="afterEffect">
                                  <p:stCondLst>
                                    <p:cond delay="0"/>
                                  </p:stCondLst>
                                  <p:iterate type="lt">
                                    <p:tmPct val="10000"/>
                                  </p:iterate>
                                  <p:childTnLst>
                                    <p:set>
                                      <p:cBhvr>
                                        <p:cTn id="117" dur="1" fill="hold">
                                          <p:stCondLst>
                                            <p:cond delay="0"/>
                                          </p:stCondLst>
                                        </p:cTn>
                                        <p:tgtEl>
                                          <p:spTgt spid="181"/>
                                        </p:tgtEl>
                                        <p:attrNameLst>
                                          <p:attrName>style.visibility</p:attrName>
                                        </p:attrNameLst>
                                      </p:cBhvr>
                                      <p:to>
                                        <p:strVal val="visible"/>
                                      </p:to>
                                    </p:set>
                                    <p:anim calcmode="lin" valueType="num">
                                      <p:cBhvr>
                                        <p:cTn id="118" dur="250" fill="hold"/>
                                        <p:tgtEl>
                                          <p:spTgt spid="181"/>
                                        </p:tgtEl>
                                        <p:attrNameLst>
                                          <p:attrName>ppt_w</p:attrName>
                                        </p:attrNameLst>
                                      </p:cBhvr>
                                      <p:tavLst>
                                        <p:tav tm="0">
                                          <p:val>
                                            <p:fltVal val="0"/>
                                          </p:val>
                                        </p:tav>
                                        <p:tav tm="100000">
                                          <p:val>
                                            <p:strVal val="#ppt_w"/>
                                          </p:val>
                                        </p:tav>
                                      </p:tavLst>
                                    </p:anim>
                                    <p:anim calcmode="lin" valueType="num">
                                      <p:cBhvr>
                                        <p:cTn id="119" dur="250" fill="hold"/>
                                        <p:tgtEl>
                                          <p:spTgt spid="181"/>
                                        </p:tgtEl>
                                        <p:attrNameLst>
                                          <p:attrName>ppt_h</p:attrName>
                                        </p:attrNameLst>
                                      </p:cBhvr>
                                      <p:tavLst>
                                        <p:tav tm="0">
                                          <p:val>
                                            <p:fltVal val="0"/>
                                          </p:val>
                                        </p:tav>
                                        <p:tav tm="100000">
                                          <p:val>
                                            <p:strVal val="#ppt_h"/>
                                          </p:val>
                                        </p:tav>
                                      </p:tavLst>
                                    </p:anim>
                                    <p:animEffect transition="in" filter="fade">
                                      <p:cBhvr>
                                        <p:cTn id="120" dur="25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6" grpId="0" animBg="1"/>
      <p:bldP spid="167" grpId="0" animBg="1"/>
      <p:bldP spid="168" grpId="0" animBg="1"/>
      <p:bldP spid="169" grpId="0" animBg="1"/>
      <p:bldP spid="170" grpId="0" animBg="1"/>
      <p:bldP spid="171" grpId="0" animBg="1"/>
      <p:bldP spid="172" grpId="0"/>
      <p:bldP spid="173" grpId="0"/>
      <p:bldP spid="174" grpId="0" animBg="1"/>
      <p:bldP spid="175" grpId="0"/>
      <p:bldP spid="176" grpId="0"/>
      <p:bldP spid="177" grpId="0" animBg="1"/>
      <p:bldP spid="178" grpId="0"/>
      <p:bldP spid="179" grpId="0"/>
      <p:bldP spid="180" grpId="0" animBg="1"/>
      <p:bldP spid="181" grpId="0"/>
      <p:bldP spid="1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组合 160"/>
          <p:cNvGrpSpPr/>
          <p:nvPr/>
        </p:nvGrpSpPr>
        <p:grpSpPr>
          <a:xfrm>
            <a:off x="749218" y="1469111"/>
            <a:ext cx="1743589" cy="364416"/>
            <a:chOff x="4870510" y="1315017"/>
            <a:chExt cx="1743589" cy="364416"/>
          </a:xfrm>
          <a:solidFill>
            <a:srgbClr val="6C448A"/>
          </a:solidFill>
        </p:grpSpPr>
        <p:sp>
          <p:nvSpPr>
            <p:cNvPr id="156" name="矩形 155"/>
            <p:cNvSpPr/>
            <p:nvPr/>
          </p:nvSpPr>
          <p:spPr>
            <a:xfrm>
              <a:off x="5061557" y="1315017"/>
              <a:ext cx="1363737" cy="36441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870510" y="1315017"/>
              <a:ext cx="377610" cy="36441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0" name="椭圆 159"/>
            <p:cNvSpPr/>
            <p:nvPr/>
          </p:nvSpPr>
          <p:spPr>
            <a:xfrm>
              <a:off x="6236489" y="1315017"/>
              <a:ext cx="377610" cy="36441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5"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中国主要分布</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p:cNvSpPr txBox="1"/>
          <p:nvPr/>
        </p:nvSpPr>
        <p:spPr>
          <a:xfrm>
            <a:off x="1048189" y="370160"/>
            <a:ext cx="1554480" cy="46037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研究背景</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12" name="TextBox 26"/>
          <p:cNvSpPr txBox="1"/>
          <p:nvPr/>
        </p:nvSpPr>
        <p:spPr>
          <a:xfrm>
            <a:off x="2619048" y="409828"/>
            <a:ext cx="2420620"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Background</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13" name="直接连接符 12"/>
          <p:cNvCxnSpPr/>
          <p:nvPr/>
        </p:nvCxnSpPr>
        <p:spPr>
          <a:xfrm>
            <a:off x="2578087"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201" name="Freeform 67"/>
          <p:cNvSpPr/>
          <p:nvPr/>
        </p:nvSpPr>
        <p:spPr bwMode="gray">
          <a:xfrm>
            <a:off x="940265" y="2383986"/>
            <a:ext cx="2115552" cy="1607909"/>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02" name="Freeform 68"/>
          <p:cNvSpPr/>
          <p:nvPr/>
        </p:nvSpPr>
        <p:spPr bwMode="gray">
          <a:xfrm>
            <a:off x="940265" y="2383986"/>
            <a:ext cx="2115552" cy="1607909"/>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03" name="Freeform 69"/>
          <p:cNvSpPr/>
          <p:nvPr/>
        </p:nvSpPr>
        <p:spPr bwMode="gray">
          <a:xfrm>
            <a:off x="1194980" y="3908385"/>
            <a:ext cx="2049043" cy="1105437"/>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04" name="Freeform 70"/>
          <p:cNvSpPr/>
          <p:nvPr/>
        </p:nvSpPr>
        <p:spPr bwMode="gray">
          <a:xfrm>
            <a:off x="1194980" y="3908385"/>
            <a:ext cx="2049043" cy="1105437"/>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05" name="Freeform 71"/>
          <p:cNvSpPr/>
          <p:nvPr/>
        </p:nvSpPr>
        <p:spPr bwMode="gray">
          <a:xfrm>
            <a:off x="3055817" y="4869450"/>
            <a:ext cx="956597" cy="982296"/>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06" name="Freeform 72"/>
          <p:cNvSpPr/>
          <p:nvPr/>
        </p:nvSpPr>
        <p:spPr bwMode="gray">
          <a:xfrm>
            <a:off x="3055817" y="4869450"/>
            <a:ext cx="956597" cy="982296"/>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07" name="Freeform 73"/>
          <p:cNvSpPr/>
          <p:nvPr/>
        </p:nvSpPr>
        <p:spPr bwMode="gray">
          <a:xfrm>
            <a:off x="3819963" y="5176595"/>
            <a:ext cx="843391" cy="611458"/>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08" name="Freeform 74"/>
          <p:cNvSpPr/>
          <p:nvPr/>
        </p:nvSpPr>
        <p:spPr bwMode="gray">
          <a:xfrm>
            <a:off x="3819963" y="5176595"/>
            <a:ext cx="843391" cy="611458"/>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09" name="Freeform 75"/>
          <p:cNvSpPr/>
          <p:nvPr/>
        </p:nvSpPr>
        <p:spPr bwMode="gray">
          <a:xfrm>
            <a:off x="4330809" y="5946579"/>
            <a:ext cx="275942" cy="243451"/>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10" name="Freeform 76"/>
          <p:cNvSpPr/>
          <p:nvPr/>
        </p:nvSpPr>
        <p:spPr bwMode="gray">
          <a:xfrm>
            <a:off x="4330809" y="5946579"/>
            <a:ext cx="275942" cy="243451"/>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11" name="Freeform 77"/>
          <p:cNvSpPr/>
          <p:nvPr/>
        </p:nvSpPr>
        <p:spPr bwMode="gray">
          <a:xfrm>
            <a:off x="4432695" y="5247365"/>
            <a:ext cx="798108" cy="679398"/>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12" name="Freeform 78"/>
          <p:cNvSpPr/>
          <p:nvPr/>
        </p:nvSpPr>
        <p:spPr bwMode="gray">
          <a:xfrm>
            <a:off x="4432695" y="5247365"/>
            <a:ext cx="798108" cy="679398"/>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13" name="Freeform 79"/>
          <p:cNvSpPr/>
          <p:nvPr/>
        </p:nvSpPr>
        <p:spPr bwMode="gray">
          <a:xfrm>
            <a:off x="5066653" y="4836896"/>
            <a:ext cx="442922" cy="584565"/>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14" name="Freeform 80"/>
          <p:cNvSpPr/>
          <p:nvPr/>
        </p:nvSpPr>
        <p:spPr bwMode="gray">
          <a:xfrm>
            <a:off x="5066653" y="4836896"/>
            <a:ext cx="442922" cy="584565"/>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15" name="Freeform 81"/>
          <p:cNvSpPr/>
          <p:nvPr/>
        </p:nvSpPr>
        <p:spPr bwMode="gray">
          <a:xfrm>
            <a:off x="5222312" y="4475965"/>
            <a:ext cx="400469" cy="450101"/>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16" name="Freeform 82"/>
          <p:cNvSpPr/>
          <p:nvPr/>
        </p:nvSpPr>
        <p:spPr bwMode="gray">
          <a:xfrm>
            <a:off x="5222312" y="4475965"/>
            <a:ext cx="400469" cy="450101"/>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17" name="Freeform 83"/>
          <p:cNvSpPr/>
          <p:nvPr/>
        </p:nvSpPr>
        <p:spPr bwMode="gray">
          <a:xfrm>
            <a:off x="5046842" y="4024449"/>
            <a:ext cx="541978" cy="4812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18" name="Freeform 84"/>
          <p:cNvSpPr/>
          <p:nvPr/>
        </p:nvSpPr>
        <p:spPr bwMode="gray">
          <a:xfrm>
            <a:off x="5046842" y="4024449"/>
            <a:ext cx="541978" cy="4812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19" name="Freeform 85"/>
          <p:cNvSpPr/>
          <p:nvPr/>
        </p:nvSpPr>
        <p:spPr bwMode="gray">
          <a:xfrm>
            <a:off x="5366651" y="4378302"/>
            <a:ext cx="82075" cy="10898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20" name="Freeform 86"/>
          <p:cNvSpPr/>
          <p:nvPr/>
        </p:nvSpPr>
        <p:spPr bwMode="gray">
          <a:xfrm>
            <a:off x="5366651" y="4378302"/>
            <a:ext cx="82075" cy="10898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21" name="Freeform 87"/>
          <p:cNvSpPr/>
          <p:nvPr/>
        </p:nvSpPr>
        <p:spPr bwMode="gray">
          <a:xfrm>
            <a:off x="5177030" y="4225437"/>
            <a:ext cx="52358" cy="45293"/>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22" name="Freeform 88"/>
          <p:cNvSpPr/>
          <p:nvPr/>
        </p:nvSpPr>
        <p:spPr bwMode="gray">
          <a:xfrm>
            <a:off x="5177030" y="4225437"/>
            <a:ext cx="52358" cy="45293"/>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23" name="Freeform 89"/>
          <p:cNvSpPr/>
          <p:nvPr/>
        </p:nvSpPr>
        <p:spPr bwMode="gray">
          <a:xfrm>
            <a:off x="5253444" y="4249499"/>
            <a:ext cx="52358" cy="73601"/>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24" name="Freeform 90"/>
          <p:cNvSpPr/>
          <p:nvPr/>
        </p:nvSpPr>
        <p:spPr bwMode="gray">
          <a:xfrm>
            <a:off x="5253444" y="4249499"/>
            <a:ext cx="52358" cy="73601"/>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25" name="Freeform 91"/>
          <p:cNvSpPr/>
          <p:nvPr/>
        </p:nvSpPr>
        <p:spPr bwMode="gray">
          <a:xfrm>
            <a:off x="4804862" y="3673426"/>
            <a:ext cx="697637" cy="468502"/>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26" name="Freeform 92"/>
          <p:cNvSpPr/>
          <p:nvPr/>
        </p:nvSpPr>
        <p:spPr bwMode="gray">
          <a:xfrm>
            <a:off x="4804862" y="3673426"/>
            <a:ext cx="697637" cy="468502"/>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27" name="Freeform 93"/>
          <p:cNvSpPr/>
          <p:nvPr/>
        </p:nvSpPr>
        <p:spPr bwMode="gray">
          <a:xfrm>
            <a:off x="4622316" y="3151139"/>
            <a:ext cx="566034" cy="820939"/>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28" name="Freeform 94"/>
          <p:cNvSpPr/>
          <p:nvPr/>
        </p:nvSpPr>
        <p:spPr bwMode="gray">
          <a:xfrm>
            <a:off x="4622316" y="3151139"/>
            <a:ext cx="566034" cy="820939"/>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29" name="Freeform 95"/>
          <p:cNvSpPr/>
          <p:nvPr/>
        </p:nvSpPr>
        <p:spPr bwMode="gray">
          <a:xfrm>
            <a:off x="4789296" y="3359205"/>
            <a:ext cx="171225" cy="198158"/>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30" name="Freeform 96"/>
          <p:cNvSpPr/>
          <p:nvPr/>
        </p:nvSpPr>
        <p:spPr bwMode="gray">
          <a:xfrm>
            <a:off x="4789296" y="3359205"/>
            <a:ext cx="171225" cy="198158"/>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31" name="Freeform 97"/>
          <p:cNvSpPr/>
          <p:nvPr/>
        </p:nvSpPr>
        <p:spPr bwMode="gray">
          <a:xfrm>
            <a:off x="4912409" y="3479515"/>
            <a:ext cx="121697" cy="162772"/>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32" name="Freeform 98"/>
          <p:cNvSpPr/>
          <p:nvPr/>
        </p:nvSpPr>
        <p:spPr bwMode="gray">
          <a:xfrm>
            <a:off x="4912409" y="3479515"/>
            <a:ext cx="121697" cy="162772"/>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33" name="Freeform 99"/>
          <p:cNvSpPr/>
          <p:nvPr/>
        </p:nvSpPr>
        <p:spPr bwMode="gray">
          <a:xfrm>
            <a:off x="5076559" y="2954397"/>
            <a:ext cx="608487" cy="60721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34" name="Freeform 100"/>
          <p:cNvSpPr/>
          <p:nvPr/>
        </p:nvSpPr>
        <p:spPr bwMode="gray">
          <a:xfrm>
            <a:off x="5076559" y="2954397"/>
            <a:ext cx="608487" cy="60721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35" name="Freeform 101"/>
          <p:cNvSpPr/>
          <p:nvPr/>
        </p:nvSpPr>
        <p:spPr bwMode="gray">
          <a:xfrm>
            <a:off x="5210992" y="2613282"/>
            <a:ext cx="891504" cy="610043"/>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36" name="Freeform 102"/>
          <p:cNvSpPr/>
          <p:nvPr/>
        </p:nvSpPr>
        <p:spPr bwMode="gray">
          <a:xfrm>
            <a:off x="5210992" y="2613282"/>
            <a:ext cx="891504" cy="610043"/>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37" name="Freeform 103"/>
          <p:cNvSpPr/>
          <p:nvPr/>
        </p:nvSpPr>
        <p:spPr bwMode="gray">
          <a:xfrm>
            <a:off x="5014295" y="1737142"/>
            <a:ext cx="1218388" cy="1101191"/>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38" name="Freeform 104"/>
          <p:cNvSpPr/>
          <p:nvPr/>
        </p:nvSpPr>
        <p:spPr bwMode="gray">
          <a:xfrm>
            <a:off x="5014295" y="1737142"/>
            <a:ext cx="1218388" cy="1101191"/>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39" name="Freeform 105"/>
          <p:cNvSpPr/>
          <p:nvPr/>
        </p:nvSpPr>
        <p:spPr bwMode="gray">
          <a:xfrm>
            <a:off x="3125156" y="1800836"/>
            <a:ext cx="2322155" cy="208490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40" name="Freeform 106"/>
          <p:cNvSpPr/>
          <p:nvPr/>
        </p:nvSpPr>
        <p:spPr bwMode="gray">
          <a:xfrm>
            <a:off x="3125156" y="1800836"/>
            <a:ext cx="2322155" cy="208490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41" name="Freeform 107"/>
          <p:cNvSpPr/>
          <p:nvPr/>
        </p:nvSpPr>
        <p:spPr bwMode="gray">
          <a:xfrm>
            <a:off x="2774215" y="3237479"/>
            <a:ext cx="1424991" cy="1231409"/>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42" name="Freeform 108"/>
          <p:cNvSpPr/>
          <p:nvPr/>
        </p:nvSpPr>
        <p:spPr bwMode="gray">
          <a:xfrm>
            <a:off x="2774215" y="3237479"/>
            <a:ext cx="1424991" cy="1231409"/>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43" name="Freeform 109"/>
          <p:cNvSpPr/>
          <p:nvPr/>
        </p:nvSpPr>
        <p:spPr bwMode="gray">
          <a:xfrm>
            <a:off x="2318558" y="3630964"/>
            <a:ext cx="1324520" cy="942665"/>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44" name="Freeform 110"/>
          <p:cNvSpPr/>
          <p:nvPr/>
        </p:nvSpPr>
        <p:spPr bwMode="gray">
          <a:xfrm>
            <a:off x="2318558" y="3630964"/>
            <a:ext cx="1324520" cy="942665"/>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45" name="Freeform 111"/>
          <p:cNvSpPr/>
          <p:nvPr/>
        </p:nvSpPr>
        <p:spPr bwMode="gray">
          <a:xfrm>
            <a:off x="3092609" y="4279223"/>
            <a:ext cx="1289142" cy="980881"/>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46" name="Freeform 112"/>
          <p:cNvSpPr/>
          <p:nvPr/>
        </p:nvSpPr>
        <p:spPr bwMode="gray">
          <a:xfrm>
            <a:off x="3092609" y="4279223"/>
            <a:ext cx="1289142" cy="980881"/>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47" name="Freeform 113"/>
          <p:cNvSpPr/>
          <p:nvPr/>
        </p:nvSpPr>
        <p:spPr bwMode="gray">
          <a:xfrm>
            <a:off x="3720907" y="4859542"/>
            <a:ext cx="641034" cy="563334"/>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48" name="Freeform 114"/>
          <p:cNvSpPr/>
          <p:nvPr/>
        </p:nvSpPr>
        <p:spPr bwMode="gray">
          <a:xfrm>
            <a:off x="3720907" y="4859542"/>
            <a:ext cx="641034" cy="563334"/>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49" name="Freeform 115"/>
          <p:cNvSpPr/>
          <p:nvPr/>
        </p:nvSpPr>
        <p:spPr bwMode="gray">
          <a:xfrm>
            <a:off x="4299677" y="4725078"/>
            <a:ext cx="568864" cy="648259"/>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50" name="Freeform 116"/>
          <p:cNvSpPr/>
          <p:nvPr/>
        </p:nvSpPr>
        <p:spPr bwMode="gray">
          <a:xfrm>
            <a:off x="4299677" y="4725078"/>
            <a:ext cx="568864" cy="648259"/>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51" name="Freeform 117"/>
          <p:cNvSpPr/>
          <p:nvPr/>
        </p:nvSpPr>
        <p:spPr bwMode="gray">
          <a:xfrm>
            <a:off x="4783636" y="4659969"/>
            <a:ext cx="503770" cy="694968"/>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52" name="Freeform 118"/>
          <p:cNvSpPr/>
          <p:nvPr/>
        </p:nvSpPr>
        <p:spPr bwMode="gray">
          <a:xfrm>
            <a:off x="4783636" y="4659969"/>
            <a:ext cx="503770" cy="694968"/>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53" name="Freeform 119"/>
          <p:cNvSpPr/>
          <p:nvPr/>
        </p:nvSpPr>
        <p:spPr bwMode="gray">
          <a:xfrm>
            <a:off x="4841654" y="4083896"/>
            <a:ext cx="510846" cy="63268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54" name="Freeform 120"/>
          <p:cNvSpPr/>
          <p:nvPr/>
        </p:nvSpPr>
        <p:spPr bwMode="gray">
          <a:xfrm>
            <a:off x="4841654" y="4083896"/>
            <a:ext cx="510846" cy="63268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55" name="Freeform 121"/>
          <p:cNvSpPr/>
          <p:nvPr/>
        </p:nvSpPr>
        <p:spPr bwMode="gray">
          <a:xfrm>
            <a:off x="4214772" y="4351409"/>
            <a:ext cx="803768" cy="503887"/>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56" name="Freeform 122"/>
          <p:cNvSpPr/>
          <p:nvPr/>
        </p:nvSpPr>
        <p:spPr bwMode="gray">
          <a:xfrm>
            <a:off x="4214772" y="4351409"/>
            <a:ext cx="803768" cy="503887"/>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57" name="Freeform 123"/>
          <p:cNvSpPr/>
          <p:nvPr/>
        </p:nvSpPr>
        <p:spPr bwMode="gray">
          <a:xfrm>
            <a:off x="4364771" y="3955094"/>
            <a:ext cx="633958" cy="563334"/>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58" name="Freeform 124"/>
          <p:cNvSpPr/>
          <p:nvPr/>
        </p:nvSpPr>
        <p:spPr bwMode="gray">
          <a:xfrm>
            <a:off x="4364771" y="3955094"/>
            <a:ext cx="633958" cy="563334"/>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59" name="Freeform 125"/>
          <p:cNvSpPr/>
          <p:nvPr/>
        </p:nvSpPr>
        <p:spPr bwMode="gray">
          <a:xfrm>
            <a:off x="4347790" y="3451207"/>
            <a:ext cx="355186" cy="744507"/>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solidFill>
            <a:srgbClr val="6C448A"/>
          </a:solidFill>
          <a:ln w="0">
            <a:solidFill>
              <a:schemeClr val="bg1"/>
            </a:solidFill>
            <a:prstDash val="solid"/>
            <a:round/>
          </a:ln>
        </p:spPr>
        <p:txBody>
          <a:bodyPr/>
          <a:lstStyle/>
          <a:p>
            <a:endParaRPr lang="zh-CN" altLang="en-US">
              <a:solidFill>
                <a:prstClr val="black"/>
              </a:solidFill>
              <a:latin typeface="+mj-ea"/>
              <a:ea typeface="+mj-ea"/>
            </a:endParaRPr>
          </a:p>
        </p:txBody>
      </p:sp>
      <p:sp>
        <p:nvSpPr>
          <p:cNvPr id="260" name="Freeform 126"/>
          <p:cNvSpPr/>
          <p:nvPr/>
        </p:nvSpPr>
        <p:spPr bwMode="gray">
          <a:xfrm>
            <a:off x="4347790" y="3451207"/>
            <a:ext cx="355186" cy="744507"/>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61" name="Freeform 127"/>
          <p:cNvSpPr/>
          <p:nvPr/>
        </p:nvSpPr>
        <p:spPr bwMode="gray">
          <a:xfrm>
            <a:off x="3793076" y="3598410"/>
            <a:ext cx="656599" cy="93983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62" name="Freeform 128"/>
          <p:cNvSpPr/>
          <p:nvPr/>
        </p:nvSpPr>
        <p:spPr bwMode="gray">
          <a:xfrm>
            <a:off x="5563348" y="5132717"/>
            <a:ext cx="171225" cy="431701"/>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solidFill>
            <a:srgbClr val="6C448A"/>
          </a:solidFill>
          <a:ln w="6350">
            <a:solidFill>
              <a:schemeClr val="bg1"/>
            </a:solidFill>
            <a:prstDash val="solid"/>
            <a:round/>
          </a:ln>
        </p:spPr>
        <p:txBody>
          <a:bodyPr/>
          <a:lstStyle/>
          <a:p>
            <a:endParaRPr lang="zh-CN" altLang="en-US">
              <a:solidFill>
                <a:prstClr val="black"/>
              </a:solidFill>
              <a:latin typeface="+mj-ea"/>
              <a:ea typeface="+mj-ea"/>
            </a:endParaRPr>
          </a:p>
        </p:txBody>
      </p:sp>
      <p:sp>
        <p:nvSpPr>
          <p:cNvPr id="263" name="Oval 133"/>
          <p:cNvSpPr/>
          <p:nvPr/>
        </p:nvSpPr>
        <p:spPr>
          <a:xfrm>
            <a:off x="7213938" y="2103183"/>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1</a:t>
            </a:r>
            <a:endParaRPr lang="en-US" b="1" dirty="0">
              <a:latin typeface="微软雅黑" panose="020B0503020204020204" charset="-122"/>
            </a:endParaRPr>
          </a:p>
        </p:txBody>
      </p:sp>
      <p:sp>
        <p:nvSpPr>
          <p:cNvPr id="264" name="文本框 263"/>
          <p:cNvSpPr txBox="1"/>
          <p:nvPr/>
        </p:nvSpPr>
        <p:spPr>
          <a:xfrm>
            <a:off x="7789428" y="2252438"/>
            <a:ext cx="3015143" cy="523220"/>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265" name="文本框 264"/>
          <p:cNvSpPr txBox="1"/>
          <p:nvPr/>
        </p:nvSpPr>
        <p:spPr>
          <a:xfrm>
            <a:off x="7802066" y="1903128"/>
            <a:ext cx="1980000" cy="400110"/>
          </a:xfrm>
          <a:prstGeom prst="rect">
            <a:avLst/>
          </a:prstGeom>
          <a:noFill/>
        </p:spPr>
        <p:txBody>
          <a:bodyPr wrap="square" rtlCol="0">
            <a:spAutoFit/>
          </a:bodyPr>
          <a:lstStyle/>
          <a:p>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266" name="Oval 133"/>
          <p:cNvSpPr/>
          <p:nvPr/>
        </p:nvSpPr>
        <p:spPr>
          <a:xfrm>
            <a:off x="7213938" y="3130539"/>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2</a:t>
            </a:r>
            <a:endParaRPr lang="en-US" b="1" dirty="0">
              <a:latin typeface="微软雅黑" panose="020B0503020204020204" charset="-122"/>
            </a:endParaRPr>
          </a:p>
        </p:txBody>
      </p:sp>
      <p:sp>
        <p:nvSpPr>
          <p:cNvPr id="267" name="文本框 266"/>
          <p:cNvSpPr txBox="1"/>
          <p:nvPr/>
        </p:nvSpPr>
        <p:spPr>
          <a:xfrm>
            <a:off x="7789428" y="3279794"/>
            <a:ext cx="3015143" cy="523220"/>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268" name="文本框 267"/>
          <p:cNvSpPr txBox="1"/>
          <p:nvPr/>
        </p:nvSpPr>
        <p:spPr>
          <a:xfrm>
            <a:off x="7802066" y="2930484"/>
            <a:ext cx="1980000" cy="400110"/>
          </a:xfrm>
          <a:prstGeom prst="rect">
            <a:avLst/>
          </a:prstGeom>
          <a:noFill/>
        </p:spPr>
        <p:txBody>
          <a:bodyPr wrap="square" rtlCol="0">
            <a:spAutoFit/>
          </a:bodyPr>
          <a:lstStyle/>
          <a:p>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269" name="Oval 133"/>
          <p:cNvSpPr/>
          <p:nvPr/>
        </p:nvSpPr>
        <p:spPr>
          <a:xfrm>
            <a:off x="7213938" y="4157895"/>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3</a:t>
            </a:r>
            <a:endParaRPr lang="en-US" b="1" dirty="0">
              <a:latin typeface="微软雅黑" panose="020B0503020204020204" charset="-122"/>
            </a:endParaRPr>
          </a:p>
        </p:txBody>
      </p:sp>
      <p:sp>
        <p:nvSpPr>
          <p:cNvPr id="270" name="文本框 269"/>
          <p:cNvSpPr txBox="1"/>
          <p:nvPr/>
        </p:nvSpPr>
        <p:spPr>
          <a:xfrm>
            <a:off x="7789428" y="4307150"/>
            <a:ext cx="3015143" cy="523220"/>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271" name="文本框 270"/>
          <p:cNvSpPr txBox="1"/>
          <p:nvPr/>
        </p:nvSpPr>
        <p:spPr>
          <a:xfrm>
            <a:off x="7802066" y="3957840"/>
            <a:ext cx="1980000" cy="400110"/>
          </a:xfrm>
          <a:prstGeom prst="rect">
            <a:avLst/>
          </a:prstGeom>
          <a:noFill/>
        </p:spPr>
        <p:txBody>
          <a:bodyPr wrap="square" rtlCol="0">
            <a:spAutoFit/>
          </a:bodyPr>
          <a:lstStyle/>
          <a:p>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272" name="Oval 133"/>
          <p:cNvSpPr/>
          <p:nvPr/>
        </p:nvSpPr>
        <p:spPr>
          <a:xfrm>
            <a:off x="7213938" y="5185251"/>
            <a:ext cx="472624" cy="472748"/>
          </a:xfrm>
          <a:prstGeom prst="ellipse">
            <a:avLst/>
          </a:prstGeom>
          <a:solidFill>
            <a:srgbClr val="6C448A"/>
          </a:solidFill>
          <a:ln w="57150" cmpd="sng">
            <a:solidFill>
              <a:srgbClr val="6C448A"/>
            </a:solid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charset="-122"/>
              </a:rPr>
              <a:t>4</a:t>
            </a:r>
            <a:endParaRPr lang="en-US" b="1" dirty="0">
              <a:latin typeface="微软雅黑" panose="020B0503020204020204" charset="-122"/>
            </a:endParaRPr>
          </a:p>
        </p:txBody>
      </p:sp>
      <p:sp>
        <p:nvSpPr>
          <p:cNvPr id="273" name="文本框 272"/>
          <p:cNvSpPr txBox="1"/>
          <p:nvPr/>
        </p:nvSpPr>
        <p:spPr>
          <a:xfrm>
            <a:off x="7789428" y="5334506"/>
            <a:ext cx="3015143" cy="523220"/>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在这里输入您的文字内容，或者将您的文字内容复制在这里</a:t>
            </a:r>
            <a:endParaRPr lang="zh-CN" altLang="en-US" sz="1400" dirty="0"/>
          </a:p>
        </p:txBody>
      </p:sp>
      <p:sp>
        <p:nvSpPr>
          <p:cNvPr id="274" name="文本框 273"/>
          <p:cNvSpPr txBox="1"/>
          <p:nvPr/>
        </p:nvSpPr>
        <p:spPr>
          <a:xfrm>
            <a:off x="7802066" y="4985196"/>
            <a:ext cx="1980000" cy="400110"/>
          </a:xfrm>
          <a:prstGeom prst="rect">
            <a:avLst/>
          </a:prstGeom>
          <a:noFill/>
        </p:spPr>
        <p:txBody>
          <a:bodyPr wrap="square" rtlCol="0">
            <a:spAutoFit/>
          </a:bodyPr>
          <a:lstStyle/>
          <a:p>
            <a:r>
              <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rPr>
              <a:t>添加您的标题</a:t>
            </a:r>
            <a:endParaRPr lang="zh-CN" altLang="en-US" sz="2000" b="1" dirty="0">
              <a:solidFill>
                <a:srgbClr val="6C448A"/>
              </a:solidFill>
              <a:latin typeface="微软雅黑" panose="020B0503020204020204" charset="-122"/>
              <a:ea typeface="微软雅黑" panose="020B0503020204020204" charset="-122"/>
              <a:cs typeface="Aharoni" panose="02010803020104030203" pitchFamily="2" charset="-79"/>
            </a:endParaRPr>
          </a:p>
        </p:txBody>
      </p:sp>
      <p:sp>
        <p:nvSpPr>
          <p:cNvPr id="279" name="Oval 133"/>
          <p:cNvSpPr/>
          <p:nvPr/>
        </p:nvSpPr>
        <p:spPr>
          <a:xfrm>
            <a:off x="4888404" y="2470853"/>
            <a:ext cx="482976" cy="483103"/>
          </a:xfrm>
          <a:prstGeom prst="ellipse">
            <a:avLst/>
          </a:prstGeom>
          <a:solidFill>
            <a:schemeClr val="bg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6C448A"/>
                </a:solidFill>
                <a:latin typeface="微软雅黑" panose="020B0503020204020204" charset="-122"/>
              </a:rPr>
              <a:t>1</a:t>
            </a:r>
            <a:endParaRPr lang="en-US" sz="3600" b="1" dirty="0">
              <a:solidFill>
                <a:srgbClr val="6C448A"/>
              </a:solidFill>
              <a:latin typeface="微软雅黑" panose="020B0503020204020204" charset="-122"/>
            </a:endParaRPr>
          </a:p>
        </p:txBody>
      </p:sp>
      <p:sp>
        <p:nvSpPr>
          <p:cNvPr id="280" name="Oval 133"/>
          <p:cNvSpPr/>
          <p:nvPr/>
        </p:nvSpPr>
        <p:spPr>
          <a:xfrm>
            <a:off x="4070625" y="3266756"/>
            <a:ext cx="482976" cy="483103"/>
          </a:xfrm>
          <a:prstGeom prst="ellipse">
            <a:avLst/>
          </a:prstGeom>
          <a:solidFill>
            <a:schemeClr val="bg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600" b="1" dirty="0">
                <a:solidFill>
                  <a:srgbClr val="6C448A"/>
                </a:solidFill>
                <a:latin typeface="微软雅黑" panose="020B0503020204020204" charset="-122"/>
              </a:rPr>
              <a:t>2</a:t>
            </a:r>
            <a:endParaRPr lang="en-US" sz="3600" b="1" dirty="0">
              <a:solidFill>
                <a:srgbClr val="6C448A"/>
              </a:solidFill>
              <a:latin typeface="微软雅黑" panose="020B0503020204020204" charset="-122"/>
            </a:endParaRPr>
          </a:p>
        </p:txBody>
      </p:sp>
      <p:sp>
        <p:nvSpPr>
          <p:cNvPr id="281" name="Oval 133"/>
          <p:cNvSpPr/>
          <p:nvPr/>
        </p:nvSpPr>
        <p:spPr>
          <a:xfrm>
            <a:off x="2588043" y="4007239"/>
            <a:ext cx="482976" cy="483103"/>
          </a:xfrm>
          <a:prstGeom prst="ellipse">
            <a:avLst/>
          </a:prstGeom>
          <a:solidFill>
            <a:schemeClr val="bg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600" b="1" dirty="0">
                <a:solidFill>
                  <a:srgbClr val="6C448A"/>
                </a:solidFill>
                <a:latin typeface="微软雅黑" panose="020B0503020204020204" charset="-122"/>
              </a:rPr>
              <a:t>3</a:t>
            </a:r>
            <a:endParaRPr lang="en-US" sz="3600" b="1" dirty="0">
              <a:solidFill>
                <a:srgbClr val="6C448A"/>
              </a:solidFill>
              <a:latin typeface="微软雅黑" panose="020B0503020204020204" charset="-122"/>
            </a:endParaRPr>
          </a:p>
        </p:txBody>
      </p:sp>
      <p:sp>
        <p:nvSpPr>
          <p:cNvPr id="282" name="Oval 133"/>
          <p:cNvSpPr/>
          <p:nvPr/>
        </p:nvSpPr>
        <p:spPr>
          <a:xfrm>
            <a:off x="4378491" y="4827472"/>
            <a:ext cx="482976" cy="483103"/>
          </a:xfrm>
          <a:prstGeom prst="ellipse">
            <a:avLst/>
          </a:prstGeom>
          <a:solidFill>
            <a:schemeClr val="bg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600" b="1" dirty="0">
                <a:solidFill>
                  <a:srgbClr val="6C448A"/>
                </a:solidFill>
                <a:latin typeface="微软雅黑" panose="020B0503020204020204" charset="-122"/>
              </a:rPr>
              <a:t>4</a:t>
            </a:r>
            <a:endParaRPr lang="en-US" sz="3600" b="1" dirty="0">
              <a:solidFill>
                <a:srgbClr val="6C448A"/>
              </a:solidFill>
              <a:latin typeface="微软雅黑" panose="020B0503020204020204" charset="-122"/>
            </a:endParaRPr>
          </a:p>
        </p:txBody>
      </p:sp>
      <p:pic>
        <p:nvPicPr>
          <p:cNvPr id="94"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95" name="组合 94"/>
          <p:cNvGrpSpPr/>
          <p:nvPr/>
        </p:nvGrpSpPr>
        <p:grpSpPr>
          <a:xfrm>
            <a:off x="9232900" y="6461125"/>
            <a:ext cx="2959100" cy="396875"/>
            <a:chOff x="9259" y="10212"/>
            <a:chExt cx="4660" cy="625"/>
          </a:xfrm>
        </p:grpSpPr>
        <p:sp>
          <p:nvSpPr>
            <p:cNvPr id="96" name="矩形 95"/>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98" name="文本框 97"/>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ppt_x</p:attrName>
                                        </p:attrNameLst>
                                      </p:cBhvr>
                                      <p:tavLst>
                                        <p:tav tm="0">
                                          <p:val>
                                            <p:strVal val="#ppt_x-#ppt_w*1.125000"/>
                                          </p:val>
                                        </p:tav>
                                        <p:tav tm="100000">
                                          <p:val>
                                            <p:strVal val="#ppt_x"/>
                                          </p:val>
                                        </p:tav>
                                      </p:tavLst>
                                    </p:anim>
                                    <p:animEffect transition="in" filter="wipe(right)">
                                      <p:cBhvr>
                                        <p:cTn id="20" dur="500"/>
                                        <p:tgtEl>
                                          <p:spTgt spid="12"/>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33"/>
                                        </p:tgtEl>
                                        <p:attrNameLst>
                                          <p:attrName>style.visibility</p:attrName>
                                        </p:attrNameLst>
                                      </p:cBhvr>
                                      <p:to>
                                        <p:strVal val="visible"/>
                                      </p:to>
                                    </p:set>
                                    <p:anim calcmode="lin" valueType="num">
                                      <p:cBhvr>
                                        <p:cTn id="24" dur="500" fill="hold"/>
                                        <p:tgtEl>
                                          <p:spTgt spid="233"/>
                                        </p:tgtEl>
                                        <p:attrNameLst>
                                          <p:attrName>ppt_w</p:attrName>
                                        </p:attrNameLst>
                                      </p:cBhvr>
                                      <p:tavLst>
                                        <p:tav tm="0">
                                          <p:val>
                                            <p:fltVal val="0"/>
                                          </p:val>
                                        </p:tav>
                                        <p:tav tm="100000">
                                          <p:val>
                                            <p:strVal val="#ppt_w"/>
                                          </p:val>
                                        </p:tav>
                                      </p:tavLst>
                                    </p:anim>
                                    <p:anim calcmode="lin" valueType="num">
                                      <p:cBhvr>
                                        <p:cTn id="25" dur="500" fill="hold"/>
                                        <p:tgtEl>
                                          <p:spTgt spid="233"/>
                                        </p:tgtEl>
                                        <p:attrNameLst>
                                          <p:attrName>ppt_h</p:attrName>
                                        </p:attrNameLst>
                                      </p:cBhvr>
                                      <p:tavLst>
                                        <p:tav tm="0">
                                          <p:val>
                                            <p:fltVal val="0"/>
                                          </p:val>
                                        </p:tav>
                                        <p:tav tm="100000">
                                          <p:val>
                                            <p:strVal val="#ppt_h"/>
                                          </p:val>
                                        </p:tav>
                                      </p:tavLst>
                                    </p:anim>
                                    <p:animEffect transition="in" filter="fade">
                                      <p:cBhvr>
                                        <p:cTn id="26" dur="500"/>
                                        <p:tgtEl>
                                          <p:spTgt spid="233"/>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230"/>
                                        </p:tgtEl>
                                        <p:attrNameLst>
                                          <p:attrName>style.visibility</p:attrName>
                                        </p:attrNameLst>
                                      </p:cBhvr>
                                      <p:to>
                                        <p:strVal val="visible"/>
                                      </p:to>
                                    </p:set>
                                    <p:anim calcmode="lin" valueType="num">
                                      <p:cBhvr>
                                        <p:cTn id="29" dur="500" fill="hold"/>
                                        <p:tgtEl>
                                          <p:spTgt spid="230"/>
                                        </p:tgtEl>
                                        <p:attrNameLst>
                                          <p:attrName>ppt_w</p:attrName>
                                        </p:attrNameLst>
                                      </p:cBhvr>
                                      <p:tavLst>
                                        <p:tav tm="0">
                                          <p:val>
                                            <p:fltVal val="0"/>
                                          </p:val>
                                        </p:tav>
                                        <p:tav tm="100000">
                                          <p:val>
                                            <p:strVal val="#ppt_w"/>
                                          </p:val>
                                        </p:tav>
                                      </p:tavLst>
                                    </p:anim>
                                    <p:anim calcmode="lin" valueType="num">
                                      <p:cBhvr>
                                        <p:cTn id="30" dur="500" fill="hold"/>
                                        <p:tgtEl>
                                          <p:spTgt spid="230"/>
                                        </p:tgtEl>
                                        <p:attrNameLst>
                                          <p:attrName>ppt_h</p:attrName>
                                        </p:attrNameLst>
                                      </p:cBhvr>
                                      <p:tavLst>
                                        <p:tav tm="0">
                                          <p:val>
                                            <p:fltVal val="0"/>
                                          </p:val>
                                        </p:tav>
                                        <p:tav tm="100000">
                                          <p:val>
                                            <p:strVal val="#ppt_h"/>
                                          </p:val>
                                        </p:tav>
                                      </p:tavLst>
                                    </p:anim>
                                    <p:animEffect transition="in" filter="fade">
                                      <p:cBhvr>
                                        <p:cTn id="31" dur="500"/>
                                        <p:tgtEl>
                                          <p:spTgt spid="230"/>
                                        </p:tgtEl>
                                      </p:cBhvr>
                                    </p:animEffect>
                                  </p:childTnLst>
                                </p:cTn>
                              </p:par>
                              <p:par>
                                <p:cTn id="32" presetID="53" presetClass="entr" presetSubtype="16" fill="hold" grpId="0" nodeType="withEffect">
                                  <p:stCondLst>
                                    <p:cond delay="400"/>
                                  </p:stCondLst>
                                  <p:childTnLst>
                                    <p:set>
                                      <p:cBhvr>
                                        <p:cTn id="33" dur="1" fill="hold">
                                          <p:stCondLst>
                                            <p:cond delay="0"/>
                                          </p:stCondLst>
                                        </p:cTn>
                                        <p:tgtEl>
                                          <p:spTgt spid="256"/>
                                        </p:tgtEl>
                                        <p:attrNameLst>
                                          <p:attrName>style.visibility</p:attrName>
                                        </p:attrNameLst>
                                      </p:cBhvr>
                                      <p:to>
                                        <p:strVal val="visible"/>
                                      </p:to>
                                    </p:set>
                                    <p:anim calcmode="lin" valueType="num">
                                      <p:cBhvr>
                                        <p:cTn id="34" dur="500" fill="hold"/>
                                        <p:tgtEl>
                                          <p:spTgt spid="256"/>
                                        </p:tgtEl>
                                        <p:attrNameLst>
                                          <p:attrName>ppt_w</p:attrName>
                                        </p:attrNameLst>
                                      </p:cBhvr>
                                      <p:tavLst>
                                        <p:tav tm="0">
                                          <p:val>
                                            <p:fltVal val="0"/>
                                          </p:val>
                                        </p:tav>
                                        <p:tav tm="100000">
                                          <p:val>
                                            <p:strVal val="#ppt_w"/>
                                          </p:val>
                                        </p:tav>
                                      </p:tavLst>
                                    </p:anim>
                                    <p:anim calcmode="lin" valueType="num">
                                      <p:cBhvr>
                                        <p:cTn id="35" dur="500" fill="hold"/>
                                        <p:tgtEl>
                                          <p:spTgt spid="256"/>
                                        </p:tgtEl>
                                        <p:attrNameLst>
                                          <p:attrName>ppt_h</p:attrName>
                                        </p:attrNameLst>
                                      </p:cBhvr>
                                      <p:tavLst>
                                        <p:tav tm="0">
                                          <p:val>
                                            <p:fltVal val="0"/>
                                          </p:val>
                                        </p:tav>
                                        <p:tav tm="100000">
                                          <p:val>
                                            <p:strVal val="#ppt_h"/>
                                          </p:val>
                                        </p:tav>
                                      </p:tavLst>
                                    </p:anim>
                                    <p:animEffect transition="in" filter="fade">
                                      <p:cBhvr>
                                        <p:cTn id="36" dur="500"/>
                                        <p:tgtEl>
                                          <p:spTgt spid="256"/>
                                        </p:tgtEl>
                                      </p:cBhvr>
                                    </p:animEffect>
                                  </p:childTnLst>
                                </p:cTn>
                              </p:par>
                              <p:par>
                                <p:cTn id="37" presetID="53" presetClass="entr" presetSubtype="16" fill="hold" grpId="0" nodeType="withEffect">
                                  <p:stCondLst>
                                    <p:cond delay="600"/>
                                  </p:stCondLst>
                                  <p:childTnLst>
                                    <p:set>
                                      <p:cBhvr>
                                        <p:cTn id="38" dur="1" fill="hold">
                                          <p:stCondLst>
                                            <p:cond delay="0"/>
                                          </p:stCondLst>
                                        </p:cTn>
                                        <p:tgtEl>
                                          <p:spTgt spid="212"/>
                                        </p:tgtEl>
                                        <p:attrNameLst>
                                          <p:attrName>style.visibility</p:attrName>
                                        </p:attrNameLst>
                                      </p:cBhvr>
                                      <p:to>
                                        <p:strVal val="visible"/>
                                      </p:to>
                                    </p:set>
                                    <p:anim calcmode="lin" valueType="num">
                                      <p:cBhvr>
                                        <p:cTn id="39" dur="500" fill="hold"/>
                                        <p:tgtEl>
                                          <p:spTgt spid="212"/>
                                        </p:tgtEl>
                                        <p:attrNameLst>
                                          <p:attrName>ppt_w</p:attrName>
                                        </p:attrNameLst>
                                      </p:cBhvr>
                                      <p:tavLst>
                                        <p:tav tm="0">
                                          <p:val>
                                            <p:fltVal val="0"/>
                                          </p:val>
                                        </p:tav>
                                        <p:tav tm="100000">
                                          <p:val>
                                            <p:strVal val="#ppt_w"/>
                                          </p:val>
                                        </p:tav>
                                      </p:tavLst>
                                    </p:anim>
                                    <p:anim calcmode="lin" valueType="num">
                                      <p:cBhvr>
                                        <p:cTn id="40" dur="500" fill="hold"/>
                                        <p:tgtEl>
                                          <p:spTgt spid="212"/>
                                        </p:tgtEl>
                                        <p:attrNameLst>
                                          <p:attrName>ppt_h</p:attrName>
                                        </p:attrNameLst>
                                      </p:cBhvr>
                                      <p:tavLst>
                                        <p:tav tm="0">
                                          <p:val>
                                            <p:fltVal val="0"/>
                                          </p:val>
                                        </p:tav>
                                        <p:tav tm="100000">
                                          <p:val>
                                            <p:strVal val="#ppt_h"/>
                                          </p:val>
                                        </p:tav>
                                      </p:tavLst>
                                    </p:anim>
                                    <p:animEffect transition="in" filter="fade">
                                      <p:cBhvr>
                                        <p:cTn id="41" dur="500"/>
                                        <p:tgtEl>
                                          <p:spTgt spid="212"/>
                                        </p:tgtEl>
                                      </p:cBhvr>
                                    </p:animEffect>
                                  </p:childTnLst>
                                </p:cTn>
                              </p:par>
                            </p:childTnLst>
                          </p:cTn>
                        </p:par>
                        <p:par>
                          <p:cTn id="42" fill="hold">
                            <p:stCondLst>
                              <p:cond delay="1500"/>
                            </p:stCondLst>
                            <p:childTnLst>
                              <p:par>
                                <p:cTn id="43" presetID="53" presetClass="entr" presetSubtype="16" fill="hold" grpId="0" nodeType="afterEffect">
                                  <p:stCondLst>
                                    <p:cond delay="0"/>
                                  </p:stCondLst>
                                  <p:childTnLst>
                                    <p:set>
                                      <p:cBhvr>
                                        <p:cTn id="44" dur="1" fill="hold">
                                          <p:stCondLst>
                                            <p:cond delay="0"/>
                                          </p:stCondLst>
                                        </p:cTn>
                                        <p:tgtEl>
                                          <p:spTgt spid="263"/>
                                        </p:tgtEl>
                                        <p:attrNameLst>
                                          <p:attrName>style.visibility</p:attrName>
                                        </p:attrNameLst>
                                      </p:cBhvr>
                                      <p:to>
                                        <p:strVal val="visible"/>
                                      </p:to>
                                    </p:set>
                                    <p:anim calcmode="lin" valueType="num">
                                      <p:cBhvr>
                                        <p:cTn id="45" dur="500" fill="hold"/>
                                        <p:tgtEl>
                                          <p:spTgt spid="263"/>
                                        </p:tgtEl>
                                        <p:attrNameLst>
                                          <p:attrName>ppt_w</p:attrName>
                                        </p:attrNameLst>
                                      </p:cBhvr>
                                      <p:tavLst>
                                        <p:tav tm="0">
                                          <p:val>
                                            <p:fltVal val="0"/>
                                          </p:val>
                                        </p:tav>
                                        <p:tav tm="100000">
                                          <p:val>
                                            <p:strVal val="#ppt_w"/>
                                          </p:val>
                                        </p:tav>
                                      </p:tavLst>
                                    </p:anim>
                                    <p:anim calcmode="lin" valueType="num">
                                      <p:cBhvr>
                                        <p:cTn id="46" dur="500" fill="hold"/>
                                        <p:tgtEl>
                                          <p:spTgt spid="263"/>
                                        </p:tgtEl>
                                        <p:attrNameLst>
                                          <p:attrName>ppt_h</p:attrName>
                                        </p:attrNameLst>
                                      </p:cBhvr>
                                      <p:tavLst>
                                        <p:tav tm="0">
                                          <p:val>
                                            <p:fltVal val="0"/>
                                          </p:val>
                                        </p:tav>
                                        <p:tav tm="100000">
                                          <p:val>
                                            <p:strVal val="#ppt_h"/>
                                          </p:val>
                                        </p:tav>
                                      </p:tavLst>
                                    </p:anim>
                                    <p:animEffect transition="in" filter="fade">
                                      <p:cBhvr>
                                        <p:cTn id="47" dur="500"/>
                                        <p:tgtEl>
                                          <p:spTgt spid="263"/>
                                        </p:tgtEl>
                                      </p:cBhvr>
                                    </p:animEffect>
                                  </p:childTnLst>
                                </p:cTn>
                              </p:par>
                            </p:childTnLst>
                          </p:cTn>
                        </p:par>
                        <p:par>
                          <p:cTn id="48" fill="hold">
                            <p:stCondLst>
                              <p:cond delay="2000"/>
                            </p:stCondLst>
                            <p:childTnLst>
                              <p:par>
                                <p:cTn id="49" presetID="53" presetClass="entr" presetSubtype="16" fill="hold" grpId="0" nodeType="afterEffect">
                                  <p:stCondLst>
                                    <p:cond delay="0"/>
                                  </p:stCondLst>
                                  <p:childTnLst>
                                    <p:set>
                                      <p:cBhvr>
                                        <p:cTn id="50" dur="1" fill="hold">
                                          <p:stCondLst>
                                            <p:cond delay="0"/>
                                          </p:stCondLst>
                                        </p:cTn>
                                        <p:tgtEl>
                                          <p:spTgt spid="265"/>
                                        </p:tgtEl>
                                        <p:attrNameLst>
                                          <p:attrName>style.visibility</p:attrName>
                                        </p:attrNameLst>
                                      </p:cBhvr>
                                      <p:to>
                                        <p:strVal val="visible"/>
                                      </p:to>
                                    </p:set>
                                    <p:anim calcmode="lin" valueType="num">
                                      <p:cBhvr>
                                        <p:cTn id="51" dur="500" fill="hold"/>
                                        <p:tgtEl>
                                          <p:spTgt spid="265"/>
                                        </p:tgtEl>
                                        <p:attrNameLst>
                                          <p:attrName>ppt_w</p:attrName>
                                        </p:attrNameLst>
                                      </p:cBhvr>
                                      <p:tavLst>
                                        <p:tav tm="0">
                                          <p:val>
                                            <p:fltVal val="0"/>
                                          </p:val>
                                        </p:tav>
                                        <p:tav tm="100000">
                                          <p:val>
                                            <p:strVal val="#ppt_w"/>
                                          </p:val>
                                        </p:tav>
                                      </p:tavLst>
                                    </p:anim>
                                    <p:anim calcmode="lin" valueType="num">
                                      <p:cBhvr>
                                        <p:cTn id="52" dur="500" fill="hold"/>
                                        <p:tgtEl>
                                          <p:spTgt spid="265"/>
                                        </p:tgtEl>
                                        <p:attrNameLst>
                                          <p:attrName>ppt_h</p:attrName>
                                        </p:attrNameLst>
                                      </p:cBhvr>
                                      <p:tavLst>
                                        <p:tav tm="0">
                                          <p:val>
                                            <p:fltVal val="0"/>
                                          </p:val>
                                        </p:tav>
                                        <p:tav tm="100000">
                                          <p:val>
                                            <p:strVal val="#ppt_h"/>
                                          </p:val>
                                        </p:tav>
                                      </p:tavLst>
                                    </p:anim>
                                    <p:animEffect transition="in" filter="fade">
                                      <p:cBhvr>
                                        <p:cTn id="53" dur="500"/>
                                        <p:tgtEl>
                                          <p:spTgt spid="265"/>
                                        </p:tgtEl>
                                      </p:cBhvr>
                                    </p:animEffect>
                                  </p:childTnLst>
                                </p:cTn>
                              </p:par>
                            </p:childTnLst>
                          </p:cTn>
                        </p:par>
                        <p:par>
                          <p:cTn id="54" fill="hold">
                            <p:stCondLst>
                              <p:cond delay="25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264"/>
                                        </p:tgtEl>
                                        <p:attrNameLst>
                                          <p:attrName>style.visibility</p:attrName>
                                        </p:attrNameLst>
                                      </p:cBhvr>
                                      <p:to>
                                        <p:strVal val="visible"/>
                                      </p:to>
                                    </p:set>
                                    <p:anim calcmode="lin" valueType="num">
                                      <p:cBhvr>
                                        <p:cTn id="57" dur="250" fill="hold"/>
                                        <p:tgtEl>
                                          <p:spTgt spid="264"/>
                                        </p:tgtEl>
                                        <p:attrNameLst>
                                          <p:attrName>ppt_w</p:attrName>
                                        </p:attrNameLst>
                                      </p:cBhvr>
                                      <p:tavLst>
                                        <p:tav tm="0">
                                          <p:val>
                                            <p:fltVal val="0"/>
                                          </p:val>
                                        </p:tav>
                                        <p:tav tm="100000">
                                          <p:val>
                                            <p:strVal val="#ppt_w"/>
                                          </p:val>
                                        </p:tav>
                                      </p:tavLst>
                                    </p:anim>
                                    <p:anim calcmode="lin" valueType="num">
                                      <p:cBhvr>
                                        <p:cTn id="58" dur="250" fill="hold"/>
                                        <p:tgtEl>
                                          <p:spTgt spid="264"/>
                                        </p:tgtEl>
                                        <p:attrNameLst>
                                          <p:attrName>ppt_h</p:attrName>
                                        </p:attrNameLst>
                                      </p:cBhvr>
                                      <p:tavLst>
                                        <p:tav tm="0">
                                          <p:val>
                                            <p:fltVal val="0"/>
                                          </p:val>
                                        </p:tav>
                                        <p:tav tm="100000">
                                          <p:val>
                                            <p:strVal val="#ppt_h"/>
                                          </p:val>
                                        </p:tav>
                                      </p:tavLst>
                                    </p:anim>
                                    <p:animEffect transition="in" filter="fade">
                                      <p:cBhvr>
                                        <p:cTn id="59" dur="250"/>
                                        <p:tgtEl>
                                          <p:spTgt spid="264"/>
                                        </p:tgtEl>
                                      </p:cBhvr>
                                    </p:animEffect>
                                  </p:childTnLst>
                                </p:cTn>
                              </p:par>
                            </p:childTnLst>
                          </p:cTn>
                        </p:par>
                        <p:par>
                          <p:cTn id="60" fill="hold">
                            <p:stCondLst>
                              <p:cond delay="3475"/>
                            </p:stCondLst>
                            <p:childTnLst>
                              <p:par>
                                <p:cTn id="61" presetID="53" presetClass="entr" presetSubtype="16" fill="hold" grpId="0" nodeType="afterEffect">
                                  <p:stCondLst>
                                    <p:cond delay="0"/>
                                  </p:stCondLst>
                                  <p:childTnLst>
                                    <p:set>
                                      <p:cBhvr>
                                        <p:cTn id="62" dur="1" fill="hold">
                                          <p:stCondLst>
                                            <p:cond delay="0"/>
                                          </p:stCondLst>
                                        </p:cTn>
                                        <p:tgtEl>
                                          <p:spTgt spid="266"/>
                                        </p:tgtEl>
                                        <p:attrNameLst>
                                          <p:attrName>style.visibility</p:attrName>
                                        </p:attrNameLst>
                                      </p:cBhvr>
                                      <p:to>
                                        <p:strVal val="visible"/>
                                      </p:to>
                                    </p:set>
                                    <p:anim calcmode="lin" valueType="num">
                                      <p:cBhvr>
                                        <p:cTn id="63" dur="500" fill="hold"/>
                                        <p:tgtEl>
                                          <p:spTgt spid="266"/>
                                        </p:tgtEl>
                                        <p:attrNameLst>
                                          <p:attrName>ppt_w</p:attrName>
                                        </p:attrNameLst>
                                      </p:cBhvr>
                                      <p:tavLst>
                                        <p:tav tm="0">
                                          <p:val>
                                            <p:fltVal val="0"/>
                                          </p:val>
                                        </p:tav>
                                        <p:tav tm="100000">
                                          <p:val>
                                            <p:strVal val="#ppt_w"/>
                                          </p:val>
                                        </p:tav>
                                      </p:tavLst>
                                    </p:anim>
                                    <p:anim calcmode="lin" valueType="num">
                                      <p:cBhvr>
                                        <p:cTn id="64" dur="500" fill="hold"/>
                                        <p:tgtEl>
                                          <p:spTgt spid="266"/>
                                        </p:tgtEl>
                                        <p:attrNameLst>
                                          <p:attrName>ppt_h</p:attrName>
                                        </p:attrNameLst>
                                      </p:cBhvr>
                                      <p:tavLst>
                                        <p:tav tm="0">
                                          <p:val>
                                            <p:fltVal val="0"/>
                                          </p:val>
                                        </p:tav>
                                        <p:tav tm="100000">
                                          <p:val>
                                            <p:strVal val="#ppt_h"/>
                                          </p:val>
                                        </p:tav>
                                      </p:tavLst>
                                    </p:anim>
                                    <p:animEffect transition="in" filter="fade">
                                      <p:cBhvr>
                                        <p:cTn id="65" dur="500"/>
                                        <p:tgtEl>
                                          <p:spTgt spid="266"/>
                                        </p:tgtEl>
                                      </p:cBhvr>
                                    </p:animEffect>
                                  </p:childTnLst>
                                </p:cTn>
                              </p:par>
                            </p:childTnLst>
                          </p:cTn>
                        </p:par>
                        <p:par>
                          <p:cTn id="66" fill="hold">
                            <p:stCondLst>
                              <p:cond delay="3975"/>
                            </p:stCondLst>
                            <p:childTnLst>
                              <p:par>
                                <p:cTn id="67" presetID="53" presetClass="entr" presetSubtype="16" fill="hold" grpId="0" nodeType="afterEffect">
                                  <p:stCondLst>
                                    <p:cond delay="0"/>
                                  </p:stCondLst>
                                  <p:childTnLst>
                                    <p:set>
                                      <p:cBhvr>
                                        <p:cTn id="68" dur="1" fill="hold">
                                          <p:stCondLst>
                                            <p:cond delay="0"/>
                                          </p:stCondLst>
                                        </p:cTn>
                                        <p:tgtEl>
                                          <p:spTgt spid="268"/>
                                        </p:tgtEl>
                                        <p:attrNameLst>
                                          <p:attrName>style.visibility</p:attrName>
                                        </p:attrNameLst>
                                      </p:cBhvr>
                                      <p:to>
                                        <p:strVal val="visible"/>
                                      </p:to>
                                    </p:set>
                                    <p:anim calcmode="lin" valueType="num">
                                      <p:cBhvr>
                                        <p:cTn id="69" dur="500" fill="hold"/>
                                        <p:tgtEl>
                                          <p:spTgt spid="268"/>
                                        </p:tgtEl>
                                        <p:attrNameLst>
                                          <p:attrName>ppt_w</p:attrName>
                                        </p:attrNameLst>
                                      </p:cBhvr>
                                      <p:tavLst>
                                        <p:tav tm="0">
                                          <p:val>
                                            <p:fltVal val="0"/>
                                          </p:val>
                                        </p:tav>
                                        <p:tav tm="100000">
                                          <p:val>
                                            <p:strVal val="#ppt_w"/>
                                          </p:val>
                                        </p:tav>
                                      </p:tavLst>
                                    </p:anim>
                                    <p:anim calcmode="lin" valueType="num">
                                      <p:cBhvr>
                                        <p:cTn id="70" dur="500" fill="hold"/>
                                        <p:tgtEl>
                                          <p:spTgt spid="268"/>
                                        </p:tgtEl>
                                        <p:attrNameLst>
                                          <p:attrName>ppt_h</p:attrName>
                                        </p:attrNameLst>
                                      </p:cBhvr>
                                      <p:tavLst>
                                        <p:tav tm="0">
                                          <p:val>
                                            <p:fltVal val="0"/>
                                          </p:val>
                                        </p:tav>
                                        <p:tav tm="100000">
                                          <p:val>
                                            <p:strVal val="#ppt_h"/>
                                          </p:val>
                                        </p:tav>
                                      </p:tavLst>
                                    </p:anim>
                                    <p:animEffect transition="in" filter="fade">
                                      <p:cBhvr>
                                        <p:cTn id="71" dur="500"/>
                                        <p:tgtEl>
                                          <p:spTgt spid="268"/>
                                        </p:tgtEl>
                                      </p:cBhvr>
                                    </p:animEffect>
                                  </p:childTnLst>
                                </p:cTn>
                              </p:par>
                            </p:childTnLst>
                          </p:cTn>
                        </p:par>
                        <p:par>
                          <p:cTn id="72" fill="hold">
                            <p:stCondLst>
                              <p:cond delay="4475"/>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267"/>
                                        </p:tgtEl>
                                        <p:attrNameLst>
                                          <p:attrName>style.visibility</p:attrName>
                                        </p:attrNameLst>
                                      </p:cBhvr>
                                      <p:to>
                                        <p:strVal val="visible"/>
                                      </p:to>
                                    </p:set>
                                    <p:anim calcmode="lin" valueType="num">
                                      <p:cBhvr>
                                        <p:cTn id="75" dur="250" fill="hold"/>
                                        <p:tgtEl>
                                          <p:spTgt spid="267"/>
                                        </p:tgtEl>
                                        <p:attrNameLst>
                                          <p:attrName>ppt_w</p:attrName>
                                        </p:attrNameLst>
                                      </p:cBhvr>
                                      <p:tavLst>
                                        <p:tav tm="0">
                                          <p:val>
                                            <p:fltVal val="0"/>
                                          </p:val>
                                        </p:tav>
                                        <p:tav tm="100000">
                                          <p:val>
                                            <p:strVal val="#ppt_w"/>
                                          </p:val>
                                        </p:tav>
                                      </p:tavLst>
                                    </p:anim>
                                    <p:anim calcmode="lin" valueType="num">
                                      <p:cBhvr>
                                        <p:cTn id="76" dur="250" fill="hold"/>
                                        <p:tgtEl>
                                          <p:spTgt spid="267"/>
                                        </p:tgtEl>
                                        <p:attrNameLst>
                                          <p:attrName>ppt_h</p:attrName>
                                        </p:attrNameLst>
                                      </p:cBhvr>
                                      <p:tavLst>
                                        <p:tav tm="0">
                                          <p:val>
                                            <p:fltVal val="0"/>
                                          </p:val>
                                        </p:tav>
                                        <p:tav tm="100000">
                                          <p:val>
                                            <p:strVal val="#ppt_h"/>
                                          </p:val>
                                        </p:tav>
                                      </p:tavLst>
                                    </p:anim>
                                    <p:animEffect transition="in" filter="fade">
                                      <p:cBhvr>
                                        <p:cTn id="77" dur="250"/>
                                        <p:tgtEl>
                                          <p:spTgt spid="267"/>
                                        </p:tgtEl>
                                      </p:cBhvr>
                                    </p:animEffect>
                                  </p:childTnLst>
                                </p:cTn>
                              </p:par>
                            </p:childTnLst>
                          </p:cTn>
                        </p:par>
                        <p:par>
                          <p:cTn id="78" fill="hold">
                            <p:stCondLst>
                              <p:cond delay="5350"/>
                            </p:stCondLst>
                            <p:childTnLst>
                              <p:par>
                                <p:cTn id="79" presetID="53" presetClass="entr" presetSubtype="16" fill="hold" grpId="0" nodeType="afterEffect">
                                  <p:stCondLst>
                                    <p:cond delay="0"/>
                                  </p:stCondLst>
                                  <p:childTnLst>
                                    <p:set>
                                      <p:cBhvr>
                                        <p:cTn id="80" dur="1" fill="hold">
                                          <p:stCondLst>
                                            <p:cond delay="0"/>
                                          </p:stCondLst>
                                        </p:cTn>
                                        <p:tgtEl>
                                          <p:spTgt spid="269"/>
                                        </p:tgtEl>
                                        <p:attrNameLst>
                                          <p:attrName>style.visibility</p:attrName>
                                        </p:attrNameLst>
                                      </p:cBhvr>
                                      <p:to>
                                        <p:strVal val="visible"/>
                                      </p:to>
                                    </p:set>
                                    <p:anim calcmode="lin" valueType="num">
                                      <p:cBhvr>
                                        <p:cTn id="81" dur="500" fill="hold"/>
                                        <p:tgtEl>
                                          <p:spTgt spid="269"/>
                                        </p:tgtEl>
                                        <p:attrNameLst>
                                          <p:attrName>ppt_w</p:attrName>
                                        </p:attrNameLst>
                                      </p:cBhvr>
                                      <p:tavLst>
                                        <p:tav tm="0">
                                          <p:val>
                                            <p:fltVal val="0"/>
                                          </p:val>
                                        </p:tav>
                                        <p:tav tm="100000">
                                          <p:val>
                                            <p:strVal val="#ppt_w"/>
                                          </p:val>
                                        </p:tav>
                                      </p:tavLst>
                                    </p:anim>
                                    <p:anim calcmode="lin" valueType="num">
                                      <p:cBhvr>
                                        <p:cTn id="82" dur="500" fill="hold"/>
                                        <p:tgtEl>
                                          <p:spTgt spid="269"/>
                                        </p:tgtEl>
                                        <p:attrNameLst>
                                          <p:attrName>ppt_h</p:attrName>
                                        </p:attrNameLst>
                                      </p:cBhvr>
                                      <p:tavLst>
                                        <p:tav tm="0">
                                          <p:val>
                                            <p:fltVal val="0"/>
                                          </p:val>
                                        </p:tav>
                                        <p:tav tm="100000">
                                          <p:val>
                                            <p:strVal val="#ppt_h"/>
                                          </p:val>
                                        </p:tav>
                                      </p:tavLst>
                                    </p:anim>
                                    <p:animEffect transition="in" filter="fade">
                                      <p:cBhvr>
                                        <p:cTn id="83" dur="500"/>
                                        <p:tgtEl>
                                          <p:spTgt spid="269"/>
                                        </p:tgtEl>
                                      </p:cBhvr>
                                    </p:animEffect>
                                  </p:childTnLst>
                                </p:cTn>
                              </p:par>
                            </p:childTnLst>
                          </p:cTn>
                        </p:par>
                        <p:par>
                          <p:cTn id="84" fill="hold">
                            <p:stCondLst>
                              <p:cond delay="5850"/>
                            </p:stCondLst>
                            <p:childTnLst>
                              <p:par>
                                <p:cTn id="85" presetID="53" presetClass="entr" presetSubtype="16" fill="hold" grpId="0" nodeType="afterEffect">
                                  <p:stCondLst>
                                    <p:cond delay="0"/>
                                  </p:stCondLst>
                                  <p:childTnLst>
                                    <p:set>
                                      <p:cBhvr>
                                        <p:cTn id="86" dur="1" fill="hold">
                                          <p:stCondLst>
                                            <p:cond delay="0"/>
                                          </p:stCondLst>
                                        </p:cTn>
                                        <p:tgtEl>
                                          <p:spTgt spid="271"/>
                                        </p:tgtEl>
                                        <p:attrNameLst>
                                          <p:attrName>style.visibility</p:attrName>
                                        </p:attrNameLst>
                                      </p:cBhvr>
                                      <p:to>
                                        <p:strVal val="visible"/>
                                      </p:to>
                                    </p:set>
                                    <p:anim calcmode="lin" valueType="num">
                                      <p:cBhvr>
                                        <p:cTn id="87" dur="500" fill="hold"/>
                                        <p:tgtEl>
                                          <p:spTgt spid="271"/>
                                        </p:tgtEl>
                                        <p:attrNameLst>
                                          <p:attrName>ppt_w</p:attrName>
                                        </p:attrNameLst>
                                      </p:cBhvr>
                                      <p:tavLst>
                                        <p:tav tm="0">
                                          <p:val>
                                            <p:fltVal val="0"/>
                                          </p:val>
                                        </p:tav>
                                        <p:tav tm="100000">
                                          <p:val>
                                            <p:strVal val="#ppt_w"/>
                                          </p:val>
                                        </p:tav>
                                      </p:tavLst>
                                    </p:anim>
                                    <p:anim calcmode="lin" valueType="num">
                                      <p:cBhvr>
                                        <p:cTn id="88" dur="500" fill="hold"/>
                                        <p:tgtEl>
                                          <p:spTgt spid="271"/>
                                        </p:tgtEl>
                                        <p:attrNameLst>
                                          <p:attrName>ppt_h</p:attrName>
                                        </p:attrNameLst>
                                      </p:cBhvr>
                                      <p:tavLst>
                                        <p:tav tm="0">
                                          <p:val>
                                            <p:fltVal val="0"/>
                                          </p:val>
                                        </p:tav>
                                        <p:tav tm="100000">
                                          <p:val>
                                            <p:strVal val="#ppt_h"/>
                                          </p:val>
                                        </p:tav>
                                      </p:tavLst>
                                    </p:anim>
                                    <p:animEffect transition="in" filter="fade">
                                      <p:cBhvr>
                                        <p:cTn id="89" dur="500"/>
                                        <p:tgtEl>
                                          <p:spTgt spid="271"/>
                                        </p:tgtEl>
                                      </p:cBhvr>
                                    </p:animEffect>
                                  </p:childTnLst>
                                </p:cTn>
                              </p:par>
                            </p:childTnLst>
                          </p:cTn>
                        </p:par>
                        <p:par>
                          <p:cTn id="90" fill="hold">
                            <p:stCondLst>
                              <p:cond delay="6350"/>
                            </p:stCondLst>
                            <p:childTnLst>
                              <p:par>
                                <p:cTn id="91" presetID="53" presetClass="entr" presetSubtype="16" fill="hold" grpId="0" nodeType="afterEffect">
                                  <p:stCondLst>
                                    <p:cond delay="0"/>
                                  </p:stCondLst>
                                  <p:iterate type="lt">
                                    <p:tmPct val="10000"/>
                                  </p:iterate>
                                  <p:childTnLst>
                                    <p:set>
                                      <p:cBhvr>
                                        <p:cTn id="92" dur="1" fill="hold">
                                          <p:stCondLst>
                                            <p:cond delay="0"/>
                                          </p:stCondLst>
                                        </p:cTn>
                                        <p:tgtEl>
                                          <p:spTgt spid="270"/>
                                        </p:tgtEl>
                                        <p:attrNameLst>
                                          <p:attrName>style.visibility</p:attrName>
                                        </p:attrNameLst>
                                      </p:cBhvr>
                                      <p:to>
                                        <p:strVal val="visible"/>
                                      </p:to>
                                    </p:set>
                                    <p:anim calcmode="lin" valueType="num">
                                      <p:cBhvr>
                                        <p:cTn id="93" dur="250" fill="hold"/>
                                        <p:tgtEl>
                                          <p:spTgt spid="270"/>
                                        </p:tgtEl>
                                        <p:attrNameLst>
                                          <p:attrName>ppt_w</p:attrName>
                                        </p:attrNameLst>
                                      </p:cBhvr>
                                      <p:tavLst>
                                        <p:tav tm="0">
                                          <p:val>
                                            <p:fltVal val="0"/>
                                          </p:val>
                                        </p:tav>
                                        <p:tav tm="100000">
                                          <p:val>
                                            <p:strVal val="#ppt_w"/>
                                          </p:val>
                                        </p:tav>
                                      </p:tavLst>
                                    </p:anim>
                                    <p:anim calcmode="lin" valueType="num">
                                      <p:cBhvr>
                                        <p:cTn id="94" dur="250" fill="hold"/>
                                        <p:tgtEl>
                                          <p:spTgt spid="270"/>
                                        </p:tgtEl>
                                        <p:attrNameLst>
                                          <p:attrName>ppt_h</p:attrName>
                                        </p:attrNameLst>
                                      </p:cBhvr>
                                      <p:tavLst>
                                        <p:tav tm="0">
                                          <p:val>
                                            <p:fltVal val="0"/>
                                          </p:val>
                                        </p:tav>
                                        <p:tav tm="100000">
                                          <p:val>
                                            <p:strVal val="#ppt_h"/>
                                          </p:val>
                                        </p:tav>
                                      </p:tavLst>
                                    </p:anim>
                                    <p:animEffect transition="in" filter="fade">
                                      <p:cBhvr>
                                        <p:cTn id="95" dur="250"/>
                                        <p:tgtEl>
                                          <p:spTgt spid="270"/>
                                        </p:tgtEl>
                                      </p:cBhvr>
                                    </p:animEffect>
                                  </p:childTnLst>
                                </p:cTn>
                              </p:par>
                            </p:childTnLst>
                          </p:cTn>
                        </p:par>
                        <p:par>
                          <p:cTn id="96" fill="hold">
                            <p:stCondLst>
                              <p:cond delay="7225"/>
                            </p:stCondLst>
                            <p:childTnLst>
                              <p:par>
                                <p:cTn id="97" presetID="53" presetClass="entr" presetSubtype="16" fill="hold" grpId="0" nodeType="afterEffect">
                                  <p:stCondLst>
                                    <p:cond delay="0"/>
                                  </p:stCondLst>
                                  <p:childTnLst>
                                    <p:set>
                                      <p:cBhvr>
                                        <p:cTn id="98" dur="1" fill="hold">
                                          <p:stCondLst>
                                            <p:cond delay="0"/>
                                          </p:stCondLst>
                                        </p:cTn>
                                        <p:tgtEl>
                                          <p:spTgt spid="272"/>
                                        </p:tgtEl>
                                        <p:attrNameLst>
                                          <p:attrName>style.visibility</p:attrName>
                                        </p:attrNameLst>
                                      </p:cBhvr>
                                      <p:to>
                                        <p:strVal val="visible"/>
                                      </p:to>
                                    </p:set>
                                    <p:anim calcmode="lin" valueType="num">
                                      <p:cBhvr>
                                        <p:cTn id="99" dur="500" fill="hold"/>
                                        <p:tgtEl>
                                          <p:spTgt spid="272"/>
                                        </p:tgtEl>
                                        <p:attrNameLst>
                                          <p:attrName>ppt_w</p:attrName>
                                        </p:attrNameLst>
                                      </p:cBhvr>
                                      <p:tavLst>
                                        <p:tav tm="0">
                                          <p:val>
                                            <p:fltVal val="0"/>
                                          </p:val>
                                        </p:tav>
                                        <p:tav tm="100000">
                                          <p:val>
                                            <p:strVal val="#ppt_w"/>
                                          </p:val>
                                        </p:tav>
                                      </p:tavLst>
                                    </p:anim>
                                    <p:anim calcmode="lin" valueType="num">
                                      <p:cBhvr>
                                        <p:cTn id="100" dur="500" fill="hold"/>
                                        <p:tgtEl>
                                          <p:spTgt spid="272"/>
                                        </p:tgtEl>
                                        <p:attrNameLst>
                                          <p:attrName>ppt_h</p:attrName>
                                        </p:attrNameLst>
                                      </p:cBhvr>
                                      <p:tavLst>
                                        <p:tav tm="0">
                                          <p:val>
                                            <p:fltVal val="0"/>
                                          </p:val>
                                        </p:tav>
                                        <p:tav tm="100000">
                                          <p:val>
                                            <p:strVal val="#ppt_h"/>
                                          </p:val>
                                        </p:tav>
                                      </p:tavLst>
                                    </p:anim>
                                    <p:animEffect transition="in" filter="fade">
                                      <p:cBhvr>
                                        <p:cTn id="101" dur="500"/>
                                        <p:tgtEl>
                                          <p:spTgt spid="272"/>
                                        </p:tgtEl>
                                      </p:cBhvr>
                                    </p:animEffect>
                                  </p:childTnLst>
                                </p:cTn>
                              </p:par>
                            </p:childTnLst>
                          </p:cTn>
                        </p:par>
                        <p:par>
                          <p:cTn id="102" fill="hold">
                            <p:stCondLst>
                              <p:cond delay="7725"/>
                            </p:stCondLst>
                            <p:childTnLst>
                              <p:par>
                                <p:cTn id="103" presetID="53" presetClass="entr" presetSubtype="16" fill="hold" grpId="0" nodeType="afterEffect">
                                  <p:stCondLst>
                                    <p:cond delay="0"/>
                                  </p:stCondLst>
                                  <p:childTnLst>
                                    <p:set>
                                      <p:cBhvr>
                                        <p:cTn id="104" dur="1" fill="hold">
                                          <p:stCondLst>
                                            <p:cond delay="0"/>
                                          </p:stCondLst>
                                        </p:cTn>
                                        <p:tgtEl>
                                          <p:spTgt spid="274"/>
                                        </p:tgtEl>
                                        <p:attrNameLst>
                                          <p:attrName>style.visibility</p:attrName>
                                        </p:attrNameLst>
                                      </p:cBhvr>
                                      <p:to>
                                        <p:strVal val="visible"/>
                                      </p:to>
                                    </p:set>
                                    <p:anim calcmode="lin" valueType="num">
                                      <p:cBhvr>
                                        <p:cTn id="105" dur="500" fill="hold"/>
                                        <p:tgtEl>
                                          <p:spTgt spid="274"/>
                                        </p:tgtEl>
                                        <p:attrNameLst>
                                          <p:attrName>ppt_w</p:attrName>
                                        </p:attrNameLst>
                                      </p:cBhvr>
                                      <p:tavLst>
                                        <p:tav tm="0">
                                          <p:val>
                                            <p:fltVal val="0"/>
                                          </p:val>
                                        </p:tav>
                                        <p:tav tm="100000">
                                          <p:val>
                                            <p:strVal val="#ppt_w"/>
                                          </p:val>
                                        </p:tav>
                                      </p:tavLst>
                                    </p:anim>
                                    <p:anim calcmode="lin" valueType="num">
                                      <p:cBhvr>
                                        <p:cTn id="106" dur="500" fill="hold"/>
                                        <p:tgtEl>
                                          <p:spTgt spid="274"/>
                                        </p:tgtEl>
                                        <p:attrNameLst>
                                          <p:attrName>ppt_h</p:attrName>
                                        </p:attrNameLst>
                                      </p:cBhvr>
                                      <p:tavLst>
                                        <p:tav tm="0">
                                          <p:val>
                                            <p:fltVal val="0"/>
                                          </p:val>
                                        </p:tav>
                                        <p:tav tm="100000">
                                          <p:val>
                                            <p:strVal val="#ppt_h"/>
                                          </p:val>
                                        </p:tav>
                                      </p:tavLst>
                                    </p:anim>
                                    <p:animEffect transition="in" filter="fade">
                                      <p:cBhvr>
                                        <p:cTn id="107" dur="500"/>
                                        <p:tgtEl>
                                          <p:spTgt spid="274"/>
                                        </p:tgtEl>
                                      </p:cBhvr>
                                    </p:animEffect>
                                  </p:childTnLst>
                                </p:cTn>
                              </p:par>
                            </p:childTnLst>
                          </p:cTn>
                        </p:par>
                        <p:par>
                          <p:cTn id="108" fill="hold">
                            <p:stCondLst>
                              <p:cond delay="8225"/>
                            </p:stCondLst>
                            <p:childTnLst>
                              <p:par>
                                <p:cTn id="109" presetID="53" presetClass="entr" presetSubtype="16" fill="hold" grpId="0" nodeType="afterEffect">
                                  <p:stCondLst>
                                    <p:cond delay="0"/>
                                  </p:stCondLst>
                                  <p:iterate type="lt">
                                    <p:tmPct val="10000"/>
                                  </p:iterate>
                                  <p:childTnLst>
                                    <p:set>
                                      <p:cBhvr>
                                        <p:cTn id="110" dur="1" fill="hold">
                                          <p:stCondLst>
                                            <p:cond delay="0"/>
                                          </p:stCondLst>
                                        </p:cTn>
                                        <p:tgtEl>
                                          <p:spTgt spid="273"/>
                                        </p:tgtEl>
                                        <p:attrNameLst>
                                          <p:attrName>style.visibility</p:attrName>
                                        </p:attrNameLst>
                                      </p:cBhvr>
                                      <p:to>
                                        <p:strVal val="visible"/>
                                      </p:to>
                                    </p:set>
                                    <p:anim calcmode="lin" valueType="num">
                                      <p:cBhvr>
                                        <p:cTn id="111" dur="250" fill="hold"/>
                                        <p:tgtEl>
                                          <p:spTgt spid="273"/>
                                        </p:tgtEl>
                                        <p:attrNameLst>
                                          <p:attrName>ppt_w</p:attrName>
                                        </p:attrNameLst>
                                      </p:cBhvr>
                                      <p:tavLst>
                                        <p:tav tm="0">
                                          <p:val>
                                            <p:fltVal val="0"/>
                                          </p:val>
                                        </p:tav>
                                        <p:tav tm="100000">
                                          <p:val>
                                            <p:strVal val="#ppt_w"/>
                                          </p:val>
                                        </p:tav>
                                      </p:tavLst>
                                    </p:anim>
                                    <p:anim calcmode="lin" valueType="num">
                                      <p:cBhvr>
                                        <p:cTn id="112" dur="250" fill="hold"/>
                                        <p:tgtEl>
                                          <p:spTgt spid="273"/>
                                        </p:tgtEl>
                                        <p:attrNameLst>
                                          <p:attrName>ppt_h</p:attrName>
                                        </p:attrNameLst>
                                      </p:cBhvr>
                                      <p:tavLst>
                                        <p:tav tm="0">
                                          <p:val>
                                            <p:fltVal val="0"/>
                                          </p:val>
                                        </p:tav>
                                        <p:tav tm="100000">
                                          <p:val>
                                            <p:strVal val="#ppt_h"/>
                                          </p:val>
                                        </p:tav>
                                      </p:tavLst>
                                    </p:anim>
                                    <p:animEffect transition="in" filter="fade">
                                      <p:cBhvr>
                                        <p:cTn id="113" dur="250"/>
                                        <p:tgtEl>
                                          <p:spTgt spid="273"/>
                                        </p:tgtEl>
                                      </p:cBhvr>
                                    </p:animEffect>
                                  </p:childTnLst>
                                </p:cTn>
                              </p:par>
                            </p:childTnLst>
                          </p:cTn>
                        </p:par>
                        <p:par>
                          <p:cTn id="114" fill="hold">
                            <p:stCondLst>
                              <p:cond delay="9100"/>
                            </p:stCondLst>
                            <p:childTnLst>
                              <p:par>
                                <p:cTn id="115" presetID="53" presetClass="entr" presetSubtype="16" fill="hold" grpId="0" nodeType="afterEffect">
                                  <p:stCondLst>
                                    <p:cond delay="0"/>
                                  </p:stCondLst>
                                  <p:childTnLst>
                                    <p:set>
                                      <p:cBhvr>
                                        <p:cTn id="116" dur="1" fill="hold">
                                          <p:stCondLst>
                                            <p:cond delay="0"/>
                                          </p:stCondLst>
                                        </p:cTn>
                                        <p:tgtEl>
                                          <p:spTgt spid="279"/>
                                        </p:tgtEl>
                                        <p:attrNameLst>
                                          <p:attrName>style.visibility</p:attrName>
                                        </p:attrNameLst>
                                      </p:cBhvr>
                                      <p:to>
                                        <p:strVal val="visible"/>
                                      </p:to>
                                    </p:set>
                                    <p:anim calcmode="lin" valueType="num">
                                      <p:cBhvr>
                                        <p:cTn id="117" dur="500" fill="hold"/>
                                        <p:tgtEl>
                                          <p:spTgt spid="279"/>
                                        </p:tgtEl>
                                        <p:attrNameLst>
                                          <p:attrName>ppt_w</p:attrName>
                                        </p:attrNameLst>
                                      </p:cBhvr>
                                      <p:tavLst>
                                        <p:tav tm="0">
                                          <p:val>
                                            <p:fltVal val="0"/>
                                          </p:val>
                                        </p:tav>
                                        <p:tav tm="100000">
                                          <p:val>
                                            <p:strVal val="#ppt_w"/>
                                          </p:val>
                                        </p:tav>
                                      </p:tavLst>
                                    </p:anim>
                                    <p:anim calcmode="lin" valueType="num">
                                      <p:cBhvr>
                                        <p:cTn id="118" dur="500" fill="hold"/>
                                        <p:tgtEl>
                                          <p:spTgt spid="279"/>
                                        </p:tgtEl>
                                        <p:attrNameLst>
                                          <p:attrName>ppt_h</p:attrName>
                                        </p:attrNameLst>
                                      </p:cBhvr>
                                      <p:tavLst>
                                        <p:tav tm="0">
                                          <p:val>
                                            <p:fltVal val="0"/>
                                          </p:val>
                                        </p:tav>
                                        <p:tav tm="100000">
                                          <p:val>
                                            <p:strVal val="#ppt_h"/>
                                          </p:val>
                                        </p:tav>
                                      </p:tavLst>
                                    </p:anim>
                                    <p:animEffect transition="in" filter="fade">
                                      <p:cBhvr>
                                        <p:cTn id="119" dur="500"/>
                                        <p:tgtEl>
                                          <p:spTgt spid="279"/>
                                        </p:tgtEl>
                                      </p:cBhvr>
                                    </p:animEffect>
                                  </p:childTnLst>
                                </p:cTn>
                              </p:par>
                            </p:childTnLst>
                          </p:cTn>
                        </p:par>
                        <p:par>
                          <p:cTn id="120" fill="hold">
                            <p:stCondLst>
                              <p:cond delay="9600"/>
                            </p:stCondLst>
                            <p:childTnLst>
                              <p:par>
                                <p:cTn id="121" presetID="53" presetClass="entr" presetSubtype="16" fill="hold" grpId="0" nodeType="afterEffect">
                                  <p:stCondLst>
                                    <p:cond delay="0"/>
                                  </p:stCondLst>
                                  <p:childTnLst>
                                    <p:set>
                                      <p:cBhvr>
                                        <p:cTn id="122" dur="1" fill="hold">
                                          <p:stCondLst>
                                            <p:cond delay="0"/>
                                          </p:stCondLst>
                                        </p:cTn>
                                        <p:tgtEl>
                                          <p:spTgt spid="280"/>
                                        </p:tgtEl>
                                        <p:attrNameLst>
                                          <p:attrName>style.visibility</p:attrName>
                                        </p:attrNameLst>
                                      </p:cBhvr>
                                      <p:to>
                                        <p:strVal val="visible"/>
                                      </p:to>
                                    </p:set>
                                    <p:anim calcmode="lin" valueType="num">
                                      <p:cBhvr>
                                        <p:cTn id="123" dur="500" fill="hold"/>
                                        <p:tgtEl>
                                          <p:spTgt spid="280"/>
                                        </p:tgtEl>
                                        <p:attrNameLst>
                                          <p:attrName>ppt_w</p:attrName>
                                        </p:attrNameLst>
                                      </p:cBhvr>
                                      <p:tavLst>
                                        <p:tav tm="0">
                                          <p:val>
                                            <p:fltVal val="0"/>
                                          </p:val>
                                        </p:tav>
                                        <p:tav tm="100000">
                                          <p:val>
                                            <p:strVal val="#ppt_w"/>
                                          </p:val>
                                        </p:tav>
                                      </p:tavLst>
                                    </p:anim>
                                    <p:anim calcmode="lin" valueType="num">
                                      <p:cBhvr>
                                        <p:cTn id="124" dur="500" fill="hold"/>
                                        <p:tgtEl>
                                          <p:spTgt spid="280"/>
                                        </p:tgtEl>
                                        <p:attrNameLst>
                                          <p:attrName>ppt_h</p:attrName>
                                        </p:attrNameLst>
                                      </p:cBhvr>
                                      <p:tavLst>
                                        <p:tav tm="0">
                                          <p:val>
                                            <p:fltVal val="0"/>
                                          </p:val>
                                        </p:tav>
                                        <p:tav tm="100000">
                                          <p:val>
                                            <p:strVal val="#ppt_h"/>
                                          </p:val>
                                        </p:tav>
                                      </p:tavLst>
                                    </p:anim>
                                    <p:animEffect transition="in" filter="fade">
                                      <p:cBhvr>
                                        <p:cTn id="125" dur="500"/>
                                        <p:tgtEl>
                                          <p:spTgt spid="280"/>
                                        </p:tgtEl>
                                      </p:cBhvr>
                                    </p:animEffect>
                                  </p:childTnLst>
                                </p:cTn>
                              </p:par>
                            </p:childTnLst>
                          </p:cTn>
                        </p:par>
                        <p:par>
                          <p:cTn id="126" fill="hold">
                            <p:stCondLst>
                              <p:cond delay="10100"/>
                            </p:stCondLst>
                            <p:childTnLst>
                              <p:par>
                                <p:cTn id="127" presetID="53" presetClass="entr" presetSubtype="16" fill="hold" grpId="0" nodeType="afterEffect">
                                  <p:stCondLst>
                                    <p:cond delay="0"/>
                                  </p:stCondLst>
                                  <p:childTnLst>
                                    <p:set>
                                      <p:cBhvr>
                                        <p:cTn id="128" dur="1" fill="hold">
                                          <p:stCondLst>
                                            <p:cond delay="0"/>
                                          </p:stCondLst>
                                        </p:cTn>
                                        <p:tgtEl>
                                          <p:spTgt spid="281"/>
                                        </p:tgtEl>
                                        <p:attrNameLst>
                                          <p:attrName>style.visibility</p:attrName>
                                        </p:attrNameLst>
                                      </p:cBhvr>
                                      <p:to>
                                        <p:strVal val="visible"/>
                                      </p:to>
                                    </p:set>
                                    <p:anim calcmode="lin" valueType="num">
                                      <p:cBhvr>
                                        <p:cTn id="129" dur="500" fill="hold"/>
                                        <p:tgtEl>
                                          <p:spTgt spid="281"/>
                                        </p:tgtEl>
                                        <p:attrNameLst>
                                          <p:attrName>ppt_w</p:attrName>
                                        </p:attrNameLst>
                                      </p:cBhvr>
                                      <p:tavLst>
                                        <p:tav tm="0">
                                          <p:val>
                                            <p:fltVal val="0"/>
                                          </p:val>
                                        </p:tav>
                                        <p:tav tm="100000">
                                          <p:val>
                                            <p:strVal val="#ppt_w"/>
                                          </p:val>
                                        </p:tav>
                                      </p:tavLst>
                                    </p:anim>
                                    <p:anim calcmode="lin" valueType="num">
                                      <p:cBhvr>
                                        <p:cTn id="130" dur="500" fill="hold"/>
                                        <p:tgtEl>
                                          <p:spTgt spid="281"/>
                                        </p:tgtEl>
                                        <p:attrNameLst>
                                          <p:attrName>ppt_h</p:attrName>
                                        </p:attrNameLst>
                                      </p:cBhvr>
                                      <p:tavLst>
                                        <p:tav tm="0">
                                          <p:val>
                                            <p:fltVal val="0"/>
                                          </p:val>
                                        </p:tav>
                                        <p:tav tm="100000">
                                          <p:val>
                                            <p:strVal val="#ppt_h"/>
                                          </p:val>
                                        </p:tav>
                                      </p:tavLst>
                                    </p:anim>
                                    <p:animEffect transition="in" filter="fade">
                                      <p:cBhvr>
                                        <p:cTn id="131" dur="500"/>
                                        <p:tgtEl>
                                          <p:spTgt spid="281"/>
                                        </p:tgtEl>
                                      </p:cBhvr>
                                    </p:animEffect>
                                  </p:childTnLst>
                                </p:cTn>
                              </p:par>
                            </p:childTnLst>
                          </p:cTn>
                        </p:par>
                        <p:par>
                          <p:cTn id="132" fill="hold">
                            <p:stCondLst>
                              <p:cond delay="10600"/>
                            </p:stCondLst>
                            <p:childTnLst>
                              <p:par>
                                <p:cTn id="133" presetID="53" presetClass="entr" presetSubtype="16" fill="hold" grpId="0" nodeType="afterEffect">
                                  <p:stCondLst>
                                    <p:cond delay="0"/>
                                  </p:stCondLst>
                                  <p:childTnLst>
                                    <p:set>
                                      <p:cBhvr>
                                        <p:cTn id="134" dur="1" fill="hold">
                                          <p:stCondLst>
                                            <p:cond delay="0"/>
                                          </p:stCondLst>
                                        </p:cTn>
                                        <p:tgtEl>
                                          <p:spTgt spid="282"/>
                                        </p:tgtEl>
                                        <p:attrNameLst>
                                          <p:attrName>style.visibility</p:attrName>
                                        </p:attrNameLst>
                                      </p:cBhvr>
                                      <p:to>
                                        <p:strVal val="visible"/>
                                      </p:to>
                                    </p:set>
                                    <p:anim calcmode="lin" valueType="num">
                                      <p:cBhvr>
                                        <p:cTn id="135" dur="500" fill="hold"/>
                                        <p:tgtEl>
                                          <p:spTgt spid="282"/>
                                        </p:tgtEl>
                                        <p:attrNameLst>
                                          <p:attrName>ppt_w</p:attrName>
                                        </p:attrNameLst>
                                      </p:cBhvr>
                                      <p:tavLst>
                                        <p:tav tm="0">
                                          <p:val>
                                            <p:fltVal val="0"/>
                                          </p:val>
                                        </p:tav>
                                        <p:tav tm="100000">
                                          <p:val>
                                            <p:strVal val="#ppt_w"/>
                                          </p:val>
                                        </p:tav>
                                      </p:tavLst>
                                    </p:anim>
                                    <p:anim calcmode="lin" valueType="num">
                                      <p:cBhvr>
                                        <p:cTn id="136" dur="500" fill="hold"/>
                                        <p:tgtEl>
                                          <p:spTgt spid="282"/>
                                        </p:tgtEl>
                                        <p:attrNameLst>
                                          <p:attrName>ppt_h</p:attrName>
                                        </p:attrNameLst>
                                      </p:cBhvr>
                                      <p:tavLst>
                                        <p:tav tm="0">
                                          <p:val>
                                            <p:fltVal val="0"/>
                                          </p:val>
                                        </p:tav>
                                        <p:tav tm="100000">
                                          <p:val>
                                            <p:strVal val="#ppt_h"/>
                                          </p:val>
                                        </p:tav>
                                      </p:tavLst>
                                    </p:anim>
                                    <p:animEffect transition="in" filter="fade">
                                      <p:cBhvr>
                                        <p:cTn id="137"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2" grpId="0" animBg="1"/>
      <p:bldP spid="230" grpId="0" animBg="1"/>
      <p:bldP spid="233" grpId="0" animBg="1"/>
      <p:bldP spid="256" grpId="0" animBg="1"/>
      <p:bldP spid="263" grpId="0" animBg="1"/>
      <p:bldP spid="264" grpId="0"/>
      <p:bldP spid="265" grpId="0"/>
      <p:bldP spid="266" grpId="0" animBg="1"/>
      <p:bldP spid="267" grpId="0"/>
      <p:bldP spid="268" grpId="0"/>
      <p:bldP spid="269" grpId="0" animBg="1"/>
      <p:bldP spid="270" grpId="0"/>
      <p:bldP spid="271" grpId="0"/>
      <p:bldP spid="272" grpId="0" animBg="1"/>
      <p:bldP spid="273" grpId="0"/>
      <p:bldP spid="274" grpId="0"/>
      <p:bldP spid="279" grpId="0" animBg="1"/>
      <p:bldP spid="280" grpId="0" animBg="1"/>
      <p:bldP spid="281" grpId="0" animBg="1"/>
      <p:bldP spid="2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54480" cy="46037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研究目的</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082165"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purposes</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grpSp>
        <p:nvGrpSpPr>
          <p:cNvPr id="426" name="组合 425"/>
          <p:cNvGrpSpPr/>
          <p:nvPr/>
        </p:nvGrpSpPr>
        <p:grpSpPr>
          <a:xfrm>
            <a:off x="749218" y="1469111"/>
            <a:ext cx="1743589" cy="364416"/>
            <a:chOff x="4870510" y="1315017"/>
            <a:chExt cx="1743589" cy="364416"/>
          </a:xfrm>
          <a:solidFill>
            <a:srgbClr val="6C448A"/>
          </a:solidFill>
        </p:grpSpPr>
        <p:sp>
          <p:nvSpPr>
            <p:cNvPr id="427" name="矩形 426"/>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9" name="椭圆 428"/>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0"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研究主要目的</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435" name="文本框 434"/>
          <p:cNvSpPr txBox="1"/>
          <p:nvPr/>
        </p:nvSpPr>
        <p:spPr>
          <a:xfrm>
            <a:off x="1090523" y="2337503"/>
            <a:ext cx="7090293" cy="92333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zh-CN" altLang="en-US" dirty="0"/>
              <a:t>在此输入文字在此输入文字在此输入文字在此输入文字在此输</a:t>
            </a:r>
            <a:endParaRPr lang="en-US" altLang="zh-CN" dirty="0"/>
          </a:p>
          <a:p>
            <a:pPr>
              <a:lnSpc>
                <a:spcPct val="150000"/>
              </a:lnSpc>
            </a:pPr>
            <a:r>
              <a:rPr lang="zh-CN" altLang="en-US" dirty="0"/>
              <a:t>     入文字在此输入文字</a:t>
            </a:r>
            <a:endParaRPr lang="zh-CN" altLang="en-US" dirty="0"/>
          </a:p>
        </p:txBody>
      </p:sp>
      <p:sp>
        <p:nvSpPr>
          <p:cNvPr id="439" name="文本框 438"/>
          <p:cNvSpPr txBox="1"/>
          <p:nvPr/>
        </p:nvSpPr>
        <p:spPr>
          <a:xfrm>
            <a:off x="1090523" y="3357541"/>
            <a:ext cx="7090293" cy="92333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zh-CN" altLang="en-US" dirty="0"/>
              <a:t>在此输入文字在此输入文字在此输入文字在此输入文字在此输</a:t>
            </a:r>
            <a:endParaRPr lang="en-US" altLang="zh-CN" dirty="0"/>
          </a:p>
          <a:p>
            <a:pPr>
              <a:lnSpc>
                <a:spcPct val="150000"/>
              </a:lnSpc>
            </a:pPr>
            <a:r>
              <a:rPr lang="zh-CN" altLang="en-US" dirty="0"/>
              <a:t>     入文字在此输入文字</a:t>
            </a:r>
            <a:endParaRPr lang="zh-CN" altLang="en-US" dirty="0"/>
          </a:p>
        </p:txBody>
      </p:sp>
      <p:sp>
        <p:nvSpPr>
          <p:cNvPr id="440" name="文本框 439"/>
          <p:cNvSpPr txBox="1"/>
          <p:nvPr/>
        </p:nvSpPr>
        <p:spPr>
          <a:xfrm>
            <a:off x="1090523" y="4378796"/>
            <a:ext cx="7090293" cy="92333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zh-CN" altLang="en-US" dirty="0"/>
              <a:t>在此输入文字在此输入文字在此输入文字在此输入文字在此输</a:t>
            </a:r>
            <a:endParaRPr lang="en-US" altLang="zh-CN" dirty="0"/>
          </a:p>
          <a:p>
            <a:pPr>
              <a:lnSpc>
                <a:spcPct val="150000"/>
              </a:lnSpc>
            </a:pPr>
            <a:r>
              <a:rPr lang="zh-CN" altLang="en-US" dirty="0"/>
              <a:t>     入文字在此输入文字</a:t>
            </a:r>
            <a:endParaRPr lang="zh-CN" altLang="en-US" dirty="0"/>
          </a:p>
        </p:txBody>
      </p:sp>
      <p:pic>
        <p:nvPicPr>
          <p:cNvPr id="421"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422" name="组合 421"/>
          <p:cNvGrpSpPr/>
          <p:nvPr/>
        </p:nvGrpSpPr>
        <p:grpSpPr>
          <a:xfrm>
            <a:off x="9232900" y="6461125"/>
            <a:ext cx="2959100" cy="396875"/>
            <a:chOff x="9259" y="10212"/>
            <a:chExt cx="4660" cy="625"/>
          </a:xfrm>
        </p:grpSpPr>
        <p:sp>
          <p:nvSpPr>
            <p:cNvPr id="423" name="矩形 422"/>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文本框 423"/>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425" name="文本框 424"/>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
        <p:nvSpPr>
          <p:cNvPr id="431" name="statistics-settings_72708"/>
          <p:cNvSpPr>
            <a:spLocks noChangeAspect="1"/>
          </p:cNvSpPr>
          <p:nvPr/>
        </p:nvSpPr>
        <p:spPr bwMode="auto">
          <a:xfrm>
            <a:off x="8180816" y="2060242"/>
            <a:ext cx="3369866" cy="3241884"/>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6C448A"/>
          </a:solidFill>
          <a:ln>
            <a:solidFill>
              <a:srgbClr val="6C448A"/>
            </a:solid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TextBox 23"/>
          <p:cNvSpPr txBox="1"/>
          <p:nvPr/>
        </p:nvSpPr>
        <p:spPr>
          <a:xfrm>
            <a:off x="5827562" y="3947161"/>
            <a:ext cx="1906612"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国内研究进展</a:t>
            </a:r>
            <a:endParaRPr lang="zh-CN" altLang="en-US" sz="2000" dirty="0">
              <a:solidFill>
                <a:schemeClr val="tx1"/>
              </a:solidFill>
              <a:latin typeface="微软雅黑" panose="020B0503020204020204" charset="-122"/>
              <a:ea typeface="微软雅黑" panose="020B0503020204020204" charset="-122"/>
            </a:endParaRPr>
          </a:p>
        </p:txBody>
      </p:sp>
      <p:sp>
        <p:nvSpPr>
          <p:cNvPr id="4" name="TextBox 24"/>
          <p:cNvSpPr txBox="1"/>
          <p:nvPr/>
        </p:nvSpPr>
        <p:spPr>
          <a:xfrm>
            <a:off x="5827562" y="4384041"/>
            <a:ext cx="1906612"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latin typeface="微软雅黑" panose="020B0503020204020204" charset="-122"/>
                <a:ea typeface="微软雅黑" panose="020B0503020204020204" charset="-122"/>
              </a:rPr>
              <a:t>国外研究进展</a:t>
            </a:r>
            <a:endParaRPr lang="zh-CN" altLang="en-US" sz="2000" dirty="0">
              <a:solidFill>
                <a:schemeClr val="tx1"/>
              </a:solidFill>
              <a:latin typeface="微软雅黑" panose="020B0503020204020204" charset="-122"/>
              <a:ea typeface="微软雅黑" panose="020B0503020204020204" charset="-122"/>
            </a:endParaRPr>
          </a:p>
        </p:txBody>
      </p:sp>
      <p:grpSp>
        <p:nvGrpSpPr>
          <p:cNvPr id="5" name="组合 4"/>
          <p:cNvGrpSpPr/>
          <p:nvPr/>
        </p:nvGrpSpPr>
        <p:grpSpPr>
          <a:xfrm>
            <a:off x="4947452" y="2261232"/>
            <a:ext cx="3144130" cy="1001954"/>
            <a:chOff x="3773160" y="1275716"/>
            <a:chExt cx="3144300" cy="751331"/>
          </a:xfrm>
        </p:grpSpPr>
        <p:sp>
          <p:nvSpPr>
            <p:cNvPr id="6" name="TextBox 4"/>
            <p:cNvSpPr txBox="1"/>
            <p:nvPr/>
          </p:nvSpPr>
          <p:spPr>
            <a:xfrm>
              <a:off x="3773160" y="1275716"/>
              <a:ext cx="3144300" cy="398115"/>
            </a:xfrm>
            <a:prstGeom prst="rect">
              <a:avLst/>
            </a:prstGeom>
            <a:noFill/>
          </p:spPr>
          <p:txBody>
            <a:bodyPr wrap="none" lIns="68580" tIns="34290" rIns="68580" bIns="34290" rtlCol="0">
              <a:spAutoFit/>
            </a:bodyPr>
            <a:lstStyle/>
            <a:p>
              <a:r>
                <a:rPr lang="en-US" altLang="zh-CN" sz="3000" dirty="0">
                  <a:solidFill>
                    <a:srgbClr val="6C448A"/>
                  </a:solidFill>
                  <a:latin typeface="Impact" panose="020B0806030902050204" pitchFamily="34" charset="0"/>
                </a:rPr>
                <a:t>Research progress</a:t>
              </a:r>
              <a:endParaRPr lang="en-US" altLang="zh-CN" sz="3000" dirty="0">
                <a:solidFill>
                  <a:srgbClr val="6C448A"/>
                </a:solidFill>
                <a:latin typeface="Impact" panose="020B0806030902050204" pitchFamily="34" charset="0"/>
              </a:endParaRPr>
            </a:p>
          </p:txBody>
        </p:sp>
        <p:sp>
          <p:nvSpPr>
            <p:cNvPr id="7" name="文本框 6"/>
            <p:cNvSpPr txBox="1"/>
            <p:nvPr/>
          </p:nvSpPr>
          <p:spPr>
            <a:xfrm>
              <a:off x="3773282" y="1698169"/>
              <a:ext cx="1369680"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研究进展</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第二部分</a:t>
            </a:r>
            <a:endParaRPr lang="zh-CN" altLang="en-US" sz="3200" b="1" dirty="0">
              <a:solidFill>
                <a:schemeClr val="bg1"/>
              </a:solidFill>
              <a:latin typeface="微软雅黑" panose="020B0503020204020204" charset="-122"/>
              <a:ea typeface="微软雅黑" panose="020B0503020204020204" charset="-122"/>
            </a:endParaRP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3" name="组合 22"/>
          <p:cNvGrpSpPr/>
          <p:nvPr/>
        </p:nvGrpSpPr>
        <p:grpSpPr>
          <a:xfrm>
            <a:off x="9232900" y="6461125"/>
            <a:ext cx="2959100" cy="396875"/>
            <a:chOff x="9259" y="10212"/>
            <a:chExt cx="4660" cy="625"/>
          </a:xfrm>
        </p:grpSpPr>
        <p:sp>
          <p:nvSpPr>
            <p:cNvPr id="24" name="矩形 23"/>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26" name="文本框 25"/>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研究进展</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082165"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progress</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grpSp>
        <p:nvGrpSpPr>
          <p:cNvPr id="65" name="组合 64"/>
          <p:cNvGrpSpPr/>
          <p:nvPr/>
        </p:nvGrpSpPr>
        <p:grpSpPr>
          <a:xfrm>
            <a:off x="1212527" y="4133714"/>
            <a:ext cx="2792095" cy="1928495"/>
            <a:chOff x="1622" y="6900"/>
            <a:chExt cx="4397" cy="3037"/>
          </a:xfrm>
        </p:grpSpPr>
        <p:grpSp>
          <p:nvGrpSpPr>
            <p:cNvPr id="66" name="组合 65"/>
            <p:cNvGrpSpPr/>
            <p:nvPr/>
          </p:nvGrpSpPr>
          <p:grpSpPr>
            <a:xfrm>
              <a:off x="1622" y="7283"/>
              <a:ext cx="4397" cy="2654"/>
              <a:chOff x="5435" y="1899"/>
              <a:chExt cx="4397" cy="2654"/>
            </a:xfrm>
          </p:grpSpPr>
          <p:sp>
            <p:nvSpPr>
              <p:cNvPr id="68" name="矩形 67"/>
              <p:cNvSpPr/>
              <p:nvPr/>
            </p:nvSpPr>
            <p:spPr>
              <a:xfrm>
                <a:off x="5632" y="2125"/>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p:cNvSpPr/>
              <p:nvPr/>
            </p:nvSpPr>
            <p:spPr>
              <a:xfrm>
                <a:off x="5435" y="1899"/>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grpSp>
        <p:cxnSp>
          <p:nvCxnSpPr>
            <p:cNvPr id="67" name="直接连接符 66"/>
            <p:cNvCxnSpPr/>
            <p:nvPr/>
          </p:nvCxnSpPr>
          <p:spPr>
            <a:xfrm flipH="1" flipV="1">
              <a:off x="5710" y="6900"/>
              <a:ext cx="0" cy="567"/>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sp>
        <p:nvSpPr>
          <p:cNvPr id="71" name="燕尾形 103"/>
          <p:cNvSpPr/>
          <p:nvPr/>
        </p:nvSpPr>
        <p:spPr>
          <a:xfrm>
            <a:off x="1751247" y="3564119"/>
            <a:ext cx="1760130" cy="498475"/>
          </a:xfrm>
          <a:prstGeom prst="chevron">
            <a:avLst>
              <a:gd name="adj" fmla="val 5442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grpSp>
        <p:nvGrpSpPr>
          <p:cNvPr id="72" name="组合 71"/>
          <p:cNvGrpSpPr>
            <a:grpSpLocks noChangeAspect="1"/>
          </p:cNvGrpSpPr>
          <p:nvPr/>
        </p:nvGrpSpPr>
        <p:grpSpPr>
          <a:xfrm>
            <a:off x="10941050" y="3256779"/>
            <a:ext cx="1035685" cy="1168400"/>
            <a:chOff x="5276750" y="3446687"/>
            <a:chExt cx="533400" cy="499045"/>
          </a:xfrm>
          <a:solidFill>
            <a:srgbClr val="6C448A"/>
          </a:solidFill>
        </p:grpSpPr>
        <p:sp>
          <p:nvSpPr>
            <p:cNvPr id="73" name="Oval 312"/>
            <p:cNvSpPr>
              <a:spLocks noChangeArrowheads="1"/>
            </p:cNvSpPr>
            <p:nvPr/>
          </p:nvSpPr>
          <p:spPr bwMode="auto">
            <a:xfrm>
              <a:off x="5617530" y="3446687"/>
              <a:ext cx="93663" cy="88900"/>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90"/>
            </a:p>
          </p:txBody>
        </p:sp>
        <p:sp>
          <p:nvSpPr>
            <p:cNvPr id="74" name="Freeform 313"/>
            <p:cNvSpPr/>
            <p:nvPr/>
          </p:nvSpPr>
          <p:spPr bwMode="auto">
            <a:xfrm>
              <a:off x="5276750"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90"/>
            </a:p>
          </p:txBody>
        </p:sp>
      </p:grpSp>
      <p:sp>
        <p:nvSpPr>
          <p:cNvPr id="75" name="燕尾形 5"/>
          <p:cNvSpPr/>
          <p:nvPr/>
        </p:nvSpPr>
        <p:spPr>
          <a:xfrm>
            <a:off x="3561122" y="3564119"/>
            <a:ext cx="1814746" cy="498475"/>
          </a:xfrm>
          <a:prstGeom prst="chevron">
            <a:avLst>
              <a:gd name="adj" fmla="val 5442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76" name="燕尾形 6"/>
          <p:cNvSpPr/>
          <p:nvPr/>
        </p:nvSpPr>
        <p:spPr>
          <a:xfrm>
            <a:off x="5365284" y="3555228"/>
            <a:ext cx="1699008" cy="498475"/>
          </a:xfrm>
          <a:prstGeom prst="chevron">
            <a:avLst>
              <a:gd name="adj" fmla="val 5442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77" name="燕尾形 8"/>
          <p:cNvSpPr/>
          <p:nvPr/>
        </p:nvSpPr>
        <p:spPr>
          <a:xfrm>
            <a:off x="7185743" y="3564119"/>
            <a:ext cx="1749335" cy="498475"/>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78" name="燕尾形 9"/>
          <p:cNvSpPr/>
          <p:nvPr/>
        </p:nvSpPr>
        <p:spPr>
          <a:xfrm>
            <a:off x="8988509" y="3564119"/>
            <a:ext cx="1847766" cy="498475"/>
          </a:xfrm>
          <a:prstGeom prst="chevron">
            <a:avLst>
              <a:gd name="adj" fmla="val 5442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cxnSp>
        <p:nvCxnSpPr>
          <p:cNvPr id="80" name="直接连接符 79"/>
          <p:cNvCxnSpPr/>
          <p:nvPr/>
        </p:nvCxnSpPr>
        <p:spPr>
          <a:xfrm>
            <a:off x="1910022" y="3180825"/>
            <a:ext cx="0" cy="360045"/>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1204272" y="1411113"/>
            <a:ext cx="2800350" cy="1713865"/>
            <a:chOff x="1515" y="6895"/>
            <a:chExt cx="4410" cy="2699"/>
          </a:xfrm>
        </p:grpSpPr>
        <p:sp>
          <p:nvSpPr>
            <p:cNvPr id="89" name="矩形 88"/>
            <p:cNvSpPr/>
            <p:nvPr/>
          </p:nvSpPr>
          <p:spPr>
            <a:xfrm>
              <a:off x="1725" y="7166"/>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515" y="6895"/>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US" dirty="0">
                <a:solidFill>
                  <a:schemeClr val="bg1"/>
                </a:solidFill>
              </a:endParaRPr>
            </a:p>
          </p:txBody>
        </p:sp>
      </p:grpSp>
      <p:sp>
        <p:nvSpPr>
          <p:cNvPr id="83" name="文本框 82"/>
          <p:cNvSpPr txBox="1"/>
          <p:nvPr/>
        </p:nvSpPr>
        <p:spPr>
          <a:xfrm>
            <a:off x="1406213" y="1738002"/>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sp>
        <p:nvSpPr>
          <p:cNvPr id="84" name="文本框 83"/>
          <p:cNvSpPr txBox="1"/>
          <p:nvPr/>
        </p:nvSpPr>
        <p:spPr>
          <a:xfrm>
            <a:off x="4653915" y="1686424"/>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sp>
        <p:nvSpPr>
          <p:cNvPr id="85" name="文本框 84"/>
          <p:cNvSpPr txBox="1"/>
          <p:nvPr/>
        </p:nvSpPr>
        <p:spPr>
          <a:xfrm>
            <a:off x="4642386" y="4756818"/>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sp>
        <p:nvSpPr>
          <p:cNvPr id="86" name="文本框 85"/>
          <p:cNvSpPr txBox="1"/>
          <p:nvPr/>
        </p:nvSpPr>
        <p:spPr>
          <a:xfrm>
            <a:off x="1371594" y="4766978"/>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sp>
        <p:nvSpPr>
          <p:cNvPr id="87" name="文本框 86"/>
          <p:cNvSpPr txBox="1"/>
          <p:nvPr/>
        </p:nvSpPr>
        <p:spPr>
          <a:xfrm>
            <a:off x="7895595" y="1711018"/>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sp>
        <p:nvSpPr>
          <p:cNvPr id="88" name="文本框 87"/>
          <p:cNvSpPr txBox="1"/>
          <p:nvPr/>
        </p:nvSpPr>
        <p:spPr>
          <a:xfrm>
            <a:off x="7844339" y="4695823"/>
            <a:ext cx="2621915" cy="1052830"/>
          </a:xfrm>
          <a:prstGeom prst="rect">
            <a:avLst/>
          </a:prstGeom>
          <a:noFill/>
          <a:ln w="9525">
            <a:noFill/>
          </a:ln>
        </p:spPr>
        <p:txBody>
          <a:bodyPr wrap="square">
            <a:spAutoFit/>
          </a:bodyPr>
          <a:lstStyle/>
          <a:p>
            <a:pPr indent="0" algn="just" fontAlgn="auto">
              <a:lnSpc>
                <a:spcPct val="130000"/>
              </a:lnSpc>
            </a:pPr>
            <a:r>
              <a:rPr lang="zh-CN" altLang="en-US" sz="1600" dirty="0">
                <a:solidFill>
                  <a:srgbClr val="595959"/>
                </a:solidFill>
                <a:latin typeface="微软雅黑" panose="020B0503020204020204" charset="-122"/>
                <a:ea typeface="微软雅黑" panose="020B0503020204020204" charset="-122"/>
              </a:rPr>
              <a:t>在这里输入文字在这里输入文字在这里输入文字在这里输入文字</a:t>
            </a:r>
            <a:endParaRPr sz="1600" dirty="0">
              <a:solidFill>
                <a:srgbClr val="595959"/>
              </a:solidFill>
              <a:latin typeface="微软雅黑" panose="020B0503020204020204" charset="-122"/>
              <a:ea typeface="微软雅黑" panose="020B0503020204020204" charset="-122"/>
            </a:endParaRPr>
          </a:p>
        </p:txBody>
      </p:sp>
      <p:grpSp>
        <p:nvGrpSpPr>
          <p:cNvPr id="91" name="组合 90"/>
          <p:cNvGrpSpPr/>
          <p:nvPr/>
        </p:nvGrpSpPr>
        <p:grpSpPr>
          <a:xfrm>
            <a:off x="4456966" y="4152298"/>
            <a:ext cx="2807335" cy="1915160"/>
            <a:chOff x="8188" y="6914"/>
            <a:chExt cx="4421" cy="3016"/>
          </a:xfrm>
        </p:grpSpPr>
        <p:sp>
          <p:nvSpPr>
            <p:cNvPr id="92" name="矩形 91"/>
            <p:cNvSpPr/>
            <p:nvPr/>
          </p:nvSpPr>
          <p:spPr>
            <a:xfrm>
              <a:off x="8409" y="7502"/>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8188" y="7381"/>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a:solidFill>
                  <a:schemeClr val="bg1"/>
                </a:solidFill>
              </a:endParaRPr>
            </a:p>
          </p:txBody>
        </p:sp>
        <p:cxnSp>
          <p:nvCxnSpPr>
            <p:cNvPr id="94" name="直接连接符 93"/>
            <p:cNvCxnSpPr/>
            <p:nvPr/>
          </p:nvCxnSpPr>
          <p:spPr>
            <a:xfrm flipH="1" flipV="1">
              <a:off x="11491" y="6914"/>
              <a:ext cx="0" cy="567"/>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4468495" y="1448299"/>
            <a:ext cx="2807335" cy="2044700"/>
            <a:chOff x="8188" y="2750"/>
            <a:chExt cx="4421" cy="3220"/>
          </a:xfrm>
        </p:grpSpPr>
        <p:sp>
          <p:nvSpPr>
            <p:cNvPr id="96" name="椭圆 95"/>
            <p:cNvSpPr/>
            <p:nvPr/>
          </p:nvSpPr>
          <p:spPr>
            <a:xfrm>
              <a:off x="8188" y="2750"/>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US" dirty="0">
                <a:solidFill>
                  <a:schemeClr val="bg1"/>
                </a:solidFill>
              </a:endParaRPr>
            </a:p>
          </p:txBody>
        </p:sp>
        <p:sp>
          <p:nvSpPr>
            <p:cNvPr id="97" name="矩形 96"/>
            <p:cNvSpPr/>
            <p:nvPr/>
          </p:nvSpPr>
          <p:spPr>
            <a:xfrm>
              <a:off x="8409" y="2951"/>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p:nvPr/>
          </p:nvCxnSpPr>
          <p:spPr>
            <a:xfrm>
              <a:off x="8689" y="5403"/>
              <a:ext cx="0" cy="567"/>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732718" y="1447428"/>
            <a:ext cx="2807335" cy="2044700"/>
            <a:chOff x="8188" y="2750"/>
            <a:chExt cx="4421" cy="3220"/>
          </a:xfrm>
        </p:grpSpPr>
        <p:sp>
          <p:nvSpPr>
            <p:cNvPr id="100" name="椭圆 99"/>
            <p:cNvSpPr/>
            <p:nvPr/>
          </p:nvSpPr>
          <p:spPr>
            <a:xfrm>
              <a:off x="8188" y="2750"/>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5</a:t>
              </a:r>
              <a:endParaRPr lang="en-US" dirty="0">
                <a:solidFill>
                  <a:schemeClr val="bg1"/>
                </a:solidFill>
              </a:endParaRPr>
            </a:p>
          </p:txBody>
        </p:sp>
        <p:sp>
          <p:nvSpPr>
            <p:cNvPr id="101" name="矩形 100"/>
            <p:cNvSpPr/>
            <p:nvPr/>
          </p:nvSpPr>
          <p:spPr>
            <a:xfrm>
              <a:off x="8409" y="2951"/>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2" name="直接连接符 101"/>
            <p:cNvCxnSpPr/>
            <p:nvPr/>
          </p:nvCxnSpPr>
          <p:spPr>
            <a:xfrm>
              <a:off x="8689" y="5403"/>
              <a:ext cx="0" cy="567"/>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7727510" y="4070983"/>
            <a:ext cx="2807335" cy="1984375"/>
            <a:chOff x="8188" y="2254"/>
            <a:chExt cx="4421" cy="3125"/>
          </a:xfrm>
        </p:grpSpPr>
        <p:sp>
          <p:nvSpPr>
            <p:cNvPr id="104" name="椭圆 103"/>
            <p:cNvSpPr/>
            <p:nvPr/>
          </p:nvSpPr>
          <p:spPr>
            <a:xfrm>
              <a:off x="8188" y="2750"/>
              <a:ext cx="501" cy="501"/>
            </a:xfrm>
            <a:prstGeom prst="ellipse">
              <a:avLst/>
            </a:prstGeom>
            <a:solidFill>
              <a:srgbClr val="6C448A"/>
            </a:solidFill>
            <a:ln>
              <a:solidFill>
                <a:srgbClr val="6C448A"/>
              </a:solid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6</a:t>
              </a:r>
              <a:endParaRPr lang="en-US" dirty="0">
                <a:solidFill>
                  <a:schemeClr val="bg1"/>
                </a:solidFill>
              </a:endParaRPr>
            </a:p>
          </p:txBody>
        </p:sp>
        <p:sp>
          <p:nvSpPr>
            <p:cNvPr id="105" name="矩形 104"/>
            <p:cNvSpPr/>
            <p:nvPr/>
          </p:nvSpPr>
          <p:spPr>
            <a:xfrm>
              <a:off x="8409" y="2951"/>
              <a:ext cx="4200" cy="2428"/>
            </a:xfrm>
            <a:prstGeom prst="rect">
              <a:avLst/>
            </a:prstGeom>
            <a:no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p:cNvCxnSpPr/>
            <p:nvPr/>
          </p:nvCxnSpPr>
          <p:spPr>
            <a:xfrm flipV="1">
              <a:off x="11455" y="2254"/>
              <a:ext cx="11" cy="757"/>
            </a:xfrm>
            <a:prstGeom prst="line">
              <a:avLst/>
            </a:prstGeom>
            <a:ln w="41275">
              <a:solidFill>
                <a:srgbClr val="6C448A"/>
              </a:solidFill>
              <a:headEnd type="stealth"/>
            </a:ln>
          </p:spPr>
          <p:style>
            <a:lnRef idx="1">
              <a:schemeClr val="accent1"/>
            </a:lnRef>
            <a:fillRef idx="0">
              <a:schemeClr val="accent1"/>
            </a:fillRef>
            <a:effectRef idx="0">
              <a:schemeClr val="accent1"/>
            </a:effectRef>
            <a:fontRef idx="minor">
              <a:schemeClr val="tx1"/>
            </a:fontRef>
          </p:style>
        </p:cxnSp>
      </p:grpSp>
      <p:pic>
        <p:nvPicPr>
          <p:cNvPr id="50"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组合 50"/>
          <p:cNvGrpSpPr/>
          <p:nvPr/>
        </p:nvGrpSpPr>
        <p:grpSpPr>
          <a:xfrm>
            <a:off x="9232900" y="6461125"/>
            <a:ext cx="2959100" cy="396875"/>
            <a:chOff x="9259" y="10212"/>
            <a:chExt cx="4660" cy="625"/>
          </a:xfrm>
        </p:grpSpPr>
        <p:sp>
          <p:nvSpPr>
            <p:cNvPr id="52" name="矩形 51"/>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57" name="文本框 56"/>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up)">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down)">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wipe(down)">
                                      <p:cBhvr>
                                        <p:cTn id="40" dur="500"/>
                                        <p:tgtEl>
                                          <p:spTgt spid="9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down)">
                                      <p:cBhvr>
                                        <p:cTn id="45"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组合 424"/>
          <p:cNvGrpSpPr/>
          <p:nvPr/>
        </p:nvGrpSpPr>
        <p:grpSpPr>
          <a:xfrm>
            <a:off x="749218" y="1469111"/>
            <a:ext cx="1743589" cy="364416"/>
            <a:chOff x="4870510" y="1315017"/>
            <a:chExt cx="1743589" cy="364416"/>
          </a:xfrm>
          <a:solidFill>
            <a:srgbClr val="6C448A"/>
          </a:solidFill>
        </p:grpSpPr>
        <p:sp>
          <p:nvSpPr>
            <p:cNvPr id="431" name="矩形 430"/>
            <p:cNvSpPr/>
            <p:nvPr/>
          </p:nvSpPr>
          <p:spPr>
            <a:xfrm>
              <a:off x="5061557" y="1315017"/>
              <a:ext cx="1363737" cy="364416"/>
            </a:xfrm>
            <a:prstGeom prst="rect">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870510"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3" name="椭圆 432"/>
            <p:cNvSpPr/>
            <p:nvPr/>
          </p:nvSpPr>
          <p:spPr>
            <a:xfrm>
              <a:off x="6236489" y="1315017"/>
              <a:ext cx="377610" cy="364416"/>
            </a:xfrm>
            <a:prstGeom prst="ellipse">
              <a:avLst/>
            </a:pr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4" name="TextBox 11"/>
          <p:cNvSpPr/>
          <p:nvPr/>
        </p:nvSpPr>
        <p:spPr>
          <a:xfrm>
            <a:off x="402933" y="1448600"/>
            <a:ext cx="2438400" cy="41580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anose="020B060402020209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国外研究进展</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p:txBody>
      </p:sp>
      <p:cxnSp>
        <p:nvCxnSpPr>
          <p:cNvPr id="9" name="直接连接符 8"/>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53" name="TextBox 25"/>
          <p:cNvSpPr txBox="1"/>
          <p:nvPr/>
        </p:nvSpPr>
        <p:spPr>
          <a:xfrm>
            <a:off x="1125192"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研究进展</a:t>
            </a:r>
            <a:endParaRPr lang="zh-CN" altLang="en-US" sz="2400" b="1" spc="300" dirty="0">
              <a:solidFill>
                <a:srgbClr val="6C448A"/>
              </a:solidFill>
              <a:latin typeface="微软雅黑" panose="020B0503020204020204" charset="-122"/>
              <a:ea typeface="微软雅黑" panose="020B0503020204020204" charset="-122"/>
            </a:endParaRPr>
          </a:p>
        </p:txBody>
      </p:sp>
      <p:sp>
        <p:nvSpPr>
          <p:cNvPr id="54" name="TextBox 26"/>
          <p:cNvSpPr txBox="1"/>
          <p:nvPr/>
        </p:nvSpPr>
        <p:spPr>
          <a:xfrm>
            <a:off x="2696051" y="409828"/>
            <a:ext cx="2082165" cy="398780"/>
          </a:xfrm>
          <a:prstGeom prst="rect">
            <a:avLst/>
          </a:prstGeom>
          <a:noFill/>
        </p:spPr>
        <p:txBody>
          <a:bodyPr wrap="none" rtlCol="0">
            <a:spAutoFit/>
          </a:bodyPr>
          <a:lstStyle/>
          <a:p>
            <a:r>
              <a:rPr lang="en-US" altLang="zh-CN" sz="2000" dirty="0">
                <a:solidFill>
                  <a:schemeClr val="tx1">
                    <a:lumMod val="50000"/>
                    <a:lumOff val="50000"/>
                  </a:schemeClr>
                </a:solidFill>
                <a:latin typeface="Times New Roman" panose="02020503050405090304" pitchFamily="18" charset="0"/>
                <a:ea typeface="+mj-ea"/>
              </a:rPr>
              <a:t>Research progress</a:t>
            </a:r>
            <a:endParaRPr lang="en-US" altLang="zh-CN" sz="2000" dirty="0">
              <a:solidFill>
                <a:schemeClr val="tx1">
                  <a:lumMod val="50000"/>
                  <a:lumOff val="50000"/>
                </a:schemeClr>
              </a:solidFill>
              <a:latin typeface="Times New Roman" panose="02020503050405090304" pitchFamily="18" charset="0"/>
              <a:ea typeface="+mj-ea"/>
            </a:endParaRPr>
          </a:p>
        </p:txBody>
      </p:sp>
      <p:cxnSp>
        <p:nvCxnSpPr>
          <p:cNvPr id="55" name="直接连接符 54"/>
          <p:cNvCxnSpPr/>
          <p:nvPr/>
        </p:nvCxnSpPr>
        <p:spPr>
          <a:xfrm>
            <a:off x="2655090" y="465919"/>
            <a:ext cx="0" cy="288002"/>
          </a:xfrm>
          <a:prstGeom prst="line">
            <a:avLst/>
          </a:prstGeom>
        </p:spPr>
        <p:style>
          <a:lnRef idx="1">
            <a:schemeClr val="dk1"/>
          </a:lnRef>
          <a:fillRef idx="0">
            <a:schemeClr val="dk1"/>
          </a:fillRef>
          <a:effectRef idx="0">
            <a:schemeClr val="dk1"/>
          </a:effectRef>
          <a:fontRef idx="minor">
            <a:schemeClr val="tx1"/>
          </a:fontRef>
        </p:style>
      </p:cxnSp>
      <p:sp>
        <p:nvSpPr>
          <p:cNvPr id="436" name="任意多边形 3"/>
          <p:cNvSpPr/>
          <p:nvPr/>
        </p:nvSpPr>
        <p:spPr>
          <a:xfrm>
            <a:off x="3918942" y="3053953"/>
            <a:ext cx="884781" cy="884781"/>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37" name="任意多边形 4"/>
          <p:cNvSpPr/>
          <p:nvPr/>
        </p:nvSpPr>
        <p:spPr>
          <a:xfrm>
            <a:off x="4644972" y="3496343"/>
            <a:ext cx="884781" cy="884781"/>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38" name="任意多边形 5"/>
          <p:cNvSpPr/>
          <p:nvPr/>
        </p:nvSpPr>
        <p:spPr>
          <a:xfrm>
            <a:off x="5350229" y="2669007"/>
            <a:ext cx="1357694" cy="135769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41" name="任意多边形 6"/>
          <p:cNvSpPr/>
          <p:nvPr/>
        </p:nvSpPr>
        <p:spPr>
          <a:xfrm>
            <a:off x="6531986" y="3529042"/>
            <a:ext cx="755275" cy="75527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42" name="任意多边形 7"/>
          <p:cNvSpPr/>
          <p:nvPr/>
        </p:nvSpPr>
        <p:spPr>
          <a:xfrm rot="21340114">
            <a:off x="7268699" y="3497276"/>
            <a:ext cx="882914" cy="882914"/>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43" name="任意多边形 8"/>
          <p:cNvSpPr/>
          <p:nvPr/>
        </p:nvSpPr>
        <p:spPr>
          <a:xfrm>
            <a:off x="8069964" y="3319387"/>
            <a:ext cx="630885" cy="630885"/>
          </a:xfrm>
          <a:custGeom>
            <a:avLst/>
            <a:gdLst>
              <a:gd name="connsiteX0" fmla="*/ 1358106 w 2716212"/>
              <a:gd name="connsiteY0" fmla="*/ 355963 h 2716212"/>
              <a:gd name="connsiteX1" fmla="*/ 355963 w 2716212"/>
              <a:gd name="connsiteY1" fmla="*/ 1358106 h 2716212"/>
              <a:gd name="connsiteX2" fmla="*/ 1358106 w 2716212"/>
              <a:gd name="connsiteY2" fmla="*/ 2360249 h 2716212"/>
              <a:gd name="connsiteX3" fmla="*/ 2360249 w 2716212"/>
              <a:gd name="connsiteY3" fmla="*/ 1358106 h 2716212"/>
              <a:gd name="connsiteX4" fmla="*/ 1358106 w 2716212"/>
              <a:gd name="connsiteY4" fmla="*/ 355963 h 2716212"/>
              <a:gd name="connsiteX5" fmla="*/ 1270000 w 2716212"/>
              <a:gd name="connsiteY5" fmla="*/ 0 h 2716212"/>
              <a:gd name="connsiteX6" fmla="*/ 1446212 w 2716212"/>
              <a:gd name="connsiteY6" fmla="*/ 0 h 2716212"/>
              <a:gd name="connsiteX7" fmla="*/ 1446212 w 2716212"/>
              <a:gd name="connsiteY7" fmla="*/ 152880 h 2716212"/>
              <a:gd name="connsiteX8" fmla="*/ 1481788 w 2716212"/>
              <a:gd name="connsiteY8" fmla="*/ 154677 h 2716212"/>
              <a:gd name="connsiteX9" fmla="*/ 1601898 w 2716212"/>
              <a:gd name="connsiteY9" fmla="*/ 173007 h 2716212"/>
              <a:gd name="connsiteX10" fmla="*/ 1646779 w 2716212"/>
              <a:gd name="connsiteY10" fmla="*/ 184547 h 2716212"/>
              <a:gd name="connsiteX11" fmla="*/ 1693991 w 2716212"/>
              <a:gd name="connsiteY11" fmla="*/ 39244 h 2716212"/>
              <a:gd name="connsiteX12" fmla="*/ 1861578 w 2716212"/>
              <a:gd name="connsiteY12" fmla="*/ 93696 h 2716212"/>
              <a:gd name="connsiteX13" fmla="*/ 1814613 w 2716212"/>
              <a:gd name="connsiteY13" fmla="*/ 238240 h 2716212"/>
              <a:gd name="connsiteX14" fmla="*/ 1828966 w 2716212"/>
              <a:gd name="connsiteY14" fmla="*/ 243493 h 2716212"/>
              <a:gd name="connsiteX15" fmla="*/ 1934709 w 2716212"/>
              <a:gd name="connsiteY15" fmla="*/ 294432 h 2716212"/>
              <a:gd name="connsiteX16" fmla="*/ 1995274 w 2716212"/>
              <a:gd name="connsiteY16" fmla="*/ 331226 h 2716212"/>
              <a:gd name="connsiteX17" fmla="*/ 2085101 w 2716212"/>
              <a:gd name="connsiteY17" fmla="*/ 207588 h 2716212"/>
              <a:gd name="connsiteX18" fmla="*/ 2227660 w 2716212"/>
              <a:gd name="connsiteY18" fmla="*/ 311163 h 2716212"/>
              <a:gd name="connsiteX19" fmla="*/ 2138188 w 2716212"/>
              <a:gd name="connsiteY19" fmla="*/ 434311 h 2716212"/>
              <a:gd name="connsiteX20" fmla="*/ 2213476 w 2716212"/>
              <a:gd name="connsiteY20" fmla="*/ 502737 h 2716212"/>
              <a:gd name="connsiteX21" fmla="*/ 2281902 w 2716212"/>
              <a:gd name="connsiteY21" fmla="*/ 578025 h 2716212"/>
              <a:gd name="connsiteX22" fmla="*/ 2405050 w 2716212"/>
              <a:gd name="connsiteY22" fmla="*/ 488552 h 2716212"/>
              <a:gd name="connsiteX23" fmla="*/ 2508625 w 2716212"/>
              <a:gd name="connsiteY23" fmla="*/ 631111 h 2716212"/>
              <a:gd name="connsiteX24" fmla="*/ 2384987 w 2716212"/>
              <a:gd name="connsiteY24" fmla="*/ 720940 h 2716212"/>
              <a:gd name="connsiteX25" fmla="*/ 2421780 w 2716212"/>
              <a:gd name="connsiteY25" fmla="*/ 781503 h 2716212"/>
              <a:gd name="connsiteX26" fmla="*/ 2472719 w 2716212"/>
              <a:gd name="connsiteY26" fmla="*/ 887246 h 2716212"/>
              <a:gd name="connsiteX27" fmla="*/ 2477972 w 2716212"/>
              <a:gd name="connsiteY27" fmla="*/ 901599 h 2716212"/>
              <a:gd name="connsiteX28" fmla="*/ 2622516 w 2716212"/>
              <a:gd name="connsiteY28" fmla="*/ 854634 h 2716212"/>
              <a:gd name="connsiteX29" fmla="*/ 2676968 w 2716212"/>
              <a:gd name="connsiteY29" fmla="*/ 1022221 h 2716212"/>
              <a:gd name="connsiteX30" fmla="*/ 2531665 w 2716212"/>
              <a:gd name="connsiteY30" fmla="*/ 1069434 h 2716212"/>
              <a:gd name="connsiteX31" fmla="*/ 2543205 w 2716212"/>
              <a:gd name="connsiteY31" fmla="*/ 1114314 h 2716212"/>
              <a:gd name="connsiteX32" fmla="*/ 2561536 w 2716212"/>
              <a:gd name="connsiteY32" fmla="*/ 1234424 h 2716212"/>
              <a:gd name="connsiteX33" fmla="*/ 2563332 w 2716212"/>
              <a:gd name="connsiteY33" fmla="*/ 1270000 h 2716212"/>
              <a:gd name="connsiteX34" fmla="*/ 2716212 w 2716212"/>
              <a:gd name="connsiteY34" fmla="*/ 1270000 h 2716212"/>
              <a:gd name="connsiteX35" fmla="*/ 2716212 w 2716212"/>
              <a:gd name="connsiteY35" fmla="*/ 1446212 h 2716212"/>
              <a:gd name="connsiteX36" fmla="*/ 2563332 w 2716212"/>
              <a:gd name="connsiteY36" fmla="*/ 1446212 h 2716212"/>
              <a:gd name="connsiteX37" fmla="*/ 2561536 w 2716212"/>
              <a:gd name="connsiteY37" fmla="*/ 1481788 h 2716212"/>
              <a:gd name="connsiteX38" fmla="*/ 2543205 w 2716212"/>
              <a:gd name="connsiteY38" fmla="*/ 1601898 h 2716212"/>
              <a:gd name="connsiteX39" fmla="*/ 2531665 w 2716212"/>
              <a:gd name="connsiteY39" fmla="*/ 1646779 h 2716212"/>
              <a:gd name="connsiteX40" fmla="*/ 2676968 w 2716212"/>
              <a:gd name="connsiteY40" fmla="*/ 1693990 h 2716212"/>
              <a:gd name="connsiteX41" fmla="*/ 2622516 w 2716212"/>
              <a:gd name="connsiteY41" fmla="*/ 1861578 h 2716212"/>
              <a:gd name="connsiteX42" fmla="*/ 2477972 w 2716212"/>
              <a:gd name="connsiteY42" fmla="*/ 1814613 h 2716212"/>
              <a:gd name="connsiteX43" fmla="*/ 2472719 w 2716212"/>
              <a:gd name="connsiteY43" fmla="*/ 1828966 h 2716212"/>
              <a:gd name="connsiteX44" fmla="*/ 2421780 w 2716212"/>
              <a:gd name="connsiteY44" fmla="*/ 1934709 h 2716212"/>
              <a:gd name="connsiteX45" fmla="*/ 2384986 w 2716212"/>
              <a:gd name="connsiteY45" fmla="*/ 1995275 h 2716212"/>
              <a:gd name="connsiteX46" fmla="*/ 2508624 w 2716212"/>
              <a:gd name="connsiteY46" fmla="*/ 2085102 h 2716212"/>
              <a:gd name="connsiteX47" fmla="*/ 2405049 w 2716212"/>
              <a:gd name="connsiteY47" fmla="*/ 2227661 h 2716212"/>
              <a:gd name="connsiteX48" fmla="*/ 2281901 w 2716212"/>
              <a:gd name="connsiteY48" fmla="*/ 2138189 h 2716212"/>
              <a:gd name="connsiteX49" fmla="*/ 2213476 w 2716212"/>
              <a:gd name="connsiteY49" fmla="*/ 2213476 h 2716212"/>
              <a:gd name="connsiteX50" fmla="*/ 2138188 w 2716212"/>
              <a:gd name="connsiteY50" fmla="*/ 2281901 h 2716212"/>
              <a:gd name="connsiteX51" fmla="*/ 2227661 w 2716212"/>
              <a:gd name="connsiteY51" fmla="*/ 2405049 h 2716212"/>
              <a:gd name="connsiteX52" fmla="*/ 2085102 w 2716212"/>
              <a:gd name="connsiteY52" fmla="*/ 2508624 h 2716212"/>
              <a:gd name="connsiteX53" fmla="*/ 1995275 w 2716212"/>
              <a:gd name="connsiteY53" fmla="*/ 2384986 h 2716212"/>
              <a:gd name="connsiteX54" fmla="*/ 1934709 w 2716212"/>
              <a:gd name="connsiteY54" fmla="*/ 2421780 h 2716212"/>
              <a:gd name="connsiteX55" fmla="*/ 1828966 w 2716212"/>
              <a:gd name="connsiteY55" fmla="*/ 2472719 h 2716212"/>
              <a:gd name="connsiteX56" fmla="*/ 1814613 w 2716212"/>
              <a:gd name="connsiteY56" fmla="*/ 2477972 h 2716212"/>
              <a:gd name="connsiteX57" fmla="*/ 1861578 w 2716212"/>
              <a:gd name="connsiteY57" fmla="*/ 2622516 h 2716212"/>
              <a:gd name="connsiteX58" fmla="*/ 1693991 w 2716212"/>
              <a:gd name="connsiteY58" fmla="*/ 2676968 h 2716212"/>
              <a:gd name="connsiteX59" fmla="*/ 1646779 w 2716212"/>
              <a:gd name="connsiteY59" fmla="*/ 2531665 h 2716212"/>
              <a:gd name="connsiteX60" fmla="*/ 1601898 w 2716212"/>
              <a:gd name="connsiteY60" fmla="*/ 2543205 h 2716212"/>
              <a:gd name="connsiteX61" fmla="*/ 1481788 w 2716212"/>
              <a:gd name="connsiteY61" fmla="*/ 2561536 h 2716212"/>
              <a:gd name="connsiteX62" fmla="*/ 1446212 w 2716212"/>
              <a:gd name="connsiteY62" fmla="*/ 2563332 h 2716212"/>
              <a:gd name="connsiteX63" fmla="*/ 1446212 w 2716212"/>
              <a:gd name="connsiteY63" fmla="*/ 2716212 h 2716212"/>
              <a:gd name="connsiteX64" fmla="*/ 1270000 w 2716212"/>
              <a:gd name="connsiteY64" fmla="*/ 2716212 h 2716212"/>
              <a:gd name="connsiteX65" fmla="*/ 1270000 w 2716212"/>
              <a:gd name="connsiteY65" fmla="*/ 2563332 h 2716212"/>
              <a:gd name="connsiteX66" fmla="*/ 1234424 w 2716212"/>
              <a:gd name="connsiteY66" fmla="*/ 2561536 h 2716212"/>
              <a:gd name="connsiteX67" fmla="*/ 1114314 w 2716212"/>
              <a:gd name="connsiteY67" fmla="*/ 2543205 h 2716212"/>
              <a:gd name="connsiteX68" fmla="*/ 1069434 w 2716212"/>
              <a:gd name="connsiteY68" fmla="*/ 2531665 h 2716212"/>
              <a:gd name="connsiteX69" fmla="*/ 1022222 w 2716212"/>
              <a:gd name="connsiteY69" fmla="*/ 2676968 h 2716212"/>
              <a:gd name="connsiteX70" fmla="*/ 854634 w 2716212"/>
              <a:gd name="connsiteY70" fmla="*/ 2622516 h 2716212"/>
              <a:gd name="connsiteX71" fmla="*/ 901600 w 2716212"/>
              <a:gd name="connsiteY71" fmla="*/ 2477972 h 2716212"/>
              <a:gd name="connsiteX72" fmla="*/ 887246 w 2716212"/>
              <a:gd name="connsiteY72" fmla="*/ 2472719 h 2716212"/>
              <a:gd name="connsiteX73" fmla="*/ 781503 w 2716212"/>
              <a:gd name="connsiteY73" fmla="*/ 2421780 h 2716212"/>
              <a:gd name="connsiteX74" fmla="*/ 720939 w 2716212"/>
              <a:gd name="connsiteY74" fmla="*/ 2384986 h 2716212"/>
              <a:gd name="connsiteX75" fmla="*/ 631111 w 2716212"/>
              <a:gd name="connsiteY75" fmla="*/ 2508624 h 2716212"/>
              <a:gd name="connsiteX76" fmla="*/ 488552 w 2716212"/>
              <a:gd name="connsiteY76" fmla="*/ 2405049 h 2716212"/>
              <a:gd name="connsiteX77" fmla="*/ 578025 w 2716212"/>
              <a:gd name="connsiteY77" fmla="*/ 2281902 h 2716212"/>
              <a:gd name="connsiteX78" fmla="*/ 502737 w 2716212"/>
              <a:gd name="connsiteY78" fmla="*/ 2213476 h 2716212"/>
              <a:gd name="connsiteX79" fmla="*/ 434312 w 2716212"/>
              <a:gd name="connsiteY79" fmla="*/ 2138189 h 2716212"/>
              <a:gd name="connsiteX80" fmla="*/ 311163 w 2716212"/>
              <a:gd name="connsiteY80" fmla="*/ 2227661 h 2716212"/>
              <a:gd name="connsiteX81" fmla="*/ 207588 w 2716212"/>
              <a:gd name="connsiteY81" fmla="*/ 2085102 h 2716212"/>
              <a:gd name="connsiteX82" fmla="*/ 331227 w 2716212"/>
              <a:gd name="connsiteY82" fmla="*/ 1995275 h 2716212"/>
              <a:gd name="connsiteX83" fmla="*/ 294432 w 2716212"/>
              <a:gd name="connsiteY83" fmla="*/ 1934709 h 2716212"/>
              <a:gd name="connsiteX84" fmla="*/ 243493 w 2716212"/>
              <a:gd name="connsiteY84" fmla="*/ 1828966 h 2716212"/>
              <a:gd name="connsiteX85" fmla="*/ 238240 w 2716212"/>
              <a:gd name="connsiteY85" fmla="*/ 1814613 h 2716212"/>
              <a:gd name="connsiteX86" fmla="*/ 93697 w 2716212"/>
              <a:gd name="connsiteY86" fmla="*/ 1861578 h 2716212"/>
              <a:gd name="connsiteX87" fmla="*/ 39244 w 2716212"/>
              <a:gd name="connsiteY87" fmla="*/ 1693991 h 2716212"/>
              <a:gd name="connsiteX88" fmla="*/ 184548 w 2716212"/>
              <a:gd name="connsiteY88" fmla="*/ 1646779 h 2716212"/>
              <a:gd name="connsiteX89" fmla="*/ 173007 w 2716212"/>
              <a:gd name="connsiteY89" fmla="*/ 1601898 h 2716212"/>
              <a:gd name="connsiteX90" fmla="*/ 154677 w 2716212"/>
              <a:gd name="connsiteY90" fmla="*/ 1481788 h 2716212"/>
              <a:gd name="connsiteX91" fmla="*/ 152880 w 2716212"/>
              <a:gd name="connsiteY91" fmla="*/ 1446212 h 2716212"/>
              <a:gd name="connsiteX92" fmla="*/ 0 w 2716212"/>
              <a:gd name="connsiteY92" fmla="*/ 1446212 h 2716212"/>
              <a:gd name="connsiteX93" fmla="*/ 0 w 2716212"/>
              <a:gd name="connsiteY93" fmla="*/ 1270000 h 2716212"/>
              <a:gd name="connsiteX94" fmla="*/ 152880 w 2716212"/>
              <a:gd name="connsiteY94" fmla="*/ 1270000 h 2716212"/>
              <a:gd name="connsiteX95" fmla="*/ 154677 w 2716212"/>
              <a:gd name="connsiteY95" fmla="*/ 1234424 h 2716212"/>
              <a:gd name="connsiteX96" fmla="*/ 173007 w 2716212"/>
              <a:gd name="connsiteY96" fmla="*/ 1114314 h 2716212"/>
              <a:gd name="connsiteX97" fmla="*/ 184548 w 2716212"/>
              <a:gd name="connsiteY97" fmla="*/ 1069433 h 2716212"/>
              <a:gd name="connsiteX98" fmla="*/ 39244 w 2716212"/>
              <a:gd name="connsiteY98" fmla="*/ 1022221 h 2716212"/>
              <a:gd name="connsiteX99" fmla="*/ 93697 w 2716212"/>
              <a:gd name="connsiteY99" fmla="*/ 854634 h 2716212"/>
              <a:gd name="connsiteX100" fmla="*/ 238240 w 2716212"/>
              <a:gd name="connsiteY100" fmla="*/ 901599 h 2716212"/>
              <a:gd name="connsiteX101" fmla="*/ 243493 w 2716212"/>
              <a:gd name="connsiteY101" fmla="*/ 887246 h 2716212"/>
              <a:gd name="connsiteX102" fmla="*/ 294432 w 2716212"/>
              <a:gd name="connsiteY102" fmla="*/ 781503 h 2716212"/>
              <a:gd name="connsiteX103" fmla="*/ 331226 w 2716212"/>
              <a:gd name="connsiteY103" fmla="*/ 720939 h 2716212"/>
              <a:gd name="connsiteX104" fmla="*/ 207588 w 2716212"/>
              <a:gd name="connsiteY104" fmla="*/ 631111 h 2716212"/>
              <a:gd name="connsiteX105" fmla="*/ 311163 w 2716212"/>
              <a:gd name="connsiteY105" fmla="*/ 488552 h 2716212"/>
              <a:gd name="connsiteX106" fmla="*/ 434311 w 2716212"/>
              <a:gd name="connsiteY106" fmla="*/ 578024 h 2716212"/>
              <a:gd name="connsiteX107" fmla="*/ 502737 w 2716212"/>
              <a:gd name="connsiteY107" fmla="*/ 502737 h 2716212"/>
              <a:gd name="connsiteX108" fmla="*/ 578024 w 2716212"/>
              <a:gd name="connsiteY108" fmla="*/ 434311 h 2716212"/>
              <a:gd name="connsiteX109" fmla="*/ 488552 w 2716212"/>
              <a:gd name="connsiteY109" fmla="*/ 311163 h 2716212"/>
              <a:gd name="connsiteX110" fmla="*/ 631111 w 2716212"/>
              <a:gd name="connsiteY110" fmla="*/ 207588 h 2716212"/>
              <a:gd name="connsiteX111" fmla="*/ 720939 w 2716212"/>
              <a:gd name="connsiteY111" fmla="*/ 331226 h 2716212"/>
              <a:gd name="connsiteX112" fmla="*/ 781503 w 2716212"/>
              <a:gd name="connsiteY112" fmla="*/ 294432 h 2716212"/>
              <a:gd name="connsiteX113" fmla="*/ 887246 w 2716212"/>
              <a:gd name="connsiteY113" fmla="*/ 243493 h 2716212"/>
              <a:gd name="connsiteX114" fmla="*/ 901601 w 2716212"/>
              <a:gd name="connsiteY114" fmla="*/ 238240 h 2716212"/>
              <a:gd name="connsiteX115" fmla="*/ 854635 w 2716212"/>
              <a:gd name="connsiteY115" fmla="*/ 93696 h 2716212"/>
              <a:gd name="connsiteX116" fmla="*/ 1022223 w 2716212"/>
              <a:gd name="connsiteY116" fmla="*/ 39244 h 2716212"/>
              <a:gd name="connsiteX117" fmla="*/ 1069435 w 2716212"/>
              <a:gd name="connsiteY117" fmla="*/ 184547 h 2716212"/>
              <a:gd name="connsiteX118" fmla="*/ 1114314 w 2716212"/>
              <a:gd name="connsiteY118" fmla="*/ 173007 h 2716212"/>
              <a:gd name="connsiteX119" fmla="*/ 1234424 w 2716212"/>
              <a:gd name="connsiteY119" fmla="*/ 154677 h 2716212"/>
              <a:gd name="connsiteX120" fmla="*/ 1270000 w 2716212"/>
              <a:gd name="connsiteY120" fmla="*/ 152880 h 27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716212" h="2716212">
                <a:moveTo>
                  <a:pt x="1358106" y="355963"/>
                </a:moveTo>
                <a:cubicBezTo>
                  <a:pt x="804638" y="355963"/>
                  <a:pt x="355963" y="804638"/>
                  <a:pt x="355963" y="1358106"/>
                </a:cubicBezTo>
                <a:cubicBezTo>
                  <a:pt x="355963" y="1911574"/>
                  <a:pt x="804638" y="2360249"/>
                  <a:pt x="1358106" y="2360249"/>
                </a:cubicBezTo>
                <a:cubicBezTo>
                  <a:pt x="1911574" y="2360249"/>
                  <a:pt x="2360249" y="1911574"/>
                  <a:pt x="2360249" y="1358106"/>
                </a:cubicBezTo>
                <a:cubicBezTo>
                  <a:pt x="2360249" y="804638"/>
                  <a:pt x="1911574" y="355963"/>
                  <a:pt x="1358106" y="355963"/>
                </a:cubicBezTo>
                <a:close/>
                <a:moveTo>
                  <a:pt x="1270000" y="0"/>
                </a:moveTo>
                <a:lnTo>
                  <a:pt x="1446212" y="0"/>
                </a:lnTo>
                <a:lnTo>
                  <a:pt x="1446212" y="152880"/>
                </a:lnTo>
                <a:lnTo>
                  <a:pt x="1481788" y="154677"/>
                </a:lnTo>
                <a:cubicBezTo>
                  <a:pt x="1522454" y="158806"/>
                  <a:pt x="1562524" y="164950"/>
                  <a:pt x="1601898" y="173007"/>
                </a:cubicBezTo>
                <a:lnTo>
                  <a:pt x="1646779" y="184547"/>
                </a:lnTo>
                <a:lnTo>
                  <a:pt x="1693991" y="39244"/>
                </a:lnTo>
                <a:lnTo>
                  <a:pt x="1861578" y="93696"/>
                </a:lnTo>
                <a:lnTo>
                  <a:pt x="1814613" y="238240"/>
                </a:lnTo>
                <a:lnTo>
                  <a:pt x="1828966" y="243493"/>
                </a:lnTo>
                <a:cubicBezTo>
                  <a:pt x="1865147" y="258797"/>
                  <a:pt x="1900429" y="275810"/>
                  <a:pt x="1934709" y="294432"/>
                </a:cubicBezTo>
                <a:lnTo>
                  <a:pt x="1995274" y="331226"/>
                </a:lnTo>
                <a:lnTo>
                  <a:pt x="2085101" y="207588"/>
                </a:lnTo>
                <a:lnTo>
                  <a:pt x="2227660" y="311163"/>
                </a:lnTo>
                <a:lnTo>
                  <a:pt x="2138188" y="434311"/>
                </a:lnTo>
                <a:lnTo>
                  <a:pt x="2213476" y="502737"/>
                </a:lnTo>
                <a:lnTo>
                  <a:pt x="2281902" y="578025"/>
                </a:lnTo>
                <a:lnTo>
                  <a:pt x="2405050" y="488552"/>
                </a:lnTo>
                <a:lnTo>
                  <a:pt x="2508625" y="631111"/>
                </a:lnTo>
                <a:lnTo>
                  <a:pt x="2384987" y="720940"/>
                </a:lnTo>
                <a:lnTo>
                  <a:pt x="2421780" y="781503"/>
                </a:lnTo>
                <a:cubicBezTo>
                  <a:pt x="2440402" y="815784"/>
                  <a:pt x="2457416" y="851065"/>
                  <a:pt x="2472719" y="887246"/>
                </a:cubicBezTo>
                <a:lnTo>
                  <a:pt x="2477972" y="901599"/>
                </a:lnTo>
                <a:lnTo>
                  <a:pt x="2622516" y="854634"/>
                </a:lnTo>
                <a:lnTo>
                  <a:pt x="2676968" y="1022221"/>
                </a:lnTo>
                <a:lnTo>
                  <a:pt x="2531665" y="1069434"/>
                </a:lnTo>
                <a:lnTo>
                  <a:pt x="2543205" y="1114314"/>
                </a:lnTo>
                <a:cubicBezTo>
                  <a:pt x="2551262" y="1153688"/>
                  <a:pt x="2557406" y="1193758"/>
                  <a:pt x="2561536" y="1234424"/>
                </a:cubicBezTo>
                <a:lnTo>
                  <a:pt x="2563332" y="1270000"/>
                </a:lnTo>
                <a:lnTo>
                  <a:pt x="2716212" y="1270000"/>
                </a:lnTo>
                <a:lnTo>
                  <a:pt x="2716212" y="1446212"/>
                </a:lnTo>
                <a:lnTo>
                  <a:pt x="2563332" y="1446212"/>
                </a:lnTo>
                <a:lnTo>
                  <a:pt x="2561536" y="1481788"/>
                </a:lnTo>
                <a:cubicBezTo>
                  <a:pt x="2557406" y="1522454"/>
                  <a:pt x="2551262" y="1562524"/>
                  <a:pt x="2543205" y="1601898"/>
                </a:cubicBezTo>
                <a:lnTo>
                  <a:pt x="2531665" y="1646779"/>
                </a:lnTo>
                <a:lnTo>
                  <a:pt x="2676968" y="1693990"/>
                </a:lnTo>
                <a:lnTo>
                  <a:pt x="2622516" y="1861578"/>
                </a:lnTo>
                <a:lnTo>
                  <a:pt x="2477972" y="1814613"/>
                </a:lnTo>
                <a:lnTo>
                  <a:pt x="2472719" y="1828966"/>
                </a:lnTo>
                <a:cubicBezTo>
                  <a:pt x="2457416" y="1865147"/>
                  <a:pt x="2440402" y="1900429"/>
                  <a:pt x="2421780" y="1934709"/>
                </a:cubicBezTo>
                <a:lnTo>
                  <a:pt x="2384986" y="1995275"/>
                </a:lnTo>
                <a:lnTo>
                  <a:pt x="2508624" y="2085102"/>
                </a:lnTo>
                <a:lnTo>
                  <a:pt x="2405049" y="2227661"/>
                </a:lnTo>
                <a:lnTo>
                  <a:pt x="2281901" y="2138189"/>
                </a:lnTo>
                <a:lnTo>
                  <a:pt x="2213476" y="2213476"/>
                </a:lnTo>
                <a:lnTo>
                  <a:pt x="2138188" y="2281901"/>
                </a:lnTo>
                <a:lnTo>
                  <a:pt x="2227661" y="2405049"/>
                </a:lnTo>
                <a:lnTo>
                  <a:pt x="2085102" y="2508624"/>
                </a:lnTo>
                <a:lnTo>
                  <a:pt x="1995275" y="2384986"/>
                </a:lnTo>
                <a:lnTo>
                  <a:pt x="1934709" y="2421780"/>
                </a:lnTo>
                <a:cubicBezTo>
                  <a:pt x="1900429" y="2440402"/>
                  <a:pt x="1865147" y="2457416"/>
                  <a:pt x="1828966" y="2472719"/>
                </a:cubicBezTo>
                <a:lnTo>
                  <a:pt x="1814613" y="2477972"/>
                </a:lnTo>
                <a:lnTo>
                  <a:pt x="1861578" y="2622516"/>
                </a:lnTo>
                <a:lnTo>
                  <a:pt x="1693991" y="2676968"/>
                </a:lnTo>
                <a:lnTo>
                  <a:pt x="1646779" y="2531665"/>
                </a:lnTo>
                <a:lnTo>
                  <a:pt x="1601898" y="2543205"/>
                </a:lnTo>
                <a:cubicBezTo>
                  <a:pt x="1562524" y="2551262"/>
                  <a:pt x="1522454" y="2557406"/>
                  <a:pt x="1481788" y="2561536"/>
                </a:cubicBezTo>
                <a:lnTo>
                  <a:pt x="1446212" y="2563332"/>
                </a:lnTo>
                <a:lnTo>
                  <a:pt x="1446212" y="2716212"/>
                </a:lnTo>
                <a:lnTo>
                  <a:pt x="1270000" y="2716212"/>
                </a:lnTo>
                <a:lnTo>
                  <a:pt x="1270000" y="2563332"/>
                </a:lnTo>
                <a:lnTo>
                  <a:pt x="1234424" y="2561536"/>
                </a:lnTo>
                <a:cubicBezTo>
                  <a:pt x="1193758" y="2557406"/>
                  <a:pt x="1153688" y="2551262"/>
                  <a:pt x="1114314" y="2543205"/>
                </a:cubicBezTo>
                <a:lnTo>
                  <a:pt x="1069434" y="2531665"/>
                </a:lnTo>
                <a:lnTo>
                  <a:pt x="1022222" y="2676968"/>
                </a:lnTo>
                <a:lnTo>
                  <a:pt x="854634" y="2622516"/>
                </a:lnTo>
                <a:lnTo>
                  <a:pt x="901600" y="2477972"/>
                </a:lnTo>
                <a:lnTo>
                  <a:pt x="887246" y="2472719"/>
                </a:lnTo>
                <a:cubicBezTo>
                  <a:pt x="851065" y="2457416"/>
                  <a:pt x="815784" y="2440402"/>
                  <a:pt x="781503" y="2421780"/>
                </a:cubicBezTo>
                <a:lnTo>
                  <a:pt x="720939" y="2384986"/>
                </a:lnTo>
                <a:lnTo>
                  <a:pt x="631111" y="2508624"/>
                </a:lnTo>
                <a:lnTo>
                  <a:pt x="488552" y="2405049"/>
                </a:lnTo>
                <a:lnTo>
                  <a:pt x="578025" y="2281902"/>
                </a:lnTo>
                <a:lnTo>
                  <a:pt x="502737" y="2213476"/>
                </a:lnTo>
                <a:lnTo>
                  <a:pt x="434312" y="2138189"/>
                </a:lnTo>
                <a:lnTo>
                  <a:pt x="311163" y="2227661"/>
                </a:lnTo>
                <a:lnTo>
                  <a:pt x="207588" y="2085102"/>
                </a:lnTo>
                <a:lnTo>
                  <a:pt x="331227" y="1995275"/>
                </a:lnTo>
                <a:lnTo>
                  <a:pt x="294432" y="1934709"/>
                </a:lnTo>
                <a:cubicBezTo>
                  <a:pt x="275810" y="1900429"/>
                  <a:pt x="258797" y="1865147"/>
                  <a:pt x="243493" y="1828966"/>
                </a:cubicBezTo>
                <a:lnTo>
                  <a:pt x="238240" y="1814613"/>
                </a:lnTo>
                <a:lnTo>
                  <a:pt x="93697" y="1861578"/>
                </a:lnTo>
                <a:lnTo>
                  <a:pt x="39244" y="1693991"/>
                </a:lnTo>
                <a:lnTo>
                  <a:pt x="184548" y="1646779"/>
                </a:lnTo>
                <a:lnTo>
                  <a:pt x="173007" y="1601898"/>
                </a:lnTo>
                <a:cubicBezTo>
                  <a:pt x="164950" y="1562524"/>
                  <a:pt x="158806" y="1522454"/>
                  <a:pt x="154677" y="1481788"/>
                </a:cubicBezTo>
                <a:lnTo>
                  <a:pt x="152880" y="1446212"/>
                </a:lnTo>
                <a:lnTo>
                  <a:pt x="0" y="1446212"/>
                </a:lnTo>
                <a:lnTo>
                  <a:pt x="0" y="1270000"/>
                </a:lnTo>
                <a:lnTo>
                  <a:pt x="152880" y="1270000"/>
                </a:lnTo>
                <a:lnTo>
                  <a:pt x="154677" y="1234424"/>
                </a:lnTo>
                <a:cubicBezTo>
                  <a:pt x="158806" y="1193758"/>
                  <a:pt x="164950" y="1153688"/>
                  <a:pt x="173007" y="1114314"/>
                </a:cubicBezTo>
                <a:lnTo>
                  <a:pt x="184548" y="1069433"/>
                </a:lnTo>
                <a:lnTo>
                  <a:pt x="39244" y="1022221"/>
                </a:lnTo>
                <a:lnTo>
                  <a:pt x="93697" y="854634"/>
                </a:lnTo>
                <a:lnTo>
                  <a:pt x="238240" y="901599"/>
                </a:lnTo>
                <a:lnTo>
                  <a:pt x="243493" y="887246"/>
                </a:lnTo>
                <a:cubicBezTo>
                  <a:pt x="258797" y="851065"/>
                  <a:pt x="275810" y="815784"/>
                  <a:pt x="294432" y="781503"/>
                </a:cubicBezTo>
                <a:lnTo>
                  <a:pt x="331226" y="720939"/>
                </a:lnTo>
                <a:lnTo>
                  <a:pt x="207588" y="631111"/>
                </a:lnTo>
                <a:lnTo>
                  <a:pt x="311163" y="488552"/>
                </a:lnTo>
                <a:lnTo>
                  <a:pt x="434311" y="578024"/>
                </a:lnTo>
                <a:lnTo>
                  <a:pt x="502737" y="502737"/>
                </a:lnTo>
                <a:lnTo>
                  <a:pt x="578024" y="434311"/>
                </a:lnTo>
                <a:lnTo>
                  <a:pt x="488552" y="311163"/>
                </a:lnTo>
                <a:lnTo>
                  <a:pt x="631111" y="207588"/>
                </a:lnTo>
                <a:lnTo>
                  <a:pt x="720939" y="331226"/>
                </a:lnTo>
                <a:lnTo>
                  <a:pt x="781503" y="294432"/>
                </a:lnTo>
                <a:cubicBezTo>
                  <a:pt x="815784" y="275810"/>
                  <a:pt x="851065" y="258797"/>
                  <a:pt x="887246" y="243493"/>
                </a:cubicBezTo>
                <a:lnTo>
                  <a:pt x="901601" y="238240"/>
                </a:lnTo>
                <a:lnTo>
                  <a:pt x="854635" y="93696"/>
                </a:lnTo>
                <a:lnTo>
                  <a:pt x="1022223" y="39244"/>
                </a:lnTo>
                <a:lnTo>
                  <a:pt x="1069435" y="184547"/>
                </a:lnTo>
                <a:lnTo>
                  <a:pt x="1114314" y="173007"/>
                </a:lnTo>
                <a:cubicBezTo>
                  <a:pt x="1153688" y="164950"/>
                  <a:pt x="1193758" y="158806"/>
                  <a:pt x="1234424" y="154677"/>
                </a:cubicBezTo>
                <a:lnTo>
                  <a:pt x="1270000" y="152880"/>
                </a:lnTo>
                <a:close/>
              </a:path>
            </a:pathLst>
          </a:cu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444" name="文本框 443"/>
          <p:cNvSpPr txBox="1"/>
          <p:nvPr/>
        </p:nvSpPr>
        <p:spPr>
          <a:xfrm>
            <a:off x="4103332" y="3272600"/>
            <a:ext cx="615096" cy="461665"/>
          </a:xfrm>
          <a:prstGeom prst="rect">
            <a:avLst/>
          </a:prstGeom>
          <a:noFill/>
        </p:spPr>
        <p:txBody>
          <a:bodyPr wrap="square" rtlCol="0">
            <a:spAutoFit/>
          </a:bodyPr>
          <a:lstStyle/>
          <a:p>
            <a:r>
              <a:rPr lang="en-US" altLang="zh-CN" sz="2400" b="1" dirty="0">
                <a:solidFill>
                  <a:srgbClr val="FF9600"/>
                </a:solidFill>
                <a:latin typeface="微软雅黑" panose="020B0503020204020204" charset="-122"/>
                <a:ea typeface="微软雅黑" panose="020B0503020204020204" charset="-122"/>
              </a:rPr>
              <a:t>01</a:t>
            </a:r>
            <a:endParaRPr lang="zh-CN" altLang="en-US" sz="2400" b="1" dirty="0">
              <a:solidFill>
                <a:srgbClr val="FF9600"/>
              </a:solidFill>
              <a:latin typeface="微软雅黑" panose="020B0503020204020204" charset="-122"/>
              <a:ea typeface="微软雅黑" panose="020B0503020204020204" charset="-122"/>
            </a:endParaRPr>
          </a:p>
        </p:txBody>
      </p:sp>
      <p:sp>
        <p:nvSpPr>
          <p:cNvPr id="445" name="文本框 444"/>
          <p:cNvSpPr txBox="1"/>
          <p:nvPr/>
        </p:nvSpPr>
        <p:spPr>
          <a:xfrm>
            <a:off x="5620423" y="3065493"/>
            <a:ext cx="744983" cy="584775"/>
          </a:xfrm>
          <a:prstGeom prst="rect">
            <a:avLst/>
          </a:prstGeom>
          <a:noFill/>
        </p:spPr>
        <p:txBody>
          <a:bodyPr wrap="square" rtlCol="0">
            <a:spAutoFit/>
          </a:bodyPr>
          <a:lstStyle/>
          <a:p>
            <a:pPr algn="ctr"/>
            <a:r>
              <a:rPr lang="en-US" altLang="zh-CN" sz="3200" b="1" dirty="0">
                <a:solidFill>
                  <a:srgbClr val="FF9600"/>
                </a:solidFill>
                <a:latin typeface="微软雅黑" panose="020B0503020204020204" charset="-122"/>
                <a:ea typeface="微软雅黑" panose="020B0503020204020204" charset="-122"/>
              </a:rPr>
              <a:t>03</a:t>
            </a:r>
            <a:endParaRPr lang="zh-CN" altLang="en-US" sz="3200" b="1" dirty="0">
              <a:solidFill>
                <a:srgbClr val="FF9600"/>
              </a:solidFill>
              <a:latin typeface="微软雅黑" panose="020B0503020204020204" charset="-122"/>
              <a:ea typeface="微软雅黑" panose="020B0503020204020204" charset="-122"/>
            </a:endParaRPr>
          </a:p>
        </p:txBody>
      </p:sp>
      <p:sp>
        <p:nvSpPr>
          <p:cNvPr id="446" name="文本框 445"/>
          <p:cNvSpPr txBox="1"/>
          <p:nvPr/>
        </p:nvSpPr>
        <p:spPr>
          <a:xfrm>
            <a:off x="4757031" y="3714989"/>
            <a:ext cx="670644" cy="461665"/>
          </a:xfrm>
          <a:prstGeom prst="rect">
            <a:avLst/>
          </a:prstGeom>
          <a:noFill/>
        </p:spPr>
        <p:txBody>
          <a:bodyPr wrap="square" rtlCol="0">
            <a:spAutoFit/>
          </a:bodyPr>
          <a:lstStyle/>
          <a:p>
            <a:pPr algn="ctr"/>
            <a:r>
              <a:rPr lang="en-US" altLang="zh-CN" sz="2400" b="1" dirty="0">
                <a:solidFill>
                  <a:srgbClr val="FF9600"/>
                </a:solidFill>
                <a:latin typeface="微软雅黑" panose="020B0503020204020204" charset="-122"/>
                <a:ea typeface="微软雅黑" panose="020B0503020204020204" charset="-122"/>
              </a:rPr>
              <a:t>02</a:t>
            </a:r>
            <a:endParaRPr lang="zh-CN" altLang="en-US" sz="2400" b="1" dirty="0">
              <a:solidFill>
                <a:srgbClr val="FF9600"/>
              </a:solidFill>
              <a:latin typeface="微软雅黑" panose="020B0503020204020204" charset="-122"/>
              <a:ea typeface="微软雅黑" panose="020B0503020204020204" charset="-122"/>
            </a:endParaRPr>
          </a:p>
        </p:txBody>
      </p:sp>
      <p:sp>
        <p:nvSpPr>
          <p:cNvPr id="447" name="文本框 446"/>
          <p:cNvSpPr txBox="1"/>
          <p:nvPr/>
        </p:nvSpPr>
        <p:spPr>
          <a:xfrm>
            <a:off x="6627269" y="3682935"/>
            <a:ext cx="609348" cy="461665"/>
          </a:xfrm>
          <a:prstGeom prst="rect">
            <a:avLst/>
          </a:prstGeom>
          <a:noFill/>
        </p:spPr>
        <p:txBody>
          <a:bodyPr wrap="square" rtlCol="0">
            <a:spAutoFit/>
          </a:bodyPr>
          <a:lstStyle/>
          <a:p>
            <a:r>
              <a:rPr lang="en-US" altLang="zh-CN" sz="2400" b="1" dirty="0">
                <a:solidFill>
                  <a:srgbClr val="FF9600"/>
                </a:solidFill>
                <a:latin typeface="微软雅黑" panose="020B0503020204020204" charset="-122"/>
                <a:ea typeface="微软雅黑" panose="020B0503020204020204" charset="-122"/>
              </a:rPr>
              <a:t>04</a:t>
            </a:r>
            <a:endParaRPr lang="zh-CN" altLang="en-US" sz="2400" b="1" dirty="0">
              <a:solidFill>
                <a:srgbClr val="FF9600"/>
              </a:solidFill>
              <a:latin typeface="微软雅黑" panose="020B0503020204020204" charset="-122"/>
              <a:ea typeface="微软雅黑" panose="020B0503020204020204" charset="-122"/>
            </a:endParaRPr>
          </a:p>
        </p:txBody>
      </p:sp>
      <p:sp>
        <p:nvSpPr>
          <p:cNvPr id="448" name="文本框 447"/>
          <p:cNvSpPr txBox="1"/>
          <p:nvPr/>
        </p:nvSpPr>
        <p:spPr>
          <a:xfrm>
            <a:off x="7392906" y="3726529"/>
            <a:ext cx="677059" cy="461665"/>
          </a:xfrm>
          <a:prstGeom prst="rect">
            <a:avLst/>
          </a:prstGeom>
          <a:noFill/>
        </p:spPr>
        <p:txBody>
          <a:bodyPr wrap="square" rtlCol="0">
            <a:spAutoFit/>
          </a:bodyPr>
          <a:lstStyle/>
          <a:p>
            <a:pPr algn="ctr"/>
            <a:r>
              <a:rPr lang="en-US" altLang="zh-CN" sz="2400" b="1" dirty="0">
                <a:solidFill>
                  <a:srgbClr val="FF9600"/>
                </a:solidFill>
                <a:latin typeface="微软雅黑" panose="020B0503020204020204" charset="-122"/>
                <a:ea typeface="微软雅黑" panose="020B0503020204020204" charset="-122"/>
              </a:rPr>
              <a:t>05</a:t>
            </a:r>
            <a:endParaRPr lang="zh-CN" altLang="en-US" sz="2400" b="1" dirty="0">
              <a:solidFill>
                <a:srgbClr val="FF9600"/>
              </a:solidFill>
              <a:latin typeface="微软雅黑" panose="020B0503020204020204" charset="-122"/>
              <a:ea typeface="微软雅黑" panose="020B0503020204020204" charset="-122"/>
            </a:endParaRPr>
          </a:p>
        </p:txBody>
      </p:sp>
      <p:sp>
        <p:nvSpPr>
          <p:cNvPr id="449" name="文本框 448"/>
          <p:cNvSpPr txBox="1"/>
          <p:nvPr/>
        </p:nvSpPr>
        <p:spPr>
          <a:xfrm>
            <a:off x="8120607" y="3440634"/>
            <a:ext cx="541639" cy="400110"/>
          </a:xfrm>
          <a:prstGeom prst="rect">
            <a:avLst/>
          </a:prstGeom>
          <a:noFill/>
        </p:spPr>
        <p:txBody>
          <a:bodyPr wrap="square" rtlCol="0">
            <a:spAutoFit/>
          </a:bodyPr>
          <a:lstStyle/>
          <a:p>
            <a:pPr algn="ctr"/>
            <a:r>
              <a:rPr lang="en-US" altLang="zh-CN" sz="2000" b="1" dirty="0">
                <a:solidFill>
                  <a:srgbClr val="FF9600"/>
                </a:solidFill>
                <a:latin typeface="微软雅黑" panose="020B0503020204020204" charset="-122"/>
                <a:ea typeface="微软雅黑" panose="020B0503020204020204" charset="-122"/>
              </a:rPr>
              <a:t>06</a:t>
            </a:r>
            <a:endParaRPr lang="zh-CN" altLang="en-US" sz="2000" b="1" dirty="0">
              <a:solidFill>
                <a:srgbClr val="FF9600"/>
              </a:solidFill>
              <a:latin typeface="微软雅黑" panose="020B0503020204020204" charset="-122"/>
              <a:ea typeface="微软雅黑" panose="020B0503020204020204" charset="-122"/>
            </a:endParaRPr>
          </a:p>
        </p:txBody>
      </p:sp>
      <p:grpSp>
        <p:nvGrpSpPr>
          <p:cNvPr id="450" name="组合 449"/>
          <p:cNvGrpSpPr/>
          <p:nvPr/>
        </p:nvGrpSpPr>
        <p:grpSpPr>
          <a:xfrm>
            <a:off x="3646251" y="2128592"/>
            <a:ext cx="5308251" cy="2909980"/>
            <a:chOff x="4435523" y="2022714"/>
            <a:chExt cx="5308251" cy="2909980"/>
          </a:xfrm>
        </p:grpSpPr>
        <p:grpSp>
          <p:nvGrpSpPr>
            <p:cNvPr id="451" name="组合 450"/>
            <p:cNvGrpSpPr/>
            <p:nvPr/>
          </p:nvGrpSpPr>
          <p:grpSpPr>
            <a:xfrm>
              <a:off x="4507932" y="2480059"/>
              <a:ext cx="740018" cy="486304"/>
              <a:chOff x="2890534" y="2544787"/>
              <a:chExt cx="916157" cy="602054"/>
            </a:xfrm>
          </p:grpSpPr>
          <p:cxnSp>
            <p:nvCxnSpPr>
              <p:cNvPr id="467" name="直接连接符 466"/>
              <p:cNvCxnSpPr/>
              <p:nvPr/>
            </p:nvCxnSpPr>
            <p:spPr>
              <a:xfrm flipH="1" flipV="1">
                <a:off x="3163455" y="2544787"/>
                <a:ext cx="643236" cy="602054"/>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nvCxnSpPr>
            <p:spPr>
              <a:xfrm flipH="1">
                <a:off x="2890534" y="2544787"/>
                <a:ext cx="272921"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nvGrpSpPr>
            <p:cNvPr id="452" name="组合 451"/>
            <p:cNvGrpSpPr/>
            <p:nvPr/>
          </p:nvGrpSpPr>
          <p:grpSpPr>
            <a:xfrm>
              <a:off x="4435523" y="4069465"/>
              <a:ext cx="1113836" cy="649093"/>
              <a:chOff x="2800891" y="4512501"/>
              <a:chExt cx="1378951" cy="803589"/>
            </a:xfrm>
          </p:grpSpPr>
          <p:cxnSp>
            <p:nvCxnSpPr>
              <p:cNvPr id="465" name="直接连接符 464"/>
              <p:cNvCxnSpPr/>
              <p:nvPr/>
            </p:nvCxnSpPr>
            <p:spPr>
              <a:xfrm flipH="1">
                <a:off x="3340722" y="4512501"/>
                <a:ext cx="839120" cy="803589"/>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nvCxnSpPr>
            <p:spPr>
              <a:xfrm flipH="1">
                <a:off x="2800891" y="5316090"/>
                <a:ext cx="568641"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nvGrpSpPr>
            <p:cNvPr id="453" name="组合 452"/>
            <p:cNvGrpSpPr/>
            <p:nvPr/>
          </p:nvGrpSpPr>
          <p:grpSpPr>
            <a:xfrm>
              <a:off x="6659914" y="2022714"/>
              <a:ext cx="555701" cy="550224"/>
              <a:chOff x="5554729" y="1978585"/>
              <a:chExt cx="687968" cy="681188"/>
            </a:xfrm>
          </p:grpSpPr>
          <p:cxnSp>
            <p:nvCxnSpPr>
              <p:cNvPr id="463" name="直接连接符 462"/>
              <p:cNvCxnSpPr/>
              <p:nvPr/>
            </p:nvCxnSpPr>
            <p:spPr>
              <a:xfrm flipV="1">
                <a:off x="5554729" y="1978585"/>
                <a:ext cx="372003" cy="681188"/>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nvCxnSpPr>
            <p:spPr>
              <a:xfrm>
                <a:off x="5915025" y="1990726"/>
                <a:ext cx="327672"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nvGrpSpPr>
            <p:cNvPr id="454" name="组合 453"/>
            <p:cNvGrpSpPr/>
            <p:nvPr/>
          </p:nvGrpSpPr>
          <p:grpSpPr>
            <a:xfrm>
              <a:off x="6800698" y="4167265"/>
              <a:ext cx="972323" cy="673564"/>
              <a:chOff x="5729023" y="4633581"/>
              <a:chExt cx="1203755" cy="833885"/>
            </a:xfrm>
          </p:grpSpPr>
          <p:cxnSp>
            <p:nvCxnSpPr>
              <p:cNvPr id="461" name="直接连接符 460"/>
              <p:cNvCxnSpPr/>
              <p:nvPr/>
            </p:nvCxnSpPr>
            <p:spPr>
              <a:xfrm flipH="1">
                <a:off x="6218838" y="4633581"/>
                <a:ext cx="713940" cy="833563"/>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p:nvPr/>
            </p:nvCxnSpPr>
            <p:spPr>
              <a:xfrm flipH="1">
                <a:off x="5729023" y="5467466"/>
                <a:ext cx="513674"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nvGrpSpPr>
            <p:cNvPr id="455" name="组合 454"/>
            <p:cNvGrpSpPr/>
            <p:nvPr/>
          </p:nvGrpSpPr>
          <p:grpSpPr>
            <a:xfrm>
              <a:off x="8374975" y="4263397"/>
              <a:ext cx="774606" cy="669297"/>
              <a:chOff x="7678005" y="4752592"/>
              <a:chExt cx="958977" cy="828602"/>
            </a:xfrm>
          </p:grpSpPr>
          <p:cxnSp>
            <p:nvCxnSpPr>
              <p:cNvPr id="459" name="直接连接符 458"/>
              <p:cNvCxnSpPr/>
              <p:nvPr/>
            </p:nvCxnSpPr>
            <p:spPr>
              <a:xfrm>
                <a:off x="7678005" y="4752592"/>
                <a:ext cx="456341" cy="828602"/>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p:nvPr/>
            </p:nvCxnSpPr>
            <p:spPr>
              <a:xfrm>
                <a:off x="8124825" y="5570852"/>
                <a:ext cx="512157"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nvGrpSpPr>
            <p:cNvPr id="456" name="组合 455"/>
            <p:cNvGrpSpPr/>
            <p:nvPr/>
          </p:nvGrpSpPr>
          <p:grpSpPr>
            <a:xfrm>
              <a:off x="9162307" y="2748040"/>
              <a:ext cx="581467" cy="477144"/>
              <a:chOff x="8652733" y="2876550"/>
              <a:chExt cx="719867" cy="590713"/>
            </a:xfrm>
          </p:grpSpPr>
          <p:cxnSp>
            <p:nvCxnSpPr>
              <p:cNvPr id="457" name="直接连接符 456"/>
              <p:cNvCxnSpPr/>
              <p:nvPr/>
            </p:nvCxnSpPr>
            <p:spPr>
              <a:xfrm flipV="1">
                <a:off x="8652733" y="2891001"/>
                <a:ext cx="368068" cy="576262"/>
              </a:xfrm>
              <a:prstGeom prst="line">
                <a:avLst/>
              </a:prstGeom>
              <a:ln>
                <a:solidFill>
                  <a:srgbClr val="6C448A"/>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9010791" y="2876550"/>
                <a:ext cx="361809" cy="0"/>
              </a:xfrm>
              <a:prstGeom prst="line">
                <a:avLst/>
              </a:prstGeom>
              <a:ln>
                <a:solidFill>
                  <a:srgbClr val="6C448A"/>
                </a:solidFill>
                <a:tailEnd type="oval"/>
              </a:ln>
            </p:spPr>
            <p:style>
              <a:lnRef idx="1">
                <a:schemeClr val="accent1"/>
              </a:lnRef>
              <a:fillRef idx="0">
                <a:schemeClr val="accent1"/>
              </a:fillRef>
              <a:effectRef idx="0">
                <a:schemeClr val="accent1"/>
              </a:effectRef>
              <a:fontRef idx="minor">
                <a:schemeClr val="tx1"/>
              </a:fontRef>
            </p:style>
          </p:cxnSp>
        </p:grpSp>
      </p:grpSp>
      <p:grpSp>
        <p:nvGrpSpPr>
          <p:cNvPr id="469" name="组合 468"/>
          <p:cNvGrpSpPr/>
          <p:nvPr/>
        </p:nvGrpSpPr>
        <p:grpSpPr>
          <a:xfrm>
            <a:off x="1656900" y="2121741"/>
            <a:ext cx="2036599" cy="1281154"/>
            <a:chOff x="338035" y="1970103"/>
            <a:chExt cx="2521349" cy="1586093"/>
          </a:xfrm>
        </p:grpSpPr>
        <p:sp>
          <p:nvSpPr>
            <p:cNvPr id="470" name="矩形 469"/>
            <p:cNvSpPr/>
            <p:nvPr/>
          </p:nvSpPr>
          <p:spPr>
            <a:xfrm>
              <a:off x="338035" y="2374993"/>
              <a:ext cx="2521349" cy="1181203"/>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71" name="文本框 470"/>
            <p:cNvSpPr txBox="1"/>
            <p:nvPr/>
          </p:nvSpPr>
          <p:spPr>
            <a:xfrm>
              <a:off x="1125123" y="1970103"/>
              <a:ext cx="1675768"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grpSp>
        <p:nvGrpSpPr>
          <p:cNvPr id="472" name="组合 471"/>
          <p:cNvGrpSpPr/>
          <p:nvPr/>
        </p:nvGrpSpPr>
        <p:grpSpPr>
          <a:xfrm>
            <a:off x="1661323" y="4304271"/>
            <a:ext cx="2036599" cy="1331022"/>
            <a:chOff x="343511" y="4672117"/>
            <a:chExt cx="2521349" cy="1647831"/>
          </a:xfrm>
        </p:grpSpPr>
        <p:sp>
          <p:nvSpPr>
            <p:cNvPr id="473" name="矩形 472"/>
            <p:cNvSpPr/>
            <p:nvPr/>
          </p:nvSpPr>
          <p:spPr>
            <a:xfrm>
              <a:off x="343511" y="5138745"/>
              <a:ext cx="2521349" cy="1181203"/>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74" name="文本框 473"/>
            <p:cNvSpPr txBox="1"/>
            <p:nvPr/>
          </p:nvSpPr>
          <p:spPr>
            <a:xfrm>
              <a:off x="1125123" y="4672117"/>
              <a:ext cx="1675768"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grpSp>
        <p:nvGrpSpPr>
          <p:cNvPr id="475" name="组合 474"/>
          <p:cNvGrpSpPr/>
          <p:nvPr/>
        </p:nvGrpSpPr>
        <p:grpSpPr>
          <a:xfrm>
            <a:off x="6377847" y="1678155"/>
            <a:ext cx="2578481" cy="1091306"/>
            <a:chOff x="6182660" y="1420935"/>
            <a:chExt cx="3192210" cy="1351057"/>
          </a:xfrm>
        </p:grpSpPr>
        <p:sp>
          <p:nvSpPr>
            <p:cNvPr id="476" name="矩形 475"/>
            <p:cNvSpPr/>
            <p:nvPr/>
          </p:nvSpPr>
          <p:spPr>
            <a:xfrm>
              <a:off x="6289298" y="1857512"/>
              <a:ext cx="3085572" cy="91448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77" name="文本框 476"/>
            <p:cNvSpPr txBox="1"/>
            <p:nvPr/>
          </p:nvSpPr>
          <p:spPr>
            <a:xfrm>
              <a:off x="6182660" y="1420935"/>
              <a:ext cx="1675768"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grpSp>
        <p:nvGrpSpPr>
          <p:cNvPr id="478" name="组合 477"/>
          <p:cNvGrpSpPr/>
          <p:nvPr/>
        </p:nvGrpSpPr>
        <p:grpSpPr>
          <a:xfrm>
            <a:off x="8927851" y="2315717"/>
            <a:ext cx="2119341" cy="1319436"/>
            <a:chOff x="9339614" y="2210249"/>
            <a:chExt cx="2623786" cy="1633487"/>
          </a:xfrm>
        </p:grpSpPr>
        <p:sp>
          <p:nvSpPr>
            <p:cNvPr id="479" name="矩形 478"/>
            <p:cNvSpPr/>
            <p:nvPr/>
          </p:nvSpPr>
          <p:spPr>
            <a:xfrm>
              <a:off x="9442051" y="2662534"/>
              <a:ext cx="2521349" cy="1181202"/>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80" name="文本框 479"/>
            <p:cNvSpPr txBox="1"/>
            <p:nvPr/>
          </p:nvSpPr>
          <p:spPr>
            <a:xfrm>
              <a:off x="9339614" y="2210249"/>
              <a:ext cx="1675767"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grpSp>
        <p:nvGrpSpPr>
          <p:cNvPr id="481" name="组合 480"/>
          <p:cNvGrpSpPr/>
          <p:nvPr/>
        </p:nvGrpSpPr>
        <p:grpSpPr>
          <a:xfrm>
            <a:off x="8418692" y="4594701"/>
            <a:ext cx="2628500" cy="1090412"/>
            <a:chOff x="8709266" y="5031675"/>
            <a:chExt cx="3254134" cy="1349951"/>
          </a:xfrm>
        </p:grpSpPr>
        <p:sp>
          <p:nvSpPr>
            <p:cNvPr id="482" name="矩形 481"/>
            <p:cNvSpPr/>
            <p:nvPr/>
          </p:nvSpPr>
          <p:spPr>
            <a:xfrm>
              <a:off x="8826757" y="5467145"/>
              <a:ext cx="3136643" cy="914481"/>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83" name="文本框 482"/>
            <p:cNvSpPr txBox="1"/>
            <p:nvPr/>
          </p:nvSpPr>
          <p:spPr>
            <a:xfrm>
              <a:off x="8709266" y="5031675"/>
              <a:ext cx="1675768"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grpSp>
        <p:nvGrpSpPr>
          <p:cNvPr id="484" name="组合 483"/>
          <p:cNvGrpSpPr/>
          <p:nvPr/>
        </p:nvGrpSpPr>
        <p:grpSpPr>
          <a:xfrm>
            <a:off x="4019075" y="4523563"/>
            <a:ext cx="2036599" cy="1343528"/>
            <a:chOff x="3262454" y="4943607"/>
            <a:chExt cx="2521349" cy="1663314"/>
          </a:xfrm>
        </p:grpSpPr>
        <p:sp>
          <p:nvSpPr>
            <p:cNvPr id="485" name="矩形 484"/>
            <p:cNvSpPr/>
            <p:nvPr/>
          </p:nvSpPr>
          <p:spPr>
            <a:xfrm>
              <a:off x="3262454" y="5425718"/>
              <a:ext cx="2521349" cy="1181203"/>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rPr>
                <a:t>在此输入文字在此输入文字在此输入文字在此输入文字在此输入文字在此输入文字</a:t>
              </a:r>
              <a:endParaRPr lang="zh-CN" altLang="en-US" sz="1400" dirty="0">
                <a:latin typeface="微软雅黑" panose="020B0503020204020204" charset="-122"/>
                <a:ea typeface="微软雅黑" panose="020B0503020204020204" charset="-122"/>
              </a:endParaRPr>
            </a:p>
          </p:txBody>
        </p:sp>
        <p:sp>
          <p:nvSpPr>
            <p:cNvPr id="486" name="文本框 485"/>
            <p:cNvSpPr txBox="1"/>
            <p:nvPr/>
          </p:nvSpPr>
          <p:spPr>
            <a:xfrm>
              <a:off x="3992011" y="4943607"/>
              <a:ext cx="1675768" cy="457240"/>
            </a:xfrm>
            <a:prstGeom prst="rect">
              <a:avLst/>
            </a:prstGeom>
            <a:noFill/>
          </p:spPr>
          <p:txBody>
            <a:bodyPr wrap="square" rtlCol="0">
              <a:spAutoFit/>
            </a:bodyPr>
            <a:lstStyle/>
            <a:p>
              <a:pPr algn="r"/>
              <a:r>
                <a:rPr lang="zh-CN" altLang="en-US" b="1" spc="400" dirty="0">
                  <a:solidFill>
                    <a:srgbClr val="6C448A"/>
                  </a:solidFill>
                  <a:latin typeface="微软雅黑" panose="020B0503020204020204" charset="-122"/>
                  <a:ea typeface="微软雅黑" panose="020B0503020204020204" charset="-122"/>
                </a:rPr>
                <a:t>点击替换</a:t>
              </a:r>
              <a:endParaRPr lang="zh-CN" altLang="en-US" b="1" spc="400" dirty="0">
                <a:solidFill>
                  <a:srgbClr val="6C448A"/>
                </a:solidFill>
                <a:latin typeface="微软雅黑" panose="020B0503020204020204" charset="-122"/>
                <a:ea typeface="微软雅黑" panose="020B0503020204020204" charset="-122"/>
              </a:endParaRPr>
            </a:p>
          </p:txBody>
        </p:sp>
      </p:grpSp>
      <p:pic>
        <p:nvPicPr>
          <p:cNvPr id="65" name="Picture 2" descr="https://timgsa.baidu.com/timg?image&amp;quality=80&amp;size=b9999_10000&amp;sec=1516638700954&amp;di=3582ad7bb29c454e74160c8a2b77e056&amp;imgtype=0&amp;src=http%3A%2F%2Fb.hiphotos.baidu.com%2Fzhidao%2Fpic%2Fitem%2F80cb39dbb6fd526689e18a12ab18972bd50736e9.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组合 65"/>
          <p:cNvGrpSpPr/>
          <p:nvPr/>
        </p:nvGrpSpPr>
        <p:grpSpPr>
          <a:xfrm>
            <a:off x="9232900" y="6461125"/>
            <a:ext cx="2959100" cy="396875"/>
            <a:chOff x="9259" y="10212"/>
            <a:chExt cx="4660" cy="625"/>
          </a:xfrm>
        </p:grpSpPr>
        <p:sp>
          <p:nvSpPr>
            <p:cNvPr id="67" name="矩形 66"/>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2016</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endParaRPr lang="zh-CN" altLang="en-US" sz="1400" dirty="0">
                <a:latin typeface="微软雅黑" panose="020B0503020204020204" charset="-122"/>
                <a:ea typeface="微软雅黑" panose="020B0503020204020204" charset="-122"/>
              </a:endParaRPr>
            </a:p>
          </p:txBody>
        </p:sp>
        <p:sp>
          <p:nvSpPr>
            <p:cNvPr id="69" name="文本框 68"/>
            <p:cNvSpPr txBox="1"/>
            <p:nvPr/>
          </p:nvSpPr>
          <p:spPr>
            <a:xfrm>
              <a:off x="13438" y="10257"/>
              <a:ext cx="357" cy="580"/>
            </a:xfrm>
            <a:prstGeom prst="rect">
              <a:avLst/>
            </a:prstGeom>
            <a:noFill/>
          </p:spPr>
          <p:txBody>
            <a:bodyPr wrap="square" rtlCol="0">
              <a:spAutoFit/>
            </a:bodyPr>
            <a:lstStyle/>
            <a:p>
              <a:r>
                <a:rPr lang="en-US" altLang="zh-CN" dirty="0">
                  <a:solidFill>
                    <a:schemeClr val="bg1"/>
                  </a:solidFill>
                </a:rPr>
                <a:t>1</a:t>
              </a:r>
              <a:endParaRPr lang="en-US" altLang="zh-CN"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par>
                                <p:cTn id="13" presetID="1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right)">
                                      <p:cBhvr>
                                        <p:cTn id="16" dur="500"/>
                                        <p:tgtEl>
                                          <p:spTgt spid="5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436"/>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437"/>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438"/>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441"/>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442"/>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4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4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4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4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4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4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9"/>
                                        </p:tgtEl>
                                        <p:attrNameLst>
                                          <p:attrName>style.visibility</p:attrName>
                                        </p:attrNameLst>
                                      </p:cBhvr>
                                      <p:to>
                                        <p:strVal val="visible"/>
                                      </p:to>
                                    </p:set>
                                  </p:childTnLst>
                                </p:cTn>
                              </p:par>
                            </p:childTnLst>
                          </p:cTn>
                        </p:par>
                        <p:par>
                          <p:cTn id="46" fill="hold">
                            <p:stCondLst>
                              <p:cond delay="1000"/>
                            </p:stCondLst>
                            <p:childTnLst>
                              <p:par>
                                <p:cTn id="47" presetID="8" presetClass="emph" presetSubtype="0" fill="hold" grpId="0" nodeType="afterEffect">
                                  <p:stCondLst>
                                    <p:cond delay="0"/>
                                  </p:stCondLst>
                                  <p:childTnLst>
                                    <p:animRot by="5400000">
                                      <p:cBhvr>
                                        <p:cTn id="48" dur="2000" fill="hold"/>
                                        <p:tgtEl>
                                          <p:spTgt spid="436"/>
                                        </p:tgtEl>
                                        <p:attrNameLst>
                                          <p:attrName>r</p:attrName>
                                        </p:attrNameLst>
                                      </p:cBhvr>
                                    </p:animRot>
                                  </p:childTnLst>
                                </p:cTn>
                              </p:par>
                              <p:par>
                                <p:cTn id="49" presetID="8" presetClass="emph" presetSubtype="0" fill="hold" grpId="0" nodeType="withEffect">
                                  <p:stCondLst>
                                    <p:cond delay="0"/>
                                  </p:stCondLst>
                                  <p:childTnLst>
                                    <p:animRot by="-5400000">
                                      <p:cBhvr>
                                        <p:cTn id="50" dur="2000" fill="hold"/>
                                        <p:tgtEl>
                                          <p:spTgt spid="437"/>
                                        </p:tgtEl>
                                        <p:attrNameLst>
                                          <p:attrName>r</p:attrName>
                                        </p:attrNameLst>
                                      </p:cBhvr>
                                    </p:animRot>
                                  </p:childTnLst>
                                </p:cTn>
                              </p:par>
                              <p:par>
                                <p:cTn id="51" presetID="8" presetClass="emph" presetSubtype="0" fill="hold" grpId="0" nodeType="withEffect">
                                  <p:stCondLst>
                                    <p:cond delay="0"/>
                                  </p:stCondLst>
                                  <p:childTnLst>
                                    <p:animRot by="5400000">
                                      <p:cBhvr>
                                        <p:cTn id="52" dur="2000" fill="hold"/>
                                        <p:tgtEl>
                                          <p:spTgt spid="438"/>
                                        </p:tgtEl>
                                        <p:attrNameLst>
                                          <p:attrName>r</p:attrName>
                                        </p:attrNameLst>
                                      </p:cBhvr>
                                    </p:animRot>
                                  </p:childTnLst>
                                </p:cTn>
                              </p:par>
                              <p:par>
                                <p:cTn id="53" presetID="8" presetClass="emph" presetSubtype="0" fill="hold" grpId="0" nodeType="withEffect">
                                  <p:stCondLst>
                                    <p:cond delay="0"/>
                                  </p:stCondLst>
                                  <p:childTnLst>
                                    <p:animRot by="-5400000">
                                      <p:cBhvr>
                                        <p:cTn id="54" dur="2000" fill="hold"/>
                                        <p:tgtEl>
                                          <p:spTgt spid="441"/>
                                        </p:tgtEl>
                                        <p:attrNameLst>
                                          <p:attrName>r</p:attrName>
                                        </p:attrNameLst>
                                      </p:cBhvr>
                                    </p:animRot>
                                  </p:childTnLst>
                                </p:cTn>
                              </p:par>
                              <p:par>
                                <p:cTn id="55" presetID="8" presetClass="emph" presetSubtype="0" fill="hold" grpId="0" nodeType="withEffect">
                                  <p:stCondLst>
                                    <p:cond delay="0"/>
                                  </p:stCondLst>
                                  <p:childTnLst>
                                    <p:animRot by="-5400000">
                                      <p:cBhvr>
                                        <p:cTn id="56" dur="2000" fill="hold"/>
                                        <p:tgtEl>
                                          <p:spTgt spid="442"/>
                                        </p:tgtEl>
                                        <p:attrNameLst>
                                          <p:attrName>r</p:attrName>
                                        </p:attrNameLst>
                                      </p:cBhvr>
                                    </p:animRot>
                                  </p:childTnLst>
                                </p:cTn>
                              </p:par>
                              <p:par>
                                <p:cTn id="57" presetID="8" presetClass="emph" presetSubtype="0" fill="hold" grpId="0" nodeType="withEffect">
                                  <p:stCondLst>
                                    <p:cond delay="0"/>
                                  </p:stCondLst>
                                  <p:childTnLst>
                                    <p:animRot by="5400000">
                                      <p:cBhvr>
                                        <p:cTn id="58" dur="2000" fill="hold"/>
                                        <p:tgtEl>
                                          <p:spTgt spid="443"/>
                                        </p:tgtEl>
                                        <p:attrNameLst>
                                          <p:attrName>r</p:attrName>
                                        </p:attrNameLst>
                                      </p:cBhvr>
                                    </p:animRot>
                                  </p:childTnLst>
                                </p:cTn>
                              </p:par>
                            </p:childTnLst>
                          </p:cTn>
                        </p:par>
                        <p:par>
                          <p:cTn id="59" fill="hold">
                            <p:stCondLst>
                              <p:cond delay="3000"/>
                            </p:stCondLst>
                            <p:childTnLst>
                              <p:par>
                                <p:cTn id="60" presetID="22" presetClass="entr" presetSubtype="4" fill="hold" nodeType="afterEffect">
                                  <p:stCondLst>
                                    <p:cond delay="0"/>
                                  </p:stCondLst>
                                  <p:childTnLst>
                                    <p:set>
                                      <p:cBhvr>
                                        <p:cTn id="61" dur="1" fill="hold">
                                          <p:stCondLst>
                                            <p:cond delay="0"/>
                                          </p:stCondLst>
                                        </p:cTn>
                                        <p:tgtEl>
                                          <p:spTgt spid="450"/>
                                        </p:tgtEl>
                                        <p:attrNameLst>
                                          <p:attrName>style.visibility</p:attrName>
                                        </p:attrNameLst>
                                      </p:cBhvr>
                                      <p:to>
                                        <p:strVal val="visible"/>
                                      </p:to>
                                    </p:set>
                                    <p:animEffect transition="in" filter="wipe(down)">
                                      <p:cBhvr>
                                        <p:cTn id="62" dur="500"/>
                                        <p:tgtEl>
                                          <p:spTgt spid="450"/>
                                        </p:tgtEl>
                                      </p:cBhvr>
                                    </p:animEffect>
                                  </p:childTnLst>
                                </p:cTn>
                              </p:par>
                            </p:childTnLst>
                          </p:cTn>
                        </p:par>
                        <p:par>
                          <p:cTn id="63" fill="hold">
                            <p:stCondLst>
                              <p:cond delay="3500"/>
                            </p:stCondLst>
                            <p:childTnLst>
                              <p:par>
                                <p:cTn id="64" presetID="53" presetClass="entr" presetSubtype="16" fill="hold" nodeType="afterEffect">
                                  <p:stCondLst>
                                    <p:cond delay="0"/>
                                  </p:stCondLst>
                                  <p:childTnLst>
                                    <p:set>
                                      <p:cBhvr>
                                        <p:cTn id="65" dur="1" fill="hold">
                                          <p:stCondLst>
                                            <p:cond delay="0"/>
                                          </p:stCondLst>
                                        </p:cTn>
                                        <p:tgtEl>
                                          <p:spTgt spid="469"/>
                                        </p:tgtEl>
                                        <p:attrNameLst>
                                          <p:attrName>style.visibility</p:attrName>
                                        </p:attrNameLst>
                                      </p:cBhvr>
                                      <p:to>
                                        <p:strVal val="visible"/>
                                      </p:to>
                                    </p:set>
                                    <p:anim calcmode="lin" valueType="num">
                                      <p:cBhvr>
                                        <p:cTn id="66" dur="500" fill="hold"/>
                                        <p:tgtEl>
                                          <p:spTgt spid="469"/>
                                        </p:tgtEl>
                                        <p:attrNameLst>
                                          <p:attrName>ppt_w</p:attrName>
                                        </p:attrNameLst>
                                      </p:cBhvr>
                                      <p:tavLst>
                                        <p:tav tm="0">
                                          <p:val>
                                            <p:fltVal val="0"/>
                                          </p:val>
                                        </p:tav>
                                        <p:tav tm="100000">
                                          <p:val>
                                            <p:strVal val="#ppt_w"/>
                                          </p:val>
                                        </p:tav>
                                      </p:tavLst>
                                    </p:anim>
                                    <p:anim calcmode="lin" valueType="num">
                                      <p:cBhvr>
                                        <p:cTn id="67" dur="500" fill="hold"/>
                                        <p:tgtEl>
                                          <p:spTgt spid="469"/>
                                        </p:tgtEl>
                                        <p:attrNameLst>
                                          <p:attrName>ppt_h</p:attrName>
                                        </p:attrNameLst>
                                      </p:cBhvr>
                                      <p:tavLst>
                                        <p:tav tm="0">
                                          <p:val>
                                            <p:fltVal val="0"/>
                                          </p:val>
                                        </p:tav>
                                        <p:tav tm="100000">
                                          <p:val>
                                            <p:strVal val="#ppt_h"/>
                                          </p:val>
                                        </p:tav>
                                      </p:tavLst>
                                    </p:anim>
                                    <p:animEffect transition="in" filter="fade">
                                      <p:cBhvr>
                                        <p:cTn id="68" dur="500"/>
                                        <p:tgtEl>
                                          <p:spTgt spid="469"/>
                                        </p:tgtEl>
                                      </p:cBhvr>
                                    </p:animEffect>
                                  </p:childTnLst>
                                </p:cTn>
                              </p:par>
                              <p:par>
                                <p:cTn id="69" presetID="53" presetClass="entr" presetSubtype="16" fill="hold" nodeType="withEffect">
                                  <p:stCondLst>
                                    <p:cond delay="0"/>
                                  </p:stCondLst>
                                  <p:childTnLst>
                                    <p:set>
                                      <p:cBhvr>
                                        <p:cTn id="70" dur="1" fill="hold">
                                          <p:stCondLst>
                                            <p:cond delay="0"/>
                                          </p:stCondLst>
                                        </p:cTn>
                                        <p:tgtEl>
                                          <p:spTgt spid="472"/>
                                        </p:tgtEl>
                                        <p:attrNameLst>
                                          <p:attrName>style.visibility</p:attrName>
                                        </p:attrNameLst>
                                      </p:cBhvr>
                                      <p:to>
                                        <p:strVal val="visible"/>
                                      </p:to>
                                    </p:set>
                                    <p:anim calcmode="lin" valueType="num">
                                      <p:cBhvr>
                                        <p:cTn id="71" dur="500" fill="hold"/>
                                        <p:tgtEl>
                                          <p:spTgt spid="472"/>
                                        </p:tgtEl>
                                        <p:attrNameLst>
                                          <p:attrName>ppt_w</p:attrName>
                                        </p:attrNameLst>
                                      </p:cBhvr>
                                      <p:tavLst>
                                        <p:tav tm="0">
                                          <p:val>
                                            <p:fltVal val="0"/>
                                          </p:val>
                                        </p:tav>
                                        <p:tav tm="100000">
                                          <p:val>
                                            <p:strVal val="#ppt_w"/>
                                          </p:val>
                                        </p:tav>
                                      </p:tavLst>
                                    </p:anim>
                                    <p:anim calcmode="lin" valueType="num">
                                      <p:cBhvr>
                                        <p:cTn id="72" dur="500" fill="hold"/>
                                        <p:tgtEl>
                                          <p:spTgt spid="472"/>
                                        </p:tgtEl>
                                        <p:attrNameLst>
                                          <p:attrName>ppt_h</p:attrName>
                                        </p:attrNameLst>
                                      </p:cBhvr>
                                      <p:tavLst>
                                        <p:tav tm="0">
                                          <p:val>
                                            <p:fltVal val="0"/>
                                          </p:val>
                                        </p:tav>
                                        <p:tav tm="100000">
                                          <p:val>
                                            <p:strVal val="#ppt_h"/>
                                          </p:val>
                                        </p:tav>
                                      </p:tavLst>
                                    </p:anim>
                                    <p:animEffect transition="in" filter="fade">
                                      <p:cBhvr>
                                        <p:cTn id="73" dur="500"/>
                                        <p:tgtEl>
                                          <p:spTgt spid="472"/>
                                        </p:tgtEl>
                                      </p:cBhvr>
                                    </p:animEffect>
                                  </p:childTnLst>
                                </p:cTn>
                              </p:par>
                              <p:par>
                                <p:cTn id="74" presetID="53" presetClass="entr" presetSubtype="16" fill="hold" nodeType="withEffect">
                                  <p:stCondLst>
                                    <p:cond delay="0"/>
                                  </p:stCondLst>
                                  <p:childTnLst>
                                    <p:set>
                                      <p:cBhvr>
                                        <p:cTn id="75" dur="1" fill="hold">
                                          <p:stCondLst>
                                            <p:cond delay="0"/>
                                          </p:stCondLst>
                                        </p:cTn>
                                        <p:tgtEl>
                                          <p:spTgt spid="484"/>
                                        </p:tgtEl>
                                        <p:attrNameLst>
                                          <p:attrName>style.visibility</p:attrName>
                                        </p:attrNameLst>
                                      </p:cBhvr>
                                      <p:to>
                                        <p:strVal val="visible"/>
                                      </p:to>
                                    </p:set>
                                    <p:anim calcmode="lin" valueType="num">
                                      <p:cBhvr>
                                        <p:cTn id="76" dur="500" fill="hold"/>
                                        <p:tgtEl>
                                          <p:spTgt spid="484"/>
                                        </p:tgtEl>
                                        <p:attrNameLst>
                                          <p:attrName>ppt_w</p:attrName>
                                        </p:attrNameLst>
                                      </p:cBhvr>
                                      <p:tavLst>
                                        <p:tav tm="0">
                                          <p:val>
                                            <p:fltVal val="0"/>
                                          </p:val>
                                        </p:tav>
                                        <p:tav tm="100000">
                                          <p:val>
                                            <p:strVal val="#ppt_w"/>
                                          </p:val>
                                        </p:tav>
                                      </p:tavLst>
                                    </p:anim>
                                    <p:anim calcmode="lin" valueType="num">
                                      <p:cBhvr>
                                        <p:cTn id="77" dur="500" fill="hold"/>
                                        <p:tgtEl>
                                          <p:spTgt spid="484"/>
                                        </p:tgtEl>
                                        <p:attrNameLst>
                                          <p:attrName>ppt_h</p:attrName>
                                        </p:attrNameLst>
                                      </p:cBhvr>
                                      <p:tavLst>
                                        <p:tav tm="0">
                                          <p:val>
                                            <p:fltVal val="0"/>
                                          </p:val>
                                        </p:tav>
                                        <p:tav tm="100000">
                                          <p:val>
                                            <p:strVal val="#ppt_h"/>
                                          </p:val>
                                        </p:tav>
                                      </p:tavLst>
                                    </p:anim>
                                    <p:animEffect transition="in" filter="fade">
                                      <p:cBhvr>
                                        <p:cTn id="78" dur="500"/>
                                        <p:tgtEl>
                                          <p:spTgt spid="484"/>
                                        </p:tgtEl>
                                      </p:cBhvr>
                                    </p:animEffect>
                                  </p:childTnLst>
                                </p:cTn>
                              </p:par>
                              <p:par>
                                <p:cTn id="79" presetID="53" presetClass="entr" presetSubtype="16" fill="hold" nodeType="withEffect">
                                  <p:stCondLst>
                                    <p:cond delay="0"/>
                                  </p:stCondLst>
                                  <p:childTnLst>
                                    <p:set>
                                      <p:cBhvr>
                                        <p:cTn id="80" dur="1" fill="hold">
                                          <p:stCondLst>
                                            <p:cond delay="0"/>
                                          </p:stCondLst>
                                        </p:cTn>
                                        <p:tgtEl>
                                          <p:spTgt spid="481"/>
                                        </p:tgtEl>
                                        <p:attrNameLst>
                                          <p:attrName>style.visibility</p:attrName>
                                        </p:attrNameLst>
                                      </p:cBhvr>
                                      <p:to>
                                        <p:strVal val="visible"/>
                                      </p:to>
                                    </p:set>
                                    <p:anim calcmode="lin" valueType="num">
                                      <p:cBhvr>
                                        <p:cTn id="81" dur="500" fill="hold"/>
                                        <p:tgtEl>
                                          <p:spTgt spid="481"/>
                                        </p:tgtEl>
                                        <p:attrNameLst>
                                          <p:attrName>ppt_w</p:attrName>
                                        </p:attrNameLst>
                                      </p:cBhvr>
                                      <p:tavLst>
                                        <p:tav tm="0">
                                          <p:val>
                                            <p:fltVal val="0"/>
                                          </p:val>
                                        </p:tav>
                                        <p:tav tm="100000">
                                          <p:val>
                                            <p:strVal val="#ppt_w"/>
                                          </p:val>
                                        </p:tav>
                                      </p:tavLst>
                                    </p:anim>
                                    <p:anim calcmode="lin" valueType="num">
                                      <p:cBhvr>
                                        <p:cTn id="82" dur="500" fill="hold"/>
                                        <p:tgtEl>
                                          <p:spTgt spid="481"/>
                                        </p:tgtEl>
                                        <p:attrNameLst>
                                          <p:attrName>ppt_h</p:attrName>
                                        </p:attrNameLst>
                                      </p:cBhvr>
                                      <p:tavLst>
                                        <p:tav tm="0">
                                          <p:val>
                                            <p:fltVal val="0"/>
                                          </p:val>
                                        </p:tav>
                                        <p:tav tm="100000">
                                          <p:val>
                                            <p:strVal val="#ppt_h"/>
                                          </p:val>
                                        </p:tav>
                                      </p:tavLst>
                                    </p:anim>
                                    <p:animEffect transition="in" filter="fade">
                                      <p:cBhvr>
                                        <p:cTn id="83" dur="500"/>
                                        <p:tgtEl>
                                          <p:spTgt spid="481"/>
                                        </p:tgtEl>
                                      </p:cBhvr>
                                    </p:animEffect>
                                  </p:childTnLst>
                                </p:cTn>
                              </p:par>
                              <p:par>
                                <p:cTn id="84" presetID="53" presetClass="entr" presetSubtype="16" fill="hold" nodeType="withEffect">
                                  <p:stCondLst>
                                    <p:cond delay="0"/>
                                  </p:stCondLst>
                                  <p:childTnLst>
                                    <p:set>
                                      <p:cBhvr>
                                        <p:cTn id="85" dur="1" fill="hold">
                                          <p:stCondLst>
                                            <p:cond delay="0"/>
                                          </p:stCondLst>
                                        </p:cTn>
                                        <p:tgtEl>
                                          <p:spTgt spid="478"/>
                                        </p:tgtEl>
                                        <p:attrNameLst>
                                          <p:attrName>style.visibility</p:attrName>
                                        </p:attrNameLst>
                                      </p:cBhvr>
                                      <p:to>
                                        <p:strVal val="visible"/>
                                      </p:to>
                                    </p:set>
                                    <p:anim calcmode="lin" valueType="num">
                                      <p:cBhvr>
                                        <p:cTn id="86" dur="500" fill="hold"/>
                                        <p:tgtEl>
                                          <p:spTgt spid="478"/>
                                        </p:tgtEl>
                                        <p:attrNameLst>
                                          <p:attrName>ppt_w</p:attrName>
                                        </p:attrNameLst>
                                      </p:cBhvr>
                                      <p:tavLst>
                                        <p:tav tm="0">
                                          <p:val>
                                            <p:fltVal val="0"/>
                                          </p:val>
                                        </p:tav>
                                        <p:tav tm="100000">
                                          <p:val>
                                            <p:strVal val="#ppt_w"/>
                                          </p:val>
                                        </p:tav>
                                      </p:tavLst>
                                    </p:anim>
                                    <p:anim calcmode="lin" valueType="num">
                                      <p:cBhvr>
                                        <p:cTn id="87" dur="500" fill="hold"/>
                                        <p:tgtEl>
                                          <p:spTgt spid="478"/>
                                        </p:tgtEl>
                                        <p:attrNameLst>
                                          <p:attrName>ppt_h</p:attrName>
                                        </p:attrNameLst>
                                      </p:cBhvr>
                                      <p:tavLst>
                                        <p:tav tm="0">
                                          <p:val>
                                            <p:fltVal val="0"/>
                                          </p:val>
                                        </p:tav>
                                        <p:tav tm="100000">
                                          <p:val>
                                            <p:strVal val="#ppt_h"/>
                                          </p:val>
                                        </p:tav>
                                      </p:tavLst>
                                    </p:anim>
                                    <p:animEffect transition="in" filter="fade">
                                      <p:cBhvr>
                                        <p:cTn id="88" dur="500"/>
                                        <p:tgtEl>
                                          <p:spTgt spid="478"/>
                                        </p:tgtEl>
                                      </p:cBhvr>
                                    </p:animEffect>
                                  </p:childTnLst>
                                </p:cTn>
                              </p:par>
                              <p:par>
                                <p:cTn id="89" presetID="53" presetClass="entr" presetSubtype="16" fill="hold" nodeType="withEffect">
                                  <p:stCondLst>
                                    <p:cond delay="0"/>
                                  </p:stCondLst>
                                  <p:childTnLst>
                                    <p:set>
                                      <p:cBhvr>
                                        <p:cTn id="90" dur="1" fill="hold">
                                          <p:stCondLst>
                                            <p:cond delay="0"/>
                                          </p:stCondLst>
                                        </p:cTn>
                                        <p:tgtEl>
                                          <p:spTgt spid="475"/>
                                        </p:tgtEl>
                                        <p:attrNameLst>
                                          <p:attrName>style.visibility</p:attrName>
                                        </p:attrNameLst>
                                      </p:cBhvr>
                                      <p:to>
                                        <p:strVal val="visible"/>
                                      </p:to>
                                    </p:set>
                                    <p:anim calcmode="lin" valueType="num">
                                      <p:cBhvr>
                                        <p:cTn id="91" dur="500" fill="hold"/>
                                        <p:tgtEl>
                                          <p:spTgt spid="475"/>
                                        </p:tgtEl>
                                        <p:attrNameLst>
                                          <p:attrName>ppt_w</p:attrName>
                                        </p:attrNameLst>
                                      </p:cBhvr>
                                      <p:tavLst>
                                        <p:tav tm="0">
                                          <p:val>
                                            <p:fltVal val="0"/>
                                          </p:val>
                                        </p:tav>
                                        <p:tav tm="100000">
                                          <p:val>
                                            <p:strVal val="#ppt_w"/>
                                          </p:val>
                                        </p:tav>
                                      </p:tavLst>
                                    </p:anim>
                                    <p:anim calcmode="lin" valueType="num">
                                      <p:cBhvr>
                                        <p:cTn id="92" dur="500" fill="hold"/>
                                        <p:tgtEl>
                                          <p:spTgt spid="475"/>
                                        </p:tgtEl>
                                        <p:attrNameLst>
                                          <p:attrName>ppt_h</p:attrName>
                                        </p:attrNameLst>
                                      </p:cBhvr>
                                      <p:tavLst>
                                        <p:tav tm="0">
                                          <p:val>
                                            <p:fltVal val="0"/>
                                          </p:val>
                                        </p:tav>
                                        <p:tav tm="100000">
                                          <p:val>
                                            <p:strVal val="#ppt_h"/>
                                          </p:val>
                                        </p:tav>
                                      </p:tavLst>
                                    </p:anim>
                                    <p:animEffect transition="in" filter="fade">
                                      <p:cBhvr>
                                        <p:cTn id="93" dur="500"/>
                                        <p:tgtEl>
                                          <p:spTgt spid="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36" grpId="0" animBg="1"/>
      <p:bldP spid="436" grpId="1" animBg="1"/>
      <p:bldP spid="437" grpId="0" animBg="1"/>
      <p:bldP spid="437" grpId="1" animBg="1"/>
      <p:bldP spid="438" grpId="0" animBg="1"/>
      <p:bldP spid="438" grpId="1" animBg="1"/>
      <p:bldP spid="441" grpId="0" animBg="1"/>
      <p:bldP spid="441" grpId="1" animBg="1"/>
      <p:bldP spid="442" grpId="0" animBg="1"/>
      <p:bldP spid="442" grpId="1" animBg="1"/>
      <p:bldP spid="443" grpId="0" animBg="1"/>
      <p:bldP spid="443" grpId="1" animBg="1"/>
      <p:bldP spid="444" grpId="0"/>
      <p:bldP spid="445" grpId="0"/>
      <p:bldP spid="446" grpId="0"/>
      <p:bldP spid="447" grpId="0"/>
      <p:bldP spid="448" grpId="0"/>
      <p:bldP spid="4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5146</Words>
  <Application>WPS 演示</Application>
  <PresentationFormat>宽屏</PresentationFormat>
  <Paragraphs>654</Paragraphs>
  <Slides>24</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24</vt:i4>
      </vt:variant>
    </vt:vector>
  </HeadingPairs>
  <TitlesOfParts>
    <vt:vector size="53" baseType="lpstr">
      <vt:lpstr>Arial</vt:lpstr>
      <vt:lpstr>方正书宋_GBK</vt:lpstr>
      <vt:lpstr>Wingdings</vt:lpstr>
      <vt:lpstr>微软雅黑</vt:lpstr>
      <vt:lpstr>汉仪旗黑</vt:lpstr>
      <vt:lpstr>Copperplate Gothic Light</vt:lpstr>
      <vt:lpstr>Times New Roman</vt:lpstr>
      <vt:lpstr>Impact</vt:lpstr>
      <vt:lpstr>Aharoni</vt:lpstr>
      <vt:lpstr>仿宋_GB2312</vt:lpstr>
      <vt:lpstr>宋体</vt:lpstr>
      <vt:lpstr>微软雅黑</vt:lpstr>
      <vt:lpstr>Arial Narrow</vt:lpstr>
      <vt:lpstr>宋体</vt:lpstr>
      <vt:lpstr>Gill Sans</vt:lpstr>
      <vt:lpstr>Lato Light</vt:lpstr>
      <vt:lpstr>Helvetica Neue</vt:lpstr>
      <vt:lpstr>Calibri Light</vt:lpstr>
      <vt:lpstr>微软雅黑 Light</vt:lpstr>
      <vt:lpstr>Calibri</vt:lpstr>
      <vt:lpstr>Helvetica Neue</vt:lpstr>
      <vt:lpstr>苹方-简</vt:lpstr>
      <vt:lpstr>宋体</vt:lpstr>
      <vt:lpstr>Arial Unicode MS</vt:lpstr>
      <vt:lpstr>汉仪书宋二KW</vt:lpstr>
      <vt:lpstr>宋体-简</vt:lpstr>
      <vt:lpstr>方正仿宋_GBK</vt:lpstr>
      <vt:lpstr>Thonburi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aiemu</cp:lastModifiedBy>
  <cp:revision>10</cp:revision>
  <dcterms:created xsi:type="dcterms:W3CDTF">2020-12-24T03:07:06Z</dcterms:created>
  <dcterms:modified xsi:type="dcterms:W3CDTF">2020-12-24T03:07:06Z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