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2" r:id="rId8"/>
    <p:sldId id="280" r:id="rId9"/>
    <p:sldId id="309" r:id="rId10"/>
    <p:sldId id="310" r:id="rId11"/>
    <p:sldId id="259" r:id="rId12"/>
    <p:sldId id="297" r:id="rId13"/>
    <p:sldId id="313" r:id="rId14"/>
    <p:sldId id="312" r:id="rId15"/>
    <p:sldId id="311" r:id="rId16"/>
    <p:sldId id="260" r:id="rId17"/>
    <p:sldId id="301" r:id="rId18"/>
    <p:sldId id="302" r:id="rId19"/>
    <p:sldId id="303" r:id="rId20"/>
    <p:sldId id="304" r:id="rId21"/>
    <p:sldId id="261" r:id="rId22"/>
    <p:sldId id="305" r:id="rId23"/>
    <p:sldId id="307" r:id="rId24"/>
    <p:sldId id="306" r:id="rId25"/>
    <p:sldId id="308" r:id="rId26"/>
    <p:sldId id="263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9AA70-D093-4E77-8562-B7E669B6A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961441-CC4F-4C83-BAE8-217E8336E7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18C10-9B9B-4420-A7A3-90BFA4A3DF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896F-1638-4ABB-849E-9C7E061B3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55DF9-A6CD-4179-8E20-23A93DE3B7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735B-BF3B-4DDC-B9DF-4C54769B2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04884-D4D2-4D7B-8607-98BE690A5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3882887" cy="6858000"/>
            <a:chOff x="0" y="0"/>
            <a:chExt cx="3882887" cy="6858000"/>
          </a:xfrm>
        </p:grpSpPr>
        <p:grpSp>
          <p:nvGrpSpPr>
            <p:cNvPr id="7" name="组合 6"/>
            <p:cNvGrpSpPr/>
            <p:nvPr/>
          </p:nvGrpSpPr>
          <p:grpSpPr>
            <a:xfrm>
              <a:off x="540025" y="2080592"/>
              <a:ext cx="2796208" cy="2796208"/>
              <a:chOff x="1179443" y="728870"/>
              <a:chExt cx="3843130" cy="3843130"/>
            </a:xfrm>
          </p:grpSpPr>
          <p:pic>
            <p:nvPicPr>
              <p:cNvPr id="5" name="图形 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785652" y="1216388"/>
                <a:ext cx="2731488" cy="2731488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1179443" y="728870"/>
                <a:ext cx="3843130" cy="3843130"/>
              </a:xfrm>
              <a:prstGeom prst="ellipse">
                <a:avLst/>
              </a:prstGeom>
              <a:noFill/>
              <a:ln w="38100">
                <a:solidFill>
                  <a:srgbClr val="823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任意多边形: 形状 10"/>
            <p:cNvSpPr/>
            <p:nvPr/>
          </p:nvSpPr>
          <p:spPr>
            <a:xfrm>
              <a:off x="0" y="0"/>
              <a:ext cx="3882887" cy="6858000"/>
            </a:xfrm>
            <a:custGeom>
              <a:avLst/>
              <a:gdLst>
                <a:gd name="connsiteX0" fmla="*/ 1941443 w 3882887"/>
                <a:gd name="connsiteY0" fmla="*/ 2048009 h 6858000"/>
                <a:gd name="connsiteX1" fmla="*/ 513978 w 3882887"/>
                <a:gd name="connsiteY1" fmla="*/ 3475474 h 6858000"/>
                <a:gd name="connsiteX2" fmla="*/ 1941443 w 3882887"/>
                <a:gd name="connsiteY2" fmla="*/ 4902939 h 6858000"/>
                <a:gd name="connsiteX3" fmla="*/ 3368908 w 3882887"/>
                <a:gd name="connsiteY3" fmla="*/ 3475474 h 6858000"/>
                <a:gd name="connsiteX4" fmla="*/ 1941443 w 3882887"/>
                <a:gd name="connsiteY4" fmla="*/ 2048009 h 6858000"/>
                <a:gd name="connsiteX5" fmla="*/ 0 w 3882887"/>
                <a:gd name="connsiteY5" fmla="*/ 0 h 6858000"/>
                <a:gd name="connsiteX6" fmla="*/ 3882887 w 3882887"/>
                <a:gd name="connsiteY6" fmla="*/ 0 h 6858000"/>
                <a:gd name="connsiteX7" fmla="*/ 3882887 w 3882887"/>
                <a:gd name="connsiteY7" fmla="*/ 6858000 h 6858000"/>
                <a:gd name="connsiteX8" fmla="*/ 0 w 3882887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2887" h="6858000">
                  <a:moveTo>
                    <a:pt x="1941443" y="2048009"/>
                  </a:moveTo>
                  <a:cubicBezTo>
                    <a:pt x="1153076" y="2048009"/>
                    <a:pt x="513978" y="2687107"/>
                    <a:pt x="513978" y="3475474"/>
                  </a:cubicBezTo>
                  <a:cubicBezTo>
                    <a:pt x="513978" y="4263841"/>
                    <a:pt x="1153076" y="4902939"/>
                    <a:pt x="1941443" y="4902939"/>
                  </a:cubicBezTo>
                  <a:cubicBezTo>
                    <a:pt x="2729810" y="4902939"/>
                    <a:pt x="3368908" y="4263841"/>
                    <a:pt x="3368908" y="3475474"/>
                  </a:cubicBezTo>
                  <a:cubicBezTo>
                    <a:pt x="3368908" y="2687107"/>
                    <a:pt x="2729810" y="2048009"/>
                    <a:pt x="1941443" y="2048009"/>
                  </a:cubicBezTo>
                  <a:close/>
                  <a:moveTo>
                    <a:pt x="0" y="0"/>
                  </a:moveTo>
                  <a:lnTo>
                    <a:pt x="3882887" y="0"/>
                  </a:lnTo>
                  <a:lnTo>
                    <a:pt x="388288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82318E"/>
            </a:solidFill>
            <a:ln w="38100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04522" y="1918468"/>
            <a:ext cx="670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82318E"/>
                </a:solidFill>
                <a:latin typeface="+mj-lt"/>
              </a:rPr>
              <a:t>清华大学论文毕业答辩开题报告</a:t>
            </a:r>
            <a:r>
              <a:rPr lang="en-US" altLang="zh-CN" sz="4800" b="1" dirty="0">
                <a:solidFill>
                  <a:srgbClr val="82318E"/>
                </a:solidFill>
                <a:latin typeface="+mj-lt"/>
              </a:rPr>
              <a:t>PPT</a:t>
            </a:r>
            <a:r>
              <a:rPr lang="zh-CN" altLang="en-US" sz="4800" b="1" dirty="0">
                <a:solidFill>
                  <a:srgbClr val="82318E"/>
                </a:solidFill>
                <a:latin typeface="+mj-lt"/>
              </a:rPr>
              <a:t>模板</a:t>
            </a:r>
            <a:endParaRPr lang="zh-CN" altLang="en-US" sz="4800" b="1" dirty="0">
              <a:solidFill>
                <a:srgbClr val="82318E"/>
              </a:solidFill>
              <a:latin typeface="+mj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6096000" y="4649748"/>
            <a:ext cx="3882888" cy="454104"/>
          </a:xfrm>
          <a:prstGeom prst="roundRect">
            <a:avLst>
              <a:gd name="adj" fmla="val 50000"/>
            </a:avLst>
          </a:prstGeom>
          <a:solidFill>
            <a:srgbClr val="823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答辩人：</a:t>
            </a:r>
            <a:r>
              <a:rPr lang="en-US" altLang="zh-CN" b="1" dirty="0"/>
              <a:t>JIAMU DESIGN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415387" y="3567307"/>
            <a:ext cx="528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2318E"/>
                </a:solidFill>
              </a:rPr>
              <a:t>Tsinghua University Graduation Reply Template</a:t>
            </a:r>
            <a:endParaRPr lang="zh-CN" altLang="en-US" sz="1600" dirty="0">
              <a:solidFill>
                <a:srgbClr val="82318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3" name="文本框 2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2318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研究方法及过程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Research methods and processes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25837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6750" y="1458695"/>
            <a:ext cx="10858500" cy="5003800"/>
            <a:chOff x="660400" y="1130300"/>
            <a:chExt cx="10858500" cy="50038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0400" y="3632200"/>
              <a:ext cx="108585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îś1ïdé"/>
            <p:cNvGrpSpPr/>
            <p:nvPr/>
          </p:nvGrpSpPr>
          <p:grpSpPr>
            <a:xfrm>
              <a:off x="928012" y="2184969"/>
              <a:ext cx="1866812" cy="3949131"/>
              <a:chOff x="928012" y="2184969"/>
              <a:chExt cx="1866812" cy="3949131"/>
            </a:xfrm>
          </p:grpSpPr>
          <p:sp>
            <p:nvSpPr>
              <p:cNvPr id="29" name="î$ḻidê"/>
              <p:cNvSpPr/>
              <p:nvPr/>
            </p:nvSpPr>
            <p:spPr>
              <a:xfrm>
                <a:off x="1315162" y="2184969"/>
                <a:ext cx="1092512" cy="1092512"/>
              </a:xfrm>
              <a:prstGeom prst="roundRect">
                <a:avLst/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38100">
                <a:solidFill>
                  <a:srgbClr val="823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输入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标题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ṩ1iďè"/>
              <p:cNvSpPr txBox="1"/>
              <p:nvPr/>
            </p:nvSpPr>
            <p:spPr>
              <a:xfrm>
                <a:off x="928012" y="4356847"/>
                <a:ext cx="1866812" cy="1777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在此处添加你需要的文案，最好为标题的相关解释并有自己独特的语言风格。</a:t>
                </a:r>
                <a:endParaRPr lang="zh-CN" altLang="en-US" sz="1600" dirty="0"/>
              </a:p>
            </p:txBody>
          </p:sp>
          <p:cxnSp>
            <p:nvCxnSpPr>
              <p:cNvPr id="31" name="直接箭头连接符 30"/>
              <p:cNvCxnSpPr>
                <a:stCxn id="29" idx="2"/>
                <a:endCxn id="30" idx="0"/>
              </p:cNvCxnSpPr>
              <p:nvPr/>
            </p:nvCxnSpPr>
            <p:spPr>
              <a:xfrm>
                <a:off x="1861418" y="3277481"/>
                <a:ext cx="0" cy="1079366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ïṧḻîḓe"/>
              <p:cNvSpPr/>
              <p:nvPr/>
            </p:nvSpPr>
            <p:spPr>
              <a:xfrm>
                <a:off x="1825418" y="3596200"/>
                <a:ext cx="72000" cy="72000"/>
              </a:xfrm>
              <a:prstGeom prst="roundRect">
                <a:avLst/>
              </a:prstGeom>
              <a:solidFill>
                <a:srgbClr val="8231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9" name="íSḷiḍê"/>
            <p:cNvGrpSpPr/>
            <p:nvPr/>
          </p:nvGrpSpPr>
          <p:grpSpPr>
            <a:xfrm>
              <a:off x="3042128" y="1130300"/>
              <a:ext cx="1866812" cy="3949131"/>
              <a:chOff x="3042128" y="1130300"/>
              <a:chExt cx="1866812" cy="3949131"/>
            </a:xfrm>
          </p:grpSpPr>
          <p:sp>
            <p:nvSpPr>
              <p:cNvPr id="25" name="ïslíḑé"/>
              <p:cNvSpPr/>
              <p:nvPr/>
            </p:nvSpPr>
            <p:spPr>
              <a:xfrm>
                <a:off x="3429278" y="3986919"/>
                <a:ext cx="1092512" cy="1092512"/>
              </a:xfrm>
              <a:prstGeom prst="roundRect">
                <a:avLst/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38100">
                <a:solidFill>
                  <a:srgbClr val="823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输入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标题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íṧlîḍé"/>
              <p:cNvSpPr txBox="1"/>
              <p:nvPr/>
            </p:nvSpPr>
            <p:spPr>
              <a:xfrm>
                <a:off x="3042128" y="1130300"/>
                <a:ext cx="1866812" cy="1777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在此处添加你需要的文案，最好为标题的相关解释并有自己独特的语言风格。</a:t>
                </a:r>
                <a:endParaRPr lang="zh-CN" altLang="en-US" sz="1600" dirty="0"/>
              </a:p>
            </p:txBody>
          </p:sp>
          <p:cxnSp>
            <p:nvCxnSpPr>
              <p:cNvPr id="27" name="直接箭头连接符 26"/>
              <p:cNvCxnSpPr>
                <a:stCxn id="25" idx="0"/>
                <a:endCxn id="26" idx="2"/>
              </p:cNvCxnSpPr>
              <p:nvPr/>
            </p:nvCxnSpPr>
            <p:spPr>
              <a:xfrm flipV="1">
                <a:off x="3975534" y="2907553"/>
                <a:ext cx="0" cy="1079366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ïṣḷîḓè"/>
              <p:cNvSpPr/>
              <p:nvPr/>
            </p:nvSpPr>
            <p:spPr>
              <a:xfrm>
                <a:off x="3939534" y="3596200"/>
                <a:ext cx="72000" cy="72000"/>
              </a:xfrm>
              <a:prstGeom prst="roundRect">
                <a:avLst/>
              </a:prstGeom>
              <a:solidFill>
                <a:srgbClr val="8231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0" name="îsļíḓê"/>
            <p:cNvGrpSpPr/>
            <p:nvPr/>
          </p:nvGrpSpPr>
          <p:grpSpPr>
            <a:xfrm>
              <a:off x="5156244" y="2184969"/>
              <a:ext cx="1866812" cy="3949131"/>
              <a:chOff x="5156244" y="2184969"/>
              <a:chExt cx="1866812" cy="3949131"/>
            </a:xfrm>
          </p:grpSpPr>
          <p:sp>
            <p:nvSpPr>
              <p:cNvPr id="21" name="îşlîdè"/>
              <p:cNvSpPr/>
              <p:nvPr/>
            </p:nvSpPr>
            <p:spPr>
              <a:xfrm>
                <a:off x="5543394" y="2184969"/>
                <a:ext cx="1092512" cy="1092512"/>
              </a:xfrm>
              <a:prstGeom prst="roundRect">
                <a:avLst/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38100">
                <a:solidFill>
                  <a:srgbClr val="823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输入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标题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íşľïdé"/>
              <p:cNvSpPr txBox="1"/>
              <p:nvPr/>
            </p:nvSpPr>
            <p:spPr>
              <a:xfrm>
                <a:off x="5156244" y="4356847"/>
                <a:ext cx="1866812" cy="1777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在此处添加你需要的文案，最好为标题的相关解释并有自己独特的语言风格。</a:t>
                </a:r>
                <a:endParaRPr lang="zh-CN" altLang="en-US" sz="1600" dirty="0"/>
              </a:p>
            </p:txBody>
          </p:sp>
          <p:cxnSp>
            <p:nvCxnSpPr>
              <p:cNvPr id="23" name="直接箭头连接符 22"/>
              <p:cNvCxnSpPr>
                <a:stCxn id="21" idx="2"/>
                <a:endCxn id="22" idx="0"/>
              </p:cNvCxnSpPr>
              <p:nvPr/>
            </p:nvCxnSpPr>
            <p:spPr>
              <a:xfrm>
                <a:off x="6089650" y="3277481"/>
                <a:ext cx="0" cy="1079366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ïṣḻîdê"/>
              <p:cNvSpPr/>
              <p:nvPr/>
            </p:nvSpPr>
            <p:spPr>
              <a:xfrm>
                <a:off x="6053650" y="3596200"/>
                <a:ext cx="72000" cy="72000"/>
              </a:xfrm>
              <a:prstGeom prst="roundRect">
                <a:avLst/>
              </a:prstGeom>
              <a:solidFill>
                <a:srgbClr val="8231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1" name="ïs1idé"/>
            <p:cNvGrpSpPr/>
            <p:nvPr/>
          </p:nvGrpSpPr>
          <p:grpSpPr>
            <a:xfrm>
              <a:off x="7270360" y="1130300"/>
              <a:ext cx="1866812" cy="3949131"/>
              <a:chOff x="7270360" y="1130300"/>
              <a:chExt cx="1866812" cy="3949131"/>
            </a:xfrm>
          </p:grpSpPr>
          <p:sp>
            <p:nvSpPr>
              <p:cNvPr id="17" name="isļíďè"/>
              <p:cNvSpPr/>
              <p:nvPr/>
            </p:nvSpPr>
            <p:spPr>
              <a:xfrm>
                <a:off x="7657510" y="3986919"/>
                <a:ext cx="1092512" cy="1092512"/>
              </a:xfrm>
              <a:prstGeom prst="roundRect">
                <a:avLst/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38100">
                <a:solidFill>
                  <a:srgbClr val="823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输入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标题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îṥḻíḋè"/>
              <p:cNvSpPr txBox="1"/>
              <p:nvPr/>
            </p:nvSpPr>
            <p:spPr>
              <a:xfrm>
                <a:off x="7270360" y="1130300"/>
                <a:ext cx="1866812" cy="1777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在此处添加你需要的文案，最好为标题的相关解释并有自己独特的语言风格。</a:t>
                </a:r>
                <a:endParaRPr lang="zh-CN" altLang="en-US" sz="1600" dirty="0"/>
              </a:p>
            </p:txBody>
          </p:sp>
          <p:cxnSp>
            <p:nvCxnSpPr>
              <p:cNvPr id="19" name="直接箭头连接符 18"/>
              <p:cNvCxnSpPr>
                <a:stCxn id="17" idx="0"/>
                <a:endCxn id="18" idx="2"/>
              </p:cNvCxnSpPr>
              <p:nvPr/>
            </p:nvCxnSpPr>
            <p:spPr>
              <a:xfrm flipV="1">
                <a:off x="8203766" y="2907553"/>
                <a:ext cx="0" cy="1079366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í$1îdé"/>
              <p:cNvSpPr/>
              <p:nvPr/>
            </p:nvSpPr>
            <p:spPr>
              <a:xfrm>
                <a:off x="8167766" y="3596200"/>
                <a:ext cx="72000" cy="72000"/>
              </a:xfrm>
              <a:prstGeom prst="roundRect">
                <a:avLst/>
              </a:prstGeom>
              <a:solidFill>
                <a:srgbClr val="8231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îşḷiḑê"/>
            <p:cNvGrpSpPr/>
            <p:nvPr/>
          </p:nvGrpSpPr>
          <p:grpSpPr>
            <a:xfrm>
              <a:off x="9384476" y="2184969"/>
              <a:ext cx="1866812" cy="3949131"/>
              <a:chOff x="9384476" y="2184969"/>
              <a:chExt cx="1866812" cy="3949131"/>
            </a:xfrm>
          </p:grpSpPr>
          <p:sp>
            <p:nvSpPr>
              <p:cNvPr id="13" name="ï$ḻïdé"/>
              <p:cNvSpPr/>
              <p:nvPr/>
            </p:nvSpPr>
            <p:spPr>
              <a:xfrm>
                <a:off x="9771626" y="2184969"/>
                <a:ext cx="1092512" cy="1092512"/>
              </a:xfrm>
              <a:prstGeom prst="roundRect">
                <a:avLst/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38100">
                <a:solidFill>
                  <a:srgbClr val="823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输入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标题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ṡḷîḓê"/>
              <p:cNvSpPr txBox="1"/>
              <p:nvPr/>
            </p:nvSpPr>
            <p:spPr>
              <a:xfrm>
                <a:off x="9384476" y="4356847"/>
                <a:ext cx="1866812" cy="1777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在此处添加你需要的文案，最好为标题的相关解释并有自己独特的语言风格。</a:t>
                </a:r>
                <a:endParaRPr lang="zh-CN" altLang="en-US" sz="1600" dirty="0"/>
              </a:p>
            </p:txBody>
          </p:sp>
          <p:cxnSp>
            <p:nvCxnSpPr>
              <p:cNvPr id="15" name="直接箭头连接符 14"/>
              <p:cNvCxnSpPr>
                <a:stCxn id="13" idx="2"/>
                <a:endCxn id="14" idx="0"/>
              </p:cNvCxnSpPr>
              <p:nvPr/>
            </p:nvCxnSpPr>
            <p:spPr>
              <a:xfrm>
                <a:off x="10317882" y="3277481"/>
                <a:ext cx="0" cy="1079366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îśļiḑé"/>
              <p:cNvSpPr/>
              <p:nvPr/>
            </p:nvSpPr>
            <p:spPr>
              <a:xfrm>
                <a:off x="10281882" y="3596200"/>
                <a:ext cx="72000" cy="72000"/>
              </a:xfrm>
              <a:prstGeom prst="roundRect">
                <a:avLst/>
              </a:prstGeom>
              <a:solidFill>
                <a:srgbClr val="8231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3" name="文本框 2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2318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研究方法及过程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Research methods and processes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17443" y="2023114"/>
            <a:ext cx="11105318" cy="3766415"/>
            <a:chOff x="417443" y="2023114"/>
            <a:chExt cx="11105318" cy="3766415"/>
          </a:xfrm>
        </p:grpSpPr>
        <p:grpSp>
          <p:nvGrpSpPr>
            <p:cNvPr id="98" name="组合 97"/>
            <p:cNvGrpSpPr/>
            <p:nvPr/>
          </p:nvGrpSpPr>
          <p:grpSpPr>
            <a:xfrm>
              <a:off x="5612295" y="2120348"/>
              <a:ext cx="5910466" cy="3637722"/>
              <a:chOff x="5612295" y="2120348"/>
              <a:chExt cx="5910466" cy="363772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5612295" y="2120348"/>
                <a:ext cx="1669774" cy="1669774"/>
              </a:xfrm>
              <a:prstGeom prst="rect">
                <a:avLst/>
              </a:prstGeom>
              <a:solidFill>
                <a:srgbClr val="82318E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612295" y="4088296"/>
                <a:ext cx="1669774" cy="1669774"/>
              </a:xfrm>
              <a:prstGeom prst="rect">
                <a:avLst/>
              </a:prstGeom>
              <a:blipFill>
                <a:blip r:embed="rId2"/>
                <a:stretch>
                  <a:fillRect t="-25689" b="-253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732642" y="4088296"/>
                <a:ext cx="1669774" cy="1669774"/>
              </a:xfrm>
              <a:prstGeom prst="rect">
                <a:avLst/>
              </a:prstGeom>
              <a:solidFill>
                <a:srgbClr val="82318E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732641" y="2120348"/>
                <a:ext cx="1669774" cy="1669774"/>
              </a:xfrm>
              <a:prstGeom prst="rect">
                <a:avLst/>
              </a:prstGeom>
              <a:blipFill>
                <a:blip r:embed="rId3"/>
                <a:stretch>
                  <a:fillRect l="-42362" r="-4172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9852987" y="2120348"/>
                <a:ext cx="1669774" cy="1669774"/>
              </a:xfrm>
              <a:prstGeom prst="rect">
                <a:avLst/>
              </a:prstGeom>
              <a:solidFill>
                <a:srgbClr val="82318E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9852987" y="4088296"/>
                <a:ext cx="1669774" cy="1669774"/>
              </a:xfrm>
              <a:prstGeom prst="rect">
                <a:avLst/>
              </a:prstGeom>
              <a:blipFill>
                <a:blip r:embed="rId4"/>
                <a:stretch>
                  <a:fillRect t="-25715" b="-2532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5857460" y="2383592"/>
                <a:ext cx="10999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01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5857460" y="3093112"/>
                <a:ext cx="10999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JIAMU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8004310" y="4345414"/>
                <a:ext cx="10999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02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8004310" y="5054934"/>
                <a:ext cx="10999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JIAMU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0144536" y="2383592"/>
                <a:ext cx="10999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03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0144536" y="3093112"/>
                <a:ext cx="10999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JIAMU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417443" y="2023114"/>
              <a:ext cx="4618380" cy="3766415"/>
              <a:chOff x="417443" y="2023114"/>
              <a:chExt cx="4618380" cy="3766415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417443" y="2023114"/>
                <a:ext cx="4618380" cy="79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在此处添加你需要的文案，最好为标题的相关解释并有自己独特的语言风格。</a:t>
                </a:r>
                <a:endParaRPr lang="zh-CN" altLang="en-US" sz="1600" dirty="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732179" y="3339373"/>
                <a:ext cx="490330" cy="490330"/>
              </a:xfrm>
              <a:prstGeom prst="ellipse">
                <a:avLst/>
              </a:prstGeom>
              <a:solidFill>
                <a:srgbClr val="823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</a:t>
                </a:r>
                <a:endParaRPr lang="zh-CN" altLang="en-US" sz="2400" b="1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732179" y="4235879"/>
                <a:ext cx="490330" cy="490330"/>
              </a:xfrm>
              <a:prstGeom prst="ellipse">
                <a:avLst/>
              </a:prstGeom>
              <a:solidFill>
                <a:srgbClr val="823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</a:t>
                </a:r>
                <a:endParaRPr lang="zh-CN" altLang="en-US" sz="2400" b="1" dirty="0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732179" y="5147621"/>
                <a:ext cx="490330" cy="490330"/>
              </a:xfrm>
              <a:prstGeom prst="ellipse">
                <a:avLst/>
              </a:prstGeom>
              <a:solidFill>
                <a:srgbClr val="823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3</a:t>
                </a:r>
                <a:endParaRPr lang="zh-CN" altLang="en-US" sz="2400" b="1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348408" y="3154914"/>
                <a:ext cx="3684102" cy="79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在此处添加你需要的文案，最好为标题的相关解释并有自己独特的语言风格。</a:t>
                </a:r>
                <a:endParaRPr lang="zh-CN" altLang="en-US" sz="1600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348408" y="4084300"/>
                <a:ext cx="3684102" cy="79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在此处添加你需要的文案，最好为标题的相关解释并有自己独特的语言风格。</a:t>
                </a:r>
                <a:endParaRPr lang="zh-CN" altLang="en-US" sz="1600" dirty="0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1348408" y="4996042"/>
                <a:ext cx="3684102" cy="79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在此处添加你需要的文案，最好为标题的相关解释并有自己独特的语言风格。</a:t>
                </a:r>
                <a:endParaRPr lang="zh-CN" altLang="en-US" sz="1600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3" name="文本框 2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2318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研究方法及过程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Research methods and processes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1005" y="1938810"/>
            <a:ext cx="9689989" cy="3916681"/>
            <a:chOff x="885246" y="2109116"/>
            <a:chExt cx="10421508" cy="4212360"/>
          </a:xfrm>
        </p:grpSpPr>
        <p:grpSp>
          <p:nvGrpSpPr>
            <p:cNvPr id="38" name="iṧḷíḋe"/>
            <p:cNvGrpSpPr/>
            <p:nvPr/>
          </p:nvGrpSpPr>
          <p:grpSpPr>
            <a:xfrm>
              <a:off x="967715" y="2908330"/>
              <a:ext cx="2679863" cy="1446428"/>
              <a:chOff x="2662403" y="3084433"/>
              <a:chExt cx="2679863" cy="1446428"/>
            </a:xfrm>
            <a:solidFill>
              <a:srgbClr val="82318E"/>
            </a:solidFill>
          </p:grpSpPr>
          <p:grpSp>
            <p:nvGrpSpPr>
              <p:cNvPr id="45" name="ïSļïďé"/>
              <p:cNvGrpSpPr/>
              <p:nvPr/>
            </p:nvGrpSpPr>
            <p:grpSpPr>
              <a:xfrm>
                <a:off x="2662403" y="3084433"/>
                <a:ext cx="2679863" cy="1305603"/>
                <a:chOff x="2662402" y="3084433"/>
                <a:chExt cx="2679864" cy="1305605"/>
              </a:xfrm>
              <a:grpFill/>
            </p:grpSpPr>
            <p:sp>
              <p:nvSpPr>
                <p:cNvPr id="50" name="îṩḻïḍê"/>
                <p:cNvSpPr/>
                <p:nvPr/>
              </p:nvSpPr>
              <p:spPr bwMode="auto">
                <a:xfrm>
                  <a:off x="2662402" y="3084433"/>
                  <a:ext cx="2679864" cy="1305605"/>
                </a:xfrm>
                <a:custGeom>
                  <a:avLst/>
                  <a:gdLst>
                    <a:gd name="T0" fmla="*/ 116 w 4473"/>
                    <a:gd name="T1" fmla="*/ 2186 h 2186"/>
                    <a:gd name="T2" fmla="*/ 737 w 4473"/>
                    <a:gd name="T3" fmla="*/ 737 h 2186"/>
                    <a:gd name="T4" fmla="*/ 2237 w 4473"/>
                    <a:gd name="T5" fmla="*/ 116 h 2186"/>
                    <a:gd name="T6" fmla="*/ 3737 w 4473"/>
                    <a:gd name="T7" fmla="*/ 737 h 2186"/>
                    <a:gd name="T8" fmla="*/ 4357 w 4473"/>
                    <a:gd name="T9" fmla="*/ 2186 h 2186"/>
                    <a:gd name="T10" fmla="*/ 4473 w 4473"/>
                    <a:gd name="T11" fmla="*/ 2186 h 2186"/>
                    <a:gd name="T12" fmla="*/ 3819 w 4473"/>
                    <a:gd name="T13" fmla="*/ 656 h 2186"/>
                    <a:gd name="T14" fmla="*/ 2237 w 4473"/>
                    <a:gd name="T15" fmla="*/ 0 h 2186"/>
                    <a:gd name="T16" fmla="*/ 655 w 4473"/>
                    <a:gd name="T17" fmla="*/ 656 h 2186"/>
                    <a:gd name="T18" fmla="*/ 0 w 4473"/>
                    <a:gd name="T19" fmla="*/ 2186 h 2186"/>
                    <a:gd name="T20" fmla="*/ 116 w 4473"/>
                    <a:gd name="T21" fmla="*/ 2186 h 2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73" h="2186">
                      <a:moveTo>
                        <a:pt x="116" y="2186"/>
                      </a:moveTo>
                      <a:cubicBezTo>
                        <a:pt x="129" y="1639"/>
                        <a:pt x="348" y="1126"/>
                        <a:pt x="737" y="737"/>
                      </a:cubicBezTo>
                      <a:cubicBezTo>
                        <a:pt x="1137" y="337"/>
                        <a:pt x="1670" y="116"/>
                        <a:pt x="2237" y="116"/>
                      </a:cubicBezTo>
                      <a:cubicBezTo>
                        <a:pt x="2803" y="116"/>
                        <a:pt x="3336" y="337"/>
                        <a:pt x="3737" y="737"/>
                      </a:cubicBezTo>
                      <a:cubicBezTo>
                        <a:pt x="4125" y="1126"/>
                        <a:pt x="4345" y="1639"/>
                        <a:pt x="4357" y="2186"/>
                      </a:cubicBezTo>
                      <a:cubicBezTo>
                        <a:pt x="4473" y="2186"/>
                        <a:pt x="4473" y="2186"/>
                        <a:pt x="4473" y="2186"/>
                      </a:cubicBezTo>
                      <a:cubicBezTo>
                        <a:pt x="4460" y="1608"/>
                        <a:pt x="4229" y="1066"/>
                        <a:pt x="3819" y="656"/>
                      </a:cubicBezTo>
                      <a:cubicBezTo>
                        <a:pt x="3396" y="233"/>
                        <a:pt x="2834" y="0"/>
                        <a:pt x="2237" y="0"/>
                      </a:cubicBezTo>
                      <a:cubicBezTo>
                        <a:pt x="1639" y="0"/>
                        <a:pt x="1077" y="233"/>
                        <a:pt x="655" y="656"/>
                      </a:cubicBezTo>
                      <a:cubicBezTo>
                        <a:pt x="245" y="1066"/>
                        <a:pt x="13" y="1608"/>
                        <a:pt x="0" y="2186"/>
                      </a:cubicBezTo>
                      <a:lnTo>
                        <a:pt x="116" y="2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íṩḻïde"/>
                <p:cNvSpPr/>
                <p:nvPr/>
              </p:nvSpPr>
              <p:spPr bwMode="auto">
                <a:xfrm>
                  <a:off x="2804977" y="3227709"/>
                  <a:ext cx="2395063" cy="1092616"/>
                </a:xfrm>
                <a:custGeom>
                  <a:avLst/>
                  <a:gdLst>
                    <a:gd name="T0" fmla="*/ 3390 w 6837"/>
                    <a:gd name="T1" fmla="*/ 0 h 3119"/>
                    <a:gd name="T2" fmla="*/ 6406 w 6837"/>
                    <a:gd name="T3" fmla="*/ 1736 h 3119"/>
                    <a:gd name="T4" fmla="*/ 5878 w 6837"/>
                    <a:gd name="T5" fmla="*/ 2039 h 3119"/>
                    <a:gd name="T6" fmla="*/ 5112 w 6837"/>
                    <a:gd name="T7" fmla="*/ 445 h 3119"/>
                    <a:gd name="T8" fmla="*/ 5160 w 6837"/>
                    <a:gd name="T9" fmla="*/ 472 h 3119"/>
                    <a:gd name="T10" fmla="*/ 431 w 6837"/>
                    <a:gd name="T11" fmla="*/ 1736 h 3119"/>
                    <a:gd name="T12" fmla="*/ 2030 w 6837"/>
                    <a:gd name="T13" fmla="*/ 972 h 3119"/>
                    <a:gd name="T14" fmla="*/ 1982 w 6837"/>
                    <a:gd name="T15" fmla="*/ 999 h 3119"/>
                    <a:gd name="T16" fmla="*/ 3087 w 6837"/>
                    <a:gd name="T17" fmla="*/ 15 h 3119"/>
                    <a:gd name="T18" fmla="*/ 3111 w 6837"/>
                    <a:gd name="T19" fmla="*/ 247 h 3119"/>
                    <a:gd name="T20" fmla="*/ 2676 w 6837"/>
                    <a:gd name="T21" fmla="*/ 80 h 3119"/>
                    <a:gd name="T22" fmla="*/ 2456 w 6837"/>
                    <a:gd name="T23" fmla="*/ 380 h 3119"/>
                    <a:gd name="T24" fmla="*/ 2403 w 6837"/>
                    <a:gd name="T25" fmla="*/ 397 h 3119"/>
                    <a:gd name="T26" fmla="*/ 2047 w 6837"/>
                    <a:gd name="T27" fmla="*/ 285 h 3119"/>
                    <a:gd name="T28" fmla="*/ 2141 w 6837"/>
                    <a:gd name="T29" fmla="*/ 498 h 3119"/>
                    <a:gd name="T30" fmla="*/ 3725 w 6837"/>
                    <a:gd name="T31" fmla="*/ 247 h 3119"/>
                    <a:gd name="T32" fmla="*/ 4159 w 6837"/>
                    <a:gd name="T33" fmla="*/ 80 h 3119"/>
                    <a:gd name="T34" fmla="*/ 4111 w 6837"/>
                    <a:gd name="T35" fmla="*/ 309 h 3119"/>
                    <a:gd name="T36" fmla="*/ 4453 w 6837"/>
                    <a:gd name="T37" fmla="*/ 159 h 3119"/>
                    <a:gd name="T38" fmla="*/ 4506 w 6837"/>
                    <a:gd name="T39" fmla="*/ 176 h 3119"/>
                    <a:gd name="T40" fmla="*/ 4694 w 6837"/>
                    <a:gd name="T41" fmla="*/ 498 h 3119"/>
                    <a:gd name="T42" fmla="*/ 6837 w 6837"/>
                    <a:gd name="T43" fmla="*/ 3093 h 3119"/>
                    <a:gd name="T44" fmla="*/ 6605 w 6837"/>
                    <a:gd name="T45" fmla="*/ 3119 h 3119"/>
                    <a:gd name="T46" fmla="*/ 6772 w 6837"/>
                    <a:gd name="T47" fmla="*/ 2686 h 3119"/>
                    <a:gd name="T48" fmla="*/ 6782 w 6837"/>
                    <a:gd name="T49" fmla="*/ 2740 h 3119"/>
                    <a:gd name="T50" fmla="*/ 6454 w 6837"/>
                    <a:gd name="T51" fmla="*/ 2411 h 3119"/>
                    <a:gd name="T52" fmla="*/ 6567 w 6837"/>
                    <a:gd name="T53" fmla="*/ 2056 h 3119"/>
                    <a:gd name="T54" fmla="*/ 6353 w 6837"/>
                    <a:gd name="T55" fmla="*/ 2152 h 3119"/>
                    <a:gd name="T56" fmla="*/ 1450 w 6837"/>
                    <a:gd name="T57" fmla="*/ 619 h 3119"/>
                    <a:gd name="T58" fmla="*/ 1585 w 6837"/>
                    <a:gd name="T59" fmla="*/ 808 h 3119"/>
                    <a:gd name="T60" fmla="*/ 1125 w 6837"/>
                    <a:gd name="T61" fmla="*/ 877 h 3119"/>
                    <a:gd name="T62" fmla="*/ 1079 w 6837"/>
                    <a:gd name="T63" fmla="*/ 1245 h 3119"/>
                    <a:gd name="T64" fmla="*/ 1041 w 6837"/>
                    <a:gd name="T65" fmla="*/ 1286 h 3119"/>
                    <a:gd name="T66" fmla="*/ 677 w 6837"/>
                    <a:gd name="T67" fmla="*/ 1362 h 3119"/>
                    <a:gd name="T68" fmla="*/ 864 w 6837"/>
                    <a:gd name="T69" fmla="*/ 1501 h 3119"/>
                    <a:gd name="T70" fmla="*/ 6009 w 6837"/>
                    <a:gd name="T71" fmla="*/ 1552 h 3119"/>
                    <a:gd name="T72" fmla="*/ 6011 w 6837"/>
                    <a:gd name="T73" fmla="*/ 1178 h 3119"/>
                    <a:gd name="T74" fmla="*/ 5835 w 6837"/>
                    <a:gd name="T75" fmla="*/ 1333 h 3119"/>
                    <a:gd name="T76" fmla="*/ 5720 w 6837"/>
                    <a:gd name="T77" fmla="*/ 883 h 3119"/>
                    <a:gd name="T78" fmla="*/ 5762 w 6837"/>
                    <a:gd name="T79" fmla="*/ 921 h 3119"/>
                    <a:gd name="T80" fmla="*/ 5301 w 6837"/>
                    <a:gd name="T81" fmla="*/ 844 h 3119"/>
                    <a:gd name="T82" fmla="*/ 238 w 6837"/>
                    <a:gd name="T83" fmla="*/ 3062 h 3119"/>
                    <a:gd name="T84" fmla="*/ 233 w 6837"/>
                    <a:gd name="T85" fmla="*/ 3119 h 3119"/>
                    <a:gd name="T86" fmla="*/ 65 w 6837"/>
                    <a:gd name="T87" fmla="*/ 2686 h 3119"/>
                    <a:gd name="T88" fmla="*/ 292 w 6837"/>
                    <a:gd name="T89" fmla="*/ 2733 h 3119"/>
                    <a:gd name="T90" fmla="*/ 144 w 6837"/>
                    <a:gd name="T91" fmla="*/ 2392 h 3119"/>
                    <a:gd name="T92" fmla="*/ 506 w 6837"/>
                    <a:gd name="T93" fmla="*/ 2101 h 3119"/>
                    <a:gd name="T94" fmla="*/ 482 w 6837"/>
                    <a:gd name="T95" fmla="*/ 2152 h 3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837" h="3119">
                      <a:moveTo>
                        <a:pt x="3446" y="609"/>
                      </a:moveTo>
                      <a:lnTo>
                        <a:pt x="3390" y="609"/>
                      </a:lnTo>
                      <a:lnTo>
                        <a:pt x="3390" y="0"/>
                      </a:lnTo>
                      <a:lnTo>
                        <a:pt x="3446" y="0"/>
                      </a:lnTo>
                      <a:lnTo>
                        <a:pt x="3446" y="609"/>
                      </a:lnTo>
                      <a:close/>
                      <a:moveTo>
                        <a:pt x="6406" y="1736"/>
                      </a:moveTo>
                      <a:lnTo>
                        <a:pt x="6379" y="1688"/>
                      </a:lnTo>
                      <a:lnTo>
                        <a:pt x="5850" y="1992"/>
                      </a:lnTo>
                      <a:lnTo>
                        <a:pt x="5878" y="2039"/>
                      </a:lnTo>
                      <a:lnTo>
                        <a:pt x="6406" y="1736"/>
                      </a:lnTo>
                      <a:close/>
                      <a:moveTo>
                        <a:pt x="5160" y="472"/>
                      </a:moveTo>
                      <a:lnTo>
                        <a:pt x="5112" y="445"/>
                      </a:lnTo>
                      <a:lnTo>
                        <a:pt x="4807" y="972"/>
                      </a:lnTo>
                      <a:lnTo>
                        <a:pt x="4855" y="999"/>
                      </a:lnTo>
                      <a:lnTo>
                        <a:pt x="5160" y="472"/>
                      </a:lnTo>
                      <a:close/>
                      <a:moveTo>
                        <a:pt x="987" y="1992"/>
                      </a:moveTo>
                      <a:lnTo>
                        <a:pt x="458" y="1688"/>
                      </a:lnTo>
                      <a:lnTo>
                        <a:pt x="431" y="1736"/>
                      </a:lnTo>
                      <a:lnTo>
                        <a:pt x="958" y="2039"/>
                      </a:lnTo>
                      <a:lnTo>
                        <a:pt x="987" y="1992"/>
                      </a:lnTo>
                      <a:close/>
                      <a:moveTo>
                        <a:pt x="2030" y="972"/>
                      </a:moveTo>
                      <a:lnTo>
                        <a:pt x="1726" y="445"/>
                      </a:lnTo>
                      <a:lnTo>
                        <a:pt x="1678" y="472"/>
                      </a:lnTo>
                      <a:lnTo>
                        <a:pt x="1982" y="999"/>
                      </a:lnTo>
                      <a:lnTo>
                        <a:pt x="2030" y="972"/>
                      </a:lnTo>
                      <a:close/>
                      <a:moveTo>
                        <a:pt x="3111" y="247"/>
                      </a:moveTo>
                      <a:lnTo>
                        <a:pt x="3087" y="15"/>
                      </a:lnTo>
                      <a:lnTo>
                        <a:pt x="3032" y="22"/>
                      </a:lnTo>
                      <a:lnTo>
                        <a:pt x="3056" y="254"/>
                      </a:lnTo>
                      <a:lnTo>
                        <a:pt x="3111" y="247"/>
                      </a:lnTo>
                      <a:close/>
                      <a:moveTo>
                        <a:pt x="2781" y="297"/>
                      </a:moveTo>
                      <a:lnTo>
                        <a:pt x="2731" y="70"/>
                      </a:lnTo>
                      <a:lnTo>
                        <a:pt x="2676" y="80"/>
                      </a:lnTo>
                      <a:lnTo>
                        <a:pt x="2726" y="309"/>
                      </a:lnTo>
                      <a:lnTo>
                        <a:pt x="2781" y="297"/>
                      </a:lnTo>
                      <a:close/>
                      <a:moveTo>
                        <a:pt x="2456" y="380"/>
                      </a:moveTo>
                      <a:lnTo>
                        <a:pt x="2384" y="159"/>
                      </a:lnTo>
                      <a:lnTo>
                        <a:pt x="2331" y="176"/>
                      </a:lnTo>
                      <a:lnTo>
                        <a:pt x="2403" y="397"/>
                      </a:lnTo>
                      <a:lnTo>
                        <a:pt x="2456" y="380"/>
                      </a:lnTo>
                      <a:close/>
                      <a:moveTo>
                        <a:pt x="2141" y="498"/>
                      </a:moveTo>
                      <a:lnTo>
                        <a:pt x="2047" y="285"/>
                      </a:lnTo>
                      <a:lnTo>
                        <a:pt x="1996" y="307"/>
                      </a:lnTo>
                      <a:lnTo>
                        <a:pt x="2092" y="520"/>
                      </a:lnTo>
                      <a:lnTo>
                        <a:pt x="2141" y="498"/>
                      </a:lnTo>
                      <a:close/>
                      <a:moveTo>
                        <a:pt x="3805" y="22"/>
                      </a:moveTo>
                      <a:lnTo>
                        <a:pt x="3749" y="15"/>
                      </a:lnTo>
                      <a:lnTo>
                        <a:pt x="3725" y="247"/>
                      </a:lnTo>
                      <a:lnTo>
                        <a:pt x="3781" y="254"/>
                      </a:lnTo>
                      <a:lnTo>
                        <a:pt x="3805" y="22"/>
                      </a:lnTo>
                      <a:close/>
                      <a:moveTo>
                        <a:pt x="4159" y="80"/>
                      </a:moveTo>
                      <a:lnTo>
                        <a:pt x="4104" y="70"/>
                      </a:lnTo>
                      <a:lnTo>
                        <a:pt x="4056" y="297"/>
                      </a:lnTo>
                      <a:lnTo>
                        <a:pt x="4111" y="309"/>
                      </a:lnTo>
                      <a:lnTo>
                        <a:pt x="4159" y="80"/>
                      </a:lnTo>
                      <a:close/>
                      <a:moveTo>
                        <a:pt x="4506" y="176"/>
                      </a:moveTo>
                      <a:lnTo>
                        <a:pt x="4453" y="159"/>
                      </a:lnTo>
                      <a:lnTo>
                        <a:pt x="4381" y="380"/>
                      </a:lnTo>
                      <a:lnTo>
                        <a:pt x="4434" y="397"/>
                      </a:lnTo>
                      <a:lnTo>
                        <a:pt x="4506" y="176"/>
                      </a:lnTo>
                      <a:close/>
                      <a:moveTo>
                        <a:pt x="4840" y="307"/>
                      </a:moveTo>
                      <a:lnTo>
                        <a:pt x="4790" y="285"/>
                      </a:lnTo>
                      <a:lnTo>
                        <a:pt x="4694" y="498"/>
                      </a:lnTo>
                      <a:lnTo>
                        <a:pt x="4746" y="520"/>
                      </a:lnTo>
                      <a:lnTo>
                        <a:pt x="4840" y="307"/>
                      </a:lnTo>
                      <a:close/>
                      <a:moveTo>
                        <a:pt x="6837" y="3093"/>
                      </a:moveTo>
                      <a:lnTo>
                        <a:pt x="6830" y="3038"/>
                      </a:lnTo>
                      <a:lnTo>
                        <a:pt x="6598" y="3062"/>
                      </a:lnTo>
                      <a:lnTo>
                        <a:pt x="6605" y="3119"/>
                      </a:lnTo>
                      <a:lnTo>
                        <a:pt x="6837" y="3093"/>
                      </a:lnTo>
                      <a:close/>
                      <a:moveTo>
                        <a:pt x="6782" y="2740"/>
                      </a:moveTo>
                      <a:lnTo>
                        <a:pt x="6772" y="2686"/>
                      </a:lnTo>
                      <a:lnTo>
                        <a:pt x="6543" y="2733"/>
                      </a:lnTo>
                      <a:lnTo>
                        <a:pt x="6555" y="2788"/>
                      </a:lnTo>
                      <a:lnTo>
                        <a:pt x="6782" y="2740"/>
                      </a:lnTo>
                      <a:close/>
                      <a:moveTo>
                        <a:pt x="6694" y="2392"/>
                      </a:moveTo>
                      <a:lnTo>
                        <a:pt x="6676" y="2339"/>
                      </a:lnTo>
                      <a:lnTo>
                        <a:pt x="6454" y="2411"/>
                      </a:lnTo>
                      <a:lnTo>
                        <a:pt x="6471" y="2464"/>
                      </a:lnTo>
                      <a:lnTo>
                        <a:pt x="6694" y="2392"/>
                      </a:lnTo>
                      <a:close/>
                      <a:moveTo>
                        <a:pt x="6567" y="2056"/>
                      </a:moveTo>
                      <a:lnTo>
                        <a:pt x="6545" y="2007"/>
                      </a:lnTo>
                      <a:lnTo>
                        <a:pt x="6331" y="2101"/>
                      </a:lnTo>
                      <a:lnTo>
                        <a:pt x="6353" y="2152"/>
                      </a:lnTo>
                      <a:lnTo>
                        <a:pt x="6567" y="2056"/>
                      </a:lnTo>
                      <a:close/>
                      <a:moveTo>
                        <a:pt x="1585" y="808"/>
                      </a:moveTo>
                      <a:lnTo>
                        <a:pt x="1450" y="619"/>
                      </a:lnTo>
                      <a:lnTo>
                        <a:pt x="1404" y="651"/>
                      </a:lnTo>
                      <a:lnTo>
                        <a:pt x="1539" y="841"/>
                      </a:lnTo>
                      <a:lnTo>
                        <a:pt x="1585" y="808"/>
                      </a:lnTo>
                      <a:close/>
                      <a:moveTo>
                        <a:pt x="1320" y="1013"/>
                      </a:moveTo>
                      <a:lnTo>
                        <a:pt x="1166" y="839"/>
                      </a:lnTo>
                      <a:lnTo>
                        <a:pt x="1125" y="877"/>
                      </a:lnTo>
                      <a:lnTo>
                        <a:pt x="1279" y="1050"/>
                      </a:lnTo>
                      <a:lnTo>
                        <a:pt x="1320" y="1013"/>
                      </a:lnTo>
                      <a:close/>
                      <a:moveTo>
                        <a:pt x="1079" y="1245"/>
                      </a:moveTo>
                      <a:lnTo>
                        <a:pt x="908" y="1088"/>
                      </a:lnTo>
                      <a:lnTo>
                        <a:pt x="870" y="1129"/>
                      </a:lnTo>
                      <a:lnTo>
                        <a:pt x="1041" y="1286"/>
                      </a:lnTo>
                      <a:lnTo>
                        <a:pt x="1079" y="1245"/>
                      </a:lnTo>
                      <a:close/>
                      <a:moveTo>
                        <a:pt x="864" y="1501"/>
                      </a:moveTo>
                      <a:lnTo>
                        <a:pt x="677" y="1362"/>
                      </a:lnTo>
                      <a:lnTo>
                        <a:pt x="643" y="1407"/>
                      </a:lnTo>
                      <a:lnTo>
                        <a:pt x="831" y="1547"/>
                      </a:lnTo>
                      <a:lnTo>
                        <a:pt x="864" y="1501"/>
                      </a:lnTo>
                      <a:close/>
                      <a:moveTo>
                        <a:pt x="6232" y="1461"/>
                      </a:moveTo>
                      <a:lnTo>
                        <a:pt x="6199" y="1415"/>
                      </a:lnTo>
                      <a:lnTo>
                        <a:pt x="6009" y="1552"/>
                      </a:lnTo>
                      <a:lnTo>
                        <a:pt x="6042" y="1596"/>
                      </a:lnTo>
                      <a:lnTo>
                        <a:pt x="6232" y="1461"/>
                      </a:lnTo>
                      <a:close/>
                      <a:moveTo>
                        <a:pt x="6011" y="1178"/>
                      </a:moveTo>
                      <a:lnTo>
                        <a:pt x="5974" y="1137"/>
                      </a:lnTo>
                      <a:lnTo>
                        <a:pt x="5799" y="1291"/>
                      </a:lnTo>
                      <a:lnTo>
                        <a:pt x="5835" y="1333"/>
                      </a:lnTo>
                      <a:lnTo>
                        <a:pt x="6011" y="1178"/>
                      </a:lnTo>
                      <a:close/>
                      <a:moveTo>
                        <a:pt x="5762" y="921"/>
                      </a:moveTo>
                      <a:lnTo>
                        <a:pt x="5720" y="883"/>
                      </a:lnTo>
                      <a:lnTo>
                        <a:pt x="5563" y="1056"/>
                      </a:lnTo>
                      <a:lnTo>
                        <a:pt x="5602" y="1093"/>
                      </a:lnTo>
                      <a:lnTo>
                        <a:pt x="5762" y="921"/>
                      </a:lnTo>
                      <a:close/>
                      <a:moveTo>
                        <a:pt x="5486" y="691"/>
                      </a:moveTo>
                      <a:lnTo>
                        <a:pt x="5442" y="658"/>
                      </a:lnTo>
                      <a:lnTo>
                        <a:pt x="5301" y="844"/>
                      </a:lnTo>
                      <a:lnTo>
                        <a:pt x="5348" y="878"/>
                      </a:lnTo>
                      <a:lnTo>
                        <a:pt x="5486" y="691"/>
                      </a:lnTo>
                      <a:close/>
                      <a:moveTo>
                        <a:pt x="238" y="3062"/>
                      </a:moveTo>
                      <a:lnTo>
                        <a:pt x="5" y="3038"/>
                      </a:lnTo>
                      <a:lnTo>
                        <a:pt x="0" y="3093"/>
                      </a:lnTo>
                      <a:lnTo>
                        <a:pt x="233" y="3119"/>
                      </a:lnTo>
                      <a:lnTo>
                        <a:pt x="238" y="3062"/>
                      </a:lnTo>
                      <a:close/>
                      <a:moveTo>
                        <a:pt x="292" y="2733"/>
                      </a:moveTo>
                      <a:lnTo>
                        <a:pt x="65" y="2686"/>
                      </a:lnTo>
                      <a:lnTo>
                        <a:pt x="53" y="2740"/>
                      </a:lnTo>
                      <a:lnTo>
                        <a:pt x="282" y="2788"/>
                      </a:lnTo>
                      <a:lnTo>
                        <a:pt x="292" y="2733"/>
                      </a:lnTo>
                      <a:close/>
                      <a:moveTo>
                        <a:pt x="383" y="2411"/>
                      </a:moveTo>
                      <a:lnTo>
                        <a:pt x="161" y="2339"/>
                      </a:lnTo>
                      <a:lnTo>
                        <a:pt x="144" y="2392"/>
                      </a:lnTo>
                      <a:lnTo>
                        <a:pt x="366" y="2464"/>
                      </a:lnTo>
                      <a:lnTo>
                        <a:pt x="383" y="2411"/>
                      </a:lnTo>
                      <a:close/>
                      <a:moveTo>
                        <a:pt x="506" y="2101"/>
                      </a:moveTo>
                      <a:lnTo>
                        <a:pt x="292" y="2007"/>
                      </a:lnTo>
                      <a:lnTo>
                        <a:pt x="270" y="2056"/>
                      </a:lnTo>
                      <a:lnTo>
                        <a:pt x="482" y="2152"/>
                      </a:lnTo>
                      <a:lnTo>
                        <a:pt x="506" y="21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46" name="îSlíďê"/>
              <p:cNvGrpSpPr/>
              <p:nvPr/>
            </p:nvGrpSpPr>
            <p:grpSpPr>
              <a:xfrm>
                <a:off x="3193120" y="3871579"/>
                <a:ext cx="1054431" cy="659282"/>
                <a:chOff x="3193120" y="3871579"/>
                <a:chExt cx="1054431" cy="659282"/>
              </a:xfrm>
              <a:grpFill/>
            </p:grpSpPr>
            <p:sp>
              <p:nvSpPr>
                <p:cNvPr id="47" name="îš1îḋè"/>
                <p:cNvSpPr/>
                <p:nvPr/>
              </p:nvSpPr>
              <p:spPr bwMode="auto">
                <a:xfrm>
                  <a:off x="3925266" y="4279688"/>
                  <a:ext cx="172003" cy="171301"/>
                </a:xfrm>
                <a:custGeom>
                  <a:avLst/>
                  <a:gdLst>
                    <a:gd name="T0" fmla="*/ 8 w 287"/>
                    <a:gd name="T1" fmla="*/ 130 h 287"/>
                    <a:gd name="T2" fmla="*/ 131 w 287"/>
                    <a:gd name="T3" fmla="*/ 279 h 287"/>
                    <a:gd name="T4" fmla="*/ 279 w 287"/>
                    <a:gd name="T5" fmla="*/ 156 h 287"/>
                    <a:gd name="T6" fmla="*/ 156 w 287"/>
                    <a:gd name="T7" fmla="*/ 8 h 287"/>
                    <a:gd name="T8" fmla="*/ 8 w 287"/>
                    <a:gd name="T9" fmla="*/ 130 h 287"/>
                    <a:gd name="T10" fmla="*/ 208 w 287"/>
                    <a:gd name="T11" fmla="*/ 150 h 287"/>
                    <a:gd name="T12" fmla="*/ 137 w 287"/>
                    <a:gd name="T13" fmla="*/ 208 h 287"/>
                    <a:gd name="T14" fmla="*/ 79 w 287"/>
                    <a:gd name="T15" fmla="*/ 137 h 287"/>
                    <a:gd name="T16" fmla="*/ 150 w 287"/>
                    <a:gd name="T17" fmla="*/ 79 h 287"/>
                    <a:gd name="T18" fmla="*/ 208 w 287"/>
                    <a:gd name="T19" fmla="*/ 15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7" h="287">
                      <a:moveTo>
                        <a:pt x="8" y="130"/>
                      </a:moveTo>
                      <a:cubicBezTo>
                        <a:pt x="0" y="206"/>
                        <a:pt x="55" y="272"/>
                        <a:pt x="131" y="279"/>
                      </a:cubicBezTo>
                      <a:cubicBezTo>
                        <a:pt x="206" y="287"/>
                        <a:pt x="272" y="232"/>
                        <a:pt x="279" y="156"/>
                      </a:cubicBezTo>
                      <a:cubicBezTo>
                        <a:pt x="287" y="81"/>
                        <a:pt x="232" y="15"/>
                        <a:pt x="156" y="8"/>
                      </a:cubicBezTo>
                      <a:cubicBezTo>
                        <a:pt x="81" y="0"/>
                        <a:pt x="15" y="55"/>
                        <a:pt x="8" y="130"/>
                      </a:cubicBezTo>
                      <a:close/>
                      <a:moveTo>
                        <a:pt x="208" y="150"/>
                      </a:moveTo>
                      <a:cubicBezTo>
                        <a:pt x="205" y="185"/>
                        <a:pt x="173" y="212"/>
                        <a:pt x="137" y="208"/>
                      </a:cubicBezTo>
                      <a:cubicBezTo>
                        <a:pt x="102" y="205"/>
                        <a:pt x="75" y="173"/>
                        <a:pt x="79" y="137"/>
                      </a:cubicBezTo>
                      <a:cubicBezTo>
                        <a:pt x="82" y="102"/>
                        <a:pt x="114" y="75"/>
                        <a:pt x="150" y="79"/>
                      </a:cubicBezTo>
                      <a:cubicBezTo>
                        <a:pt x="185" y="82"/>
                        <a:pt x="212" y="114"/>
                        <a:pt x="208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" name="iśḷîḍé"/>
                <p:cNvSpPr/>
                <p:nvPr/>
              </p:nvSpPr>
              <p:spPr bwMode="auto">
                <a:xfrm>
                  <a:off x="3193120" y="3871579"/>
                  <a:ext cx="774183" cy="485529"/>
                </a:xfrm>
                <a:custGeom>
                  <a:avLst/>
                  <a:gdLst>
                    <a:gd name="T0" fmla="*/ 1292 w 1292"/>
                    <a:gd name="T1" fmla="*/ 711 h 813"/>
                    <a:gd name="T2" fmla="*/ 0 w 1292"/>
                    <a:gd name="T3" fmla="*/ 0 h 813"/>
                    <a:gd name="T4" fmla="*/ 1230 w 1292"/>
                    <a:gd name="T5" fmla="*/ 813 h 813"/>
                    <a:gd name="T6" fmla="*/ 1292 w 1292"/>
                    <a:gd name="T7" fmla="*/ 711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92" h="813">
                      <a:moveTo>
                        <a:pt x="1292" y="71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30" y="813"/>
                        <a:pt x="1230" y="813"/>
                        <a:pt x="1230" y="813"/>
                      </a:cubicBezTo>
                      <a:cubicBezTo>
                        <a:pt x="1234" y="770"/>
                        <a:pt x="1258" y="733"/>
                        <a:pt x="1292" y="7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" name="îṧļide"/>
                <p:cNvSpPr/>
                <p:nvPr/>
              </p:nvSpPr>
              <p:spPr bwMode="auto">
                <a:xfrm>
                  <a:off x="4050327" y="4365515"/>
                  <a:ext cx="197224" cy="165346"/>
                </a:xfrm>
                <a:custGeom>
                  <a:avLst/>
                  <a:gdLst>
                    <a:gd name="T0" fmla="*/ 0 w 329"/>
                    <a:gd name="T1" fmla="*/ 119 h 277"/>
                    <a:gd name="T2" fmla="*/ 238 w 329"/>
                    <a:gd name="T3" fmla="*/ 277 h 277"/>
                    <a:gd name="T4" fmla="*/ 247 w 329"/>
                    <a:gd name="T5" fmla="*/ 183 h 277"/>
                    <a:gd name="T6" fmla="*/ 329 w 329"/>
                    <a:gd name="T7" fmla="*/ 142 h 277"/>
                    <a:gd name="T8" fmla="*/ 71 w 329"/>
                    <a:gd name="T9" fmla="*/ 0 h 277"/>
                    <a:gd name="T10" fmla="*/ 70 w 329"/>
                    <a:gd name="T11" fmla="*/ 12 h 277"/>
                    <a:gd name="T12" fmla="*/ 0 w 329"/>
                    <a:gd name="T13" fmla="*/ 119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9" h="277">
                      <a:moveTo>
                        <a:pt x="0" y="119"/>
                      </a:moveTo>
                      <a:cubicBezTo>
                        <a:pt x="238" y="277"/>
                        <a:pt x="238" y="277"/>
                        <a:pt x="238" y="277"/>
                      </a:cubicBezTo>
                      <a:cubicBezTo>
                        <a:pt x="247" y="183"/>
                        <a:pt x="247" y="183"/>
                        <a:pt x="247" y="183"/>
                      </a:cubicBezTo>
                      <a:cubicBezTo>
                        <a:pt x="329" y="142"/>
                        <a:pt x="329" y="142"/>
                        <a:pt x="329" y="142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4"/>
                        <a:pt x="71" y="8"/>
                        <a:pt x="70" y="12"/>
                      </a:cubicBezTo>
                      <a:cubicBezTo>
                        <a:pt x="66" y="59"/>
                        <a:pt x="38" y="98"/>
                        <a:pt x="0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9" name="iślíďê"/>
            <p:cNvGrpSpPr/>
            <p:nvPr/>
          </p:nvGrpSpPr>
          <p:grpSpPr>
            <a:xfrm>
              <a:off x="885246" y="4552328"/>
              <a:ext cx="2844800" cy="1769148"/>
              <a:chOff x="660400" y="4004124"/>
              <a:chExt cx="2844800" cy="1769148"/>
            </a:xfrm>
          </p:grpSpPr>
          <p:sp>
            <p:nvSpPr>
              <p:cNvPr id="43" name="íŝľïḋe"/>
              <p:cNvSpPr/>
              <p:nvPr/>
            </p:nvSpPr>
            <p:spPr bwMode="auto">
              <a:xfrm>
                <a:off x="660400" y="4473186"/>
                <a:ext cx="2844800" cy="1300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在此处添加你需要的文案，最好为标题的相关解释并有自己独特的语言风格。</a:t>
                </a:r>
                <a:endParaRPr lang="zh-CN" altLang="en-US" sz="1400" dirty="0"/>
              </a:p>
            </p:txBody>
          </p:sp>
          <p:sp>
            <p:nvSpPr>
              <p:cNvPr id="44" name="ïšľïde"/>
              <p:cNvSpPr txBox="1"/>
              <p:nvPr/>
            </p:nvSpPr>
            <p:spPr bwMode="auto">
              <a:xfrm>
                <a:off x="660400" y="4004124"/>
                <a:ext cx="2844800" cy="4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输入标题</a:t>
                </a:r>
                <a:endParaRPr lang="en-US" altLang="zh-CN" sz="2000" b="1" dirty="0"/>
              </a:p>
            </p:txBody>
          </p:sp>
        </p:grpSp>
        <p:grpSp>
          <p:nvGrpSpPr>
            <p:cNvPr id="40" name="î$ļiḋe"/>
            <p:cNvGrpSpPr/>
            <p:nvPr/>
          </p:nvGrpSpPr>
          <p:grpSpPr>
            <a:xfrm>
              <a:off x="1870654" y="2109116"/>
              <a:ext cx="873984" cy="751589"/>
              <a:chOff x="1645808" y="1523919"/>
              <a:chExt cx="873984" cy="751589"/>
            </a:xfrm>
            <a:solidFill>
              <a:srgbClr val="82318E"/>
            </a:solidFill>
          </p:grpSpPr>
          <p:sp>
            <p:nvSpPr>
              <p:cNvPr id="41" name="iš1îdê"/>
              <p:cNvSpPr/>
              <p:nvPr/>
            </p:nvSpPr>
            <p:spPr>
              <a:xfrm>
                <a:off x="1645808" y="1528121"/>
                <a:ext cx="873984" cy="747387"/>
              </a:xfrm>
              <a:custGeom>
                <a:avLst/>
                <a:gdLst>
                  <a:gd name="connsiteX0" fmla="*/ 70237 w 873984"/>
                  <a:gd name="connsiteY0" fmla="*/ 0 h 747387"/>
                  <a:gd name="connsiteX1" fmla="*/ 803747 w 873984"/>
                  <a:gd name="connsiteY1" fmla="*/ 0 h 747387"/>
                  <a:gd name="connsiteX2" fmla="*/ 873984 w 873984"/>
                  <a:gd name="connsiteY2" fmla="*/ 70237 h 747387"/>
                  <a:gd name="connsiteX3" fmla="*/ 873984 w 873984"/>
                  <a:gd name="connsiteY3" fmla="*/ 512548 h 747387"/>
                  <a:gd name="connsiteX4" fmla="*/ 803747 w 873984"/>
                  <a:gd name="connsiteY4" fmla="*/ 582785 h 747387"/>
                  <a:gd name="connsiteX5" fmla="*/ 533703 w 873984"/>
                  <a:gd name="connsiteY5" fmla="*/ 582785 h 747387"/>
                  <a:gd name="connsiteX6" fmla="*/ 436992 w 873984"/>
                  <a:gd name="connsiteY6" fmla="*/ 747387 h 747387"/>
                  <a:gd name="connsiteX7" fmla="*/ 340281 w 873984"/>
                  <a:gd name="connsiteY7" fmla="*/ 582785 h 747387"/>
                  <a:gd name="connsiteX8" fmla="*/ 70237 w 873984"/>
                  <a:gd name="connsiteY8" fmla="*/ 582785 h 747387"/>
                  <a:gd name="connsiteX9" fmla="*/ 0 w 873984"/>
                  <a:gd name="connsiteY9" fmla="*/ 512548 h 747387"/>
                  <a:gd name="connsiteX10" fmla="*/ 0 w 873984"/>
                  <a:gd name="connsiteY10" fmla="*/ 70237 h 747387"/>
                  <a:gd name="connsiteX11" fmla="*/ 70237 w 873984"/>
                  <a:gd name="connsiteY11" fmla="*/ 0 h 747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3984" h="747387">
                    <a:moveTo>
                      <a:pt x="70237" y="0"/>
                    </a:moveTo>
                    <a:lnTo>
                      <a:pt x="803747" y="0"/>
                    </a:lnTo>
                    <a:cubicBezTo>
                      <a:pt x="842538" y="0"/>
                      <a:pt x="873984" y="31446"/>
                      <a:pt x="873984" y="70237"/>
                    </a:cubicBezTo>
                    <a:lnTo>
                      <a:pt x="873984" y="512548"/>
                    </a:lnTo>
                    <a:cubicBezTo>
                      <a:pt x="873984" y="551339"/>
                      <a:pt x="842538" y="582785"/>
                      <a:pt x="803747" y="582785"/>
                    </a:cubicBezTo>
                    <a:lnTo>
                      <a:pt x="533703" y="582785"/>
                    </a:lnTo>
                    <a:lnTo>
                      <a:pt x="436992" y="747387"/>
                    </a:lnTo>
                    <a:lnTo>
                      <a:pt x="340281" y="582785"/>
                    </a:lnTo>
                    <a:lnTo>
                      <a:pt x="70237" y="582785"/>
                    </a:lnTo>
                    <a:cubicBezTo>
                      <a:pt x="31446" y="582785"/>
                      <a:pt x="0" y="551339"/>
                      <a:pt x="0" y="512548"/>
                    </a:cubicBezTo>
                    <a:lnTo>
                      <a:pt x="0" y="70237"/>
                    </a:lnTo>
                    <a:cubicBezTo>
                      <a:pt x="0" y="31446"/>
                      <a:pt x="31446" y="0"/>
                      <a:pt x="702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altLang="zh-CN" b="1" dirty="0"/>
              </a:p>
            </p:txBody>
          </p:sp>
          <p:sp>
            <p:nvSpPr>
              <p:cNvPr id="42" name="îsḷïḍê"/>
              <p:cNvSpPr/>
              <p:nvPr/>
            </p:nvSpPr>
            <p:spPr>
              <a:xfrm>
                <a:off x="1726883" y="1523919"/>
                <a:ext cx="711835" cy="518268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lt1"/>
                    </a:solidFill>
                  </a:rPr>
                  <a:t>30</a:t>
                </a:r>
                <a:endParaRPr lang="en-US" altLang="zh-CN" sz="2000" b="1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4" name="íşľïdé"/>
            <p:cNvGrpSpPr/>
            <p:nvPr/>
          </p:nvGrpSpPr>
          <p:grpSpPr>
            <a:xfrm>
              <a:off x="4756069" y="2908330"/>
              <a:ext cx="2679863" cy="1524195"/>
              <a:chOff x="4749719" y="2323133"/>
              <a:chExt cx="2679863" cy="1524195"/>
            </a:xfrm>
            <a:solidFill>
              <a:srgbClr val="82318E"/>
            </a:solidFill>
          </p:grpSpPr>
          <p:grpSp>
            <p:nvGrpSpPr>
              <p:cNvPr id="31" name="iṥḷïďé"/>
              <p:cNvGrpSpPr/>
              <p:nvPr/>
            </p:nvGrpSpPr>
            <p:grpSpPr>
              <a:xfrm>
                <a:off x="4749719" y="2323133"/>
                <a:ext cx="2679863" cy="1305603"/>
                <a:chOff x="6194389" y="3084431"/>
                <a:chExt cx="2679863" cy="1305603"/>
              </a:xfrm>
              <a:grpFill/>
            </p:grpSpPr>
            <p:sp>
              <p:nvSpPr>
                <p:cNvPr id="36" name="îs1ídé"/>
                <p:cNvSpPr/>
                <p:nvPr/>
              </p:nvSpPr>
              <p:spPr bwMode="auto">
                <a:xfrm>
                  <a:off x="6194389" y="3084431"/>
                  <a:ext cx="2679863" cy="1305603"/>
                </a:xfrm>
                <a:custGeom>
                  <a:avLst/>
                  <a:gdLst>
                    <a:gd name="T0" fmla="*/ 116 w 4473"/>
                    <a:gd name="T1" fmla="*/ 2186 h 2186"/>
                    <a:gd name="T2" fmla="*/ 737 w 4473"/>
                    <a:gd name="T3" fmla="*/ 737 h 2186"/>
                    <a:gd name="T4" fmla="*/ 2237 w 4473"/>
                    <a:gd name="T5" fmla="*/ 116 h 2186"/>
                    <a:gd name="T6" fmla="*/ 3737 w 4473"/>
                    <a:gd name="T7" fmla="*/ 737 h 2186"/>
                    <a:gd name="T8" fmla="*/ 4357 w 4473"/>
                    <a:gd name="T9" fmla="*/ 2186 h 2186"/>
                    <a:gd name="T10" fmla="*/ 4473 w 4473"/>
                    <a:gd name="T11" fmla="*/ 2186 h 2186"/>
                    <a:gd name="T12" fmla="*/ 3818 w 4473"/>
                    <a:gd name="T13" fmla="*/ 656 h 2186"/>
                    <a:gd name="T14" fmla="*/ 2237 w 4473"/>
                    <a:gd name="T15" fmla="*/ 0 h 2186"/>
                    <a:gd name="T16" fmla="*/ 655 w 4473"/>
                    <a:gd name="T17" fmla="*/ 656 h 2186"/>
                    <a:gd name="T18" fmla="*/ 0 w 4473"/>
                    <a:gd name="T19" fmla="*/ 2186 h 2186"/>
                    <a:gd name="T20" fmla="*/ 116 w 4473"/>
                    <a:gd name="T21" fmla="*/ 2186 h 2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73" h="2186">
                      <a:moveTo>
                        <a:pt x="116" y="2186"/>
                      </a:moveTo>
                      <a:cubicBezTo>
                        <a:pt x="129" y="1639"/>
                        <a:pt x="348" y="1126"/>
                        <a:pt x="737" y="737"/>
                      </a:cubicBezTo>
                      <a:cubicBezTo>
                        <a:pt x="1137" y="337"/>
                        <a:pt x="1670" y="116"/>
                        <a:pt x="2237" y="116"/>
                      </a:cubicBezTo>
                      <a:cubicBezTo>
                        <a:pt x="2803" y="116"/>
                        <a:pt x="3336" y="337"/>
                        <a:pt x="3737" y="737"/>
                      </a:cubicBezTo>
                      <a:cubicBezTo>
                        <a:pt x="4125" y="1126"/>
                        <a:pt x="4344" y="1639"/>
                        <a:pt x="4357" y="2186"/>
                      </a:cubicBezTo>
                      <a:cubicBezTo>
                        <a:pt x="4473" y="2186"/>
                        <a:pt x="4473" y="2186"/>
                        <a:pt x="4473" y="2186"/>
                      </a:cubicBezTo>
                      <a:cubicBezTo>
                        <a:pt x="4460" y="1608"/>
                        <a:pt x="4229" y="1066"/>
                        <a:pt x="3818" y="656"/>
                      </a:cubicBezTo>
                      <a:cubicBezTo>
                        <a:pt x="3396" y="233"/>
                        <a:pt x="2834" y="0"/>
                        <a:pt x="2237" y="0"/>
                      </a:cubicBezTo>
                      <a:cubicBezTo>
                        <a:pt x="1639" y="0"/>
                        <a:pt x="1077" y="233"/>
                        <a:pt x="655" y="656"/>
                      </a:cubicBezTo>
                      <a:cubicBezTo>
                        <a:pt x="244" y="1066"/>
                        <a:pt x="13" y="1608"/>
                        <a:pt x="0" y="2186"/>
                      </a:cubicBezTo>
                      <a:lnTo>
                        <a:pt x="116" y="2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í$lïḑè"/>
                <p:cNvSpPr/>
                <p:nvPr/>
              </p:nvSpPr>
              <p:spPr bwMode="auto">
                <a:xfrm>
                  <a:off x="6336965" y="3227707"/>
                  <a:ext cx="2394711" cy="1092613"/>
                </a:xfrm>
                <a:custGeom>
                  <a:avLst/>
                  <a:gdLst>
                    <a:gd name="T0" fmla="*/ 3390 w 6836"/>
                    <a:gd name="T1" fmla="*/ 0 h 3119"/>
                    <a:gd name="T2" fmla="*/ 6407 w 6836"/>
                    <a:gd name="T3" fmla="*/ 1736 h 3119"/>
                    <a:gd name="T4" fmla="*/ 5878 w 6836"/>
                    <a:gd name="T5" fmla="*/ 2039 h 3119"/>
                    <a:gd name="T6" fmla="*/ 5112 w 6836"/>
                    <a:gd name="T7" fmla="*/ 445 h 3119"/>
                    <a:gd name="T8" fmla="*/ 5160 w 6836"/>
                    <a:gd name="T9" fmla="*/ 472 h 3119"/>
                    <a:gd name="T10" fmla="*/ 430 w 6836"/>
                    <a:gd name="T11" fmla="*/ 1736 h 3119"/>
                    <a:gd name="T12" fmla="*/ 2030 w 6836"/>
                    <a:gd name="T13" fmla="*/ 972 h 3119"/>
                    <a:gd name="T14" fmla="*/ 1982 w 6836"/>
                    <a:gd name="T15" fmla="*/ 999 h 3119"/>
                    <a:gd name="T16" fmla="*/ 3087 w 6836"/>
                    <a:gd name="T17" fmla="*/ 15 h 3119"/>
                    <a:gd name="T18" fmla="*/ 3111 w 6836"/>
                    <a:gd name="T19" fmla="*/ 247 h 3119"/>
                    <a:gd name="T20" fmla="*/ 2677 w 6836"/>
                    <a:gd name="T21" fmla="*/ 80 h 3119"/>
                    <a:gd name="T22" fmla="*/ 2456 w 6836"/>
                    <a:gd name="T23" fmla="*/ 380 h 3119"/>
                    <a:gd name="T24" fmla="*/ 2403 w 6836"/>
                    <a:gd name="T25" fmla="*/ 397 h 3119"/>
                    <a:gd name="T26" fmla="*/ 2047 w 6836"/>
                    <a:gd name="T27" fmla="*/ 285 h 3119"/>
                    <a:gd name="T28" fmla="*/ 2141 w 6836"/>
                    <a:gd name="T29" fmla="*/ 498 h 3119"/>
                    <a:gd name="T30" fmla="*/ 3725 w 6836"/>
                    <a:gd name="T31" fmla="*/ 247 h 3119"/>
                    <a:gd name="T32" fmla="*/ 4159 w 6836"/>
                    <a:gd name="T33" fmla="*/ 80 h 3119"/>
                    <a:gd name="T34" fmla="*/ 4112 w 6836"/>
                    <a:gd name="T35" fmla="*/ 309 h 3119"/>
                    <a:gd name="T36" fmla="*/ 4454 w 6836"/>
                    <a:gd name="T37" fmla="*/ 159 h 3119"/>
                    <a:gd name="T38" fmla="*/ 4507 w 6836"/>
                    <a:gd name="T39" fmla="*/ 176 h 3119"/>
                    <a:gd name="T40" fmla="*/ 4695 w 6836"/>
                    <a:gd name="T41" fmla="*/ 498 h 3119"/>
                    <a:gd name="T42" fmla="*/ 6836 w 6836"/>
                    <a:gd name="T43" fmla="*/ 3093 h 3119"/>
                    <a:gd name="T44" fmla="*/ 6605 w 6836"/>
                    <a:gd name="T45" fmla="*/ 3119 h 3119"/>
                    <a:gd name="T46" fmla="*/ 6771 w 6836"/>
                    <a:gd name="T47" fmla="*/ 2686 h 3119"/>
                    <a:gd name="T48" fmla="*/ 6783 w 6836"/>
                    <a:gd name="T49" fmla="*/ 2740 h 3119"/>
                    <a:gd name="T50" fmla="*/ 6453 w 6836"/>
                    <a:gd name="T51" fmla="*/ 2411 h 3119"/>
                    <a:gd name="T52" fmla="*/ 6567 w 6836"/>
                    <a:gd name="T53" fmla="*/ 2056 h 3119"/>
                    <a:gd name="T54" fmla="*/ 6354 w 6836"/>
                    <a:gd name="T55" fmla="*/ 2152 h 3119"/>
                    <a:gd name="T56" fmla="*/ 1449 w 6836"/>
                    <a:gd name="T57" fmla="*/ 619 h 3119"/>
                    <a:gd name="T58" fmla="*/ 1586 w 6836"/>
                    <a:gd name="T59" fmla="*/ 808 h 3119"/>
                    <a:gd name="T60" fmla="*/ 1124 w 6836"/>
                    <a:gd name="T61" fmla="*/ 877 h 3119"/>
                    <a:gd name="T62" fmla="*/ 1079 w 6836"/>
                    <a:gd name="T63" fmla="*/ 1245 h 3119"/>
                    <a:gd name="T64" fmla="*/ 1042 w 6836"/>
                    <a:gd name="T65" fmla="*/ 1286 h 3119"/>
                    <a:gd name="T66" fmla="*/ 676 w 6836"/>
                    <a:gd name="T67" fmla="*/ 1362 h 3119"/>
                    <a:gd name="T68" fmla="*/ 864 w 6836"/>
                    <a:gd name="T69" fmla="*/ 1501 h 3119"/>
                    <a:gd name="T70" fmla="*/ 6010 w 6836"/>
                    <a:gd name="T71" fmla="*/ 1552 h 3119"/>
                    <a:gd name="T72" fmla="*/ 6012 w 6836"/>
                    <a:gd name="T73" fmla="*/ 1178 h 3119"/>
                    <a:gd name="T74" fmla="*/ 5835 w 6836"/>
                    <a:gd name="T75" fmla="*/ 1333 h 3119"/>
                    <a:gd name="T76" fmla="*/ 5721 w 6836"/>
                    <a:gd name="T77" fmla="*/ 883 h 3119"/>
                    <a:gd name="T78" fmla="*/ 5762 w 6836"/>
                    <a:gd name="T79" fmla="*/ 921 h 3119"/>
                    <a:gd name="T80" fmla="*/ 5302 w 6836"/>
                    <a:gd name="T81" fmla="*/ 844 h 3119"/>
                    <a:gd name="T82" fmla="*/ 238 w 6836"/>
                    <a:gd name="T83" fmla="*/ 3062 h 3119"/>
                    <a:gd name="T84" fmla="*/ 233 w 6836"/>
                    <a:gd name="T85" fmla="*/ 3119 h 3119"/>
                    <a:gd name="T86" fmla="*/ 65 w 6836"/>
                    <a:gd name="T87" fmla="*/ 2686 h 3119"/>
                    <a:gd name="T88" fmla="*/ 293 w 6836"/>
                    <a:gd name="T89" fmla="*/ 2733 h 3119"/>
                    <a:gd name="T90" fmla="*/ 144 w 6836"/>
                    <a:gd name="T91" fmla="*/ 2392 h 3119"/>
                    <a:gd name="T92" fmla="*/ 505 w 6836"/>
                    <a:gd name="T93" fmla="*/ 2101 h 3119"/>
                    <a:gd name="T94" fmla="*/ 483 w 6836"/>
                    <a:gd name="T95" fmla="*/ 2152 h 3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836" h="3119">
                      <a:moveTo>
                        <a:pt x="3446" y="609"/>
                      </a:moveTo>
                      <a:lnTo>
                        <a:pt x="3390" y="609"/>
                      </a:lnTo>
                      <a:lnTo>
                        <a:pt x="3390" y="0"/>
                      </a:lnTo>
                      <a:lnTo>
                        <a:pt x="3446" y="0"/>
                      </a:lnTo>
                      <a:lnTo>
                        <a:pt x="3446" y="609"/>
                      </a:lnTo>
                      <a:close/>
                      <a:moveTo>
                        <a:pt x="6407" y="1736"/>
                      </a:moveTo>
                      <a:lnTo>
                        <a:pt x="6378" y="1688"/>
                      </a:lnTo>
                      <a:lnTo>
                        <a:pt x="5851" y="1992"/>
                      </a:lnTo>
                      <a:lnTo>
                        <a:pt x="5878" y="2039"/>
                      </a:lnTo>
                      <a:lnTo>
                        <a:pt x="6407" y="1736"/>
                      </a:lnTo>
                      <a:close/>
                      <a:moveTo>
                        <a:pt x="5160" y="472"/>
                      </a:moveTo>
                      <a:lnTo>
                        <a:pt x="5112" y="445"/>
                      </a:lnTo>
                      <a:lnTo>
                        <a:pt x="4806" y="972"/>
                      </a:lnTo>
                      <a:lnTo>
                        <a:pt x="4856" y="999"/>
                      </a:lnTo>
                      <a:lnTo>
                        <a:pt x="5160" y="472"/>
                      </a:lnTo>
                      <a:close/>
                      <a:moveTo>
                        <a:pt x="985" y="1992"/>
                      </a:moveTo>
                      <a:lnTo>
                        <a:pt x="459" y="1688"/>
                      </a:lnTo>
                      <a:lnTo>
                        <a:pt x="430" y="1736"/>
                      </a:lnTo>
                      <a:lnTo>
                        <a:pt x="958" y="2039"/>
                      </a:lnTo>
                      <a:lnTo>
                        <a:pt x="985" y="1992"/>
                      </a:lnTo>
                      <a:close/>
                      <a:moveTo>
                        <a:pt x="2030" y="972"/>
                      </a:moveTo>
                      <a:lnTo>
                        <a:pt x="1726" y="445"/>
                      </a:lnTo>
                      <a:lnTo>
                        <a:pt x="1676" y="472"/>
                      </a:lnTo>
                      <a:lnTo>
                        <a:pt x="1982" y="999"/>
                      </a:lnTo>
                      <a:lnTo>
                        <a:pt x="2030" y="972"/>
                      </a:lnTo>
                      <a:close/>
                      <a:moveTo>
                        <a:pt x="3111" y="247"/>
                      </a:moveTo>
                      <a:lnTo>
                        <a:pt x="3087" y="15"/>
                      </a:lnTo>
                      <a:lnTo>
                        <a:pt x="3032" y="22"/>
                      </a:lnTo>
                      <a:lnTo>
                        <a:pt x="3056" y="254"/>
                      </a:lnTo>
                      <a:lnTo>
                        <a:pt x="3111" y="247"/>
                      </a:lnTo>
                      <a:close/>
                      <a:moveTo>
                        <a:pt x="2779" y="297"/>
                      </a:moveTo>
                      <a:lnTo>
                        <a:pt x="2731" y="70"/>
                      </a:lnTo>
                      <a:lnTo>
                        <a:pt x="2677" y="80"/>
                      </a:lnTo>
                      <a:lnTo>
                        <a:pt x="2726" y="309"/>
                      </a:lnTo>
                      <a:lnTo>
                        <a:pt x="2779" y="297"/>
                      </a:lnTo>
                      <a:close/>
                      <a:moveTo>
                        <a:pt x="2456" y="380"/>
                      </a:moveTo>
                      <a:lnTo>
                        <a:pt x="2384" y="159"/>
                      </a:lnTo>
                      <a:lnTo>
                        <a:pt x="2331" y="176"/>
                      </a:lnTo>
                      <a:lnTo>
                        <a:pt x="2403" y="397"/>
                      </a:lnTo>
                      <a:lnTo>
                        <a:pt x="2456" y="380"/>
                      </a:lnTo>
                      <a:close/>
                      <a:moveTo>
                        <a:pt x="2141" y="498"/>
                      </a:moveTo>
                      <a:lnTo>
                        <a:pt x="2047" y="285"/>
                      </a:lnTo>
                      <a:lnTo>
                        <a:pt x="1996" y="307"/>
                      </a:lnTo>
                      <a:lnTo>
                        <a:pt x="2090" y="520"/>
                      </a:lnTo>
                      <a:lnTo>
                        <a:pt x="2141" y="498"/>
                      </a:lnTo>
                      <a:close/>
                      <a:moveTo>
                        <a:pt x="3805" y="22"/>
                      </a:moveTo>
                      <a:lnTo>
                        <a:pt x="3749" y="15"/>
                      </a:lnTo>
                      <a:lnTo>
                        <a:pt x="3725" y="247"/>
                      </a:lnTo>
                      <a:lnTo>
                        <a:pt x="3780" y="254"/>
                      </a:lnTo>
                      <a:lnTo>
                        <a:pt x="3805" y="22"/>
                      </a:lnTo>
                      <a:close/>
                      <a:moveTo>
                        <a:pt x="4159" y="80"/>
                      </a:moveTo>
                      <a:lnTo>
                        <a:pt x="4105" y="70"/>
                      </a:lnTo>
                      <a:lnTo>
                        <a:pt x="4057" y="297"/>
                      </a:lnTo>
                      <a:lnTo>
                        <a:pt x="4112" y="309"/>
                      </a:lnTo>
                      <a:lnTo>
                        <a:pt x="4159" y="80"/>
                      </a:lnTo>
                      <a:close/>
                      <a:moveTo>
                        <a:pt x="4507" y="176"/>
                      </a:moveTo>
                      <a:lnTo>
                        <a:pt x="4454" y="159"/>
                      </a:lnTo>
                      <a:lnTo>
                        <a:pt x="4380" y="380"/>
                      </a:lnTo>
                      <a:lnTo>
                        <a:pt x="4433" y="397"/>
                      </a:lnTo>
                      <a:lnTo>
                        <a:pt x="4507" y="176"/>
                      </a:lnTo>
                      <a:close/>
                      <a:moveTo>
                        <a:pt x="4840" y="307"/>
                      </a:moveTo>
                      <a:lnTo>
                        <a:pt x="4789" y="285"/>
                      </a:lnTo>
                      <a:lnTo>
                        <a:pt x="4695" y="498"/>
                      </a:lnTo>
                      <a:lnTo>
                        <a:pt x="4746" y="520"/>
                      </a:lnTo>
                      <a:lnTo>
                        <a:pt x="4840" y="307"/>
                      </a:lnTo>
                      <a:close/>
                      <a:moveTo>
                        <a:pt x="6836" y="3093"/>
                      </a:moveTo>
                      <a:lnTo>
                        <a:pt x="6831" y="3038"/>
                      </a:lnTo>
                      <a:lnTo>
                        <a:pt x="6598" y="3062"/>
                      </a:lnTo>
                      <a:lnTo>
                        <a:pt x="6605" y="3119"/>
                      </a:lnTo>
                      <a:lnTo>
                        <a:pt x="6836" y="3093"/>
                      </a:lnTo>
                      <a:close/>
                      <a:moveTo>
                        <a:pt x="6783" y="2740"/>
                      </a:moveTo>
                      <a:lnTo>
                        <a:pt x="6771" y="2686"/>
                      </a:lnTo>
                      <a:lnTo>
                        <a:pt x="6543" y="2733"/>
                      </a:lnTo>
                      <a:lnTo>
                        <a:pt x="6555" y="2788"/>
                      </a:lnTo>
                      <a:lnTo>
                        <a:pt x="6783" y="2740"/>
                      </a:lnTo>
                      <a:close/>
                      <a:moveTo>
                        <a:pt x="6692" y="2392"/>
                      </a:moveTo>
                      <a:lnTo>
                        <a:pt x="6675" y="2339"/>
                      </a:lnTo>
                      <a:lnTo>
                        <a:pt x="6453" y="2411"/>
                      </a:lnTo>
                      <a:lnTo>
                        <a:pt x="6472" y="2464"/>
                      </a:lnTo>
                      <a:lnTo>
                        <a:pt x="6692" y="2392"/>
                      </a:lnTo>
                      <a:close/>
                      <a:moveTo>
                        <a:pt x="6567" y="2056"/>
                      </a:moveTo>
                      <a:lnTo>
                        <a:pt x="6543" y="2007"/>
                      </a:lnTo>
                      <a:lnTo>
                        <a:pt x="6331" y="2101"/>
                      </a:lnTo>
                      <a:lnTo>
                        <a:pt x="6354" y="2152"/>
                      </a:lnTo>
                      <a:lnTo>
                        <a:pt x="6567" y="2056"/>
                      </a:lnTo>
                      <a:close/>
                      <a:moveTo>
                        <a:pt x="1586" y="808"/>
                      </a:moveTo>
                      <a:lnTo>
                        <a:pt x="1449" y="619"/>
                      </a:lnTo>
                      <a:lnTo>
                        <a:pt x="1404" y="651"/>
                      </a:lnTo>
                      <a:lnTo>
                        <a:pt x="1540" y="841"/>
                      </a:lnTo>
                      <a:lnTo>
                        <a:pt x="1586" y="808"/>
                      </a:lnTo>
                      <a:close/>
                      <a:moveTo>
                        <a:pt x="1321" y="1013"/>
                      </a:moveTo>
                      <a:lnTo>
                        <a:pt x="1167" y="839"/>
                      </a:lnTo>
                      <a:lnTo>
                        <a:pt x="1124" y="877"/>
                      </a:lnTo>
                      <a:lnTo>
                        <a:pt x="1280" y="1050"/>
                      </a:lnTo>
                      <a:lnTo>
                        <a:pt x="1321" y="1013"/>
                      </a:lnTo>
                      <a:close/>
                      <a:moveTo>
                        <a:pt x="1079" y="1245"/>
                      </a:moveTo>
                      <a:lnTo>
                        <a:pt x="907" y="1088"/>
                      </a:lnTo>
                      <a:lnTo>
                        <a:pt x="871" y="1129"/>
                      </a:lnTo>
                      <a:lnTo>
                        <a:pt x="1042" y="1286"/>
                      </a:lnTo>
                      <a:lnTo>
                        <a:pt x="1079" y="1245"/>
                      </a:lnTo>
                      <a:close/>
                      <a:moveTo>
                        <a:pt x="864" y="1501"/>
                      </a:moveTo>
                      <a:lnTo>
                        <a:pt x="676" y="1362"/>
                      </a:lnTo>
                      <a:lnTo>
                        <a:pt x="643" y="1407"/>
                      </a:lnTo>
                      <a:lnTo>
                        <a:pt x="832" y="1547"/>
                      </a:lnTo>
                      <a:lnTo>
                        <a:pt x="864" y="1501"/>
                      </a:lnTo>
                      <a:close/>
                      <a:moveTo>
                        <a:pt x="6232" y="1461"/>
                      </a:moveTo>
                      <a:lnTo>
                        <a:pt x="6200" y="1415"/>
                      </a:lnTo>
                      <a:lnTo>
                        <a:pt x="6010" y="1552"/>
                      </a:lnTo>
                      <a:lnTo>
                        <a:pt x="6042" y="1596"/>
                      </a:lnTo>
                      <a:lnTo>
                        <a:pt x="6232" y="1461"/>
                      </a:lnTo>
                      <a:close/>
                      <a:moveTo>
                        <a:pt x="6012" y="1178"/>
                      </a:moveTo>
                      <a:lnTo>
                        <a:pt x="5974" y="1137"/>
                      </a:lnTo>
                      <a:lnTo>
                        <a:pt x="5800" y="1291"/>
                      </a:lnTo>
                      <a:lnTo>
                        <a:pt x="5835" y="1333"/>
                      </a:lnTo>
                      <a:lnTo>
                        <a:pt x="6012" y="1178"/>
                      </a:lnTo>
                      <a:close/>
                      <a:moveTo>
                        <a:pt x="5762" y="921"/>
                      </a:moveTo>
                      <a:lnTo>
                        <a:pt x="5721" y="883"/>
                      </a:lnTo>
                      <a:lnTo>
                        <a:pt x="5562" y="1056"/>
                      </a:lnTo>
                      <a:lnTo>
                        <a:pt x="5603" y="1093"/>
                      </a:lnTo>
                      <a:lnTo>
                        <a:pt x="5762" y="921"/>
                      </a:lnTo>
                      <a:close/>
                      <a:moveTo>
                        <a:pt x="5487" y="691"/>
                      </a:moveTo>
                      <a:lnTo>
                        <a:pt x="5442" y="658"/>
                      </a:lnTo>
                      <a:lnTo>
                        <a:pt x="5302" y="844"/>
                      </a:lnTo>
                      <a:lnTo>
                        <a:pt x="5346" y="878"/>
                      </a:lnTo>
                      <a:lnTo>
                        <a:pt x="5487" y="691"/>
                      </a:lnTo>
                      <a:close/>
                      <a:moveTo>
                        <a:pt x="238" y="3062"/>
                      </a:moveTo>
                      <a:lnTo>
                        <a:pt x="5" y="3038"/>
                      </a:lnTo>
                      <a:lnTo>
                        <a:pt x="0" y="3093"/>
                      </a:lnTo>
                      <a:lnTo>
                        <a:pt x="233" y="3119"/>
                      </a:lnTo>
                      <a:lnTo>
                        <a:pt x="238" y="3062"/>
                      </a:lnTo>
                      <a:close/>
                      <a:moveTo>
                        <a:pt x="293" y="2733"/>
                      </a:moveTo>
                      <a:lnTo>
                        <a:pt x="65" y="2686"/>
                      </a:lnTo>
                      <a:lnTo>
                        <a:pt x="53" y="2740"/>
                      </a:lnTo>
                      <a:lnTo>
                        <a:pt x="283" y="2788"/>
                      </a:lnTo>
                      <a:lnTo>
                        <a:pt x="293" y="2733"/>
                      </a:lnTo>
                      <a:close/>
                      <a:moveTo>
                        <a:pt x="383" y="2411"/>
                      </a:moveTo>
                      <a:lnTo>
                        <a:pt x="161" y="2339"/>
                      </a:lnTo>
                      <a:lnTo>
                        <a:pt x="144" y="2392"/>
                      </a:lnTo>
                      <a:lnTo>
                        <a:pt x="366" y="2464"/>
                      </a:lnTo>
                      <a:lnTo>
                        <a:pt x="383" y="2411"/>
                      </a:lnTo>
                      <a:close/>
                      <a:moveTo>
                        <a:pt x="505" y="2101"/>
                      </a:moveTo>
                      <a:lnTo>
                        <a:pt x="293" y="2007"/>
                      </a:lnTo>
                      <a:lnTo>
                        <a:pt x="271" y="2056"/>
                      </a:lnTo>
                      <a:lnTo>
                        <a:pt x="483" y="2152"/>
                      </a:lnTo>
                      <a:lnTo>
                        <a:pt x="505" y="21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" name="ïṥļïḍe"/>
              <p:cNvGrpSpPr/>
              <p:nvPr/>
            </p:nvGrpSpPr>
            <p:grpSpPr>
              <a:xfrm>
                <a:off x="5948126" y="2745956"/>
                <a:ext cx="562596" cy="1101372"/>
                <a:chOff x="7392796" y="3507254"/>
                <a:chExt cx="562596" cy="1101372"/>
              </a:xfrm>
              <a:grpFill/>
            </p:grpSpPr>
            <p:sp>
              <p:nvSpPr>
                <p:cNvPr id="33" name="îṣļiďè"/>
                <p:cNvSpPr/>
                <p:nvPr/>
              </p:nvSpPr>
              <p:spPr bwMode="auto">
                <a:xfrm>
                  <a:off x="7458654" y="4284239"/>
                  <a:ext cx="163595" cy="163245"/>
                </a:xfrm>
                <a:custGeom>
                  <a:avLst/>
                  <a:gdLst>
                    <a:gd name="T0" fmla="*/ 137 w 273"/>
                    <a:gd name="T1" fmla="*/ 0 h 273"/>
                    <a:gd name="T2" fmla="*/ 0 w 273"/>
                    <a:gd name="T3" fmla="*/ 136 h 273"/>
                    <a:gd name="T4" fmla="*/ 137 w 273"/>
                    <a:gd name="T5" fmla="*/ 273 h 273"/>
                    <a:gd name="T6" fmla="*/ 273 w 273"/>
                    <a:gd name="T7" fmla="*/ 136 h 273"/>
                    <a:gd name="T8" fmla="*/ 137 w 273"/>
                    <a:gd name="T9" fmla="*/ 0 h 273"/>
                    <a:gd name="T10" fmla="*/ 137 w 273"/>
                    <a:gd name="T11" fmla="*/ 202 h 273"/>
                    <a:gd name="T12" fmla="*/ 72 w 273"/>
                    <a:gd name="T13" fmla="*/ 136 h 273"/>
                    <a:gd name="T14" fmla="*/ 137 w 273"/>
                    <a:gd name="T15" fmla="*/ 71 h 273"/>
                    <a:gd name="T16" fmla="*/ 202 w 273"/>
                    <a:gd name="T17" fmla="*/ 136 h 273"/>
                    <a:gd name="T18" fmla="*/ 137 w 273"/>
                    <a:gd name="T19" fmla="*/ 202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3" h="273">
                      <a:moveTo>
                        <a:pt x="137" y="0"/>
                      </a:moveTo>
                      <a:cubicBezTo>
                        <a:pt x="61" y="0"/>
                        <a:pt x="0" y="61"/>
                        <a:pt x="0" y="136"/>
                      </a:cubicBezTo>
                      <a:cubicBezTo>
                        <a:pt x="0" y="212"/>
                        <a:pt x="61" y="273"/>
                        <a:pt x="137" y="273"/>
                      </a:cubicBezTo>
                      <a:cubicBezTo>
                        <a:pt x="212" y="273"/>
                        <a:pt x="273" y="212"/>
                        <a:pt x="273" y="136"/>
                      </a:cubicBezTo>
                      <a:cubicBezTo>
                        <a:pt x="273" y="61"/>
                        <a:pt x="212" y="0"/>
                        <a:pt x="137" y="0"/>
                      </a:cubicBezTo>
                      <a:close/>
                      <a:moveTo>
                        <a:pt x="137" y="202"/>
                      </a:moveTo>
                      <a:cubicBezTo>
                        <a:pt x="101" y="202"/>
                        <a:pt x="72" y="172"/>
                        <a:pt x="72" y="136"/>
                      </a:cubicBezTo>
                      <a:cubicBezTo>
                        <a:pt x="72" y="101"/>
                        <a:pt x="101" y="71"/>
                        <a:pt x="137" y="71"/>
                      </a:cubicBezTo>
                      <a:cubicBezTo>
                        <a:pt x="173" y="71"/>
                        <a:pt x="202" y="101"/>
                        <a:pt x="202" y="136"/>
                      </a:cubicBezTo>
                      <a:cubicBezTo>
                        <a:pt x="202" y="172"/>
                        <a:pt x="173" y="202"/>
                        <a:pt x="137" y="2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4" name="ïslíḍé"/>
                <p:cNvSpPr/>
                <p:nvPr/>
              </p:nvSpPr>
              <p:spPr bwMode="auto">
                <a:xfrm>
                  <a:off x="7540627" y="3507254"/>
                  <a:ext cx="414765" cy="808864"/>
                </a:xfrm>
                <a:custGeom>
                  <a:avLst/>
                  <a:gdLst>
                    <a:gd name="T0" fmla="*/ 108 w 692"/>
                    <a:gd name="T1" fmla="*/ 1354 h 1354"/>
                    <a:gd name="T2" fmla="*/ 692 w 692"/>
                    <a:gd name="T3" fmla="*/ 0 h 1354"/>
                    <a:gd name="T4" fmla="*/ 0 w 692"/>
                    <a:gd name="T5" fmla="*/ 1301 h 1354"/>
                    <a:gd name="T6" fmla="*/ 108 w 692"/>
                    <a:gd name="T7" fmla="*/ 1354 h 1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2" h="1354">
                      <a:moveTo>
                        <a:pt x="108" y="1354"/>
                      </a:moveTo>
                      <a:cubicBezTo>
                        <a:pt x="692" y="0"/>
                        <a:pt x="692" y="0"/>
                        <a:pt x="692" y="0"/>
                      </a:cubicBezTo>
                      <a:cubicBezTo>
                        <a:pt x="0" y="1301"/>
                        <a:pt x="0" y="1301"/>
                        <a:pt x="0" y="1301"/>
                      </a:cubicBezTo>
                      <a:cubicBezTo>
                        <a:pt x="44" y="1301"/>
                        <a:pt x="83" y="1322"/>
                        <a:pt x="108" y="13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" name="îSḷïḑe"/>
                <p:cNvSpPr/>
                <p:nvPr/>
              </p:nvSpPr>
              <p:spPr bwMode="auto">
                <a:xfrm>
                  <a:off x="7392796" y="4411402"/>
                  <a:ext cx="155537" cy="197224"/>
                </a:xfrm>
                <a:custGeom>
                  <a:avLst/>
                  <a:gdLst>
                    <a:gd name="T0" fmla="*/ 134 w 260"/>
                    <a:gd name="T1" fmla="*/ 0 h 330"/>
                    <a:gd name="T2" fmla="*/ 0 w 260"/>
                    <a:gd name="T3" fmla="*/ 252 h 330"/>
                    <a:gd name="T4" fmla="*/ 94 w 260"/>
                    <a:gd name="T5" fmla="*/ 252 h 330"/>
                    <a:gd name="T6" fmla="*/ 143 w 260"/>
                    <a:gd name="T7" fmla="*/ 330 h 330"/>
                    <a:gd name="T8" fmla="*/ 260 w 260"/>
                    <a:gd name="T9" fmla="*/ 59 h 330"/>
                    <a:gd name="T10" fmla="*/ 247 w 260"/>
                    <a:gd name="T11" fmla="*/ 60 h 330"/>
                    <a:gd name="T12" fmla="*/ 134 w 260"/>
                    <a:gd name="T13" fmla="*/ 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0" h="330">
                      <a:moveTo>
                        <a:pt x="134" y="0"/>
                      </a:moveTo>
                      <a:cubicBezTo>
                        <a:pt x="0" y="252"/>
                        <a:pt x="0" y="252"/>
                        <a:pt x="0" y="252"/>
                      </a:cubicBezTo>
                      <a:cubicBezTo>
                        <a:pt x="94" y="252"/>
                        <a:pt x="94" y="252"/>
                        <a:pt x="94" y="252"/>
                      </a:cubicBezTo>
                      <a:cubicBezTo>
                        <a:pt x="143" y="330"/>
                        <a:pt x="143" y="330"/>
                        <a:pt x="143" y="330"/>
                      </a:cubicBezTo>
                      <a:cubicBezTo>
                        <a:pt x="260" y="59"/>
                        <a:pt x="260" y="59"/>
                        <a:pt x="260" y="59"/>
                      </a:cubicBezTo>
                      <a:cubicBezTo>
                        <a:pt x="255" y="60"/>
                        <a:pt x="251" y="60"/>
                        <a:pt x="247" y="60"/>
                      </a:cubicBezTo>
                      <a:cubicBezTo>
                        <a:pt x="200" y="60"/>
                        <a:pt x="158" y="36"/>
                        <a:pt x="1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 fontScale="40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25" name="îṧḻïďe"/>
            <p:cNvGrpSpPr/>
            <p:nvPr/>
          </p:nvGrpSpPr>
          <p:grpSpPr>
            <a:xfrm>
              <a:off x="4673600" y="4552328"/>
              <a:ext cx="2844800" cy="1769148"/>
              <a:chOff x="660400" y="4004124"/>
              <a:chExt cx="2844800" cy="1769148"/>
            </a:xfrm>
          </p:grpSpPr>
          <p:sp>
            <p:nvSpPr>
              <p:cNvPr id="29" name="íṡľíḍe"/>
              <p:cNvSpPr/>
              <p:nvPr/>
            </p:nvSpPr>
            <p:spPr bwMode="auto">
              <a:xfrm>
                <a:off x="660400" y="4473186"/>
                <a:ext cx="2844800" cy="1300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在此处添加你需要的文案，最好为标题的相关解释并有自己独特的语言风格。</a:t>
                </a:r>
                <a:endParaRPr lang="zh-CN" altLang="en-US" sz="1400" dirty="0"/>
              </a:p>
            </p:txBody>
          </p:sp>
          <p:sp>
            <p:nvSpPr>
              <p:cNvPr id="30" name="ïṩḷïḑê"/>
              <p:cNvSpPr txBox="1"/>
              <p:nvPr/>
            </p:nvSpPr>
            <p:spPr bwMode="auto">
              <a:xfrm>
                <a:off x="660400" y="4004124"/>
                <a:ext cx="2844800" cy="4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输入标题</a:t>
                </a:r>
                <a:endParaRPr lang="en-US" altLang="zh-CN" sz="2000" b="1" dirty="0"/>
              </a:p>
            </p:txBody>
          </p:sp>
        </p:grpSp>
        <p:grpSp>
          <p:nvGrpSpPr>
            <p:cNvPr id="26" name="îṧḷídê"/>
            <p:cNvGrpSpPr/>
            <p:nvPr/>
          </p:nvGrpSpPr>
          <p:grpSpPr>
            <a:xfrm>
              <a:off x="5659008" y="2109116"/>
              <a:ext cx="873984" cy="751589"/>
              <a:chOff x="5652658" y="1523919"/>
              <a:chExt cx="873984" cy="751589"/>
            </a:xfrm>
            <a:solidFill>
              <a:srgbClr val="82318E"/>
            </a:solidFill>
          </p:grpSpPr>
          <p:sp>
            <p:nvSpPr>
              <p:cNvPr id="27" name="ïślîďè"/>
              <p:cNvSpPr/>
              <p:nvPr/>
            </p:nvSpPr>
            <p:spPr>
              <a:xfrm>
                <a:off x="5652658" y="1528121"/>
                <a:ext cx="873984" cy="747387"/>
              </a:xfrm>
              <a:custGeom>
                <a:avLst/>
                <a:gdLst>
                  <a:gd name="connsiteX0" fmla="*/ 70237 w 873984"/>
                  <a:gd name="connsiteY0" fmla="*/ 0 h 747387"/>
                  <a:gd name="connsiteX1" fmla="*/ 803747 w 873984"/>
                  <a:gd name="connsiteY1" fmla="*/ 0 h 747387"/>
                  <a:gd name="connsiteX2" fmla="*/ 873984 w 873984"/>
                  <a:gd name="connsiteY2" fmla="*/ 70237 h 747387"/>
                  <a:gd name="connsiteX3" fmla="*/ 873984 w 873984"/>
                  <a:gd name="connsiteY3" fmla="*/ 512548 h 747387"/>
                  <a:gd name="connsiteX4" fmla="*/ 803747 w 873984"/>
                  <a:gd name="connsiteY4" fmla="*/ 582785 h 747387"/>
                  <a:gd name="connsiteX5" fmla="*/ 533703 w 873984"/>
                  <a:gd name="connsiteY5" fmla="*/ 582785 h 747387"/>
                  <a:gd name="connsiteX6" fmla="*/ 436992 w 873984"/>
                  <a:gd name="connsiteY6" fmla="*/ 747387 h 747387"/>
                  <a:gd name="connsiteX7" fmla="*/ 340281 w 873984"/>
                  <a:gd name="connsiteY7" fmla="*/ 582785 h 747387"/>
                  <a:gd name="connsiteX8" fmla="*/ 70237 w 873984"/>
                  <a:gd name="connsiteY8" fmla="*/ 582785 h 747387"/>
                  <a:gd name="connsiteX9" fmla="*/ 0 w 873984"/>
                  <a:gd name="connsiteY9" fmla="*/ 512548 h 747387"/>
                  <a:gd name="connsiteX10" fmla="*/ 0 w 873984"/>
                  <a:gd name="connsiteY10" fmla="*/ 70237 h 747387"/>
                  <a:gd name="connsiteX11" fmla="*/ 70237 w 873984"/>
                  <a:gd name="connsiteY11" fmla="*/ 0 h 747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3984" h="747387">
                    <a:moveTo>
                      <a:pt x="70237" y="0"/>
                    </a:moveTo>
                    <a:lnTo>
                      <a:pt x="803747" y="0"/>
                    </a:lnTo>
                    <a:cubicBezTo>
                      <a:pt x="842538" y="0"/>
                      <a:pt x="873984" y="31446"/>
                      <a:pt x="873984" y="70237"/>
                    </a:cubicBezTo>
                    <a:lnTo>
                      <a:pt x="873984" y="512548"/>
                    </a:lnTo>
                    <a:cubicBezTo>
                      <a:pt x="873984" y="551339"/>
                      <a:pt x="842538" y="582785"/>
                      <a:pt x="803747" y="582785"/>
                    </a:cubicBezTo>
                    <a:lnTo>
                      <a:pt x="533703" y="582785"/>
                    </a:lnTo>
                    <a:lnTo>
                      <a:pt x="436992" y="747387"/>
                    </a:lnTo>
                    <a:lnTo>
                      <a:pt x="340281" y="582785"/>
                    </a:lnTo>
                    <a:lnTo>
                      <a:pt x="70237" y="582785"/>
                    </a:lnTo>
                    <a:cubicBezTo>
                      <a:pt x="31446" y="582785"/>
                      <a:pt x="0" y="551339"/>
                      <a:pt x="0" y="512548"/>
                    </a:cubicBezTo>
                    <a:lnTo>
                      <a:pt x="0" y="70237"/>
                    </a:lnTo>
                    <a:cubicBezTo>
                      <a:pt x="0" y="31446"/>
                      <a:pt x="31446" y="0"/>
                      <a:pt x="702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altLang="zh-CN" b="1" dirty="0"/>
              </a:p>
            </p:txBody>
          </p:sp>
          <p:sp>
            <p:nvSpPr>
              <p:cNvPr id="28" name="iṥ1ídè"/>
              <p:cNvSpPr/>
              <p:nvPr/>
            </p:nvSpPr>
            <p:spPr>
              <a:xfrm>
                <a:off x="5733733" y="1523919"/>
                <a:ext cx="711835" cy="518268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lt1"/>
                    </a:solidFill>
                  </a:rPr>
                  <a:t>78</a:t>
                </a:r>
                <a:endParaRPr lang="en-US" altLang="zh-CN" sz="2000" b="1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íślîdè"/>
            <p:cNvGrpSpPr/>
            <p:nvPr/>
          </p:nvGrpSpPr>
          <p:grpSpPr>
            <a:xfrm>
              <a:off x="8544423" y="2908332"/>
              <a:ext cx="2679863" cy="1477924"/>
              <a:chOff x="8756569" y="2323135"/>
              <a:chExt cx="2679863" cy="1477924"/>
            </a:xfrm>
            <a:solidFill>
              <a:srgbClr val="82318E"/>
            </a:solidFill>
          </p:grpSpPr>
          <p:grpSp>
            <p:nvGrpSpPr>
              <p:cNvPr id="17" name="iṥliḋé"/>
              <p:cNvGrpSpPr/>
              <p:nvPr/>
            </p:nvGrpSpPr>
            <p:grpSpPr>
              <a:xfrm>
                <a:off x="8756569" y="2323135"/>
                <a:ext cx="2679863" cy="1305603"/>
                <a:chOff x="2662402" y="3084435"/>
                <a:chExt cx="2679864" cy="1305605"/>
              </a:xfrm>
              <a:grpFill/>
            </p:grpSpPr>
            <p:sp>
              <p:nvSpPr>
                <p:cNvPr id="22" name="ïSļîḓe"/>
                <p:cNvSpPr/>
                <p:nvPr/>
              </p:nvSpPr>
              <p:spPr bwMode="auto">
                <a:xfrm>
                  <a:off x="2662402" y="3084435"/>
                  <a:ext cx="2679864" cy="1305605"/>
                </a:xfrm>
                <a:custGeom>
                  <a:avLst/>
                  <a:gdLst>
                    <a:gd name="T0" fmla="*/ 116 w 4473"/>
                    <a:gd name="T1" fmla="*/ 2186 h 2186"/>
                    <a:gd name="T2" fmla="*/ 737 w 4473"/>
                    <a:gd name="T3" fmla="*/ 737 h 2186"/>
                    <a:gd name="T4" fmla="*/ 2237 w 4473"/>
                    <a:gd name="T5" fmla="*/ 116 h 2186"/>
                    <a:gd name="T6" fmla="*/ 3737 w 4473"/>
                    <a:gd name="T7" fmla="*/ 737 h 2186"/>
                    <a:gd name="T8" fmla="*/ 4357 w 4473"/>
                    <a:gd name="T9" fmla="*/ 2186 h 2186"/>
                    <a:gd name="T10" fmla="*/ 4473 w 4473"/>
                    <a:gd name="T11" fmla="*/ 2186 h 2186"/>
                    <a:gd name="T12" fmla="*/ 3819 w 4473"/>
                    <a:gd name="T13" fmla="*/ 656 h 2186"/>
                    <a:gd name="T14" fmla="*/ 2237 w 4473"/>
                    <a:gd name="T15" fmla="*/ 0 h 2186"/>
                    <a:gd name="T16" fmla="*/ 655 w 4473"/>
                    <a:gd name="T17" fmla="*/ 656 h 2186"/>
                    <a:gd name="T18" fmla="*/ 0 w 4473"/>
                    <a:gd name="T19" fmla="*/ 2186 h 2186"/>
                    <a:gd name="T20" fmla="*/ 116 w 4473"/>
                    <a:gd name="T21" fmla="*/ 2186 h 2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73" h="2186">
                      <a:moveTo>
                        <a:pt x="116" y="2186"/>
                      </a:moveTo>
                      <a:cubicBezTo>
                        <a:pt x="129" y="1639"/>
                        <a:pt x="348" y="1126"/>
                        <a:pt x="737" y="737"/>
                      </a:cubicBezTo>
                      <a:cubicBezTo>
                        <a:pt x="1137" y="337"/>
                        <a:pt x="1670" y="116"/>
                        <a:pt x="2237" y="116"/>
                      </a:cubicBezTo>
                      <a:cubicBezTo>
                        <a:pt x="2803" y="116"/>
                        <a:pt x="3336" y="337"/>
                        <a:pt x="3737" y="737"/>
                      </a:cubicBezTo>
                      <a:cubicBezTo>
                        <a:pt x="4125" y="1126"/>
                        <a:pt x="4345" y="1639"/>
                        <a:pt x="4357" y="2186"/>
                      </a:cubicBezTo>
                      <a:cubicBezTo>
                        <a:pt x="4473" y="2186"/>
                        <a:pt x="4473" y="2186"/>
                        <a:pt x="4473" y="2186"/>
                      </a:cubicBezTo>
                      <a:cubicBezTo>
                        <a:pt x="4460" y="1608"/>
                        <a:pt x="4229" y="1066"/>
                        <a:pt x="3819" y="656"/>
                      </a:cubicBezTo>
                      <a:cubicBezTo>
                        <a:pt x="3396" y="233"/>
                        <a:pt x="2834" y="0"/>
                        <a:pt x="2237" y="0"/>
                      </a:cubicBezTo>
                      <a:cubicBezTo>
                        <a:pt x="1639" y="0"/>
                        <a:pt x="1077" y="233"/>
                        <a:pt x="655" y="656"/>
                      </a:cubicBezTo>
                      <a:cubicBezTo>
                        <a:pt x="245" y="1066"/>
                        <a:pt x="13" y="1608"/>
                        <a:pt x="0" y="2186"/>
                      </a:cubicBezTo>
                      <a:lnTo>
                        <a:pt x="116" y="2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" name="ïṩļiḋe"/>
                <p:cNvSpPr/>
                <p:nvPr/>
              </p:nvSpPr>
              <p:spPr bwMode="auto">
                <a:xfrm>
                  <a:off x="2804977" y="3227709"/>
                  <a:ext cx="2395063" cy="1092616"/>
                </a:xfrm>
                <a:custGeom>
                  <a:avLst/>
                  <a:gdLst>
                    <a:gd name="T0" fmla="*/ 3390 w 6837"/>
                    <a:gd name="T1" fmla="*/ 0 h 3119"/>
                    <a:gd name="T2" fmla="*/ 6406 w 6837"/>
                    <a:gd name="T3" fmla="*/ 1736 h 3119"/>
                    <a:gd name="T4" fmla="*/ 5878 w 6837"/>
                    <a:gd name="T5" fmla="*/ 2039 h 3119"/>
                    <a:gd name="T6" fmla="*/ 5112 w 6837"/>
                    <a:gd name="T7" fmla="*/ 445 h 3119"/>
                    <a:gd name="T8" fmla="*/ 5160 w 6837"/>
                    <a:gd name="T9" fmla="*/ 472 h 3119"/>
                    <a:gd name="T10" fmla="*/ 431 w 6837"/>
                    <a:gd name="T11" fmla="*/ 1736 h 3119"/>
                    <a:gd name="T12" fmla="*/ 2030 w 6837"/>
                    <a:gd name="T13" fmla="*/ 972 h 3119"/>
                    <a:gd name="T14" fmla="*/ 1982 w 6837"/>
                    <a:gd name="T15" fmla="*/ 999 h 3119"/>
                    <a:gd name="T16" fmla="*/ 3087 w 6837"/>
                    <a:gd name="T17" fmla="*/ 15 h 3119"/>
                    <a:gd name="T18" fmla="*/ 3111 w 6837"/>
                    <a:gd name="T19" fmla="*/ 247 h 3119"/>
                    <a:gd name="T20" fmla="*/ 2676 w 6837"/>
                    <a:gd name="T21" fmla="*/ 80 h 3119"/>
                    <a:gd name="T22" fmla="*/ 2456 w 6837"/>
                    <a:gd name="T23" fmla="*/ 380 h 3119"/>
                    <a:gd name="T24" fmla="*/ 2403 w 6837"/>
                    <a:gd name="T25" fmla="*/ 397 h 3119"/>
                    <a:gd name="T26" fmla="*/ 2047 w 6837"/>
                    <a:gd name="T27" fmla="*/ 285 h 3119"/>
                    <a:gd name="T28" fmla="*/ 2141 w 6837"/>
                    <a:gd name="T29" fmla="*/ 498 h 3119"/>
                    <a:gd name="T30" fmla="*/ 3725 w 6837"/>
                    <a:gd name="T31" fmla="*/ 247 h 3119"/>
                    <a:gd name="T32" fmla="*/ 4159 w 6837"/>
                    <a:gd name="T33" fmla="*/ 80 h 3119"/>
                    <a:gd name="T34" fmla="*/ 4111 w 6837"/>
                    <a:gd name="T35" fmla="*/ 309 h 3119"/>
                    <a:gd name="T36" fmla="*/ 4453 w 6837"/>
                    <a:gd name="T37" fmla="*/ 159 h 3119"/>
                    <a:gd name="T38" fmla="*/ 4506 w 6837"/>
                    <a:gd name="T39" fmla="*/ 176 h 3119"/>
                    <a:gd name="T40" fmla="*/ 4694 w 6837"/>
                    <a:gd name="T41" fmla="*/ 498 h 3119"/>
                    <a:gd name="T42" fmla="*/ 6837 w 6837"/>
                    <a:gd name="T43" fmla="*/ 3093 h 3119"/>
                    <a:gd name="T44" fmla="*/ 6605 w 6837"/>
                    <a:gd name="T45" fmla="*/ 3119 h 3119"/>
                    <a:gd name="T46" fmla="*/ 6772 w 6837"/>
                    <a:gd name="T47" fmla="*/ 2686 h 3119"/>
                    <a:gd name="T48" fmla="*/ 6782 w 6837"/>
                    <a:gd name="T49" fmla="*/ 2740 h 3119"/>
                    <a:gd name="T50" fmla="*/ 6454 w 6837"/>
                    <a:gd name="T51" fmla="*/ 2411 h 3119"/>
                    <a:gd name="T52" fmla="*/ 6567 w 6837"/>
                    <a:gd name="T53" fmla="*/ 2056 h 3119"/>
                    <a:gd name="T54" fmla="*/ 6353 w 6837"/>
                    <a:gd name="T55" fmla="*/ 2152 h 3119"/>
                    <a:gd name="T56" fmla="*/ 1450 w 6837"/>
                    <a:gd name="T57" fmla="*/ 619 h 3119"/>
                    <a:gd name="T58" fmla="*/ 1585 w 6837"/>
                    <a:gd name="T59" fmla="*/ 808 h 3119"/>
                    <a:gd name="T60" fmla="*/ 1125 w 6837"/>
                    <a:gd name="T61" fmla="*/ 877 h 3119"/>
                    <a:gd name="T62" fmla="*/ 1079 w 6837"/>
                    <a:gd name="T63" fmla="*/ 1245 h 3119"/>
                    <a:gd name="T64" fmla="*/ 1041 w 6837"/>
                    <a:gd name="T65" fmla="*/ 1286 h 3119"/>
                    <a:gd name="T66" fmla="*/ 677 w 6837"/>
                    <a:gd name="T67" fmla="*/ 1362 h 3119"/>
                    <a:gd name="T68" fmla="*/ 864 w 6837"/>
                    <a:gd name="T69" fmla="*/ 1501 h 3119"/>
                    <a:gd name="T70" fmla="*/ 6009 w 6837"/>
                    <a:gd name="T71" fmla="*/ 1552 h 3119"/>
                    <a:gd name="T72" fmla="*/ 6011 w 6837"/>
                    <a:gd name="T73" fmla="*/ 1178 h 3119"/>
                    <a:gd name="T74" fmla="*/ 5835 w 6837"/>
                    <a:gd name="T75" fmla="*/ 1333 h 3119"/>
                    <a:gd name="T76" fmla="*/ 5720 w 6837"/>
                    <a:gd name="T77" fmla="*/ 883 h 3119"/>
                    <a:gd name="T78" fmla="*/ 5762 w 6837"/>
                    <a:gd name="T79" fmla="*/ 921 h 3119"/>
                    <a:gd name="T80" fmla="*/ 5301 w 6837"/>
                    <a:gd name="T81" fmla="*/ 844 h 3119"/>
                    <a:gd name="T82" fmla="*/ 238 w 6837"/>
                    <a:gd name="T83" fmla="*/ 3062 h 3119"/>
                    <a:gd name="T84" fmla="*/ 233 w 6837"/>
                    <a:gd name="T85" fmla="*/ 3119 h 3119"/>
                    <a:gd name="T86" fmla="*/ 65 w 6837"/>
                    <a:gd name="T87" fmla="*/ 2686 h 3119"/>
                    <a:gd name="T88" fmla="*/ 292 w 6837"/>
                    <a:gd name="T89" fmla="*/ 2733 h 3119"/>
                    <a:gd name="T90" fmla="*/ 144 w 6837"/>
                    <a:gd name="T91" fmla="*/ 2392 h 3119"/>
                    <a:gd name="T92" fmla="*/ 506 w 6837"/>
                    <a:gd name="T93" fmla="*/ 2101 h 3119"/>
                    <a:gd name="T94" fmla="*/ 482 w 6837"/>
                    <a:gd name="T95" fmla="*/ 2152 h 3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837" h="3119">
                      <a:moveTo>
                        <a:pt x="3446" y="609"/>
                      </a:moveTo>
                      <a:lnTo>
                        <a:pt x="3390" y="609"/>
                      </a:lnTo>
                      <a:lnTo>
                        <a:pt x="3390" y="0"/>
                      </a:lnTo>
                      <a:lnTo>
                        <a:pt x="3446" y="0"/>
                      </a:lnTo>
                      <a:lnTo>
                        <a:pt x="3446" y="609"/>
                      </a:lnTo>
                      <a:close/>
                      <a:moveTo>
                        <a:pt x="6406" y="1736"/>
                      </a:moveTo>
                      <a:lnTo>
                        <a:pt x="6379" y="1688"/>
                      </a:lnTo>
                      <a:lnTo>
                        <a:pt x="5850" y="1992"/>
                      </a:lnTo>
                      <a:lnTo>
                        <a:pt x="5878" y="2039"/>
                      </a:lnTo>
                      <a:lnTo>
                        <a:pt x="6406" y="1736"/>
                      </a:lnTo>
                      <a:close/>
                      <a:moveTo>
                        <a:pt x="5160" y="472"/>
                      </a:moveTo>
                      <a:lnTo>
                        <a:pt x="5112" y="445"/>
                      </a:lnTo>
                      <a:lnTo>
                        <a:pt x="4807" y="972"/>
                      </a:lnTo>
                      <a:lnTo>
                        <a:pt x="4855" y="999"/>
                      </a:lnTo>
                      <a:lnTo>
                        <a:pt x="5160" y="472"/>
                      </a:lnTo>
                      <a:close/>
                      <a:moveTo>
                        <a:pt x="987" y="1992"/>
                      </a:moveTo>
                      <a:lnTo>
                        <a:pt x="458" y="1688"/>
                      </a:lnTo>
                      <a:lnTo>
                        <a:pt x="431" y="1736"/>
                      </a:lnTo>
                      <a:lnTo>
                        <a:pt x="958" y="2039"/>
                      </a:lnTo>
                      <a:lnTo>
                        <a:pt x="987" y="1992"/>
                      </a:lnTo>
                      <a:close/>
                      <a:moveTo>
                        <a:pt x="2030" y="972"/>
                      </a:moveTo>
                      <a:lnTo>
                        <a:pt x="1726" y="445"/>
                      </a:lnTo>
                      <a:lnTo>
                        <a:pt x="1678" y="472"/>
                      </a:lnTo>
                      <a:lnTo>
                        <a:pt x="1982" y="999"/>
                      </a:lnTo>
                      <a:lnTo>
                        <a:pt x="2030" y="972"/>
                      </a:lnTo>
                      <a:close/>
                      <a:moveTo>
                        <a:pt x="3111" y="247"/>
                      </a:moveTo>
                      <a:lnTo>
                        <a:pt x="3087" y="15"/>
                      </a:lnTo>
                      <a:lnTo>
                        <a:pt x="3032" y="22"/>
                      </a:lnTo>
                      <a:lnTo>
                        <a:pt x="3056" y="254"/>
                      </a:lnTo>
                      <a:lnTo>
                        <a:pt x="3111" y="247"/>
                      </a:lnTo>
                      <a:close/>
                      <a:moveTo>
                        <a:pt x="2781" y="297"/>
                      </a:moveTo>
                      <a:lnTo>
                        <a:pt x="2731" y="70"/>
                      </a:lnTo>
                      <a:lnTo>
                        <a:pt x="2676" y="80"/>
                      </a:lnTo>
                      <a:lnTo>
                        <a:pt x="2726" y="309"/>
                      </a:lnTo>
                      <a:lnTo>
                        <a:pt x="2781" y="297"/>
                      </a:lnTo>
                      <a:close/>
                      <a:moveTo>
                        <a:pt x="2456" y="380"/>
                      </a:moveTo>
                      <a:lnTo>
                        <a:pt x="2384" y="159"/>
                      </a:lnTo>
                      <a:lnTo>
                        <a:pt x="2331" y="176"/>
                      </a:lnTo>
                      <a:lnTo>
                        <a:pt x="2403" y="397"/>
                      </a:lnTo>
                      <a:lnTo>
                        <a:pt x="2456" y="380"/>
                      </a:lnTo>
                      <a:close/>
                      <a:moveTo>
                        <a:pt x="2141" y="498"/>
                      </a:moveTo>
                      <a:lnTo>
                        <a:pt x="2047" y="285"/>
                      </a:lnTo>
                      <a:lnTo>
                        <a:pt x="1996" y="307"/>
                      </a:lnTo>
                      <a:lnTo>
                        <a:pt x="2092" y="520"/>
                      </a:lnTo>
                      <a:lnTo>
                        <a:pt x="2141" y="498"/>
                      </a:lnTo>
                      <a:close/>
                      <a:moveTo>
                        <a:pt x="3805" y="22"/>
                      </a:moveTo>
                      <a:lnTo>
                        <a:pt x="3749" y="15"/>
                      </a:lnTo>
                      <a:lnTo>
                        <a:pt x="3725" y="247"/>
                      </a:lnTo>
                      <a:lnTo>
                        <a:pt x="3781" y="254"/>
                      </a:lnTo>
                      <a:lnTo>
                        <a:pt x="3805" y="22"/>
                      </a:lnTo>
                      <a:close/>
                      <a:moveTo>
                        <a:pt x="4159" y="80"/>
                      </a:moveTo>
                      <a:lnTo>
                        <a:pt x="4104" y="70"/>
                      </a:lnTo>
                      <a:lnTo>
                        <a:pt x="4056" y="297"/>
                      </a:lnTo>
                      <a:lnTo>
                        <a:pt x="4111" y="309"/>
                      </a:lnTo>
                      <a:lnTo>
                        <a:pt x="4159" y="80"/>
                      </a:lnTo>
                      <a:close/>
                      <a:moveTo>
                        <a:pt x="4506" y="176"/>
                      </a:moveTo>
                      <a:lnTo>
                        <a:pt x="4453" y="159"/>
                      </a:lnTo>
                      <a:lnTo>
                        <a:pt x="4381" y="380"/>
                      </a:lnTo>
                      <a:lnTo>
                        <a:pt x="4434" y="397"/>
                      </a:lnTo>
                      <a:lnTo>
                        <a:pt x="4506" y="176"/>
                      </a:lnTo>
                      <a:close/>
                      <a:moveTo>
                        <a:pt x="4840" y="307"/>
                      </a:moveTo>
                      <a:lnTo>
                        <a:pt x="4790" y="285"/>
                      </a:lnTo>
                      <a:lnTo>
                        <a:pt x="4694" y="498"/>
                      </a:lnTo>
                      <a:lnTo>
                        <a:pt x="4746" y="520"/>
                      </a:lnTo>
                      <a:lnTo>
                        <a:pt x="4840" y="307"/>
                      </a:lnTo>
                      <a:close/>
                      <a:moveTo>
                        <a:pt x="6837" y="3093"/>
                      </a:moveTo>
                      <a:lnTo>
                        <a:pt x="6830" y="3038"/>
                      </a:lnTo>
                      <a:lnTo>
                        <a:pt x="6598" y="3062"/>
                      </a:lnTo>
                      <a:lnTo>
                        <a:pt x="6605" y="3119"/>
                      </a:lnTo>
                      <a:lnTo>
                        <a:pt x="6837" y="3093"/>
                      </a:lnTo>
                      <a:close/>
                      <a:moveTo>
                        <a:pt x="6782" y="2740"/>
                      </a:moveTo>
                      <a:lnTo>
                        <a:pt x="6772" y="2686"/>
                      </a:lnTo>
                      <a:lnTo>
                        <a:pt x="6543" y="2733"/>
                      </a:lnTo>
                      <a:lnTo>
                        <a:pt x="6555" y="2788"/>
                      </a:lnTo>
                      <a:lnTo>
                        <a:pt x="6782" y="2740"/>
                      </a:lnTo>
                      <a:close/>
                      <a:moveTo>
                        <a:pt x="6694" y="2392"/>
                      </a:moveTo>
                      <a:lnTo>
                        <a:pt x="6676" y="2339"/>
                      </a:lnTo>
                      <a:lnTo>
                        <a:pt x="6454" y="2411"/>
                      </a:lnTo>
                      <a:lnTo>
                        <a:pt x="6471" y="2464"/>
                      </a:lnTo>
                      <a:lnTo>
                        <a:pt x="6694" y="2392"/>
                      </a:lnTo>
                      <a:close/>
                      <a:moveTo>
                        <a:pt x="6567" y="2056"/>
                      </a:moveTo>
                      <a:lnTo>
                        <a:pt x="6545" y="2007"/>
                      </a:lnTo>
                      <a:lnTo>
                        <a:pt x="6331" y="2101"/>
                      </a:lnTo>
                      <a:lnTo>
                        <a:pt x="6353" y="2152"/>
                      </a:lnTo>
                      <a:lnTo>
                        <a:pt x="6567" y="2056"/>
                      </a:lnTo>
                      <a:close/>
                      <a:moveTo>
                        <a:pt x="1585" y="808"/>
                      </a:moveTo>
                      <a:lnTo>
                        <a:pt x="1450" y="619"/>
                      </a:lnTo>
                      <a:lnTo>
                        <a:pt x="1404" y="651"/>
                      </a:lnTo>
                      <a:lnTo>
                        <a:pt x="1539" y="841"/>
                      </a:lnTo>
                      <a:lnTo>
                        <a:pt x="1585" y="808"/>
                      </a:lnTo>
                      <a:close/>
                      <a:moveTo>
                        <a:pt x="1320" y="1013"/>
                      </a:moveTo>
                      <a:lnTo>
                        <a:pt x="1166" y="839"/>
                      </a:lnTo>
                      <a:lnTo>
                        <a:pt x="1125" y="877"/>
                      </a:lnTo>
                      <a:lnTo>
                        <a:pt x="1279" y="1050"/>
                      </a:lnTo>
                      <a:lnTo>
                        <a:pt x="1320" y="1013"/>
                      </a:lnTo>
                      <a:close/>
                      <a:moveTo>
                        <a:pt x="1079" y="1245"/>
                      </a:moveTo>
                      <a:lnTo>
                        <a:pt x="908" y="1088"/>
                      </a:lnTo>
                      <a:lnTo>
                        <a:pt x="870" y="1129"/>
                      </a:lnTo>
                      <a:lnTo>
                        <a:pt x="1041" y="1286"/>
                      </a:lnTo>
                      <a:lnTo>
                        <a:pt x="1079" y="1245"/>
                      </a:lnTo>
                      <a:close/>
                      <a:moveTo>
                        <a:pt x="864" y="1501"/>
                      </a:moveTo>
                      <a:lnTo>
                        <a:pt x="677" y="1362"/>
                      </a:lnTo>
                      <a:lnTo>
                        <a:pt x="643" y="1407"/>
                      </a:lnTo>
                      <a:lnTo>
                        <a:pt x="831" y="1547"/>
                      </a:lnTo>
                      <a:lnTo>
                        <a:pt x="864" y="1501"/>
                      </a:lnTo>
                      <a:close/>
                      <a:moveTo>
                        <a:pt x="6232" y="1461"/>
                      </a:moveTo>
                      <a:lnTo>
                        <a:pt x="6199" y="1415"/>
                      </a:lnTo>
                      <a:lnTo>
                        <a:pt x="6009" y="1552"/>
                      </a:lnTo>
                      <a:lnTo>
                        <a:pt x="6042" y="1596"/>
                      </a:lnTo>
                      <a:lnTo>
                        <a:pt x="6232" y="1461"/>
                      </a:lnTo>
                      <a:close/>
                      <a:moveTo>
                        <a:pt x="6011" y="1178"/>
                      </a:moveTo>
                      <a:lnTo>
                        <a:pt x="5974" y="1137"/>
                      </a:lnTo>
                      <a:lnTo>
                        <a:pt x="5799" y="1291"/>
                      </a:lnTo>
                      <a:lnTo>
                        <a:pt x="5835" y="1333"/>
                      </a:lnTo>
                      <a:lnTo>
                        <a:pt x="6011" y="1178"/>
                      </a:lnTo>
                      <a:close/>
                      <a:moveTo>
                        <a:pt x="5762" y="921"/>
                      </a:moveTo>
                      <a:lnTo>
                        <a:pt x="5720" y="883"/>
                      </a:lnTo>
                      <a:lnTo>
                        <a:pt x="5563" y="1056"/>
                      </a:lnTo>
                      <a:lnTo>
                        <a:pt x="5602" y="1093"/>
                      </a:lnTo>
                      <a:lnTo>
                        <a:pt x="5762" y="921"/>
                      </a:lnTo>
                      <a:close/>
                      <a:moveTo>
                        <a:pt x="5486" y="691"/>
                      </a:moveTo>
                      <a:lnTo>
                        <a:pt x="5442" y="658"/>
                      </a:lnTo>
                      <a:lnTo>
                        <a:pt x="5301" y="844"/>
                      </a:lnTo>
                      <a:lnTo>
                        <a:pt x="5348" y="878"/>
                      </a:lnTo>
                      <a:lnTo>
                        <a:pt x="5486" y="691"/>
                      </a:lnTo>
                      <a:close/>
                      <a:moveTo>
                        <a:pt x="238" y="3062"/>
                      </a:moveTo>
                      <a:lnTo>
                        <a:pt x="5" y="3038"/>
                      </a:lnTo>
                      <a:lnTo>
                        <a:pt x="0" y="3093"/>
                      </a:lnTo>
                      <a:lnTo>
                        <a:pt x="233" y="3119"/>
                      </a:lnTo>
                      <a:lnTo>
                        <a:pt x="238" y="3062"/>
                      </a:lnTo>
                      <a:close/>
                      <a:moveTo>
                        <a:pt x="292" y="2733"/>
                      </a:moveTo>
                      <a:lnTo>
                        <a:pt x="65" y="2686"/>
                      </a:lnTo>
                      <a:lnTo>
                        <a:pt x="53" y="2740"/>
                      </a:lnTo>
                      <a:lnTo>
                        <a:pt x="282" y="2788"/>
                      </a:lnTo>
                      <a:lnTo>
                        <a:pt x="292" y="2733"/>
                      </a:lnTo>
                      <a:close/>
                      <a:moveTo>
                        <a:pt x="383" y="2411"/>
                      </a:moveTo>
                      <a:lnTo>
                        <a:pt x="161" y="2339"/>
                      </a:lnTo>
                      <a:lnTo>
                        <a:pt x="144" y="2392"/>
                      </a:lnTo>
                      <a:lnTo>
                        <a:pt x="366" y="2464"/>
                      </a:lnTo>
                      <a:lnTo>
                        <a:pt x="383" y="2411"/>
                      </a:lnTo>
                      <a:close/>
                      <a:moveTo>
                        <a:pt x="506" y="2101"/>
                      </a:moveTo>
                      <a:lnTo>
                        <a:pt x="292" y="2007"/>
                      </a:lnTo>
                      <a:lnTo>
                        <a:pt x="270" y="2056"/>
                      </a:lnTo>
                      <a:lnTo>
                        <a:pt x="482" y="2152"/>
                      </a:lnTo>
                      <a:lnTo>
                        <a:pt x="506" y="21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8" name="íşḷidê"/>
              <p:cNvGrpSpPr/>
              <p:nvPr/>
            </p:nvGrpSpPr>
            <p:grpSpPr>
              <a:xfrm>
                <a:off x="9614077" y="2905059"/>
                <a:ext cx="816402" cy="896000"/>
                <a:chOff x="9614077" y="2798945"/>
                <a:chExt cx="816402" cy="896000"/>
              </a:xfrm>
              <a:grpFill/>
            </p:grpSpPr>
            <p:sp>
              <p:nvSpPr>
                <p:cNvPr id="19" name="i$1ídè"/>
                <p:cNvSpPr/>
                <p:nvPr/>
              </p:nvSpPr>
              <p:spPr bwMode="auto">
                <a:xfrm rot="1769424">
                  <a:off x="10166815" y="3386734"/>
                  <a:ext cx="172003" cy="171301"/>
                </a:xfrm>
                <a:custGeom>
                  <a:avLst/>
                  <a:gdLst>
                    <a:gd name="T0" fmla="*/ 8 w 287"/>
                    <a:gd name="T1" fmla="*/ 130 h 287"/>
                    <a:gd name="T2" fmla="*/ 131 w 287"/>
                    <a:gd name="T3" fmla="*/ 279 h 287"/>
                    <a:gd name="T4" fmla="*/ 279 w 287"/>
                    <a:gd name="T5" fmla="*/ 156 h 287"/>
                    <a:gd name="T6" fmla="*/ 156 w 287"/>
                    <a:gd name="T7" fmla="*/ 8 h 287"/>
                    <a:gd name="T8" fmla="*/ 8 w 287"/>
                    <a:gd name="T9" fmla="*/ 130 h 287"/>
                    <a:gd name="T10" fmla="*/ 208 w 287"/>
                    <a:gd name="T11" fmla="*/ 150 h 287"/>
                    <a:gd name="T12" fmla="*/ 137 w 287"/>
                    <a:gd name="T13" fmla="*/ 208 h 287"/>
                    <a:gd name="T14" fmla="*/ 79 w 287"/>
                    <a:gd name="T15" fmla="*/ 137 h 287"/>
                    <a:gd name="T16" fmla="*/ 150 w 287"/>
                    <a:gd name="T17" fmla="*/ 79 h 287"/>
                    <a:gd name="T18" fmla="*/ 208 w 287"/>
                    <a:gd name="T19" fmla="*/ 15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7" h="287">
                      <a:moveTo>
                        <a:pt x="8" y="130"/>
                      </a:moveTo>
                      <a:cubicBezTo>
                        <a:pt x="0" y="206"/>
                        <a:pt x="55" y="272"/>
                        <a:pt x="131" y="279"/>
                      </a:cubicBezTo>
                      <a:cubicBezTo>
                        <a:pt x="206" y="287"/>
                        <a:pt x="272" y="232"/>
                        <a:pt x="279" y="156"/>
                      </a:cubicBezTo>
                      <a:cubicBezTo>
                        <a:pt x="287" y="81"/>
                        <a:pt x="232" y="15"/>
                        <a:pt x="156" y="8"/>
                      </a:cubicBezTo>
                      <a:cubicBezTo>
                        <a:pt x="81" y="0"/>
                        <a:pt x="15" y="55"/>
                        <a:pt x="8" y="130"/>
                      </a:cubicBezTo>
                      <a:close/>
                      <a:moveTo>
                        <a:pt x="208" y="150"/>
                      </a:moveTo>
                      <a:cubicBezTo>
                        <a:pt x="205" y="185"/>
                        <a:pt x="173" y="212"/>
                        <a:pt x="137" y="208"/>
                      </a:cubicBezTo>
                      <a:cubicBezTo>
                        <a:pt x="102" y="205"/>
                        <a:pt x="75" y="173"/>
                        <a:pt x="79" y="137"/>
                      </a:cubicBezTo>
                      <a:cubicBezTo>
                        <a:pt x="82" y="102"/>
                        <a:pt x="114" y="75"/>
                        <a:pt x="150" y="79"/>
                      </a:cubicBezTo>
                      <a:cubicBezTo>
                        <a:pt x="185" y="82"/>
                        <a:pt x="212" y="114"/>
                        <a:pt x="208" y="1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" name="îSľíḑe"/>
                <p:cNvSpPr/>
                <p:nvPr/>
              </p:nvSpPr>
              <p:spPr bwMode="auto">
                <a:xfrm rot="1769424">
                  <a:off x="9614077" y="2798945"/>
                  <a:ext cx="774183" cy="485529"/>
                </a:xfrm>
                <a:custGeom>
                  <a:avLst/>
                  <a:gdLst>
                    <a:gd name="T0" fmla="*/ 1292 w 1292"/>
                    <a:gd name="T1" fmla="*/ 711 h 813"/>
                    <a:gd name="T2" fmla="*/ 0 w 1292"/>
                    <a:gd name="T3" fmla="*/ 0 h 813"/>
                    <a:gd name="T4" fmla="*/ 1230 w 1292"/>
                    <a:gd name="T5" fmla="*/ 813 h 813"/>
                    <a:gd name="T6" fmla="*/ 1292 w 1292"/>
                    <a:gd name="T7" fmla="*/ 711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92" h="813">
                      <a:moveTo>
                        <a:pt x="1292" y="71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30" y="813"/>
                        <a:pt x="1230" y="813"/>
                        <a:pt x="1230" y="813"/>
                      </a:cubicBezTo>
                      <a:cubicBezTo>
                        <a:pt x="1234" y="770"/>
                        <a:pt x="1258" y="733"/>
                        <a:pt x="1292" y="7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1" name="íš1iḓe"/>
                <p:cNvSpPr/>
                <p:nvPr/>
              </p:nvSpPr>
              <p:spPr bwMode="auto">
                <a:xfrm rot="1769424">
                  <a:off x="10233255" y="3529599"/>
                  <a:ext cx="197224" cy="165346"/>
                </a:xfrm>
                <a:custGeom>
                  <a:avLst/>
                  <a:gdLst>
                    <a:gd name="T0" fmla="*/ 0 w 329"/>
                    <a:gd name="T1" fmla="*/ 119 h 277"/>
                    <a:gd name="T2" fmla="*/ 238 w 329"/>
                    <a:gd name="T3" fmla="*/ 277 h 277"/>
                    <a:gd name="T4" fmla="*/ 247 w 329"/>
                    <a:gd name="T5" fmla="*/ 183 h 277"/>
                    <a:gd name="T6" fmla="*/ 329 w 329"/>
                    <a:gd name="T7" fmla="*/ 142 h 277"/>
                    <a:gd name="T8" fmla="*/ 71 w 329"/>
                    <a:gd name="T9" fmla="*/ 0 h 277"/>
                    <a:gd name="T10" fmla="*/ 70 w 329"/>
                    <a:gd name="T11" fmla="*/ 12 h 277"/>
                    <a:gd name="T12" fmla="*/ 0 w 329"/>
                    <a:gd name="T13" fmla="*/ 119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9" h="277">
                      <a:moveTo>
                        <a:pt x="0" y="119"/>
                      </a:moveTo>
                      <a:cubicBezTo>
                        <a:pt x="238" y="277"/>
                        <a:pt x="238" y="277"/>
                        <a:pt x="238" y="277"/>
                      </a:cubicBezTo>
                      <a:cubicBezTo>
                        <a:pt x="247" y="183"/>
                        <a:pt x="247" y="183"/>
                        <a:pt x="247" y="183"/>
                      </a:cubicBezTo>
                      <a:cubicBezTo>
                        <a:pt x="329" y="142"/>
                        <a:pt x="329" y="142"/>
                        <a:pt x="329" y="142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4"/>
                        <a:pt x="71" y="8"/>
                        <a:pt x="70" y="12"/>
                      </a:cubicBezTo>
                      <a:cubicBezTo>
                        <a:pt x="66" y="59"/>
                        <a:pt x="38" y="98"/>
                        <a:pt x="0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11" name="iŝ1iḋè"/>
            <p:cNvGrpSpPr/>
            <p:nvPr/>
          </p:nvGrpSpPr>
          <p:grpSpPr>
            <a:xfrm>
              <a:off x="8461954" y="4552328"/>
              <a:ext cx="2844800" cy="1769148"/>
              <a:chOff x="660400" y="4004124"/>
              <a:chExt cx="2844800" cy="1769148"/>
            </a:xfrm>
          </p:grpSpPr>
          <p:sp>
            <p:nvSpPr>
              <p:cNvPr id="15" name="ï$liḓè"/>
              <p:cNvSpPr/>
              <p:nvPr/>
            </p:nvSpPr>
            <p:spPr bwMode="auto">
              <a:xfrm>
                <a:off x="660400" y="4473186"/>
                <a:ext cx="2844800" cy="1300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在此处添加你需要的文案，最好为标题的相关解释并有自己独特的语言风格。</a:t>
                </a:r>
                <a:endParaRPr lang="zh-CN" altLang="en-US" sz="1400" dirty="0"/>
              </a:p>
            </p:txBody>
          </p:sp>
          <p:sp>
            <p:nvSpPr>
              <p:cNvPr id="16" name="îṩḷîḓe"/>
              <p:cNvSpPr txBox="1"/>
              <p:nvPr/>
            </p:nvSpPr>
            <p:spPr bwMode="auto">
              <a:xfrm>
                <a:off x="660400" y="4004124"/>
                <a:ext cx="2844800" cy="4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输入标题</a:t>
                </a:r>
                <a:endParaRPr lang="en-US" altLang="zh-CN" sz="2000" b="1" dirty="0"/>
              </a:p>
            </p:txBody>
          </p:sp>
        </p:grpSp>
        <p:grpSp>
          <p:nvGrpSpPr>
            <p:cNvPr id="12" name="ïṧļïḑe"/>
            <p:cNvGrpSpPr/>
            <p:nvPr/>
          </p:nvGrpSpPr>
          <p:grpSpPr>
            <a:xfrm>
              <a:off x="9447362" y="2109116"/>
              <a:ext cx="873984" cy="751589"/>
              <a:chOff x="9659508" y="1523919"/>
              <a:chExt cx="873984" cy="751589"/>
            </a:xfrm>
            <a:solidFill>
              <a:srgbClr val="82318E"/>
            </a:solidFill>
          </p:grpSpPr>
          <p:sp>
            <p:nvSpPr>
              <p:cNvPr id="13" name="íŝḻiḑê"/>
              <p:cNvSpPr/>
              <p:nvPr/>
            </p:nvSpPr>
            <p:spPr>
              <a:xfrm>
                <a:off x="9659508" y="1528121"/>
                <a:ext cx="873984" cy="747387"/>
              </a:xfrm>
              <a:custGeom>
                <a:avLst/>
                <a:gdLst>
                  <a:gd name="connsiteX0" fmla="*/ 70237 w 873984"/>
                  <a:gd name="connsiteY0" fmla="*/ 0 h 747387"/>
                  <a:gd name="connsiteX1" fmla="*/ 803747 w 873984"/>
                  <a:gd name="connsiteY1" fmla="*/ 0 h 747387"/>
                  <a:gd name="connsiteX2" fmla="*/ 873984 w 873984"/>
                  <a:gd name="connsiteY2" fmla="*/ 70237 h 747387"/>
                  <a:gd name="connsiteX3" fmla="*/ 873984 w 873984"/>
                  <a:gd name="connsiteY3" fmla="*/ 512548 h 747387"/>
                  <a:gd name="connsiteX4" fmla="*/ 803747 w 873984"/>
                  <a:gd name="connsiteY4" fmla="*/ 582785 h 747387"/>
                  <a:gd name="connsiteX5" fmla="*/ 533703 w 873984"/>
                  <a:gd name="connsiteY5" fmla="*/ 582785 h 747387"/>
                  <a:gd name="connsiteX6" fmla="*/ 436992 w 873984"/>
                  <a:gd name="connsiteY6" fmla="*/ 747387 h 747387"/>
                  <a:gd name="connsiteX7" fmla="*/ 340281 w 873984"/>
                  <a:gd name="connsiteY7" fmla="*/ 582785 h 747387"/>
                  <a:gd name="connsiteX8" fmla="*/ 70237 w 873984"/>
                  <a:gd name="connsiteY8" fmla="*/ 582785 h 747387"/>
                  <a:gd name="connsiteX9" fmla="*/ 0 w 873984"/>
                  <a:gd name="connsiteY9" fmla="*/ 512548 h 747387"/>
                  <a:gd name="connsiteX10" fmla="*/ 0 w 873984"/>
                  <a:gd name="connsiteY10" fmla="*/ 70237 h 747387"/>
                  <a:gd name="connsiteX11" fmla="*/ 70237 w 873984"/>
                  <a:gd name="connsiteY11" fmla="*/ 0 h 747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3984" h="747387">
                    <a:moveTo>
                      <a:pt x="70237" y="0"/>
                    </a:moveTo>
                    <a:lnTo>
                      <a:pt x="803747" y="0"/>
                    </a:lnTo>
                    <a:cubicBezTo>
                      <a:pt x="842538" y="0"/>
                      <a:pt x="873984" y="31446"/>
                      <a:pt x="873984" y="70237"/>
                    </a:cubicBezTo>
                    <a:lnTo>
                      <a:pt x="873984" y="512548"/>
                    </a:lnTo>
                    <a:cubicBezTo>
                      <a:pt x="873984" y="551339"/>
                      <a:pt x="842538" y="582785"/>
                      <a:pt x="803747" y="582785"/>
                    </a:cubicBezTo>
                    <a:lnTo>
                      <a:pt x="533703" y="582785"/>
                    </a:lnTo>
                    <a:lnTo>
                      <a:pt x="436992" y="747387"/>
                    </a:lnTo>
                    <a:lnTo>
                      <a:pt x="340281" y="582785"/>
                    </a:lnTo>
                    <a:lnTo>
                      <a:pt x="70237" y="582785"/>
                    </a:lnTo>
                    <a:cubicBezTo>
                      <a:pt x="31446" y="582785"/>
                      <a:pt x="0" y="551339"/>
                      <a:pt x="0" y="512548"/>
                    </a:cubicBezTo>
                    <a:lnTo>
                      <a:pt x="0" y="70237"/>
                    </a:lnTo>
                    <a:cubicBezTo>
                      <a:pt x="0" y="31446"/>
                      <a:pt x="31446" y="0"/>
                      <a:pt x="702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altLang="zh-CN" b="1" dirty="0"/>
              </a:p>
            </p:txBody>
          </p:sp>
          <p:sp>
            <p:nvSpPr>
              <p:cNvPr id="14" name="íŝļîḑe"/>
              <p:cNvSpPr/>
              <p:nvPr/>
            </p:nvSpPr>
            <p:spPr>
              <a:xfrm>
                <a:off x="9740583" y="1523919"/>
                <a:ext cx="711835" cy="518268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lt1"/>
                    </a:solidFill>
                  </a:rPr>
                  <a:t>53</a:t>
                </a:r>
                <a:endParaRPr lang="en-US" altLang="zh-CN" sz="2000" b="1" dirty="0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451651"/>
            <a:ext cx="12192000" cy="2305879"/>
            <a:chOff x="0" y="2451651"/>
            <a:chExt cx="12192000" cy="2305879"/>
          </a:xfrm>
        </p:grpSpPr>
        <p:sp>
          <p:nvSpPr>
            <p:cNvPr id="5" name="矩形: 圆角 4"/>
            <p:cNvSpPr/>
            <p:nvPr/>
          </p:nvSpPr>
          <p:spPr>
            <a:xfrm>
              <a:off x="0" y="2451651"/>
              <a:ext cx="12192000" cy="2305879"/>
            </a:xfrm>
            <a:prstGeom prst="roundRect">
              <a:avLst>
                <a:gd name="adj" fmla="val 0"/>
              </a:avLst>
            </a:prstGeom>
            <a:solidFill>
              <a:srgbClr val="82318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54695" y="3045940"/>
              <a:ext cx="82826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研究成果展示及应用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02226" y="381538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</a:rPr>
                <a:t>Display and application of research results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1702904" y="2930510"/>
              <a:ext cx="1451113" cy="1348159"/>
            </a:xfrm>
            <a:prstGeom prst="roundRect">
              <a:avLst>
                <a:gd name="adj" fmla="val 16758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b="1" dirty="0"/>
                <a:t>叁</a:t>
              </a:r>
              <a:endParaRPr lang="en-US" altLang="zh-CN" sz="60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3" name="文本框 2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82318E"/>
                  </a:solidFill>
                </a:rPr>
                <a:t>研究成果展示及应用</a:t>
              </a:r>
              <a:endParaRPr lang="zh-CN" altLang="en-US" sz="2800" b="1" dirty="0">
                <a:solidFill>
                  <a:srgbClr val="82318E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Display and application of research results 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5990" y="1641372"/>
            <a:ext cx="4348123" cy="4824176"/>
            <a:chOff x="6525990" y="1611059"/>
            <a:chExt cx="4348123" cy="4824176"/>
          </a:xfrm>
        </p:grpSpPr>
        <p:sp>
          <p:nvSpPr>
            <p:cNvPr id="22" name="矩形 21"/>
            <p:cNvSpPr/>
            <p:nvPr/>
          </p:nvSpPr>
          <p:spPr>
            <a:xfrm>
              <a:off x="6525990" y="4599314"/>
              <a:ext cx="4348123" cy="183592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/>
                <a:t>在此处添加你需要的文案，最好为标题的相关解释并有自己独特的语言风格。在此处添加你需要的文案，最好为标题的相关解释并有自己独特的语言风格。在此处添加你需要的文案，最好为标题的相关解释并有自己独特的语言风格。</a:t>
              </a:r>
              <a:endParaRPr lang="zh-CN" altLang="en-US" sz="1400" dirty="0"/>
            </a:p>
          </p:txBody>
        </p:sp>
        <p:sp>
          <p:nvSpPr>
            <p:cNvPr id="23" name="íṡ1íḑè"/>
            <p:cNvSpPr txBox="1"/>
            <p:nvPr/>
          </p:nvSpPr>
          <p:spPr bwMode="auto">
            <a:xfrm>
              <a:off x="6525990" y="4157510"/>
              <a:ext cx="434812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ExtraShape34"/>
            <p:cNvSpPr/>
            <p:nvPr/>
          </p:nvSpPr>
          <p:spPr>
            <a:xfrm>
              <a:off x="7677060" y="1770101"/>
              <a:ext cx="1693264" cy="1693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ExtraShape46"/>
            <p:cNvSpPr/>
            <p:nvPr/>
          </p:nvSpPr>
          <p:spPr>
            <a:xfrm>
              <a:off x="7590664" y="1674954"/>
              <a:ext cx="1886494" cy="1886493"/>
            </a:xfrm>
            <a:prstGeom prst="donut">
              <a:avLst>
                <a:gd name="adj" fmla="val 8192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ValueShape"/>
            <p:cNvSpPr/>
            <p:nvPr/>
          </p:nvSpPr>
          <p:spPr>
            <a:xfrm flipH="1">
              <a:off x="7526767" y="1611059"/>
              <a:ext cx="2014284" cy="2014283"/>
            </a:xfrm>
            <a:prstGeom prst="blockArc">
              <a:avLst>
                <a:gd name="adj1" fmla="val 16200000"/>
                <a:gd name="adj2" fmla="val 7839383"/>
                <a:gd name="adj3" fmla="val 15281"/>
              </a:avLst>
            </a:prstGeom>
            <a:solidFill>
              <a:srgbClr val="8231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IconShape"/>
            <p:cNvSpPr>
              <a:spLocks noChangeAspect="1"/>
            </p:cNvSpPr>
            <p:nvPr/>
          </p:nvSpPr>
          <p:spPr bwMode="auto">
            <a:xfrm>
              <a:off x="7860004" y="3706839"/>
              <a:ext cx="278218" cy="281310"/>
            </a:xfrm>
            <a:custGeom>
              <a:avLst/>
              <a:gdLst>
                <a:gd name="T0" fmla="*/ 3080 w 3738"/>
                <a:gd name="T1" fmla="*/ 3682 h 3785"/>
                <a:gd name="T2" fmla="*/ 2976 w 3738"/>
                <a:gd name="T3" fmla="*/ 3336 h 3785"/>
                <a:gd name="T4" fmla="*/ 2642 w 3738"/>
                <a:gd name="T5" fmla="*/ 2535 h 3785"/>
                <a:gd name="T6" fmla="*/ 2634 w 3738"/>
                <a:gd name="T7" fmla="*/ 2260 h 3785"/>
                <a:gd name="T8" fmla="*/ 3319 w 3738"/>
                <a:gd name="T9" fmla="*/ 1820 h 3785"/>
                <a:gd name="T10" fmla="*/ 3650 w 3738"/>
                <a:gd name="T11" fmla="*/ 1633 h 3785"/>
                <a:gd name="T12" fmla="*/ 3654 w 3738"/>
                <a:gd name="T13" fmla="*/ 1445 h 3785"/>
                <a:gd name="T14" fmla="*/ 3493 w 3738"/>
                <a:gd name="T15" fmla="*/ 1410 h 3785"/>
                <a:gd name="T16" fmla="*/ 2501 w 3738"/>
                <a:gd name="T17" fmla="*/ 1410 h 3785"/>
                <a:gd name="T18" fmla="*/ 2402 w 3738"/>
                <a:gd name="T19" fmla="*/ 1362 h 3785"/>
                <a:gd name="T20" fmla="*/ 2297 w 3738"/>
                <a:gd name="T21" fmla="*/ 1050 h 3785"/>
                <a:gd name="T22" fmla="*/ 2128 w 3738"/>
                <a:gd name="T23" fmla="*/ 475 h 3785"/>
                <a:gd name="T24" fmla="*/ 1991 w 3738"/>
                <a:gd name="T25" fmla="*/ 117 h 3785"/>
                <a:gd name="T26" fmla="*/ 1876 w 3738"/>
                <a:gd name="T27" fmla="*/ 0 h 3785"/>
                <a:gd name="T28" fmla="*/ 1867 w 3738"/>
                <a:gd name="T29" fmla="*/ 0 h 3785"/>
                <a:gd name="T30" fmla="*/ 1749 w 3738"/>
                <a:gd name="T31" fmla="*/ 116 h 3785"/>
                <a:gd name="T32" fmla="*/ 1610 w 3738"/>
                <a:gd name="T33" fmla="*/ 475 h 3785"/>
                <a:gd name="T34" fmla="*/ 1441 w 3738"/>
                <a:gd name="T35" fmla="*/ 1050 h 3785"/>
                <a:gd name="T36" fmla="*/ 1336 w 3738"/>
                <a:gd name="T37" fmla="*/ 1362 h 3785"/>
                <a:gd name="T38" fmla="*/ 1237 w 3738"/>
                <a:gd name="T39" fmla="*/ 1410 h 3785"/>
                <a:gd name="T40" fmla="*/ 245 w 3738"/>
                <a:gd name="T41" fmla="*/ 1410 h 3785"/>
                <a:gd name="T42" fmla="*/ 84 w 3738"/>
                <a:gd name="T43" fmla="*/ 1445 h 3785"/>
                <a:gd name="T44" fmla="*/ 85 w 3738"/>
                <a:gd name="T45" fmla="*/ 1637 h 3785"/>
                <a:gd name="T46" fmla="*/ 420 w 3738"/>
                <a:gd name="T47" fmla="*/ 1818 h 3785"/>
                <a:gd name="T48" fmla="*/ 938 w 3738"/>
                <a:gd name="T49" fmla="*/ 2145 h 3785"/>
                <a:gd name="T50" fmla="*/ 1173 w 3738"/>
                <a:gd name="T51" fmla="*/ 2388 h 3785"/>
                <a:gd name="T52" fmla="*/ 1028 w 3738"/>
                <a:gd name="T53" fmla="*/ 2727 h 3785"/>
                <a:gd name="T54" fmla="*/ 773 w 3738"/>
                <a:gd name="T55" fmla="*/ 3328 h 3785"/>
                <a:gd name="T56" fmla="*/ 672 w 3738"/>
                <a:gd name="T57" fmla="*/ 3678 h 3785"/>
                <a:gd name="T58" fmla="*/ 885 w 3738"/>
                <a:gd name="T59" fmla="*/ 3715 h 3785"/>
                <a:gd name="T60" fmla="*/ 1636 w 3738"/>
                <a:gd name="T61" fmla="*/ 3104 h 3785"/>
                <a:gd name="T62" fmla="*/ 1876 w 3738"/>
                <a:gd name="T63" fmla="*/ 2917 h 3785"/>
                <a:gd name="T64" fmla="*/ 2113 w 3738"/>
                <a:gd name="T65" fmla="*/ 3106 h 3785"/>
                <a:gd name="T66" fmla="*/ 2874 w 3738"/>
                <a:gd name="T67" fmla="*/ 3707 h 3785"/>
                <a:gd name="T68" fmla="*/ 3080 w 3738"/>
                <a:gd name="T69" fmla="*/ 3682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8" h="3785">
                  <a:moveTo>
                    <a:pt x="3080" y="3682"/>
                  </a:moveTo>
                  <a:cubicBezTo>
                    <a:pt x="3073" y="3602"/>
                    <a:pt x="3022" y="3447"/>
                    <a:pt x="2976" y="3336"/>
                  </a:cubicBezTo>
                  <a:lnTo>
                    <a:pt x="2642" y="2535"/>
                  </a:lnTo>
                  <a:cubicBezTo>
                    <a:pt x="2531" y="2318"/>
                    <a:pt x="2634" y="2260"/>
                    <a:pt x="2634" y="2260"/>
                  </a:cubicBezTo>
                  <a:lnTo>
                    <a:pt x="3319" y="1820"/>
                  </a:lnTo>
                  <a:cubicBezTo>
                    <a:pt x="3420" y="1755"/>
                    <a:pt x="3570" y="1674"/>
                    <a:pt x="3650" y="1633"/>
                  </a:cubicBezTo>
                  <a:cubicBezTo>
                    <a:pt x="3731" y="1591"/>
                    <a:pt x="3738" y="1481"/>
                    <a:pt x="3654" y="1445"/>
                  </a:cubicBezTo>
                  <a:cubicBezTo>
                    <a:pt x="3571" y="1410"/>
                    <a:pt x="3493" y="1410"/>
                    <a:pt x="3493" y="1410"/>
                  </a:cubicBezTo>
                  <a:lnTo>
                    <a:pt x="2501" y="1410"/>
                  </a:lnTo>
                  <a:cubicBezTo>
                    <a:pt x="2454" y="1410"/>
                    <a:pt x="2423" y="1389"/>
                    <a:pt x="2402" y="1362"/>
                  </a:cubicBezTo>
                  <a:cubicBezTo>
                    <a:pt x="2362" y="1314"/>
                    <a:pt x="2331" y="1165"/>
                    <a:pt x="2297" y="1050"/>
                  </a:cubicBezTo>
                  <a:lnTo>
                    <a:pt x="2128" y="475"/>
                  </a:lnTo>
                  <a:cubicBezTo>
                    <a:pt x="2094" y="359"/>
                    <a:pt x="2039" y="195"/>
                    <a:pt x="1991" y="117"/>
                  </a:cubicBezTo>
                  <a:cubicBezTo>
                    <a:pt x="1919" y="0"/>
                    <a:pt x="1876" y="0"/>
                    <a:pt x="1876" y="0"/>
                  </a:cubicBezTo>
                  <a:lnTo>
                    <a:pt x="1867" y="0"/>
                  </a:lnTo>
                  <a:cubicBezTo>
                    <a:pt x="1867" y="0"/>
                    <a:pt x="1821" y="0"/>
                    <a:pt x="1749" y="116"/>
                  </a:cubicBezTo>
                  <a:cubicBezTo>
                    <a:pt x="1699" y="195"/>
                    <a:pt x="1644" y="359"/>
                    <a:pt x="1610" y="475"/>
                  </a:cubicBezTo>
                  <a:lnTo>
                    <a:pt x="1441" y="1050"/>
                  </a:lnTo>
                  <a:cubicBezTo>
                    <a:pt x="1407" y="1165"/>
                    <a:pt x="1376" y="1314"/>
                    <a:pt x="1336" y="1362"/>
                  </a:cubicBezTo>
                  <a:cubicBezTo>
                    <a:pt x="1315" y="1389"/>
                    <a:pt x="1284" y="1410"/>
                    <a:pt x="1237" y="1410"/>
                  </a:cubicBezTo>
                  <a:lnTo>
                    <a:pt x="245" y="1410"/>
                  </a:lnTo>
                  <a:cubicBezTo>
                    <a:pt x="245" y="1410"/>
                    <a:pt x="167" y="1410"/>
                    <a:pt x="84" y="1445"/>
                  </a:cubicBezTo>
                  <a:cubicBezTo>
                    <a:pt x="0" y="1481"/>
                    <a:pt x="4" y="1596"/>
                    <a:pt x="85" y="1637"/>
                  </a:cubicBezTo>
                  <a:cubicBezTo>
                    <a:pt x="166" y="1678"/>
                    <a:pt x="318" y="1754"/>
                    <a:pt x="420" y="1818"/>
                  </a:cubicBezTo>
                  <a:lnTo>
                    <a:pt x="938" y="2145"/>
                  </a:lnTo>
                  <a:cubicBezTo>
                    <a:pt x="1040" y="2209"/>
                    <a:pt x="1189" y="2307"/>
                    <a:pt x="1173" y="2388"/>
                  </a:cubicBezTo>
                  <a:cubicBezTo>
                    <a:pt x="1156" y="2470"/>
                    <a:pt x="1075" y="2616"/>
                    <a:pt x="1028" y="2727"/>
                  </a:cubicBezTo>
                  <a:lnTo>
                    <a:pt x="773" y="3328"/>
                  </a:lnTo>
                  <a:cubicBezTo>
                    <a:pt x="726" y="3439"/>
                    <a:pt x="676" y="3595"/>
                    <a:pt x="672" y="3678"/>
                  </a:cubicBezTo>
                  <a:cubicBezTo>
                    <a:pt x="667" y="3762"/>
                    <a:pt x="787" y="3785"/>
                    <a:pt x="885" y="3715"/>
                  </a:cubicBezTo>
                  <a:cubicBezTo>
                    <a:pt x="1100" y="3562"/>
                    <a:pt x="1437" y="3276"/>
                    <a:pt x="1636" y="3104"/>
                  </a:cubicBezTo>
                  <a:cubicBezTo>
                    <a:pt x="1727" y="3025"/>
                    <a:pt x="1826" y="2918"/>
                    <a:pt x="1876" y="2917"/>
                  </a:cubicBezTo>
                  <a:cubicBezTo>
                    <a:pt x="1925" y="2916"/>
                    <a:pt x="2020" y="3029"/>
                    <a:pt x="2113" y="3106"/>
                  </a:cubicBezTo>
                  <a:cubicBezTo>
                    <a:pt x="2311" y="3272"/>
                    <a:pt x="2644" y="3546"/>
                    <a:pt x="2874" y="3707"/>
                  </a:cubicBezTo>
                  <a:cubicBezTo>
                    <a:pt x="2973" y="3775"/>
                    <a:pt x="3087" y="3763"/>
                    <a:pt x="3080" y="3682"/>
                  </a:cubicBez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  <p:sp>
          <p:nvSpPr>
            <p:cNvPr id="44" name="IconShape"/>
            <p:cNvSpPr>
              <a:spLocks noChangeAspect="1"/>
            </p:cNvSpPr>
            <p:nvPr/>
          </p:nvSpPr>
          <p:spPr bwMode="auto">
            <a:xfrm>
              <a:off x="8168029" y="3706839"/>
              <a:ext cx="278218" cy="281310"/>
            </a:xfrm>
            <a:custGeom>
              <a:avLst/>
              <a:gdLst>
                <a:gd name="T0" fmla="*/ 3080 w 3738"/>
                <a:gd name="T1" fmla="*/ 3682 h 3785"/>
                <a:gd name="T2" fmla="*/ 2976 w 3738"/>
                <a:gd name="T3" fmla="*/ 3336 h 3785"/>
                <a:gd name="T4" fmla="*/ 2642 w 3738"/>
                <a:gd name="T5" fmla="*/ 2535 h 3785"/>
                <a:gd name="T6" fmla="*/ 2634 w 3738"/>
                <a:gd name="T7" fmla="*/ 2260 h 3785"/>
                <a:gd name="T8" fmla="*/ 3319 w 3738"/>
                <a:gd name="T9" fmla="*/ 1820 h 3785"/>
                <a:gd name="T10" fmla="*/ 3650 w 3738"/>
                <a:gd name="T11" fmla="*/ 1633 h 3785"/>
                <a:gd name="T12" fmla="*/ 3654 w 3738"/>
                <a:gd name="T13" fmla="*/ 1445 h 3785"/>
                <a:gd name="T14" fmla="*/ 3493 w 3738"/>
                <a:gd name="T15" fmla="*/ 1410 h 3785"/>
                <a:gd name="T16" fmla="*/ 2501 w 3738"/>
                <a:gd name="T17" fmla="*/ 1410 h 3785"/>
                <a:gd name="T18" fmla="*/ 2402 w 3738"/>
                <a:gd name="T19" fmla="*/ 1362 h 3785"/>
                <a:gd name="T20" fmla="*/ 2297 w 3738"/>
                <a:gd name="T21" fmla="*/ 1050 h 3785"/>
                <a:gd name="T22" fmla="*/ 2128 w 3738"/>
                <a:gd name="T23" fmla="*/ 475 h 3785"/>
                <a:gd name="T24" fmla="*/ 1991 w 3738"/>
                <a:gd name="T25" fmla="*/ 117 h 3785"/>
                <a:gd name="T26" fmla="*/ 1876 w 3738"/>
                <a:gd name="T27" fmla="*/ 0 h 3785"/>
                <a:gd name="T28" fmla="*/ 1867 w 3738"/>
                <a:gd name="T29" fmla="*/ 0 h 3785"/>
                <a:gd name="T30" fmla="*/ 1749 w 3738"/>
                <a:gd name="T31" fmla="*/ 116 h 3785"/>
                <a:gd name="T32" fmla="*/ 1610 w 3738"/>
                <a:gd name="T33" fmla="*/ 475 h 3785"/>
                <a:gd name="T34" fmla="*/ 1441 w 3738"/>
                <a:gd name="T35" fmla="*/ 1050 h 3785"/>
                <a:gd name="T36" fmla="*/ 1336 w 3738"/>
                <a:gd name="T37" fmla="*/ 1362 h 3785"/>
                <a:gd name="T38" fmla="*/ 1237 w 3738"/>
                <a:gd name="T39" fmla="*/ 1410 h 3785"/>
                <a:gd name="T40" fmla="*/ 245 w 3738"/>
                <a:gd name="T41" fmla="*/ 1410 h 3785"/>
                <a:gd name="T42" fmla="*/ 84 w 3738"/>
                <a:gd name="T43" fmla="*/ 1445 h 3785"/>
                <a:gd name="T44" fmla="*/ 85 w 3738"/>
                <a:gd name="T45" fmla="*/ 1637 h 3785"/>
                <a:gd name="T46" fmla="*/ 420 w 3738"/>
                <a:gd name="T47" fmla="*/ 1818 h 3785"/>
                <a:gd name="T48" fmla="*/ 938 w 3738"/>
                <a:gd name="T49" fmla="*/ 2145 h 3785"/>
                <a:gd name="T50" fmla="*/ 1173 w 3738"/>
                <a:gd name="T51" fmla="*/ 2388 h 3785"/>
                <a:gd name="T52" fmla="*/ 1028 w 3738"/>
                <a:gd name="T53" fmla="*/ 2727 h 3785"/>
                <a:gd name="T54" fmla="*/ 773 w 3738"/>
                <a:gd name="T55" fmla="*/ 3328 h 3785"/>
                <a:gd name="T56" fmla="*/ 672 w 3738"/>
                <a:gd name="T57" fmla="*/ 3678 h 3785"/>
                <a:gd name="T58" fmla="*/ 885 w 3738"/>
                <a:gd name="T59" fmla="*/ 3715 h 3785"/>
                <a:gd name="T60" fmla="*/ 1636 w 3738"/>
                <a:gd name="T61" fmla="*/ 3104 h 3785"/>
                <a:gd name="T62" fmla="*/ 1876 w 3738"/>
                <a:gd name="T63" fmla="*/ 2917 h 3785"/>
                <a:gd name="T64" fmla="*/ 2113 w 3738"/>
                <a:gd name="T65" fmla="*/ 3106 h 3785"/>
                <a:gd name="T66" fmla="*/ 2874 w 3738"/>
                <a:gd name="T67" fmla="*/ 3707 h 3785"/>
                <a:gd name="T68" fmla="*/ 3080 w 3738"/>
                <a:gd name="T69" fmla="*/ 3682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8" h="3785">
                  <a:moveTo>
                    <a:pt x="3080" y="3682"/>
                  </a:moveTo>
                  <a:cubicBezTo>
                    <a:pt x="3073" y="3602"/>
                    <a:pt x="3022" y="3447"/>
                    <a:pt x="2976" y="3336"/>
                  </a:cubicBezTo>
                  <a:lnTo>
                    <a:pt x="2642" y="2535"/>
                  </a:lnTo>
                  <a:cubicBezTo>
                    <a:pt x="2531" y="2318"/>
                    <a:pt x="2634" y="2260"/>
                    <a:pt x="2634" y="2260"/>
                  </a:cubicBezTo>
                  <a:lnTo>
                    <a:pt x="3319" y="1820"/>
                  </a:lnTo>
                  <a:cubicBezTo>
                    <a:pt x="3420" y="1755"/>
                    <a:pt x="3570" y="1674"/>
                    <a:pt x="3650" y="1633"/>
                  </a:cubicBezTo>
                  <a:cubicBezTo>
                    <a:pt x="3731" y="1591"/>
                    <a:pt x="3738" y="1481"/>
                    <a:pt x="3654" y="1445"/>
                  </a:cubicBezTo>
                  <a:cubicBezTo>
                    <a:pt x="3571" y="1410"/>
                    <a:pt x="3493" y="1410"/>
                    <a:pt x="3493" y="1410"/>
                  </a:cubicBezTo>
                  <a:lnTo>
                    <a:pt x="2501" y="1410"/>
                  </a:lnTo>
                  <a:cubicBezTo>
                    <a:pt x="2454" y="1410"/>
                    <a:pt x="2423" y="1389"/>
                    <a:pt x="2402" y="1362"/>
                  </a:cubicBezTo>
                  <a:cubicBezTo>
                    <a:pt x="2362" y="1314"/>
                    <a:pt x="2331" y="1165"/>
                    <a:pt x="2297" y="1050"/>
                  </a:cubicBezTo>
                  <a:lnTo>
                    <a:pt x="2128" y="475"/>
                  </a:lnTo>
                  <a:cubicBezTo>
                    <a:pt x="2094" y="359"/>
                    <a:pt x="2039" y="195"/>
                    <a:pt x="1991" y="117"/>
                  </a:cubicBezTo>
                  <a:cubicBezTo>
                    <a:pt x="1919" y="0"/>
                    <a:pt x="1876" y="0"/>
                    <a:pt x="1876" y="0"/>
                  </a:cubicBezTo>
                  <a:lnTo>
                    <a:pt x="1867" y="0"/>
                  </a:lnTo>
                  <a:cubicBezTo>
                    <a:pt x="1867" y="0"/>
                    <a:pt x="1821" y="0"/>
                    <a:pt x="1749" y="116"/>
                  </a:cubicBezTo>
                  <a:cubicBezTo>
                    <a:pt x="1699" y="195"/>
                    <a:pt x="1644" y="359"/>
                    <a:pt x="1610" y="475"/>
                  </a:cubicBezTo>
                  <a:lnTo>
                    <a:pt x="1441" y="1050"/>
                  </a:lnTo>
                  <a:cubicBezTo>
                    <a:pt x="1407" y="1165"/>
                    <a:pt x="1376" y="1314"/>
                    <a:pt x="1336" y="1362"/>
                  </a:cubicBezTo>
                  <a:cubicBezTo>
                    <a:pt x="1315" y="1389"/>
                    <a:pt x="1284" y="1410"/>
                    <a:pt x="1237" y="1410"/>
                  </a:cubicBezTo>
                  <a:lnTo>
                    <a:pt x="245" y="1410"/>
                  </a:lnTo>
                  <a:cubicBezTo>
                    <a:pt x="245" y="1410"/>
                    <a:pt x="167" y="1410"/>
                    <a:pt x="84" y="1445"/>
                  </a:cubicBezTo>
                  <a:cubicBezTo>
                    <a:pt x="0" y="1481"/>
                    <a:pt x="4" y="1596"/>
                    <a:pt x="85" y="1637"/>
                  </a:cubicBezTo>
                  <a:cubicBezTo>
                    <a:pt x="166" y="1678"/>
                    <a:pt x="318" y="1754"/>
                    <a:pt x="420" y="1818"/>
                  </a:cubicBezTo>
                  <a:lnTo>
                    <a:pt x="938" y="2145"/>
                  </a:lnTo>
                  <a:cubicBezTo>
                    <a:pt x="1040" y="2209"/>
                    <a:pt x="1189" y="2307"/>
                    <a:pt x="1173" y="2388"/>
                  </a:cubicBezTo>
                  <a:cubicBezTo>
                    <a:pt x="1156" y="2470"/>
                    <a:pt x="1075" y="2616"/>
                    <a:pt x="1028" y="2727"/>
                  </a:cubicBezTo>
                  <a:lnTo>
                    <a:pt x="773" y="3328"/>
                  </a:lnTo>
                  <a:cubicBezTo>
                    <a:pt x="726" y="3439"/>
                    <a:pt x="676" y="3595"/>
                    <a:pt x="672" y="3678"/>
                  </a:cubicBezTo>
                  <a:cubicBezTo>
                    <a:pt x="667" y="3762"/>
                    <a:pt x="787" y="3785"/>
                    <a:pt x="885" y="3715"/>
                  </a:cubicBezTo>
                  <a:cubicBezTo>
                    <a:pt x="1100" y="3562"/>
                    <a:pt x="1437" y="3276"/>
                    <a:pt x="1636" y="3104"/>
                  </a:cubicBezTo>
                  <a:cubicBezTo>
                    <a:pt x="1727" y="3025"/>
                    <a:pt x="1826" y="2918"/>
                    <a:pt x="1876" y="2917"/>
                  </a:cubicBezTo>
                  <a:cubicBezTo>
                    <a:pt x="1925" y="2916"/>
                    <a:pt x="2020" y="3029"/>
                    <a:pt x="2113" y="3106"/>
                  </a:cubicBezTo>
                  <a:cubicBezTo>
                    <a:pt x="2311" y="3272"/>
                    <a:pt x="2644" y="3546"/>
                    <a:pt x="2874" y="3707"/>
                  </a:cubicBezTo>
                  <a:cubicBezTo>
                    <a:pt x="2973" y="3775"/>
                    <a:pt x="3087" y="3763"/>
                    <a:pt x="3080" y="3682"/>
                  </a:cubicBez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  <p:sp>
          <p:nvSpPr>
            <p:cNvPr id="45" name="IconShape"/>
            <p:cNvSpPr>
              <a:spLocks noChangeAspect="1"/>
            </p:cNvSpPr>
            <p:nvPr/>
          </p:nvSpPr>
          <p:spPr bwMode="auto">
            <a:xfrm>
              <a:off x="8476054" y="3706839"/>
              <a:ext cx="278218" cy="281310"/>
            </a:xfrm>
            <a:custGeom>
              <a:avLst/>
              <a:gdLst>
                <a:gd name="T0" fmla="*/ 3080 w 3738"/>
                <a:gd name="T1" fmla="*/ 3682 h 3785"/>
                <a:gd name="T2" fmla="*/ 2976 w 3738"/>
                <a:gd name="T3" fmla="*/ 3336 h 3785"/>
                <a:gd name="T4" fmla="*/ 2642 w 3738"/>
                <a:gd name="T5" fmla="*/ 2535 h 3785"/>
                <a:gd name="T6" fmla="*/ 2634 w 3738"/>
                <a:gd name="T7" fmla="*/ 2260 h 3785"/>
                <a:gd name="T8" fmla="*/ 3319 w 3738"/>
                <a:gd name="T9" fmla="*/ 1820 h 3785"/>
                <a:gd name="T10" fmla="*/ 3650 w 3738"/>
                <a:gd name="T11" fmla="*/ 1633 h 3785"/>
                <a:gd name="T12" fmla="*/ 3654 w 3738"/>
                <a:gd name="T13" fmla="*/ 1445 h 3785"/>
                <a:gd name="T14" fmla="*/ 3493 w 3738"/>
                <a:gd name="T15" fmla="*/ 1410 h 3785"/>
                <a:gd name="T16" fmla="*/ 2501 w 3738"/>
                <a:gd name="T17" fmla="*/ 1410 h 3785"/>
                <a:gd name="T18" fmla="*/ 2402 w 3738"/>
                <a:gd name="T19" fmla="*/ 1362 h 3785"/>
                <a:gd name="T20" fmla="*/ 2297 w 3738"/>
                <a:gd name="T21" fmla="*/ 1050 h 3785"/>
                <a:gd name="T22" fmla="*/ 2128 w 3738"/>
                <a:gd name="T23" fmla="*/ 475 h 3785"/>
                <a:gd name="T24" fmla="*/ 1991 w 3738"/>
                <a:gd name="T25" fmla="*/ 117 h 3785"/>
                <a:gd name="T26" fmla="*/ 1876 w 3738"/>
                <a:gd name="T27" fmla="*/ 0 h 3785"/>
                <a:gd name="T28" fmla="*/ 1867 w 3738"/>
                <a:gd name="T29" fmla="*/ 0 h 3785"/>
                <a:gd name="T30" fmla="*/ 1749 w 3738"/>
                <a:gd name="T31" fmla="*/ 116 h 3785"/>
                <a:gd name="T32" fmla="*/ 1610 w 3738"/>
                <a:gd name="T33" fmla="*/ 475 h 3785"/>
                <a:gd name="T34" fmla="*/ 1441 w 3738"/>
                <a:gd name="T35" fmla="*/ 1050 h 3785"/>
                <a:gd name="T36" fmla="*/ 1336 w 3738"/>
                <a:gd name="T37" fmla="*/ 1362 h 3785"/>
                <a:gd name="T38" fmla="*/ 1237 w 3738"/>
                <a:gd name="T39" fmla="*/ 1410 h 3785"/>
                <a:gd name="T40" fmla="*/ 245 w 3738"/>
                <a:gd name="T41" fmla="*/ 1410 h 3785"/>
                <a:gd name="T42" fmla="*/ 84 w 3738"/>
                <a:gd name="T43" fmla="*/ 1445 h 3785"/>
                <a:gd name="T44" fmla="*/ 85 w 3738"/>
                <a:gd name="T45" fmla="*/ 1637 h 3785"/>
                <a:gd name="T46" fmla="*/ 420 w 3738"/>
                <a:gd name="T47" fmla="*/ 1818 h 3785"/>
                <a:gd name="T48" fmla="*/ 938 w 3738"/>
                <a:gd name="T49" fmla="*/ 2145 h 3785"/>
                <a:gd name="T50" fmla="*/ 1173 w 3738"/>
                <a:gd name="T51" fmla="*/ 2388 h 3785"/>
                <a:gd name="T52" fmla="*/ 1028 w 3738"/>
                <a:gd name="T53" fmla="*/ 2727 h 3785"/>
                <a:gd name="T54" fmla="*/ 773 w 3738"/>
                <a:gd name="T55" fmla="*/ 3328 h 3785"/>
                <a:gd name="T56" fmla="*/ 672 w 3738"/>
                <a:gd name="T57" fmla="*/ 3678 h 3785"/>
                <a:gd name="T58" fmla="*/ 885 w 3738"/>
                <a:gd name="T59" fmla="*/ 3715 h 3785"/>
                <a:gd name="T60" fmla="*/ 1636 w 3738"/>
                <a:gd name="T61" fmla="*/ 3104 h 3785"/>
                <a:gd name="T62" fmla="*/ 1876 w 3738"/>
                <a:gd name="T63" fmla="*/ 2917 h 3785"/>
                <a:gd name="T64" fmla="*/ 2113 w 3738"/>
                <a:gd name="T65" fmla="*/ 3106 h 3785"/>
                <a:gd name="T66" fmla="*/ 2874 w 3738"/>
                <a:gd name="T67" fmla="*/ 3707 h 3785"/>
                <a:gd name="T68" fmla="*/ 3080 w 3738"/>
                <a:gd name="T69" fmla="*/ 3682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8" h="3785">
                  <a:moveTo>
                    <a:pt x="3080" y="3682"/>
                  </a:moveTo>
                  <a:cubicBezTo>
                    <a:pt x="3073" y="3602"/>
                    <a:pt x="3022" y="3447"/>
                    <a:pt x="2976" y="3336"/>
                  </a:cubicBezTo>
                  <a:lnTo>
                    <a:pt x="2642" y="2535"/>
                  </a:lnTo>
                  <a:cubicBezTo>
                    <a:pt x="2531" y="2318"/>
                    <a:pt x="2634" y="2260"/>
                    <a:pt x="2634" y="2260"/>
                  </a:cubicBezTo>
                  <a:lnTo>
                    <a:pt x="3319" y="1820"/>
                  </a:lnTo>
                  <a:cubicBezTo>
                    <a:pt x="3420" y="1755"/>
                    <a:pt x="3570" y="1674"/>
                    <a:pt x="3650" y="1633"/>
                  </a:cubicBezTo>
                  <a:cubicBezTo>
                    <a:pt x="3731" y="1591"/>
                    <a:pt x="3738" y="1481"/>
                    <a:pt x="3654" y="1445"/>
                  </a:cubicBezTo>
                  <a:cubicBezTo>
                    <a:pt x="3571" y="1410"/>
                    <a:pt x="3493" y="1410"/>
                    <a:pt x="3493" y="1410"/>
                  </a:cubicBezTo>
                  <a:lnTo>
                    <a:pt x="2501" y="1410"/>
                  </a:lnTo>
                  <a:cubicBezTo>
                    <a:pt x="2454" y="1410"/>
                    <a:pt x="2423" y="1389"/>
                    <a:pt x="2402" y="1362"/>
                  </a:cubicBezTo>
                  <a:cubicBezTo>
                    <a:pt x="2362" y="1314"/>
                    <a:pt x="2331" y="1165"/>
                    <a:pt x="2297" y="1050"/>
                  </a:cubicBezTo>
                  <a:lnTo>
                    <a:pt x="2128" y="475"/>
                  </a:lnTo>
                  <a:cubicBezTo>
                    <a:pt x="2094" y="359"/>
                    <a:pt x="2039" y="195"/>
                    <a:pt x="1991" y="117"/>
                  </a:cubicBezTo>
                  <a:cubicBezTo>
                    <a:pt x="1919" y="0"/>
                    <a:pt x="1876" y="0"/>
                    <a:pt x="1876" y="0"/>
                  </a:cubicBezTo>
                  <a:lnTo>
                    <a:pt x="1867" y="0"/>
                  </a:lnTo>
                  <a:cubicBezTo>
                    <a:pt x="1867" y="0"/>
                    <a:pt x="1821" y="0"/>
                    <a:pt x="1749" y="116"/>
                  </a:cubicBezTo>
                  <a:cubicBezTo>
                    <a:pt x="1699" y="195"/>
                    <a:pt x="1644" y="359"/>
                    <a:pt x="1610" y="475"/>
                  </a:cubicBezTo>
                  <a:lnTo>
                    <a:pt x="1441" y="1050"/>
                  </a:lnTo>
                  <a:cubicBezTo>
                    <a:pt x="1407" y="1165"/>
                    <a:pt x="1376" y="1314"/>
                    <a:pt x="1336" y="1362"/>
                  </a:cubicBezTo>
                  <a:cubicBezTo>
                    <a:pt x="1315" y="1389"/>
                    <a:pt x="1284" y="1410"/>
                    <a:pt x="1237" y="1410"/>
                  </a:cubicBezTo>
                  <a:lnTo>
                    <a:pt x="245" y="1410"/>
                  </a:lnTo>
                  <a:cubicBezTo>
                    <a:pt x="245" y="1410"/>
                    <a:pt x="167" y="1410"/>
                    <a:pt x="84" y="1445"/>
                  </a:cubicBezTo>
                  <a:cubicBezTo>
                    <a:pt x="0" y="1481"/>
                    <a:pt x="4" y="1596"/>
                    <a:pt x="85" y="1637"/>
                  </a:cubicBezTo>
                  <a:cubicBezTo>
                    <a:pt x="166" y="1678"/>
                    <a:pt x="318" y="1754"/>
                    <a:pt x="420" y="1818"/>
                  </a:cubicBezTo>
                  <a:lnTo>
                    <a:pt x="938" y="2145"/>
                  </a:lnTo>
                  <a:cubicBezTo>
                    <a:pt x="1040" y="2209"/>
                    <a:pt x="1189" y="2307"/>
                    <a:pt x="1173" y="2388"/>
                  </a:cubicBezTo>
                  <a:cubicBezTo>
                    <a:pt x="1156" y="2470"/>
                    <a:pt x="1075" y="2616"/>
                    <a:pt x="1028" y="2727"/>
                  </a:cubicBezTo>
                  <a:lnTo>
                    <a:pt x="773" y="3328"/>
                  </a:lnTo>
                  <a:cubicBezTo>
                    <a:pt x="726" y="3439"/>
                    <a:pt x="676" y="3595"/>
                    <a:pt x="672" y="3678"/>
                  </a:cubicBezTo>
                  <a:cubicBezTo>
                    <a:pt x="667" y="3762"/>
                    <a:pt x="787" y="3785"/>
                    <a:pt x="885" y="3715"/>
                  </a:cubicBezTo>
                  <a:cubicBezTo>
                    <a:pt x="1100" y="3562"/>
                    <a:pt x="1437" y="3276"/>
                    <a:pt x="1636" y="3104"/>
                  </a:cubicBezTo>
                  <a:cubicBezTo>
                    <a:pt x="1727" y="3025"/>
                    <a:pt x="1826" y="2918"/>
                    <a:pt x="1876" y="2917"/>
                  </a:cubicBezTo>
                  <a:cubicBezTo>
                    <a:pt x="1925" y="2916"/>
                    <a:pt x="2020" y="3029"/>
                    <a:pt x="2113" y="3106"/>
                  </a:cubicBezTo>
                  <a:cubicBezTo>
                    <a:pt x="2311" y="3272"/>
                    <a:pt x="2644" y="3546"/>
                    <a:pt x="2874" y="3707"/>
                  </a:cubicBezTo>
                  <a:cubicBezTo>
                    <a:pt x="2973" y="3775"/>
                    <a:pt x="3087" y="3763"/>
                    <a:pt x="3080" y="3682"/>
                  </a:cubicBez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  <p:sp>
          <p:nvSpPr>
            <p:cNvPr id="46" name="IconShape"/>
            <p:cNvSpPr>
              <a:spLocks noChangeAspect="1"/>
            </p:cNvSpPr>
            <p:nvPr/>
          </p:nvSpPr>
          <p:spPr bwMode="auto">
            <a:xfrm>
              <a:off x="8784079" y="3706839"/>
              <a:ext cx="278218" cy="281310"/>
            </a:xfrm>
            <a:custGeom>
              <a:avLst/>
              <a:gdLst>
                <a:gd name="T0" fmla="*/ 3080 w 3738"/>
                <a:gd name="T1" fmla="*/ 3682 h 3785"/>
                <a:gd name="T2" fmla="*/ 2976 w 3738"/>
                <a:gd name="T3" fmla="*/ 3336 h 3785"/>
                <a:gd name="T4" fmla="*/ 2642 w 3738"/>
                <a:gd name="T5" fmla="*/ 2535 h 3785"/>
                <a:gd name="T6" fmla="*/ 2634 w 3738"/>
                <a:gd name="T7" fmla="*/ 2260 h 3785"/>
                <a:gd name="T8" fmla="*/ 3319 w 3738"/>
                <a:gd name="T9" fmla="*/ 1820 h 3785"/>
                <a:gd name="T10" fmla="*/ 3650 w 3738"/>
                <a:gd name="T11" fmla="*/ 1633 h 3785"/>
                <a:gd name="T12" fmla="*/ 3654 w 3738"/>
                <a:gd name="T13" fmla="*/ 1445 h 3785"/>
                <a:gd name="T14" fmla="*/ 3493 w 3738"/>
                <a:gd name="T15" fmla="*/ 1410 h 3785"/>
                <a:gd name="T16" fmla="*/ 2501 w 3738"/>
                <a:gd name="T17" fmla="*/ 1410 h 3785"/>
                <a:gd name="T18" fmla="*/ 2402 w 3738"/>
                <a:gd name="T19" fmla="*/ 1362 h 3785"/>
                <a:gd name="T20" fmla="*/ 2297 w 3738"/>
                <a:gd name="T21" fmla="*/ 1050 h 3785"/>
                <a:gd name="T22" fmla="*/ 2128 w 3738"/>
                <a:gd name="T23" fmla="*/ 475 h 3785"/>
                <a:gd name="T24" fmla="*/ 1991 w 3738"/>
                <a:gd name="T25" fmla="*/ 117 h 3785"/>
                <a:gd name="T26" fmla="*/ 1876 w 3738"/>
                <a:gd name="T27" fmla="*/ 0 h 3785"/>
                <a:gd name="T28" fmla="*/ 1867 w 3738"/>
                <a:gd name="T29" fmla="*/ 0 h 3785"/>
                <a:gd name="T30" fmla="*/ 1749 w 3738"/>
                <a:gd name="T31" fmla="*/ 116 h 3785"/>
                <a:gd name="T32" fmla="*/ 1610 w 3738"/>
                <a:gd name="T33" fmla="*/ 475 h 3785"/>
                <a:gd name="T34" fmla="*/ 1441 w 3738"/>
                <a:gd name="T35" fmla="*/ 1050 h 3785"/>
                <a:gd name="T36" fmla="*/ 1336 w 3738"/>
                <a:gd name="T37" fmla="*/ 1362 h 3785"/>
                <a:gd name="T38" fmla="*/ 1237 w 3738"/>
                <a:gd name="T39" fmla="*/ 1410 h 3785"/>
                <a:gd name="T40" fmla="*/ 245 w 3738"/>
                <a:gd name="T41" fmla="*/ 1410 h 3785"/>
                <a:gd name="T42" fmla="*/ 84 w 3738"/>
                <a:gd name="T43" fmla="*/ 1445 h 3785"/>
                <a:gd name="T44" fmla="*/ 85 w 3738"/>
                <a:gd name="T45" fmla="*/ 1637 h 3785"/>
                <a:gd name="T46" fmla="*/ 420 w 3738"/>
                <a:gd name="T47" fmla="*/ 1818 h 3785"/>
                <a:gd name="T48" fmla="*/ 938 w 3738"/>
                <a:gd name="T49" fmla="*/ 2145 h 3785"/>
                <a:gd name="T50" fmla="*/ 1173 w 3738"/>
                <a:gd name="T51" fmla="*/ 2388 h 3785"/>
                <a:gd name="T52" fmla="*/ 1028 w 3738"/>
                <a:gd name="T53" fmla="*/ 2727 h 3785"/>
                <a:gd name="T54" fmla="*/ 773 w 3738"/>
                <a:gd name="T55" fmla="*/ 3328 h 3785"/>
                <a:gd name="T56" fmla="*/ 672 w 3738"/>
                <a:gd name="T57" fmla="*/ 3678 h 3785"/>
                <a:gd name="T58" fmla="*/ 885 w 3738"/>
                <a:gd name="T59" fmla="*/ 3715 h 3785"/>
                <a:gd name="T60" fmla="*/ 1636 w 3738"/>
                <a:gd name="T61" fmla="*/ 3104 h 3785"/>
                <a:gd name="T62" fmla="*/ 1876 w 3738"/>
                <a:gd name="T63" fmla="*/ 2917 h 3785"/>
                <a:gd name="T64" fmla="*/ 2113 w 3738"/>
                <a:gd name="T65" fmla="*/ 3106 h 3785"/>
                <a:gd name="T66" fmla="*/ 2874 w 3738"/>
                <a:gd name="T67" fmla="*/ 3707 h 3785"/>
                <a:gd name="T68" fmla="*/ 3080 w 3738"/>
                <a:gd name="T69" fmla="*/ 3682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8" h="3785">
                  <a:moveTo>
                    <a:pt x="3080" y="3682"/>
                  </a:moveTo>
                  <a:cubicBezTo>
                    <a:pt x="3073" y="3602"/>
                    <a:pt x="3022" y="3447"/>
                    <a:pt x="2976" y="3336"/>
                  </a:cubicBezTo>
                  <a:lnTo>
                    <a:pt x="2642" y="2535"/>
                  </a:lnTo>
                  <a:cubicBezTo>
                    <a:pt x="2531" y="2318"/>
                    <a:pt x="2634" y="2260"/>
                    <a:pt x="2634" y="2260"/>
                  </a:cubicBezTo>
                  <a:lnTo>
                    <a:pt x="3319" y="1820"/>
                  </a:lnTo>
                  <a:cubicBezTo>
                    <a:pt x="3420" y="1755"/>
                    <a:pt x="3570" y="1674"/>
                    <a:pt x="3650" y="1633"/>
                  </a:cubicBezTo>
                  <a:cubicBezTo>
                    <a:pt x="3731" y="1591"/>
                    <a:pt x="3738" y="1481"/>
                    <a:pt x="3654" y="1445"/>
                  </a:cubicBezTo>
                  <a:cubicBezTo>
                    <a:pt x="3571" y="1410"/>
                    <a:pt x="3493" y="1410"/>
                    <a:pt x="3493" y="1410"/>
                  </a:cubicBezTo>
                  <a:lnTo>
                    <a:pt x="2501" y="1410"/>
                  </a:lnTo>
                  <a:cubicBezTo>
                    <a:pt x="2454" y="1410"/>
                    <a:pt x="2423" y="1389"/>
                    <a:pt x="2402" y="1362"/>
                  </a:cubicBezTo>
                  <a:cubicBezTo>
                    <a:pt x="2362" y="1314"/>
                    <a:pt x="2331" y="1165"/>
                    <a:pt x="2297" y="1050"/>
                  </a:cubicBezTo>
                  <a:lnTo>
                    <a:pt x="2128" y="475"/>
                  </a:lnTo>
                  <a:cubicBezTo>
                    <a:pt x="2094" y="359"/>
                    <a:pt x="2039" y="195"/>
                    <a:pt x="1991" y="117"/>
                  </a:cubicBezTo>
                  <a:cubicBezTo>
                    <a:pt x="1919" y="0"/>
                    <a:pt x="1876" y="0"/>
                    <a:pt x="1876" y="0"/>
                  </a:cubicBezTo>
                  <a:lnTo>
                    <a:pt x="1867" y="0"/>
                  </a:lnTo>
                  <a:cubicBezTo>
                    <a:pt x="1867" y="0"/>
                    <a:pt x="1821" y="0"/>
                    <a:pt x="1749" y="116"/>
                  </a:cubicBezTo>
                  <a:cubicBezTo>
                    <a:pt x="1699" y="195"/>
                    <a:pt x="1644" y="359"/>
                    <a:pt x="1610" y="475"/>
                  </a:cubicBezTo>
                  <a:lnTo>
                    <a:pt x="1441" y="1050"/>
                  </a:lnTo>
                  <a:cubicBezTo>
                    <a:pt x="1407" y="1165"/>
                    <a:pt x="1376" y="1314"/>
                    <a:pt x="1336" y="1362"/>
                  </a:cubicBezTo>
                  <a:cubicBezTo>
                    <a:pt x="1315" y="1389"/>
                    <a:pt x="1284" y="1410"/>
                    <a:pt x="1237" y="1410"/>
                  </a:cubicBezTo>
                  <a:lnTo>
                    <a:pt x="245" y="1410"/>
                  </a:lnTo>
                  <a:cubicBezTo>
                    <a:pt x="245" y="1410"/>
                    <a:pt x="167" y="1410"/>
                    <a:pt x="84" y="1445"/>
                  </a:cubicBezTo>
                  <a:cubicBezTo>
                    <a:pt x="0" y="1481"/>
                    <a:pt x="4" y="1596"/>
                    <a:pt x="85" y="1637"/>
                  </a:cubicBezTo>
                  <a:cubicBezTo>
                    <a:pt x="166" y="1678"/>
                    <a:pt x="318" y="1754"/>
                    <a:pt x="420" y="1818"/>
                  </a:cubicBezTo>
                  <a:lnTo>
                    <a:pt x="938" y="2145"/>
                  </a:lnTo>
                  <a:cubicBezTo>
                    <a:pt x="1040" y="2209"/>
                    <a:pt x="1189" y="2307"/>
                    <a:pt x="1173" y="2388"/>
                  </a:cubicBezTo>
                  <a:cubicBezTo>
                    <a:pt x="1156" y="2470"/>
                    <a:pt x="1075" y="2616"/>
                    <a:pt x="1028" y="2727"/>
                  </a:cubicBezTo>
                  <a:lnTo>
                    <a:pt x="773" y="3328"/>
                  </a:lnTo>
                  <a:cubicBezTo>
                    <a:pt x="726" y="3439"/>
                    <a:pt x="676" y="3595"/>
                    <a:pt x="672" y="3678"/>
                  </a:cubicBezTo>
                  <a:cubicBezTo>
                    <a:pt x="667" y="3762"/>
                    <a:pt x="787" y="3785"/>
                    <a:pt x="885" y="3715"/>
                  </a:cubicBezTo>
                  <a:cubicBezTo>
                    <a:pt x="1100" y="3562"/>
                    <a:pt x="1437" y="3276"/>
                    <a:pt x="1636" y="3104"/>
                  </a:cubicBezTo>
                  <a:cubicBezTo>
                    <a:pt x="1727" y="3025"/>
                    <a:pt x="1826" y="2918"/>
                    <a:pt x="1876" y="2917"/>
                  </a:cubicBezTo>
                  <a:cubicBezTo>
                    <a:pt x="1925" y="2916"/>
                    <a:pt x="2020" y="3029"/>
                    <a:pt x="2113" y="3106"/>
                  </a:cubicBezTo>
                  <a:cubicBezTo>
                    <a:pt x="2311" y="3272"/>
                    <a:pt x="2644" y="3546"/>
                    <a:pt x="2874" y="3707"/>
                  </a:cubicBezTo>
                  <a:cubicBezTo>
                    <a:pt x="2973" y="3775"/>
                    <a:pt x="3087" y="3763"/>
                    <a:pt x="3080" y="36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  <p:sp>
          <p:nvSpPr>
            <p:cNvPr id="47" name="IconShape"/>
            <p:cNvSpPr>
              <a:spLocks noChangeAspect="1"/>
            </p:cNvSpPr>
            <p:nvPr/>
          </p:nvSpPr>
          <p:spPr bwMode="auto">
            <a:xfrm>
              <a:off x="9092106" y="3706839"/>
              <a:ext cx="278218" cy="281310"/>
            </a:xfrm>
            <a:custGeom>
              <a:avLst/>
              <a:gdLst>
                <a:gd name="T0" fmla="*/ 3080 w 3738"/>
                <a:gd name="T1" fmla="*/ 3682 h 3785"/>
                <a:gd name="T2" fmla="*/ 2976 w 3738"/>
                <a:gd name="T3" fmla="*/ 3336 h 3785"/>
                <a:gd name="T4" fmla="*/ 2642 w 3738"/>
                <a:gd name="T5" fmla="*/ 2535 h 3785"/>
                <a:gd name="T6" fmla="*/ 2634 w 3738"/>
                <a:gd name="T7" fmla="*/ 2260 h 3785"/>
                <a:gd name="T8" fmla="*/ 3319 w 3738"/>
                <a:gd name="T9" fmla="*/ 1820 h 3785"/>
                <a:gd name="T10" fmla="*/ 3650 w 3738"/>
                <a:gd name="T11" fmla="*/ 1633 h 3785"/>
                <a:gd name="T12" fmla="*/ 3654 w 3738"/>
                <a:gd name="T13" fmla="*/ 1445 h 3785"/>
                <a:gd name="T14" fmla="*/ 3493 w 3738"/>
                <a:gd name="T15" fmla="*/ 1410 h 3785"/>
                <a:gd name="T16" fmla="*/ 2501 w 3738"/>
                <a:gd name="T17" fmla="*/ 1410 h 3785"/>
                <a:gd name="T18" fmla="*/ 2402 w 3738"/>
                <a:gd name="T19" fmla="*/ 1362 h 3785"/>
                <a:gd name="T20" fmla="*/ 2297 w 3738"/>
                <a:gd name="T21" fmla="*/ 1050 h 3785"/>
                <a:gd name="T22" fmla="*/ 2128 w 3738"/>
                <a:gd name="T23" fmla="*/ 475 h 3785"/>
                <a:gd name="T24" fmla="*/ 1991 w 3738"/>
                <a:gd name="T25" fmla="*/ 117 h 3785"/>
                <a:gd name="T26" fmla="*/ 1876 w 3738"/>
                <a:gd name="T27" fmla="*/ 0 h 3785"/>
                <a:gd name="T28" fmla="*/ 1867 w 3738"/>
                <a:gd name="T29" fmla="*/ 0 h 3785"/>
                <a:gd name="T30" fmla="*/ 1749 w 3738"/>
                <a:gd name="T31" fmla="*/ 116 h 3785"/>
                <a:gd name="T32" fmla="*/ 1610 w 3738"/>
                <a:gd name="T33" fmla="*/ 475 h 3785"/>
                <a:gd name="T34" fmla="*/ 1441 w 3738"/>
                <a:gd name="T35" fmla="*/ 1050 h 3785"/>
                <a:gd name="T36" fmla="*/ 1336 w 3738"/>
                <a:gd name="T37" fmla="*/ 1362 h 3785"/>
                <a:gd name="T38" fmla="*/ 1237 w 3738"/>
                <a:gd name="T39" fmla="*/ 1410 h 3785"/>
                <a:gd name="T40" fmla="*/ 245 w 3738"/>
                <a:gd name="T41" fmla="*/ 1410 h 3785"/>
                <a:gd name="T42" fmla="*/ 84 w 3738"/>
                <a:gd name="T43" fmla="*/ 1445 h 3785"/>
                <a:gd name="T44" fmla="*/ 85 w 3738"/>
                <a:gd name="T45" fmla="*/ 1637 h 3785"/>
                <a:gd name="T46" fmla="*/ 420 w 3738"/>
                <a:gd name="T47" fmla="*/ 1818 h 3785"/>
                <a:gd name="T48" fmla="*/ 938 w 3738"/>
                <a:gd name="T49" fmla="*/ 2145 h 3785"/>
                <a:gd name="T50" fmla="*/ 1173 w 3738"/>
                <a:gd name="T51" fmla="*/ 2388 h 3785"/>
                <a:gd name="T52" fmla="*/ 1028 w 3738"/>
                <a:gd name="T53" fmla="*/ 2727 h 3785"/>
                <a:gd name="T54" fmla="*/ 773 w 3738"/>
                <a:gd name="T55" fmla="*/ 3328 h 3785"/>
                <a:gd name="T56" fmla="*/ 672 w 3738"/>
                <a:gd name="T57" fmla="*/ 3678 h 3785"/>
                <a:gd name="T58" fmla="*/ 885 w 3738"/>
                <a:gd name="T59" fmla="*/ 3715 h 3785"/>
                <a:gd name="T60" fmla="*/ 1636 w 3738"/>
                <a:gd name="T61" fmla="*/ 3104 h 3785"/>
                <a:gd name="T62" fmla="*/ 1876 w 3738"/>
                <a:gd name="T63" fmla="*/ 2917 h 3785"/>
                <a:gd name="T64" fmla="*/ 2113 w 3738"/>
                <a:gd name="T65" fmla="*/ 3106 h 3785"/>
                <a:gd name="T66" fmla="*/ 2874 w 3738"/>
                <a:gd name="T67" fmla="*/ 3707 h 3785"/>
                <a:gd name="T68" fmla="*/ 3080 w 3738"/>
                <a:gd name="T69" fmla="*/ 3682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8" h="3785">
                  <a:moveTo>
                    <a:pt x="3080" y="3682"/>
                  </a:moveTo>
                  <a:cubicBezTo>
                    <a:pt x="3073" y="3602"/>
                    <a:pt x="3022" y="3447"/>
                    <a:pt x="2976" y="3336"/>
                  </a:cubicBezTo>
                  <a:lnTo>
                    <a:pt x="2642" y="2535"/>
                  </a:lnTo>
                  <a:cubicBezTo>
                    <a:pt x="2531" y="2318"/>
                    <a:pt x="2634" y="2260"/>
                    <a:pt x="2634" y="2260"/>
                  </a:cubicBezTo>
                  <a:lnTo>
                    <a:pt x="3319" y="1820"/>
                  </a:lnTo>
                  <a:cubicBezTo>
                    <a:pt x="3420" y="1755"/>
                    <a:pt x="3570" y="1674"/>
                    <a:pt x="3650" y="1633"/>
                  </a:cubicBezTo>
                  <a:cubicBezTo>
                    <a:pt x="3731" y="1591"/>
                    <a:pt x="3738" y="1481"/>
                    <a:pt x="3654" y="1445"/>
                  </a:cubicBezTo>
                  <a:cubicBezTo>
                    <a:pt x="3571" y="1410"/>
                    <a:pt x="3493" y="1410"/>
                    <a:pt x="3493" y="1410"/>
                  </a:cubicBezTo>
                  <a:lnTo>
                    <a:pt x="2501" y="1410"/>
                  </a:lnTo>
                  <a:cubicBezTo>
                    <a:pt x="2454" y="1410"/>
                    <a:pt x="2423" y="1389"/>
                    <a:pt x="2402" y="1362"/>
                  </a:cubicBezTo>
                  <a:cubicBezTo>
                    <a:pt x="2362" y="1314"/>
                    <a:pt x="2331" y="1165"/>
                    <a:pt x="2297" y="1050"/>
                  </a:cubicBezTo>
                  <a:lnTo>
                    <a:pt x="2128" y="475"/>
                  </a:lnTo>
                  <a:cubicBezTo>
                    <a:pt x="2094" y="359"/>
                    <a:pt x="2039" y="195"/>
                    <a:pt x="1991" y="117"/>
                  </a:cubicBezTo>
                  <a:cubicBezTo>
                    <a:pt x="1919" y="0"/>
                    <a:pt x="1876" y="0"/>
                    <a:pt x="1876" y="0"/>
                  </a:cubicBezTo>
                  <a:lnTo>
                    <a:pt x="1867" y="0"/>
                  </a:lnTo>
                  <a:cubicBezTo>
                    <a:pt x="1867" y="0"/>
                    <a:pt x="1821" y="0"/>
                    <a:pt x="1749" y="116"/>
                  </a:cubicBezTo>
                  <a:cubicBezTo>
                    <a:pt x="1699" y="195"/>
                    <a:pt x="1644" y="359"/>
                    <a:pt x="1610" y="475"/>
                  </a:cubicBezTo>
                  <a:lnTo>
                    <a:pt x="1441" y="1050"/>
                  </a:lnTo>
                  <a:cubicBezTo>
                    <a:pt x="1407" y="1165"/>
                    <a:pt x="1376" y="1314"/>
                    <a:pt x="1336" y="1362"/>
                  </a:cubicBezTo>
                  <a:cubicBezTo>
                    <a:pt x="1315" y="1389"/>
                    <a:pt x="1284" y="1410"/>
                    <a:pt x="1237" y="1410"/>
                  </a:cubicBezTo>
                  <a:lnTo>
                    <a:pt x="245" y="1410"/>
                  </a:lnTo>
                  <a:cubicBezTo>
                    <a:pt x="245" y="1410"/>
                    <a:pt x="167" y="1410"/>
                    <a:pt x="84" y="1445"/>
                  </a:cubicBezTo>
                  <a:cubicBezTo>
                    <a:pt x="0" y="1481"/>
                    <a:pt x="4" y="1596"/>
                    <a:pt x="85" y="1637"/>
                  </a:cubicBezTo>
                  <a:cubicBezTo>
                    <a:pt x="166" y="1678"/>
                    <a:pt x="318" y="1754"/>
                    <a:pt x="420" y="1818"/>
                  </a:cubicBezTo>
                  <a:lnTo>
                    <a:pt x="938" y="2145"/>
                  </a:lnTo>
                  <a:cubicBezTo>
                    <a:pt x="1040" y="2209"/>
                    <a:pt x="1189" y="2307"/>
                    <a:pt x="1173" y="2388"/>
                  </a:cubicBezTo>
                  <a:cubicBezTo>
                    <a:pt x="1156" y="2470"/>
                    <a:pt x="1075" y="2616"/>
                    <a:pt x="1028" y="2727"/>
                  </a:cubicBezTo>
                  <a:lnTo>
                    <a:pt x="773" y="3328"/>
                  </a:lnTo>
                  <a:cubicBezTo>
                    <a:pt x="726" y="3439"/>
                    <a:pt x="676" y="3595"/>
                    <a:pt x="672" y="3678"/>
                  </a:cubicBezTo>
                  <a:cubicBezTo>
                    <a:pt x="667" y="3762"/>
                    <a:pt x="787" y="3785"/>
                    <a:pt x="885" y="3715"/>
                  </a:cubicBezTo>
                  <a:cubicBezTo>
                    <a:pt x="1100" y="3562"/>
                    <a:pt x="1437" y="3276"/>
                    <a:pt x="1636" y="3104"/>
                  </a:cubicBezTo>
                  <a:cubicBezTo>
                    <a:pt x="1727" y="3025"/>
                    <a:pt x="1826" y="2918"/>
                    <a:pt x="1876" y="2917"/>
                  </a:cubicBezTo>
                  <a:cubicBezTo>
                    <a:pt x="1925" y="2916"/>
                    <a:pt x="2020" y="3029"/>
                    <a:pt x="2113" y="3106"/>
                  </a:cubicBezTo>
                  <a:cubicBezTo>
                    <a:pt x="2311" y="3272"/>
                    <a:pt x="2644" y="3546"/>
                    <a:pt x="2874" y="3707"/>
                  </a:cubicBezTo>
                  <a:cubicBezTo>
                    <a:pt x="2973" y="3775"/>
                    <a:pt x="3087" y="3763"/>
                    <a:pt x="3080" y="36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  <p:sp>
          <p:nvSpPr>
            <p:cNvPr id="48" name="ValueText"/>
            <p:cNvSpPr txBox="1"/>
            <p:nvPr/>
          </p:nvSpPr>
          <p:spPr>
            <a:xfrm>
              <a:off x="8245698" y="2184413"/>
              <a:ext cx="576427" cy="432320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82318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60%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文本框 48"/>
            <p:cNvSpPr txBox="1"/>
            <p:nvPr/>
          </p:nvSpPr>
          <p:spPr bwMode="auto">
            <a:xfrm>
              <a:off x="7720647" y="2680628"/>
              <a:ext cx="1626528" cy="427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Text here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76669" y="1641372"/>
            <a:ext cx="4348123" cy="4821123"/>
            <a:chOff x="886852" y="1611059"/>
            <a:chExt cx="4348123" cy="4821123"/>
          </a:xfrm>
        </p:grpSpPr>
        <p:sp>
          <p:nvSpPr>
            <p:cNvPr id="53" name="ExtraShape34"/>
            <p:cNvSpPr/>
            <p:nvPr/>
          </p:nvSpPr>
          <p:spPr>
            <a:xfrm>
              <a:off x="1915849" y="1770101"/>
              <a:ext cx="1693264" cy="1693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ValueText"/>
            <p:cNvSpPr txBox="1"/>
            <p:nvPr/>
          </p:nvSpPr>
          <p:spPr>
            <a:xfrm>
              <a:off x="2484487" y="2185881"/>
              <a:ext cx="576427" cy="432320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82318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45%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ExtraShape46"/>
            <p:cNvSpPr/>
            <p:nvPr/>
          </p:nvSpPr>
          <p:spPr>
            <a:xfrm>
              <a:off x="1829453" y="1674954"/>
              <a:ext cx="1886494" cy="1886493"/>
            </a:xfrm>
            <a:prstGeom prst="donut">
              <a:avLst>
                <a:gd name="adj" fmla="val 8192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ValueShape"/>
            <p:cNvSpPr/>
            <p:nvPr/>
          </p:nvSpPr>
          <p:spPr>
            <a:xfrm flipH="1">
              <a:off x="1765556" y="1611059"/>
              <a:ext cx="2014284" cy="2014283"/>
            </a:xfrm>
            <a:prstGeom prst="blockArc">
              <a:avLst>
                <a:gd name="adj1" fmla="val 16200000"/>
                <a:gd name="adj2" fmla="val 4320000"/>
                <a:gd name="adj3" fmla="val 15281"/>
              </a:avLst>
            </a:prstGeom>
            <a:solidFill>
              <a:srgbClr val="8231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IconShape"/>
            <p:cNvSpPr>
              <a:spLocks noChangeAspect="1"/>
            </p:cNvSpPr>
            <p:nvPr/>
          </p:nvSpPr>
          <p:spPr bwMode="auto">
            <a:xfrm>
              <a:off x="2098793" y="3706839"/>
              <a:ext cx="278218" cy="281310"/>
            </a:xfrm>
            <a:custGeom>
              <a:avLst/>
              <a:gdLst>
                <a:gd name="T0" fmla="*/ 3080 w 3738"/>
                <a:gd name="T1" fmla="*/ 3682 h 3785"/>
                <a:gd name="T2" fmla="*/ 2976 w 3738"/>
                <a:gd name="T3" fmla="*/ 3336 h 3785"/>
                <a:gd name="T4" fmla="*/ 2642 w 3738"/>
                <a:gd name="T5" fmla="*/ 2535 h 3785"/>
                <a:gd name="T6" fmla="*/ 2634 w 3738"/>
                <a:gd name="T7" fmla="*/ 2260 h 3785"/>
                <a:gd name="T8" fmla="*/ 3319 w 3738"/>
                <a:gd name="T9" fmla="*/ 1820 h 3785"/>
                <a:gd name="T10" fmla="*/ 3650 w 3738"/>
                <a:gd name="T11" fmla="*/ 1633 h 3785"/>
                <a:gd name="T12" fmla="*/ 3654 w 3738"/>
                <a:gd name="T13" fmla="*/ 1445 h 3785"/>
                <a:gd name="T14" fmla="*/ 3493 w 3738"/>
                <a:gd name="T15" fmla="*/ 1410 h 3785"/>
                <a:gd name="T16" fmla="*/ 2501 w 3738"/>
                <a:gd name="T17" fmla="*/ 1410 h 3785"/>
                <a:gd name="T18" fmla="*/ 2402 w 3738"/>
                <a:gd name="T19" fmla="*/ 1362 h 3785"/>
                <a:gd name="T20" fmla="*/ 2297 w 3738"/>
                <a:gd name="T21" fmla="*/ 1050 h 3785"/>
                <a:gd name="T22" fmla="*/ 2128 w 3738"/>
                <a:gd name="T23" fmla="*/ 475 h 3785"/>
                <a:gd name="T24" fmla="*/ 1991 w 3738"/>
                <a:gd name="T25" fmla="*/ 117 h 3785"/>
                <a:gd name="T26" fmla="*/ 1876 w 3738"/>
                <a:gd name="T27" fmla="*/ 0 h 3785"/>
                <a:gd name="T28" fmla="*/ 1867 w 3738"/>
                <a:gd name="T29" fmla="*/ 0 h 3785"/>
                <a:gd name="T30" fmla="*/ 1749 w 3738"/>
                <a:gd name="T31" fmla="*/ 116 h 3785"/>
                <a:gd name="T32" fmla="*/ 1610 w 3738"/>
                <a:gd name="T33" fmla="*/ 475 h 3785"/>
                <a:gd name="T34" fmla="*/ 1441 w 3738"/>
                <a:gd name="T35" fmla="*/ 1050 h 3785"/>
                <a:gd name="T36" fmla="*/ 1336 w 3738"/>
                <a:gd name="T37" fmla="*/ 1362 h 3785"/>
                <a:gd name="T38" fmla="*/ 1237 w 3738"/>
                <a:gd name="T39" fmla="*/ 1410 h 3785"/>
                <a:gd name="T40" fmla="*/ 245 w 3738"/>
                <a:gd name="T41" fmla="*/ 1410 h 3785"/>
                <a:gd name="T42" fmla="*/ 84 w 3738"/>
                <a:gd name="T43" fmla="*/ 1445 h 3785"/>
                <a:gd name="T44" fmla="*/ 85 w 3738"/>
                <a:gd name="T45" fmla="*/ 1637 h 3785"/>
                <a:gd name="T46" fmla="*/ 420 w 3738"/>
                <a:gd name="T47" fmla="*/ 1818 h 3785"/>
                <a:gd name="T48" fmla="*/ 938 w 3738"/>
                <a:gd name="T49" fmla="*/ 2145 h 3785"/>
                <a:gd name="T50" fmla="*/ 1173 w 3738"/>
                <a:gd name="T51" fmla="*/ 2388 h 3785"/>
                <a:gd name="T52" fmla="*/ 1028 w 3738"/>
                <a:gd name="T53" fmla="*/ 2727 h 3785"/>
                <a:gd name="T54" fmla="*/ 773 w 3738"/>
                <a:gd name="T55" fmla="*/ 3328 h 3785"/>
                <a:gd name="T56" fmla="*/ 672 w 3738"/>
                <a:gd name="T57" fmla="*/ 3678 h 3785"/>
                <a:gd name="T58" fmla="*/ 885 w 3738"/>
                <a:gd name="T59" fmla="*/ 3715 h 3785"/>
                <a:gd name="T60" fmla="*/ 1636 w 3738"/>
                <a:gd name="T61" fmla="*/ 3104 h 3785"/>
                <a:gd name="T62" fmla="*/ 1876 w 3738"/>
                <a:gd name="T63" fmla="*/ 2917 h 3785"/>
                <a:gd name="T64" fmla="*/ 2113 w 3738"/>
                <a:gd name="T65" fmla="*/ 3106 h 3785"/>
                <a:gd name="T66" fmla="*/ 2874 w 3738"/>
                <a:gd name="T67" fmla="*/ 3707 h 3785"/>
                <a:gd name="T68" fmla="*/ 3080 w 3738"/>
                <a:gd name="T69" fmla="*/ 3682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8" h="3785">
                  <a:moveTo>
                    <a:pt x="3080" y="3682"/>
                  </a:moveTo>
                  <a:cubicBezTo>
                    <a:pt x="3073" y="3602"/>
                    <a:pt x="3022" y="3447"/>
                    <a:pt x="2976" y="3336"/>
                  </a:cubicBezTo>
                  <a:lnTo>
                    <a:pt x="2642" y="2535"/>
                  </a:lnTo>
                  <a:cubicBezTo>
                    <a:pt x="2531" y="2318"/>
                    <a:pt x="2634" y="2260"/>
                    <a:pt x="2634" y="2260"/>
                  </a:cubicBezTo>
                  <a:lnTo>
                    <a:pt x="3319" y="1820"/>
                  </a:lnTo>
                  <a:cubicBezTo>
                    <a:pt x="3420" y="1755"/>
                    <a:pt x="3570" y="1674"/>
                    <a:pt x="3650" y="1633"/>
                  </a:cubicBezTo>
                  <a:cubicBezTo>
                    <a:pt x="3731" y="1591"/>
                    <a:pt x="3738" y="1481"/>
                    <a:pt x="3654" y="1445"/>
                  </a:cubicBezTo>
                  <a:cubicBezTo>
                    <a:pt x="3571" y="1410"/>
                    <a:pt x="3493" y="1410"/>
                    <a:pt x="3493" y="1410"/>
                  </a:cubicBezTo>
                  <a:lnTo>
                    <a:pt x="2501" y="1410"/>
                  </a:lnTo>
                  <a:cubicBezTo>
                    <a:pt x="2454" y="1410"/>
                    <a:pt x="2423" y="1389"/>
                    <a:pt x="2402" y="1362"/>
                  </a:cubicBezTo>
                  <a:cubicBezTo>
                    <a:pt x="2362" y="1314"/>
                    <a:pt x="2331" y="1165"/>
                    <a:pt x="2297" y="1050"/>
                  </a:cubicBezTo>
                  <a:lnTo>
                    <a:pt x="2128" y="475"/>
                  </a:lnTo>
                  <a:cubicBezTo>
                    <a:pt x="2094" y="359"/>
                    <a:pt x="2039" y="195"/>
                    <a:pt x="1991" y="117"/>
                  </a:cubicBezTo>
                  <a:cubicBezTo>
                    <a:pt x="1919" y="0"/>
                    <a:pt x="1876" y="0"/>
                    <a:pt x="1876" y="0"/>
                  </a:cubicBezTo>
                  <a:lnTo>
                    <a:pt x="1867" y="0"/>
                  </a:lnTo>
                  <a:cubicBezTo>
                    <a:pt x="1867" y="0"/>
                    <a:pt x="1821" y="0"/>
                    <a:pt x="1749" y="116"/>
                  </a:cubicBezTo>
                  <a:cubicBezTo>
                    <a:pt x="1699" y="195"/>
                    <a:pt x="1644" y="359"/>
                    <a:pt x="1610" y="475"/>
                  </a:cubicBezTo>
                  <a:lnTo>
                    <a:pt x="1441" y="1050"/>
                  </a:lnTo>
                  <a:cubicBezTo>
                    <a:pt x="1407" y="1165"/>
                    <a:pt x="1376" y="1314"/>
                    <a:pt x="1336" y="1362"/>
                  </a:cubicBezTo>
                  <a:cubicBezTo>
                    <a:pt x="1315" y="1389"/>
                    <a:pt x="1284" y="1410"/>
                    <a:pt x="1237" y="1410"/>
                  </a:cubicBezTo>
                  <a:lnTo>
                    <a:pt x="245" y="1410"/>
                  </a:lnTo>
                  <a:cubicBezTo>
                    <a:pt x="245" y="1410"/>
                    <a:pt x="167" y="1410"/>
                    <a:pt x="84" y="1445"/>
                  </a:cubicBezTo>
                  <a:cubicBezTo>
                    <a:pt x="0" y="1481"/>
                    <a:pt x="4" y="1596"/>
                    <a:pt x="85" y="1637"/>
                  </a:cubicBezTo>
                  <a:cubicBezTo>
                    <a:pt x="166" y="1678"/>
                    <a:pt x="318" y="1754"/>
                    <a:pt x="420" y="1818"/>
                  </a:cubicBezTo>
                  <a:lnTo>
                    <a:pt x="938" y="2145"/>
                  </a:lnTo>
                  <a:cubicBezTo>
                    <a:pt x="1040" y="2209"/>
                    <a:pt x="1189" y="2307"/>
                    <a:pt x="1173" y="2388"/>
                  </a:cubicBezTo>
                  <a:cubicBezTo>
                    <a:pt x="1156" y="2470"/>
                    <a:pt x="1075" y="2616"/>
                    <a:pt x="1028" y="2727"/>
                  </a:cubicBezTo>
                  <a:lnTo>
                    <a:pt x="773" y="3328"/>
                  </a:lnTo>
                  <a:cubicBezTo>
                    <a:pt x="726" y="3439"/>
                    <a:pt x="676" y="3595"/>
                    <a:pt x="672" y="3678"/>
                  </a:cubicBezTo>
                  <a:cubicBezTo>
                    <a:pt x="667" y="3762"/>
                    <a:pt x="787" y="3785"/>
                    <a:pt x="885" y="3715"/>
                  </a:cubicBezTo>
                  <a:cubicBezTo>
                    <a:pt x="1100" y="3562"/>
                    <a:pt x="1437" y="3276"/>
                    <a:pt x="1636" y="3104"/>
                  </a:cubicBezTo>
                  <a:cubicBezTo>
                    <a:pt x="1727" y="3025"/>
                    <a:pt x="1826" y="2918"/>
                    <a:pt x="1876" y="2917"/>
                  </a:cubicBezTo>
                  <a:cubicBezTo>
                    <a:pt x="1925" y="2916"/>
                    <a:pt x="2020" y="3029"/>
                    <a:pt x="2113" y="3106"/>
                  </a:cubicBezTo>
                  <a:cubicBezTo>
                    <a:pt x="2311" y="3272"/>
                    <a:pt x="2644" y="3546"/>
                    <a:pt x="2874" y="3707"/>
                  </a:cubicBezTo>
                  <a:cubicBezTo>
                    <a:pt x="2973" y="3775"/>
                    <a:pt x="3087" y="3763"/>
                    <a:pt x="3080" y="3682"/>
                  </a:cubicBez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  <p:sp>
          <p:nvSpPr>
            <p:cNvPr id="58" name="IconShape"/>
            <p:cNvSpPr>
              <a:spLocks noChangeAspect="1"/>
            </p:cNvSpPr>
            <p:nvPr/>
          </p:nvSpPr>
          <p:spPr bwMode="auto">
            <a:xfrm>
              <a:off x="2406818" y="3706839"/>
              <a:ext cx="278218" cy="281310"/>
            </a:xfrm>
            <a:custGeom>
              <a:avLst/>
              <a:gdLst>
                <a:gd name="T0" fmla="*/ 3080 w 3738"/>
                <a:gd name="T1" fmla="*/ 3682 h 3785"/>
                <a:gd name="T2" fmla="*/ 2976 w 3738"/>
                <a:gd name="T3" fmla="*/ 3336 h 3785"/>
                <a:gd name="T4" fmla="*/ 2642 w 3738"/>
                <a:gd name="T5" fmla="*/ 2535 h 3785"/>
                <a:gd name="T6" fmla="*/ 2634 w 3738"/>
                <a:gd name="T7" fmla="*/ 2260 h 3785"/>
                <a:gd name="T8" fmla="*/ 3319 w 3738"/>
                <a:gd name="T9" fmla="*/ 1820 h 3785"/>
                <a:gd name="T10" fmla="*/ 3650 w 3738"/>
                <a:gd name="T11" fmla="*/ 1633 h 3785"/>
                <a:gd name="T12" fmla="*/ 3654 w 3738"/>
                <a:gd name="T13" fmla="*/ 1445 h 3785"/>
                <a:gd name="T14" fmla="*/ 3493 w 3738"/>
                <a:gd name="T15" fmla="*/ 1410 h 3785"/>
                <a:gd name="T16" fmla="*/ 2501 w 3738"/>
                <a:gd name="T17" fmla="*/ 1410 h 3785"/>
                <a:gd name="T18" fmla="*/ 2402 w 3738"/>
                <a:gd name="T19" fmla="*/ 1362 h 3785"/>
                <a:gd name="T20" fmla="*/ 2297 w 3738"/>
                <a:gd name="T21" fmla="*/ 1050 h 3785"/>
                <a:gd name="T22" fmla="*/ 2128 w 3738"/>
                <a:gd name="T23" fmla="*/ 475 h 3785"/>
                <a:gd name="T24" fmla="*/ 1991 w 3738"/>
                <a:gd name="T25" fmla="*/ 117 h 3785"/>
                <a:gd name="T26" fmla="*/ 1876 w 3738"/>
                <a:gd name="T27" fmla="*/ 0 h 3785"/>
                <a:gd name="T28" fmla="*/ 1867 w 3738"/>
                <a:gd name="T29" fmla="*/ 0 h 3785"/>
                <a:gd name="T30" fmla="*/ 1749 w 3738"/>
                <a:gd name="T31" fmla="*/ 116 h 3785"/>
                <a:gd name="T32" fmla="*/ 1610 w 3738"/>
                <a:gd name="T33" fmla="*/ 475 h 3785"/>
                <a:gd name="T34" fmla="*/ 1441 w 3738"/>
                <a:gd name="T35" fmla="*/ 1050 h 3785"/>
                <a:gd name="T36" fmla="*/ 1336 w 3738"/>
                <a:gd name="T37" fmla="*/ 1362 h 3785"/>
                <a:gd name="T38" fmla="*/ 1237 w 3738"/>
                <a:gd name="T39" fmla="*/ 1410 h 3785"/>
                <a:gd name="T40" fmla="*/ 245 w 3738"/>
                <a:gd name="T41" fmla="*/ 1410 h 3785"/>
                <a:gd name="T42" fmla="*/ 84 w 3738"/>
                <a:gd name="T43" fmla="*/ 1445 h 3785"/>
                <a:gd name="T44" fmla="*/ 85 w 3738"/>
                <a:gd name="T45" fmla="*/ 1637 h 3785"/>
                <a:gd name="T46" fmla="*/ 420 w 3738"/>
                <a:gd name="T47" fmla="*/ 1818 h 3785"/>
                <a:gd name="T48" fmla="*/ 938 w 3738"/>
                <a:gd name="T49" fmla="*/ 2145 h 3785"/>
                <a:gd name="T50" fmla="*/ 1173 w 3738"/>
                <a:gd name="T51" fmla="*/ 2388 h 3785"/>
                <a:gd name="T52" fmla="*/ 1028 w 3738"/>
                <a:gd name="T53" fmla="*/ 2727 h 3785"/>
                <a:gd name="T54" fmla="*/ 773 w 3738"/>
                <a:gd name="T55" fmla="*/ 3328 h 3785"/>
                <a:gd name="T56" fmla="*/ 672 w 3738"/>
                <a:gd name="T57" fmla="*/ 3678 h 3785"/>
                <a:gd name="T58" fmla="*/ 885 w 3738"/>
                <a:gd name="T59" fmla="*/ 3715 h 3785"/>
                <a:gd name="T60" fmla="*/ 1636 w 3738"/>
                <a:gd name="T61" fmla="*/ 3104 h 3785"/>
                <a:gd name="T62" fmla="*/ 1876 w 3738"/>
                <a:gd name="T63" fmla="*/ 2917 h 3785"/>
                <a:gd name="T64" fmla="*/ 2113 w 3738"/>
                <a:gd name="T65" fmla="*/ 3106 h 3785"/>
                <a:gd name="T66" fmla="*/ 2874 w 3738"/>
                <a:gd name="T67" fmla="*/ 3707 h 3785"/>
                <a:gd name="T68" fmla="*/ 3080 w 3738"/>
                <a:gd name="T69" fmla="*/ 3682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8" h="3785">
                  <a:moveTo>
                    <a:pt x="3080" y="3682"/>
                  </a:moveTo>
                  <a:cubicBezTo>
                    <a:pt x="3073" y="3602"/>
                    <a:pt x="3022" y="3447"/>
                    <a:pt x="2976" y="3336"/>
                  </a:cubicBezTo>
                  <a:lnTo>
                    <a:pt x="2642" y="2535"/>
                  </a:lnTo>
                  <a:cubicBezTo>
                    <a:pt x="2531" y="2318"/>
                    <a:pt x="2634" y="2260"/>
                    <a:pt x="2634" y="2260"/>
                  </a:cubicBezTo>
                  <a:lnTo>
                    <a:pt x="3319" y="1820"/>
                  </a:lnTo>
                  <a:cubicBezTo>
                    <a:pt x="3420" y="1755"/>
                    <a:pt x="3570" y="1674"/>
                    <a:pt x="3650" y="1633"/>
                  </a:cubicBezTo>
                  <a:cubicBezTo>
                    <a:pt x="3731" y="1591"/>
                    <a:pt x="3738" y="1481"/>
                    <a:pt x="3654" y="1445"/>
                  </a:cubicBezTo>
                  <a:cubicBezTo>
                    <a:pt x="3571" y="1410"/>
                    <a:pt x="3493" y="1410"/>
                    <a:pt x="3493" y="1410"/>
                  </a:cubicBezTo>
                  <a:lnTo>
                    <a:pt x="2501" y="1410"/>
                  </a:lnTo>
                  <a:cubicBezTo>
                    <a:pt x="2454" y="1410"/>
                    <a:pt x="2423" y="1389"/>
                    <a:pt x="2402" y="1362"/>
                  </a:cubicBezTo>
                  <a:cubicBezTo>
                    <a:pt x="2362" y="1314"/>
                    <a:pt x="2331" y="1165"/>
                    <a:pt x="2297" y="1050"/>
                  </a:cubicBezTo>
                  <a:lnTo>
                    <a:pt x="2128" y="475"/>
                  </a:lnTo>
                  <a:cubicBezTo>
                    <a:pt x="2094" y="359"/>
                    <a:pt x="2039" y="195"/>
                    <a:pt x="1991" y="117"/>
                  </a:cubicBezTo>
                  <a:cubicBezTo>
                    <a:pt x="1919" y="0"/>
                    <a:pt x="1876" y="0"/>
                    <a:pt x="1876" y="0"/>
                  </a:cubicBezTo>
                  <a:lnTo>
                    <a:pt x="1867" y="0"/>
                  </a:lnTo>
                  <a:cubicBezTo>
                    <a:pt x="1867" y="0"/>
                    <a:pt x="1821" y="0"/>
                    <a:pt x="1749" y="116"/>
                  </a:cubicBezTo>
                  <a:cubicBezTo>
                    <a:pt x="1699" y="195"/>
                    <a:pt x="1644" y="359"/>
                    <a:pt x="1610" y="475"/>
                  </a:cubicBezTo>
                  <a:lnTo>
                    <a:pt x="1441" y="1050"/>
                  </a:lnTo>
                  <a:cubicBezTo>
                    <a:pt x="1407" y="1165"/>
                    <a:pt x="1376" y="1314"/>
                    <a:pt x="1336" y="1362"/>
                  </a:cubicBezTo>
                  <a:cubicBezTo>
                    <a:pt x="1315" y="1389"/>
                    <a:pt x="1284" y="1410"/>
                    <a:pt x="1237" y="1410"/>
                  </a:cubicBezTo>
                  <a:lnTo>
                    <a:pt x="245" y="1410"/>
                  </a:lnTo>
                  <a:cubicBezTo>
                    <a:pt x="245" y="1410"/>
                    <a:pt x="167" y="1410"/>
                    <a:pt x="84" y="1445"/>
                  </a:cubicBezTo>
                  <a:cubicBezTo>
                    <a:pt x="0" y="1481"/>
                    <a:pt x="4" y="1596"/>
                    <a:pt x="85" y="1637"/>
                  </a:cubicBezTo>
                  <a:cubicBezTo>
                    <a:pt x="166" y="1678"/>
                    <a:pt x="318" y="1754"/>
                    <a:pt x="420" y="1818"/>
                  </a:cubicBezTo>
                  <a:lnTo>
                    <a:pt x="938" y="2145"/>
                  </a:lnTo>
                  <a:cubicBezTo>
                    <a:pt x="1040" y="2209"/>
                    <a:pt x="1189" y="2307"/>
                    <a:pt x="1173" y="2388"/>
                  </a:cubicBezTo>
                  <a:cubicBezTo>
                    <a:pt x="1156" y="2470"/>
                    <a:pt x="1075" y="2616"/>
                    <a:pt x="1028" y="2727"/>
                  </a:cubicBezTo>
                  <a:lnTo>
                    <a:pt x="773" y="3328"/>
                  </a:lnTo>
                  <a:cubicBezTo>
                    <a:pt x="726" y="3439"/>
                    <a:pt x="676" y="3595"/>
                    <a:pt x="672" y="3678"/>
                  </a:cubicBezTo>
                  <a:cubicBezTo>
                    <a:pt x="667" y="3762"/>
                    <a:pt x="787" y="3785"/>
                    <a:pt x="885" y="3715"/>
                  </a:cubicBezTo>
                  <a:cubicBezTo>
                    <a:pt x="1100" y="3562"/>
                    <a:pt x="1437" y="3276"/>
                    <a:pt x="1636" y="3104"/>
                  </a:cubicBezTo>
                  <a:cubicBezTo>
                    <a:pt x="1727" y="3025"/>
                    <a:pt x="1826" y="2918"/>
                    <a:pt x="1876" y="2917"/>
                  </a:cubicBezTo>
                  <a:cubicBezTo>
                    <a:pt x="1925" y="2916"/>
                    <a:pt x="2020" y="3029"/>
                    <a:pt x="2113" y="3106"/>
                  </a:cubicBezTo>
                  <a:cubicBezTo>
                    <a:pt x="2311" y="3272"/>
                    <a:pt x="2644" y="3546"/>
                    <a:pt x="2874" y="3707"/>
                  </a:cubicBezTo>
                  <a:cubicBezTo>
                    <a:pt x="2973" y="3775"/>
                    <a:pt x="3087" y="3763"/>
                    <a:pt x="3080" y="3682"/>
                  </a:cubicBez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  <p:sp>
          <p:nvSpPr>
            <p:cNvPr id="59" name="IconShape"/>
            <p:cNvSpPr>
              <a:spLocks noChangeAspect="1"/>
            </p:cNvSpPr>
            <p:nvPr/>
          </p:nvSpPr>
          <p:spPr bwMode="auto">
            <a:xfrm>
              <a:off x="2714843" y="3706839"/>
              <a:ext cx="278218" cy="281310"/>
            </a:xfrm>
            <a:custGeom>
              <a:avLst/>
              <a:gdLst>
                <a:gd name="T0" fmla="*/ 3080 w 3738"/>
                <a:gd name="T1" fmla="*/ 3682 h 3785"/>
                <a:gd name="T2" fmla="*/ 2976 w 3738"/>
                <a:gd name="T3" fmla="*/ 3336 h 3785"/>
                <a:gd name="T4" fmla="*/ 2642 w 3738"/>
                <a:gd name="T5" fmla="*/ 2535 h 3785"/>
                <a:gd name="T6" fmla="*/ 2634 w 3738"/>
                <a:gd name="T7" fmla="*/ 2260 h 3785"/>
                <a:gd name="T8" fmla="*/ 3319 w 3738"/>
                <a:gd name="T9" fmla="*/ 1820 h 3785"/>
                <a:gd name="T10" fmla="*/ 3650 w 3738"/>
                <a:gd name="T11" fmla="*/ 1633 h 3785"/>
                <a:gd name="T12" fmla="*/ 3654 w 3738"/>
                <a:gd name="T13" fmla="*/ 1445 h 3785"/>
                <a:gd name="T14" fmla="*/ 3493 w 3738"/>
                <a:gd name="T15" fmla="*/ 1410 h 3785"/>
                <a:gd name="T16" fmla="*/ 2501 w 3738"/>
                <a:gd name="T17" fmla="*/ 1410 h 3785"/>
                <a:gd name="T18" fmla="*/ 2402 w 3738"/>
                <a:gd name="T19" fmla="*/ 1362 h 3785"/>
                <a:gd name="T20" fmla="*/ 2297 w 3738"/>
                <a:gd name="T21" fmla="*/ 1050 h 3785"/>
                <a:gd name="T22" fmla="*/ 2128 w 3738"/>
                <a:gd name="T23" fmla="*/ 475 h 3785"/>
                <a:gd name="T24" fmla="*/ 1991 w 3738"/>
                <a:gd name="T25" fmla="*/ 117 h 3785"/>
                <a:gd name="T26" fmla="*/ 1876 w 3738"/>
                <a:gd name="T27" fmla="*/ 0 h 3785"/>
                <a:gd name="T28" fmla="*/ 1867 w 3738"/>
                <a:gd name="T29" fmla="*/ 0 h 3785"/>
                <a:gd name="T30" fmla="*/ 1749 w 3738"/>
                <a:gd name="T31" fmla="*/ 116 h 3785"/>
                <a:gd name="T32" fmla="*/ 1610 w 3738"/>
                <a:gd name="T33" fmla="*/ 475 h 3785"/>
                <a:gd name="T34" fmla="*/ 1441 w 3738"/>
                <a:gd name="T35" fmla="*/ 1050 h 3785"/>
                <a:gd name="T36" fmla="*/ 1336 w 3738"/>
                <a:gd name="T37" fmla="*/ 1362 h 3785"/>
                <a:gd name="T38" fmla="*/ 1237 w 3738"/>
                <a:gd name="T39" fmla="*/ 1410 h 3785"/>
                <a:gd name="T40" fmla="*/ 245 w 3738"/>
                <a:gd name="T41" fmla="*/ 1410 h 3785"/>
                <a:gd name="T42" fmla="*/ 84 w 3738"/>
                <a:gd name="T43" fmla="*/ 1445 h 3785"/>
                <a:gd name="T44" fmla="*/ 85 w 3738"/>
                <a:gd name="T45" fmla="*/ 1637 h 3785"/>
                <a:gd name="T46" fmla="*/ 420 w 3738"/>
                <a:gd name="T47" fmla="*/ 1818 h 3785"/>
                <a:gd name="T48" fmla="*/ 938 w 3738"/>
                <a:gd name="T49" fmla="*/ 2145 h 3785"/>
                <a:gd name="T50" fmla="*/ 1173 w 3738"/>
                <a:gd name="T51" fmla="*/ 2388 h 3785"/>
                <a:gd name="T52" fmla="*/ 1028 w 3738"/>
                <a:gd name="T53" fmla="*/ 2727 h 3785"/>
                <a:gd name="T54" fmla="*/ 773 w 3738"/>
                <a:gd name="T55" fmla="*/ 3328 h 3785"/>
                <a:gd name="T56" fmla="*/ 672 w 3738"/>
                <a:gd name="T57" fmla="*/ 3678 h 3785"/>
                <a:gd name="T58" fmla="*/ 885 w 3738"/>
                <a:gd name="T59" fmla="*/ 3715 h 3785"/>
                <a:gd name="T60" fmla="*/ 1636 w 3738"/>
                <a:gd name="T61" fmla="*/ 3104 h 3785"/>
                <a:gd name="T62" fmla="*/ 1876 w 3738"/>
                <a:gd name="T63" fmla="*/ 2917 h 3785"/>
                <a:gd name="T64" fmla="*/ 2113 w 3738"/>
                <a:gd name="T65" fmla="*/ 3106 h 3785"/>
                <a:gd name="T66" fmla="*/ 2874 w 3738"/>
                <a:gd name="T67" fmla="*/ 3707 h 3785"/>
                <a:gd name="T68" fmla="*/ 3080 w 3738"/>
                <a:gd name="T69" fmla="*/ 3682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8" h="3785">
                  <a:moveTo>
                    <a:pt x="3080" y="3682"/>
                  </a:moveTo>
                  <a:cubicBezTo>
                    <a:pt x="3073" y="3602"/>
                    <a:pt x="3022" y="3447"/>
                    <a:pt x="2976" y="3336"/>
                  </a:cubicBezTo>
                  <a:lnTo>
                    <a:pt x="2642" y="2535"/>
                  </a:lnTo>
                  <a:cubicBezTo>
                    <a:pt x="2531" y="2318"/>
                    <a:pt x="2634" y="2260"/>
                    <a:pt x="2634" y="2260"/>
                  </a:cubicBezTo>
                  <a:lnTo>
                    <a:pt x="3319" y="1820"/>
                  </a:lnTo>
                  <a:cubicBezTo>
                    <a:pt x="3420" y="1755"/>
                    <a:pt x="3570" y="1674"/>
                    <a:pt x="3650" y="1633"/>
                  </a:cubicBezTo>
                  <a:cubicBezTo>
                    <a:pt x="3731" y="1591"/>
                    <a:pt x="3738" y="1481"/>
                    <a:pt x="3654" y="1445"/>
                  </a:cubicBezTo>
                  <a:cubicBezTo>
                    <a:pt x="3571" y="1410"/>
                    <a:pt x="3493" y="1410"/>
                    <a:pt x="3493" y="1410"/>
                  </a:cubicBezTo>
                  <a:lnTo>
                    <a:pt x="2501" y="1410"/>
                  </a:lnTo>
                  <a:cubicBezTo>
                    <a:pt x="2454" y="1410"/>
                    <a:pt x="2423" y="1389"/>
                    <a:pt x="2402" y="1362"/>
                  </a:cubicBezTo>
                  <a:cubicBezTo>
                    <a:pt x="2362" y="1314"/>
                    <a:pt x="2331" y="1165"/>
                    <a:pt x="2297" y="1050"/>
                  </a:cubicBezTo>
                  <a:lnTo>
                    <a:pt x="2128" y="475"/>
                  </a:lnTo>
                  <a:cubicBezTo>
                    <a:pt x="2094" y="359"/>
                    <a:pt x="2039" y="195"/>
                    <a:pt x="1991" y="117"/>
                  </a:cubicBezTo>
                  <a:cubicBezTo>
                    <a:pt x="1919" y="0"/>
                    <a:pt x="1876" y="0"/>
                    <a:pt x="1876" y="0"/>
                  </a:cubicBezTo>
                  <a:lnTo>
                    <a:pt x="1867" y="0"/>
                  </a:lnTo>
                  <a:cubicBezTo>
                    <a:pt x="1867" y="0"/>
                    <a:pt x="1821" y="0"/>
                    <a:pt x="1749" y="116"/>
                  </a:cubicBezTo>
                  <a:cubicBezTo>
                    <a:pt x="1699" y="195"/>
                    <a:pt x="1644" y="359"/>
                    <a:pt x="1610" y="475"/>
                  </a:cubicBezTo>
                  <a:lnTo>
                    <a:pt x="1441" y="1050"/>
                  </a:lnTo>
                  <a:cubicBezTo>
                    <a:pt x="1407" y="1165"/>
                    <a:pt x="1376" y="1314"/>
                    <a:pt x="1336" y="1362"/>
                  </a:cubicBezTo>
                  <a:cubicBezTo>
                    <a:pt x="1315" y="1389"/>
                    <a:pt x="1284" y="1410"/>
                    <a:pt x="1237" y="1410"/>
                  </a:cubicBezTo>
                  <a:lnTo>
                    <a:pt x="245" y="1410"/>
                  </a:lnTo>
                  <a:cubicBezTo>
                    <a:pt x="245" y="1410"/>
                    <a:pt x="167" y="1410"/>
                    <a:pt x="84" y="1445"/>
                  </a:cubicBezTo>
                  <a:cubicBezTo>
                    <a:pt x="0" y="1481"/>
                    <a:pt x="4" y="1596"/>
                    <a:pt x="85" y="1637"/>
                  </a:cubicBezTo>
                  <a:cubicBezTo>
                    <a:pt x="166" y="1678"/>
                    <a:pt x="318" y="1754"/>
                    <a:pt x="420" y="1818"/>
                  </a:cubicBezTo>
                  <a:lnTo>
                    <a:pt x="938" y="2145"/>
                  </a:lnTo>
                  <a:cubicBezTo>
                    <a:pt x="1040" y="2209"/>
                    <a:pt x="1189" y="2307"/>
                    <a:pt x="1173" y="2388"/>
                  </a:cubicBezTo>
                  <a:cubicBezTo>
                    <a:pt x="1156" y="2470"/>
                    <a:pt x="1075" y="2616"/>
                    <a:pt x="1028" y="2727"/>
                  </a:cubicBezTo>
                  <a:lnTo>
                    <a:pt x="773" y="3328"/>
                  </a:lnTo>
                  <a:cubicBezTo>
                    <a:pt x="726" y="3439"/>
                    <a:pt x="676" y="3595"/>
                    <a:pt x="672" y="3678"/>
                  </a:cubicBezTo>
                  <a:cubicBezTo>
                    <a:pt x="667" y="3762"/>
                    <a:pt x="787" y="3785"/>
                    <a:pt x="885" y="3715"/>
                  </a:cubicBezTo>
                  <a:cubicBezTo>
                    <a:pt x="1100" y="3562"/>
                    <a:pt x="1437" y="3276"/>
                    <a:pt x="1636" y="3104"/>
                  </a:cubicBezTo>
                  <a:cubicBezTo>
                    <a:pt x="1727" y="3025"/>
                    <a:pt x="1826" y="2918"/>
                    <a:pt x="1876" y="2917"/>
                  </a:cubicBezTo>
                  <a:cubicBezTo>
                    <a:pt x="1925" y="2916"/>
                    <a:pt x="2020" y="3029"/>
                    <a:pt x="2113" y="3106"/>
                  </a:cubicBezTo>
                  <a:cubicBezTo>
                    <a:pt x="2311" y="3272"/>
                    <a:pt x="2644" y="3546"/>
                    <a:pt x="2874" y="3707"/>
                  </a:cubicBezTo>
                  <a:cubicBezTo>
                    <a:pt x="2973" y="3775"/>
                    <a:pt x="3087" y="3763"/>
                    <a:pt x="3080" y="36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tx1">
                    <a:lumMod val="50000"/>
                    <a:lumOff val="50000"/>
                  </a:schemeClr>
                </a:gs>
                <a:gs pos="25000">
                  <a:schemeClr val="accent3"/>
                </a:gs>
                <a:gs pos="26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</p:sp>
        <p:sp>
          <p:nvSpPr>
            <p:cNvPr id="60" name="IconShape"/>
            <p:cNvSpPr>
              <a:spLocks noChangeAspect="1"/>
            </p:cNvSpPr>
            <p:nvPr/>
          </p:nvSpPr>
          <p:spPr bwMode="auto">
            <a:xfrm>
              <a:off x="3022868" y="3706839"/>
              <a:ext cx="278218" cy="281310"/>
            </a:xfrm>
            <a:custGeom>
              <a:avLst/>
              <a:gdLst>
                <a:gd name="T0" fmla="*/ 3080 w 3738"/>
                <a:gd name="T1" fmla="*/ 3682 h 3785"/>
                <a:gd name="T2" fmla="*/ 2976 w 3738"/>
                <a:gd name="T3" fmla="*/ 3336 h 3785"/>
                <a:gd name="T4" fmla="*/ 2642 w 3738"/>
                <a:gd name="T5" fmla="*/ 2535 h 3785"/>
                <a:gd name="T6" fmla="*/ 2634 w 3738"/>
                <a:gd name="T7" fmla="*/ 2260 h 3785"/>
                <a:gd name="T8" fmla="*/ 3319 w 3738"/>
                <a:gd name="T9" fmla="*/ 1820 h 3785"/>
                <a:gd name="T10" fmla="*/ 3650 w 3738"/>
                <a:gd name="T11" fmla="*/ 1633 h 3785"/>
                <a:gd name="T12" fmla="*/ 3654 w 3738"/>
                <a:gd name="T13" fmla="*/ 1445 h 3785"/>
                <a:gd name="T14" fmla="*/ 3493 w 3738"/>
                <a:gd name="T15" fmla="*/ 1410 h 3785"/>
                <a:gd name="T16" fmla="*/ 2501 w 3738"/>
                <a:gd name="T17" fmla="*/ 1410 h 3785"/>
                <a:gd name="T18" fmla="*/ 2402 w 3738"/>
                <a:gd name="T19" fmla="*/ 1362 h 3785"/>
                <a:gd name="T20" fmla="*/ 2297 w 3738"/>
                <a:gd name="T21" fmla="*/ 1050 h 3785"/>
                <a:gd name="T22" fmla="*/ 2128 w 3738"/>
                <a:gd name="T23" fmla="*/ 475 h 3785"/>
                <a:gd name="T24" fmla="*/ 1991 w 3738"/>
                <a:gd name="T25" fmla="*/ 117 h 3785"/>
                <a:gd name="T26" fmla="*/ 1876 w 3738"/>
                <a:gd name="T27" fmla="*/ 0 h 3785"/>
                <a:gd name="T28" fmla="*/ 1867 w 3738"/>
                <a:gd name="T29" fmla="*/ 0 h 3785"/>
                <a:gd name="T30" fmla="*/ 1749 w 3738"/>
                <a:gd name="T31" fmla="*/ 116 h 3785"/>
                <a:gd name="T32" fmla="*/ 1610 w 3738"/>
                <a:gd name="T33" fmla="*/ 475 h 3785"/>
                <a:gd name="T34" fmla="*/ 1441 w 3738"/>
                <a:gd name="T35" fmla="*/ 1050 h 3785"/>
                <a:gd name="T36" fmla="*/ 1336 w 3738"/>
                <a:gd name="T37" fmla="*/ 1362 h 3785"/>
                <a:gd name="T38" fmla="*/ 1237 w 3738"/>
                <a:gd name="T39" fmla="*/ 1410 h 3785"/>
                <a:gd name="T40" fmla="*/ 245 w 3738"/>
                <a:gd name="T41" fmla="*/ 1410 h 3785"/>
                <a:gd name="T42" fmla="*/ 84 w 3738"/>
                <a:gd name="T43" fmla="*/ 1445 h 3785"/>
                <a:gd name="T44" fmla="*/ 85 w 3738"/>
                <a:gd name="T45" fmla="*/ 1637 h 3785"/>
                <a:gd name="T46" fmla="*/ 420 w 3738"/>
                <a:gd name="T47" fmla="*/ 1818 h 3785"/>
                <a:gd name="T48" fmla="*/ 938 w 3738"/>
                <a:gd name="T49" fmla="*/ 2145 h 3785"/>
                <a:gd name="T50" fmla="*/ 1173 w 3738"/>
                <a:gd name="T51" fmla="*/ 2388 h 3785"/>
                <a:gd name="T52" fmla="*/ 1028 w 3738"/>
                <a:gd name="T53" fmla="*/ 2727 h 3785"/>
                <a:gd name="T54" fmla="*/ 773 w 3738"/>
                <a:gd name="T55" fmla="*/ 3328 h 3785"/>
                <a:gd name="T56" fmla="*/ 672 w 3738"/>
                <a:gd name="T57" fmla="*/ 3678 h 3785"/>
                <a:gd name="T58" fmla="*/ 885 w 3738"/>
                <a:gd name="T59" fmla="*/ 3715 h 3785"/>
                <a:gd name="T60" fmla="*/ 1636 w 3738"/>
                <a:gd name="T61" fmla="*/ 3104 h 3785"/>
                <a:gd name="T62" fmla="*/ 1876 w 3738"/>
                <a:gd name="T63" fmla="*/ 2917 h 3785"/>
                <a:gd name="T64" fmla="*/ 2113 w 3738"/>
                <a:gd name="T65" fmla="*/ 3106 h 3785"/>
                <a:gd name="T66" fmla="*/ 2874 w 3738"/>
                <a:gd name="T67" fmla="*/ 3707 h 3785"/>
                <a:gd name="T68" fmla="*/ 3080 w 3738"/>
                <a:gd name="T69" fmla="*/ 3682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8" h="3785">
                  <a:moveTo>
                    <a:pt x="3080" y="3682"/>
                  </a:moveTo>
                  <a:cubicBezTo>
                    <a:pt x="3073" y="3602"/>
                    <a:pt x="3022" y="3447"/>
                    <a:pt x="2976" y="3336"/>
                  </a:cubicBezTo>
                  <a:lnTo>
                    <a:pt x="2642" y="2535"/>
                  </a:lnTo>
                  <a:cubicBezTo>
                    <a:pt x="2531" y="2318"/>
                    <a:pt x="2634" y="2260"/>
                    <a:pt x="2634" y="2260"/>
                  </a:cubicBezTo>
                  <a:lnTo>
                    <a:pt x="3319" y="1820"/>
                  </a:lnTo>
                  <a:cubicBezTo>
                    <a:pt x="3420" y="1755"/>
                    <a:pt x="3570" y="1674"/>
                    <a:pt x="3650" y="1633"/>
                  </a:cubicBezTo>
                  <a:cubicBezTo>
                    <a:pt x="3731" y="1591"/>
                    <a:pt x="3738" y="1481"/>
                    <a:pt x="3654" y="1445"/>
                  </a:cubicBezTo>
                  <a:cubicBezTo>
                    <a:pt x="3571" y="1410"/>
                    <a:pt x="3493" y="1410"/>
                    <a:pt x="3493" y="1410"/>
                  </a:cubicBezTo>
                  <a:lnTo>
                    <a:pt x="2501" y="1410"/>
                  </a:lnTo>
                  <a:cubicBezTo>
                    <a:pt x="2454" y="1410"/>
                    <a:pt x="2423" y="1389"/>
                    <a:pt x="2402" y="1362"/>
                  </a:cubicBezTo>
                  <a:cubicBezTo>
                    <a:pt x="2362" y="1314"/>
                    <a:pt x="2331" y="1165"/>
                    <a:pt x="2297" y="1050"/>
                  </a:cubicBezTo>
                  <a:lnTo>
                    <a:pt x="2128" y="475"/>
                  </a:lnTo>
                  <a:cubicBezTo>
                    <a:pt x="2094" y="359"/>
                    <a:pt x="2039" y="195"/>
                    <a:pt x="1991" y="117"/>
                  </a:cubicBezTo>
                  <a:cubicBezTo>
                    <a:pt x="1919" y="0"/>
                    <a:pt x="1876" y="0"/>
                    <a:pt x="1876" y="0"/>
                  </a:cubicBezTo>
                  <a:lnTo>
                    <a:pt x="1867" y="0"/>
                  </a:lnTo>
                  <a:cubicBezTo>
                    <a:pt x="1867" y="0"/>
                    <a:pt x="1821" y="0"/>
                    <a:pt x="1749" y="116"/>
                  </a:cubicBezTo>
                  <a:cubicBezTo>
                    <a:pt x="1699" y="195"/>
                    <a:pt x="1644" y="359"/>
                    <a:pt x="1610" y="475"/>
                  </a:cubicBezTo>
                  <a:lnTo>
                    <a:pt x="1441" y="1050"/>
                  </a:lnTo>
                  <a:cubicBezTo>
                    <a:pt x="1407" y="1165"/>
                    <a:pt x="1376" y="1314"/>
                    <a:pt x="1336" y="1362"/>
                  </a:cubicBezTo>
                  <a:cubicBezTo>
                    <a:pt x="1315" y="1389"/>
                    <a:pt x="1284" y="1410"/>
                    <a:pt x="1237" y="1410"/>
                  </a:cubicBezTo>
                  <a:lnTo>
                    <a:pt x="245" y="1410"/>
                  </a:lnTo>
                  <a:cubicBezTo>
                    <a:pt x="245" y="1410"/>
                    <a:pt x="167" y="1410"/>
                    <a:pt x="84" y="1445"/>
                  </a:cubicBezTo>
                  <a:cubicBezTo>
                    <a:pt x="0" y="1481"/>
                    <a:pt x="4" y="1596"/>
                    <a:pt x="85" y="1637"/>
                  </a:cubicBezTo>
                  <a:cubicBezTo>
                    <a:pt x="166" y="1678"/>
                    <a:pt x="318" y="1754"/>
                    <a:pt x="420" y="1818"/>
                  </a:cubicBezTo>
                  <a:lnTo>
                    <a:pt x="938" y="2145"/>
                  </a:lnTo>
                  <a:cubicBezTo>
                    <a:pt x="1040" y="2209"/>
                    <a:pt x="1189" y="2307"/>
                    <a:pt x="1173" y="2388"/>
                  </a:cubicBezTo>
                  <a:cubicBezTo>
                    <a:pt x="1156" y="2470"/>
                    <a:pt x="1075" y="2616"/>
                    <a:pt x="1028" y="2727"/>
                  </a:cubicBezTo>
                  <a:lnTo>
                    <a:pt x="773" y="3328"/>
                  </a:lnTo>
                  <a:cubicBezTo>
                    <a:pt x="726" y="3439"/>
                    <a:pt x="676" y="3595"/>
                    <a:pt x="672" y="3678"/>
                  </a:cubicBezTo>
                  <a:cubicBezTo>
                    <a:pt x="667" y="3762"/>
                    <a:pt x="787" y="3785"/>
                    <a:pt x="885" y="3715"/>
                  </a:cubicBezTo>
                  <a:cubicBezTo>
                    <a:pt x="1100" y="3562"/>
                    <a:pt x="1437" y="3276"/>
                    <a:pt x="1636" y="3104"/>
                  </a:cubicBezTo>
                  <a:cubicBezTo>
                    <a:pt x="1727" y="3025"/>
                    <a:pt x="1826" y="2918"/>
                    <a:pt x="1876" y="2917"/>
                  </a:cubicBezTo>
                  <a:cubicBezTo>
                    <a:pt x="1925" y="2916"/>
                    <a:pt x="2020" y="3029"/>
                    <a:pt x="2113" y="3106"/>
                  </a:cubicBezTo>
                  <a:cubicBezTo>
                    <a:pt x="2311" y="3272"/>
                    <a:pt x="2644" y="3546"/>
                    <a:pt x="2874" y="3707"/>
                  </a:cubicBezTo>
                  <a:cubicBezTo>
                    <a:pt x="2973" y="3775"/>
                    <a:pt x="3087" y="3763"/>
                    <a:pt x="3080" y="36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  <p:sp>
          <p:nvSpPr>
            <p:cNvPr id="61" name="IconShape"/>
            <p:cNvSpPr>
              <a:spLocks noChangeAspect="1"/>
            </p:cNvSpPr>
            <p:nvPr/>
          </p:nvSpPr>
          <p:spPr bwMode="auto">
            <a:xfrm>
              <a:off x="3330895" y="3706839"/>
              <a:ext cx="278218" cy="281310"/>
            </a:xfrm>
            <a:custGeom>
              <a:avLst/>
              <a:gdLst>
                <a:gd name="T0" fmla="*/ 3080 w 3738"/>
                <a:gd name="T1" fmla="*/ 3682 h 3785"/>
                <a:gd name="T2" fmla="*/ 2976 w 3738"/>
                <a:gd name="T3" fmla="*/ 3336 h 3785"/>
                <a:gd name="T4" fmla="*/ 2642 w 3738"/>
                <a:gd name="T5" fmla="*/ 2535 h 3785"/>
                <a:gd name="T6" fmla="*/ 2634 w 3738"/>
                <a:gd name="T7" fmla="*/ 2260 h 3785"/>
                <a:gd name="T8" fmla="*/ 3319 w 3738"/>
                <a:gd name="T9" fmla="*/ 1820 h 3785"/>
                <a:gd name="T10" fmla="*/ 3650 w 3738"/>
                <a:gd name="T11" fmla="*/ 1633 h 3785"/>
                <a:gd name="T12" fmla="*/ 3654 w 3738"/>
                <a:gd name="T13" fmla="*/ 1445 h 3785"/>
                <a:gd name="T14" fmla="*/ 3493 w 3738"/>
                <a:gd name="T15" fmla="*/ 1410 h 3785"/>
                <a:gd name="T16" fmla="*/ 2501 w 3738"/>
                <a:gd name="T17" fmla="*/ 1410 h 3785"/>
                <a:gd name="T18" fmla="*/ 2402 w 3738"/>
                <a:gd name="T19" fmla="*/ 1362 h 3785"/>
                <a:gd name="T20" fmla="*/ 2297 w 3738"/>
                <a:gd name="T21" fmla="*/ 1050 h 3785"/>
                <a:gd name="T22" fmla="*/ 2128 w 3738"/>
                <a:gd name="T23" fmla="*/ 475 h 3785"/>
                <a:gd name="T24" fmla="*/ 1991 w 3738"/>
                <a:gd name="T25" fmla="*/ 117 h 3785"/>
                <a:gd name="T26" fmla="*/ 1876 w 3738"/>
                <a:gd name="T27" fmla="*/ 0 h 3785"/>
                <a:gd name="T28" fmla="*/ 1867 w 3738"/>
                <a:gd name="T29" fmla="*/ 0 h 3785"/>
                <a:gd name="T30" fmla="*/ 1749 w 3738"/>
                <a:gd name="T31" fmla="*/ 116 h 3785"/>
                <a:gd name="T32" fmla="*/ 1610 w 3738"/>
                <a:gd name="T33" fmla="*/ 475 h 3785"/>
                <a:gd name="T34" fmla="*/ 1441 w 3738"/>
                <a:gd name="T35" fmla="*/ 1050 h 3785"/>
                <a:gd name="T36" fmla="*/ 1336 w 3738"/>
                <a:gd name="T37" fmla="*/ 1362 h 3785"/>
                <a:gd name="T38" fmla="*/ 1237 w 3738"/>
                <a:gd name="T39" fmla="*/ 1410 h 3785"/>
                <a:gd name="T40" fmla="*/ 245 w 3738"/>
                <a:gd name="T41" fmla="*/ 1410 h 3785"/>
                <a:gd name="T42" fmla="*/ 84 w 3738"/>
                <a:gd name="T43" fmla="*/ 1445 h 3785"/>
                <a:gd name="T44" fmla="*/ 85 w 3738"/>
                <a:gd name="T45" fmla="*/ 1637 h 3785"/>
                <a:gd name="T46" fmla="*/ 420 w 3738"/>
                <a:gd name="T47" fmla="*/ 1818 h 3785"/>
                <a:gd name="T48" fmla="*/ 938 w 3738"/>
                <a:gd name="T49" fmla="*/ 2145 h 3785"/>
                <a:gd name="T50" fmla="*/ 1173 w 3738"/>
                <a:gd name="T51" fmla="*/ 2388 h 3785"/>
                <a:gd name="T52" fmla="*/ 1028 w 3738"/>
                <a:gd name="T53" fmla="*/ 2727 h 3785"/>
                <a:gd name="T54" fmla="*/ 773 w 3738"/>
                <a:gd name="T55" fmla="*/ 3328 h 3785"/>
                <a:gd name="T56" fmla="*/ 672 w 3738"/>
                <a:gd name="T57" fmla="*/ 3678 h 3785"/>
                <a:gd name="T58" fmla="*/ 885 w 3738"/>
                <a:gd name="T59" fmla="*/ 3715 h 3785"/>
                <a:gd name="T60" fmla="*/ 1636 w 3738"/>
                <a:gd name="T61" fmla="*/ 3104 h 3785"/>
                <a:gd name="T62" fmla="*/ 1876 w 3738"/>
                <a:gd name="T63" fmla="*/ 2917 h 3785"/>
                <a:gd name="T64" fmla="*/ 2113 w 3738"/>
                <a:gd name="T65" fmla="*/ 3106 h 3785"/>
                <a:gd name="T66" fmla="*/ 2874 w 3738"/>
                <a:gd name="T67" fmla="*/ 3707 h 3785"/>
                <a:gd name="T68" fmla="*/ 3080 w 3738"/>
                <a:gd name="T69" fmla="*/ 3682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8" h="3785">
                  <a:moveTo>
                    <a:pt x="3080" y="3682"/>
                  </a:moveTo>
                  <a:cubicBezTo>
                    <a:pt x="3073" y="3602"/>
                    <a:pt x="3022" y="3447"/>
                    <a:pt x="2976" y="3336"/>
                  </a:cubicBezTo>
                  <a:lnTo>
                    <a:pt x="2642" y="2535"/>
                  </a:lnTo>
                  <a:cubicBezTo>
                    <a:pt x="2531" y="2318"/>
                    <a:pt x="2634" y="2260"/>
                    <a:pt x="2634" y="2260"/>
                  </a:cubicBezTo>
                  <a:lnTo>
                    <a:pt x="3319" y="1820"/>
                  </a:lnTo>
                  <a:cubicBezTo>
                    <a:pt x="3420" y="1755"/>
                    <a:pt x="3570" y="1674"/>
                    <a:pt x="3650" y="1633"/>
                  </a:cubicBezTo>
                  <a:cubicBezTo>
                    <a:pt x="3731" y="1591"/>
                    <a:pt x="3738" y="1481"/>
                    <a:pt x="3654" y="1445"/>
                  </a:cubicBezTo>
                  <a:cubicBezTo>
                    <a:pt x="3571" y="1410"/>
                    <a:pt x="3493" y="1410"/>
                    <a:pt x="3493" y="1410"/>
                  </a:cubicBezTo>
                  <a:lnTo>
                    <a:pt x="2501" y="1410"/>
                  </a:lnTo>
                  <a:cubicBezTo>
                    <a:pt x="2454" y="1410"/>
                    <a:pt x="2423" y="1389"/>
                    <a:pt x="2402" y="1362"/>
                  </a:cubicBezTo>
                  <a:cubicBezTo>
                    <a:pt x="2362" y="1314"/>
                    <a:pt x="2331" y="1165"/>
                    <a:pt x="2297" y="1050"/>
                  </a:cubicBezTo>
                  <a:lnTo>
                    <a:pt x="2128" y="475"/>
                  </a:lnTo>
                  <a:cubicBezTo>
                    <a:pt x="2094" y="359"/>
                    <a:pt x="2039" y="195"/>
                    <a:pt x="1991" y="117"/>
                  </a:cubicBezTo>
                  <a:cubicBezTo>
                    <a:pt x="1919" y="0"/>
                    <a:pt x="1876" y="0"/>
                    <a:pt x="1876" y="0"/>
                  </a:cubicBezTo>
                  <a:lnTo>
                    <a:pt x="1867" y="0"/>
                  </a:lnTo>
                  <a:cubicBezTo>
                    <a:pt x="1867" y="0"/>
                    <a:pt x="1821" y="0"/>
                    <a:pt x="1749" y="116"/>
                  </a:cubicBezTo>
                  <a:cubicBezTo>
                    <a:pt x="1699" y="195"/>
                    <a:pt x="1644" y="359"/>
                    <a:pt x="1610" y="475"/>
                  </a:cubicBezTo>
                  <a:lnTo>
                    <a:pt x="1441" y="1050"/>
                  </a:lnTo>
                  <a:cubicBezTo>
                    <a:pt x="1407" y="1165"/>
                    <a:pt x="1376" y="1314"/>
                    <a:pt x="1336" y="1362"/>
                  </a:cubicBezTo>
                  <a:cubicBezTo>
                    <a:pt x="1315" y="1389"/>
                    <a:pt x="1284" y="1410"/>
                    <a:pt x="1237" y="1410"/>
                  </a:cubicBezTo>
                  <a:lnTo>
                    <a:pt x="245" y="1410"/>
                  </a:lnTo>
                  <a:cubicBezTo>
                    <a:pt x="245" y="1410"/>
                    <a:pt x="167" y="1410"/>
                    <a:pt x="84" y="1445"/>
                  </a:cubicBezTo>
                  <a:cubicBezTo>
                    <a:pt x="0" y="1481"/>
                    <a:pt x="4" y="1596"/>
                    <a:pt x="85" y="1637"/>
                  </a:cubicBezTo>
                  <a:cubicBezTo>
                    <a:pt x="166" y="1678"/>
                    <a:pt x="318" y="1754"/>
                    <a:pt x="420" y="1818"/>
                  </a:cubicBezTo>
                  <a:lnTo>
                    <a:pt x="938" y="2145"/>
                  </a:lnTo>
                  <a:cubicBezTo>
                    <a:pt x="1040" y="2209"/>
                    <a:pt x="1189" y="2307"/>
                    <a:pt x="1173" y="2388"/>
                  </a:cubicBezTo>
                  <a:cubicBezTo>
                    <a:pt x="1156" y="2470"/>
                    <a:pt x="1075" y="2616"/>
                    <a:pt x="1028" y="2727"/>
                  </a:cubicBezTo>
                  <a:lnTo>
                    <a:pt x="773" y="3328"/>
                  </a:lnTo>
                  <a:cubicBezTo>
                    <a:pt x="726" y="3439"/>
                    <a:pt x="676" y="3595"/>
                    <a:pt x="672" y="3678"/>
                  </a:cubicBezTo>
                  <a:cubicBezTo>
                    <a:pt x="667" y="3762"/>
                    <a:pt x="787" y="3785"/>
                    <a:pt x="885" y="3715"/>
                  </a:cubicBezTo>
                  <a:cubicBezTo>
                    <a:pt x="1100" y="3562"/>
                    <a:pt x="1437" y="3276"/>
                    <a:pt x="1636" y="3104"/>
                  </a:cubicBezTo>
                  <a:cubicBezTo>
                    <a:pt x="1727" y="3025"/>
                    <a:pt x="1826" y="2918"/>
                    <a:pt x="1876" y="2917"/>
                  </a:cubicBezTo>
                  <a:cubicBezTo>
                    <a:pt x="1925" y="2916"/>
                    <a:pt x="2020" y="3029"/>
                    <a:pt x="2113" y="3106"/>
                  </a:cubicBezTo>
                  <a:cubicBezTo>
                    <a:pt x="2311" y="3272"/>
                    <a:pt x="2644" y="3546"/>
                    <a:pt x="2874" y="3707"/>
                  </a:cubicBezTo>
                  <a:cubicBezTo>
                    <a:pt x="2973" y="3775"/>
                    <a:pt x="3087" y="3763"/>
                    <a:pt x="3080" y="36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  <p:sp>
          <p:nvSpPr>
            <p:cNvPr id="62" name="文本框 61"/>
            <p:cNvSpPr txBox="1"/>
            <p:nvPr/>
          </p:nvSpPr>
          <p:spPr bwMode="auto">
            <a:xfrm>
              <a:off x="1949217" y="2682096"/>
              <a:ext cx="1626528" cy="427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2318E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Text here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86852" y="4596261"/>
              <a:ext cx="4348123" cy="183592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/>
                <a:t>在此处添加你需要的文案，最好为标题的相关解释并有自己独特的语言风格。在此处添加你需要的文案，最好为标题的相关解释并有自己独特的语言风格。在此处添加你需要的文案，最好为标题的相关解释并有自己独特的语言风格。</a:t>
              </a:r>
              <a:endParaRPr lang="zh-CN" altLang="en-US" sz="1400" dirty="0"/>
            </a:p>
          </p:txBody>
        </p:sp>
        <p:sp>
          <p:nvSpPr>
            <p:cNvPr id="68" name="íṡ1íḑè"/>
            <p:cNvSpPr txBox="1"/>
            <p:nvPr/>
          </p:nvSpPr>
          <p:spPr bwMode="auto">
            <a:xfrm>
              <a:off x="886852" y="4154457"/>
              <a:ext cx="434812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12652" y="2081879"/>
            <a:ext cx="4932775" cy="1310609"/>
            <a:chOff x="725904" y="1943798"/>
            <a:chExt cx="4932775" cy="1310609"/>
          </a:xfrm>
        </p:grpSpPr>
        <p:sp>
          <p:nvSpPr>
            <p:cNvPr id="2" name="矩形 1"/>
            <p:cNvSpPr/>
            <p:nvPr/>
          </p:nvSpPr>
          <p:spPr>
            <a:xfrm>
              <a:off x="4373218" y="1943798"/>
              <a:ext cx="1285461" cy="1285461"/>
            </a:xfrm>
            <a:prstGeom prst="rect">
              <a:avLst/>
            </a:prstGeom>
            <a:noFill/>
            <a:ln w="76200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scroll_336460"/>
            <p:cNvSpPr>
              <a:spLocks noChangeAspect="1"/>
            </p:cNvSpPr>
            <p:nvPr/>
          </p:nvSpPr>
          <p:spPr bwMode="auto">
            <a:xfrm>
              <a:off x="4711104" y="2282606"/>
              <a:ext cx="609685" cy="608764"/>
            </a:xfrm>
            <a:custGeom>
              <a:avLst/>
              <a:gdLst>
                <a:gd name="T0" fmla="*/ 1422 w 6827"/>
                <a:gd name="T1" fmla="*/ 0 h 6827"/>
                <a:gd name="T2" fmla="*/ 569 w 6827"/>
                <a:gd name="T3" fmla="*/ 5120 h 6827"/>
                <a:gd name="T4" fmla="*/ 0 w 6827"/>
                <a:gd name="T5" fmla="*/ 5404 h 6827"/>
                <a:gd name="T6" fmla="*/ 1138 w 6827"/>
                <a:gd name="T7" fmla="*/ 6827 h 6827"/>
                <a:gd name="T8" fmla="*/ 5120 w 6827"/>
                <a:gd name="T9" fmla="*/ 5689 h 6827"/>
                <a:gd name="T10" fmla="*/ 5120 w 6827"/>
                <a:gd name="T11" fmla="*/ 2844 h 6827"/>
                <a:gd name="T12" fmla="*/ 6827 w 6827"/>
                <a:gd name="T13" fmla="*/ 2560 h 6827"/>
                <a:gd name="T14" fmla="*/ 5689 w 6827"/>
                <a:gd name="T15" fmla="*/ 0 h 6827"/>
                <a:gd name="T16" fmla="*/ 2560 w 6827"/>
                <a:gd name="T17" fmla="*/ 1422 h 6827"/>
                <a:gd name="T18" fmla="*/ 2560 w 6827"/>
                <a:gd name="T19" fmla="*/ 1991 h 6827"/>
                <a:gd name="T20" fmla="*/ 1707 w 6827"/>
                <a:gd name="T21" fmla="*/ 1707 h 6827"/>
                <a:gd name="T22" fmla="*/ 1991 w 6827"/>
                <a:gd name="T23" fmla="*/ 2560 h 6827"/>
                <a:gd name="T24" fmla="*/ 1991 w 6827"/>
                <a:gd name="T25" fmla="*/ 3129 h 6827"/>
                <a:gd name="T26" fmla="*/ 1991 w 6827"/>
                <a:gd name="T27" fmla="*/ 2560 h 6827"/>
                <a:gd name="T28" fmla="*/ 2560 w 6827"/>
                <a:gd name="T29" fmla="*/ 3698 h 6827"/>
                <a:gd name="T30" fmla="*/ 2560 w 6827"/>
                <a:gd name="T31" fmla="*/ 4267 h 6827"/>
                <a:gd name="T32" fmla="*/ 1707 w 6827"/>
                <a:gd name="T33" fmla="*/ 3982 h 6827"/>
                <a:gd name="T34" fmla="*/ 1138 w 6827"/>
                <a:gd name="T35" fmla="*/ 6258 h 6827"/>
                <a:gd name="T36" fmla="*/ 2844 w 6827"/>
                <a:gd name="T37" fmla="*/ 5689 h 6827"/>
                <a:gd name="T38" fmla="*/ 2875 w 6827"/>
                <a:gd name="T39" fmla="*/ 5941 h 6827"/>
                <a:gd name="T40" fmla="*/ 2938 w 6827"/>
                <a:gd name="T41" fmla="*/ 6139 h 6827"/>
                <a:gd name="T42" fmla="*/ 1138 w 6827"/>
                <a:gd name="T43" fmla="*/ 6258 h 6827"/>
                <a:gd name="T44" fmla="*/ 3413 w 6827"/>
                <a:gd name="T45" fmla="*/ 4267 h 6827"/>
                <a:gd name="T46" fmla="*/ 3413 w 6827"/>
                <a:gd name="T47" fmla="*/ 3698 h 6827"/>
                <a:gd name="T48" fmla="*/ 3982 w 6827"/>
                <a:gd name="T49" fmla="*/ 3982 h 6827"/>
                <a:gd name="T50" fmla="*/ 3698 w 6827"/>
                <a:gd name="T51" fmla="*/ 3129 h 6827"/>
                <a:gd name="T52" fmla="*/ 2844 w 6827"/>
                <a:gd name="T53" fmla="*/ 2844 h 6827"/>
                <a:gd name="T54" fmla="*/ 3698 w 6827"/>
                <a:gd name="T55" fmla="*/ 2560 h 6827"/>
                <a:gd name="T56" fmla="*/ 3698 w 6827"/>
                <a:gd name="T57" fmla="*/ 3129 h 6827"/>
                <a:gd name="T58" fmla="*/ 3413 w 6827"/>
                <a:gd name="T59" fmla="*/ 1991 h 6827"/>
                <a:gd name="T60" fmla="*/ 3413 w 6827"/>
                <a:gd name="T61" fmla="*/ 1422 h 6827"/>
                <a:gd name="T62" fmla="*/ 3982 w 6827"/>
                <a:gd name="T63" fmla="*/ 1707 h 6827"/>
                <a:gd name="T64" fmla="*/ 6258 w 6827"/>
                <a:gd name="T65" fmla="*/ 2276 h 6827"/>
                <a:gd name="T66" fmla="*/ 5120 w 6827"/>
                <a:gd name="T67" fmla="*/ 1138 h 6827"/>
                <a:gd name="T68" fmla="*/ 6258 w 6827"/>
                <a:gd name="T69" fmla="*/ 113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27" h="6827">
                  <a:moveTo>
                    <a:pt x="5689" y="0"/>
                  </a:moveTo>
                  <a:lnTo>
                    <a:pt x="1422" y="0"/>
                  </a:lnTo>
                  <a:cubicBezTo>
                    <a:pt x="952" y="0"/>
                    <a:pt x="569" y="383"/>
                    <a:pt x="569" y="853"/>
                  </a:cubicBezTo>
                  <a:lnTo>
                    <a:pt x="569" y="5120"/>
                  </a:lnTo>
                  <a:lnTo>
                    <a:pt x="284" y="5120"/>
                  </a:lnTo>
                  <a:cubicBezTo>
                    <a:pt x="127" y="5120"/>
                    <a:pt x="0" y="5247"/>
                    <a:pt x="0" y="5404"/>
                  </a:cubicBezTo>
                  <a:lnTo>
                    <a:pt x="0" y="5689"/>
                  </a:lnTo>
                  <a:cubicBezTo>
                    <a:pt x="0" y="6316"/>
                    <a:pt x="510" y="6827"/>
                    <a:pt x="1138" y="6827"/>
                  </a:cubicBezTo>
                  <a:lnTo>
                    <a:pt x="3982" y="6827"/>
                  </a:lnTo>
                  <a:cubicBezTo>
                    <a:pt x="4610" y="6827"/>
                    <a:pt x="5120" y="6316"/>
                    <a:pt x="5120" y="5689"/>
                  </a:cubicBezTo>
                  <a:lnTo>
                    <a:pt x="5120" y="5404"/>
                  </a:lnTo>
                  <a:lnTo>
                    <a:pt x="5120" y="2844"/>
                  </a:lnTo>
                  <a:lnTo>
                    <a:pt x="6542" y="2844"/>
                  </a:lnTo>
                  <a:cubicBezTo>
                    <a:pt x="6700" y="2844"/>
                    <a:pt x="6827" y="2717"/>
                    <a:pt x="6827" y="2560"/>
                  </a:cubicBezTo>
                  <a:lnTo>
                    <a:pt x="6827" y="1138"/>
                  </a:lnTo>
                  <a:cubicBezTo>
                    <a:pt x="6827" y="510"/>
                    <a:pt x="6316" y="0"/>
                    <a:pt x="5689" y="0"/>
                  </a:cubicBezTo>
                  <a:close/>
                  <a:moveTo>
                    <a:pt x="1991" y="1422"/>
                  </a:moveTo>
                  <a:lnTo>
                    <a:pt x="2560" y="1422"/>
                  </a:lnTo>
                  <a:cubicBezTo>
                    <a:pt x="2717" y="1422"/>
                    <a:pt x="2844" y="1550"/>
                    <a:pt x="2844" y="1707"/>
                  </a:cubicBezTo>
                  <a:cubicBezTo>
                    <a:pt x="2844" y="1864"/>
                    <a:pt x="2717" y="1991"/>
                    <a:pt x="2560" y="1991"/>
                  </a:cubicBezTo>
                  <a:lnTo>
                    <a:pt x="1991" y="1991"/>
                  </a:lnTo>
                  <a:cubicBezTo>
                    <a:pt x="1834" y="1991"/>
                    <a:pt x="1707" y="1864"/>
                    <a:pt x="1707" y="1707"/>
                  </a:cubicBezTo>
                  <a:cubicBezTo>
                    <a:pt x="1707" y="1550"/>
                    <a:pt x="1834" y="1422"/>
                    <a:pt x="1991" y="1422"/>
                  </a:cubicBezTo>
                  <a:close/>
                  <a:moveTo>
                    <a:pt x="1991" y="2560"/>
                  </a:moveTo>
                  <a:cubicBezTo>
                    <a:pt x="2148" y="2560"/>
                    <a:pt x="2276" y="2687"/>
                    <a:pt x="2276" y="2844"/>
                  </a:cubicBezTo>
                  <a:cubicBezTo>
                    <a:pt x="2276" y="3001"/>
                    <a:pt x="2148" y="3129"/>
                    <a:pt x="1991" y="3129"/>
                  </a:cubicBezTo>
                  <a:cubicBezTo>
                    <a:pt x="1834" y="3129"/>
                    <a:pt x="1707" y="3001"/>
                    <a:pt x="1707" y="2844"/>
                  </a:cubicBezTo>
                  <a:cubicBezTo>
                    <a:pt x="1707" y="2687"/>
                    <a:pt x="1834" y="2560"/>
                    <a:pt x="1991" y="2560"/>
                  </a:cubicBezTo>
                  <a:close/>
                  <a:moveTo>
                    <a:pt x="1991" y="3698"/>
                  </a:moveTo>
                  <a:lnTo>
                    <a:pt x="2560" y="3698"/>
                  </a:lnTo>
                  <a:cubicBezTo>
                    <a:pt x="2717" y="3698"/>
                    <a:pt x="2844" y="3825"/>
                    <a:pt x="2844" y="3982"/>
                  </a:cubicBezTo>
                  <a:cubicBezTo>
                    <a:pt x="2844" y="4139"/>
                    <a:pt x="2717" y="4267"/>
                    <a:pt x="2560" y="4267"/>
                  </a:cubicBezTo>
                  <a:lnTo>
                    <a:pt x="1991" y="4267"/>
                  </a:lnTo>
                  <a:cubicBezTo>
                    <a:pt x="1834" y="4267"/>
                    <a:pt x="1707" y="4139"/>
                    <a:pt x="1707" y="3982"/>
                  </a:cubicBezTo>
                  <a:cubicBezTo>
                    <a:pt x="1707" y="3825"/>
                    <a:pt x="1834" y="3698"/>
                    <a:pt x="1991" y="3698"/>
                  </a:cubicBezTo>
                  <a:close/>
                  <a:moveTo>
                    <a:pt x="1138" y="6258"/>
                  </a:moveTo>
                  <a:cubicBezTo>
                    <a:pt x="824" y="6258"/>
                    <a:pt x="569" y="6003"/>
                    <a:pt x="569" y="5689"/>
                  </a:cubicBezTo>
                  <a:lnTo>
                    <a:pt x="2844" y="5689"/>
                  </a:lnTo>
                  <a:cubicBezTo>
                    <a:pt x="2844" y="5759"/>
                    <a:pt x="2853" y="5827"/>
                    <a:pt x="2865" y="5893"/>
                  </a:cubicBezTo>
                  <a:cubicBezTo>
                    <a:pt x="2868" y="5909"/>
                    <a:pt x="2871" y="5925"/>
                    <a:pt x="2875" y="5941"/>
                  </a:cubicBezTo>
                  <a:cubicBezTo>
                    <a:pt x="2890" y="6006"/>
                    <a:pt x="2908" y="6069"/>
                    <a:pt x="2933" y="6129"/>
                  </a:cubicBezTo>
                  <a:cubicBezTo>
                    <a:pt x="2935" y="6133"/>
                    <a:pt x="2937" y="6136"/>
                    <a:pt x="2938" y="6139"/>
                  </a:cubicBezTo>
                  <a:cubicBezTo>
                    <a:pt x="2956" y="6180"/>
                    <a:pt x="2975" y="6220"/>
                    <a:pt x="2997" y="6258"/>
                  </a:cubicBezTo>
                  <a:lnTo>
                    <a:pt x="1138" y="6258"/>
                  </a:lnTo>
                  <a:close/>
                  <a:moveTo>
                    <a:pt x="3698" y="4267"/>
                  </a:moveTo>
                  <a:lnTo>
                    <a:pt x="3413" y="4267"/>
                  </a:lnTo>
                  <a:cubicBezTo>
                    <a:pt x="3256" y="4267"/>
                    <a:pt x="3129" y="4139"/>
                    <a:pt x="3129" y="3982"/>
                  </a:cubicBezTo>
                  <a:cubicBezTo>
                    <a:pt x="3129" y="3825"/>
                    <a:pt x="3256" y="3698"/>
                    <a:pt x="3413" y="3698"/>
                  </a:cubicBezTo>
                  <a:lnTo>
                    <a:pt x="3698" y="3698"/>
                  </a:lnTo>
                  <a:cubicBezTo>
                    <a:pt x="3855" y="3698"/>
                    <a:pt x="3982" y="3825"/>
                    <a:pt x="3982" y="3982"/>
                  </a:cubicBezTo>
                  <a:cubicBezTo>
                    <a:pt x="3982" y="4139"/>
                    <a:pt x="3855" y="4267"/>
                    <a:pt x="3698" y="4267"/>
                  </a:cubicBezTo>
                  <a:close/>
                  <a:moveTo>
                    <a:pt x="3698" y="3129"/>
                  </a:moveTo>
                  <a:lnTo>
                    <a:pt x="3129" y="3129"/>
                  </a:lnTo>
                  <a:cubicBezTo>
                    <a:pt x="2972" y="3129"/>
                    <a:pt x="2844" y="3001"/>
                    <a:pt x="2844" y="2844"/>
                  </a:cubicBezTo>
                  <a:cubicBezTo>
                    <a:pt x="2844" y="2687"/>
                    <a:pt x="2972" y="2560"/>
                    <a:pt x="3129" y="2560"/>
                  </a:cubicBezTo>
                  <a:lnTo>
                    <a:pt x="3698" y="2560"/>
                  </a:lnTo>
                  <a:cubicBezTo>
                    <a:pt x="3855" y="2560"/>
                    <a:pt x="3982" y="2687"/>
                    <a:pt x="3982" y="2844"/>
                  </a:cubicBezTo>
                  <a:cubicBezTo>
                    <a:pt x="3982" y="3001"/>
                    <a:pt x="3855" y="3129"/>
                    <a:pt x="3698" y="3129"/>
                  </a:cubicBezTo>
                  <a:close/>
                  <a:moveTo>
                    <a:pt x="3698" y="1991"/>
                  </a:moveTo>
                  <a:lnTo>
                    <a:pt x="3413" y="1991"/>
                  </a:lnTo>
                  <a:cubicBezTo>
                    <a:pt x="3256" y="1991"/>
                    <a:pt x="3129" y="1864"/>
                    <a:pt x="3129" y="1707"/>
                  </a:cubicBezTo>
                  <a:cubicBezTo>
                    <a:pt x="3129" y="1550"/>
                    <a:pt x="3256" y="1422"/>
                    <a:pt x="3413" y="1422"/>
                  </a:cubicBezTo>
                  <a:lnTo>
                    <a:pt x="3698" y="1422"/>
                  </a:lnTo>
                  <a:cubicBezTo>
                    <a:pt x="3855" y="1422"/>
                    <a:pt x="3982" y="1550"/>
                    <a:pt x="3982" y="1707"/>
                  </a:cubicBezTo>
                  <a:cubicBezTo>
                    <a:pt x="3982" y="1864"/>
                    <a:pt x="3855" y="1991"/>
                    <a:pt x="3698" y="1991"/>
                  </a:cubicBezTo>
                  <a:close/>
                  <a:moveTo>
                    <a:pt x="6258" y="2276"/>
                  </a:moveTo>
                  <a:lnTo>
                    <a:pt x="5120" y="2276"/>
                  </a:lnTo>
                  <a:lnTo>
                    <a:pt x="5120" y="1138"/>
                  </a:lnTo>
                  <a:cubicBezTo>
                    <a:pt x="5120" y="824"/>
                    <a:pt x="5375" y="569"/>
                    <a:pt x="5689" y="569"/>
                  </a:cubicBezTo>
                  <a:cubicBezTo>
                    <a:pt x="6003" y="569"/>
                    <a:pt x="6258" y="824"/>
                    <a:pt x="6258" y="1138"/>
                  </a:cubicBezTo>
                  <a:lnTo>
                    <a:pt x="6258" y="2276"/>
                  </a:ln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  <p:sp>
          <p:nvSpPr>
            <p:cNvPr id="13" name="íṡ1íḑè"/>
            <p:cNvSpPr txBox="1"/>
            <p:nvPr/>
          </p:nvSpPr>
          <p:spPr bwMode="auto">
            <a:xfrm>
              <a:off x="2641075" y="1943798"/>
              <a:ext cx="1394253" cy="4932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5904" y="2423410"/>
              <a:ext cx="3309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0297" y="4089657"/>
            <a:ext cx="4805130" cy="1310609"/>
            <a:chOff x="853549" y="3951576"/>
            <a:chExt cx="4805130" cy="1310609"/>
          </a:xfrm>
        </p:grpSpPr>
        <p:sp>
          <p:nvSpPr>
            <p:cNvPr id="7" name="矩形 6"/>
            <p:cNvSpPr/>
            <p:nvPr/>
          </p:nvSpPr>
          <p:spPr>
            <a:xfrm>
              <a:off x="4373218" y="3951645"/>
              <a:ext cx="1285461" cy="1285461"/>
            </a:xfrm>
            <a:prstGeom prst="rect">
              <a:avLst/>
            </a:prstGeom>
            <a:noFill/>
            <a:ln w="76200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e-book-with-right-arrow_56815"/>
            <p:cNvSpPr>
              <a:spLocks noChangeAspect="1"/>
            </p:cNvSpPr>
            <p:nvPr/>
          </p:nvSpPr>
          <p:spPr bwMode="auto">
            <a:xfrm>
              <a:off x="4711105" y="4303858"/>
              <a:ext cx="609685" cy="600159"/>
            </a:xfrm>
            <a:custGeom>
              <a:avLst/>
              <a:gdLst>
                <a:gd name="connsiteX0" fmla="*/ 61325 w 600865"/>
                <a:gd name="connsiteY0" fmla="*/ 421052 h 591477"/>
                <a:gd name="connsiteX1" fmla="*/ 46981 w 600865"/>
                <a:gd name="connsiteY1" fmla="*/ 435373 h 591477"/>
                <a:gd name="connsiteX2" fmla="*/ 46981 w 600865"/>
                <a:gd name="connsiteY2" fmla="*/ 462226 h 591477"/>
                <a:gd name="connsiteX3" fmla="*/ 61325 w 600865"/>
                <a:gd name="connsiteY3" fmla="*/ 476548 h 591477"/>
                <a:gd name="connsiteX4" fmla="*/ 96466 w 600865"/>
                <a:gd name="connsiteY4" fmla="*/ 476548 h 591477"/>
                <a:gd name="connsiteX5" fmla="*/ 96466 w 600865"/>
                <a:gd name="connsiteY5" fmla="*/ 446830 h 591477"/>
                <a:gd name="connsiteX6" fmla="*/ 222329 w 600865"/>
                <a:gd name="connsiteY6" fmla="*/ 446830 h 591477"/>
                <a:gd name="connsiteX7" fmla="*/ 222329 w 600865"/>
                <a:gd name="connsiteY7" fmla="*/ 476548 h 591477"/>
                <a:gd name="connsiteX8" fmla="*/ 417040 w 600865"/>
                <a:gd name="connsiteY8" fmla="*/ 476548 h 591477"/>
                <a:gd name="connsiteX9" fmla="*/ 415965 w 600865"/>
                <a:gd name="connsiteY9" fmla="*/ 421052 h 591477"/>
                <a:gd name="connsiteX10" fmla="*/ 144531 w 600865"/>
                <a:gd name="connsiteY10" fmla="*/ 286072 h 591477"/>
                <a:gd name="connsiteX11" fmla="*/ 174638 w 600865"/>
                <a:gd name="connsiteY11" fmla="*/ 286072 h 591477"/>
                <a:gd name="connsiteX12" fmla="*/ 188975 w 600865"/>
                <a:gd name="connsiteY12" fmla="*/ 300392 h 591477"/>
                <a:gd name="connsiteX13" fmla="*/ 188975 w 600865"/>
                <a:gd name="connsiteY13" fmla="*/ 330462 h 591477"/>
                <a:gd name="connsiteX14" fmla="*/ 174638 w 600865"/>
                <a:gd name="connsiteY14" fmla="*/ 344782 h 591477"/>
                <a:gd name="connsiteX15" fmla="*/ 144531 w 600865"/>
                <a:gd name="connsiteY15" fmla="*/ 344782 h 591477"/>
                <a:gd name="connsiteX16" fmla="*/ 130194 w 600865"/>
                <a:gd name="connsiteY16" fmla="*/ 330462 h 591477"/>
                <a:gd name="connsiteX17" fmla="*/ 130194 w 600865"/>
                <a:gd name="connsiteY17" fmla="*/ 300392 h 591477"/>
                <a:gd name="connsiteX18" fmla="*/ 144531 w 600865"/>
                <a:gd name="connsiteY18" fmla="*/ 286072 h 591477"/>
                <a:gd name="connsiteX19" fmla="*/ 143772 w 600865"/>
                <a:gd name="connsiteY19" fmla="*/ 184035 h 591477"/>
                <a:gd name="connsiteX20" fmla="*/ 173916 w 600865"/>
                <a:gd name="connsiteY20" fmla="*/ 184035 h 591477"/>
                <a:gd name="connsiteX21" fmla="*/ 188270 w 600865"/>
                <a:gd name="connsiteY21" fmla="*/ 198355 h 591477"/>
                <a:gd name="connsiteX22" fmla="*/ 188270 w 600865"/>
                <a:gd name="connsiteY22" fmla="*/ 228425 h 591477"/>
                <a:gd name="connsiteX23" fmla="*/ 173916 w 600865"/>
                <a:gd name="connsiteY23" fmla="*/ 242745 h 591477"/>
                <a:gd name="connsiteX24" fmla="*/ 143772 w 600865"/>
                <a:gd name="connsiteY24" fmla="*/ 242745 h 591477"/>
                <a:gd name="connsiteX25" fmla="*/ 129418 w 600865"/>
                <a:gd name="connsiteY25" fmla="*/ 228425 h 591477"/>
                <a:gd name="connsiteX26" fmla="*/ 129418 w 600865"/>
                <a:gd name="connsiteY26" fmla="*/ 198355 h 591477"/>
                <a:gd name="connsiteX27" fmla="*/ 143772 w 600865"/>
                <a:gd name="connsiteY27" fmla="*/ 184035 h 591477"/>
                <a:gd name="connsiteX28" fmla="*/ 143772 w 600865"/>
                <a:gd name="connsiteY28" fmla="*/ 81644 h 591477"/>
                <a:gd name="connsiteX29" fmla="*/ 173916 w 600865"/>
                <a:gd name="connsiteY29" fmla="*/ 81644 h 591477"/>
                <a:gd name="connsiteX30" fmla="*/ 188270 w 600865"/>
                <a:gd name="connsiteY30" fmla="*/ 95964 h 591477"/>
                <a:gd name="connsiteX31" fmla="*/ 188270 w 600865"/>
                <a:gd name="connsiteY31" fmla="*/ 126034 h 591477"/>
                <a:gd name="connsiteX32" fmla="*/ 173916 w 600865"/>
                <a:gd name="connsiteY32" fmla="*/ 140354 h 591477"/>
                <a:gd name="connsiteX33" fmla="*/ 143772 w 600865"/>
                <a:gd name="connsiteY33" fmla="*/ 140354 h 591477"/>
                <a:gd name="connsiteX34" fmla="*/ 129418 w 600865"/>
                <a:gd name="connsiteY34" fmla="*/ 126034 h 591477"/>
                <a:gd name="connsiteX35" fmla="*/ 129418 w 600865"/>
                <a:gd name="connsiteY35" fmla="*/ 95964 h 591477"/>
                <a:gd name="connsiteX36" fmla="*/ 143772 w 600865"/>
                <a:gd name="connsiteY36" fmla="*/ 81644 h 591477"/>
                <a:gd name="connsiteX37" fmla="*/ 463494 w 600865"/>
                <a:gd name="connsiteY37" fmla="*/ 7398 h 591477"/>
                <a:gd name="connsiteX38" fmla="*/ 487293 w 600865"/>
                <a:gd name="connsiteY38" fmla="*/ 17916 h 591477"/>
                <a:gd name="connsiteX39" fmla="*/ 590915 w 600865"/>
                <a:gd name="connsiteY39" fmla="*/ 121747 h 591477"/>
                <a:gd name="connsiteX40" fmla="*/ 590915 w 600865"/>
                <a:gd name="connsiteY40" fmla="*/ 167577 h 591477"/>
                <a:gd name="connsiteX41" fmla="*/ 487293 w 600865"/>
                <a:gd name="connsiteY41" fmla="*/ 271408 h 591477"/>
                <a:gd name="connsiteX42" fmla="*/ 440323 w 600865"/>
                <a:gd name="connsiteY42" fmla="*/ 271767 h 591477"/>
                <a:gd name="connsiteX43" fmla="*/ 441398 w 600865"/>
                <a:gd name="connsiteY43" fmla="*/ 224863 h 591477"/>
                <a:gd name="connsiteX44" fmla="*/ 488010 w 600865"/>
                <a:gd name="connsiteY44" fmla="*/ 178318 h 591477"/>
                <a:gd name="connsiteX45" fmla="*/ 298693 w 600865"/>
                <a:gd name="connsiteY45" fmla="*/ 178318 h 591477"/>
                <a:gd name="connsiteX46" fmla="*/ 274312 w 600865"/>
                <a:gd name="connsiteY46" fmla="*/ 167577 h 591477"/>
                <a:gd name="connsiteX47" fmla="*/ 282558 w 600865"/>
                <a:gd name="connsiteY47" fmla="*/ 113154 h 591477"/>
                <a:gd name="connsiteX48" fmla="*/ 298335 w 600865"/>
                <a:gd name="connsiteY48" fmla="*/ 108858 h 591477"/>
                <a:gd name="connsiteX49" fmla="*/ 487652 w 600865"/>
                <a:gd name="connsiteY49" fmla="*/ 108858 h 591477"/>
                <a:gd name="connsiteX50" fmla="*/ 440681 w 600865"/>
                <a:gd name="connsiteY50" fmla="*/ 62671 h 591477"/>
                <a:gd name="connsiteX51" fmla="*/ 439964 w 600865"/>
                <a:gd name="connsiteY51" fmla="*/ 16483 h 591477"/>
                <a:gd name="connsiteX52" fmla="*/ 463494 w 600865"/>
                <a:gd name="connsiteY52" fmla="*/ 7398 h 591477"/>
                <a:gd name="connsiteX53" fmla="*/ 28335 w 600865"/>
                <a:gd name="connsiteY53" fmla="*/ 0 h 591477"/>
                <a:gd name="connsiteX54" fmla="*/ 417758 w 600865"/>
                <a:gd name="connsiteY54" fmla="*/ 0 h 591477"/>
                <a:gd name="connsiteX55" fmla="*/ 403056 w 600865"/>
                <a:gd name="connsiteY55" fmla="*/ 47261 h 591477"/>
                <a:gd name="connsiteX56" fmla="*/ 107941 w 600865"/>
                <a:gd name="connsiteY56" fmla="*/ 47261 h 591477"/>
                <a:gd name="connsiteX57" fmla="*/ 93597 w 600865"/>
                <a:gd name="connsiteY57" fmla="*/ 61582 h 591477"/>
                <a:gd name="connsiteX58" fmla="*/ 93597 w 600865"/>
                <a:gd name="connsiteY58" fmla="*/ 360543 h 591477"/>
                <a:gd name="connsiteX59" fmla="*/ 107941 w 600865"/>
                <a:gd name="connsiteY59" fmla="*/ 374865 h 591477"/>
                <a:gd name="connsiteX60" fmla="*/ 415606 w 600865"/>
                <a:gd name="connsiteY60" fmla="*/ 374865 h 591477"/>
                <a:gd name="connsiteX61" fmla="*/ 429949 w 600865"/>
                <a:gd name="connsiteY61" fmla="*/ 360543 h 591477"/>
                <a:gd name="connsiteX62" fmla="*/ 429949 w 600865"/>
                <a:gd name="connsiteY62" fmla="*/ 295739 h 591477"/>
                <a:gd name="connsiteX63" fmla="*/ 477283 w 600865"/>
                <a:gd name="connsiteY63" fmla="*/ 305048 h 591477"/>
                <a:gd name="connsiteX64" fmla="*/ 477283 w 600865"/>
                <a:gd name="connsiteY64" fmla="*/ 393483 h 591477"/>
                <a:gd name="connsiteX65" fmla="*/ 475848 w 600865"/>
                <a:gd name="connsiteY65" fmla="*/ 404940 h 591477"/>
                <a:gd name="connsiteX66" fmla="*/ 470111 w 600865"/>
                <a:gd name="connsiteY66" fmla="*/ 416397 h 591477"/>
                <a:gd name="connsiteX67" fmla="*/ 462222 w 600865"/>
                <a:gd name="connsiteY67" fmla="*/ 433941 h 591477"/>
                <a:gd name="connsiteX68" fmla="*/ 472262 w 600865"/>
                <a:gd name="connsiteY68" fmla="*/ 486573 h 591477"/>
                <a:gd name="connsiteX69" fmla="*/ 470470 w 600865"/>
                <a:gd name="connsiteY69" fmla="*/ 516290 h 591477"/>
                <a:gd name="connsiteX70" fmla="*/ 452182 w 600865"/>
                <a:gd name="connsiteY70" fmla="*/ 523808 h 591477"/>
                <a:gd name="connsiteX71" fmla="*/ 222329 w 600865"/>
                <a:gd name="connsiteY71" fmla="*/ 523808 h 591477"/>
                <a:gd name="connsiteX72" fmla="*/ 222329 w 600865"/>
                <a:gd name="connsiteY72" fmla="*/ 577156 h 591477"/>
                <a:gd name="connsiteX73" fmla="*/ 197945 w 600865"/>
                <a:gd name="connsiteY73" fmla="*/ 586823 h 591477"/>
                <a:gd name="connsiteX74" fmla="*/ 169617 w 600865"/>
                <a:gd name="connsiteY74" fmla="*/ 557106 h 591477"/>
                <a:gd name="connsiteX75" fmla="*/ 149178 w 600865"/>
                <a:gd name="connsiteY75" fmla="*/ 557106 h 591477"/>
                <a:gd name="connsiteX76" fmla="*/ 120850 w 600865"/>
                <a:gd name="connsiteY76" fmla="*/ 586823 h 591477"/>
                <a:gd name="connsiteX77" fmla="*/ 96466 w 600865"/>
                <a:gd name="connsiteY77" fmla="*/ 577156 h 591477"/>
                <a:gd name="connsiteX78" fmla="*/ 96466 w 600865"/>
                <a:gd name="connsiteY78" fmla="*/ 523808 h 591477"/>
                <a:gd name="connsiteX79" fmla="*/ 28335 w 600865"/>
                <a:gd name="connsiteY79" fmla="*/ 523808 h 591477"/>
                <a:gd name="connsiteX80" fmla="*/ 7 w 600865"/>
                <a:gd name="connsiteY80" fmla="*/ 494807 h 591477"/>
                <a:gd name="connsiteX81" fmla="*/ 7 w 600865"/>
                <a:gd name="connsiteY81" fmla="*/ 397421 h 591477"/>
                <a:gd name="connsiteX82" fmla="*/ 7 w 600865"/>
                <a:gd name="connsiteY82" fmla="*/ 28285 h 591477"/>
                <a:gd name="connsiteX83" fmla="*/ 28335 w 600865"/>
                <a:gd name="connsiteY83" fmla="*/ 0 h 59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0865" h="591477">
                  <a:moveTo>
                    <a:pt x="61325" y="421052"/>
                  </a:moveTo>
                  <a:cubicBezTo>
                    <a:pt x="53077" y="421052"/>
                    <a:pt x="46981" y="427854"/>
                    <a:pt x="46981" y="435373"/>
                  </a:cubicBezTo>
                  <a:lnTo>
                    <a:pt x="46981" y="462226"/>
                  </a:lnTo>
                  <a:cubicBezTo>
                    <a:pt x="46981" y="470461"/>
                    <a:pt x="53436" y="476548"/>
                    <a:pt x="61325" y="476548"/>
                  </a:cubicBezTo>
                  <a:lnTo>
                    <a:pt x="96466" y="476548"/>
                  </a:lnTo>
                  <a:lnTo>
                    <a:pt x="96466" y="446830"/>
                  </a:lnTo>
                  <a:lnTo>
                    <a:pt x="222329" y="446830"/>
                  </a:lnTo>
                  <a:lnTo>
                    <a:pt x="222329" y="476548"/>
                  </a:lnTo>
                  <a:lnTo>
                    <a:pt x="417040" y="476548"/>
                  </a:lnTo>
                  <a:cubicBezTo>
                    <a:pt x="413096" y="461152"/>
                    <a:pt x="411303" y="442176"/>
                    <a:pt x="415965" y="421052"/>
                  </a:cubicBezTo>
                  <a:close/>
                  <a:moveTo>
                    <a:pt x="144531" y="286072"/>
                  </a:moveTo>
                  <a:lnTo>
                    <a:pt x="174638" y="286072"/>
                  </a:lnTo>
                  <a:cubicBezTo>
                    <a:pt x="182165" y="286072"/>
                    <a:pt x="188258" y="292158"/>
                    <a:pt x="188975" y="300392"/>
                  </a:cubicBezTo>
                  <a:lnTo>
                    <a:pt x="188975" y="330462"/>
                  </a:lnTo>
                  <a:cubicBezTo>
                    <a:pt x="188975" y="338696"/>
                    <a:pt x="182165" y="344782"/>
                    <a:pt x="174638" y="344782"/>
                  </a:cubicBezTo>
                  <a:lnTo>
                    <a:pt x="144531" y="344782"/>
                  </a:lnTo>
                  <a:cubicBezTo>
                    <a:pt x="136287" y="344782"/>
                    <a:pt x="130194" y="337980"/>
                    <a:pt x="130194" y="330462"/>
                  </a:cubicBezTo>
                  <a:lnTo>
                    <a:pt x="130194" y="300392"/>
                  </a:lnTo>
                  <a:cubicBezTo>
                    <a:pt x="130194" y="292158"/>
                    <a:pt x="136646" y="286072"/>
                    <a:pt x="144531" y="286072"/>
                  </a:cubicBezTo>
                  <a:close/>
                  <a:moveTo>
                    <a:pt x="143772" y="184035"/>
                  </a:moveTo>
                  <a:lnTo>
                    <a:pt x="173916" y="184035"/>
                  </a:lnTo>
                  <a:cubicBezTo>
                    <a:pt x="182169" y="184035"/>
                    <a:pt x="188270" y="190479"/>
                    <a:pt x="188270" y="198355"/>
                  </a:cubicBezTo>
                  <a:lnTo>
                    <a:pt x="188270" y="228425"/>
                  </a:lnTo>
                  <a:cubicBezTo>
                    <a:pt x="188270" y="236301"/>
                    <a:pt x="181811" y="242745"/>
                    <a:pt x="173916" y="242745"/>
                  </a:cubicBezTo>
                  <a:lnTo>
                    <a:pt x="143772" y="242745"/>
                  </a:lnTo>
                  <a:cubicBezTo>
                    <a:pt x="135877" y="242745"/>
                    <a:pt x="129418" y="235943"/>
                    <a:pt x="129418" y="228425"/>
                  </a:cubicBezTo>
                  <a:lnTo>
                    <a:pt x="129418" y="198355"/>
                  </a:lnTo>
                  <a:cubicBezTo>
                    <a:pt x="129418" y="190121"/>
                    <a:pt x="136236" y="184035"/>
                    <a:pt x="143772" y="184035"/>
                  </a:cubicBezTo>
                  <a:close/>
                  <a:moveTo>
                    <a:pt x="143772" y="81644"/>
                  </a:moveTo>
                  <a:lnTo>
                    <a:pt x="173916" y="81644"/>
                  </a:lnTo>
                  <a:cubicBezTo>
                    <a:pt x="182169" y="81644"/>
                    <a:pt x="188270" y="88446"/>
                    <a:pt x="188270" y="95964"/>
                  </a:cubicBezTo>
                  <a:lnTo>
                    <a:pt x="188270" y="126034"/>
                  </a:lnTo>
                  <a:cubicBezTo>
                    <a:pt x="188270" y="134268"/>
                    <a:pt x="181811" y="140354"/>
                    <a:pt x="173916" y="140354"/>
                  </a:cubicBezTo>
                  <a:lnTo>
                    <a:pt x="143772" y="140354"/>
                  </a:lnTo>
                  <a:cubicBezTo>
                    <a:pt x="135877" y="140354"/>
                    <a:pt x="129418" y="133910"/>
                    <a:pt x="129418" y="126034"/>
                  </a:cubicBezTo>
                  <a:lnTo>
                    <a:pt x="129418" y="95964"/>
                  </a:lnTo>
                  <a:cubicBezTo>
                    <a:pt x="129418" y="88088"/>
                    <a:pt x="136236" y="81644"/>
                    <a:pt x="143772" y="81644"/>
                  </a:cubicBezTo>
                  <a:close/>
                  <a:moveTo>
                    <a:pt x="463494" y="7398"/>
                  </a:moveTo>
                  <a:cubicBezTo>
                    <a:pt x="471965" y="7622"/>
                    <a:pt x="480480" y="11113"/>
                    <a:pt x="487293" y="17916"/>
                  </a:cubicBezTo>
                  <a:lnTo>
                    <a:pt x="590915" y="121747"/>
                  </a:lnTo>
                  <a:cubicBezTo>
                    <a:pt x="604182" y="135353"/>
                    <a:pt x="604182" y="154687"/>
                    <a:pt x="590915" y="167577"/>
                  </a:cubicBezTo>
                  <a:lnTo>
                    <a:pt x="487293" y="271408"/>
                  </a:lnTo>
                  <a:cubicBezTo>
                    <a:pt x="474385" y="284298"/>
                    <a:pt x="453231" y="285014"/>
                    <a:pt x="440323" y="271767"/>
                  </a:cubicBezTo>
                  <a:cubicBezTo>
                    <a:pt x="427415" y="258877"/>
                    <a:pt x="428849" y="237395"/>
                    <a:pt x="441398" y="224863"/>
                  </a:cubicBezTo>
                  <a:lnTo>
                    <a:pt x="488010" y="178318"/>
                  </a:lnTo>
                  <a:lnTo>
                    <a:pt x="298693" y="178318"/>
                  </a:lnTo>
                  <a:cubicBezTo>
                    <a:pt x="289730" y="178318"/>
                    <a:pt x="280766" y="174379"/>
                    <a:pt x="274312" y="167577"/>
                  </a:cubicBezTo>
                  <a:cubicBezTo>
                    <a:pt x="259611" y="151465"/>
                    <a:pt x="263555" y="123896"/>
                    <a:pt x="282558" y="113154"/>
                  </a:cubicBezTo>
                  <a:cubicBezTo>
                    <a:pt x="287220" y="110290"/>
                    <a:pt x="292957" y="108858"/>
                    <a:pt x="298335" y="108858"/>
                  </a:cubicBezTo>
                  <a:lnTo>
                    <a:pt x="487652" y="108858"/>
                  </a:lnTo>
                  <a:cubicBezTo>
                    <a:pt x="487652" y="108858"/>
                    <a:pt x="441398" y="62671"/>
                    <a:pt x="440681" y="62671"/>
                  </a:cubicBezTo>
                  <a:cubicBezTo>
                    <a:pt x="428490" y="50139"/>
                    <a:pt x="427056" y="28657"/>
                    <a:pt x="439964" y="16483"/>
                  </a:cubicBezTo>
                  <a:cubicBezTo>
                    <a:pt x="446598" y="10218"/>
                    <a:pt x="455024" y="7174"/>
                    <a:pt x="463494" y="7398"/>
                  </a:cubicBezTo>
                  <a:close/>
                  <a:moveTo>
                    <a:pt x="28335" y="0"/>
                  </a:moveTo>
                  <a:lnTo>
                    <a:pt x="417758" y="0"/>
                  </a:lnTo>
                  <a:cubicBezTo>
                    <a:pt x="389788" y="21482"/>
                    <a:pt x="403056" y="47261"/>
                    <a:pt x="403056" y="47261"/>
                  </a:cubicBezTo>
                  <a:lnTo>
                    <a:pt x="107941" y="47261"/>
                  </a:lnTo>
                  <a:cubicBezTo>
                    <a:pt x="100052" y="47261"/>
                    <a:pt x="93597" y="54064"/>
                    <a:pt x="93597" y="61582"/>
                  </a:cubicBezTo>
                  <a:lnTo>
                    <a:pt x="93597" y="360543"/>
                  </a:lnTo>
                  <a:cubicBezTo>
                    <a:pt x="93597" y="368778"/>
                    <a:pt x="100410" y="374865"/>
                    <a:pt x="107941" y="374865"/>
                  </a:cubicBezTo>
                  <a:lnTo>
                    <a:pt x="415606" y="374865"/>
                  </a:lnTo>
                  <a:cubicBezTo>
                    <a:pt x="423495" y="374865"/>
                    <a:pt x="429949" y="368062"/>
                    <a:pt x="429949" y="360543"/>
                  </a:cubicBezTo>
                  <a:lnTo>
                    <a:pt x="429949" y="295739"/>
                  </a:lnTo>
                  <a:cubicBezTo>
                    <a:pt x="449313" y="316147"/>
                    <a:pt x="476207" y="305048"/>
                    <a:pt x="477283" y="305048"/>
                  </a:cubicBezTo>
                  <a:lnTo>
                    <a:pt x="477283" y="393483"/>
                  </a:lnTo>
                  <a:cubicBezTo>
                    <a:pt x="477283" y="397779"/>
                    <a:pt x="477283" y="401002"/>
                    <a:pt x="475848" y="404940"/>
                  </a:cubicBezTo>
                  <a:cubicBezTo>
                    <a:pt x="474414" y="408879"/>
                    <a:pt x="472262" y="412459"/>
                    <a:pt x="470111" y="416397"/>
                  </a:cubicBezTo>
                  <a:cubicBezTo>
                    <a:pt x="466525" y="422126"/>
                    <a:pt x="464374" y="427854"/>
                    <a:pt x="462222" y="433941"/>
                  </a:cubicBezTo>
                  <a:cubicBezTo>
                    <a:pt x="457202" y="450769"/>
                    <a:pt x="462222" y="472609"/>
                    <a:pt x="472262" y="486573"/>
                  </a:cubicBezTo>
                  <a:cubicBezTo>
                    <a:pt x="478717" y="495165"/>
                    <a:pt x="478000" y="507697"/>
                    <a:pt x="470470" y="516290"/>
                  </a:cubicBezTo>
                  <a:cubicBezTo>
                    <a:pt x="465808" y="521302"/>
                    <a:pt x="458995" y="523808"/>
                    <a:pt x="452182" y="523808"/>
                  </a:cubicBezTo>
                  <a:lnTo>
                    <a:pt x="222329" y="523808"/>
                  </a:lnTo>
                  <a:lnTo>
                    <a:pt x="222329" y="577156"/>
                  </a:lnTo>
                  <a:cubicBezTo>
                    <a:pt x="222329" y="589687"/>
                    <a:pt x="206551" y="595774"/>
                    <a:pt x="197945" y="586823"/>
                  </a:cubicBezTo>
                  <a:lnTo>
                    <a:pt x="169617" y="557106"/>
                  </a:lnTo>
                  <a:cubicBezTo>
                    <a:pt x="163880" y="551377"/>
                    <a:pt x="154915" y="551377"/>
                    <a:pt x="149178" y="557106"/>
                  </a:cubicBezTo>
                  <a:lnTo>
                    <a:pt x="120850" y="586823"/>
                  </a:lnTo>
                  <a:cubicBezTo>
                    <a:pt x="112244" y="596490"/>
                    <a:pt x="96466" y="590045"/>
                    <a:pt x="96466" y="577156"/>
                  </a:cubicBezTo>
                  <a:lnTo>
                    <a:pt x="96466" y="523808"/>
                  </a:lnTo>
                  <a:lnTo>
                    <a:pt x="28335" y="523808"/>
                  </a:lnTo>
                  <a:cubicBezTo>
                    <a:pt x="12557" y="523808"/>
                    <a:pt x="-352" y="510919"/>
                    <a:pt x="7" y="494807"/>
                  </a:cubicBezTo>
                  <a:lnTo>
                    <a:pt x="7" y="397421"/>
                  </a:lnTo>
                  <a:lnTo>
                    <a:pt x="7" y="28285"/>
                  </a:lnTo>
                  <a:cubicBezTo>
                    <a:pt x="7" y="12889"/>
                    <a:pt x="12557" y="0"/>
                    <a:pt x="28335" y="0"/>
                  </a:cubicBez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  <p:sp>
          <p:nvSpPr>
            <p:cNvPr id="15" name="íṡ1íḑè"/>
            <p:cNvSpPr txBox="1"/>
            <p:nvPr/>
          </p:nvSpPr>
          <p:spPr bwMode="auto">
            <a:xfrm>
              <a:off x="2768720" y="3951576"/>
              <a:ext cx="1394253" cy="4932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3549" y="4431188"/>
              <a:ext cx="3309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20071" y="4089657"/>
            <a:ext cx="4805128" cy="1310609"/>
            <a:chOff x="6533323" y="3951576"/>
            <a:chExt cx="4805128" cy="1310609"/>
          </a:xfrm>
        </p:grpSpPr>
        <p:sp>
          <p:nvSpPr>
            <p:cNvPr id="8" name="矩形 7"/>
            <p:cNvSpPr/>
            <p:nvPr/>
          </p:nvSpPr>
          <p:spPr>
            <a:xfrm>
              <a:off x="6533323" y="3951645"/>
              <a:ext cx="1285461" cy="1285461"/>
            </a:xfrm>
            <a:prstGeom prst="rect">
              <a:avLst/>
            </a:prstGeom>
            <a:noFill/>
            <a:ln w="76200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diploma_107650"/>
            <p:cNvSpPr>
              <a:spLocks noChangeAspect="1"/>
            </p:cNvSpPr>
            <p:nvPr/>
          </p:nvSpPr>
          <p:spPr bwMode="auto">
            <a:xfrm>
              <a:off x="6891088" y="4303858"/>
              <a:ext cx="609685" cy="581033"/>
            </a:xfrm>
            <a:custGeom>
              <a:avLst/>
              <a:gdLst>
                <a:gd name="connsiteX0" fmla="*/ 59674 w 608133"/>
                <a:gd name="connsiteY0" fmla="*/ 311674 h 579554"/>
                <a:gd name="connsiteX1" fmla="*/ 59674 w 608133"/>
                <a:gd name="connsiteY1" fmla="*/ 362306 h 579554"/>
                <a:gd name="connsiteX2" fmla="*/ 210911 w 608133"/>
                <a:gd name="connsiteY2" fmla="*/ 362306 h 579554"/>
                <a:gd name="connsiteX3" fmla="*/ 210911 w 608133"/>
                <a:gd name="connsiteY3" fmla="*/ 311674 h 579554"/>
                <a:gd name="connsiteX4" fmla="*/ 425746 w 608133"/>
                <a:gd name="connsiteY4" fmla="*/ 278028 h 579554"/>
                <a:gd name="connsiteX5" fmla="*/ 512144 w 608133"/>
                <a:gd name="connsiteY5" fmla="*/ 364287 h 579554"/>
                <a:gd name="connsiteX6" fmla="*/ 483294 w 608133"/>
                <a:gd name="connsiteY6" fmla="*/ 428564 h 579554"/>
                <a:gd name="connsiteX7" fmla="*/ 531428 w 608133"/>
                <a:gd name="connsiteY7" fmla="*/ 525434 h 579554"/>
                <a:gd name="connsiteX8" fmla="*/ 518521 w 608133"/>
                <a:gd name="connsiteY8" fmla="*/ 579554 h 579554"/>
                <a:gd name="connsiteX9" fmla="*/ 467502 w 608133"/>
                <a:gd name="connsiteY9" fmla="*/ 556966 h 579554"/>
                <a:gd name="connsiteX10" fmla="*/ 425898 w 608133"/>
                <a:gd name="connsiteY10" fmla="*/ 472830 h 579554"/>
                <a:gd name="connsiteX11" fmla="*/ 384141 w 608133"/>
                <a:gd name="connsiteY11" fmla="*/ 556966 h 579554"/>
                <a:gd name="connsiteX12" fmla="*/ 333274 w 608133"/>
                <a:gd name="connsiteY12" fmla="*/ 579554 h 579554"/>
                <a:gd name="connsiteX13" fmla="*/ 320367 w 608133"/>
                <a:gd name="connsiteY13" fmla="*/ 525434 h 579554"/>
                <a:gd name="connsiteX14" fmla="*/ 368349 w 608133"/>
                <a:gd name="connsiteY14" fmla="*/ 428715 h 579554"/>
                <a:gd name="connsiteX15" fmla="*/ 339347 w 608133"/>
                <a:gd name="connsiteY15" fmla="*/ 364287 h 579554"/>
                <a:gd name="connsiteX16" fmla="*/ 425746 w 608133"/>
                <a:gd name="connsiteY16" fmla="*/ 278028 h 579554"/>
                <a:gd name="connsiteX17" fmla="*/ 59674 w 608133"/>
                <a:gd name="connsiteY17" fmla="*/ 189490 h 579554"/>
                <a:gd name="connsiteX18" fmla="*/ 59674 w 608133"/>
                <a:gd name="connsiteY18" fmla="*/ 239971 h 579554"/>
                <a:gd name="connsiteX19" fmla="*/ 279088 w 608133"/>
                <a:gd name="connsiteY19" fmla="*/ 239971 h 579554"/>
                <a:gd name="connsiteX20" fmla="*/ 279088 w 608133"/>
                <a:gd name="connsiteY20" fmla="*/ 189490 h 579554"/>
                <a:gd name="connsiteX21" fmla="*/ 59674 w 608133"/>
                <a:gd name="connsiteY21" fmla="*/ 67155 h 579554"/>
                <a:gd name="connsiteX22" fmla="*/ 59674 w 608133"/>
                <a:gd name="connsiteY22" fmla="*/ 117636 h 579554"/>
                <a:gd name="connsiteX23" fmla="*/ 489543 w 608133"/>
                <a:gd name="connsiteY23" fmla="*/ 117636 h 579554"/>
                <a:gd name="connsiteX24" fmla="*/ 489543 w 608133"/>
                <a:gd name="connsiteY24" fmla="*/ 67155 h 579554"/>
                <a:gd name="connsiteX25" fmla="*/ 0 w 608133"/>
                <a:gd name="connsiteY25" fmla="*/ 0 h 579554"/>
                <a:gd name="connsiteX26" fmla="*/ 608133 w 608133"/>
                <a:gd name="connsiteY26" fmla="*/ 0 h 579554"/>
                <a:gd name="connsiteX27" fmla="*/ 608133 w 608133"/>
                <a:gd name="connsiteY27" fmla="*/ 429461 h 579554"/>
                <a:gd name="connsiteX28" fmla="*/ 546181 w 608133"/>
                <a:gd name="connsiteY28" fmla="*/ 429461 h 579554"/>
                <a:gd name="connsiteX29" fmla="*/ 562732 w 608133"/>
                <a:gd name="connsiteY29" fmla="*/ 364276 h 579554"/>
                <a:gd name="connsiteX30" fmla="*/ 425769 w 608133"/>
                <a:gd name="connsiteY30" fmla="*/ 227540 h 579554"/>
                <a:gd name="connsiteX31" fmla="*/ 288806 w 608133"/>
                <a:gd name="connsiteY31" fmla="*/ 364276 h 579554"/>
                <a:gd name="connsiteX32" fmla="*/ 305357 w 608133"/>
                <a:gd name="connsiteY32" fmla="*/ 429461 h 579554"/>
                <a:gd name="connsiteX33" fmla="*/ 0 w 608133"/>
                <a:gd name="connsiteY33" fmla="*/ 429461 h 57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8133" h="579554">
                  <a:moveTo>
                    <a:pt x="59674" y="311674"/>
                  </a:moveTo>
                  <a:lnTo>
                    <a:pt x="59674" y="362306"/>
                  </a:lnTo>
                  <a:lnTo>
                    <a:pt x="210911" y="362306"/>
                  </a:lnTo>
                  <a:lnTo>
                    <a:pt x="210911" y="311674"/>
                  </a:lnTo>
                  <a:close/>
                  <a:moveTo>
                    <a:pt x="425746" y="278028"/>
                  </a:moveTo>
                  <a:cubicBezTo>
                    <a:pt x="473424" y="278028"/>
                    <a:pt x="512144" y="316685"/>
                    <a:pt x="512144" y="364287"/>
                  </a:cubicBezTo>
                  <a:cubicBezTo>
                    <a:pt x="512144" y="389906"/>
                    <a:pt x="501060" y="412798"/>
                    <a:pt x="483294" y="428564"/>
                  </a:cubicBezTo>
                  <a:lnTo>
                    <a:pt x="531428" y="525434"/>
                  </a:lnTo>
                  <a:lnTo>
                    <a:pt x="518521" y="579554"/>
                  </a:lnTo>
                  <a:lnTo>
                    <a:pt x="467502" y="556966"/>
                  </a:lnTo>
                  <a:lnTo>
                    <a:pt x="425898" y="472830"/>
                  </a:lnTo>
                  <a:lnTo>
                    <a:pt x="384141" y="556966"/>
                  </a:lnTo>
                  <a:lnTo>
                    <a:pt x="333274" y="579554"/>
                  </a:lnTo>
                  <a:lnTo>
                    <a:pt x="320367" y="525434"/>
                  </a:lnTo>
                  <a:lnTo>
                    <a:pt x="368349" y="428715"/>
                  </a:lnTo>
                  <a:cubicBezTo>
                    <a:pt x="350584" y="412949"/>
                    <a:pt x="339347" y="389906"/>
                    <a:pt x="339347" y="364287"/>
                  </a:cubicBezTo>
                  <a:cubicBezTo>
                    <a:pt x="339347" y="316685"/>
                    <a:pt x="378067" y="278028"/>
                    <a:pt x="425746" y="278028"/>
                  </a:cubicBezTo>
                  <a:close/>
                  <a:moveTo>
                    <a:pt x="59674" y="189490"/>
                  </a:moveTo>
                  <a:lnTo>
                    <a:pt x="59674" y="239971"/>
                  </a:lnTo>
                  <a:lnTo>
                    <a:pt x="279088" y="239971"/>
                  </a:lnTo>
                  <a:lnTo>
                    <a:pt x="279088" y="189490"/>
                  </a:lnTo>
                  <a:close/>
                  <a:moveTo>
                    <a:pt x="59674" y="67155"/>
                  </a:moveTo>
                  <a:lnTo>
                    <a:pt x="59674" y="117636"/>
                  </a:lnTo>
                  <a:lnTo>
                    <a:pt x="489543" y="117636"/>
                  </a:lnTo>
                  <a:lnTo>
                    <a:pt x="489543" y="67155"/>
                  </a:lnTo>
                  <a:close/>
                  <a:moveTo>
                    <a:pt x="0" y="0"/>
                  </a:moveTo>
                  <a:lnTo>
                    <a:pt x="608133" y="0"/>
                  </a:lnTo>
                  <a:lnTo>
                    <a:pt x="608133" y="429461"/>
                  </a:lnTo>
                  <a:lnTo>
                    <a:pt x="546181" y="429461"/>
                  </a:lnTo>
                  <a:cubicBezTo>
                    <a:pt x="556962" y="409602"/>
                    <a:pt x="562732" y="387318"/>
                    <a:pt x="562732" y="364276"/>
                  </a:cubicBezTo>
                  <a:cubicBezTo>
                    <a:pt x="562732" y="288935"/>
                    <a:pt x="501387" y="227540"/>
                    <a:pt x="425769" y="227540"/>
                  </a:cubicBezTo>
                  <a:cubicBezTo>
                    <a:pt x="349695" y="227540"/>
                    <a:pt x="288806" y="289390"/>
                    <a:pt x="288806" y="364276"/>
                  </a:cubicBezTo>
                  <a:cubicBezTo>
                    <a:pt x="288806" y="387318"/>
                    <a:pt x="294576" y="409602"/>
                    <a:pt x="305357" y="429461"/>
                  </a:cubicBezTo>
                  <a:lnTo>
                    <a:pt x="0" y="429461"/>
                  </a:ln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  <p:sp>
          <p:nvSpPr>
            <p:cNvPr id="17" name="íṡ1íḑè"/>
            <p:cNvSpPr txBox="1"/>
            <p:nvPr/>
          </p:nvSpPr>
          <p:spPr bwMode="auto">
            <a:xfrm>
              <a:off x="8067307" y="3951576"/>
              <a:ext cx="1394253" cy="4932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29027" y="4431188"/>
              <a:ext cx="3309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39950" y="2081879"/>
            <a:ext cx="4785249" cy="1310609"/>
            <a:chOff x="6553202" y="1943798"/>
            <a:chExt cx="4785249" cy="1310609"/>
          </a:xfrm>
        </p:grpSpPr>
        <p:sp>
          <p:nvSpPr>
            <p:cNvPr id="6" name="矩形 5"/>
            <p:cNvSpPr/>
            <p:nvPr/>
          </p:nvSpPr>
          <p:spPr>
            <a:xfrm>
              <a:off x="6553202" y="1943798"/>
              <a:ext cx="1285461" cy="1285461"/>
            </a:xfrm>
            <a:prstGeom prst="rect">
              <a:avLst/>
            </a:prstGeom>
            <a:noFill/>
            <a:ln w="76200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notepad_285542"/>
            <p:cNvSpPr>
              <a:spLocks noChangeAspect="1"/>
            </p:cNvSpPr>
            <p:nvPr/>
          </p:nvSpPr>
          <p:spPr bwMode="auto">
            <a:xfrm>
              <a:off x="6967637" y="2281685"/>
              <a:ext cx="456589" cy="609685"/>
            </a:xfrm>
            <a:custGeom>
              <a:avLst/>
              <a:gdLst>
                <a:gd name="T0" fmla="*/ 4345 w 5105"/>
                <a:gd name="T1" fmla="*/ 438 h 6827"/>
                <a:gd name="T2" fmla="*/ 4345 w 5105"/>
                <a:gd name="T3" fmla="*/ 0 h 6827"/>
                <a:gd name="T4" fmla="*/ 3900 w 5105"/>
                <a:gd name="T5" fmla="*/ 0 h 6827"/>
                <a:gd name="T6" fmla="*/ 3900 w 5105"/>
                <a:gd name="T7" fmla="*/ 438 h 6827"/>
                <a:gd name="T8" fmla="*/ 3298 w 5105"/>
                <a:gd name="T9" fmla="*/ 438 h 6827"/>
                <a:gd name="T10" fmla="*/ 3298 w 5105"/>
                <a:gd name="T11" fmla="*/ 0 h 6827"/>
                <a:gd name="T12" fmla="*/ 2853 w 5105"/>
                <a:gd name="T13" fmla="*/ 0 h 6827"/>
                <a:gd name="T14" fmla="*/ 2853 w 5105"/>
                <a:gd name="T15" fmla="*/ 438 h 6827"/>
                <a:gd name="T16" fmla="*/ 2252 w 5105"/>
                <a:gd name="T17" fmla="*/ 438 h 6827"/>
                <a:gd name="T18" fmla="*/ 2252 w 5105"/>
                <a:gd name="T19" fmla="*/ 0 h 6827"/>
                <a:gd name="T20" fmla="*/ 1806 w 5105"/>
                <a:gd name="T21" fmla="*/ 0 h 6827"/>
                <a:gd name="T22" fmla="*/ 1806 w 5105"/>
                <a:gd name="T23" fmla="*/ 438 h 6827"/>
                <a:gd name="T24" fmla="*/ 1205 w 5105"/>
                <a:gd name="T25" fmla="*/ 438 h 6827"/>
                <a:gd name="T26" fmla="*/ 1205 w 5105"/>
                <a:gd name="T27" fmla="*/ 0 h 6827"/>
                <a:gd name="T28" fmla="*/ 760 w 5105"/>
                <a:gd name="T29" fmla="*/ 0 h 6827"/>
                <a:gd name="T30" fmla="*/ 760 w 5105"/>
                <a:gd name="T31" fmla="*/ 438 h 6827"/>
                <a:gd name="T32" fmla="*/ 0 w 5105"/>
                <a:gd name="T33" fmla="*/ 438 h 6827"/>
                <a:gd name="T34" fmla="*/ 0 w 5105"/>
                <a:gd name="T35" fmla="*/ 6827 h 6827"/>
                <a:gd name="T36" fmla="*/ 5105 w 5105"/>
                <a:gd name="T37" fmla="*/ 6827 h 6827"/>
                <a:gd name="T38" fmla="*/ 5105 w 5105"/>
                <a:gd name="T39" fmla="*/ 438 h 6827"/>
                <a:gd name="T40" fmla="*/ 4345 w 5105"/>
                <a:gd name="T41" fmla="*/ 438 h 6827"/>
                <a:gd name="T42" fmla="*/ 4122 w 5105"/>
                <a:gd name="T43" fmla="*/ 5771 h 6827"/>
                <a:gd name="T44" fmla="*/ 982 w 5105"/>
                <a:gd name="T45" fmla="*/ 5771 h 6827"/>
                <a:gd name="T46" fmla="*/ 982 w 5105"/>
                <a:gd name="T47" fmla="*/ 5326 h 6827"/>
                <a:gd name="T48" fmla="*/ 4122 w 5105"/>
                <a:gd name="T49" fmla="*/ 5326 h 6827"/>
                <a:gd name="T50" fmla="*/ 4122 w 5105"/>
                <a:gd name="T51" fmla="*/ 5771 h 6827"/>
                <a:gd name="T52" fmla="*/ 4122 w 5105"/>
                <a:gd name="T53" fmla="*/ 4494 h 6827"/>
                <a:gd name="T54" fmla="*/ 982 w 5105"/>
                <a:gd name="T55" fmla="*/ 4494 h 6827"/>
                <a:gd name="T56" fmla="*/ 982 w 5105"/>
                <a:gd name="T57" fmla="*/ 4048 h 6827"/>
                <a:gd name="T58" fmla="*/ 4122 w 5105"/>
                <a:gd name="T59" fmla="*/ 4048 h 6827"/>
                <a:gd name="T60" fmla="*/ 4122 w 5105"/>
                <a:gd name="T61" fmla="*/ 4494 h 6827"/>
                <a:gd name="T62" fmla="*/ 4122 w 5105"/>
                <a:gd name="T63" fmla="*/ 3216 h 6827"/>
                <a:gd name="T64" fmla="*/ 982 w 5105"/>
                <a:gd name="T65" fmla="*/ 3216 h 6827"/>
                <a:gd name="T66" fmla="*/ 982 w 5105"/>
                <a:gd name="T67" fmla="*/ 2771 h 6827"/>
                <a:gd name="T68" fmla="*/ 4122 w 5105"/>
                <a:gd name="T69" fmla="*/ 2771 h 6827"/>
                <a:gd name="T70" fmla="*/ 4122 w 5105"/>
                <a:gd name="T71" fmla="*/ 3216 h 6827"/>
                <a:gd name="T72" fmla="*/ 4122 w 5105"/>
                <a:gd name="T73" fmla="*/ 1938 h 6827"/>
                <a:gd name="T74" fmla="*/ 982 w 5105"/>
                <a:gd name="T75" fmla="*/ 1938 h 6827"/>
                <a:gd name="T76" fmla="*/ 982 w 5105"/>
                <a:gd name="T77" fmla="*/ 1493 h 6827"/>
                <a:gd name="T78" fmla="*/ 4122 w 5105"/>
                <a:gd name="T79" fmla="*/ 1493 h 6827"/>
                <a:gd name="T80" fmla="*/ 4122 w 5105"/>
                <a:gd name="T81" fmla="*/ 193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05" h="6827">
                  <a:moveTo>
                    <a:pt x="4345" y="438"/>
                  </a:moveTo>
                  <a:lnTo>
                    <a:pt x="4345" y="0"/>
                  </a:lnTo>
                  <a:lnTo>
                    <a:pt x="3900" y="0"/>
                  </a:lnTo>
                  <a:lnTo>
                    <a:pt x="3900" y="438"/>
                  </a:lnTo>
                  <a:lnTo>
                    <a:pt x="3298" y="438"/>
                  </a:lnTo>
                  <a:lnTo>
                    <a:pt x="3298" y="0"/>
                  </a:lnTo>
                  <a:lnTo>
                    <a:pt x="2853" y="0"/>
                  </a:lnTo>
                  <a:lnTo>
                    <a:pt x="2853" y="438"/>
                  </a:lnTo>
                  <a:lnTo>
                    <a:pt x="2252" y="438"/>
                  </a:lnTo>
                  <a:lnTo>
                    <a:pt x="2252" y="0"/>
                  </a:lnTo>
                  <a:lnTo>
                    <a:pt x="1806" y="0"/>
                  </a:lnTo>
                  <a:lnTo>
                    <a:pt x="1806" y="438"/>
                  </a:lnTo>
                  <a:lnTo>
                    <a:pt x="1205" y="438"/>
                  </a:lnTo>
                  <a:lnTo>
                    <a:pt x="1205" y="0"/>
                  </a:lnTo>
                  <a:lnTo>
                    <a:pt x="760" y="0"/>
                  </a:lnTo>
                  <a:lnTo>
                    <a:pt x="760" y="438"/>
                  </a:lnTo>
                  <a:lnTo>
                    <a:pt x="0" y="438"/>
                  </a:lnTo>
                  <a:lnTo>
                    <a:pt x="0" y="6827"/>
                  </a:lnTo>
                  <a:lnTo>
                    <a:pt x="5105" y="6827"/>
                  </a:lnTo>
                  <a:lnTo>
                    <a:pt x="5105" y="438"/>
                  </a:lnTo>
                  <a:lnTo>
                    <a:pt x="4345" y="438"/>
                  </a:lnTo>
                  <a:close/>
                  <a:moveTo>
                    <a:pt x="4122" y="5771"/>
                  </a:moveTo>
                  <a:lnTo>
                    <a:pt x="982" y="5771"/>
                  </a:lnTo>
                  <a:lnTo>
                    <a:pt x="982" y="5326"/>
                  </a:lnTo>
                  <a:lnTo>
                    <a:pt x="4122" y="5326"/>
                  </a:lnTo>
                  <a:lnTo>
                    <a:pt x="4122" y="5771"/>
                  </a:lnTo>
                  <a:close/>
                  <a:moveTo>
                    <a:pt x="4122" y="4494"/>
                  </a:moveTo>
                  <a:lnTo>
                    <a:pt x="982" y="4494"/>
                  </a:lnTo>
                  <a:lnTo>
                    <a:pt x="982" y="4048"/>
                  </a:lnTo>
                  <a:lnTo>
                    <a:pt x="4122" y="4048"/>
                  </a:lnTo>
                  <a:lnTo>
                    <a:pt x="4122" y="4494"/>
                  </a:lnTo>
                  <a:close/>
                  <a:moveTo>
                    <a:pt x="4122" y="3216"/>
                  </a:moveTo>
                  <a:lnTo>
                    <a:pt x="982" y="3216"/>
                  </a:lnTo>
                  <a:lnTo>
                    <a:pt x="982" y="2771"/>
                  </a:lnTo>
                  <a:lnTo>
                    <a:pt x="4122" y="2771"/>
                  </a:lnTo>
                  <a:lnTo>
                    <a:pt x="4122" y="3216"/>
                  </a:lnTo>
                  <a:close/>
                  <a:moveTo>
                    <a:pt x="4122" y="1938"/>
                  </a:moveTo>
                  <a:lnTo>
                    <a:pt x="982" y="1938"/>
                  </a:lnTo>
                  <a:lnTo>
                    <a:pt x="982" y="1493"/>
                  </a:lnTo>
                  <a:lnTo>
                    <a:pt x="4122" y="1493"/>
                  </a:lnTo>
                  <a:lnTo>
                    <a:pt x="4122" y="1938"/>
                  </a:ln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  <p:sp>
          <p:nvSpPr>
            <p:cNvPr id="19" name="íṡ1íḑè"/>
            <p:cNvSpPr txBox="1"/>
            <p:nvPr/>
          </p:nvSpPr>
          <p:spPr bwMode="auto">
            <a:xfrm>
              <a:off x="8029027" y="1943798"/>
              <a:ext cx="1394253" cy="4932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029027" y="2423410"/>
              <a:ext cx="3309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26" name="文本框 25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82318E"/>
                  </a:solidFill>
                </a:rPr>
                <a:t>研究成果展示及应用</a:t>
              </a:r>
              <a:endParaRPr lang="zh-CN" altLang="en-US" sz="2800" b="1" dirty="0">
                <a:solidFill>
                  <a:srgbClr val="82318E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Display and application of research results 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60174" y="1811277"/>
            <a:ext cx="9634331" cy="1973286"/>
            <a:chOff x="1060174" y="1811277"/>
            <a:chExt cx="9634331" cy="1973286"/>
          </a:xfrm>
        </p:grpSpPr>
        <p:sp>
          <p:nvSpPr>
            <p:cNvPr id="6" name="矩形 5"/>
            <p:cNvSpPr/>
            <p:nvPr/>
          </p:nvSpPr>
          <p:spPr>
            <a:xfrm>
              <a:off x="1060174" y="1811277"/>
              <a:ext cx="9634331" cy="1973286"/>
            </a:xfrm>
            <a:prstGeom prst="rect">
              <a:avLst/>
            </a:prstGeom>
            <a:noFill/>
            <a:ln w="76200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íṡ1íḑè"/>
            <p:cNvSpPr txBox="1"/>
            <p:nvPr/>
          </p:nvSpPr>
          <p:spPr bwMode="auto">
            <a:xfrm>
              <a:off x="1236345" y="2081879"/>
              <a:ext cx="1394253" cy="4932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27925" y="2619085"/>
              <a:ext cx="82988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在此处添加你需要的文案，最好为标题的相关解释并有自己独特的语言风格。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36345" y="4309494"/>
            <a:ext cx="10955656" cy="1471797"/>
            <a:chOff x="1236345" y="4309494"/>
            <a:chExt cx="10955656" cy="1471797"/>
          </a:xfrm>
        </p:grpSpPr>
        <p:sp>
          <p:nvSpPr>
            <p:cNvPr id="9" name="íṡ1íḑè"/>
            <p:cNvSpPr txBox="1"/>
            <p:nvPr/>
          </p:nvSpPr>
          <p:spPr bwMode="auto">
            <a:xfrm>
              <a:off x="1236345" y="4309494"/>
              <a:ext cx="1394253" cy="4932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27925" y="4846700"/>
              <a:ext cx="82988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在此处添加你需要的文案，最好为标题的相关解释并有自己独特的语言风格。在此处添加你需要的文案，最好为标题的相关解释并有自己独特的语言风格。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0369827" y="3959118"/>
              <a:ext cx="119269" cy="3525078"/>
            </a:xfrm>
            <a:prstGeom prst="rect">
              <a:avLst/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14" name="文本框 13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82318E"/>
                  </a:solidFill>
                </a:rPr>
                <a:t>研究成果展示及应用</a:t>
              </a:r>
              <a:endParaRPr lang="zh-CN" altLang="en-US" sz="2800" b="1" dirty="0">
                <a:solidFill>
                  <a:srgbClr val="82318E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Display and application of research results 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087219" y="1811277"/>
            <a:ext cx="8017562" cy="4349006"/>
            <a:chOff x="1802296" y="1699597"/>
            <a:chExt cx="8017562" cy="4349006"/>
          </a:xfrm>
        </p:grpSpPr>
        <p:grpSp>
          <p:nvGrpSpPr>
            <p:cNvPr id="14" name="组合 13"/>
            <p:cNvGrpSpPr/>
            <p:nvPr/>
          </p:nvGrpSpPr>
          <p:grpSpPr>
            <a:xfrm>
              <a:off x="2670313" y="2451651"/>
              <a:ext cx="6851373" cy="2754578"/>
              <a:chOff x="2670313" y="2517912"/>
              <a:chExt cx="6851373" cy="275457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670313" y="3169144"/>
                <a:ext cx="6851373" cy="1403286"/>
              </a:xfrm>
              <a:prstGeom prst="rect">
                <a:avLst/>
              </a:prstGeom>
              <a:noFill/>
              <a:ln w="38100">
                <a:solidFill>
                  <a:srgbClr val="823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 flipV="1">
                <a:off x="3611217" y="2517912"/>
                <a:ext cx="0" cy="651232"/>
              </a:xfrm>
              <a:prstGeom prst="straightConnector1">
                <a:avLst/>
              </a:prstGeom>
              <a:ln w="38100">
                <a:solidFill>
                  <a:srgbClr val="823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V="1">
                <a:off x="6804991" y="2517912"/>
                <a:ext cx="0" cy="651232"/>
              </a:xfrm>
              <a:prstGeom prst="straightConnector1">
                <a:avLst/>
              </a:prstGeom>
              <a:ln w="38100">
                <a:solidFill>
                  <a:srgbClr val="823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4956312" y="4572430"/>
                <a:ext cx="0" cy="700060"/>
              </a:xfrm>
              <a:prstGeom prst="straightConnector1">
                <a:avLst/>
              </a:prstGeom>
              <a:ln w="38100">
                <a:solidFill>
                  <a:srgbClr val="823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183216" y="4572430"/>
                <a:ext cx="0" cy="700060"/>
              </a:xfrm>
              <a:prstGeom prst="straightConnector1">
                <a:avLst/>
              </a:prstGeom>
              <a:ln w="38100">
                <a:solidFill>
                  <a:srgbClr val="8231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802296" y="1699597"/>
              <a:ext cx="3617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02016" y="1699597"/>
              <a:ext cx="3617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02016" y="5206229"/>
              <a:ext cx="3617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02296" y="5217606"/>
              <a:ext cx="3617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399722" y="3541333"/>
              <a:ext cx="3392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2318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研究成果展示及应用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22" name="文本框 21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82318E"/>
                  </a:solidFill>
                </a:rPr>
                <a:t>研究成果展示及应用</a:t>
              </a:r>
              <a:endParaRPr lang="zh-CN" altLang="en-US" sz="2800" b="1" dirty="0">
                <a:solidFill>
                  <a:srgbClr val="82318E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Display and application of research results 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451651"/>
            <a:ext cx="12192000" cy="2305879"/>
            <a:chOff x="0" y="2451651"/>
            <a:chExt cx="12192000" cy="2305879"/>
          </a:xfrm>
        </p:grpSpPr>
        <p:sp>
          <p:nvSpPr>
            <p:cNvPr id="5" name="矩形: 圆角 4"/>
            <p:cNvSpPr/>
            <p:nvPr/>
          </p:nvSpPr>
          <p:spPr>
            <a:xfrm>
              <a:off x="0" y="2451651"/>
              <a:ext cx="12192000" cy="2305879"/>
            </a:xfrm>
            <a:prstGeom prst="roundRect">
              <a:avLst>
                <a:gd name="adj" fmla="val 0"/>
              </a:avLst>
            </a:prstGeom>
            <a:solidFill>
              <a:srgbClr val="82318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54695" y="3045940"/>
              <a:ext cx="82826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论文研究总结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02226" y="381538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</a:rPr>
                <a:t>Summary of research papers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1702904" y="2930510"/>
              <a:ext cx="1451113" cy="1348159"/>
            </a:xfrm>
            <a:prstGeom prst="roundRect">
              <a:avLst>
                <a:gd name="adj" fmla="val 16758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b="1" dirty="0"/>
                <a:t>肆</a:t>
              </a:r>
              <a:endParaRPr lang="en-US" altLang="zh-CN" sz="60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3" name="文本框 2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82318E"/>
                  </a:solidFill>
                </a:rPr>
                <a:t>论文研究总结</a:t>
              </a:r>
              <a:endParaRPr lang="zh-CN" altLang="en-US" sz="2800" b="1" dirty="0">
                <a:solidFill>
                  <a:srgbClr val="82318E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Summary of research papers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79444" y="1877492"/>
            <a:ext cx="4780721" cy="781880"/>
            <a:chOff x="1179444" y="1877492"/>
            <a:chExt cx="4780721" cy="781880"/>
          </a:xfrm>
        </p:grpSpPr>
        <p:sp>
          <p:nvSpPr>
            <p:cNvPr id="2" name="椭圆 1"/>
            <p:cNvSpPr/>
            <p:nvPr/>
          </p:nvSpPr>
          <p:spPr>
            <a:xfrm>
              <a:off x="1179444" y="1877492"/>
              <a:ext cx="781880" cy="781880"/>
            </a:xfrm>
            <a:prstGeom prst="ellipse">
              <a:avLst/>
            </a:prstGeom>
            <a:noFill/>
            <a:ln w="28575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97158" y="1978398"/>
              <a:ext cx="3863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79444" y="3312756"/>
            <a:ext cx="4780720" cy="781880"/>
            <a:chOff x="1179444" y="3312756"/>
            <a:chExt cx="4780720" cy="781880"/>
          </a:xfrm>
        </p:grpSpPr>
        <p:sp>
          <p:nvSpPr>
            <p:cNvPr id="9" name="椭圆 8"/>
            <p:cNvSpPr/>
            <p:nvPr/>
          </p:nvSpPr>
          <p:spPr>
            <a:xfrm>
              <a:off x="1179444" y="3312756"/>
              <a:ext cx="781880" cy="781880"/>
            </a:xfrm>
            <a:prstGeom prst="ellipse">
              <a:avLst/>
            </a:prstGeom>
            <a:noFill/>
            <a:ln w="28575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97157" y="3411309"/>
              <a:ext cx="3863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79444" y="4748020"/>
            <a:ext cx="4757530" cy="781880"/>
            <a:chOff x="1179444" y="4748020"/>
            <a:chExt cx="4757530" cy="781880"/>
          </a:xfrm>
        </p:grpSpPr>
        <p:sp>
          <p:nvSpPr>
            <p:cNvPr id="10" name="椭圆 9"/>
            <p:cNvSpPr/>
            <p:nvPr/>
          </p:nvSpPr>
          <p:spPr>
            <a:xfrm>
              <a:off x="1179444" y="4748020"/>
              <a:ext cx="781880" cy="781880"/>
            </a:xfrm>
            <a:prstGeom prst="ellipse">
              <a:avLst/>
            </a:prstGeom>
            <a:noFill/>
            <a:ln w="28575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</a:rPr>
                <a:t>03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73967" y="4844220"/>
              <a:ext cx="3863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14051" y="1877492"/>
            <a:ext cx="4780722" cy="781880"/>
            <a:chOff x="6414051" y="1877492"/>
            <a:chExt cx="4780722" cy="781880"/>
          </a:xfrm>
        </p:grpSpPr>
        <p:sp>
          <p:nvSpPr>
            <p:cNvPr id="11" name="椭圆 10"/>
            <p:cNvSpPr/>
            <p:nvPr/>
          </p:nvSpPr>
          <p:spPr>
            <a:xfrm>
              <a:off x="6414051" y="1877492"/>
              <a:ext cx="781880" cy="781880"/>
            </a:xfrm>
            <a:prstGeom prst="ellipse">
              <a:avLst/>
            </a:prstGeom>
            <a:noFill/>
            <a:ln w="28575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</a:rPr>
                <a:t>04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31766" y="1978398"/>
              <a:ext cx="3863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14051" y="3312756"/>
            <a:ext cx="4780722" cy="781880"/>
            <a:chOff x="6414051" y="3312756"/>
            <a:chExt cx="4780722" cy="781880"/>
          </a:xfrm>
        </p:grpSpPr>
        <p:sp>
          <p:nvSpPr>
            <p:cNvPr id="12" name="椭圆 11"/>
            <p:cNvSpPr/>
            <p:nvPr/>
          </p:nvSpPr>
          <p:spPr>
            <a:xfrm>
              <a:off x="6414051" y="3312756"/>
              <a:ext cx="781880" cy="781880"/>
            </a:xfrm>
            <a:prstGeom prst="ellipse">
              <a:avLst/>
            </a:prstGeom>
            <a:noFill/>
            <a:ln w="28575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</a:rPr>
                <a:t>05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31766" y="3411308"/>
              <a:ext cx="3863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14051" y="4748020"/>
            <a:ext cx="4780722" cy="781880"/>
            <a:chOff x="6414051" y="4748020"/>
            <a:chExt cx="4780722" cy="781880"/>
          </a:xfrm>
        </p:grpSpPr>
        <p:sp>
          <p:nvSpPr>
            <p:cNvPr id="13" name="椭圆 12"/>
            <p:cNvSpPr/>
            <p:nvPr/>
          </p:nvSpPr>
          <p:spPr>
            <a:xfrm>
              <a:off x="6414051" y="4748020"/>
              <a:ext cx="781880" cy="781880"/>
            </a:xfrm>
            <a:prstGeom prst="ellipse">
              <a:avLst/>
            </a:prstGeom>
            <a:noFill/>
            <a:ln w="28575">
              <a:solidFill>
                <a:srgbClr val="8231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</a:rPr>
                <a:t>06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31766" y="4842266"/>
              <a:ext cx="3863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0" y="687347"/>
            <a:ext cx="3882888" cy="1804061"/>
          </a:xfrm>
          <a:prstGeom prst="roundRect">
            <a:avLst>
              <a:gd name="adj" fmla="val 0"/>
            </a:avLst>
          </a:prstGeom>
          <a:solidFill>
            <a:srgbClr val="823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/>
              <a:t>目录</a:t>
            </a:r>
            <a:endParaRPr lang="en-US" altLang="zh-CN" sz="4800" b="1" dirty="0"/>
          </a:p>
          <a:p>
            <a:pPr algn="ctr"/>
            <a:r>
              <a:rPr lang="en-US" altLang="zh-CN" sz="4800" b="1" dirty="0"/>
              <a:t>Content</a:t>
            </a:r>
            <a:endParaRPr lang="zh-CN" altLang="en-US" sz="48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034209" y="3093499"/>
            <a:ext cx="4061791" cy="671001"/>
            <a:chOff x="2034209" y="3093499"/>
            <a:chExt cx="4061791" cy="671001"/>
          </a:xfrm>
        </p:grpSpPr>
        <p:sp>
          <p:nvSpPr>
            <p:cNvPr id="8" name="矩形: 圆角 7"/>
            <p:cNvSpPr/>
            <p:nvPr/>
          </p:nvSpPr>
          <p:spPr>
            <a:xfrm>
              <a:off x="2034209" y="3093499"/>
              <a:ext cx="722243" cy="671001"/>
            </a:xfrm>
            <a:prstGeom prst="roundRect">
              <a:avLst>
                <a:gd name="adj" fmla="val 0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 dirty="0"/>
                <a:t>壹</a:t>
              </a:r>
              <a:endParaRPr lang="en-US" altLang="zh-CN" sz="48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7757" y="3198166"/>
              <a:ext cx="3008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选题的背景与意义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33322" y="3093499"/>
            <a:ext cx="4048539" cy="671001"/>
            <a:chOff x="6533322" y="3093499"/>
            <a:chExt cx="4048539" cy="671001"/>
          </a:xfrm>
        </p:grpSpPr>
        <p:sp>
          <p:nvSpPr>
            <p:cNvPr id="10" name="矩形: 圆角 9"/>
            <p:cNvSpPr/>
            <p:nvPr/>
          </p:nvSpPr>
          <p:spPr>
            <a:xfrm>
              <a:off x="6533322" y="3093499"/>
              <a:ext cx="722243" cy="671001"/>
            </a:xfrm>
            <a:prstGeom prst="roundRect">
              <a:avLst>
                <a:gd name="adj" fmla="val 0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 dirty="0"/>
                <a:t>贰</a:t>
              </a:r>
              <a:endParaRPr lang="en-US" altLang="zh-CN" sz="48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573618" y="3198167"/>
              <a:ext cx="3008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研究方法及过程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34209" y="4796404"/>
            <a:ext cx="4114799" cy="671001"/>
            <a:chOff x="2034209" y="4796404"/>
            <a:chExt cx="4114799" cy="671001"/>
          </a:xfrm>
        </p:grpSpPr>
        <p:sp>
          <p:nvSpPr>
            <p:cNvPr id="9" name="矩形: 圆角 8"/>
            <p:cNvSpPr/>
            <p:nvPr/>
          </p:nvSpPr>
          <p:spPr>
            <a:xfrm>
              <a:off x="2034209" y="4796404"/>
              <a:ext cx="722243" cy="671001"/>
            </a:xfrm>
            <a:prstGeom prst="roundRect">
              <a:avLst>
                <a:gd name="adj" fmla="val 0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 dirty="0"/>
                <a:t>叁</a:t>
              </a:r>
              <a:endParaRPr lang="en-US" altLang="zh-CN" sz="48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140765" y="4901071"/>
              <a:ext cx="3008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研究成果展示及应用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33321" y="4796404"/>
            <a:ext cx="4114799" cy="671001"/>
            <a:chOff x="6533321" y="4796404"/>
            <a:chExt cx="4114799" cy="671001"/>
          </a:xfrm>
        </p:grpSpPr>
        <p:sp>
          <p:nvSpPr>
            <p:cNvPr id="11" name="矩形: 圆角 10"/>
            <p:cNvSpPr/>
            <p:nvPr/>
          </p:nvSpPr>
          <p:spPr>
            <a:xfrm>
              <a:off x="6533321" y="4796404"/>
              <a:ext cx="722243" cy="671001"/>
            </a:xfrm>
            <a:prstGeom prst="roundRect">
              <a:avLst>
                <a:gd name="adj" fmla="val 0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 dirty="0"/>
                <a:t>肆</a:t>
              </a:r>
              <a:endParaRPr lang="en-US" altLang="zh-CN" sz="48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39877" y="4901071"/>
              <a:ext cx="3008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论文研究总结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7" name="文本框 6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82318E"/>
                  </a:solidFill>
                </a:rPr>
                <a:t>论文研究总结</a:t>
              </a:r>
              <a:endParaRPr lang="zh-CN" altLang="en-US" sz="2800" b="1" dirty="0">
                <a:solidFill>
                  <a:srgbClr val="82318E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Summary of research papers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36374" y="2575445"/>
            <a:ext cx="2882346" cy="2523138"/>
            <a:chOff x="1136374" y="2575445"/>
            <a:chExt cx="2882346" cy="2523138"/>
          </a:xfrm>
        </p:grpSpPr>
        <p:sp>
          <p:nvSpPr>
            <p:cNvPr id="11" name="desktop-computer-screen-with-meter_30331"/>
            <p:cNvSpPr>
              <a:spLocks noChangeAspect="1"/>
            </p:cNvSpPr>
            <p:nvPr/>
          </p:nvSpPr>
          <p:spPr bwMode="auto">
            <a:xfrm>
              <a:off x="2302521" y="2575445"/>
              <a:ext cx="550054" cy="476982"/>
            </a:xfrm>
            <a:custGeom>
              <a:avLst/>
              <a:gdLst>
                <a:gd name="connsiteX0" fmla="*/ 370446 w 608203"/>
                <a:gd name="connsiteY0" fmla="*/ 121138 h 527406"/>
                <a:gd name="connsiteX1" fmla="*/ 296356 w 608203"/>
                <a:gd name="connsiteY1" fmla="*/ 179910 h 527406"/>
                <a:gd name="connsiteX2" fmla="*/ 311587 w 608203"/>
                <a:gd name="connsiteY2" fmla="*/ 195118 h 527406"/>
                <a:gd name="connsiteX3" fmla="*/ 304101 w 608203"/>
                <a:gd name="connsiteY3" fmla="*/ 66490 h 527406"/>
                <a:gd name="connsiteX4" fmla="*/ 183287 w 608203"/>
                <a:gd name="connsiteY4" fmla="*/ 186870 h 527406"/>
                <a:gd name="connsiteX5" fmla="*/ 191806 w 608203"/>
                <a:gd name="connsiteY5" fmla="*/ 231464 h 527406"/>
                <a:gd name="connsiteX6" fmla="*/ 199292 w 608203"/>
                <a:gd name="connsiteY6" fmla="*/ 228629 h 527406"/>
                <a:gd name="connsiteX7" fmla="*/ 204455 w 608203"/>
                <a:gd name="connsiteY7" fmla="*/ 226567 h 527406"/>
                <a:gd name="connsiteX8" fmla="*/ 216846 w 608203"/>
                <a:gd name="connsiteY8" fmla="*/ 221669 h 527406"/>
                <a:gd name="connsiteX9" fmla="*/ 210134 w 608203"/>
                <a:gd name="connsiteY9" fmla="*/ 186870 h 527406"/>
                <a:gd name="connsiteX10" fmla="*/ 304101 w 608203"/>
                <a:gd name="connsiteY10" fmla="*/ 93298 h 527406"/>
                <a:gd name="connsiteX11" fmla="*/ 370446 w 608203"/>
                <a:gd name="connsiteY11" fmla="*/ 120622 h 527406"/>
                <a:gd name="connsiteX12" fmla="*/ 376125 w 608203"/>
                <a:gd name="connsiteY12" fmla="*/ 114951 h 527406"/>
                <a:gd name="connsiteX13" fmla="*/ 406070 w 608203"/>
                <a:gd name="connsiteY13" fmla="*/ 186870 h 527406"/>
                <a:gd name="connsiteX14" fmla="*/ 398842 w 608203"/>
                <a:gd name="connsiteY14" fmla="*/ 224504 h 527406"/>
                <a:gd name="connsiteX15" fmla="*/ 408910 w 608203"/>
                <a:gd name="connsiteY15" fmla="*/ 228629 h 527406"/>
                <a:gd name="connsiteX16" fmla="*/ 416655 w 608203"/>
                <a:gd name="connsiteY16" fmla="*/ 186870 h 527406"/>
                <a:gd name="connsiteX17" fmla="*/ 383611 w 608203"/>
                <a:gd name="connsiteY17" fmla="*/ 107476 h 527406"/>
                <a:gd name="connsiteX18" fmla="*/ 389549 w 608203"/>
                <a:gd name="connsiteY18" fmla="*/ 101805 h 527406"/>
                <a:gd name="connsiteX19" fmla="*/ 304101 w 608203"/>
                <a:gd name="connsiteY19" fmla="*/ 66490 h 527406"/>
                <a:gd name="connsiteX20" fmla="*/ 304101 w 608203"/>
                <a:gd name="connsiteY20" fmla="*/ 58499 h 527406"/>
                <a:gd name="connsiteX21" fmla="*/ 432918 w 608203"/>
                <a:gd name="connsiteY21" fmla="*/ 186870 h 527406"/>
                <a:gd name="connsiteX22" fmla="*/ 423883 w 608203"/>
                <a:gd name="connsiteY22" fmla="*/ 234557 h 527406"/>
                <a:gd name="connsiteX23" fmla="*/ 304101 w 608203"/>
                <a:gd name="connsiteY23" fmla="*/ 315498 h 527406"/>
                <a:gd name="connsiteX24" fmla="*/ 184319 w 608203"/>
                <a:gd name="connsiteY24" fmla="*/ 234557 h 527406"/>
                <a:gd name="connsiteX25" fmla="*/ 175284 w 608203"/>
                <a:gd name="connsiteY25" fmla="*/ 186870 h 527406"/>
                <a:gd name="connsiteX26" fmla="*/ 304101 w 608203"/>
                <a:gd name="connsiteY26" fmla="*/ 58499 h 527406"/>
                <a:gd name="connsiteX27" fmla="*/ 52663 w 608203"/>
                <a:gd name="connsiteY27" fmla="*/ 21653 h 527406"/>
                <a:gd name="connsiteX28" fmla="*/ 21427 w 608203"/>
                <a:gd name="connsiteY28" fmla="*/ 52586 h 527406"/>
                <a:gd name="connsiteX29" fmla="*/ 21427 w 608203"/>
                <a:gd name="connsiteY29" fmla="*/ 322991 h 527406"/>
                <a:gd name="connsiteX30" fmla="*/ 52663 w 608203"/>
                <a:gd name="connsiteY30" fmla="*/ 353924 h 527406"/>
                <a:gd name="connsiteX31" fmla="*/ 555540 w 608203"/>
                <a:gd name="connsiteY31" fmla="*/ 353924 h 527406"/>
                <a:gd name="connsiteX32" fmla="*/ 586776 w 608203"/>
                <a:gd name="connsiteY32" fmla="*/ 322991 h 527406"/>
                <a:gd name="connsiteX33" fmla="*/ 586776 w 608203"/>
                <a:gd name="connsiteY33" fmla="*/ 52586 h 527406"/>
                <a:gd name="connsiteX34" fmla="*/ 555540 w 608203"/>
                <a:gd name="connsiteY34" fmla="*/ 21653 h 527406"/>
                <a:gd name="connsiteX35" fmla="*/ 52663 w 608203"/>
                <a:gd name="connsiteY35" fmla="*/ 0 h 527406"/>
                <a:gd name="connsiteX36" fmla="*/ 555540 w 608203"/>
                <a:gd name="connsiteY36" fmla="*/ 0 h 527406"/>
                <a:gd name="connsiteX37" fmla="*/ 608203 w 608203"/>
                <a:gd name="connsiteY37" fmla="*/ 52586 h 527406"/>
                <a:gd name="connsiteX38" fmla="*/ 608203 w 608203"/>
                <a:gd name="connsiteY38" fmla="*/ 387177 h 527406"/>
                <a:gd name="connsiteX39" fmla="*/ 555540 w 608203"/>
                <a:gd name="connsiteY39" fmla="*/ 439763 h 527406"/>
                <a:gd name="connsiteX40" fmla="*/ 325528 w 608203"/>
                <a:gd name="connsiteY40" fmla="*/ 439763 h 527406"/>
                <a:gd name="connsiteX41" fmla="*/ 325528 w 608203"/>
                <a:gd name="connsiteY41" fmla="*/ 484358 h 527406"/>
                <a:gd name="connsiteX42" fmla="*/ 486614 w 608203"/>
                <a:gd name="connsiteY42" fmla="*/ 484358 h 527406"/>
                <a:gd name="connsiteX43" fmla="*/ 508041 w 608203"/>
                <a:gd name="connsiteY43" fmla="*/ 505753 h 527406"/>
                <a:gd name="connsiteX44" fmla="*/ 508041 w 608203"/>
                <a:gd name="connsiteY44" fmla="*/ 527406 h 527406"/>
                <a:gd name="connsiteX45" fmla="*/ 100162 w 608203"/>
                <a:gd name="connsiteY45" fmla="*/ 527406 h 527406"/>
                <a:gd name="connsiteX46" fmla="*/ 100162 w 608203"/>
                <a:gd name="connsiteY46" fmla="*/ 505753 h 527406"/>
                <a:gd name="connsiteX47" fmla="*/ 121589 w 608203"/>
                <a:gd name="connsiteY47" fmla="*/ 484358 h 527406"/>
                <a:gd name="connsiteX48" fmla="*/ 282675 w 608203"/>
                <a:gd name="connsiteY48" fmla="*/ 484358 h 527406"/>
                <a:gd name="connsiteX49" fmla="*/ 282675 w 608203"/>
                <a:gd name="connsiteY49" fmla="*/ 439763 h 527406"/>
                <a:gd name="connsiteX50" fmla="*/ 52663 w 608203"/>
                <a:gd name="connsiteY50" fmla="*/ 439763 h 527406"/>
                <a:gd name="connsiteX51" fmla="*/ 0 w 608203"/>
                <a:gd name="connsiteY51" fmla="*/ 387177 h 527406"/>
                <a:gd name="connsiteX52" fmla="*/ 0 w 608203"/>
                <a:gd name="connsiteY52" fmla="*/ 52586 h 527406"/>
                <a:gd name="connsiteX53" fmla="*/ 52663 w 608203"/>
                <a:gd name="connsiteY53" fmla="*/ 0 h 52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8203" h="527406">
                  <a:moveTo>
                    <a:pt x="370446" y="121138"/>
                  </a:moveTo>
                  <a:lnTo>
                    <a:pt x="296356" y="179910"/>
                  </a:lnTo>
                  <a:lnTo>
                    <a:pt x="311587" y="195118"/>
                  </a:lnTo>
                  <a:close/>
                  <a:moveTo>
                    <a:pt x="304101" y="66490"/>
                  </a:moveTo>
                  <a:cubicBezTo>
                    <a:pt x="237498" y="66490"/>
                    <a:pt x="183287" y="120364"/>
                    <a:pt x="183287" y="186870"/>
                  </a:cubicBezTo>
                  <a:cubicBezTo>
                    <a:pt x="183287" y="202336"/>
                    <a:pt x="186384" y="217287"/>
                    <a:pt x="191806" y="231464"/>
                  </a:cubicBezTo>
                  <a:lnTo>
                    <a:pt x="199292" y="228629"/>
                  </a:lnTo>
                  <a:lnTo>
                    <a:pt x="204455" y="226567"/>
                  </a:lnTo>
                  <a:lnTo>
                    <a:pt x="216846" y="221669"/>
                  </a:lnTo>
                  <a:cubicBezTo>
                    <a:pt x="212458" y="210585"/>
                    <a:pt x="210134" y="198985"/>
                    <a:pt x="210134" y="186870"/>
                  </a:cubicBezTo>
                  <a:cubicBezTo>
                    <a:pt x="210134" y="135315"/>
                    <a:pt x="252471" y="93298"/>
                    <a:pt x="304101" y="93298"/>
                  </a:cubicBezTo>
                  <a:cubicBezTo>
                    <a:pt x="329142" y="93298"/>
                    <a:pt x="352633" y="102836"/>
                    <a:pt x="370446" y="120622"/>
                  </a:cubicBezTo>
                  <a:lnTo>
                    <a:pt x="376125" y="114951"/>
                  </a:lnTo>
                  <a:cubicBezTo>
                    <a:pt x="394712" y="133511"/>
                    <a:pt x="406070" y="158772"/>
                    <a:pt x="406070" y="186870"/>
                  </a:cubicBezTo>
                  <a:cubicBezTo>
                    <a:pt x="406070" y="200016"/>
                    <a:pt x="403747" y="212647"/>
                    <a:pt x="398842" y="224504"/>
                  </a:cubicBezTo>
                  <a:lnTo>
                    <a:pt x="408910" y="228629"/>
                  </a:lnTo>
                  <a:cubicBezTo>
                    <a:pt x="414073" y="215482"/>
                    <a:pt x="416913" y="201305"/>
                    <a:pt x="416655" y="186870"/>
                  </a:cubicBezTo>
                  <a:cubicBezTo>
                    <a:pt x="416655" y="155937"/>
                    <a:pt x="404263" y="127840"/>
                    <a:pt x="383611" y="107476"/>
                  </a:cubicBezTo>
                  <a:lnTo>
                    <a:pt x="389549" y="101805"/>
                  </a:lnTo>
                  <a:cubicBezTo>
                    <a:pt x="366573" y="78863"/>
                    <a:pt x="336370" y="66490"/>
                    <a:pt x="304101" y="66490"/>
                  </a:cubicBezTo>
                  <a:close/>
                  <a:moveTo>
                    <a:pt x="304101" y="58499"/>
                  </a:moveTo>
                  <a:cubicBezTo>
                    <a:pt x="375092" y="58499"/>
                    <a:pt x="432918" y="115982"/>
                    <a:pt x="432918" y="186870"/>
                  </a:cubicBezTo>
                  <a:cubicBezTo>
                    <a:pt x="432918" y="203883"/>
                    <a:pt x="429562" y="219864"/>
                    <a:pt x="423883" y="234557"/>
                  </a:cubicBezTo>
                  <a:cubicBezTo>
                    <a:pt x="404780" y="281988"/>
                    <a:pt x="358313" y="315498"/>
                    <a:pt x="304101" y="315498"/>
                  </a:cubicBezTo>
                  <a:cubicBezTo>
                    <a:pt x="249889" y="315498"/>
                    <a:pt x="203422" y="281988"/>
                    <a:pt x="184319" y="234557"/>
                  </a:cubicBezTo>
                  <a:cubicBezTo>
                    <a:pt x="178640" y="219864"/>
                    <a:pt x="175284" y="203883"/>
                    <a:pt x="175284" y="186870"/>
                  </a:cubicBezTo>
                  <a:cubicBezTo>
                    <a:pt x="175284" y="115982"/>
                    <a:pt x="233110" y="58499"/>
                    <a:pt x="304101" y="58499"/>
                  </a:cubicBezTo>
                  <a:close/>
                  <a:moveTo>
                    <a:pt x="52663" y="21653"/>
                  </a:moveTo>
                  <a:cubicBezTo>
                    <a:pt x="35367" y="21653"/>
                    <a:pt x="21427" y="35573"/>
                    <a:pt x="21427" y="52586"/>
                  </a:cubicBezTo>
                  <a:lnTo>
                    <a:pt x="21427" y="322991"/>
                  </a:lnTo>
                  <a:cubicBezTo>
                    <a:pt x="21427" y="340004"/>
                    <a:pt x="35367" y="353924"/>
                    <a:pt x="52663" y="353924"/>
                  </a:cubicBezTo>
                  <a:lnTo>
                    <a:pt x="555540" y="353924"/>
                  </a:lnTo>
                  <a:cubicBezTo>
                    <a:pt x="572836" y="353924"/>
                    <a:pt x="586776" y="340004"/>
                    <a:pt x="586776" y="322991"/>
                  </a:cubicBezTo>
                  <a:lnTo>
                    <a:pt x="586776" y="52586"/>
                  </a:lnTo>
                  <a:cubicBezTo>
                    <a:pt x="586776" y="35573"/>
                    <a:pt x="572836" y="21653"/>
                    <a:pt x="555540" y="21653"/>
                  </a:cubicBezTo>
                  <a:close/>
                  <a:moveTo>
                    <a:pt x="52663" y="0"/>
                  </a:moveTo>
                  <a:lnTo>
                    <a:pt x="555540" y="0"/>
                  </a:lnTo>
                  <a:cubicBezTo>
                    <a:pt x="584711" y="0"/>
                    <a:pt x="608203" y="23715"/>
                    <a:pt x="608203" y="52586"/>
                  </a:cubicBezTo>
                  <a:lnTo>
                    <a:pt x="608203" y="387177"/>
                  </a:lnTo>
                  <a:cubicBezTo>
                    <a:pt x="608203" y="416048"/>
                    <a:pt x="584711" y="439763"/>
                    <a:pt x="555540" y="439763"/>
                  </a:cubicBezTo>
                  <a:lnTo>
                    <a:pt x="325528" y="439763"/>
                  </a:lnTo>
                  <a:lnTo>
                    <a:pt x="325528" y="484358"/>
                  </a:lnTo>
                  <a:lnTo>
                    <a:pt x="486614" y="484358"/>
                  </a:lnTo>
                  <a:lnTo>
                    <a:pt x="508041" y="505753"/>
                  </a:lnTo>
                  <a:lnTo>
                    <a:pt x="508041" y="527406"/>
                  </a:lnTo>
                  <a:lnTo>
                    <a:pt x="100162" y="527406"/>
                  </a:lnTo>
                  <a:lnTo>
                    <a:pt x="100162" y="505753"/>
                  </a:lnTo>
                  <a:lnTo>
                    <a:pt x="121589" y="484358"/>
                  </a:lnTo>
                  <a:lnTo>
                    <a:pt x="282675" y="484358"/>
                  </a:lnTo>
                  <a:lnTo>
                    <a:pt x="282675" y="439763"/>
                  </a:lnTo>
                  <a:lnTo>
                    <a:pt x="52663" y="439763"/>
                  </a:lnTo>
                  <a:cubicBezTo>
                    <a:pt x="23750" y="439763"/>
                    <a:pt x="0" y="416048"/>
                    <a:pt x="0" y="387177"/>
                  </a:cubicBezTo>
                  <a:lnTo>
                    <a:pt x="0" y="52586"/>
                  </a:lnTo>
                  <a:cubicBezTo>
                    <a:pt x="0" y="23715"/>
                    <a:pt x="23750" y="0"/>
                    <a:pt x="52663" y="0"/>
                  </a:cubicBezTo>
                  <a:close/>
                </a:path>
              </a:pathLst>
            </a:custGeom>
            <a:solidFill>
              <a:srgbClr val="82318E"/>
            </a:solidFill>
            <a:ln w="38100">
              <a:noFill/>
            </a:ln>
          </p:spPr>
        </p:sp>
        <p:sp>
          <p:nvSpPr>
            <p:cNvPr id="12" name="íṡ1íḑè"/>
            <p:cNvSpPr txBox="1"/>
            <p:nvPr/>
          </p:nvSpPr>
          <p:spPr bwMode="auto">
            <a:xfrm>
              <a:off x="1880421" y="3312328"/>
              <a:ext cx="1394253" cy="4932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335740" y="3892429"/>
              <a:ext cx="516835" cy="0"/>
            </a:xfrm>
            <a:prstGeom prst="line">
              <a:avLst/>
            </a:prstGeom>
            <a:ln w="38100">
              <a:solidFill>
                <a:srgbClr val="823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136374" y="4267586"/>
              <a:ext cx="2882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54827" y="2503218"/>
            <a:ext cx="2882346" cy="2595367"/>
            <a:chOff x="4654827" y="2503218"/>
            <a:chExt cx="2882346" cy="2595367"/>
          </a:xfrm>
        </p:grpSpPr>
        <p:sp>
          <p:nvSpPr>
            <p:cNvPr id="9" name="out-of-the-maze_65773"/>
            <p:cNvSpPr>
              <a:spLocks noChangeAspect="1"/>
            </p:cNvSpPr>
            <p:nvPr/>
          </p:nvSpPr>
          <p:spPr bwMode="auto">
            <a:xfrm>
              <a:off x="5820973" y="2503218"/>
              <a:ext cx="550054" cy="549209"/>
            </a:xfrm>
            <a:custGeom>
              <a:avLst/>
              <a:gdLst>
                <a:gd name="connsiteX0" fmla="*/ 578320 w 578320"/>
                <a:gd name="connsiteY0" fmla="*/ 264231 h 577432"/>
                <a:gd name="connsiteX1" fmla="*/ 578320 w 578320"/>
                <a:gd name="connsiteY1" fmla="*/ 550718 h 577432"/>
                <a:gd name="connsiteX2" fmla="*/ 551572 w 578320"/>
                <a:gd name="connsiteY2" fmla="*/ 577432 h 577432"/>
                <a:gd name="connsiteX3" fmla="*/ 25826 w 578320"/>
                <a:gd name="connsiteY3" fmla="*/ 577432 h 577432"/>
                <a:gd name="connsiteX4" fmla="*/ 0 w 578320"/>
                <a:gd name="connsiteY4" fmla="*/ 550718 h 577432"/>
                <a:gd name="connsiteX5" fmla="*/ 0 w 578320"/>
                <a:gd name="connsiteY5" fmla="*/ 439255 h 577432"/>
                <a:gd name="connsiteX6" fmla="*/ 24904 w 578320"/>
                <a:gd name="connsiteY6" fmla="*/ 445704 h 577432"/>
                <a:gd name="connsiteX7" fmla="*/ 52575 w 578320"/>
                <a:gd name="connsiteY7" fmla="*/ 445704 h 577432"/>
                <a:gd name="connsiteX8" fmla="*/ 52575 w 578320"/>
                <a:gd name="connsiteY8" fmla="*/ 524925 h 577432"/>
                <a:gd name="connsiteX9" fmla="*/ 288699 w 578320"/>
                <a:gd name="connsiteY9" fmla="*/ 524925 h 577432"/>
                <a:gd name="connsiteX10" fmla="*/ 288699 w 578320"/>
                <a:gd name="connsiteY10" fmla="*/ 485314 h 577432"/>
                <a:gd name="connsiteX11" fmla="*/ 170637 w 578320"/>
                <a:gd name="connsiteY11" fmla="*/ 485314 h 577432"/>
                <a:gd name="connsiteX12" fmla="*/ 157724 w 578320"/>
                <a:gd name="connsiteY12" fmla="*/ 472418 h 577432"/>
                <a:gd name="connsiteX13" fmla="*/ 170637 w 578320"/>
                <a:gd name="connsiteY13" fmla="*/ 459521 h 577432"/>
                <a:gd name="connsiteX14" fmla="*/ 288699 w 578320"/>
                <a:gd name="connsiteY14" fmla="*/ 459521 h 577432"/>
                <a:gd name="connsiteX15" fmla="*/ 288699 w 578320"/>
                <a:gd name="connsiteY15" fmla="*/ 407014 h 577432"/>
                <a:gd name="connsiteX16" fmla="*/ 302534 w 578320"/>
                <a:gd name="connsiteY16" fmla="*/ 393196 h 577432"/>
                <a:gd name="connsiteX17" fmla="*/ 355109 w 578320"/>
                <a:gd name="connsiteY17" fmla="*/ 393196 h 577432"/>
                <a:gd name="connsiteX18" fmla="*/ 368022 w 578320"/>
                <a:gd name="connsiteY18" fmla="*/ 407014 h 577432"/>
                <a:gd name="connsiteX19" fmla="*/ 355109 w 578320"/>
                <a:gd name="connsiteY19" fmla="*/ 419911 h 577432"/>
                <a:gd name="connsiteX20" fmla="*/ 315447 w 578320"/>
                <a:gd name="connsiteY20" fmla="*/ 419911 h 577432"/>
                <a:gd name="connsiteX21" fmla="*/ 315447 w 578320"/>
                <a:gd name="connsiteY21" fmla="*/ 524925 h 577432"/>
                <a:gd name="connsiteX22" fmla="*/ 525745 w 578320"/>
                <a:gd name="connsiteY22" fmla="*/ 524925 h 577432"/>
                <a:gd name="connsiteX23" fmla="*/ 525745 w 578320"/>
                <a:gd name="connsiteY23" fmla="*/ 380300 h 577432"/>
                <a:gd name="connsiteX24" fmla="*/ 433509 w 578320"/>
                <a:gd name="connsiteY24" fmla="*/ 380300 h 577432"/>
                <a:gd name="connsiteX25" fmla="*/ 433509 w 578320"/>
                <a:gd name="connsiteY25" fmla="*/ 459521 h 577432"/>
                <a:gd name="connsiteX26" fmla="*/ 420596 w 578320"/>
                <a:gd name="connsiteY26" fmla="*/ 472418 h 577432"/>
                <a:gd name="connsiteX27" fmla="*/ 407683 w 578320"/>
                <a:gd name="connsiteY27" fmla="*/ 459521 h 577432"/>
                <a:gd name="connsiteX28" fmla="*/ 407683 w 578320"/>
                <a:gd name="connsiteY28" fmla="*/ 302000 h 577432"/>
                <a:gd name="connsiteX29" fmla="*/ 420596 w 578320"/>
                <a:gd name="connsiteY29" fmla="*/ 288182 h 577432"/>
                <a:gd name="connsiteX30" fmla="*/ 433509 w 578320"/>
                <a:gd name="connsiteY30" fmla="*/ 302000 h 577432"/>
                <a:gd name="connsiteX31" fmla="*/ 433509 w 578320"/>
                <a:gd name="connsiteY31" fmla="*/ 354507 h 577432"/>
                <a:gd name="connsiteX32" fmla="*/ 525745 w 578320"/>
                <a:gd name="connsiteY32" fmla="*/ 354507 h 577432"/>
                <a:gd name="connsiteX33" fmla="*/ 525745 w 578320"/>
                <a:gd name="connsiteY33" fmla="*/ 298315 h 577432"/>
                <a:gd name="connsiteX34" fmla="*/ 529435 w 578320"/>
                <a:gd name="connsiteY34" fmla="*/ 296473 h 577432"/>
                <a:gd name="connsiteX35" fmla="*/ 496230 w 578320"/>
                <a:gd name="connsiteY35" fmla="*/ 170384 h 577432"/>
                <a:gd name="connsiteX36" fmla="*/ 516522 w 578320"/>
                <a:gd name="connsiteY36" fmla="*/ 171305 h 577432"/>
                <a:gd name="connsiteX37" fmla="*/ 569096 w 578320"/>
                <a:gd name="connsiteY37" fmla="*/ 206288 h 577432"/>
                <a:gd name="connsiteX38" fmla="*/ 578320 w 578320"/>
                <a:gd name="connsiteY38" fmla="*/ 222859 h 577432"/>
                <a:gd name="connsiteX39" fmla="*/ 569096 w 578320"/>
                <a:gd name="connsiteY39" fmla="*/ 239430 h 577432"/>
                <a:gd name="connsiteX40" fmla="*/ 516522 w 578320"/>
                <a:gd name="connsiteY40" fmla="*/ 274413 h 577432"/>
                <a:gd name="connsiteX41" fmla="*/ 505454 w 578320"/>
                <a:gd name="connsiteY41" fmla="*/ 277175 h 577432"/>
                <a:gd name="connsiteX42" fmla="*/ 496230 w 578320"/>
                <a:gd name="connsiteY42" fmla="*/ 275334 h 577432"/>
                <a:gd name="connsiteX43" fmla="*/ 486084 w 578320"/>
                <a:gd name="connsiteY43" fmla="*/ 257842 h 577432"/>
                <a:gd name="connsiteX44" fmla="*/ 486084 w 578320"/>
                <a:gd name="connsiteY44" fmla="*/ 249556 h 577432"/>
                <a:gd name="connsiteX45" fmla="*/ 356031 w 578320"/>
                <a:gd name="connsiteY45" fmla="*/ 249556 h 577432"/>
                <a:gd name="connsiteX46" fmla="*/ 356031 w 578320"/>
                <a:gd name="connsiteY46" fmla="*/ 327808 h 577432"/>
                <a:gd name="connsiteX47" fmla="*/ 330205 w 578320"/>
                <a:gd name="connsiteY47" fmla="*/ 354506 h 577432"/>
                <a:gd name="connsiteX48" fmla="*/ 251804 w 578320"/>
                <a:gd name="connsiteY48" fmla="*/ 354506 h 577432"/>
                <a:gd name="connsiteX49" fmla="*/ 251804 w 578320"/>
                <a:gd name="connsiteY49" fmla="*/ 393172 h 577432"/>
                <a:gd name="connsiteX50" fmla="*/ 225056 w 578320"/>
                <a:gd name="connsiteY50" fmla="*/ 419869 h 577432"/>
                <a:gd name="connsiteX51" fmla="*/ 25826 w 578320"/>
                <a:gd name="connsiteY51" fmla="*/ 419869 h 577432"/>
                <a:gd name="connsiteX52" fmla="*/ 0 w 578320"/>
                <a:gd name="connsiteY52" fmla="*/ 393172 h 577432"/>
                <a:gd name="connsiteX53" fmla="*/ 25826 w 578320"/>
                <a:gd name="connsiteY53" fmla="*/ 367395 h 577432"/>
                <a:gd name="connsiteX54" fmla="*/ 199230 w 578320"/>
                <a:gd name="connsiteY54" fmla="*/ 367395 h 577432"/>
                <a:gd name="connsiteX55" fmla="*/ 199230 w 578320"/>
                <a:gd name="connsiteY55" fmla="*/ 327808 h 577432"/>
                <a:gd name="connsiteX56" fmla="*/ 225056 w 578320"/>
                <a:gd name="connsiteY56" fmla="*/ 302031 h 577432"/>
                <a:gd name="connsiteX57" fmla="*/ 303457 w 578320"/>
                <a:gd name="connsiteY57" fmla="*/ 302031 h 577432"/>
                <a:gd name="connsiteX58" fmla="*/ 303457 w 578320"/>
                <a:gd name="connsiteY58" fmla="*/ 222859 h 577432"/>
                <a:gd name="connsiteX59" fmla="*/ 330205 w 578320"/>
                <a:gd name="connsiteY59" fmla="*/ 197082 h 577432"/>
                <a:gd name="connsiteX60" fmla="*/ 486084 w 578320"/>
                <a:gd name="connsiteY60" fmla="*/ 197082 h 577432"/>
                <a:gd name="connsiteX61" fmla="*/ 486084 w 578320"/>
                <a:gd name="connsiteY61" fmla="*/ 187876 h 577432"/>
                <a:gd name="connsiteX62" fmla="*/ 496230 w 578320"/>
                <a:gd name="connsiteY62" fmla="*/ 170384 h 577432"/>
                <a:gd name="connsiteX63" fmla="*/ 25826 w 578320"/>
                <a:gd name="connsiteY63" fmla="*/ 0 h 577432"/>
                <a:gd name="connsiteX64" fmla="*/ 551572 w 578320"/>
                <a:gd name="connsiteY64" fmla="*/ 0 h 577432"/>
                <a:gd name="connsiteX65" fmla="*/ 578320 w 578320"/>
                <a:gd name="connsiteY65" fmla="*/ 25789 h 577432"/>
                <a:gd name="connsiteX66" fmla="*/ 578320 w 578320"/>
                <a:gd name="connsiteY66" fmla="*/ 182365 h 577432"/>
                <a:gd name="connsiteX67" fmla="*/ 529435 w 578320"/>
                <a:gd name="connsiteY67" fmla="*/ 150128 h 577432"/>
                <a:gd name="connsiteX68" fmla="*/ 525745 w 578320"/>
                <a:gd name="connsiteY68" fmla="*/ 147365 h 577432"/>
                <a:gd name="connsiteX69" fmla="*/ 525745 w 578320"/>
                <a:gd name="connsiteY69" fmla="*/ 52499 h 577432"/>
                <a:gd name="connsiteX70" fmla="*/ 400304 w 578320"/>
                <a:gd name="connsiteY70" fmla="*/ 52499 h 577432"/>
                <a:gd name="connsiteX71" fmla="*/ 400304 w 578320"/>
                <a:gd name="connsiteY71" fmla="*/ 130786 h 577432"/>
                <a:gd name="connsiteX72" fmla="*/ 446422 w 578320"/>
                <a:gd name="connsiteY72" fmla="*/ 130786 h 577432"/>
                <a:gd name="connsiteX73" fmla="*/ 459336 w 578320"/>
                <a:gd name="connsiteY73" fmla="*/ 144602 h 577432"/>
                <a:gd name="connsiteX74" fmla="*/ 446422 w 578320"/>
                <a:gd name="connsiteY74" fmla="*/ 157496 h 577432"/>
                <a:gd name="connsiteX75" fmla="*/ 328360 w 578320"/>
                <a:gd name="connsiteY75" fmla="*/ 157496 h 577432"/>
                <a:gd name="connsiteX76" fmla="*/ 315447 w 578320"/>
                <a:gd name="connsiteY76" fmla="*/ 144602 h 577432"/>
                <a:gd name="connsiteX77" fmla="*/ 328360 w 578320"/>
                <a:gd name="connsiteY77" fmla="*/ 130786 h 577432"/>
                <a:gd name="connsiteX78" fmla="*/ 374478 w 578320"/>
                <a:gd name="connsiteY78" fmla="*/ 130786 h 577432"/>
                <a:gd name="connsiteX79" fmla="*/ 374478 w 578320"/>
                <a:gd name="connsiteY79" fmla="*/ 52499 h 577432"/>
                <a:gd name="connsiteX80" fmla="*/ 249960 w 578320"/>
                <a:gd name="connsiteY80" fmla="*/ 52499 h 577432"/>
                <a:gd name="connsiteX81" fmla="*/ 249960 w 578320"/>
                <a:gd name="connsiteY81" fmla="*/ 170391 h 577432"/>
                <a:gd name="connsiteX82" fmla="*/ 236124 w 578320"/>
                <a:gd name="connsiteY82" fmla="*/ 183286 h 577432"/>
                <a:gd name="connsiteX83" fmla="*/ 223211 w 578320"/>
                <a:gd name="connsiteY83" fmla="*/ 170391 h 577432"/>
                <a:gd name="connsiteX84" fmla="*/ 223211 w 578320"/>
                <a:gd name="connsiteY84" fmla="*/ 52499 h 577432"/>
                <a:gd name="connsiteX85" fmla="*/ 52575 w 578320"/>
                <a:gd name="connsiteY85" fmla="*/ 52499 h 577432"/>
                <a:gd name="connsiteX86" fmla="*/ 52575 w 578320"/>
                <a:gd name="connsiteY86" fmla="*/ 130786 h 577432"/>
                <a:gd name="connsiteX87" fmla="*/ 157724 w 578320"/>
                <a:gd name="connsiteY87" fmla="*/ 130786 h 577432"/>
                <a:gd name="connsiteX88" fmla="*/ 170637 w 578320"/>
                <a:gd name="connsiteY88" fmla="*/ 144602 h 577432"/>
                <a:gd name="connsiteX89" fmla="*/ 170637 w 578320"/>
                <a:gd name="connsiteY89" fmla="*/ 222890 h 577432"/>
                <a:gd name="connsiteX90" fmla="*/ 223211 w 578320"/>
                <a:gd name="connsiteY90" fmla="*/ 222890 h 577432"/>
                <a:gd name="connsiteX91" fmla="*/ 236124 w 578320"/>
                <a:gd name="connsiteY91" fmla="*/ 235784 h 577432"/>
                <a:gd name="connsiteX92" fmla="*/ 223211 w 578320"/>
                <a:gd name="connsiteY92" fmla="*/ 249600 h 577432"/>
                <a:gd name="connsiteX93" fmla="*/ 157724 w 578320"/>
                <a:gd name="connsiteY93" fmla="*/ 249600 h 577432"/>
                <a:gd name="connsiteX94" fmla="*/ 144811 w 578320"/>
                <a:gd name="connsiteY94" fmla="*/ 235784 h 577432"/>
                <a:gd name="connsiteX95" fmla="*/ 144811 w 578320"/>
                <a:gd name="connsiteY95" fmla="*/ 157496 h 577432"/>
                <a:gd name="connsiteX96" fmla="*/ 52575 w 578320"/>
                <a:gd name="connsiteY96" fmla="*/ 157496 h 577432"/>
                <a:gd name="connsiteX97" fmla="*/ 52575 w 578320"/>
                <a:gd name="connsiteY97" fmla="*/ 302099 h 577432"/>
                <a:gd name="connsiteX98" fmla="*/ 130975 w 578320"/>
                <a:gd name="connsiteY98" fmla="*/ 302099 h 577432"/>
                <a:gd name="connsiteX99" fmla="*/ 144811 w 578320"/>
                <a:gd name="connsiteY99" fmla="*/ 314993 h 577432"/>
                <a:gd name="connsiteX100" fmla="*/ 130975 w 578320"/>
                <a:gd name="connsiteY100" fmla="*/ 327888 h 577432"/>
                <a:gd name="connsiteX101" fmla="*/ 52575 w 578320"/>
                <a:gd name="connsiteY101" fmla="*/ 327888 h 577432"/>
                <a:gd name="connsiteX102" fmla="*/ 52575 w 578320"/>
                <a:gd name="connsiteY102" fmla="*/ 340782 h 577432"/>
                <a:gd name="connsiteX103" fmla="*/ 24904 w 578320"/>
                <a:gd name="connsiteY103" fmla="*/ 340782 h 577432"/>
                <a:gd name="connsiteX104" fmla="*/ 0 w 578320"/>
                <a:gd name="connsiteY104" fmla="*/ 347229 h 577432"/>
                <a:gd name="connsiteX105" fmla="*/ 0 w 578320"/>
                <a:gd name="connsiteY105" fmla="*/ 25789 h 577432"/>
                <a:gd name="connsiteX106" fmla="*/ 25826 w 578320"/>
                <a:gd name="connsiteY106" fmla="*/ 0 h 57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78320" h="577432">
                  <a:moveTo>
                    <a:pt x="578320" y="264231"/>
                  </a:moveTo>
                  <a:lnTo>
                    <a:pt x="578320" y="550718"/>
                  </a:lnTo>
                  <a:cubicBezTo>
                    <a:pt x="578320" y="565457"/>
                    <a:pt x="566329" y="577432"/>
                    <a:pt x="551572" y="577432"/>
                  </a:cubicBezTo>
                  <a:lnTo>
                    <a:pt x="25826" y="577432"/>
                  </a:lnTo>
                  <a:cubicBezTo>
                    <a:pt x="11991" y="577432"/>
                    <a:pt x="0" y="565457"/>
                    <a:pt x="0" y="550718"/>
                  </a:cubicBezTo>
                  <a:lnTo>
                    <a:pt x="0" y="439255"/>
                  </a:lnTo>
                  <a:cubicBezTo>
                    <a:pt x="7379" y="443861"/>
                    <a:pt x="15680" y="445704"/>
                    <a:pt x="24904" y="445704"/>
                  </a:cubicBezTo>
                  <a:lnTo>
                    <a:pt x="52575" y="445704"/>
                  </a:lnTo>
                  <a:lnTo>
                    <a:pt x="52575" y="524925"/>
                  </a:lnTo>
                  <a:lnTo>
                    <a:pt x="288699" y="524925"/>
                  </a:lnTo>
                  <a:lnTo>
                    <a:pt x="288699" y="485314"/>
                  </a:lnTo>
                  <a:lnTo>
                    <a:pt x="170637" y="485314"/>
                  </a:lnTo>
                  <a:cubicBezTo>
                    <a:pt x="163258" y="485314"/>
                    <a:pt x="157724" y="479787"/>
                    <a:pt x="157724" y="472418"/>
                  </a:cubicBezTo>
                  <a:cubicBezTo>
                    <a:pt x="157724" y="465048"/>
                    <a:pt x="163258" y="459521"/>
                    <a:pt x="170637" y="459521"/>
                  </a:cubicBezTo>
                  <a:lnTo>
                    <a:pt x="288699" y="459521"/>
                  </a:lnTo>
                  <a:lnTo>
                    <a:pt x="288699" y="407014"/>
                  </a:lnTo>
                  <a:cubicBezTo>
                    <a:pt x="288699" y="399645"/>
                    <a:pt x="295155" y="393196"/>
                    <a:pt x="302534" y="393196"/>
                  </a:cubicBezTo>
                  <a:lnTo>
                    <a:pt x="355109" y="393196"/>
                  </a:lnTo>
                  <a:cubicBezTo>
                    <a:pt x="361565" y="393196"/>
                    <a:pt x="368022" y="399645"/>
                    <a:pt x="368022" y="407014"/>
                  </a:cubicBezTo>
                  <a:cubicBezTo>
                    <a:pt x="368022" y="413462"/>
                    <a:pt x="361565" y="419911"/>
                    <a:pt x="355109" y="419911"/>
                  </a:cubicBezTo>
                  <a:lnTo>
                    <a:pt x="315447" y="419911"/>
                  </a:lnTo>
                  <a:lnTo>
                    <a:pt x="315447" y="524925"/>
                  </a:lnTo>
                  <a:lnTo>
                    <a:pt x="525745" y="524925"/>
                  </a:lnTo>
                  <a:lnTo>
                    <a:pt x="525745" y="380300"/>
                  </a:lnTo>
                  <a:lnTo>
                    <a:pt x="433509" y="380300"/>
                  </a:lnTo>
                  <a:lnTo>
                    <a:pt x="433509" y="459521"/>
                  </a:lnTo>
                  <a:cubicBezTo>
                    <a:pt x="433509" y="465970"/>
                    <a:pt x="427975" y="472418"/>
                    <a:pt x="420596" y="472418"/>
                  </a:cubicBezTo>
                  <a:cubicBezTo>
                    <a:pt x="413217" y="472418"/>
                    <a:pt x="407683" y="465970"/>
                    <a:pt x="407683" y="459521"/>
                  </a:cubicBezTo>
                  <a:lnTo>
                    <a:pt x="407683" y="302000"/>
                  </a:lnTo>
                  <a:cubicBezTo>
                    <a:pt x="407683" y="294630"/>
                    <a:pt x="413217" y="288182"/>
                    <a:pt x="420596" y="288182"/>
                  </a:cubicBezTo>
                  <a:cubicBezTo>
                    <a:pt x="427975" y="288182"/>
                    <a:pt x="433509" y="294630"/>
                    <a:pt x="433509" y="302000"/>
                  </a:cubicBezTo>
                  <a:lnTo>
                    <a:pt x="433509" y="354507"/>
                  </a:lnTo>
                  <a:lnTo>
                    <a:pt x="525745" y="354507"/>
                  </a:lnTo>
                  <a:lnTo>
                    <a:pt x="525745" y="298315"/>
                  </a:lnTo>
                  <a:cubicBezTo>
                    <a:pt x="526668" y="297394"/>
                    <a:pt x="528513" y="297394"/>
                    <a:pt x="529435" y="296473"/>
                  </a:cubicBezTo>
                  <a:close/>
                  <a:moveTo>
                    <a:pt x="496230" y="170384"/>
                  </a:moveTo>
                  <a:cubicBezTo>
                    <a:pt x="502686" y="167622"/>
                    <a:pt x="510988" y="167622"/>
                    <a:pt x="516522" y="171305"/>
                  </a:cubicBezTo>
                  <a:lnTo>
                    <a:pt x="569096" y="206288"/>
                  </a:lnTo>
                  <a:cubicBezTo>
                    <a:pt x="574631" y="209970"/>
                    <a:pt x="578320" y="216415"/>
                    <a:pt x="578320" y="222859"/>
                  </a:cubicBezTo>
                  <a:cubicBezTo>
                    <a:pt x="578320" y="229303"/>
                    <a:pt x="574631" y="235747"/>
                    <a:pt x="569096" y="239430"/>
                  </a:cubicBezTo>
                  <a:lnTo>
                    <a:pt x="516522" y="274413"/>
                  </a:lnTo>
                  <a:cubicBezTo>
                    <a:pt x="513755" y="276254"/>
                    <a:pt x="510065" y="277175"/>
                    <a:pt x="505454" y="277175"/>
                  </a:cubicBezTo>
                  <a:cubicBezTo>
                    <a:pt x="502686" y="277175"/>
                    <a:pt x="498997" y="277175"/>
                    <a:pt x="496230" y="275334"/>
                  </a:cubicBezTo>
                  <a:cubicBezTo>
                    <a:pt x="489773" y="271651"/>
                    <a:pt x="486084" y="265207"/>
                    <a:pt x="486084" y="257842"/>
                  </a:cubicBezTo>
                  <a:lnTo>
                    <a:pt x="486084" y="249556"/>
                  </a:lnTo>
                  <a:lnTo>
                    <a:pt x="356031" y="249556"/>
                  </a:lnTo>
                  <a:lnTo>
                    <a:pt x="356031" y="327808"/>
                  </a:lnTo>
                  <a:cubicBezTo>
                    <a:pt x="356031" y="342538"/>
                    <a:pt x="344963" y="354506"/>
                    <a:pt x="330205" y="354506"/>
                  </a:cubicBezTo>
                  <a:lnTo>
                    <a:pt x="251804" y="354506"/>
                  </a:lnTo>
                  <a:lnTo>
                    <a:pt x="251804" y="393172"/>
                  </a:lnTo>
                  <a:cubicBezTo>
                    <a:pt x="251804" y="407901"/>
                    <a:pt x="239814" y="419869"/>
                    <a:pt x="225056" y="419869"/>
                  </a:cubicBezTo>
                  <a:lnTo>
                    <a:pt x="25826" y="419869"/>
                  </a:lnTo>
                  <a:cubicBezTo>
                    <a:pt x="11991" y="419869"/>
                    <a:pt x="0" y="407901"/>
                    <a:pt x="0" y="393172"/>
                  </a:cubicBezTo>
                  <a:cubicBezTo>
                    <a:pt x="0" y="379362"/>
                    <a:pt x="11991" y="367395"/>
                    <a:pt x="25826" y="367395"/>
                  </a:cubicBezTo>
                  <a:lnTo>
                    <a:pt x="199230" y="367395"/>
                  </a:lnTo>
                  <a:lnTo>
                    <a:pt x="199230" y="327808"/>
                  </a:lnTo>
                  <a:cubicBezTo>
                    <a:pt x="199230" y="313079"/>
                    <a:pt x="210298" y="302031"/>
                    <a:pt x="225056" y="302031"/>
                  </a:cubicBezTo>
                  <a:lnTo>
                    <a:pt x="303457" y="302031"/>
                  </a:lnTo>
                  <a:lnTo>
                    <a:pt x="303457" y="222859"/>
                  </a:lnTo>
                  <a:cubicBezTo>
                    <a:pt x="303457" y="208129"/>
                    <a:pt x="315447" y="197082"/>
                    <a:pt x="330205" y="197082"/>
                  </a:cubicBezTo>
                  <a:lnTo>
                    <a:pt x="486084" y="197082"/>
                  </a:lnTo>
                  <a:lnTo>
                    <a:pt x="486084" y="187876"/>
                  </a:lnTo>
                  <a:cubicBezTo>
                    <a:pt x="486084" y="180511"/>
                    <a:pt x="489773" y="174067"/>
                    <a:pt x="496230" y="170384"/>
                  </a:cubicBezTo>
                  <a:close/>
                  <a:moveTo>
                    <a:pt x="25826" y="0"/>
                  </a:moveTo>
                  <a:lnTo>
                    <a:pt x="551572" y="0"/>
                  </a:lnTo>
                  <a:cubicBezTo>
                    <a:pt x="566329" y="0"/>
                    <a:pt x="578320" y="11973"/>
                    <a:pt x="578320" y="25789"/>
                  </a:cubicBezTo>
                  <a:lnTo>
                    <a:pt x="578320" y="182365"/>
                  </a:lnTo>
                  <a:lnTo>
                    <a:pt x="529435" y="150128"/>
                  </a:lnTo>
                  <a:cubicBezTo>
                    <a:pt x="528513" y="149207"/>
                    <a:pt x="526668" y="148286"/>
                    <a:pt x="525745" y="147365"/>
                  </a:cubicBezTo>
                  <a:lnTo>
                    <a:pt x="525745" y="52499"/>
                  </a:lnTo>
                  <a:lnTo>
                    <a:pt x="400304" y="52499"/>
                  </a:lnTo>
                  <a:lnTo>
                    <a:pt x="400304" y="130786"/>
                  </a:lnTo>
                  <a:lnTo>
                    <a:pt x="446422" y="130786"/>
                  </a:lnTo>
                  <a:cubicBezTo>
                    <a:pt x="453801" y="130786"/>
                    <a:pt x="459336" y="137234"/>
                    <a:pt x="459336" y="144602"/>
                  </a:cubicBezTo>
                  <a:cubicBezTo>
                    <a:pt x="459336" y="151970"/>
                    <a:pt x="453801" y="157496"/>
                    <a:pt x="446422" y="157496"/>
                  </a:cubicBezTo>
                  <a:lnTo>
                    <a:pt x="328360" y="157496"/>
                  </a:lnTo>
                  <a:cubicBezTo>
                    <a:pt x="320981" y="157496"/>
                    <a:pt x="315447" y="151970"/>
                    <a:pt x="315447" y="144602"/>
                  </a:cubicBezTo>
                  <a:cubicBezTo>
                    <a:pt x="315447" y="137234"/>
                    <a:pt x="320981" y="130786"/>
                    <a:pt x="328360" y="130786"/>
                  </a:cubicBezTo>
                  <a:lnTo>
                    <a:pt x="374478" y="130786"/>
                  </a:lnTo>
                  <a:lnTo>
                    <a:pt x="374478" y="52499"/>
                  </a:lnTo>
                  <a:lnTo>
                    <a:pt x="249960" y="52499"/>
                  </a:lnTo>
                  <a:lnTo>
                    <a:pt x="249960" y="170391"/>
                  </a:lnTo>
                  <a:cubicBezTo>
                    <a:pt x="249960" y="177759"/>
                    <a:pt x="243503" y="183286"/>
                    <a:pt x="236124" y="183286"/>
                  </a:cubicBezTo>
                  <a:cubicBezTo>
                    <a:pt x="228745" y="183286"/>
                    <a:pt x="223211" y="177759"/>
                    <a:pt x="223211" y="170391"/>
                  </a:cubicBezTo>
                  <a:lnTo>
                    <a:pt x="223211" y="52499"/>
                  </a:lnTo>
                  <a:lnTo>
                    <a:pt x="52575" y="52499"/>
                  </a:lnTo>
                  <a:lnTo>
                    <a:pt x="52575" y="130786"/>
                  </a:lnTo>
                  <a:lnTo>
                    <a:pt x="157724" y="130786"/>
                  </a:lnTo>
                  <a:cubicBezTo>
                    <a:pt x="165103" y="130786"/>
                    <a:pt x="170637" y="137234"/>
                    <a:pt x="170637" y="144602"/>
                  </a:cubicBezTo>
                  <a:lnTo>
                    <a:pt x="170637" y="222890"/>
                  </a:lnTo>
                  <a:lnTo>
                    <a:pt x="223211" y="222890"/>
                  </a:lnTo>
                  <a:cubicBezTo>
                    <a:pt x="230590" y="222890"/>
                    <a:pt x="236124" y="229337"/>
                    <a:pt x="236124" y="235784"/>
                  </a:cubicBezTo>
                  <a:cubicBezTo>
                    <a:pt x="236124" y="243153"/>
                    <a:pt x="230590" y="249600"/>
                    <a:pt x="223211" y="249600"/>
                  </a:cubicBezTo>
                  <a:lnTo>
                    <a:pt x="157724" y="249600"/>
                  </a:lnTo>
                  <a:cubicBezTo>
                    <a:pt x="150345" y="249600"/>
                    <a:pt x="144811" y="243153"/>
                    <a:pt x="144811" y="235784"/>
                  </a:cubicBezTo>
                  <a:lnTo>
                    <a:pt x="144811" y="157496"/>
                  </a:lnTo>
                  <a:lnTo>
                    <a:pt x="52575" y="157496"/>
                  </a:lnTo>
                  <a:lnTo>
                    <a:pt x="52575" y="302099"/>
                  </a:lnTo>
                  <a:lnTo>
                    <a:pt x="130975" y="302099"/>
                  </a:lnTo>
                  <a:cubicBezTo>
                    <a:pt x="138354" y="302099"/>
                    <a:pt x="144811" y="307625"/>
                    <a:pt x="144811" y="314993"/>
                  </a:cubicBezTo>
                  <a:cubicBezTo>
                    <a:pt x="144811" y="322361"/>
                    <a:pt x="138354" y="327888"/>
                    <a:pt x="130975" y="327888"/>
                  </a:cubicBezTo>
                  <a:lnTo>
                    <a:pt x="52575" y="327888"/>
                  </a:lnTo>
                  <a:lnTo>
                    <a:pt x="52575" y="340782"/>
                  </a:lnTo>
                  <a:lnTo>
                    <a:pt x="24904" y="340782"/>
                  </a:lnTo>
                  <a:cubicBezTo>
                    <a:pt x="15680" y="340782"/>
                    <a:pt x="7379" y="343545"/>
                    <a:pt x="0" y="347229"/>
                  </a:cubicBezTo>
                  <a:lnTo>
                    <a:pt x="0" y="25789"/>
                  </a:lnTo>
                  <a:cubicBezTo>
                    <a:pt x="0" y="11973"/>
                    <a:pt x="11991" y="0"/>
                    <a:pt x="25826" y="0"/>
                  </a:cubicBezTo>
                  <a:close/>
                </a:path>
              </a:pathLst>
            </a:custGeom>
            <a:solidFill>
              <a:srgbClr val="82318E"/>
            </a:solidFill>
            <a:ln w="38100">
              <a:noFill/>
            </a:ln>
          </p:spPr>
        </p:sp>
        <p:sp>
          <p:nvSpPr>
            <p:cNvPr id="13" name="íṡ1íḑè"/>
            <p:cNvSpPr txBox="1"/>
            <p:nvPr/>
          </p:nvSpPr>
          <p:spPr bwMode="auto">
            <a:xfrm>
              <a:off x="5398873" y="3312328"/>
              <a:ext cx="1394253" cy="4932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820973" y="3892429"/>
              <a:ext cx="516835" cy="0"/>
            </a:xfrm>
            <a:prstGeom prst="line">
              <a:avLst/>
            </a:prstGeom>
            <a:ln w="38100">
              <a:solidFill>
                <a:srgbClr val="823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654827" y="4267588"/>
              <a:ext cx="2882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56669" y="2575445"/>
            <a:ext cx="2882346" cy="2523139"/>
            <a:chOff x="8156669" y="2575445"/>
            <a:chExt cx="2882346" cy="2523139"/>
          </a:xfrm>
        </p:grpSpPr>
        <p:sp>
          <p:nvSpPr>
            <p:cNvPr id="10" name="book-and-apple_65888"/>
            <p:cNvSpPr>
              <a:spLocks noChangeAspect="1"/>
            </p:cNvSpPr>
            <p:nvPr/>
          </p:nvSpPr>
          <p:spPr bwMode="auto">
            <a:xfrm>
              <a:off x="9339425" y="2575445"/>
              <a:ext cx="550054" cy="523221"/>
            </a:xfrm>
            <a:custGeom>
              <a:avLst/>
              <a:gdLst>
                <a:gd name="connsiteX0" fmla="*/ 40222 w 608177"/>
                <a:gd name="connsiteY0" fmla="*/ 428840 h 578509"/>
                <a:gd name="connsiteX1" fmla="*/ 499910 w 608177"/>
                <a:gd name="connsiteY1" fmla="*/ 428840 h 578509"/>
                <a:gd name="connsiteX2" fmla="*/ 529392 w 608177"/>
                <a:gd name="connsiteY2" fmla="*/ 441163 h 578509"/>
                <a:gd name="connsiteX3" fmla="*/ 541407 w 608177"/>
                <a:gd name="connsiteY3" fmla="*/ 470749 h 578509"/>
                <a:gd name="connsiteX4" fmla="*/ 499076 w 608177"/>
                <a:gd name="connsiteY4" fmla="*/ 511825 h 578509"/>
                <a:gd name="connsiteX5" fmla="*/ 40222 w 608177"/>
                <a:gd name="connsiteY5" fmla="*/ 511825 h 578509"/>
                <a:gd name="connsiteX6" fmla="*/ 18524 w 608177"/>
                <a:gd name="connsiteY6" fmla="*/ 362155 h 578509"/>
                <a:gd name="connsiteX7" fmla="*/ 499926 w 608177"/>
                <a:gd name="connsiteY7" fmla="*/ 362155 h 578509"/>
                <a:gd name="connsiteX8" fmla="*/ 608177 w 608177"/>
                <a:gd name="connsiteY8" fmla="*/ 470693 h 578509"/>
                <a:gd name="connsiteX9" fmla="*/ 498813 w 608177"/>
                <a:gd name="connsiteY9" fmla="*/ 578509 h 578509"/>
                <a:gd name="connsiteX10" fmla="*/ 18524 w 608177"/>
                <a:gd name="connsiteY10" fmla="*/ 578509 h 578509"/>
                <a:gd name="connsiteX11" fmla="*/ 0 w 608177"/>
                <a:gd name="connsiteY11" fmla="*/ 560012 h 578509"/>
                <a:gd name="connsiteX12" fmla="*/ 0 w 608177"/>
                <a:gd name="connsiteY12" fmla="*/ 552569 h 578509"/>
                <a:gd name="connsiteX13" fmla="*/ 18524 w 608177"/>
                <a:gd name="connsiteY13" fmla="*/ 534072 h 578509"/>
                <a:gd name="connsiteX14" fmla="*/ 499091 w 608177"/>
                <a:gd name="connsiteY14" fmla="*/ 534072 h 578509"/>
                <a:gd name="connsiteX15" fmla="*/ 550213 w 608177"/>
                <a:gd name="connsiteY15" fmla="*/ 509242 h 578509"/>
                <a:gd name="connsiteX16" fmla="*/ 563675 w 608177"/>
                <a:gd name="connsiteY16" fmla="*/ 470971 h 578509"/>
                <a:gd name="connsiteX17" fmla="*/ 550213 w 608177"/>
                <a:gd name="connsiteY17" fmla="*/ 431199 h 578509"/>
                <a:gd name="connsiteX18" fmla="*/ 499926 w 608177"/>
                <a:gd name="connsiteY18" fmla="*/ 406592 h 578509"/>
                <a:gd name="connsiteX19" fmla="*/ 18524 w 608177"/>
                <a:gd name="connsiteY19" fmla="*/ 406592 h 578509"/>
                <a:gd name="connsiteX20" fmla="*/ 0 w 608177"/>
                <a:gd name="connsiteY20" fmla="*/ 388095 h 578509"/>
                <a:gd name="connsiteX21" fmla="*/ 0 w 608177"/>
                <a:gd name="connsiteY21" fmla="*/ 380708 h 578509"/>
                <a:gd name="connsiteX22" fmla="*/ 18524 w 608177"/>
                <a:gd name="connsiteY22" fmla="*/ 362155 h 578509"/>
                <a:gd name="connsiteX23" fmla="*/ 316640 w 608177"/>
                <a:gd name="connsiteY23" fmla="*/ 20660 h 578509"/>
                <a:gd name="connsiteX24" fmla="*/ 323447 w 608177"/>
                <a:gd name="connsiteY24" fmla="*/ 25763 h 578509"/>
                <a:gd name="connsiteX25" fmla="*/ 319442 w 608177"/>
                <a:gd name="connsiteY25" fmla="*/ 40984 h 578509"/>
                <a:gd name="connsiteX26" fmla="*/ 286958 w 608177"/>
                <a:gd name="connsiteY26" fmla="*/ 97032 h 578509"/>
                <a:gd name="connsiteX27" fmla="*/ 286624 w 608177"/>
                <a:gd name="connsiteY27" fmla="*/ 105476 h 578509"/>
                <a:gd name="connsiteX28" fmla="*/ 297026 w 608177"/>
                <a:gd name="connsiteY28" fmla="*/ 102421 h 578509"/>
                <a:gd name="connsiteX29" fmla="*/ 330010 w 608177"/>
                <a:gd name="connsiteY29" fmla="*/ 95310 h 578509"/>
                <a:gd name="connsiteX30" fmla="*/ 427908 w 608177"/>
                <a:gd name="connsiteY30" fmla="*/ 217906 h 578509"/>
                <a:gd name="connsiteX31" fmla="*/ 338799 w 608177"/>
                <a:gd name="connsiteY31" fmla="*/ 339947 h 578509"/>
                <a:gd name="connsiteX32" fmla="*/ 223380 w 608177"/>
                <a:gd name="connsiteY32" fmla="*/ 339947 h 578509"/>
                <a:gd name="connsiteX33" fmla="*/ 134326 w 608177"/>
                <a:gd name="connsiteY33" fmla="*/ 217906 h 578509"/>
                <a:gd name="connsiteX34" fmla="*/ 232224 w 608177"/>
                <a:gd name="connsiteY34" fmla="*/ 95310 h 578509"/>
                <a:gd name="connsiteX35" fmla="*/ 264597 w 608177"/>
                <a:gd name="connsiteY35" fmla="*/ 102198 h 578509"/>
                <a:gd name="connsiteX36" fmla="*/ 308206 w 608177"/>
                <a:gd name="connsiteY36" fmla="*/ 21764 h 578509"/>
                <a:gd name="connsiteX37" fmla="*/ 316640 w 608177"/>
                <a:gd name="connsiteY37" fmla="*/ 20660 h 578509"/>
                <a:gd name="connsiteX38" fmla="*/ 182850 w 608177"/>
                <a:gd name="connsiteY38" fmla="*/ 147 h 578509"/>
                <a:gd name="connsiteX39" fmla="*/ 254264 w 608177"/>
                <a:gd name="connsiteY39" fmla="*/ 66585 h 578509"/>
                <a:gd name="connsiteX40" fmla="*/ 237856 w 608177"/>
                <a:gd name="connsiteY40" fmla="*/ 82861 h 578509"/>
                <a:gd name="connsiteX41" fmla="*/ 165998 w 608177"/>
                <a:gd name="connsiteY41" fmla="*/ 16312 h 578509"/>
                <a:gd name="connsiteX42" fmla="*/ 182850 w 608177"/>
                <a:gd name="connsiteY42" fmla="*/ 147 h 5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8177" h="578509">
                  <a:moveTo>
                    <a:pt x="40222" y="428840"/>
                  </a:moveTo>
                  <a:lnTo>
                    <a:pt x="499910" y="428840"/>
                  </a:lnTo>
                  <a:cubicBezTo>
                    <a:pt x="511035" y="428840"/>
                    <a:pt x="521549" y="433225"/>
                    <a:pt x="529392" y="441163"/>
                  </a:cubicBezTo>
                  <a:cubicBezTo>
                    <a:pt x="537291" y="449156"/>
                    <a:pt x="541518" y="459647"/>
                    <a:pt x="541407" y="470749"/>
                  </a:cubicBezTo>
                  <a:cubicBezTo>
                    <a:pt x="541184" y="493396"/>
                    <a:pt x="522216" y="511825"/>
                    <a:pt x="499076" y="511825"/>
                  </a:cubicBezTo>
                  <a:lnTo>
                    <a:pt x="40222" y="511825"/>
                  </a:lnTo>
                  <a:close/>
                  <a:moveTo>
                    <a:pt x="18524" y="362155"/>
                  </a:moveTo>
                  <a:lnTo>
                    <a:pt x="499926" y="362155"/>
                  </a:lnTo>
                  <a:cubicBezTo>
                    <a:pt x="559670" y="362155"/>
                    <a:pt x="608344" y="410925"/>
                    <a:pt x="608177" y="470693"/>
                  </a:cubicBezTo>
                  <a:cubicBezTo>
                    <a:pt x="607955" y="530461"/>
                    <a:pt x="558669" y="578509"/>
                    <a:pt x="498813" y="578509"/>
                  </a:cubicBezTo>
                  <a:lnTo>
                    <a:pt x="18524" y="578509"/>
                  </a:lnTo>
                  <a:cubicBezTo>
                    <a:pt x="8288" y="578509"/>
                    <a:pt x="0" y="570233"/>
                    <a:pt x="0" y="560012"/>
                  </a:cubicBezTo>
                  <a:lnTo>
                    <a:pt x="0" y="552569"/>
                  </a:lnTo>
                  <a:cubicBezTo>
                    <a:pt x="0" y="542348"/>
                    <a:pt x="8288" y="534072"/>
                    <a:pt x="18524" y="534072"/>
                  </a:cubicBezTo>
                  <a:lnTo>
                    <a:pt x="499091" y="534072"/>
                  </a:lnTo>
                  <a:cubicBezTo>
                    <a:pt x="519729" y="534072"/>
                    <a:pt x="538309" y="524351"/>
                    <a:pt x="550213" y="509242"/>
                  </a:cubicBezTo>
                  <a:cubicBezTo>
                    <a:pt x="558502" y="498689"/>
                    <a:pt x="563564" y="485413"/>
                    <a:pt x="563675" y="470971"/>
                  </a:cubicBezTo>
                  <a:cubicBezTo>
                    <a:pt x="563842" y="456029"/>
                    <a:pt x="558780" y="442142"/>
                    <a:pt x="550213" y="431199"/>
                  </a:cubicBezTo>
                  <a:cubicBezTo>
                    <a:pt x="538531" y="416257"/>
                    <a:pt x="520286" y="406592"/>
                    <a:pt x="499926" y="406592"/>
                  </a:cubicBezTo>
                  <a:lnTo>
                    <a:pt x="18524" y="406592"/>
                  </a:lnTo>
                  <a:cubicBezTo>
                    <a:pt x="8288" y="406592"/>
                    <a:pt x="0" y="398316"/>
                    <a:pt x="0" y="388095"/>
                  </a:cubicBezTo>
                  <a:lnTo>
                    <a:pt x="0" y="380708"/>
                  </a:lnTo>
                  <a:cubicBezTo>
                    <a:pt x="0" y="370487"/>
                    <a:pt x="8288" y="362155"/>
                    <a:pt x="18524" y="362155"/>
                  </a:cubicBezTo>
                  <a:close/>
                  <a:moveTo>
                    <a:pt x="316640" y="20660"/>
                  </a:moveTo>
                  <a:cubicBezTo>
                    <a:pt x="319456" y="21458"/>
                    <a:pt x="322001" y="23292"/>
                    <a:pt x="323447" y="25763"/>
                  </a:cubicBezTo>
                  <a:cubicBezTo>
                    <a:pt x="326562" y="31096"/>
                    <a:pt x="324392" y="37651"/>
                    <a:pt x="319442" y="40984"/>
                  </a:cubicBezTo>
                  <a:cubicBezTo>
                    <a:pt x="300975" y="53205"/>
                    <a:pt x="288626" y="75035"/>
                    <a:pt x="286958" y="97032"/>
                  </a:cubicBezTo>
                  <a:cubicBezTo>
                    <a:pt x="286624" y="100143"/>
                    <a:pt x="286568" y="102865"/>
                    <a:pt x="286624" y="105476"/>
                  </a:cubicBezTo>
                  <a:cubicBezTo>
                    <a:pt x="290184" y="104976"/>
                    <a:pt x="293688" y="103920"/>
                    <a:pt x="297026" y="102421"/>
                  </a:cubicBezTo>
                  <a:cubicBezTo>
                    <a:pt x="307316" y="97866"/>
                    <a:pt x="318441" y="95310"/>
                    <a:pt x="330010" y="95310"/>
                  </a:cubicBezTo>
                  <a:cubicBezTo>
                    <a:pt x="384077" y="95310"/>
                    <a:pt x="427908" y="150193"/>
                    <a:pt x="427908" y="217906"/>
                  </a:cubicBezTo>
                  <a:cubicBezTo>
                    <a:pt x="427908" y="281898"/>
                    <a:pt x="388749" y="334392"/>
                    <a:pt x="338799" y="339947"/>
                  </a:cubicBezTo>
                  <a:cubicBezTo>
                    <a:pt x="335907" y="340280"/>
                    <a:pt x="226272" y="340280"/>
                    <a:pt x="223380" y="339947"/>
                  </a:cubicBezTo>
                  <a:cubicBezTo>
                    <a:pt x="173374" y="334392"/>
                    <a:pt x="134215" y="281898"/>
                    <a:pt x="134326" y="217906"/>
                  </a:cubicBezTo>
                  <a:cubicBezTo>
                    <a:pt x="134326" y="150193"/>
                    <a:pt x="178158" y="95310"/>
                    <a:pt x="232224" y="95310"/>
                  </a:cubicBezTo>
                  <a:cubicBezTo>
                    <a:pt x="243571" y="95310"/>
                    <a:pt x="254473" y="97755"/>
                    <a:pt x="264597" y="102198"/>
                  </a:cubicBezTo>
                  <a:cubicBezTo>
                    <a:pt x="265042" y="70425"/>
                    <a:pt x="281284" y="39651"/>
                    <a:pt x="308206" y="21764"/>
                  </a:cubicBezTo>
                  <a:cubicBezTo>
                    <a:pt x="310737" y="20098"/>
                    <a:pt x="313824" y="19861"/>
                    <a:pt x="316640" y="20660"/>
                  </a:cubicBezTo>
                  <a:close/>
                  <a:moveTo>
                    <a:pt x="182850" y="147"/>
                  </a:moveTo>
                  <a:cubicBezTo>
                    <a:pt x="239024" y="8146"/>
                    <a:pt x="251816" y="44531"/>
                    <a:pt x="254264" y="66585"/>
                  </a:cubicBezTo>
                  <a:cubicBezTo>
                    <a:pt x="255376" y="75972"/>
                    <a:pt x="247256" y="83916"/>
                    <a:pt x="237856" y="82861"/>
                  </a:cubicBezTo>
                  <a:cubicBezTo>
                    <a:pt x="180848" y="76417"/>
                    <a:pt x="168278" y="38976"/>
                    <a:pt x="165998" y="16312"/>
                  </a:cubicBezTo>
                  <a:cubicBezTo>
                    <a:pt x="165052" y="6758"/>
                    <a:pt x="173339" y="-1186"/>
                    <a:pt x="182850" y="147"/>
                  </a:cubicBezTo>
                  <a:close/>
                </a:path>
              </a:pathLst>
            </a:custGeom>
            <a:solidFill>
              <a:srgbClr val="82318E"/>
            </a:solidFill>
            <a:ln w="38100">
              <a:noFill/>
            </a:ln>
          </p:spPr>
        </p:sp>
        <p:sp>
          <p:nvSpPr>
            <p:cNvPr id="14" name="íṡ1íḑè"/>
            <p:cNvSpPr txBox="1"/>
            <p:nvPr/>
          </p:nvSpPr>
          <p:spPr bwMode="auto">
            <a:xfrm>
              <a:off x="8917325" y="3312328"/>
              <a:ext cx="1394253" cy="4932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cs typeface="+mn-cs"/>
                </a:rPr>
                <a:t>输入标题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9339425" y="3892429"/>
              <a:ext cx="516835" cy="0"/>
            </a:xfrm>
            <a:prstGeom prst="line">
              <a:avLst/>
            </a:prstGeom>
            <a:ln w="38100">
              <a:solidFill>
                <a:srgbClr val="823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156669" y="4267587"/>
              <a:ext cx="2882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7" name="文本框 6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82318E"/>
                  </a:solidFill>
                </a:rPr>
                <a:t>论文研究总结</a:t>
              </a:r>
              <a:endParaRPr lang="zh-CN" altLang="en-US" sz="2800" b="1" dirty="0">
                <a:solidFill>
                  <a:srgbClr val="82318E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Summary of research papers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0715" y="2204941"/>
            <a:ext cx="11291180" cy="2671315"/>
            <a:chOff x="490715" y="2204941"/>
            <a:chExt cx="11291180" cy="2671315"/>
          </a:xfrm>
        </p:grpSpPr>
        <p:grpSp>
          <p:nvGrpSpPr>
            <p:cNvPr id="30" name="组合 29"/>
            <p:cNvGrpSpPr/>
            <p:nvPr/>
          </p:nvGrpSpPr>
          <p:grpSpPr>
            <a:xfrm>
              <a:off x="3594652" y="2204941"/>
              <a:ext cx="5002696" cy="2640157"/>
              <a:chOff x="3638048" y="1999322"/>
              <a:chExt cx="4915902" cy="2594352"/>
            </a:xfrm>
          </p:grpSpPr>
          <p:sp>
            <p:nvSpPr>
              <p:cNvPr id="12" name="ïṥľîďé"/>
              <p:cNvSpPr/>
              <p:nvPr/>
            </p:nvSpPr>
            <p:spPr bwMode="auto">
              <a:xfrm>
                <a:off x="5391470" y="1999322"/>
                <a:ext cx="1409059" cy="337266"/>
              </a:xfrm>
              <a:custGeom>
                <a:avLst/>
                <a:gdLst>
                  <a:gd name="T0" fmla="*/ 506 w 506"/>
                  <a:gd name="T1" fmla="*/ 115 h 121"/>
                  <a:gd name="T2" fmla="*/ 448 w 506"/>
                  <a:gd name="T3" fmla="*/ 39 h 121"/>
                  <a:gd name="T4" fmla="*/ 436 w 506"/>
                  <a:gd name="T5" fmla="*/ 54 h 121"/>
                  <a:gd name="T6" fmla="*/ 220 w 506"/>
                  <a:gd name="T7" fmla="*/ 8 h 121"/>
                  <a:gd name="T8" fmla="*/ 2 w 506"/>
                  <a:gd name="T9" fmla="*/ 111 h 121"/>
                  <a:gd name="T10" fmla="*/ 2 w 506"/>
                  <a:gd name="T11" fmla="*/ 119 h 121"/>
                  <a:gd name="T12" fmla="*/ 7 w 506"/>
                  <a:gd name="T13" fmla="*/ 121 h 121"/>
                  <a:gd name="T14" fmla="*/ 11 w 506"/>
                  <a:gd name="T15" fmla="*/ 119 h 121"/>
                  <a:gd name="T16" fmla="*/ 221 w 506"/>
                  <a:gd name="T17" fmla="*/ 19 h 121"/>
                  <a:gd name="T18" fmla="*/ 429 w 506"/>
                  <a:gd name="T19" fmla="*/ 64 h 121"/>
                  <a:gd name="T20" fmla="*/ 418 w 506"/>
                  <a:gd name="T21" fmla="*/ 77 h 121"/>
                  <a:gd name="T22" fmla="*/ 506 w 506"/>
                  <a:gd name="T23" fmla="*/ 11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6" h="121">
                    <a:moveTo>
                      <a:pt x="506" y="115"/>
                    </a:moveTo>
                    <a:cubicBezTo>
                      <a:pt x="448" y="39"/>
                      <a:pt x="448" y="39"/>
                      <a:pt x="448" y="39"/>
                    </a:cubicBezTo>
                    <a:cubicBezTo>
                      <a:pt x="436" y="54"/>
                      <a:pt x="436" y="54"/>
                      <a:pt x="436" y="54"/>
                    </a:cubicBezTo>
                    <a:cubicBezTo>
                      <a:pt x="371" y="16"/>
                      <a:pt x="295" y="0"/>
                      <a:pt x="220" y="8"/>
                    </a:cubicBezTo>
                    <a:cubicBezTo>
                      <a:pt x="138" y="16"/>
                      <a:pt x="61" y="53"/>
                      <a:pt x="2" y="111"/>
                    </a:cubicBezTo>
                    <a:cubicBezTo>
                      <a:pt x="0" y="113"/>
                      <a:pt x="0" y="117"/>
                      <a:pt x="2" y="119"/>
                    </a:cubicBezTo>
                    <a:cubicBezTo>
                      <a:pt x="4" y="121"/>
                      <a:pt x="5" y="121"/>
                      <a:pt x="7" y="121"/>
                    </a:cubicBezTo>
                    <a:cubicBezTo>
                      <a:pt x="8" y="121"/>
                      <a:pt x="10" y="121"/>
                      <a:pt x="11" y="119"/>
                    </a:cubicBezTo>
                    <a:cubicBezTo>
                      <a:pt x="67" y="63"/>
                      <a:pt x="142" y="27"/>
                      <a:pt x="221" y="19"/>
                    </a:cubicBezTo>
                    <a:cubicBezTo>
                      <a:pt x="293" y="12"/>
                      <a:pt x="366" y="28"/>
                      <a:pt x="429" y="64"/>
                    </a:cubicBezTo>
                    <a:cubicBezTo>
                      <a:pt x="418" y="77"/>
                      <a:pt x="418" y="77"/>
                      <a:pt x="418" y="77"/>
                    </a:cubicBezTo>
                    <a:lnTo>
                      <a:pt x="506" y="1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3638048" y="2255515"/>
                <a:ext cx="4915902" cy="2338159"/>
                <a:chOff x="3638048" y="2255515"/>
                <a:chExt cx="4915902" cy="2338159"/>
              </a:xfrm>
            </p:grpSpPr>
            <p:sp>
              <p:nvSpPr>
                <p:cNvPr id="10" name="ïŝľïḓê"/>
                <p:cNvSpPr/>
                <p:nvPr/>
              </p:nvSpPr>
              <p:spPr bwMode="auto">
                <a:xfrm>
                  <a:off x="3925049" y="4271001"/>
                  <a:ext cx="1409059" cy="322673"/>
                </a:xfrm>
                <a:custGeom>
                  <a:avLst/>
                  <a:gdLst>
                    <a:gd name="T0" fmla="*/ 506 w 506"/>
                    <a:gd name="T1" fmla="*/ 7 h 116"/>
                    <a:gd name="T2" fmla="*/ 418 w 506"/>
                    <a:gd name="T3" fmla="*/ 45 h 116"/>
                    <a:gd name="T4" fmla="*/ 429 w 506"/>
                    <a:gd name="T5" fmla="*/ 58 h 116"/>
                    <a:gd name="T6" fmla="*/ 221 w 506"/>
                    <a:gd name="T7" fmla="*/ 103 h 116"/>
                    <a:gd name="T8" fmla="*/ 11 w 506"/>
                    <a:gd name="T9" fmla="*/ 3 h 116"/>
                    <a:gd name="T10" fmla="*/ 3 w 506"/>
                    <a:gd name="T11" fmla="*/ 3 h 116"/>
                    <a:gd name="T12" fmla="*/ 3 w 506"/>
                    <a:gd name="T13" fmla="*/ 11 h 116"/>
                    <a:gd name="T14" fmla="*/ 220 w 506"/>
                    <a:gd name="T15" fmla="*/ 114 h 116"/>
                    <a:gd name="T16" fmla="*/ 256 w 506"/>
                    <a:gd name="T17" fmla="*/ 116 h 116"/>
                    <a:gd name="T18" fmla="*/ 436 w 506"/>
                    <a:gd name="T19" fmla="*/ 68 h 116"/>
                    <a:gd name="T20" fmla="*/ 449 w 506"/>
                    <a:gd name="T21" fmla="*/ 84 h 116"/>
                    <a:gd name="T22" fmla="*/ 506 w 506"/>
                    <a:gd name="T23" fmla="*/ 7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06" h="116">
                      <a:moveTo>
                        <a:pt x="506" y="7"/>
                      </a:moveTo>
                      <a:cubicBezTo>
                        <a:pt x="418" y="45"/>
                        <a:pt x="418" y="45"/>
                        <a:pt x="418" y="45"/>
                      </a:cubicBezTo>
                      <a:cubicBezTo>
                        <a:pt x="429" y="58"/>
                        <a:pt x="429" y="58"/>
                        <a:pt x="429" y="58"/>
                      </a:cubicBezTo>
                      <a:cubicBezTo>
                        <a:pt x="367" y="94"/>
                        <a:pt x="293" y="110"/>
                        <a:pt x="221" y="103"/>
                      </a:cubicBezTo>
                      <a:cubicBezTo>
                        <a:pt x="142" y="95"/>
                        <a:pt x="68" y="59"/>
                        <a:pt x="11" y="3"/>
                      </a:cubicBezTo>
                      <a:cubicBezTo>
                        <a:pt x="9" y="0"/>
                        <a:pt x="5" y="0"/>
                        <a:pt x="3" y="3"/>
                      </a:cubicBezTo>
                      <a:cubicBezTo>
                        <a:pt x="0" y="5"/>
                        <a:pt x="0" y="9"/>
                        <a:pt x="3" y="11"/>
                      </a:cubicBezTo>
                      <a:cubicBezTo>
                        <a:pt x="61" y="69"/>
                        <a:pt x="138" y="106"/>
                        <a:pt x="220" y="114"/>
                      </a:cubicBezTo>
                      <a:cubicBezTo>
                        <a:pt x="232" y="116"/>
                        <a:pt x="244" y="116"/>
                        <a:pt x="256" y="116"/>
                      </a:cubicBezTo>
                      <a:cubicBezTo>
                        <a:pt x="319" y="116"/>
                        <a:pt x="382" y="100"/>
                        <a:pt x="436" y="68"/>
                      </a:cubicBezTo>
                      <a:cubicBezTo>
                        <a:pt x="449" y="84"/>
                        <a:pt x="449" y="84"/>
                        <a:pt x="449" y="84"/>
                      </a:cubicBezTo>
                      <a:lnTo>
                        <a:pt x="506" y="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" name="ïṩļîde"/>
                <p:cNvSpPr/>
                <p:nvPr/>
              </p:nvSpPr>
              <p:spPr bwMode="auto">
                <a:xfrm>
                  <a:off x="6857080" y="4271001"/>
                  <a:ext cx="1410680" cy="322673"/>
                </a:xfrm>
                <a:custGeom>
                  <a:avLst/>
                  <a:gdLst>
                    <a:gd name="T0" fmla="*/ 506 w 506"/>
                    <a:gd name="T1" fmla="*/ 7 h 116"/>
                    <a:gd name="T2" fmla="*/ 418 w 506"/>
                    <a:gd name="T3" fmla="*/ 45 h 116"/>
                    <a:gd name="T4" fmla="*/ 429 w 506"/>
                    <a:gd name="T5" fmla="*/ 58 h 116"/>
                    <a:gd name="T6" fmla="*/ 221 w 506"/>
                    <a:gd name="T7" fmla="*/ 103 h 116"/>
                    <a:gd name="T8" fmla="*/ 11 w 506"/>
                    <a:gd name="T9" fmla="*/ 3 h 116"/>
                    <a:gd name="T10" fmla="*/ 2 w 506"/>
                    <a:gd name="T11" fmla="*/ 3 h 116"/>
                    <a:gd name="T12" fmla="*/ 2 w 506"/>
                    <a:gd name="T13" fmla="*/ 11 h 116"/>
                    <a:gd name="T14" fmla="*/ 220 w 506"/>
                    <a:gd name="T15" fmla="*/ 114 h 116"/>
                    <a:gd name="T16" fmla="*/ 256 w 506"/>
                    <a:gd name="T17" fmla="*/ 116 h 116"/>
                    <a:gd name="T18" fmla="*/ 436 w 506"/>
                    <a:gd name="T19" fmla="*/ 68 h 116"/>
                    <a:gd name="T20" fmla="*/ 448 w 506"/>
                    <a:gd name="T21" fmla="*/ 84 h 116"/>
                    <a:gd name="T22" fmla="*/ 506 w 506"/>
                    <a:gd name="T23" fmla="*/ 7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06" h="116">
                      <a:moveTo>
                        <a:pt x="506" y="7"/>
                      </a:moveTo>
                      <a:cubicBezTo>
                        <a:pt x="418" y="45"/>
                        <a:pt x="418" y="45"/>
                        <a:pt x="418" y="45"/>
                      </a:cubicBezTo>
                      <a:cubicBezTo>
                        <a:pt x="429" y="58"/>
                        <a:pt x="429" y="58"/>
                        <a:pt x="429" y="58"/>
                      </a:cubicBezTo>
                      <a:cubicBezTo>
                        <a:pt x="366" y="94"/>
                        <a:pt x="293" y="110"/>
                        <a:pt x="221" y="103"/>
                      </a:cubicBezTo>
                      <a:cubicBezTo>
                        <a:pt x="142" y="95"/>
                        <a:pt x="67" y="59"/>
                        <a:pt x="11" y="3"/>
                      </a:cubicBezTo>
                      <a:cubicBezTo>
                        <a:pt x="9" y="0"/>
                        <a:pt x="5" y="0"/>
                        <a:pt x="2" y="3"/>
                      </a:cubicBezTo>
                      <a:cubicBezTo>
                        <a:pt x="0" y="5"/>
                        <a:pt x="0" y="9"/>
                        <a:pt x="2" y="11"/>
                      </a:cubicBezTo>
                      <a:cubicBezTo>
                        <a:pt x="61" y="69"/>
                        <a:pt x="138" y="106"/>
                        <a:pt x="220" y="114"/>
                      </a:cubicBezTo>
                      <a:cubicBezTo>
                        <a:pt x="232" y="116"/>
                        <a:pt x="244" y="116"/>
                        <a:pt x="256" y="116"/>
                      </a:cubicBezTo>
                      <a:cubicBezTo>
                        <a:pt x="319" y="116"/>
                        <a:pt x="382" y="100"/>
                        <a:pt x="436" y="68"/>
                      </a:cubicBezTo>
                      <a:cubicBezTo>
                        <a:pt x="448" y="84"/>
                        <a:pt x="448" y="84"/>
                        <a:pt x="448" y="84"/>
                      </a:cubicBezTo>
                      <a:lnTo>
                        <a:pt x="506" y="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" name="ïsļîďé"/>
                <p:cNvSpPr/>
                <p:nvPr/>
              </p:nvSpPr>
              <p:spPr bwMode="auto">
                <a:xfrm>
                  <a:off x="5197704" y="2255515"/>
                  <a:ext cx="1796590" cy="2096560"/>
                </a:xfrm>
                <a:custGeom>
                  <a:avLst/>
                  <a:gdLst>
                    <a:gd name="T0" fmla="*/ 74 w 645"/>
                    <a:gd name="T1" fmla="*/ 449 h 752"/>
                    <a:gd name="T2" fmla="*/ 74 w 645"/>
                    <a:gd name="T3" fmla="*/ 449 h 752"/>
                    <a:gd name="T4" fmla="*/ 142 w 645"/>
                    <a:gd name="T5" fmla="*/ 571 h 752"/>
                    <a:gd name="T6" fmla="*/ 116 w 645"/>
                    <a:gd name="T7" fmla="*/ 608 h 752"/>
                    <a:gd name="T8" fmla="*/ 74 w 645"/>
                    <a:gd name="T9" fmla="*/ 653 h 752"/>
                    <a:gd name="T10" fmla="*/ 328 w 645"/>
                    <a:gd name="T11" fmla="*/ 752 h 752"/>
                    <a:gd name="T12" fmla="*/ 583 w 645"/>
                    <a:gd name="T13" fmla="*/ 653 h 752"/>
                    <a:gd name="T14" fmla="*/ 541 w 645"/>
                    <a:gd name="T15" fmla="*/ 608 h 752"/>
                    <a:gd name="T16" fmla="*/ 515 w 645"/>
                    <a:gd name="T17" fmla="*/ 571 h 752"/>
                    <a:gd name="T18" fmla="*/ 577 w 645"/>
                    <a:gd name="T19" fmla="*/ 449 h 752"/>
                    <a:gd name="T20" fmla="*/ 513 w 645"/>
                    <a:gd name="T21" fmla="*/ 488 h 752"/>
                    <a:gd name="T22" fmla="*/ 328 w 645"/>
                    <a:gd name="T23" fmla="*/ 592 h 752"/>
                    <a:gd name="T24" fmla="*/ 143 w 645"/>
                    <a:gd name="T25" fmla="*/ 488 h 752"/>
                    <a:gd name="T26" fmla="*/ 74 w 645"/>
                    <a:gd name="T27" fmla="*/ 449 h 752"/>
                    <a:gd name="T28" fmla="*/ 0 w 645"/>
                    <a:gd name="T29" fmla="*/ 257 h 752"/>
                    <a:gd name="T30" fmla="*/ 72 w 645"/>
                    <a:gd name="T31" fmla="*/ 304 h 752"/>
                    <a:gd name="T32" fmla="*/ 73 w 645"/>
                    <a:gd name="T33" fmla="*/ 304 h 752"/>
                    <a:gd name="T34" fmla="*/ 5 w 645"/>
                    <a:gd name="T35" fmla="*/ 265 h 752"/>
                    <a:gd name="T36" fmla="*/ 0 w 645"/>
                    <a:gd name="T37" fmla="*/ 257 h 752"/>
                    <a:gd name="T38" fmla="*/ 328 w 645"/>
                    <a:gd name="T39" fmla="*/ 0 h 752"/>
                    <a:gd name="T40" fmla="*/ 74 w 645"/>
                    <a:gd name="T41" fmla="*/ 99 h 752"/>
                    <a:gd name="T42" fmla="*/ 116 w 645"/>
                    <a:gd name="T43" fmla="*/ 145 h 752"/>
                    <a:gd name="T44" fmla="*/ 144 w 645"/>
                    <a:gd name="T45" fmla="*/ 186 h 752"/>
                    <a:gd name="T46" fmla="*/ 148 w 645"/>
                    <a:gd name="T47" fmla="*/ 257 h 752"/>
                    <a:gd name="T48" fmla="*/ 328 w 645"/>
                    <a:gd name="T49" fmla="*/ 160 h 752"/>
                    <a:gd name="T50" fmla="*/ 513 w 645"/>
                    <a:gd name="T51" fmla="*/ 265 h 752"/>
                    <a:gd name="T52" fmla="*/ 581 w 645"/>
                    <a:gd name="T53" fmla="*/ 304 h 752"/>
                    <a:gd name="T54" fmla="*/ 584 w 645"/>
                    <a:gd name="T55" fmla="*/ 304 h 752"/>
                    <a:gd name="T56" fmla="*/ 645 w 645"/>
                    <a:gd name="T57" fmla="*/ 275 h 752"/>
                    <a:gd name="T58" fmla="*/ 584 w 645"/>
                    <a:gd name="T59" fmla="*/ 304 h 752"/>
                    <a:gd name="T60" fmla="*/ 581 w 645"/>
                    <a:gd name="T61" fmla="*/ 304 h 752"/>
                    <a:gd name="T62" fmla="*/ 513 w 645"/>
                    <a:gd name="T63" fmla="*/ 186 h 752"/>
                    <a:gd name="T64" fmla="*/ 541 w 645"/>
                    <a:gd name="T65" fmla="*/ 145 h 752"/>
                    <a:gd name="T66" fmla="*/ 583 w 645"/>
                    <a:gd name="T67" fmla="*/ 100 h 752"/>
                    <a:gd name="T68" fmla="*/ 328 w 645"/>
                    <a:gd name="T69" fmla="*/ 0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5" h="752">
                      <a:moveTo>
                        <a:pt x="74" y="449"/>
                      </a:moveTo>
                      <a:cubicBezTo>
                        <a:pt x="74" y="449"/>
                        <a:pt x="74" y="449"/>
                        <a:pt x="74" y="449"/>
                      </a:cubicBezTo>
                      <a:cubicBezTo>
                        <a:pt x="136" y="449"/>
                        <a:pt x="174" y="517"/>
                        <a:pt x="142" y="571"/>
                      </a:cubicBezTo>
                      <a:cubicBezTo>
                        <a:pt x="134" y="584"/>
                        <a:pt x="125" y="596"/>
                        <a:pt x="116" y="608"/>
                      </a:cubicBezTo>
                      <a:cubicBezTo>
                        <a:pt x="103" y="624"/>
                        <a:pt x="89" y="640"/>
                        <a:pt x="74" y="653"/>
                      </a:cubicBezTo>
                      <a:cubicBezTo>
                        <a:pt x="141" y="715"/>
                        <a:pt x="230" y="752"/>
                        <a:pt x="328" y="752"/>
                      </a:cubicBezTo>
                      <a:cubicBezTo>
                        <a:pt x="426" y="752"/>
                        <a:pt x="516" y="715"/>
                        <a:pt x="583" y="653"/>
                      </a:cubicBezTo>
                      <a:cubicBezTo>
                        <a:pt x="568" y="639"/>
                        <a:pt x="554" y="624"/>
                        <a:pt x="541" y="608"/>
                      </a:cubicBezTo>
                      <a:cubicBezTo>
                        <a:pt x="532" y="596"/>
                        <a:pt x="523" y="584"/>
                        <a:pt x="515" y="571"/>
                      </a:cubicBezTo>
                      <a:cubicBezTo>
                        <a:pt x="484" y="519"/>
                        <a:pt x="519" y="454"/>
                        <a:pt x="577" y="449"/>
                      </a:cubicBezTo>
                      <a:cubicBezTo>
                        <a:pt x="550" y="451"/>
                        <a:pt x="527" y="466"/>
                        <a:pt x="513" y="488"/>
                      </a:cubicBezTo>
                      <a:cubicBezTo>
                        <a:pt x="475" y="551"/>
                        <a:pt x="406" y="592"/>
                        <a:pt x="328" y="592"/>
                      </a:cubicBezTo>
                      <a:cubicBezTo>
                        <a:pt x="250" y="592"/>
                        <a:pt x="181" y="551"/>
                        <a:pt x="143" y="488"/>
                      </a:cubicBezTo>
                      <a:cubicBezTo>
                        <a:pt x="129" y="464"/>
                        <a:pt x="103" y="449"/>
                        <a:pt x="74" y="449"/>
                      </a:cubicBezTo>
                      <a:moveTo>
                        <a:pt x="0" y="257"/>
                      </a:moveTo>
                      <a:cubicBezTo>
                        <a:pt x="12" y="284"/>
                        <a:pt x="38" y="304"/>
                        <a:pt x="72" y="304"/>
                      </a:cubicBezTo>
                      <a:cubicBezTo>
                        <a:pt x="73" y="304"/>
                        <a:pt x="73" y="304"/>
                        <a:pt x="73" y="304"/>
                      </a:cubicBezTo>
                      <a:cubicBezTo>
                        <a:pt x="45" y="304"/>
                        <a:pt x="20" y="289"/>
                        <a:pt x="5" y="265"/>
                      </a:cubicBezTo>
                      <a:cubicBezTo>
                        <a:pt x="3" y="262"/>
                        <a:pt x="2" y="259"/>
                        <a:pt x="0" y="257"/>
                      </a:cubicBezTo>
                      <a:moveTo>
                        <a:pt x="328" y="0"/>
                      </a:moveTo>
                      <a:cubicBezTo>
                        <a:pt x="230" y="0"/>
                        <a:pt x="141" y="38"/>
                        <a:pt x="74" y="99"/>
                      </a:cubicBezTo>
                      <a:cubicBezTo>
                        <a:pt x="89" y="113"/>
                        <a:pt x="103" y="129"/>
                        <a:pt x="116" y="145"/>
                      </a:cubicBezTo>
                      <a:cubicBezTo>
                        <a:pt x="126" y="158"/>
                        <a:pt x="136" y="172"/>
                        <a:pt x="144" y="186"/>
                      </a:cubicBezTo>
                      <a:cubicBezTo>
                        <a:pt x="158" y="209"/>
                        <a:pt x="158" y="235"/>
                        <a:pt x="148" y="257"/>
                      </a:cubicBezTo>
                      <a:cubicBezTo>
                        <a:pt x="187" y="199"/>
                        <a:pt x="253" y="160"/>
                        <a:pt x="328" y="160"/>
                      </a:cubicBezTo>
                      <a:cubicBezTo>
                        <a:pt x="407" y="160"/>
                        <a:pt x="475" y="202"/>
                        <a:pt x="513" y="265"/>
                      </a:cubicBezTo>
                      <a:cubicBezTo>
                        <a:pt x="528" y="289"/>
                        <a:pt x="553" y="304"/>
                        <a:pt x="581" y="304"/>
                      </a:cubicBezTo>
                      <a:cubicBezTo>
                        <a:pt x="584" y="304"/>
                        <a:pt x="584" y="304"/>
                        <a:pt x="584" y="304"/>
                      </a:cubicBezTo>
                      <a:cubicBezTo>
                        <a:pt x="610" y="304"/>
                        <a:pt x="631" y="292"/>
                        <a:pt x="645" y="275"/>
                      </a:cubicBezTo>
                      <a:cubicBezTo>
                        <a:pt x="630" y="293"/>
                        <a:pt x="608" y="304"/>
                        <a:pt x="584" y="304"/>
                      </a:cubicBezTo>
                      <a:cubicBezTo>
                        <a:pt x="581" y="304"/>
                        <a:pt x="581" y="304"/>
                        <a:pt x="581" y="304"/>
                      </a:cubicBezTo>
                      <a:cubicBezTo>
                        <a:pt x="521" y="304"/>
                        <a:pt x="483" y="238"/>
                        <a:pt x="513" y="186"/>
                      </a:cubicBezTo>
                      <a:cubicBezTo>
                        <a:pt x="522" y="172"/>
                        <a:pt x="531" y="158"/>
                        <a:pt x="541" y="145"/>
                      </a:cubicBezTo>
                      <a:cubicBezTo>
                        <a:pt x="554" y="129"/>
                        <a:pt x="568" y="114"/>
                        <a:pt x="583" y="100"/>
                      </a:cubicBezTo>
                      <a:cubicBezTo>
                        <a:pt x="516" y="38"/>
                        <a:pt x="426" y="0"/>
                        <a:pt x="328" y="0"/>
                      </a:cubicBezTo>
                    </a:path>
                  </a:pathLst>
                </a:custGeom>
                <a:solidFill>
                  <a:srgbClr val="82318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" name="îśļiḓê"/>
                <p:cNvSpPr/>
                <p:nvPr/>
              </p:nvSpPr>
              <p:spPr bwMode="auto">
                <a:xfrm>
                  <a:off x="3638048" y="2255515"/>
                  <a:ext cx="1983060" cy="2096560"/>
                </a:xfrm>
                <a:custGeom>
                  <a:avLst/>
                  <a:gdLst>
                    <a:gd name="T0" fmla="*/ 712 w 712"/>
                    <a:gd name="T1" fmla="*/ 257 h 752"/>
                    <a:gd name="T2" fmla="*/ 707 w 712"/>
                    <a:gd name="T3" fmla="*/ 265 h 752"/>
                    <a:gd name="T4" fmla="*/ 639 w 712"/>
                    <a:gd name="T5" fmla="*/ 304 h 752"/>
                    <a:gd name="T6" fmla="*/ 637 w 712"/>
                    <a:gd name="T7" fmla="*/ 304 h 752"/>
                    <a:gd name="T8" fmla="*/ 637 w 712"/>
                    <a:gd name="T9" fmla="*/ 304 h 752"/>
                    <a:gd name="T10" fmla="*/ 640 w 712"/>
                    <a:gd name="T11" fmla="*/ 304 h 752"/>
                    <a:gd name="T12" fmla="*/ 712 w 712"/>
                    <a:gd name="T13" fmla="*/ 257 h 752"/>
                    <a:gd name="T14" fmla="*/ 384 w 712"/>
                    <a:gd name="T15" fmla="*/ 0 h 752"/>
                    <a:gd name="T16" fmla="*/ 373 w 712"/>
                    <a:gd name="T17" fmla="*/ 1 h 752"/>
                    <a:gd name="T18" fmla="*/ 8 w 712"/>
                    <a:gd name="T19" fmla="*/ 361 h 752"/>
                    <a:gd name="T20" fmla="*/ 384 w 712"/>
                    <a:gd name="T21" fmla="*/ 752 h 752"/>
                    <a:gd name="T22" fmla="*/ 638 w 712"/>
                    <a:gd name="T23" fmla="*/ 653 h 752"/>
                    <a:gd name="T24" fmla="*/ 596 w 712"/>
                    <a:gd name="T25" fmla="*/ 608 h 752"/>
                    <a:gd name="T26" fmla="*/ 570 w 712"/>
                    <a:gd name="T27" fmla="*/ 571 h 752"/>
                    <a:gd name="T28" fmla="*/ 638 w 712"/>
                    <a:gd name="T29" fmla="*/ 449 h 752"/>
                    <a:gd name="T30" fmla="*/ 638 w 712"/>
                    <a:gd name="T31" fmla="*/ 449 h 752"/>
                    <a:gd name="T32" fmla="*/ 569 w 712"/>
                    <a:gd name="T33" fmla="*/ 488 h 752"/>
                    <a:gd name="T34" fmla="*/ 384 w 712"/>
                    <a:gd name="T35" fmla="*/ 592 h 752"/>
                    <a:gd name="T36" fmla="*/ 168 w 712"/>
                    <a:gd name="T37" fmla="*/ 368 h 752"/>
                    <a:gd name="T38" fmla="*/ 371 w 712"/>
                    <a:gd name="T39" fmla="*/ 161 h 752"/>
                    <a:gd name="T40" fmla="*/ 384 w 712"/>
                    <a:gd name="T41" fmla="*/ 160 h 752"/>
                    <a:gd name="T42" fmla="*/ 564 w 712"/>
                    <a:gd name="T43" fmla="*/ 257 h 752"/>
                    <a:gd name="T44" fmla="*/ 568 w 712"/>
                    <a:gd name="T45" fmla="*/ 186 h 752"/>
                    <a:gd name="T46" fmla="*/ 596 w 712"/>
                    <a:gd name="T47" fmla="*/ 145 h 752"/>
                    <a:gd name="T48" fmla="*/ 638 w 712"/>
                    <a:gd name="T49" fmla="*/ 99 h 752"/>
                    <a:gd name="T50" fmla="*/ 384 w 712"/>
                    <a:gd name="T51" fmla="*/ 0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12" h="752">
                      <a:moveTo>
                        <a:pt x="712" y="257"/>
                      </a:moveTo>
                      <a:cubicBezTo>
                        <a:pt x="711" y="260"/>
                        <a:pt x="709" y="262"/>
                        <a:pt x="707" y="265"/>
                      </a:cubicBezTo>
                      <a:cubicBezTo>
                        <a:pt x="693" y="289"/>
                        <a:pt x="667" y="304"/>
                        <a:pt x="639" y="304"/>
                      </a:cubicBezTo>
                      <a:cubicBezTo>
                        <a:pt x="637" y="304"/>
                        <a:pt x="637" y="304"/>
                        <a:pt x="637" y="304"/>
                      </a:cubicBezTo>
                      <a:cubicBezTo>
                        <a:pt x="637" y="304"/>
                        <a:pt x="637" y="304"/>
                        <a:pt x="637" y="304"/>
                      </a:cubicBezTo>
                      <a:cubicBezTo>
                        <a:pt x="640" y="304"/>
                        <a:pt x="640" y="304"/>
                        <a:pt x="640" y="304"/>
                      </a:cubicBezTo>
                      <a:cubicBezTo>
                        <a:pt x="674" y="304"/>
                        <a:pt x="700" y="284"/>
                        <a:pt x="712" y="257"/>
                      </a:cubicBezTo>
                      <a:moveTo>
                        <a:pt x="384" y="0"/>
                      </a:moveTo>
                      <a:cubicBezTo>
                        <a:pt x="381" y="0"/>
                        <a:pt x="377" y="1"/>
                        <a:pt x="373" y="1"/>
                      </a:cubicBezTo>
                      <a:cubicBezTo>
                        <a:pt x="177" y="6"/>
                        <a:pt x="16" y="165"/>
                        <a:pt x="8" y="361"/>
                      </a:cubicBezTo>
                      <a:cubicBezTo>
                        <a:pt x="0" y="576"/>
                        <a:pt x="172" y="752"/>
                        <a:pt x="384" y="752"/>
                      </a:cubicBezTo>
                      <a:cubicBezTo>
                        <a:pt x="482" y="752"/>
                        <a:pt x="571" y="715"/>
                        <a:pt x="638" y="653"/>
                      </a:cubicBezTo>
                      <a:cubicBezTo>
                        <a:pt x="623" y="640"/>
                        <a:pt x="609" y="624"/>
                        <a:pt x="596" y="608"/>
                      </a:cubicBezTo>
                      <a:cubicBezTo>
                        <a:pt x="587" y="596"/>
                        <a:pt x="578" y="584"/>
                        <a:pt x="570" y="571"/>
                      </a:cubicBezTo>
                      <a:cubicBezTo>
                        <a:pt x="538" y="517"/>
                        <a:pt x="576" y="449"/>
                        <a:pt x="638" y="449"/>
                      </a:cubicBezTo>
                      <a:cubicBezTo>
                        <a:pt x="638" y="449"/>
                        <a:pt x="638" y="449"/>
                        <a:pt x="638" y="449"/>
                      </a:cubicBezTo>
                      <a:cubicBezTo>
                        <a:pt x="609" y="449"/>
                        <a:pt x="584" y="464"/>
                        <a:pt x="569" y="488"/>
                      </a:cubicBezTo>
                      <a:cubicBezTo>
                        <a:pt x="531" y="551"/>
                        <a:pt x="462" y="592"/>
                        <a:pt x="384" y="592"/>
                      </a:cubicBezTo>
                      <a:cubicBezTo>
                        <a:pt x="262" y="592"/>
                        <a:pt x="163" y="491"/>
                        <a:pt x="168" y="368"/>
                      </a:cubicBezTo>
                      <a:cubicBezTo>
                        <a:pt x="173" y="257"/>
                        <a:pt x="261" y="167"/>
                        <a:pt x="371" y="161"/>
                      </a:cubicBezTo>
                      <a:cubicBezTo>
                        <a:pt x="376" y="161"/>
                        <a:pt x="380" y="160"/>
                        <a:pt x="384" y="160"/>
                      </a:cubicBezTo>
                      <a:cubicBezTo>
                        <a:pt x="459" y="160"/>
                        <a:pt x="525" y="199"/>
                        <a:pt x="564" y="257"/>
                      </a:cubicBezTo>
                      <a:cubicBezTo>
                        <a:pt x="554" y="235"/>
                        <a:pt x="554" y="209"/>
                        <a:pt x="568" y="186"/>
                      </a:cubicBezTo>
                      <a:cubicBezTo>
                        <a:pt x="576" y="172"/>
                        <a:pt x="586" y="158"/>
                        <a:pt x="596" y="145"/>
                      </a:cubicBezTo>
                      <a:cubicBezTo>
                        <a:pt x="609" y="129"/>
                        <a:pt x="623" y="113"/>
                        <a:pt x="638" y="99"/>
                      </a:cubicBezTo>
                      <a:cubicBezTo>
                        <a:pt x="571" y="38"/>
                        <a:pt x="482" y="0"/>
                        <a:pt x="384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" name="íşľïḑè"/>
                <p:cNvSpPr/>
                <p:nvPr/>
              </p:nvSpPr>
              <p:spPr bwMode="auto">
                <a:xfrm>
                  <a:off x="5131324" y="2531165"/>
                  <a:ext cx="556165" cy="1545261"/>
                </a:xfrm>
                <a:custGeom>
                  <a:avLst/>
                  <a:gdLst>
                    <a:gd name="T0" fmla="*/ 100 w 200"/>
                    <a:gd name="T1" fmla="*/ 350 h 554"/>
                    <a:gd name="T2" fmla="*/ 32 w 200"/>
                    <a:gd name="T3" fmla="*/ 472 h 554"/>
                    <a:gd name="T4" fmla="*/ 58 w 200"/>
                    <a:gd name="T5" fmla="*/ 509 h 554"/>
                    <a:gd name="T6" fmla="*/ 100 w 200"/>
                    <a:gd name="T7" fmla="*/ 554 h 554"/>
                    <a:gd name="T8" fmla="*/ 142 w 200"/>
                    <a:gd name="T9" fmla="*/ 509 h 554"/>
                    <a:gd name="T10" fmla="*/ 168 w 200"/>
                    <a:gd name="T11" fmla="*/ 472 h 554"/>
                    <a:gd name="T12" fmla="*/ 100 w 200"/>
                    <a:gd name="T13" fmla="*/ 350 h 554"/>
                    <a:gd name="T14" fmla="*/ 100 w 200"/>
                    <a:gd name="T15" fmla="*/ 0 h 554"/>
                    <a:gd name="T16" fmla="*/ 58 w 200"/>
                    <a:gd name="T17" fmla="*/ 46 h 554"/>
                    <a:gd name="T18" fmla="*/ 30 w 200"/>
                    <a:gd name="T19" fmla="*/ 87 h 554"/>
                    <a:gd name="T20" fmla="*/ 26 w 200"/>
                    <a:gd name="T21" fmla="*/ 158 h 554"/>
                    <a:gd name="T22" fmla="*/ 31 w 200"/>
                    <a:gd name="T23" fmla="*/ 166 h 554"/>
                    <a:gd name="T24" fmla="*/ 99 w 200"/>
                    <a:gd name="T25" fmla="*/ 205 h 554"/>
                    <a:gd name="T26" fmla="*/ 101 w 200"/>
                    <a:gd name="T27" fmla="*/ 205 h 554"/>
                    <a:gd name="T28" fmla="*/ 169 w 200"/>
                    <a:gd name="T29" fmla="*/ 166 h 554"/>
                    <a:gd name="T30" fmla="*/ 174 w 200"/>
                    <a:gd name="T31" fmla="*/ 158 h 554"/>
                    <a:gd name="T32" fmla="*/ 170 w 200"/>
                    <a:gd name="T33" fmla="*/ 87 h 554"/>
                    <a:gd name="T34" fmla="*/ 142 w 200"/>
                    <a:gd name="T35" fmla="*/ 46 h 554"/>
                    <a:gd name="T36" fmla="*/ 100 w 200"/>
                    <a:gd name="T37" fmla="*/ 0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0" h="554">
                      <a:moveTo>
                        <a:pt x="100" y="350"/>
                      </a:moveTo>
                      <a:cubicBezTo>
                        <a:pt x="38" y="350"/>
                        <a:pt x="0" y="418"/>
                        <a:pt x="32" y="472"/>
                      </a:cubicBezTo>
                      <a:cubicBezTo>
                        <a:pt x="40" y="485"/>
                        <a:pt x="49" y="497"/>
                        <a:pt x="58" y="509"/>
                      </a:cubicBezTo>
                      <a:cubicBezTo>
                        <a:pt x="71" y="525"/>
                        <a:pt x="85" y="541"/>
                        <a:pt x="100" y="554"/>
                      </a:cubicBezTo>
                      <a:cubicBezTo>
                        <a:pt x="115" y="541"/>
                        <a:pt x="129" y="525"/>
                        <a:pt x="142" y="509"/>
                      </a:cubicBezTo>
                      <a:cubicBezTo>
                        <a:pt x="151" y="497"/>
                        <a:pt x="160" y="485"/>
                        <a:pt x="168" y="472"/>
                      </a:cubicBezTo>
                      <a:cubicBezTo>
                        <a:pt x="200" y="418"/>
                        <a:pt x="162" y="350"/>
                        <a:pt x="100" y="350"/>
                      </a:cubicBezTo>
                      <a:moveTo>
                        <a:pt x="100" y="0"/>
                      </a:moveTo>
                      <a:cubicBezTo>
                        <a:pt x="85" y="14"/>
                        <a:pt x="71" y="30"/>
                        <a:pt x="58" y="46"/>
                      </a:cubicBezTo>
                      <a:cubicBezTo>
                        <a:pt x="48" y="59"/>
                        <a:pt x="38" y="73"/>
                        <a:pt x="30" y="87"/>
                      </a:cubicBezTo>
                      <a:cubicBezTo>
                        <a:pt x="16" y="110"/>
                        <a:pt x="16" y="136"/>
                        <a:pt x="26" y="158"/>
                      </a:cubicBezTo>
                      <a:cubicBezTo>
                        <a:pt x="28" y="160"/>
                        <a:pt x="29" y="163"/>
                        <a:pt x="31" y="166"/>
                      </a:cubicBezTo>
                      <a:cubicBezTo>
                        <a:pt x="46" y="190"/>
                        <a:pt x="71" y="205"/>
                        <a:pt x="99" y="205"/>
                      </a:cubicBezTo>
                      <a:cubicBezTo>
                        <a:pt x="101" y="205"/>
                        <a:pt x="101" y="205"/>
                        <a:pt x="101" y="205"/>
                      </a:cubicBezTo>
                      <a:cubicBezTo>
                        <a:pt x="129" y="205"/>
                        <a:pt x="155" y="190"/>
                        <a:pt x="169" y="166"/>
                      </a:cubicBezTo>
                      <a:cubicBezTo>
                        <a:pt x="171" y="163"/>
                        <a:pt x="173" y="161"/>
                        <a:pt x="174" y="158"/>
                      </a:cubicBezTo>
                      <a:cubicBezTo>
                        <a:pt x="184" y="136"/>
                        <a:pt x="184" y="110"/>
                        <a:pt x="170" y="87"/>
                      </a:cubicBezTo>
                      <a:cubicBezTo>
                        <a:pt x="162" y="73"/>
                        <a:pt x="152" y="59"/>
                        <a:pt x="142" y="46"/>
                      </a:cubicBezTo>
                      <a:cubicBezTo>
                        <a:pt x="129" y="30"/>
                        <a:pt x="115" y="14"/>
                        <a:pt x="10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" name="íṥḻïde"/>
                <p:cNvSpPr/>
                <p:nvPr/>
              </p:nvSpPr>
              <p:spPr bwMode="auto">
                <a:xfrm flipH="1">
                  <a:off x="6570890" y="2255515"/>
                  <a:ext cx="1983060" cy="2096560"/>
                </a:xfrm>
                <a:custGeom>
                  <a:avLst/>
                  <a:gdLst>
                    <a:gd name="T0" fmla="*/ 712 w 712"/>
                    <a:gd name="T1" fmla="*/ 257 h 752"/>
                    <a:gd name="T2" fmla="*/ 707 w 712"/>
                    <a:gd name="T3" fmla="*/ 265 h 752"/>
                    <a:gd name="T4" fmla="*/ 639 w 712"/>
                    <a:gd name="T5" fmla="*/ 304 h 752"/>
                    <a:gd name="T6" fmla="*/ 637 w 712"/>
                    <a:gd name="T7" fmla="*/ 304 h 752"/>
                    <a:gd name="T8" fmla="*/ 637 w 712"/>
                    <a:gd name="T9" fmla="*/ 304 h 752"/>
                    <a:gd name="T10" fmla="*/ 640 w 712"/>
                    <a:gd name="T11" fmla="*/ 304 h 752"/>
                    <a:gd name="T12" fmla="*/ 712 w 712"/>
                    <a:gd name="T13" fmla="*/ 257 h 752"/>
                    <a:gd name="T14" fmla="*/ 384 w 712"/>
                    <a:gd name="T15" fmla="*/ 0 h 752"/>
                    <a:gd name="T16" fmla="*/ 373 w 712"/>
                    <a:gd name="T17" fmla="*/ 1 h 752"/>
                    <a:gd name="T18" fmla="*/ 8 w 712"/>
                    <a:gd name="T19" fmla="*/ 361 h 752"/>
                    <a:gd name="T20" fmla="*/ 384 w 712"/>
                    <a:gd name="T21" fmla="*/ 752 h 752"/>
                    <a:gd name="T22" fmla="*/ 638 w 712"/>
                    <a:gd name="T23" fmla="*/ 653 h 752"/>
                    <a:gd name="T24" fmla="*/ 596 w 712"/>
                    <a:gd name="T25" fmla="*/ 608 h 752"/>
                    <a:gd name="T26" fmla="*/ 570 w 712"/>
                    <a:gd name="T27" fmla="*/ 571 h 752"/>
                    <a:gd name="T28" fmla="*/ 638 w 712"/>
                    <a:gd name="T29" fmla="*/ 449 h 752"/>
                    <a:gd name="T30" fmla="*/ 638 w 712"/>
                    <a:gd name="T31" fmla="*/ 449 h 752"/>
                    <a:gd name="T32" fmla="*/ 569 w 712"/>
                    <a:gd name="T33" fmla="*/ 488 h 752"/>
                    <a:gd name="T34" fmla="*/ 384 w 712"/>
                    <a:gd name="T35" fmla="*/ 592 h 752"/>
                    <a:gd name="T36" fmla="*/ 168 w 712"/>
                    <a:gd name="T37" fmla="*/ 368 h 752"/>
                    <a:gd name="T38" fmla="*/ 371 w 712"/>
                    <a:gd name="T39" fmla="*/ 161 h 752"/>
                    <a:gd name="T40" fmla="*/ 384 w 712"/>
                    <a:gd name="T41" fmla="*/ 160 h 752"/>
                    <a:gd name="T42" fmla="*/ 564 w 712"/>
                    <a:gd name="T43" fmla="*/ 257 h 752"/>
                    <a:gd name="T44" fmla="*/ 568 w 712"/>
                    <a:gd name="T45" fmla="*/ 186 h 752"/>
                    <a:gd name="T46" fmla="*/ 596 w 712"/>
                    <a:gd name="T47" fmla="*/ 145 h 752"/>
                    <a:gd name="T48" fmla="*/ 638 w 712"/>
                    <a:gd name="T49" fmla="*/ 99 h 752"/>
                    <a:gd name="T50" fmla="*/ 384 w 712"/>
                    <a:gd name="T51" fmla="*/ 0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12" h="752">
                      <a:moveTo>
                        <a:pt x="712" y="257"/>
                      </a:moveTo>
                      <a:cubicBezTo>
                        <a:pt x="711" y="260"/>
                        <a:pt x="709" y="262"/>
                        <a:pt x="707" y="265"/>
                      </a:cubicBezTo>
                      <a:cubicBezTo>
                        <a:pt x="693" y="289"/>
                        <a:pt x="667" y="304"/>
                        <a:pt x="639" y="304"/>
                      </a:cubicBezTo>
                      <a:cubicBezTo>
                        <a:pt x="637" y="304"/>
                        <a:pt x="637" y="304"/>
                        <a:pt x="637" y="304"/>
                      </a:cubicBezTo>
                      <a:cubicBezTo>
                        <a:pt x="637" y="304"/>
                        <a:pt x="637" y="304"/>
                        <a:pt x="637" y="304"/>
                      </a:cubicBezTo>
                      <a:cubicBezTo>
                        <a:pt x="640" y="304"/>
                        <a:pt x="640" y="304"/>
                        <a:pt x="640" y="304"/>
                      </a:cubicBezTo>
                      <a:cubicBezTo>
                        <a:pt x="674" y="304"/>
                        <a:pt x="700" y="284"/>
                        <a:pt x="712" y="257"/>
                      </a:cubicBezTo>
                      <a:moveTo>
                        <a:pt x="384" y="0"/>
                      </a:moveTo>
                      <a:cubicBezTo>
                        <a:pt x="381" y="0"/>
                        <a:pt x="377" y="1"/>
                        <a:pt x="373" y="1"/>
                      </a:cubicBezTo>
                      <a:cubicBezTo>
                        <a:pt x="177" y="6"/>
                        <a:pt x="16" y="165"/>
                        <a:pt x="8" y="361"/>
                      </a:cubicBezTo>
                      <a:cubicBezTo>
                        <a:pt x="0" y="576"/>
                        <a:pt x="172" y="752"/>
                        <a:pt x="384" y="752"/>
                      </a:cubicBezTo>
                      <a:cubicBezTo>
                        <a:pt x="482" y="752"/>
                        <a:pt x="571" y="715"/>
                        <a:pt x="638" y="653"/>
                      </a:cubicBezTo>
                      <a:cubicBezTo>
                        <a:pt x="623" y="640"/>
                        <a:pt x="609" y="624"/>
                        <a:pt x="596" y="608"/>
                      </a:cubicBezTo>
                      <a:cubicBezTo>
                        <a:pt x="587" y="596"/>
                        <a:pt x="578" y="584"/>
                        <a:pt x="570" y="571"/>
                      </a:cubicBezTo>
                      <a:cubicBezTo>
                        <a:pt x="538" y="517"/>
                        <a:pt x="576" y="449"/>
                        <a:pt x="638" y="449"/>
                      </a:cubicBezTo>
                      <a:cubicBezTo>
                        <a:pt x="638" y="449"/>
                        <a:pt x="638" y="449"/>
                        <a:pt x="638" y="449"/>
                      </a:cubicBezTo>
                      <a:cubicBezTo>
                        <a:pt x="609" y="449"/>
                        <a:pt x="584" y="464"/>
                        <a:pt x="569" y="488"/>
                      </a:cubicBezTo>
                      <a:cubicBezTo>
                        <a:pt x="531" y="551"/>
                        <a:pt x="462" y="592"/>
                        <a:pt x="384" y="592"/>
                      </a:cubicBezTo>
                      <a:cubicBezTo>
                        <a:pt x="262" y="592"/>
                        <a:pt x="163" y="491"/>
                        <a:pt x="168" y="368"/>
                      </a:cubicBezTo>
                      <a:cubicBezTo>
                        <a:pt x="173" y="257"/>
                        <a:pt x="261" y="167"/>
                        <a:pt x="371" y="161"/>
                      </a:cubicBezTo>
                      <a:cubicBezTo>
                        <a:pt x="376" y="161"/>
                        <a:pt x="380" y="160"/>
                        <a:pt x="384" y="160"/>
                      </a:cubicBezTo>
                      <a:cubicBezTo>
                        <a:pt x="459" y="160"/>
                        <a:pt x="525" y="199"/>
                        <a:pt x="564" y="257"/>
                      </a:cubicBezTo>
                      <a:cubicBezTo>
                        <a:pt x="554" y="235"/>
                        <a:pt x="554" y="209"/>
                        <a:pt x="568" y="186"/>
                      </a:cubicBezTo>
                      <a:cubicBezTo>
                        <a:pt x="576" y="172"/>
                        <a:pt x="586" y="158"/>
                        <a:pt x="596" y="145"/>
                      </a:cubicBezTo>
                      <a:cubicBezTo>
                        <a:pt x="609" y="129"/>
                        <a:pt x="623" y="113"/>
                        <a:pt x="638" y="99"/>
                      </a:cubicBezTo>
                      <a:cubicBezTo>
                        <a:pt x="571" y="38"/>
                        <a:pt x="482" y="0"/>
                        <a:pt x="384" y="0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" name="íṧ1íḑê"/>
                <p:cNvSpPr/>
                <p:nvPr/>
              </p:nvSpPr>
              <p:spPr bwMode="auto">
                <a:xfrm flipH="1">
                  <a:off x="6504509" y="2531165"/>
                  <a:ext cx="556165" cy="1545261"/>
                </a:xfrm>
                <a:custGeom>
                  <a:avLst/>
                  <a:gdLst>
                    <a:gd name="T0" fmla="*/ 100 w 200"/>
                    <a:gd name="T1" fmla="*/ 350 h 554"/>
                    <a:gd name="T2" fmla="*/ 32 w 200"/>
                    <a:gd name="T3" fmla="*/ 472 h 554"/>
                    <a:gd name="T4" fmla="*/ 58 w 200"/>
                    <a:gd name="T5" fmla="*/ 509 h 554"/>
                    <a:gd name="T6" fmla="*/ 100 w 200"/>
                    <a:gd name="T7" fmla="*/ 554 h 554"/>
                    <a:gd name="T8" fmla="*/ 142 w 200"/>
                    <a:gd name="T9" fmla="*/ 509 h 554"/>
                    <a:gd name="T10" fmla="*/ 168 w 200"/>
                    <a:gd name="T11" fmla="*/ 472 h 554"/>
                    <a:gd name="T12" fmla="*/ 100 w 200"/>
                    <a:gd name="T13" fmla="*/ 350 h 554"/>
                    <a:gd name="T14" fmla="*/ 100 w 200"/>
                    <a:gd name="T15" fmla="*/ 0 h 554"/>
                    <a:gd name="T16" fmla="*/ 58 w 200"/>
                    <a:gd name="T17" fmla="*/ 46 h 554"/>
                    <a:gd name="T18" fmla="*/ 30 w 200"/>
                    <a:gd name="T19" fmla="*/ 87 h 554"/>
                    <a:gd name="T20" fmla="*/ 26 w 200"/>
                    <a:gd name="T21" fmla="*/ 158 h 554"/>
                    <a:gd name="T22" fmla="*/ 31 w 200"/>
                    <a:gd name="T23" fmla="*/ 166 h 554"/>
                    <a:gd name="T24" fmla="*/ 99 w 200"/>
                    <a:gd name="T25" fmla="*/ 205 h 554"/>
                    <a:gd name="T26" fmla="*/ 101 w 200"/>
                    <a:gd name="T27" fmla="*/ 205 h 554"/>
                    <a:gd name="T28" fmla="*/ 169 w 200"/>
                    <a:gd name="T29" fmla="*/ 166 h 554"/>
                    <a:gd name="T30" fmla="*/ 174 w 200"/>
                    <a:gd name="T31" fmla="*/ 158 h 554"/>
                    <a:gd name="T32" fmla="*/ 170 w 200"/>
                    <a:gd name="T33" fmla="*/ 87 h 554"/>
                    <a:gd name="T34" fmla="*/ 142 w 200"/>
                    <a:gd name="T35" fmla="*/ 46 h 554"/>
                    <a:gd name="T36" fmla="*/ 100 w 200"/>
                    <a:gd name="T37" fmla="*/ 0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0" h="554">
                      <a:moveTo>
                        <a:pt x="100" y="350"/>
                      </a:moveTo>
                      <a:cubicBezTo>
                        <a:pt x="38" y="350"/>
                        <a:pt x="0" y="418"/>
                        <a:pt x="32" y="472"/>
                      </a:cubicBezTo>
                      <a:cubicBezTo>
                        <a:pt x="40" y="485"/>
                        <a:pt x="49" y="497"/>
                        <a:pt x="58" y="509"/>
                      </a:cubicBezTo>
                      <a:cubicBezTo>
                        <a:pt x="71" y="525"/>
                        <a:pt x="85" y="541"/>
                        <a:pt x="100" y="554"/>
                      </a:cubicBezTo>
                      <a:cubicBezTo>
                        <a:pt x="115" y="541"/>
                        <a:pt x="129" y="525"/>
                        <a:pt x="142" y="509"/>
                      </a:cubicBezTo>
                      <a:cubicBezTo>
                        <a:pt x="151" y="497"/>
                        <a:pt x="160" y="485"/>
                        <a:pt x="168" y="472"/>
                      </a:cubicBezTo>
                      <a:cubicBezTo>
                        <a:pt x="200" y="418"/>
                        <a:pt x="162" y="350"/>
                        <a:pt x="100" y="350"/>
                      </a:cubicBezTo>
                      <a:moveTo>
                        <a:pt x="100" y="0"/>
                      </a:moveTo>
                      <a:cubicBezTo>
                        <a:pt x="85" y="14"/>
                        <a:pt x="71" y="30"/>
                        <a:pt x="58" y="46"/>
                      </a:cubicBezTo>
                      <a:cubicBezTo>
                        <a:pt x="48" y="59"/>
                        <a:pt x="38" y="73"/>
                        <a:pt x="30" y="87"/>
                      </a:cubicBezTo>
                      <a:cubicBezTo>
                        <a:pt x="16" y="110"/>
                        <a:pt x="16" y="136"/>
                        <a:pt x="26" y="158"/>
                      </a:cubicBezTo>
                      <a:cubicBezTo>
                        <a:pt x="28" y="160"/>
                        <a:pt x="29" y="163"/>
                        <a:pt x="31" y="166"/>
                      </a:cubicBezTo>
                      <a:cubicBezTo>
                        <a:pt x="46" y="190"/>
                        <a:pt x="71" y="205"/>
                        <a:pt x="99" y="205"/>
                      </a:cubicBezTo>
                      <a:cubicBezTo>
                        <a:pt x="101" y="205"/>
                        <a:pt x="101" y="205"/>
                        <a:pt x="101" y="205"/>
                      </a:cubicBezTo>
                      <a:cubicBezTo>
                        <a:pt x="129" y="205"/>
                        <a:pt x="155" y="190"/>
                        <a:pt x="169" y="166"/>
                      </a:cubicBezTo>
                      <a:cubicBezTo>
                        <a:pt x="171" y="163"/>
                        <a:pt x="173" y="161"/>
                        <a:pt x="174" y="158"/>
                      </a:cubicBezTo>
                      <a:cubicBezTo>
                        <a:pt x="184" y="136"/>
                        <a:pt x="184" y="110"/>
                        <a:pt x="170" y="87"/>
                      </a:cubicBezTo>
                      <a:cubicBezTo>
                        <a:pt x="162" y="73"/>
                        <a:pt x="152" y="59"/>
                        <a:pt x="142" y="46"/>
                      </a:cubicBezTo>
                      <a:cubicBezTo>
                        <a:pt x="129" y="30"/>
                        <a:pt x="115" y="14"/>
                        <a:pt x="10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îŝ1iḍè"/>
                <p:cNvSpPr/>
                <p:nvPr/>
              </p:nvSpPr>
              <p:spPr>
                <a:xfrm>
                  <a:off x="4424791" y="3111245"/>
                  <a:ext cx="409575" cy="385102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  <a:gd name="connsiteX115" fmla="*/ 373273 h 605239"/>
                    <a:gd name="connsiteY115" fmla="*/ 373273 h 605239"/>
                    <a:gd name="connsiteX116" fmla="*/ 373273 h 605239"/>
                    <a:gd name="connsiteY116" fmla="*/ 373273 h 605239"/>
                    <a:gd name="connsiteX117" fmla="*/ 373273 h 605239"/>
                    <a:gd name="connsiteY117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</a:cxnLst>
                  <a:rect l="l" t="t" r="r" b="b"/>
                  <a:pathLst>
                    <a:path w="609403" h="572991">
                      <a:moveTo>
                        <a:pt x="499771" y="346547"/>
                      </a:moveTo>
                      <a:lnTo>
                        <a:pt x="504355" y="346547"/>
                      </a:lnTo>
                      <a:lnTo>
                        <a:pt x="509032" y="346547"/>
                      </a:lnTo>
                      <a:cubicBezTo>
                        <a:pt x="530453" y="346547"/>
                        <a:pt x="547946" y="363916"/>
                        <a:pt x="547946" y="385393"/>
                      </a:cubicBezTo>
                      <a:lnTo>
                        <a:pt x="547946" y="428440"/>
                      </a:lnTo>
                      <a:cubicBezTo>
                        <a:pt x="547946" y="435164"/>
                        <a:pt x="544391" y="441140"/>
                        <a:pt x="539153" y="444595"/>
                      </a:cubicBezTo>
                      <a:lnTo>
                        <a:pt x="539153" y="486242"/>
                      </a:lnTo>
                      <a:cubicBezTo>
                        <a:pt x="539153" y="486989"/>
                        <a:pt x="539714" y="487549"/>
                        <a:pt x="540275" y="487923"/>
                      </a:cubicBezTo>
                      <a:cubicBezTo>
                        <a:pt x="546168" y="490818"/>
                        <a:pt x="575073" y="505385"/>
                        <a:pt x="601826" y="527329"/>
                      </a:cubicBezTo>
                      <a:cubicBezTo>
                        <a:pt x="606691" y="531251"/>
                        <a:pt x="609403" y="537134"/>
                        <a:pt x="609403" y="543483"/>
                      </a:cubicBezTo>
                      <a:lnTo>
                        <a:pt x="609403" y="572991"/>
                      </a:lnTo>
                      <a:lnTo>
                        <a:pt x="504355" y="572991"/>
                      </a:lnTo>
                      <a:lnTo>
                        <a:pt x="399400" y="572991"/>
                      </a:lnTo>
                      <a:lnTo>
                        <a:pt x="399400" y="543483"/>
                      </a:lnTo>
                      <a:cubicBezTo>
                        <a:pt x="399400" y="537134"/>
                        <a:pt x="402113" y="531251"/>
                        <a:pt x="406977" y="527329"/>
                      </a:cubicBezTo>
                      <a:cubicBezTo>
                        <a:pt x="433824" y="505385"/>
                        <a:pt x="462635" y="490818"/>
                        <a:pt x="468435" y="487923"/>
                      </a:cubicBezTo>
                      <a:cubicBezTo>
                        <a:pt x="469183" y="487549"/>
                        <a:pt x="469557" y="486989"/>
                        <a:pt x="469557" y="486242"/>
                      </a:cubicBezTo>
                      <a:lnTo>
                        <a:pt x="469557" y="444595"/>
                      </a:lnTo>
                      <a:cubicBezTo>
                        <a:pt x="464319" y="441140"/>
                        <a:pt x="460858" y="435164"/>
                        <a:pt x="460858" y="428440"/>
                      </a:cubicBezTo>
                      <a:lnTo>
                        <a:pt x="460858" y="385393"/>
                      </a:lnTo>
                      <a:cubicBezTo>
                        <a:pt x="460858" y="363916"/>
                        <a:pt x="478350" y="346547"/>
                        <a:pt x="499771" y="346547"/>
                      </a:cubicBezTo>
                      <a:close/>
                      <a:moveTo>
                        <a:pt x="100337" y="346547"/>
                      </a:moveTo>
                      <a:lnTo>
                        <a:pt x="105013" y="346547"/>
                      </a:lnTo>
                      <a:lnTo>
                        <a:pt x="109595" y="346547"/>
                      </a:lnTo>
                      <a:cubicBezTo>
                        <a:pt x="131009" y="346547"/>
                        <a:pt x="148495" y="363916"/>
                        <a:pt x="148495" y="385393"/>
                      </a:cubicBezTo>
                      <a:lnTo>
                        <a:pt x="148495" y="428440"/>
                      </a:lnTo>
                      <a:cubicBezTo>
                        <a:pt x="148495" y="435164"/>
                        <a:pt x="145035" y="441140"/>
                        <a:pt x="139799" y="444595"/>
                      </a:cubicBezTo>
                      <a:lnTo>
                        <a:pt x="139799" y="486242"/>
                      </a:lnTo>
                      <a:cubicBezTo>
                        <a:pt x="139799" y="486989"/>
                        <a:pt x="140266" y="487549"/>
                        <a:pt x="140921" y="487923"/>
                      </a:cubicBezTo>
                      <a:cubicBezTo>
                        <a:pt x="146718" y="490818"/>
                        <a:pt x="175707" y="505385"/>
                        <a:pt x="202357" y="527329"/>
                      </a:cubicBezTo>
                      <a:cubicBezTo>
                        <a:pt x="207220" y="531251"/>
                        <a:pt x="209932" y="537134"/>
                        <a:pt x="209932" y="543483"/>
                      </a:cubicBezTo>
                      <a:lnTo>
                        <a:pt x="209932" y="572991"/>
                      </a:lnTo>
                      <a:lnTo>
                        <a:pt x="105013" y="572991"/>
                      </a:lnTo>
                      <a:lnTo>
                        <a:pt x="0" y="572991"/>
                      </a:lnTo>
                      <a:lnTo>
                        <a:pt x="0" y="543483"/>
                      </a:lnTo>
                      <a:cubicBezTo>
                        <a:pt x="0" y="537134"/>
                        <a:pt x="2712" y="531251"/>
                        <a:pt x="7574" y="527329"/>
                      </a:cubicBezTo>
                      <a:cubicBezTo>
                        <a:pt x="34412" y="505385"/>
                        <a:pt x="63213" y="490818"/>
                        <a:pt x="69104" y="487923"/>
                      </a:cubicBezTo>
                      <a:cubicBezTo>
                        <a:pt x="69852" y="487549"/>
                        <a:pt x="70226" y="486989"/>
                        <a:pt x="70226" y="486242"/>
                      </a:cubicBezTo>
                      <a:lnTo>
                        <a:pt x="70226" y="444595"/>
                      </a:lnTo>
                      <a:cubicBezTo>
                        <a:pt x="64990" y="441140"/>
                        <a:pt x="61436" y="435164"/>
                        <a:pt x="61436" y="428440"/>
                      </a:cubicBezTo>
                      <a:lnTo>
                        <a:pt x="61436" y="385393"/>
                      </a:lnTo>
                      <a:cubicBezTo>
                        <a:pt x="61436" y="363916"/>
                        <a:pt x="78923" y="346547"/>
                        <a:pt x="100337" y="346547"/>
                      </a:cubicBezTo>
                      <a:close/>
                      <a:moveTo>
                        <a:pt x="304680" y="341157"/>
                      </a:moveTo>
                      <a:cubicBezTo>
                        <a:pt x="294451" y="341168"/>
                        <a:pt x="284234" y="345090"/>
                        <a:pt x="276424" y="352888"/>
                      </a:cubicBezTo>
                      <a:cubicBezTo>
                        <a:pt x="260712" y="368576"/>
                        <a:pt x="260806" y="393788"/>
                        <a:pt x="276424" y="409383"/>
                      </a:cubicBezTo>
                      <a:cubicBezTo>
                        <a:pt x="292136" y="425071"/>
                        <a:pt x="317482" y="424977"/>
                        <a:pt x="333007" y="409383"/>
                      </a:cubicBezTo>
                      <a:cubicBezTo>
                        <a:pt x="348625" y="393695"/>
                        <a:pt x="348625" y="368389"/>
                        <a:pt x="333007" y="352888"/>
                      </a:cubicBezTo>
                      <a:cubicBezTo>
                        <a:pt x="325150" y="345044"/>
                        <a:pt x="314909" y="341145"/>
                        <a:pt x="304680" y="341157"/>
                      </a:cubicBezTo>
                      <a:close/>
                      <a:moveTo>
                        <a:pt x="298777" y="289389"/>
                      </a:moveTo>
                      <a:lnTo>
                        <a:pt x="310748" y="289389"/>
                      </a:lnTo>
                      <a:cubicBezTo>
                        <a:pt x="314956" y="289389"/>
                        <a:pt x="318417" y="292844"/>
                        <a:pt x="318417" y="297046"/>
                      </a:cubicBezTo>
                      <a:lnTo>
                        <a:pt x="318417" y="308906"/>
                      </a:lnTo>
                      <a:cubicBezTo>
                        <a:pt x="328143" y="310773"/>
                        <a:pt x="337496" y="314602"/>
                        <a:pt x="346006" y="320391"/>
                      </a:cubicBezTo>
                      <a:lnTo>
                        <a:pt x="354330" y="311987"/>
                      </a:lnTo>
                      <a:cubicBezTo>
                        <a:pt x="357323" y="308999"/>
                        <a:pt x="362373" y="308999"/>
                        <a:pt x="365366" y="311987"/>
                      </a:cubicBezTo>
                      <a:lnTo>
                        <a:pt x="373783" y="320485"/>
                      </a:lnTo>
                      <a:cubicBezTo>
                        <a:pt x="376776" y="323473"/>
                        <a:pt x="376776" y="328422"/>
                        <a:pt x="373783" y="331410"/>
                      </a:cubicBezTo>
                      <a:lnTo>
                        <a:pt x="365460" y="339814"/>
                      </a:lnTo>
                      <a:cubicBezTo>
                        <a:pt x="371165" y="348219"/>
                        <a:pt x="375093" y="357557"/>
                        <a:pt x="376963" y="367268"/>
                      </a:cubicBezTo>
                      <a:lnTo>
                        <a:pt x="388747" y="367268"/>
                      </a:lnTo>
                      <a:cubicBezTo>
                        <a:pt x="393143" y="367268"/>
                        <a:pt x="396603" y="370817"/>
                        <a:pt x="396790" y="375299"/>
                      </a:cubicBezTo>
                      <a:lnTo>
                        <a:pt x="396790" y="387252"/>
                      </a:lnTo>
                      <a:cubicBezTo>
                        <a:pt x="396790" y="391454"/>
                        <a:pt x="393236" y="394909"/>
                        <a:pt x="389028" y="394909"/>
                      </a:cubicBezTo>
                      <a:lnTo>
                        <a:pt x="377337" y="394909"/>
                      </a:lnTo>
                      <a:cubicBezTo>
                        <a:pt x="375560" y="404620"/>
                        <a:pt x="371726" y="414145"/>
                        <a:pt x="365927" y="422549"/>
                      </a:cubicBezTo>
                      <a:lnTo>
                        <a:pt x="374157" y="430767"/>
                      </a:lnTo>
                      <a:cubicBezTo>
                        <a:pt x="377150" y="433755"/>
                        <a:pt x="377150" y="438798"/>
                        <a:pt x="374157" y="441786"/>
                      </a:cubicBezTo>
                      <a:lnTo>
                        <a:pt x="365740" y="450190"/>
                      </a:lnTo>
                      <a:cubicBezTo>
                        <a:pt x="362747" y="453178"/>
                        <a:pt x="357697" y="453178"/>
                        <a:pt x="354704" y="450190"/>
                      </a:cubicBezTo>
                      <a:lnTo>
                        <a:pt x="346474" y="441973"/>
                      </a:lnTo>
                      <a:cubicBezTo>
                        <a:pt x="338057" y="447856"/>
                        <a:pt x="328424" y="451684"/>
                        <a:pt x="318697" y="453552"/>
                      </a:cubicBezTo>
                      <a:lnTo>
                        <a:pt x="318697" y="465038"/>
                      </a:lnTo>
                      <a:cubicBezTo>
                        <a:pt x="318697" y="469240"/>
                        <a:pt x="315237" y="472788"/>
                        <a:pt x="310935" y="472788"/>
                      </a:cubicBezTo>
                      <a:lnTo>
                        <a:pt x="298964" y="472788"/>
                      </a:lnTo>
                      <a:cubicBezTo>
                        <a:pt x="294755" y="472788"/>
                        <a:pt x="291295" y="469240"/>
                        <a:pt x="291295" y="465038"/>
                      </a:cubicBezTo>
                      <a:lnTo>
                        <a:pt x="291295" y="453552"/>
                      </a:lnTo>
                      <a:cubicBezTo>
                        <a:pt x="281381" y="451871"/>
                        <a:pt x="271935" y="447949"/>
                        <a:pt x="263331" y="442159"/>
                      </a:cubicBezTo>
                      <a:lnTo>
                        <a:pt x="255381" y="450190"/>
                      </a:lnTo>
                      <a:cubicBezTo>
                        <a:pt x="252389" y="453178"/>
                        <a:pt x="247338" y="453178"/>
                        <a:pt x="244345" y="450190"/>
                      </a:cubicBezTo>
                      <a:lnTo>
                        <a:pt x="235928" y="441786"/>
                      </a:lnTo>
                      <a:cubicBezTo>
                        <a:pt x="232935" y="438798"/>
                        <a:pt x="232935" y="433755"/>
                        <a:pt x="235928" y="430767"/>
                      </a:cubicBezTo>
                      <a:lnTo>
                        <a:pt x="243878" y="422736"/>
                      </a:lnTo>
                      <a:cubicBezTo>
                        <a:pt x="237986" y="414145"/>
                        <a:pt x="234151" y="404620"/>
                        <a:pt x="232281" y="394815"/>
                      </a:cubicBezTo>
                      <a:lnTo>
                        <a:pt x="220777" y="394815"/>
                      </a:lnTo>
                      <a:cubicBezTo>
                        <a:pt x="216569" y="394815"/>
                        <a:pt x="213108" y="391360"/>
                        <a:pt x="213108" y="387065"/>
                      </a:cubicBezTo>
                      <a:lnTo>
                        <a:pt x="213108" y="375112"/>
                      </a:lnTo>
                      <a:cubicBezTo>
                        <a:pt x="213108" y="370910"/>
                        <a:pt x="216569" y="367455"/>
                        <a:pt x="220777" y="367455"/>
                      </a:cubicBezTo>
                      <a:lnTo>
                        <a:pt x="232281" y="367455"/>
                      </a:lnTo>
                      <a:cubicBezTo>
                        <a:pt x="234151" y="357557"/>
                        <a:pt x="237986" y="348125"/>
                        <a:pt x="243878" y="339628"/>
                      </a:cubicBezTo>
                      <a:lnTo>
                        <a:pt x="235648" y="331410"/>
                      </a:lnTo>
                      <a:cubicBezTo>
                        <a:pt x="232655" y="328422"/>
                        <a:pt x="232655" y="323473"/>
                        <a:pt x="235648" y="320485"/>
                      </a:cubicBezTo>
                      <a:lnTo>
                        <a:pt x="244158" y="311987"/>
                      </a:lnTo>
                      <a:cubicBezTo>
                        <a:pt x="247151" y="308999"/>
                        <a:pt x="252108" y="308999"/>
                        <a:pt x="255101" y="311987"/>
                      </a:cubicBezTo>
                      <a:lnTo>
                        <a:pt x="263331" y="320205"/>
                      </a:lnTo>
                      <a:cubicBezTo>
                        <a:pt x="271842" y="314415"/>
                        <a:pt x="281288" y="310680"/>
                        <a:pt x="291014" y="308812"/>
                      </a:cubicBezTo>
                      <a:lnTo>
                        <a:pt x="291014" y="297046"/>
                      </a:lnTo>
                      <a:cubicBezTo>
                        <a:pt x="291014" y="292844"/>
                        <a:pt x="294475" y="289389"/>
                        <a:pt x="298777" y="289389"/>
                      </a:cubicBezTo>
                      <a:close/>
                      <a:moveTo>
                        <a:pt x="300108" y="0"/>
                      </a:moveTo>
                      <a:lnTo>
                        <a:pt x="304784" y="0"/>
                      </a:lnTo>
                      <a:lnTo>
                        <a:pt x="309366" y="0"/>
                      </a:lnTo>
                      <a:cubicBezTo>
                        <a:pt x="330780" y="0"/>
                        <a:pt x="348267" y="17467"/>
                        <a:pt x="348267" y="38858"/>
                      </a:cubicBezTo>
                      <a:lnTo>
                        <a:pt x="348267" y="81919"/>
                      </a:lnTo>
                      <a:cubicBezTo>
                        <a:pt x="348267" y="88644"/>
                        <a:pt x="344807" y="94622"/>
                        <a:pt x="339570" y="98172"/>
                      </a:cubicBezTo>
                      <a:lnTo>
                        <a:pt x="339570" y="139739"/>
                      </a:lnTo>
                      <a:cubicBezTo>
                        <a:pt x="339570" y="140486"/>
                        <a:pt x="340038" y="141140"/>
                        <a:pt x="340692" y="141513"/>
                      </a:cubicBezTo>
                      <a:cubicBezTo>
                        <a:pt x="346490" y="144316"/>
                        <a:pt x="375478" y="158887"/>
                        <a:pt x="402129" y="180838"/>
                      </a:cubicBezTo>
                      <a:cubicBezTo>
                        <a:pt x="406991" y="184855"/>
                        <a:pt x="409703" y="190833"/>
                        <a:pt x="409703" y="196998"/>
                      </a:cubicBezTo>
                      <a:lnTo>
                        <a:pt x="409703" y="226515"/>
                      </a:lnTo>
                      <a:lnTo>
                        <a:pt x="304784" y="226515"/>
                      </a:lnTo>
                      <a:lnTo>
                        <a:pt x="199771" y="226515"/>
                      </a:lnTo>
                      <a:lnTo>
                        <a:pt x="199771" y="196998"/>
                      </a:lnTo>
                      <a:cubicBezTo>
                        <a:pt x="199771" y="190646"/>
                        <a:pt x="202483" y="184855"/>
                        <a:pt x="207345" y="180838"/>
                      </a:cubicBezTo>
                      <a:cubicBezTo>
                        <a:pt x="234183" y="158887"/>
                        <a:pt x="262985" y="144316"/>
                        <a:pt x="268876" y="141513"/>
                      </a:cubicBezTo>
                      <a:cubicBezTo>
                        <a:pt x="269624" y="141140"/>
                        <a:pt x="269998" y="140486"/>
                        <a:pt x="269998" y="139739"/>
                      </a:cubicBezTo>
                      <a:lnTo>
                        <a:pt x="269998" y="98172"/>
                      </a:lnTo>
                      <a:cubicBezTo>
                        <a:pt x="264761" y="94622"/>
                        <a:pt x="261208" y="88644"/>
                        <a:pt x="261208" y="81919"/>
                      </a:cubicBezTo>
                      <a:lnTo>
                        <a:pt x="261208" y="38858"/>
                      </a:lnTo>
                      <a:cubicBezTo>
                        <a:pt x="261208" y="17467"/>
                        <a:pt x="278694" y="0"/>
                        <a:pt x="30010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ísḷïḋè"/>
                <p:cNvSpPr/>
                <p:nvPr/>
              </p:nvSpPr>
              <p:spPr>
                <a:xfrm>
                  <a:off x="5905236" y="3099008"/>
                  <a:ext cx="381527" cy="409575"/>
                </a:xfrm>
                <a:custGeom>
                  <a:avLst/>
                  <a:gdLst>
                    <a:gd name="connsiteX0" fmla="*/ 266761 w 565186"/>
                    <a:gd name="connsiteY0" fmla="*/ 383537 h 606735"/>
                    <a:gd name="connsiteX1" fmla="*/ 298145 w 565186"/>
                    <a:gd name="connsiteY1" fmla="*/ 383537 h 606735"/>
                    <a:gd name="connsiteX2" fmla="*/ 298145 w 565186"/>
                    <a:gd name="connsiteY2" fmla="*/ 426731 h 606735"/>
                    <a:gd name="connsiteX3" fmla="*/ 485518 w 565186"/>
                    <a:gd name="connsiteY3" fmla="*/ 426731 h 606735"/>
                    <a:gd name="connsiteX4" fmla="*/ 513188 w 565186"/>
                    <a:gd name="connsiteY4" fmla="*/ 454352 h 606735"/>
                    <a:gd name="connsiteX5" fmla="*/ 513188 w 565186"/>
                    <a:gd name="connsiteY5" fmla="*/ 503015 h 606735"/>
                    <a:gd name="connsiteX6" fmla="*/ 537793 w 565186"/>
                    <a:gd name="connsiteY6" fmla="*/ 503015 h 606735"/>
                    <a:gd name="connsiteX7" fmla="*/ 565184 w 565186"/>
                    <a:gd name="connsiteY7" fmla="*/ 530729 h 606735"/>
                    <a:gd name="connsiteX8" fmla="*/ 565184 w 565186"/>
                    <a:gd name="connsiteY8" fmla="*/ 579021 h 606735"/>
                    <a:gd name="connsiteX9" fmla="*/ 537422 w 565186"/>
                    <a:gd name="connsiteY9" fmla="*/ 606735 h 606735"/>
                    <a:gd name="connsiteX10" fmla="*/ 456920 w 565186"/>
                    <a:gd name="connsiteY10" fmla="*/ 606735 h 606735"/>
                    <a:gd name="connsiteX11" fmla="*/ 429250 w 565186"/>
                    <a:gd name="connsiteY11" fmla="*/ 579021 h 606735"/>
                    <a:gd name="connsiteX12" fmla="*/ 429250 w 565186"/>
                    <a:gd name="connsiteY12" fmla="*/ 530729 h 606735"/>
                    <a:gd name="connsiteX13" fmla="*/ 456920 w 565186"/>
                    <a:gd name="connsiteY13" fmla="*/ 503015 h 606735"/>
                    <a:gd name="connsiteX14" fmla="*/ 481618 w 565186"/>
                    <a:gd name="connsiteY14" fmla="*/ 503015 h 606735"/>
                    <a:gd name="connsiteX15" fmla="*/ 481618 w 565186"/>
                    <a:gd name="connsiteY15" fmla="*/ 458060 h 606735"/>
                    <a:gd name="connsiteX16" fmla="*/ 297959 w 565186"/>
                    <a:gd name="connsiteY16" fmla="*/ 458060 h 606735"/>
                    <a:gd name="connsiteX17" fmla="*/ 297959 w 565186"/>
                    <a:gd name="connsiteY17" fmla="*/ 503015 h 606735"/>
                    <a:gd name="connsiteX18" fmla="*/ 322843 w 565186"/>
                    <a:gd name="connsiteY18" fmla="*/ 503015 h 606735"/>
                    <a:gd name="connsiteX19" fmla="*/ 350606 w 565186"/>
                    <a:gd name="connsiteY19" fmla="*/ 530729 h 606735"/>
                    <a:gd name="connsiteX20" fmla="*/ 350606 w 565186"/>
                    <a:gd name="connsiteY20" fmla="*/ 579021 h 606735"/>
                    <a:gd name="connsiteX21" fmla="*/ 322843 w 565186"/>
                    <a:gd name="connsiteY21" fmla="*/ 606735 h 606735"/>
                    <a:gd name="connsiteX22" fmla="*/ 242434 w 565186"/>
                    <a:gd name="connsiteY22" fmla="*/ 606735 h 606735"/>
                    <a:gd name="connsiteX23" fmla="*/ 214672 w 565186"/>
                    <a:gd name="connsiteY23" fmla="*/ 579021 h 606735"/>
                    <a:gd name="connsiteX24" fmla="*/ 214672 w 565186"/>
                    <a:gd name="connsiteY24" fmla="*/ 530729 h 606735"/>
                    <a:gd name="connsiteX25" fmla="*/ 242434 w 565186"/>
                    <a:gd name="connsiteY25" fmla="*/ 503015 h 606735"/>
                    <a:gd name="connsiteX26" fmla="*/ 266761 w 565186"/>
                    <a:gd name="connsiteY26" fmla="*/ 503015 h 606735"/>
                    <a:gd name="connsiteX27" fmla="*/ 266761 w 565186"/>
                    <a:gd name="connsiteY27" fmla="*/ 458060 h 606735"/>
                    <a:gd name="connsiteX28" fmla="*/ 83659 w 565186"/>
                    <a:gd name="connsiteY28" fmla="*/ 458060 h 606735"/>
                    <a:gd name="connsiteX29" fmla="*/ 83659 w 565186"/>
                    <a:gd name="connsiteY29" fmla="*/ 503015 h 606735"/>
                    <a:gd name="connsiteX30" fmla="*/ 108171 w 565186"/>
                    <a:gd name="connsiteY30" fmla="*/ 503015 h 606735"/>
                    <a:gd name="connsiteX31" fmla="*/ 135934 w 565186"/>
                    <a:gd name="connsiteY31" fmla="*/ 530729 h 606735"/>
                    <a:gd name="connsiteX32" fmla="*/ 135934 w 565186"/>
                    <a:gd name="connsiteY32" fmla="*/ 579021 h 606735"/>
                    <a:gd name="connsiteX33" fmla="*/ 108171 w 565186"/>
                    <a:gd name="connsiteY33" fmla="*/ 606735 h 606735"/>
                    <a:gd name="connsiteX34" fmla="*/ 27762 w 565186"/>
                    <a:gd name="connsiteY34" fmla="*/ 606735 h 606735"/>
                    <a:gd name="connsiteX35" fmla="*/ 0 w 565186"/>
                    <a:gd name="connsiteY35" fmla="*/ 579021 h 606735"/>
                    <a:gd name="connsiteX36" fmla="*/ 0 w 565186"/>
                    <a:gd name="connsiteY36" fmla="*/ 530729 h 606735"/>
                    <a:gd name="connsiteX37" fmla="*/ 27762 w 565186"/>
                    <a:gd name="connsiteY37" fmla="*/ 503015 h 606735"/>
                    <a:gd name="connsiteX38" fmla="*/ 52368 w 565186"/>
                    <a:gd name="connsiteY38" fmla="*/ 503015 h 606735"/>
                    <a:gd name="connsiteX39" fmla="*/ 52368 w 565186"/>
                    <a:gd name="connsiteY39" fmla="*/ 454352 h 606735"/>
                    <a:gd name="connsiteX40" fmla="*/ 79945 w 565186"/>
                    <a:gd name="connsiteY40" fmla="*/ 426731 h 606735"/>
                    <a:gd name="connsiteX41" fmla="*/ 266761 w 565186"/>
                    <a:gd name="connsiteY41" fmla="*/ 426731 h 606735"/>
                    <a:gd name="connsiteX42" fmla="*/ 228875 w 565186"/>
                    <a:gd name="connsiteY42" fmla="*/ 210792 h 606735"/>
                    <a:gd name="connsiteX43" fmla="*/ 257747 w 565186"/>
                    <a:gd name="connsiteY43" fmla="*/ 301729 h 606735"/>
                    <a:gd name="connsiteX44" fmla="*/ 261739 w 565186"/>
                    <a:gd name="connsiteY44" fmla="*/ 314150 h 606735"/>
                    <a:gd name="connsiteX45" fmla="*/ 274551 w 565186"/>
                    <a:gd name="connsiteY45" fmla="*/ 277535 h 606735"/>
                    <a:gd name="connsiteX46" fmla="*/ 282349 w 565186"/>
                    <a:gd name="connsiteY46" fmla="*/ 234152 h 606735"/>
                    <a:gd name="connsiteX47" fmla="*/ 282535 w 565186"/>
                    <a:gd name="connsiteY47" fmla="*/ 234152 h 606735"/>
                    <a:gd name="connsiteX48" fmla="*/ 282628 w 565186"/>
                    <a:gd name="connsiteY48" fmla="*/ 234152 h 606735"/>
                    <a:gd name="connsiteX49" fmla="*/ 282721 w 565186"/>
                    <a:gd name="connsiteY49" fmla="*/ 234152 h 606735"/>
                    <a:gd name="connsiteX50" fmla="*/ 282906 w 565186"/>
                    <a:gd name="connsiteY50" fmla="*/ 234152 h 606735"/>
                    <a:gd name="connsiteX51" fmla="*/ 290704 w 565186"/>
                    <a:gd name="connsiteY51" fmla="*/ 277535 h 606735"/>
                    <a:gd name="connsiteX52" fmla="*/ 303516 w 565186"/>
                    <a:gd name="connsiteY52" fmla="*/ 314150 h 606735"/>
                    <a:gd name="connsiteX53" fmla="*/ 307508 w 565186"/>
                    <a:gd name="connsiteY53" fmla="*/ 301729 h 606735"/>
                    <a:gd name="connsiteX54" fmla="*/ 336380 w 565186"/>
                    <a:gd name="connsiteY54" fmla="*/ 210792 h 606735"/>
                    <a:gd name="connsiteX55" fmla="*/ 396167 w 565186"/>
                    <a:gd name="connsiteY55" fmla="*/ 239714 h 606735"/>
                    <a:gd name="connsiteX56" fmla="*/ 435344 w 565186"/>
                    <a:gd name="connsiteY56" fmla="*/ 334173 h 606735"/>
                    <a:gd name="connsiteX57" fmla="*/ 417705 w 565186"/>
                    <a:gd name="connsiteY57" fmla="*/ 352064 h 606735"/>
                    <a:gd name="connsiteX58" fmla="*/ 282906 w 565186"/>
                    <a:gd name="connsiteY58" fmla="*/ 352064 h 606735"/>
                    <a:gd name="connsiteX59" fmla="*/ 274922 w 565186"/>
                    <a:gd name="connsiteY59" fmla="*/ 352064 h 606735"/>
                    <a:gd name="connsiteX60" fmla="*/ 147736 w 565186"/>
                    <a:gd name="connsiteY60" fmla="*/ 352064 h 606735"/>
                    <a:gd name="connsiteX61" fmla="*/ 130004 w 565186"/>
                    <a:gd name="connsiteY61" fmla="*/ 334173 h 606735"/>
                    <a:gd name="connsiteX62" fmla="*/ 169088 w 565186"/>
                    <a:gd name="connsiteY62" fmla="*/ 239714 h 606735"/>
                    <a:gd name="connsiteX63" fmla="*/ 228875 w 565186"/>
                    <a:gd name="connsiteY63" fmla="*/ 210792 h 606735"/>
                    <a:gd name="connsiteX64" fmla="*/ 277351 w 565186"/>
                    <a:gd name="connsiteY64" fmla="*/ 297 h 606735"/>
                    <a:gd name="connsiteX65" fmla="*/ 316167 w 565186"/>
                    <a:gd name="connsiteY65" fmla="*/ 8453 h 606735"/>
                    <a:gd name="connsiteX66" fmla="*/ 335110 w 565186"/>
                    <a:gd name="connsiteY66" fmla="*/ 26064 h 606735"/>
                    <a:gd name="connsiteX67" fmla="*/ 355911 w 565186"/>
                    <a:gd name="connsiteY67" fmla="*/ 91872 h 606735"/>
                    <a:gd name="connsiteX68" fmla="*/ 353218 w 565186"/>
                    <a:gd name="connsiteY68" fmla="*/ 102067 h 606735"/>
                    <a:gd name="connsiteX69" fmla="*/ 359904 w 565186"/>
                    <a:gd name="connsiteY69" fmla="*/ 129688 h 606735"/>
                    <a:gd name="connsiteX70" fmla="*/ 346532 w 565186"/>
                    <a:gd name="connsiteY70" fmla="*/ 153045 h 606735"/>
                    <a:gd name="connsiteX71" fmla="*/ 299359 w 565186"/>
                    <a:gd name="connsiteY71" fmla="*/ 211160 h 606735"/>
                    <a:gd name="connsiteX72" fmla="*/ 264907 w 565186"/>
                    <a:gd name="connsiteY72" fmla="*/ 211252 h 606735"/>
                    <a:gd name="connsiteX73" fmla="*/ 217920 w 565186"/>
                    <a:gd name="connsiteY73" fmla="*/ 153230 h 606735"/>
                    <a:gd name="connsiteX74" fmla="*/ 204548 w 565186"/>
                    <a:gd name="connsiteY74" fmla="*/ 129873 h 606735"/>
                    <a:gd name="connsiteX75" fmla="*/ 211048 w 565186"/>
                    <a:gd name="connsiteY75" fmla="*/ 102067 h 606735"/>
                    <a:gd name="connsiteX76" fmla="*/ 208355 w 565186"/>
                    <a:gd name="connsiteY76" fmla="*/ 91872 h 606735"/>
                    <a:gd name="connsiteX77" fmla="*/ 208262 w 565186"/>
                    <a:gd name="connsiteY77" fmla="*/ 59524 h 606735"/>
                    <a:gd name="connsiteX78" fmla="*/ 227206 w 565186"/>
                    <a:gd name="connsiteY78" fmla="*/ 26435 h 606735"/>
                    <a:gd name="connsiteX79" fmla="*/ 244757 w 565186"/>
                    <a:gd name="connsiteY79" fmla="*/ 11975 h 606735"/>
                    <a:gd name="connsiteX80" fmla="*/ 261843 w 565186"/>
                    <a:gd name="connsiteY80" fmla="*/ 3263 h 606735"/>
                    <a:gd name="connsiteX81" fmla="*/ 277351 w 565186"/>
                    <a:gd name="connsiteY81" fmla="*/ 297 h 606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565186" h="606735">
                      <a:moveTo>
                        <a:pt x="266761" y="383537"/>
                      </a:moveTo>
                      <a:lnTo>
                        <a:pt x="298145" y="383537"/>
                      </a:lnTo>
                      <a:lnTo>
                        <a:pt x="298145" y="426731"/>
                      </a:lnTo>
                      <a:lnTo>
                        <a:pt x="485518" y="426731"/>
                      </a:lnTo>
                      <a:cubicBezTo>
                        <a:pt x="500746" y="426731"/>
                        <a:pt x="513188" y="439151"/>
                        <a:pt x="513188" y="454352"/>
                      </a:cubicBezTo>
                      <a:lnTo>
                        <a:pt x="513188" y="503015"/>
                      </a:lnTo>
                      <a:lnTo>
                        <a:pt x="537793" y="503015"/>
                      </a:lnTo>
                      <a:cubicBezTo>
                        <a:pt x="553021" y="503015"/>
                        <a:pt x="565370" y="515528"/>
                        <a:pt x="565184" y="530729"/>
                      </a:cubicBezTo>
                      <a:lnTo>
                        <a:pt x="565184" y="579021"/>
                      </a:lnTo>
                      <a:cubicBezTo>
                        <a:pt x="565184" y="594315"/>
                        <a:pt x="552742" y="606735"/>
                        <a:pt x="537422" y="606735"/>
                      </a:cubicBezTo>
                      <a:lnTo>
                        <a:pt x="456920" y="606735"/>
                      </a:lnTo>
                      <a:cubicBezTo>
                        <a:pt x="441600" y="606735"/>
                        <a:pt x="429250" y="594315"/>
                        <a:pt x="429250" y="579021"/>
                      </a:cubicBezTo>
                      <a:lnTo>
                        <a:pt x="429250" y="530729"/>
                      </a:lnTo>
                      <a:cubicBezTo>
                        <a:pt x="429250" y="515343"/>
                        <a:pt x="441600" y="503015"/>
                        <a:pt x="456920" y="503015"/>
                      </a:cubicBezTo>
                      <a:lnTo>
                        <a:pt x="481618" y="503015"/>
                      </a:lnTo>
                      <a:lnTo>
                        <a:pt x="481618" y="458060"/>
                      </a:lnTo>
                      <a:lnTo>
                        <a:pt x="297959" y="458060"/>
                      </a:lnTo>
                      <a:lnTo>
                        <a:pt x="297959" y="503015"/>
                      </a:lnTo>
                      <a:lnTo>
                        <a:pt x="322843" y="503015"/>
                      </a:lnTo>
                      <a:cubicBezTo>
                        <a:pt x="338256" y="503015"/>
                        <a:pt x="350606" y="515343"/>
                        <a:pt x="350606" y="530729"/>
                      </a:cubicBezTo>
                      <a:lnTo>
                        <a:pt x="350606" y="579021"/>
                      </a:lnTo>
                      <a:cubicBezTo>
                        <a:pt x="350606" y="594315"/>
                        <a:pt x="338256" y="606735"/>
                        <a:pt x="322843" y="606735"/>
                      </a:cubicBezTo>
                      <a:lnTo>
                        <a:pt x="242434" y="606735"/>
                      </a:lnTo>
                      <a:cubicBezTo>
                        <a:pt x="227021" y="606735"/>
                        <a:pt x="214672" y="594315"/>
                        <a:pt x="214672" y="579021"/>
                      </a:cubicBezTo>
                      <a:lnTo>
                        <a:pt x="214672" y="530729"/>
                      </a:lnTo>
                      <a:cubicBezTo>
                        <a:pt x="214672" y="515343"/>
                        <a:pt x="227021" y="503015"/>
                        <a:pt x="242434" y="503015"/>
                      </a:cubicBezTo>
                      <a:lnTo>
                        <a:pt x="266761" y="503015"/>
                      </a:lnTo>
                      <a:lnTo>
                        <a:pt x="266761" y="458060"/>
                      </a:lnTo>
                      <a:lnTo>
                        <a:pt x="83659" y="458060"/>
                      </a:lnTo>
                      <a:lnTo>
                        <a:pt x="83659" y="503015"/>
                      </a:lnTo>
                      <a:lnTo>
                        <a:pt x="108171" y="503015"/>
                      </a:lnTo>
                      <a:cubicBezTo>
                        <a:pt x="123585" y="503015"/>
                        <a:pt x="135934" y="515343"/>
                        <a:pt x="135934" y="530729"/>
                      </a:cubicBezTo>
                      <a:lnTo>
                        <a:pt x="135934" y="579021"/>
                      </a:lnTo>
                      <a:cubicBezTo>
                        <a:pt x="135934" y="594315"/>
                        <a:pt x="123585" y="606735"/>
                        <a:pt x="108171" y="606735"/>
                      </a:cubicBezTo>
                      <a:lnTo>
                        <a:pt x="27762" y="606735"/>
                      </a:lnTo>
                      <a:cubicBezTo>
                        <a:pt x="12349" y="606735"/>
                        <a:pt x="0" y="594315"/>
                        <a:pt x="0" y="579021"/>
                      </a:cubicBezTo>
                      <a:lnTo>
                        <a:pt x="0" y="530729"/>
                      </a:lnTo>
                      <a:cubicBezTo>
                        <a:pt x="0" y="515343"/>
                        <a:pt x="12349" y="503015"/>
                        <a:pt x="27762" y="503015"/>
                      </a:cubicBezTo>
                      <a:lnTo>
                        <a:pt x="52368" y="503015"/>
                      </a:lnTo>
                      <a:lnTo>
                        <a:pt x="52368" y="454352"/>
                      </a:lnTo>
                      <a:cubicBezTo>
                        <a:pt x="52368" y="439151"/>
                        <a:pt x="64717" y="426731"/>
                        <a:pt x="79945" y="426731"/>
                      </a:cubicBezTo>
                      <a:lnTo>
                        <a:pt x="266761" y="426731"/>
                      </a:lnTo>
                      <a:close/>
                      <a:moveTo>
                        <a:pt x="228875" y="210792"/>
                      </a:moveTo>
                      <a:lnTo>
                        <a:pt x="257747" y="301729"/>
                      </a:lnTo>
                      <a:lnTo>
                        <a:pt x="261739" y="314150"/>
                      </a:lnTo>
                      <a:lnTo>
                        <a:pt x="274551" y="277535"/>
                      </a:lnTo>
                      <a:cubicBezTo>
                        <a:pt x="245029" y="236098"/>
                        <a:pt x="276779" y="234152"/>
                        <a:pt x="282349" y="234152"/>
                      </a:cubicBezTo>
                      <a:lnTo>
                        <a:pt x="282535" y="234152"/>
                      </a:lnTo>
                      <a:lnTo>
                        <a:pt x="282628" y="234152"/>
                      </a:lnTo>
                      <a:lnTo>
                        <a:pt x="282721" y="234152"/>
                      </a:lnTo>
                      <a:lnTo>
                        <a:pt x="282906" y="234152"/>
                      </a:lnTo>
                      <a:cubicBezTo>
                        <a:pt x="288476" y="234245"/>
                        <a:pt x="320412" y="236284"/>
                        <a:pt x="290704" y="277535"/>
                      </a:cubicBezTo>
                      <a:lnTo>
                        <a:pt x="303516" y="314150"/>
                      </a:lnTo>
                      <a:lnTo>
                        <a:pt x="307508" y="301729"/>
                      </a:lnTo>
                      <a:lnTo>
                        <a:pt x="336380" y="210792"/>
                      </a:lnTo>
                      <a:cubicBezTo>
                        <a:pt x="336380" y="210792"/>
                        <a:pt x="358754" y="225531"/>
                        <a:pt x="396167" y="239714"/>
                      </a:cubicBezTo>
                      <a:cubicBezTo>
                        <a:pt x="433302" y="253155"/>
                        <a:pt x="434880" y="282077"/>
                        <a:pt x="435344" y="334173"/>
                      </a:cubicBezTo>
                      <a:cubicBezTo>
                        <a:pt x="435530" y="343999"/>
                        <a:pt x="427546" y="352064"/>
                        <a:pt x="417705" y="352064"/>
                      </a:cubicBezTo>
                      <a:lnTo>
                        <a:pt x="282906" y="352064"/>
                      </a:lnTo>
                      <a:lnTo>
                        <a:pt x="274922" y="352064"/>
                      </a:lnTo>
                      <a:lnTo>
                        <a:pt x="147736" y="352064"/>
                      </a:lnTo>
                      <a:cubicBezTo>
                        <a:pt x="137895" y="352064"/>
                        <a:pt x="129911" y="343999"/>
                        <a:pt x="130004" y="334173"/>
                      </a:cubicBezTo>
                      <a:cubicBezTo>
                        <a:pt x="130654" y="282077"/>
                        <a:pt x="132139" y="253155"/>
                        <a:pt x="169088" y="239714"/>
                      </a:cubicBezTo>
                      <a:cubicBezTo>
                        <a:pt x="206501" y="225345"/>
                        <a:pt x="228875" y="210792"/>
                        <a:pt x="228875" y="210792"/>
                      </a:cubicBezTo>
                      <a:close/>
                      <a:moveTo>
                        <a:pt x="277351" y="297"/>
                      </a:moveTo>
                      <a:cubicBezTo>
                        <a:pt x="294159" y="-1186"/>
                        <a:pt x="307066" y="3077"/>
                        <a:pt x="316167" y="8453"/>
                      </a:cubicBezTo>
                      <a:cubicBezTo>
                        <a:pt x="329910" y="16054"/>
                        <a:pt x="335110" y="26064"/>
                        <a:pt x="335110" y="26064"/>
                      </a:cubicBezTo>
                      <a:cubicBezTo>
                        <a:pt x="335110" y="26064"/>
                        <a:pt x="366590" y="28288"/>
                        <a:pt x="355911" y="91872"/>
                      </a:cubicBezTo>
                      <a:cubicBezTo>
                        <a:pt x="355354" y="95208"/>
                        <a:pt x="354426" y="98730"/>
                        <a:pt x="353218" y="102067"/>
                      </a:cubicBezTo>
                      <a:cubicBezTo>
                        <a:pt x="359533" y="101511"/>
                        <a:pt x="366869" y="105126"/>
                        <a:pt x="359904" y="129688"/>
                      </a:cubicBezTo>
                      <a:cubicBezTo>
                        <a:pt x="354797" y="147762"/>
                        <a:pt x="350154" y="152860"/>
                        <a:pt x="346532" y="153045"/>
                      </a:cubicBezTo>
                      <a:cubicBezTo>
                        <a:pt x="343189" y="174456"/>
                        <a:pt x="326103" y="201520"/>
                        <a:pt x="299359" y="211160"/>
                      </a:cubicBezTo>
                      <a:cubicBezTo>
                        <a:pt x="288308" y="215238"/>
                        <a:pt x="276051" y="215238"/>
                        <a:pt x="264907" y="211252"/>
                      </a:cubicBezTo>
                      <a:cubicBezTo>
                        <a:pt x="237699" y="201798"/>
                        <a:pt x="221263" y="174548"/>
                        <a:pt x="217920" y="153230"/>
                      </a:cubicBezTo>
                      <a:cubicBezTo>
                        <a:pt x="214298" y="152860"/>
                        <a:pt x="209562" y="147762"/>
                        <a:pt x="204548" y="129873"/>
                      </a:cubicBezTo>
                      <a:cubicBezTo>
                        <a:pt x="197583" y="105218"/>
                        <a:pt x="204919" y="101696"/>
                        <a:pt x="211048" y="102067"/>
                      </a:cubicBezTo>
                      <a:cubicBezTo>
                        <a:pt x="209841" y="98545"/>
                        <a:pt x="209005" y="95208"/>
                        <a:pt x="208355" y="91872"/>
                      </a:cubicBezTo>
                      <a:cubicBezTo>
                        <a:pt x="206126" y="80378"/>
                        <a:pt x="205476" y="69812"/>
                        <a:pt x="208262" y="59524"/>
                      </a:cubicBezTo>
                      <a:cubicBezTo>
                        <a:pt x="211419" y="45806"/>
                        <a:pt x="218848" y="34962"/>
                        <a:pt x="227206" y="26435"/>
                      </a:cubicBezTo>
                      <a:cubicBezTo>
                        <a:pt x="232499" y="20873"/>
                        <a:pt x="238442" y="15868"/>
                        <a:pt x="244757" y="11975"/>
                      </a:cubicBezTo>
                      <a:cubicBezTo>
                        <a:pt x="249957" y="8453"/>
                        <a:pt x="255621" y="5395"/>
                        <a:pt x="261843" y="3263"/>
                      </a:cubicBezTo>
                      <a:cubicBezTo>
                        <a:pt x="266672" y="1687"/>
                        <a:pt x="271872" y="575"/>
                        <a:pt x="277351" y="297"/>
                      </a:cubicBezTo>
                      <a:close/>
                    </a:path>
                  </a:pathLst>
                </a:custGeom>
                <a:solidFill>
                  <a:srgbClr val="82318E"/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íṣḷïḋe"/>
                <p:cNvSpPr/>
                <p:nvPr/>
              </p:nvSpPr>
              <p:spPr>
                <a:xfrm>
                  <a:off x="7357633" y="3110552"/>
                  <a:ext cx="409575" cy="386488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  <a:gd name="connsiteX115" fmla="*/ 373273 h 605239"/>
                    <a:gd name="connsiteY115" fmla="*/ 373273 h 605239"/>
                    <a:gd name="connsiteX116" fmla="*/ 373273 h 605239"/>
                    <a:gd name="connsiteY116" fmla="*/ 373273 h 605239"/>
                    <a:gd name="connsiteX117" fmla="*/ 373273 h 605239"/>
                    <a:gd name="connsiteY117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</a:cxnLst>
                  <a:rect l="l" t="t" r="r" b="b"/>
                  <a:pathLst>
                    <a:path w="608415" h="574120">
                      <a:moveTo>
                        <a:pt x="461084" y="496921"/>
                      </a:moveTo>
                      <a:lnTo>
                        <a:pt x="483354" y="507357"/>
                      </a:lnTo>
                      <a:cubicBezTo>
                        <a:pt x="487655" y="509506"/>
                        <a:pt x="492570" y="509506"/>
                        <a:pt x="496870" y="507357"/>
                      </a:cubicBezTo>
                      <a:lnTo>
                        <a:pt x="519141" y="496921"/>
                      </a:lnTo>
                      <a:lnTo>
                        <a:pt x="523134" y="498149"/>
                      </a:lnTo>
                      <a:cubicBezTo>
                        <a:pt x="528049" y="499837"/>
                        <a:pt x="531428" y="504441"/>
                        <a:pt x="531428" y="509813"/>
                      </a:cubicBezTo>
                      <a:lnTo>
                        <a:pt x="531428" y="566600"/>
                      </a:lnTo>
                      <a:cubicBezTo>
                        <a:pt x="518527" y="571511"/>
                        <a:pt x="504703" y="574120"/>
                        <a:pt x="490112" y="574120"/>
                      </a:cubicBezTo>
                      <a:cubicBezTo>
                        <a:pt x="475521" y="574120"/>
                        <a:pt x="461698" y="571511"/>
                        <a:pt x="448796" y="566600"/>
                      </a:cubicBezTo>
                      <a:lnTo>
                        <a:pt x="448796" y="509813"/>
                      </a:lnTo>
                      <a:cubicBezTo>
                        <a:pt x="448796" y="504441"/>
                        <a:pt x="452175" y="499837"/>
                        <a:pt x="457090" y="498149"/>
                      </a:cubicBezTo>
                      <a:close/>
                      <a:moveTo>
                        <a:pt x="89274" y="496921"/>
                      </a:moveTo>
                      <a:lnTo>
                        <a:pt x="111545" y="507357"/>
                      </a:lnTo>
                      <a:cubicBezTo>
                        <a:pt x="115845" y="509506"/>
                        <a:pt x="120760" y="509506"/>
                        <a:pt x="125061" y="507357"/>
                      </a:cubicBezTo>
                      <a:lnTo>
                        <a:pt x="147331" y="496921"/>
                      </a:lnTo>
                      <a:lnTo>
                        <a:pt x="151325" y="498149"/>
                      </a:lnTo>
                      <a:cubicBezTo>
                        <a:pt x="156240" y="499837"/>
                        <a:pt x="159619" y="504441"/>
                        <a:pt x="159619" y="509813"/>
                      </a:cubicBezTo>
                      <a:lnTo>
                        <a:pt x="159619" y="566600"/>
                      </a:lnTo>
                      <a:cubicBezTo>
                        <a:pt x="146717" y="571511"/>
                        <a:pt x="132894" y="574120"/>
                        <a:pt x="118303" y="574120"/>
                      </a:cubicBezTo>
                      <a:cubicBezTo>
                        <a:pt x="103712" y="574120"/>
                        <a:pt x="89888" y="571511"/>
                        <a:pt x="76987" y="566600"/>
                      </a:cubicBezTo>
                      <a:lnTo>
                        <a:pt x="76987" y="509813"/>
                      </a:lnTo>
                      <a:cubicBezTo>
                        <a:pt x="76987" y="504441"/>
                        <a:pt x="80366" y="499837"/>
                        <a:pt x="85281" y="498149"/>
                      </a:cubicBezTo>
                      <a:close/>
                      <a:moveTo>
                        <a:pt x="490112" y="385993"/>
                      </a:moveTo>
                      <a:cubicBezTo>
                        <a:pt x="500030" y="385993"/>
                        <a:pt x="508071" y="394034"/>
                        <a:pt x="508071" y="403952"/>
                      </a:cubicBezTo>
                      <a:cubicBezTo>
                        <a:pt x="508071" y="413870"/>
                        <a:pt x="500030" y="421911"/>
                        <a:pt x="490112" y="421911"/>
                      </a:cubicBezTo>
                      <a:cubicBezTo>
                        <a:pt x="480194" y="421911"/>
                        <a:pt x="472153" y="413870"/>
                        <a:pt x="472153" y="403952"/>
                      </a:cubicBezTo>
                      <a:cubicBezTo>
                        <a:pt x="472153" y="394034"/>
                        <a:pt x="480194" y="385993"/>
                        <a:pt x="490112" y="385993"/>
                      </a:cubicBezTo>
                      <a:close/>
                      <a:moveTo>
                        <a:pt x="118303" y="385993"/>
                      </a:moveTo>
                      <a:cubicBezTo>
                        <a:pt x="128221" y="385993"/>
                        <a:pt x="136262" y="394034"/>
                        <a:pt x="136262" y="403952"/>
                      </a:cubicBezTo>
                      <a:cubicBezTo>
                        <a:pt x="136262" y="413870"/>
                        <a:pt x="128221" y="421911"/>
                        <a:pt x="118303" y="421911"/>
                      </a:cubicBezTo>
                      <a:cubicBezTo>
                        <a:pt x="108385" y="421911"/>
                        <a:pt x="100344" y="413870"/>
                        <a:pt x="100344" y="403952"/>
                      </a:cubicBezTo>
                      <a:cubicBezTo>
                        <a:pt x="100344" y="394034"/>
                        <a:pt x="108385" y="385993"/>
                        <a:pt x="118303" y="385993"/>
                      </a:cubicBezTo>
                      <a:close/>
                      <a:moveTo>
                        <a:pt x="490112" y="354522"/>
                      </a:moveTo>
                      <a:cubicBezTo>
                        <a:pt x="462764" y="354522"/>
                        <a:pt x="440640" y="376617"/>
                        <a:pt x="440640" y="403929"/>
                      </a:cubicBezTo>
                      <a:cubicBezTo>
                        <a:pt x="440640" y="431241"/>
                        <a:pt x="462764" y="453337"/>
                        <a:pt x="490112" y="453337"/>
                      </a:cubicBezTo>
                      <a:cubicBezTo>
                        <a:pt x="517460" y="453337"/>
                        <a:pt x="539584" y="431241"/>
                        <a:pt x="539584" y="403929"/>
                      </a:cubicBezTo>
                      <a:cubicBezTo>
                        <a:pt x="539584" y="376617"/>
                        <a:pt x="517460" y="354522"/>
                        <a:pt x="490112" y="354522"/>
                      </a:cubicBezTo>
                      <a:close/>
                      <a:moveTo>
                        <a:pt x="118303" y="354522"/>
                      </a:moveTo>
                      <a:cubicBezTo>
                        <a:pt x="90955" y="354522"/>
                        <a:pt x="68831" y="376617"/>
                        <a:pt x="68831" y="403929"/>
                      </a:cubicBezTo>
                      <a:cubicBezTo>
                        <a:pt x="68831" y="431241"/>
                        <a:pt x="90955" y="453337"/>
                        <a:pt x="118303" y="453337"/>
                      </a:cubicBezTo>
                      <a:cubicBezTo>
                        <a:pt x="145651" y="453337"/>
                        <a:pt x="167775" y="431241"/>
                        <a:pt x="167775" y="403929"/>
                      </a:cubicBezTo>
                      <a:cubicBezTo>
                        <a:pt x="167775" y="376617"/>
                        <a:pt x="145651" y="354522"/>
                        <a:pt x="118303" y="354522"/>
                      </a:cubicBezTo>
                      <a:close/>
                      <a:moveTo>
                        <a:pt x="490112" y="337797"/>
                      </a:moveTo>
                      <a:cubicBezTo>
                        <a:pt x="555409" y="337797"/>
                        <a:pt x="608415" y="390733"/>
                        <a:pt x="608415" y="455945"/>
                      </a:cubicBezTo>
                      <a:cubicBezTo>
                        <a:pt x="608415" y="493691"/>
                        <a:pt x="590593" y="527141"/>
                        <a:pt x="563091" y="548929"/>
                      </a:cubicBezTo>
                      <a:lnTo>
                        <a:pt x="563091" y="509802"/>
                      </a:lnTo>
                      <a:cubicBezTo>
                        <a:pt x="563091" y="490929"/>
                        <a:pt x="550954" y="474051"/>
                        <a:pt x="532978" y="468067"/>
                      </a:cubicBezTo>
                      <a:cubicBezTo>
                        <a:pt x="532824" y="468067"/>
                        <a:pt x="522530" y="464998"/>
                        <a:pt x="522530" y="464998"/>
                      </a:cubicBezTo>
                      <a:cubicBezTo>
                        <a:pt x="518689" y="463770"/>
                        <a:pt x="514695" y="464077"/>
                        <a:pt x="511161" y="465765"/>
                      </a:cubicBezTo>
                      <a:lnTo>
                        <a:pt x="490112" y="475739"/>
                      </a:lnTo>
                      <a:lnTo>
                        <a:pt x="469064" y="465765"/>
                      </a:lnTo>
                      <a:cubicBezTo>
                        <a:pt x="465530" y="464077"/>
                        <a:pt x="461535" y="463770"/>
                        <a:pt x="457694" y="464998"/>
                      </a:cubicBezTo>
                      <a:cubicBezTo>
                        <a:pt x="457694" y="464998"/>
                        <a:pt x="447400" y="468067"/>
                        <a:pt x="447247" y="468067"/>
                      </a:cubicBezTo>
                      <a:cubicBezTo>
                        <a:pt x="429271" y="474051"/>
                        <a:pt x="417133" y="490929"/>
                        <a:pt x="417133" y="509802"/>
                      </a:cubicBezTo>
                      <a:lnTo>
                        <a:pt x="417133" y="548929"/>
                      </a:lnTo>
                      <a:cubicBezTo>
                        <a:pt x="389632" y="527141"/>
                        <a:pt x="371809" y="493691"/>
                        <a:pt x="371809" y="455945"/>
                      </a:cubicBezTo>
                      <a:cubicBezTo>
                        <a:pt x="371809" y="390733"/>
                        <a:pt x="424815" y="337797"/>
                        <a:pt x="490112" y="337797"/>
                      </a:cubicBezTo>
                      <a:close/>
                      <a:moveTo>
                        <a:pt x="118303" y="337797"/>
                      </a:moveTo>
                      <a:cubicBezTo>
                        <a:pt x="183600" y="337797"/>
                        <a:pt x="236606" y="390733"/>
                        <a:pt x="236606" y="455945"/>
                      </a:cubicBezTo>
                      <a:cubicBezTo>
                        <a:pt x="236606" y="493691"/>
                        <a:pt x="218783" y="527141"/>
                        <a:pt x="191282" y="548929"/>
                      </a:cubicBezTo>
                      <a:lnTo>
                        <a:pt x="191282" y="509802"/>
                      </a:lnTo>
                      <a:cubicBezTo>
                        <a:pt x="191282" y="490929"/>
                        <a:pt x="179144" y="474051"/>
                        <a:pt x="161168" y="468067"/>
                      </a:cubicBezTo>
                      <a:cubicBezTo>
                        <a:pt x="161015" y="468067"/>
                        <a:pt x="150721" y="464998"/>
                        <a:pt x="150721" y="464998"/>
                      </a:cubicBezTo>
                      <a:cubicBezTo>
                        <a:pt x="146880" y="463770"/>
                        <a:pt x="142885" y="464077"/>
                        <a:pt x="139351" y="465765"/>
                      </a:cubicBezTo>
                      <a:lnTo>
                        <a:pt x="118303" y="475739"/>
                      </a:lnTo>
                      <a:lnTo>
                        <a:pt x="97254" y="465765"/>
                      </a:lnTo>
                      <a:cubicBezTo>
                        <a:pt x="93720" y="464077"/>
                        <a:pt x="89726" y="463770"/>
                        <a:pt x="85885" y="464998"/>
                      </a:cubicBezTo>
                      <a:cubicBezTo>
                        <a:pt x="85885" y="464998"/>
                        <a:pt x="75591" y="468067"/>
                        <a:pt x="75437" y="468067"/>
                      </a:cubicBezTo>
                      <a:cubicBezTo>
                        <a:pt x="57461" y="474051"/>
                        <a:pt x="45324" y="490929"/>
                        <a:pt x="45324" y="509802"/>
                      </a:cubicBezTo>
                      <a:lnTo>
                        <a:pt x="45324" y="548929"/>
                      </a:lnTo>
                      <a:cubicBezTo>
                        <a:pt x="17822" y="527141"/>
                        <a:pt x="0" y="493691"/>
                        <a:pt x="0" y="455945"/>
                      </a:cubicBezTo>
                      <a:cubicBezTo>
                        <a:pt x="0" y="390733"/>
                        <a:pt x="53006" y="337797"/>
                        <a:pt x="118303" y="337797"/>
                      </a:cubicBezTo>
                      <a:close/>
                      <a:moveTo>
                        <a:pt x="288420" y="266949"/>
                      </a:moveTo>
                      <a:cubicBezTo>
                        <a:pt x="293643" y="267563"/>
                        <a:pt x="298866" y="267716"/>
                        <a:pt x="304243" y="267716"/>
                      </a:cubicBezTo>
                      <a:cubicBezTo>
                        <a:pt x="309620" y="267716"/>
                        <a:pt x="314844" y="267563"/>
                        <a:pt x="320067" y="266949"/>
                      </a:cubicBezTo>
                      <a:lnTo>
                        <a:pt x="320067" y="316512"/>
                      </a:lnTo>
                      <a:lnTo>
                        <a:pt x="385358" y="349196"/>
                      </a:lnTo>
                      <a:cubicBezTo>
                        <a:pt x="377677" y="356715"/>
                        <a:pt x="370764" y="365155"/>
                        <a:pt x="364772" y="374208"/>
                      </a:cubicBezTo>
                      <a:lnTo>
                        <a:pt x="304243" y="343979"/>
                      </a:lnTo>
                      <a:lnTo>
                        <a:pt x="243714" y="374208"/>
                      </a:lnTo>
                      <a:cubicBezTo>
                        <a:pt x="237723" y="365155"/>
                        <a:pt x="230810" y="356715"/>
                        <a:pt x="223128" y="349196"/>
                      </a:cubicBezTo>
                      <a:lnTo>
                        <a:pt x="288420" y="316512"/>
                      </a:lnTo>
                      <a:close/>
                      <a:moveTo>
                        <a:pt x="275154" y="159125"/>
                      </a:moveTo>
                      <a:lnTo>
                        <a:pt x="297444" y="169552"/>
                      </a:lnTo>
                      <a:cubicBezTo>
                        <a:pt x="301748" y="171699"/>
                        <a:pt x="306667" y="171699"/>
                        <a:pt x="310972" y="169552"/>
                      </a:cubicBezTo>
                      <a:lnTo>
                        <a:pt x="333261" y="159125"/>
                      </a:lnTo>
                      <a:lnTo>
                        <a:pt x="337258" y="160352"/>
                      </a:lnTo>
                      <a:cubicBezTo>
                        <a:pt x="342177" y="162038"/>
                        <a:pt x="345559" y="166792"/>
                        <a:pt x="345559" y="172005"/>
                      </a:cubicBezTo>
                      <a:lnTo>
                        <a:pt x="345559" y="228740"/>
                      </a:lnTo>
                      <a:cubicBezTo>
                        <a:pt x="332647" y="233646"/>
                        <a:pt x="318811" y="236253"/>
                        <a:pt x="304208" y="236253"/>
                      </a:cubicBezTo>
                      <a:cubicBezTo>
                        <a:pt x="289604" y="236253"/>
                        <a:pt x="275769" y="233646"/>
                        <a:pt x="262856" y="228740"/>
                      </a:cubicBezTo>
                      <a:lnTo>
                        <a:pt x="262856" y="172005"/>
                      </a:lnTo>
                      <a:cubicBezTo>
                        <a:pt x="262856" y="166792"/>
                        <a:pt x="266238" y="162038"/>
                        <a:pt x="271157" y="160352"/>
                      </a:cubicBezTo>
                      <a:close/>
                      <a:moveTo>
                        <a:pt x="304207" y="48196"/>
                      </a:moveTo>
                      <a:cubicBezTo>
                        <a:pt x="314145" y="48196"/>
                        <a:pt x="322201" y="56221"/>
                        <a:pt x="322201" y="66120"/>
                      </a:cubicBezTo>
                      <a:cubicBezTo>
                        <a:pt x="322201" y="76019"/>
                        <a:pt x="314145" y="84044"/>
                        <a:pt x="304207" y="84044"/>
                      </a:cubicBezTo>
                      <a:cubicBezTo>
                        <a:pt x="294269" y="84044"/>
                        <a:pt x="286213" y="76019"/>
                        <a:pt x="286213" y="66120"/>
                      </a:cubicBezTo>
                      <a:cubicBezTo>
                        <a:pt x="286213" y="56221"/>
                        <a:pt x="294269" y="48196"/>
                        <a:pt x="304207" y="48196"/>
                      </a:cubicBezTo>
                      <a:close/>
                      <a:moveTo>
                        <a:pt x="304243" y="16725"/>
                      </a:moveTo>
                      <a:cubicBezTo>
                        <a:pt x="276895" y="16725"/>
                        <a:pt x="254771" y="38820"/>
                        <a:pt x="254771" y="66132"/>
                      </a:cubicBezTo>
                      <a:cubicBezTo>
                        <a:pt x="254771" y="93444"/>
                        <a:pt x="276895" y="115693"/>
                        <a:pt x="304243" y="115693"/>
                      </a:cubicBezTo>
                      <a:cubicBezTo>
                        <a:pt x="331591" y="115693"/>
                        <a:pt x="353715" y="93444"/>
                        <a:pt x="353715" y="66132"/>
                      </a:cubicBezTo>
                      <a:cubicBezTo>
                        <a:pt x="353715" y="38820"/>
                        <a:pt x="331591" y="16725"/>
                        <a:pt x="304243" y="16725"/>
                      </a:cubicBezTo>
                      <a:close/>
                      <a:moveTo>
                        <a:pt x="304243" y="0"/>
                      </a:moveTo>
                      <a:cubicBezTo>
                        <a:pt x="369540" y="0"/>
                        <a:pt x="422546" y="53090"/>
                        <a:pt x="422546" y="118148"/>
                      </a:cubicBezTo>
                      <a:cubicBezTo>
                        <a:pt x="422546" y="155894"/>
                        <a:pt x="404724" y="189497"/>
                        <a:pt x="377222" y="211132"/>
                      </a:cubicBezTo>
                      <a:lnTo>
                        <a:pt x="377222" y="172005"/>
                      </a:lnTo>
                      <a:cubicBezTo>
                        <a:pt x="377222" y="153132"/>
                        <a:pt x="365085" y="136407"/>
                        <a:pt x="347109" y="130423"/>
                      </a:cubicBezTo>
                      <a:cubicBezTo>
                        <a:pt x="346955" y="130270"/>
                        <a:pt x="336661" y="127201"/>
                        <a:pt x="336661" y="127201"/>
                      </a:cubicBezTo>
                      <a:cubicBezTo>
                        <a:pt x="332820" y="125973"/>
                        <a:pt x="328826" y="126280"/>
                        <a:pt x="325292" y="127968"/>
                      </a:cubicBezTo>
                      <a:lnTo>
                        <a:pt x="304243" y="137942"/>
                      </a:lnTo>
                      <a:lnTo>
                        <a:pt x="283195" y="127968"/>
                      </a:lnTo>
                      <a:cubicBezTo>
                        <a:pt x="279661" y="126280"/>
                        <a:pt x="275666" y="125973"/>
                        <a:pt x="271825" y="127201"/>
                      </a:cubicBezTo>
                      <a:cubicBezTo>
                        <a:pt x="271825" y="127201"/>
                        <a:pt x="261531" y="130270"/>
                        <a:pt x="261378" y="130423"/>
                      </a:cubicBezTo>
                      <a:cubicBezTo>
                        <a:pt x="243402" y="136407"/>
                        <a:pt x="231264" y="153132"/>
                        <a:pt x="231264" y="172005"/>
                      </a:cubicBezTo>
                      <a:lnTo>
                        <a:pt x="231264" y="211132"/>
                      </a:lnTo>
                      <a:cubicBezTo>
                        <a:pt x="203762" y="189497"/>
                        <a:pt x="185940" y="155894"/>
                        <a:pt x="185940" y="118148"/>
                      </a:cubicBezTo>
                      <a:cubicBezTo>
                        <a:pt x="185940" y="53090"/>
                        <a:pt x="238946" y="0"/>
                        <a:pt x="304243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文本框 30"/>
            <p:cNvSpPr txBox="1"/>
            <p:nvPr/>
          </p:nvSpPr>
          <p:spPr>
            <a:xfrm>
              <a:off x="490715" y="2605442"/>
              <a:ext cx="2882346" cy="227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/>
                <a:t>在此处添加你需要的文案，最好为标题的相关解释并有自己独特的语言风格。在此处添加你需要的文案，最好为标题的相关解释并有自己独特的语言风格。</a:t>
              </a:r>
              <a:endParaRPr lang="zh-CN" altLang="en-US" sz="16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899549" y="2605442"/>
              <a:ext cx="2882346" cy="227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/>
                <a:t>在此处添加你需要的文案，最好为标题的相关解释并有自己独特的语言风格。在此处添加你需要的文案，最好为标题的相关解释并有自己独特的语言风格。</a:t>
              </a:r>
              <a:endParaRPr lang="zh-CN" altLang="en-US" sz="16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7" name="文本框 6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82318E"/>
                  </a:solidFill>
                </a:rPr>
                <a:t>论文研究总结</a:t>
              </a:r>
              <a:endParaRPr lang="zh-CN" altLang="en-US" sz="2800" b="1" dirty="0">
                <a:solidFill>
                  <a:srgbClr val="82318E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Summary of research papers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 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7349" y="1811277"/>
            <a:ext cx="10157301" cy="4449262"/>
            <a:chOff x="855256" y="1936316"/>
            <a:chExt cx="10157301" cy="4449262"/>
          </a:xfrm>
        </p:grpSpPr>
        <p:grpSp>
          <p:nvGrpSpPr>
            <p:cNvPr id="9" name="2559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855258" y="1936316"/>
              <a:ext cx="10157299" cy="4449262"/>
              <a:chOff x="669497" y="1384848"/>
              <a:chExt cx="10849401" cy="4752427"/>
            </a:xfrm>
          </p:grpSpPr>
          <p:sp>
            <p:nvSpPr>
              <p:cNvPr id="10" name="îŝļíḍê"/>
              <p:cNvSpPr txBox="1"/>
              <p:nvPr/>
            </p:nvSpPr>
            <p:spPr>
              <a:xfrm>
                <a:off x="669497" y="2096174"/>
                <a:ext cx="1003664" cy="647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标题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isľîdé"/>
              <p:cNvSpPr/>
              <p:nvPr/>
            </p:nvSpPr>
            <p:spPr>
              <a:xfrm>
                <a:off x="1963279" y="2259243"/>
                <a:ext cx="9555619" cy="290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12" name="îṡļiďe"/>
              <p:cNvSpPr/>
              <p:nvPr/>
            </p:nvSpPr>
            <p:spPr>
              <a:xfrm>
                <a:off x="1963279" y="2925022"/>
                <a:ext cx="9555619" cy="290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13" name="îšľïḓé"/>
              <p:cNvSpPr/>
              <p:nvPr/>
            </p:nvSpPr>
            <p:spPr>
              <a:xfrm>
                <a:off x="1963279" y="3590800"/>
                <a:ext cx="9555619" cy="290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14" name="îş1iďê"/>
              <p:cNvSpPr/>
              <p:nvPr/>
            </p:nvSpPr>
            <p:spPr>
              <a:xfrm>
                <a:off x="1963279" y="4256578"/>
                <a:ext cx="9555619" cy="290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15" name="íṣľiḍê"/>
              <p:cNvSpPr/>
              <p:nvPr/>
            </p:nvSpPr>
            <p:spPr>
              <a:xfrm>
                <a:off x="1963279" y="4922356"/>
                <a:ext cx="9555619" cy="290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20" name="îş1îdè"/>
              <p:cNvSpPr/>
              <p:nvPr/>
            </p:nvSpPr>
            <p:spPr>
              <a:xfrm>
                <a:off x="1963278" y="1384848"/>
                <a:ext cx="2321340" cy="522913"/>
              </a:xfrm>
              <a:prstGeom prst="rect">
                <a:avLst/>
              </a:prstGeom>
              <a:solidFill>
                <a:srgbClr val="82318E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01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íṡḻîdé"/>
              <p:cNvSpPr/>
              <p:nvPr/>
            </p:nvSpPr>
            <p:spPr>
              <a:xfrm>
                <a:off x="4374704" y="1384848"/>
                <a:ext cx="2321340" cy="522913"/>
              </a:xfrm>
              <a:prstGeom prst="rect">
                <a:avLst/>
              </a:prstGeom>
              <a:solidFill>
                <a:srgbClr val="82318E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02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iş1iḓe"/>
              <p:cNvSpPr/>
              <p:nvPr/>
            </p:nvSpPr>
            <p:spPr>
              <a:xfrm>
                <a:off x="6786130" y="1384848"/>
                <a:ext cx="2321340" cy="522913"/>
              </a:xfrm>
              <a:prstGeom prst="rect">
                <a:avLst/>
              </a:prstGeom>
              <a:solidFill>
                <a:srgbClr val="82318E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03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ïṥḻiḍè"/>
              <p:cNvSpPr/>
              <p:nvPr/>
            </p:nvSpPr>
            <p:spPr>
              <a:xfrm>
                <a:off x="9197556" y="1384848"/>
                <a:ext cx="2321340" cy="522913"/>
              </a:xfrm>
              <a:prstGeom prst="rect">
                <a:avLst/>
              </a:prstGeom>
              <a:solidFill>
                <a:srgbClr val="82318E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" name="ïṥḷïďè"/>
              <p:cNvGrpSpPr/>
              <p:nvPr/>
            </p:nvGrpSpPr>
            <p:grpSpPr>
              <a:xfrm>
                <a:off x="3522896" y="2033237"/>
                <a:ext cx="5329274" cy="4104038"/>
                <a:chOff x="3522896" y="2163772"/>
                <a:chExt cx="5329274" cy="3406545"/>
              </a:xfrm>
            </p:grpSpPr>
            <p:cxnSp>
              <p:nvCxnSpPr>
                <p:cNvPr id="51" name="直接连接符 50"/>
                <p:cNvCxnSpPr/>
                <p:nvPr/>
              </p:nvCxnSpPr>
              <p:spPr>
                <a:xfrm>
                  <a:off x="3522896" y="2163772"/>
                  <a:ext cx="0" cy="340654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8852170" y="2163772"/>
                  <a:ext cx="0" cy="340654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5262665" y="2163772"/>
                  <a:ext cx="0" cy="340654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isļíďê"/>
              <p:cNvSpPr/>
              <p:nvPr/>
            </p:nvSpPr>
            <p:spPr bwMode="auto">
              <a:xfrm>
                <a:off x="1963278" y="2259243"/>
                <a:ext cx="2005607" cy="290937"/>
              </a:xfrm>
              <a:prstGeom prst="rightArrow">
                <a:avLst>
                  <a:gd name="adj1" fmla="val 100000"/>
                  <a:gd name="adj2" fmla="val 34908"/>
                </a:avLst>
              </a:prstGeom>
              <a:solidFill>
                <a:schemeClr val="bg1">
                  <a:lumMod val="6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9/1 – 9/25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íṣļíďé"/>
              <p:cNvSpPr/>
              <p:nvPr/>
            </p:nvSpPr>
            <p:spPr bwMode="auto">
              <a:xfrm>
                <a:off x="3522897" y="2929120"/>
                <a:ext cx="1739768" cy="290937"/>
              </a:xfrm>
              <a:prstGeom prst="rightArrow">
                <a:avLst>
                  <a:gd name="adj1" fmla="val 100000"/>
                  <a:gd name="adj2" fmla="val 34908"/>
                </a:avLst>
              </a:prstGeom>
              <a:solidFill>
                <a:schemeClr val="bg1">
                  <a:lumMod val="6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9/20 – 10/12</a:t>
                </a:r>
                <a:endParaRPr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isľiḑè"/>
              <p:cNvSpPr/>
              <p:nvPr/>
            </p:nvSpPr>
            <p:spPr bwMode="auto">
              <a:xfrm>
                <a:off x="2798064" y="3590800"/>
                <a:ext cx="4770055" cy="290937"/>
              </a:xfrm>
              <a:prstGeom prst="rightArrow">
                <a:avLst>
                  <a:gd name="adj1" fmla="val 100000"/>
                  <a:gd name="adj2" fmla="val 34908"/>
                </a:avLst>
              </a:prstGeom>
              <a:solidFill>
                <a:schemeClr val="bg1">
                  <a:lumMod val="6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9/10 – 11/20</a:t>
                </a:r>
                <a:endParaRPr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ŝ1îdè"/>
              <p:cNvSpPr/>
              <p:nvPr/>
            </p:nvSpPr>
            <p:spPr bwMode="auto">
              <a:xfrm>
                <a:off x="3522897" y="4261691"/>
                <a:ext cx="5329274" cy="290937"/>
              </a:xfrm>
              <a:prstGeom prst="rightArrow">
                <a:avLst>
                  <a:gd name="adj1" fmla="val 100000"/>
                  <a:gd name="adj2" fmla="val 34908"/>
                </a:avLst>
              </a:prstGeom>
              <a:solidFill>
                <a:schemeClr val="bg1">
                  <a:lumMod val="6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9/20 – 11/26</a:t>
                </a:r>
                <a:endParaRPr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îṣļîḑé"/>
              <p:cNvSpPr/>
              <p:nvPr/>
            </p:nvSpPr>
            <p:spPr bwMode="auto">
              <a:xfrm>
                <a:off x="8852171" y="4928373"/>
                <a:ext cx="2431914" cy="290937"/>
              </a:xfrm>
              <a:prstGeom prst="rightArrow">
                <a:avLst>
                  <a:gd name="adj1" fmla="val 100000"/>
                  <a:gd name="adj2" fmla="val 34908"/>
                </a:avLst>
              </a:prstGeom>
              <a:solidFill>
                <a:schemeClr val="bg1">
                  <a:lumMod val="6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</a:rPr>
                  <a:t>11/20 – 12/28</a:t>
                </a:r>
                <a:endParaRPr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îŝļíḍê"/>
            <p:cNvSpPr txBox="1"/>
            <p:nvPr/>
          </p:nvSpPr>
          <p:spPr>
            <a:xfrm>
              <a:off x="855257" y="3220040"/>
              <a:ext cx="939639" cy="6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标题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îŝļíḍê"/>
            <p:cNvSpPr txBox="1"/>
            <p:nvPr/>
          </p:nvSpPr>
          <p:spPr>
            <a:xfrm>
              <a:off x="864368" y="3837205"/>
              <a:ext cx="939639" cy="6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标题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îŝļíḍê"/>
            <p:cNvSpPr txBox="1"/>
            <p:nvPr/>
          </p:nvSpPr>
          <p:spPr>
            <a:xfrm>
              <a:off x="855257" y="4454370"/>
              <a:ext cx="939639" cy="6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标题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îŝļíḍê"/>
            <p:cNvSpPr txBox="1"/>
            <p:nvPr/>
          </p:nvSpPr>
          <p:spPr>
            <a:xfrm>
              <a:off x="855256" y="5082390"/>
              <a:ext cx="939639" cy="6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标题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71197" y="2384724"/>
            <a:ext cx="10142239" cy="2492076"/>
            <a:chOff x="1271197" y="2384724"/>
            <a:chExt cx="10142239" cy="2492076"/>
          </a:xfrm>
        </p:grpSpPr>
        <p:pic>
          <p:nvPicPr>
            <p:cNvPr id="5" name="图形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71197" y="2384724"/>
              <a:ext cx="2293637" cy="2293637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704522" y="2598003"/>
              <a:ext cx="6708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82318E"/>
                  </a:solidFill>
                  <a:latin typeface="+mj-lt"/>
                </a:rPr>
                <a:t>感谢观看！欢迎指正！</a:t>
              </a:r>
              <a:endParaRPr lang="zh-CN" altLang="en-US" sz="4800" b="1" dirty="0">
                <a:solidFill>
                  <a:srgbClr val="82318E"/>
                </a:solidFill>
                <a:latin typeface="+mj-lt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096000" y="4422696"/>
              <a:ext cx="3882888" cy="454104"/>
            </a:xfrm>
            <a:prstGeom prst="roundRect">
              <a:avLst>
                <a:gd name="adj" fmla="val 50000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答辩人：</a:t>
              </a:r>
              <a:r>
                <a:rPr lang="en-US" altLang="zh-CN" b="1" dirty="0"/>
                <a:t>JIAMU DESIGN</a:t>
              </a:r>
              <a:endParaRPr lang="zh-CN" altLang="en-US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15387" y="3531543"/>
              <a:ext cx="5287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82318E"/>
                  </a:solidFill>
                </a:rPr>
                <a:t>Tsinghua University Graduation Reply Template</a:t>
              </a:r>
              <a:endParaRPr lang="zh-CN" altLang="en-US" sz="1600" dirty="0">
                <a:solidFill>
                  <a:srgbClr val="82318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88365" y="817880"/>
            <a:ext cx="10146030" cy="2466340"/>
            <a:chOff x="1399" y="1577"/>
            <a:chExt cx="15978" cy="3884"/>
          </a:xfrm>
        </p:grpSpPr>
        <p:sp>
          <p:nvSpPr>
            <p:cNvPr id="2" name="文本框 1"/>
            <p:cNvSpPr txBox="1"/>
            <p:nvPr/>
          </p:nvSpPr>
          <p:spPr>
            <a:xfrm>
              <a:off x="1399" y="1577"/>
              <a:ext cx="587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作品原创说明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99" y="2991"/>
              <a:ext cx="15978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、本人郑重承诺：所提交作品是本人原创设计，版权受国家法律保护。仅授权购买者本人使用，为了您和创作者的利益，请勿复制，传播、销售、否则将承担法律责任。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2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、本素材适用于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PowerPoint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、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WPS Office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以及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Keynote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。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3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、在使用本产品过程中，如遇问题，可联系作者本人微信：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Tanya_Que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苹方-简" panose="020B0400000000000000" charset="-122"/>
                  <a:ea typeface="苹方-简" panose="020B0400000000000000" charset="-122"/>
                  <a:cs typeface="+mn-cs"/>
                </a:rPr>
                <a:t>。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88365" y="3645535"/>
            <a:ext cx="3728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  <a:cs typeface="+mn-cs"/>
              </a:rPr>
              <a:t>Color palette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 rot="2640000">
            <a:off x="4456650" y="4624473"/>
            <a:ext cx="672465" cy="672465"/>
          </a:xfrm>
          <a:prstGeom prst="roundRect">
            <a:avLst/>
          </a:prstGeom>
          <a:solidFill>
            <a:srgbClr val="8231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Microsoft YaHei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 rot="2640000">
            <a:off x="6977600" y="4607963"/>
            <a:ext cx="672465" cy="67246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Microsoft YaHei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80350" y="5436003"/>
            <a:ext cx="2425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Arial" panose="020B0604020202090204"/>
                <a:ea typeface="Microsoft YaHei"/>
                <a:cs typeface="+mn-cs"/>
              </a:rPr>
              <a:t>十六进制：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Arial" panose="020B0604020202090204"/>
                <a:ea typeface="Microsoft YaHei"/>
                <a:cs typeface="+mn-cs"/>
              </a:rPr>
              <a:t>#</a:t>
            </a:r>
            <a:r>
              <a:rPr lang="en-US" altLang="zh-CN" dirty="0">
                <a:solidFill>
                  <a:srgbClr val="82318E"/>
                </a:solidFill>
              </a:rPr>
              <a:t>82318E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2318E"/>
              </a:solidFill>
              <a:effectLst/>
              <a:uLnTx/>
              <a:uFillTx/>
              <a:latin typeface="Arial" panose="020B0604020202090204"/>
              <a:ea typeface="Microsoft YaHe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Arial" panose="020B0604020202090204"/>
                <a:ea typeface="Microsoft YaHei"/>
                <a:cs typeface="+mn-cs"/>
              </a:rPr>
              <a:t>RGB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Arial" panose="020B0604020202090204"/>
                <a:ea typeface="Microsoft YaHei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Arial" panose="020B0604020202090204"/>
                <a:ea typeface="Microsoft YaHei"/>
                <a:cs typeface="+mn-cs"/>
              </a:rPr>
              <a:t>130\49\142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82318E"/>
              </a:solidFill>
              <a:effectLst/>
              <a:uLnTx/>
              <a:uFillTx/>
              <a:latin typeface="Arial" panose="020B0604020202090204"/>
              <a:ea typeface="Microsoft YaHei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8750" y="5436003"/>
            <a:ext cx="259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90204"/>
                <a:ea typeface="Microsoft YaHei"/>
                <a:cs typeface="+mn-cs"/>
              </a:rPr>
              <a:t>十六进制：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90204"/>
                <a:ea typeface="Microsoft YaHei"/>
                <a:cs typeface="+mn-cs"/>
              </a:rPr>
              <a:t>#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A6A6A6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90204"/>
              <a:ea typeface="Microsoft YaHe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90204"/>
                <a:ea typeface="Microsoft YaHei"/>
                <a:cs typeface="+mn-cs"/>
              </a:rPr>
              <a:t>RGB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90204"/>
                <a:ea typeface="Microsoft YaHei"/>
                <a:cs typeface="+mn-cs"/>
              </a:rPr>
              <a:t>：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90204"/>
                <a:ea typeface="Microsoft YaHei"/>
                <a:cs typeface="+mn-cs"/>
              </a:rPr>
              <a:t>166\166\166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90204"/>
              <a:ea typeface="Microsoft YaHei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2451651"/>
            <a:ext cx="12192000" cy="2305879"/>
            <a:chOff x="0" y="2451651"/>
            <a:chExt cx="12192000" cy="2305879"/>
          </a:xfrm>
        </p:grpSpPr>
        <p:sp>
          <p:nvSpPr>
            <p:cNvPr id="5" name="矩形: 圆角 4"/>
            <p:cNvSpPr/>
            <p:nvPr/>
          </p:nvSpPr>
          <p:spPr>
            <a:xfrm>
              <a:off x="0" y="2451651"/>
              <a:ext cx="12192000" cy="2305879"/>
            </a:xfrm>
            <a:prstGeom prst="roundRect">
              <a:avLst>
                <a:gd name="adj" fmla="val 0"/>
              </a:avLst>
            </a:prstGeom>
            <a:solidFill>
              <a:srgbClr val="82318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800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54695" y="3045940"/>
              <a:ext cx="82826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</a:rPr>
                <a:t>选题的背景及意义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02226" y="381538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</a:rPr>
                <a:t>The Background and Significance of Topic Selection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702904" y="2930510"/>
              <a:ext cx="1451113" cy="1348159"/>
            </a:xfrm>
            <a:prstGeom prst="roundRect">
              <a:avLst>
                <a:gd name="adj" fmla="val 16758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b="1" dirty="0"/>
                <a:t>壹</a:t>
              </a:r>
              <a:endParaRPr lang="en-US" altLang="zh-CN" sz="60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3" name="文本框 2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82318E"/>
                  </a:solidFill>
                </a:rPr>
                <a:t>选题的背景及意义</a:t>
              </a:r>
              <a:endParaRPr lang="zh-CN" altLang="en-US" sz="2800" b="1" dirty="0">
                <a:solidFill>
                  <a:srgbClr val="82318E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The Background and Significance of Topic Selection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0" y="1997765"/>
            <a:ext cx="12192000" cy="286247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t="-65979" b="-653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132623" y="2261081"/>
            <a:ext cx="2464905" cy="2556805"/>
            <a:chOff x="1132623" y="2261081"/>
            <a:chExt cx="2464905" cy="2556805"/>
          </a:xfrm>
        </p:grpSpPr>
        <p:grpSp>
          <p:nvGrpSpPr>
            <p:cNvPr id="16" name="组合 15"/>
            <p:cNvGrpSpPr/>
            <p:nvPr/>
          </p:nvGrpSpPr>
          <p:grpSpPr>
            <a:xfrm>
              <a:off x="1801862" y="2261081"/>
              <a:ext cx="1126435" cy="1126435"/>
              <a:chOff x="1537252" y="2673626"/>
              <a:chExt cx="1510748" cy="1510748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537252" y="2673626"/>
                <a:ext cx="1510748" cy="1510748"/>
              </a:xfrm>
              <a:prstGeom prst="ellipse">
                <a:avLst/>
              </a:prstGeom>
              <a:solidFill>
                <a:srgbClr val="82318E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chemistry-class-instructions_43243"/>
              <p:cNvSpPr>
                <a:spLocks noChangeAspect="1"/>
              </p:cNvSpPr>
              <p:nvPr/>
            </p:nvSpPr>
            <p:spPr bwMode="auto">
              <a:xfrm>
                <a:off x="1909902" y="3096229"/>
                <a:ext cx="765448" cy="740519"/>
              </a:xfrm>
              <a:custGeom>
                <a:avLst/>
                <a:gdLst>
                  <a:gd name="connsiteX0" fmla="*/ 453585 w 600029"/>
                  <a:gd name="connsiteY0" fmla="*/ 282542 h 580488"/>
                  <a:gd name="connsiteX1" fmla="*/ 549682 w 600029"/>
                  <a:gd name="connsiteY1" fmla="*/ 282542 h 580488"/>
                  <a:gd name="connsiteX2" fmla="*/ 549682 w 600029"/>
                  <a:gd name="connsiteY2" fmla="*/ 318406 h 580488"/>
                  <a:gd name="connsiteX3" fmla="*/ 453585 w 600029"/>
                  <a:gd name="connsiteY3" fmla="*/ 318406 h 580488"/>
                  <a:gd name="connsiteX4" fmla="*/ 430645 w 600029"/>
                  <a:gd name="connsiteY4" fmla="*/ 219282 h 580488"/>
                  <a:gd name="connsiteX5" fmla="*/ 424903 w 600029"/>
                  <a:gd name="connsiteY5" fmla="*/ 223582 h 580488"/>
                  <a:gd name="connsiteX6" fmla="*/ 424903 w 600029"/>
                  <a:gd name="connsiteY6" fmla="*/ 227882 h 580488"/>
                  <a:gd name="connsiteX7" fmla="*/ 427774 w 600029"/>
                  <a:gd name="connsiteY7" fmla="*/ 232182 h 580488"/>
                  <a:gd name="connsiteX8" fmla="*/ 436387 w 600029"/>
                  <a:gd name="connsiteY8" fmla="*/ 229315 h 580488"/>
                  <a:gd name="connsiteX9" fmla="*/ 433516 w 600029"/>
                  <a:gd name="connsiteY9" fmla="*/ 220715 h 580488"/>
                  <a:gd name="connsiteX10" fmla="*/ 430645 w 600029"/>
                  <a:gd name="connsiteY10" fmla="*/ 219282 h 580488"/>
                  <a:gd name="connsiteX11" fmla="*/ 354564 w 600029"/>
                  <a:gd name="connsiteY11" fmla="*/ 219282 h 580488"/>
                  <a:gd name="connsiteX12" fmla="*/ 348822 w 600029"/>
                  <a:gd name="connsiteY12" fmla="*/ 222148 h 580488"/>
                  <a:gd name="connsiteX13" fmla="*/ 347387 w 600029"/>
                  <a:gd name="connsiteY13" fmla="*/ 226448 h 580488"/>
                  <a:gd name="connsiteX14" fmla="*/ 350258 w 600029"/>
                  <a:gd name="connsiteY14" fmla="*/ 230748 h 580488"/>
                  <a:gd name="connsiteX15" fmla="*/ 358871 w 600029"/>
                  <a:gd name="connsiteY15" fmla="*/ 227882 h 580488"/>
                  <a:gd name="connsiteX16" fmla="*/ 357435 w 600029"/>
                  <a:gd name="connsiteY16" fmla="*/ 219282 h 580488"/>
                  <a:gd name="connsiteX17" fmla="*/ 354564 w 600029"/>
                  <a:gd name="connsiteY17" fmla="*/ 219282 h 580488"/>
                  <a:gd name="connsiteX18" fmla="*/ 469403 w 600029"/>
                  <a:gd name="connsiteY18" fmla="*/ 199215 h 580488"/>
                  <a:gd name="connsiteX19" fmla="*/ 462225 w 600029"/>
                  <a:gd name="connsiteY19" fmla="*/ 204948 h 580488"/>
                  <a:gd name="connsiteX20" fmla="*/ 465096 w 600029"/>
                  <a:gd name="connsiteY20" fmla="*/ 209248 h 580488"/>
                  <a:gd name="connsiteX21" fmla="*/ 469403 w 600029"/>
                  <a:gd name="connsiteY21" fmla="*/ 212115 h 580488"/>
                  <a:gd name="connsiteX22" fmla="*/ 475145 w 600029"/>
                  <a:gd name="connsiteY22" fmla="*/ 204948 h 580488"/>
                  <a:gd name="connsiteX23" fmla="*/ 469403 w 600029"/>
                  <a:gd name="connsiteY23" fmla="*/ 199215 h 580488"/>
                  <a:gd name="connsiteX24" fmla="*/ 391887 w 600029"/>
                  <a:gd name="connsiteY24" fmla="*/ 197781 h 580488"/>
                  <a:gd name="connsiteX25" fmla="*/ 386145 w 600029"/>
                  <a:gd name="connsiteY25" fmla="*/ 204948 h 580488"/>
                  <a:gd name="connsiteX26" fmla="*/ 391887 w 600029"/>
                  <a:gd name="connsiteY26" fmla="*/ 210681 h 580488"/>
                  <a:gd name="connsiteX27" fmla="*/ 399064 w 600029"/>
                  <a:gd name="connsiteY27" fmla="*/ 204948 h 580488"/>
                  <a:gd name="connsiteX28" fmla="*/ 391887 w 600029"/>
                  <a:gd name="connsiteY28" fmla="*/ 197781 h 580488"/>
                  <a:gd name="connsiteX29" fmla="*/ 315806 w 600029"/>
                  <a:gd name="connsiteY29" fmla="*/ 197781 h 580488"/>
                  <a:gd name="connsiteX30" fmla="*/ 310064 w 600029"/>
                  <a:gd name="connsiteY30" fmla="*/ 200648 h 580488"/>
                  <a:gd name="connsiteX31" fmla="*/ 310064 w 600029"/>
                  <a:gd name="connsiteY31" fmla="*/ 206381 h 580488"/>
                  <a:gd name="connsiteX32" fmla="*/ 312935 w 600029"/>
                  <a:gd name="connsiteY32" fmla="*/ 209248 h 580488"/>
                  <a:gd name="connsiteX33" fmla="*/ 321548 w 600029"/>
                  <a:gd name="connsiteY33" fmla="*/ 207815 h 580488"/>
                  <a:gd name="connsiteX34" fmla="*/ 318677 w 600029"/>
                  <a:gd name="connsiteY34" fmla="*/ 199215 h 580488"/>
                  <a:gd name="connsiteX35" fmla="*/ 315806 w 600029"/>
                  <a:gd name="connsiteY35" fmla="*/ 197781 h 580488"/>
                  <a:gd name="connsiteX36" fmla="*/ 469403 w 600029"/>
                  <a:gd name="connsiteY36" fmla="*/ 156214 h 580488"/>
                  <a:gd name="connsiteX37" fmla="*/ 462225 w 600029"/>
                  <a:gd name="connsiteY37" fmla="*/ 161947 h 580488"/>
                  <a:gd name="connsiteX38" fmla="*/ 469403 w 600029"/>
                  <a:gd name="connsiteY38" fmla="*/ 169114 h 580488"/>
                  <a:gd name="connsiteX39" fmla="*/ 475145 w 600029"/>
                  <a:gd name="connsiteY39" fmla="*/ 161947 h 580488"/>
                  <a:gd name="connsiteX40" fmla="*/ 473709 w 600029"/>
                  <a:gd name="connsiteY40" fmla="*/ 157647 h 580488"/>
                  <a:gd name="connsiteX41" fmla="*/ 469403 w 600029"/>
                  <a:gd name="connsiteY41" fmla="*/ 156214 h 580488"/>
                  <a:gd name="connsiteX42" fmla="*/ 391887 w 600029"/>
                  <a:gd name="connsiteY42" fmla="*/ 154780 h 580488"/>
                  <a:gd name="connsiteX43" fmla="*/ 386145 w 600029"/>
                  <a:gd name="connsiteY43" fmla="*/ 160514 h 580488"/>
                  <a:gd name="connsiteX44" fmla="*/ 391887 w 600029"/>
                  <a:gd name="connsiteY44" fmla="*/ 167681 h 580488"/>
                  <a:gd name="connsiteX45" fmla="*/ 397629 w 600029"/>
                  <a:gd name="connsiteY45" fmla="*/ 160514 h 580488"/>
                  <a:gd name="connsiteX46" fmla="*/ 396193 w 600029"/>
                  <a:gd name="connsiteY46" fmla="*/ 156214 h 580488"/>
                  <a:gd name="connsiteX47" fmla="*/ 391887 w 600029"/>
                  <a:gd name="connsiteY47" fmla="*/ 154780 h 580488"/>
                  <a:gd name="connsiteX48" fmla="*/ 311500 w 600029"/>
                  <a:gd name="connsiteY48" fmla="*/ 154780 h 580488"/>
                  <a:gd name="connsiteX49" fmla="*/ 310064 w 600029"/>
                  <a:gd name="connsiteY49" fmla="*/ 163381 h 580488"/>
                  <a:gd name="connsiteX50" fmla="*/ 318677 w 600029"/>
                  <a:gd name="connsiteY50" fmla="*/ 166247 h 580488"/>
                  <a:gd name="connsiteX51" fmla="*/ 321548 w 600029"/>
                  <a:gd name="connsiteY51" fmla="*/ 161947 h 580488"/>
                  <a:gd name="connsiteX52" fmla="*/ 320113 w 600029"/>
                  <a:gd name="connsiteY52" fmla="*/ 157647 h 580488"/>
                  <a:gd name="connsiteX53" fmla="*/ 314371 w 600029"/>
                  <a:gd name="connsiteY53" fmla="*/ 154780 h 580488"/>
                  <a:gd name="connsiteX54" fmla="*/ 311500 w 600029"/>
                  <a:gd name="connsiteY54" fmla="*/ 154780 h 580488"/>
                  <a:gd name="connsiteX55" fmla="*/ 417725 w 600029"/>
                  <a:gd name="connsiteY55" fmla="*/ 147614 h 580488"/>
                  <a:gd name="connsiteX56" fmla="*/ 404806 w 600029"/>
                  <a:gd name="connsiteY56" fmla="*/ 156214 h 580488"/>
                  <a:gd name="connsiteX57" fmla="*/ 406241 w 600029"/>
                  <a:gd name="connsiteY57" fmla="*/ 160514 h 580488"/>
                  <a:gd name="connsiteX58" fmla="*/ 397629 w 600029"/>
                  <a:gd name="connsiteY58" fmla="*/ 173414 h 580488"/>
                  <a:gd name="connsiteX59" fmla="*/ 397629 w 600029"/>
                  <a:gd name="connsiteY59" fmla="*/ 192048 h 580488"/>
                  <a:gd name="connsiteX60" fmla="*/ 406241 w 600029"/>
                  <a:gd name="connsiteY60" fmla="*/ 204948 h 580488"/>
                  <a:gd name="connsiteX61" fmla="*/ 404806 w 600029"/>
                  <a:gd name="connsiteY61" fmla="*/ 209248 h 580488"/>
                  <a:gd name="connsiteX62" fmla="*/ 419161 w 600029"/>
                  <a:gd name="connsiteY62" fmla="*/ 217848 h 580488"/>
                  <a:gd name="connsiteX63" fmla="*/ 430645 w 600029"/>
                  <a:gd name="connsiteY63" fmla="*/ 212115 h 580488"/>
                  <a:gd name="connsiteX64" fmla="*/ 437822 w 600029"/>
                  <a:gd name="connsiteY64" fmla="*/ 213548 h 580488"/>
                  <a:gd name="connsiteX65" fmla="*/ 442129 w 600029"/>
                  <a:gd name="connsiteY65" fmla="*/ 217848 h 580488"/>
                  <a:gd name="connsiteX66" fmla="*/ 455048 w 600029"/>
                  <a:gd name="connsiteY66" fmla="*/ 209248 h 580488"/>
                  <a:gd name="connsiteX67" fmla="*/ 455048 w 600029"/>
                  <a:gd name="connsiteY67" fmla="*/ 204948 h 580488"/>
                  <a:gd name="connsiteX68" fmla="*/ 467967 w 600029"/>
                  <a:gd name="connsiteY68" fmla="*/ 192048 h 580488"/>
                  <a:gd name="connsiteX69" fmla="*/ 467967 w 600029"/>
                  <a:gd name="connsiteY69" fmla="*/ 176281 h 580488"/>
                  <a:gd name="connsiteX70" fmla="*/ 455048 w 600029"/>
                  <a:gd name="connsiteY70" fmla="*/ 161947 h 580488"/>
                  <a:gd name="connsiteX71" fmla="*/ 455048 w 600029"/>
                  <a:gd name="connsiteY71" fmla="*/ 160514 h 580488"/>
                  <a:gd name="connsiteX72" fmla="*/ 439258 w 600029"/>
                  <a:gd name="connsiteY72" fmla="*/ 150480 h 580488"/>
                  <a:gd name="connsiteX73" fmla="*/ 429209 w 600029"/>
                  <a:gd name="connsiteY73" fmla="*/ 154780 h 580488"/>
                  <a:gd name="connsiteX74" fmla="*/ 423467 w 600029"/>
                  <a:gd name="connsiteY74" fmla="*/ 153347 h 580488"/>
                  <a:gd name="connsiteX75" fmla="*/ 417725 w 600029"/>
                  <a:gd name="connsiteY75" fmla="*/ 147614 h 580488"/>
                  <a:gd name="connsiteX76" fmla="*/ 341645 w 600029"/>
                  <a:gd name="connsiteY76" fmla="*/ 147614 h 580488"/>
                  <a:gd name="connsiteX77" fmla="*/ 327290 w 600029"/>
                  <a:gd name="connsiteY77" fmla="*/ 154780 h 580488"/>
                  <a:gd name="connsiteX78" fmla="*/ 328725 w 600029"/>
                  <a:gd name="connsiteY78" fmla="*/ 163381 h 580488"/>
                  <a:gd name="connsiteX79" fmla="*/ 321548 w 600029"/>
                  <a:gd name="connsiteY79" fmla="*/ 171981 h 580488"/>
                  <a:gd name="connsiteX80" fmla="*/ 318677 w 600029"/>
                  <a:gd name="connsiteY80" fmla="*/ 173414 h 580488"/>
                  <a:gd name="connsiteX81" fmla="*/ 318677 w 600029"/>
                  <a:gd name="connsiteY81" fmla="*/ 190614 h 580488"/>
                  <a:gd name="connsiteX82" fmla="*/ 322983 w 600029"/>
                  <a:gd name="connsiteY82" fmla="*/ 192048 h 580488"/>
                  <a:gd name="connsiteX83" fmla="*/ 328725 w 600029"/>
                  <a:gd name="connsiteY83" fmla="*/ 209248 h 580488"/>
                  <a:gd name="connsiteX84" fmla="*/ 343080 w 600029"/>
                  <a:gd name="connsiteY84" fmla="*/ 216415 h 580488"/>
                  <a:gd name="connsiteX85" fmla="*/ 354564 w 600029"/>
                  <a:gd name="connsiteY85" fmla="*/ 210681 h 580488"/>
                  <a:gd name="connsiteX86" fmla="*/ 360306 w 600029"/>
                  <a:gd name="connsiteY86" fmla="*/ 213548 h 580488"/>
                  <a:gd name="connsiteX87" fmla="*/ 364612 w 600029"/>
                  <a:gd name="connsiteY87" fmla="*/ 216415 h 580488"/>
                  <a:gd name="connsiteX88" fmla="*/ 378967 w 600029"/>
                  <a:gd name="connsiteY88" fmla="*/ 207815 h 580488"/>
                  <a:gd name="connsiteX89" fmla="*/ 377532 w 600029"/>
                  <a:gd name="connsiteY89" fmla="*/ 203515 h 580488"/>
                  <a:gd name="connsiteX90" fmla="*/ 387580 w 600029"/>
                  <a:gd name="connsiteY90" fmla="*/ 190614 h 580488"/>
                  <a:gd name="connsiteX91" fmla="*/ 387580 w 600029"/>
                  <a:gd name="connsiteY91" fmla="*/ 173414 h 580488"/>
                  <a:gd name="connsiteX92" fmla="*/ 377532 w 600029"/>
                  <a:gd name="connsiteY92" fmla="*/ 160514 h 580488"/>
                  <a:gd name="connsiteX93" fmla="*/ 377532 w 600029"/>
                  <a:gd name="connsiteY93" fmla="*/ 159080 h 580488"/>
                  <a:gd name="connsiteX94" fmla="*/ 363177 w 600029"/>
                  <a:gd name="connsiteY94" fmla="*/ 149047 h 580488"/>
                  <a:gd name="connsiteX95" fmla="*/ 353129 w 600029"/>
                  <a:gd name="connsiteY95" fmla="*/ 153347 h 580488"/>
                  <a:gd name="connsiteX96" fmla="*/ 345951 w 600029"/>
                  <a:gd name="connsiteY96" fmla="*/ 151914 h 580488"/>
                  <a:gd name="connsiteX97" fmla="*/ 341645 w 600029"/>
                  <a:gd name="connsiteY97" fmla="*/ 147614 h 580488"/>
                  <a:gd name="connsiteX98" fmla="*/ 429209 w 600029"/>
                  <a:gd name="connsiteY98" fmla="*/ 134713 h 580488"/>
                  <a:gd name="connsiteX99" fmla="*/ 423467 w 600029"/>
                  <a:gd name="connsiteY99" fmla="*/ 137580 h 580488"/>
                  <a:gd name="connsiteX100" fmla="*/ 426338 w 600029"/>
                  <a:gd name="connsiteY100" fmla="*/ 146180 h 580488"/>
                  <a:gd name="connsiteX101" fmla="*/ 434951 w 600029"/>
                  <a:gd name="connsiteY101" fmla="*/ 144747 h 580488"/>
                  <a:gd name="connsiteX102" fmla="*/ 436387 w 600029"/>
                  <a:gd name="connsiteY102" fmla="*/ 139013 h 580488"/>
                  <a:gd name="connsiteX103" fmla="*/ 433516 w 600029"/>
                  <a:gd name="connsiteY103" fmla="*/ 136147 h 580488"/>
                  <a:gd name="connsiteX104" fmla="*/ 429209 w 600029"/>
                  <a:gd name="connsiteY104" fmla="*/ 134713 h 580488"/>
                  <a:gd name="connsiteX105" fmla="*/ 353129 w 600029"/>
                  <a:gd name="connsiteY105" fmla="*/ 133280 h 580488"/>
                  <a:gd name="connsiteX106" fmla="*/ 347387 w 600029"/>
                  <a:gd name="connsiteY106" fmla="*/ 136147 h 580488"/>
                  <a:gd name="connsiteX107" fmla="*/ 350258 w 600029"/>
                  <a:gd name="connsiteY107" fmla="*/ 144747 h 580488"/>
                  <a:gd name="connsiteX108" fmla="*/ 358871 w 600029"/>
                  <a:gd name="connsiteY108" fmla="*/ 143313 h 580488"/>
                  <a:gd name="connsiteX109" fmla="*/ 358871 w 600029"/>
                  <a:gd name="connsiteY109" fmla="*/ 137580 h 580488"/>
                  <a:gd name="connsiteX110" fmla="*/ 356000 w 600029"/>
                  <a:gd name="connsiteY110" fmla="*/ 134713 h 580488"/>
                  <a:gd name="connsiteX111" fmla="*/ 353129 w 600029"/>
                  <a:gd name="connsiteY111" fmla="*/ 133280 h 580488"/>
                  <a:gd name="connsiteX112" fmla="*/ 429209 w 600029"/>
                  <a:gd name="connsiteY112" fmla="*/ 90279 h 580488"/>
                  <a:gd name="connsiteX113" fmla="*/ 423467 w 600029"/>
                  <a:gd name="connsiteY113" fmla="*/ 97446 h 580488"/>
                  <a:gd name="connsiteX114" fmla="*/ 429209 w 600029"/>
                  <a:gd name="connsiteY114" fmla="*/ 103179 h 580488"/>
                  <a:gd name="connsiteX115" fmla="*/ 436387 w 600029"/>
                  <a:gd name="connsiteY115" fmla="*/ 97446 h 580488"/>
                  <a:gd name="connsiteX116" fmla="*/ 433516 w 600029"/>
                  <a:gd name="connsiteY116" fmla="*/ 93146 h 580488"/>
                  <a:gd name="connsiteX117" fmla="*/ 429209 w 600029"/>
                  <a:gd name="connsiteY117" fmla="*/ 90279 h 580488"/>
                  <a:gd name="connsiteX118" fmla="*/ 353129 w 600029"/>
                  <a:gd name="connsiteY118" fmla="*/ 90279 h 580488"/>
                  <a:gd name="connsiteX119" fmla="*/ 345951 w 600029"/>
                  <a:gd name="connsiteY119" fmla="*/ 96013 h 580488"/>
                  <a:gd name="connsiteX120" fmla="*/ 353129 w 600029"/>
                  <a:gd name="connsiteY120" fmla="*/ 103179 h 580488"/>
                  <a:gd name="connsiteX121" fmla="*/ 358871 w 600029"/>
                  <a:gd name="connsiteY121" fmla="*/ 96013 h 580488"/>
                  <a:gd name="connsiteX122" fmla="*/ 357435 w 600029"/>
                  <a:gd name="connsiteY122" fmla="*/ 91713 h 580488"/>
                  <a:gd name="connsiteX123" fmla="*/ 353129 w 600029"/>
                  <a:gd name="connsiteY123" fmla="*/ 90279 h 580488"/>
                  <a:gd name="connsiteX124" fmla="*/ 378967 w 600029"/>
                  <a:gd name="connsiteY124" fmla="*/ 83112 h 580488"/>
                  <a:gd name="connsiteX125" fmla="*/ 366048 w 600029"/>
                  <a:gd name="connsiteY125" fmla="*/ 90279 h 580488"/>
                  <a:gd name="connsiteX126" fmla="*/ 366048 w 600029"/>
                  <a:gd name="connsiteY126" fmla="*/ 96013 h 580488"/>
                  <a:gd name="connsiteX127" fmla="*/ 358871 w 600029"/>
                  <a:gd name="connsiteY127" fmla="*/ 108913 h 580488"/>
                  <a:gd name="connsiteX128" fmla="*/ 358871 w 600029"/>
                  <a:gd name="connsiteY128" fmla="*/ 127547 h 580488"/>
                  <a:gd name="connsiteX129" fmla="*/ 361742 w 600029"/>
                  <a:gd name="connsiteY129" fmla="*/ 128980 h 580488"/>
                  <a:gd name="connsiteX130" fmla="*/ 366048 w 600029"/>
                  <a:gd name="connsiteY130" fmla="*/ 136147 h 580488"/>
                  <a:gd name="connsiteX131" fmla="*/ 366048 w 600029"/>
                  <a:gd name="connsiteY131" fmla="*/ 143313 h 580488"/>
                  <a:gd name="connsiteX132" fmla="*/ 381838 w 600029"/>
                  <a:gd name="connsiteY132" fmla="*/ 151914 h 580488"/>
                  <a:gd name="connsiteX133" fmla="*/ 391887 w 600029"/>
                  <a:gd name="connsiteY133" fmla="*/ 147614 h 580488"/>
                  <a:gd name="connsiteX134" fmla="*/ 400500 w 600029"/>
                  <a:gd name="connsiteY134" fmla="*/ 149047 h 580488"/>
                  <a:gd name="connsiteX135" fmla="*/ 416290 w 600029"/>
                  <a:gd name="connsiteY135" fmla="*/ 140447 h 580488"/>
                  <a:gd name="connsiteX136" fmla="*/ 417725 w 600029"/>
                  <a:gd name="connsiteY136" fmla="*/ 134713 h 580488"/>
                  <a:gd name="connsiteX137" fmla="*/ 427774 w 600029"/>
                  <a:gd name="connsiteY137" fmla="*/ 127547 h 580488"/>
                  <a:gd name="connsiteX138" fmla="*/ 427774 w 600029"/>
                  <a:gd name="connsiteY138" fmla="*/ 110346 h 580488"/>
                  <a:gd name="connsiteX139" fmla="*/ 414854 w 600029"/>
                  <a:gd name="connsiteY139" fmla="*/ 97446 h 580488"/>
                  <a:gd name="connsiteX140" fmla="*/ 416290 w 600029"/>
                  <a:gd name="connsiteY140" fmla="*/ 94579 h 580488"/>
                  <a:gd name="connsiteX141" fmla="*/ 400500 w 600029"/>
                  <a:gd name="connsiteY141" fmla="*/ 85979 h 580488"/>
                  <a:gd name="connsiteX142" fmla="*/ 390451 w 600029"/>
                  <a:gd name="connsiteY142" fmla="*/ 90279 h 580488"/>
                  <a:gd name="connsiteX143" fmla="*/ 383274 w 600029"/>
                  <a:gd name="connsiteY143" fmla="*/ 88846 h 580488"/>
                  <a:gd name="connsiteX144" fmla="*/ 378967 w 600029"/>
                  <a:gd name="connsiteY144" fmla="*/ 83112 h 580488"/>
                  <a:gd name="connsiteX145" fmla="*/ 390451 w 600029"/>
                  <a:gd name="connsiteY145" fmla="*/ 70212 h 580488"/>
                  <a:gd name="connsiteX146" fmla="*/ 384709 w 600029"/>
                  <a:gd name="connsiteY146" fmla="*/ 73079 h 580488"/>
                  <a:gd name="connsiteX147" fmla="*/ 387580 w 600029"/>
                  <a:gd name="connsiteY147" fmla="*/ 81679 h 580488"/>
                  <a:gd name="connsiteX148" fmla="*/ 396193 w 600029"/>
                  <a:gd name="connsiteY148" fmla="*/ 78812 h 580488"/>
                  <a:gd name="connsiteX149" fmla="*/ 396193 w 600029"/>
                  <a:gd name="connsiteY149" fmla="*/ 74512 h 580488"/>
                  <a:gd name="connsiteX150" fmla="*/ 393322 w 600029"/>
                  <a:gd name="connsiteY150" fmla="*/ 70212 h 580488"/>
                  <a:gd name="connsiteX151" fmla="*/ 390451 w 600029"/>
                  <a:gd name="connsiteY151" fmla="*/ 70212 h 580488"/>
                  <a:gd name="connsiteX152" fmla="*/ 390451 w 600029"/>
                  <a:gd name="connsiteY152" fmla="*/ 61612 h 580488"/>
                  <a:gd name="connsiteX153" fmla="*/ 397629 w 600029"/>
                  <a:gd name="connsiteY153" fmla="*/ 64479 h 580488"/>
                  <a:gd name="connsiteX154" fmla="*/ 403370 w 600029"/>
                  <a:gd name="connsiteY154" fmla="*/ 73079 h 580488"/>
                  <a:gd name="connsiteX155" fmla="*/ 403370 w 600029"/>
                  <a:gd name="connsiteY155" fmla="*/ 78812 h 580488"/>
                  <a:gd name="connsiteX156" fmla="*/ 419161 w 600029"/>
                  <a:gd name="connsiteY156" fmla="*/ 88846 h 580488"/>
                  <a:gd name="connsiteX157" fmla="*/ 429209 w 600029"/>
                  <a:gd name="connsiteY157" fmla="*/ 83112 h 580488"/>
                  <a:gd name="connsiteX158" fmla="*/ 439258 w 600029"/>
                  <a:gd name="connsiteY158" fmla="*/ 87412 h 580488"/>
                  <a:gd name="connsiteX159" fmla="*/ 443564 w 600029"/>
                  <a:gd name="connsiteY159" fmla="*/ 97446 h 580488"/>
                  <a:gd name="connsiteX160" fmla="*/ 434951 w 600029"/>
                  <a:gd name="connsiteY160" fmla="*/ 110346 h 580488"/>
                  <a:gd name="connsiteX161" fmla="*/ 436387 w 600029"/>
                  <a:gd name="connsiteY161" fmla="*/ 127547 h 580488"/>
                  <a:gd name="connsiteX162" fmla="*/ 439258 w 600029"/>
                  <a:gd name="connsiteY162" fmla="*/ 130413 h 580488"/>
                  <a:gd name="connsiteX163" fmla="*/ 443564 w 600029"/>
                  <a:gd name="connsiteY163" fmla="*/ 137580 h 580488"/>
                  <a:gd name="connsiteX164" fmla="*/ 443564 w 600029"/>
                  <a:gd name="connsiteY164" fmla="*/ 144747 h 580488"/>
                  <a:gd name="connsiteX165" fmla="*/ 457919 w 600029"/>
                  <a:gd name="connsiteY165" fmla="*/ 153347 h 580488"/>
                  <a:gd name="connsiteX166" fmla="*/ 469403 w 600029"/>
                  <a:gd name="connsiteY166" fmla="*/ 147614 h 580488"/>
                  <a:gd name="connsiteX167" fmla="*/ 479451 w 600029"/>
                  <a:gd name="connsiteY167" fmla="*/ 151914 h 580488"/>
                  <a:gd name="connsiteX168" fmla="*/ 482322 w 600029"/>
                  <a:gd name="connsiteY168" fmla="*/ 161947 h 580488"/>
                  <a:gd name="connsiteX169" fmla="*/ 475145 w 600029"/>
                  <a:gd name="connsiteY169" fmla="*/ 174847 h 580488"/>
                  <a:gd name="connsiteX170" fmla="*/ 475145 w 600029"/>
                  <a:gd name="connsiteY170" fmla="*/ 193481 h 580488"/>
                  <a:gd name="connsiteX171" fmla="*/ 482322 w 600029"/>
                  <a:gd name="connsiteY171" fmla="*/ 206381 h 580488"/>
                  <a:gd name="connsiteX172" fmla="*/ 469403 w 600029"/>
                  <a:gd name="connsiteY172" fmla="*/ 219282 h 580488"/>
                  <a:gd name="connsiteX173" fmla="*/ 459354 w 600029"/>
                  <a:gd name="connsiteY173" fmla="*/ 216415 h 580488"/>
                  <a:gd name="connsiteX174" fmla="*/ 444999 w 600029"/>
                  <a:gd name="connsiteY174" fmla="*/ 225015 h 580488"/>
                  <a:gd name="connsiteX175" fmla="*/ 443564 w 600029"/>
                  <a:gd name="connsiteY175" fmla="*/ 233615 h 580488"/>
                  <a:gd name="connsiteX176" fmla="*/ 430645 w 600029"/>
                  <a:gd name="connsiteY176" fmla="*/ 239349 h 580488"/>
                  <a:gd name="connsiteX177" fmla="*/ 423467 w 600029"/>
                  <a:gd name="connsiteY177" fmla="*/ 237915 h 580488"/>
                  <a:gd name="connsiteX178" fmla="*/ 417725 w 600029"/>
                  <a:gd name="connsiteY178" fmla="*/ 229315 h 580488"/>
                  <a:gd name="connsiteX179" fmla="*/ 416290 w 600029"/>
                  <a:gd name="connsiteY179" fmla="*/ 225015 h 580488"/>
                  <a:gd name="connsiteX180" fmla="*/ 400500 w 600029"/>
                  <a:gd name="connsiteY180" fmla="*/ 214981 h 580488"/>
                  <a:gd name="connsiteX181" fmla="*/ 391887 w 600029"/>
                  <a:gd name="connsiteY181" fmla="*/ 217848 h 580488"/>
                  <a:gd name="connsiteX182" fmla="*/ 383274 w 600029"/>
                  <a:gd name="connsiteY182" fmla="*/ 214981 h 580488"/>
                  <a:gd name="connsiteX183" fmla="*/ 367483 w 600029"/>
                  <a:gd name="connsiteY183" fmla="*/ 223582 h 580488"/>
                  <a:gd name="connsiteX184" fmla="*/ 366048 w 600029"/>
                  <a:gd name="connsiteY184" fmla="*/ 232182 h 580488"/>
                  <a:gd name="connsiteX185" fmla="*/ 353129 w 600029"/>
                  <a:gd name="connsiteY185" fmla="*/ 239349 h 580488"/>
                  <a:gd name="connsiteX186" fmla="*/ 347387 w 600029"/>
                  <a:gd name="connsiteY186" fmla="*/ 236482 h 580488"/>
                  <a:gd name="connsiteX187" fmla="*/ 340209 w 600029"/>
                  <a:gd name="connsiteY187" fmla="*/ 229315 h 580488"/>
                  <a:gd name="connsiteX188" fmla="*/ 340209 w 600029"/>
                  <a:gd name="connsiteY188" fmla="*/ 223582 h 580488"/>
                  <a:gd name="connsiteX189" fmla="*/ 324419 w 600029"/>
                  <a:gd name="connsiteY189" fmla="*/ 214981 h 580488"/>
                  <a:gd name="connsiteX190" fmla="*/ 315806 w 600029"/>
                  <a:gd name="connsiteY190" fmla="*/ 217848 h 580488"/>
                  <a:gd name="connsiteX191" fmla="*/ 308629 w 600029"/>
                  <a:gd name="connsiteY191" fmla="*/ 216415 h 580488"/>
                  <a:gd name="connsiteX192" fmla="*/ 302887 w 600029"/>
                  <a:gd name="connsiteY192" fmla="*/ 207815 h 580488"/>
                  <a:gd name="connsiteX193" fmla="*/ 304322 w 600029"/>
                  <a:gd name="connsiteY193" fmla="*/ 196348 h 580488"/>
                  <a:gd name="connsiteX194" fmla="*/ 311500 w 600029"/>
                  <a:gd name="connsiteY194" fmla="*/ 190614 h 580488"/>
                  <a:gd name="connsiteX195" fmla="*/ 310064 w 600029"/>
                  <a:gd name="connsiteY195" fmla="*/ 173414 h 580488"/>
                  <a:gd name="connsiteX196" fmla="*/ 304322 w 600029"/>
                  <a:gd name="connsiteY196" fmla="*/ 170547 h 580488"/>
                  <a:gd name="connsiteX197" fmla="*/ 289967 w 600029"/>
                  <a:gd name="connsiteY197" fmla="*/ 180581 h 580488"/>
                  <a:gd name="connsiteX198" fmla="*/ 295709 w 600029"/>
                  <a:gd name="connsiteY198" fmla="*/ 192048 h 580488"/>
                  <a:gd name="connsiteX199" fmla="*/ 169387 w 600029"/>
                  <a:gd name="connsiteY199" fmla="*/ 256549 h 580488"/>
                  <a:gd name="connsiteX200" fmla="*/ 162210 w 600029"/>
                  <a:gd name="connsiteY200" fmla="*/ 388418 h 580488"/>
                  <a:gd name="connsiteX201" fmla="*/ 157903 w 600029"/>
                  <a:gd name="connsiteY201" fmla="*/ 388418 h 580488"/>
                  <a:gd name="connsiteX202" fmla="*/ 157903 w 600029"/>
                  <a:gd name="connsiteY202" fmla="*/ 405618 h 580488"/>
                  <a:gd name="connsiteX203" fmla="*/ 157903 w 600029"/>
                  <a:gd name="connsiteY203" fmla="*/ 417085 h 580488"/>
                  <a:gd name="connsiteX204" fmla="*/ 157903 w 600029"/>
                  <a:gd name="connsiteY204" fmla="*/ 547521 h 580488"/>
                  <a:gd name="connsiteX205" fmla="*/ 162210 w 600029"/>
                  <a:gd name="connsiteY205" fmla="*/ 547521 h 580488"/>
                  <a:gd name="connsiteX206" fmla="*/ 192355 w 600029"/>
                  <a:gd name="connsiteY206" fmla="*/ 554688 h 580488"/>
                  <a:gd name="connsiteX207" fmla="*/ 192355 w 600029"/>
                  <a:gd name="connsiteY207" fmla="*/ 580488 h 580488"/>
                  <a:gd name="connsiteX208" fmla="*/ 166516 w 600029"/>
                  <a:gd name="connsiteY208" fmla="*/ 580488 h 580488"/>
                  <a:gd name="connsiteX209" fmla="*/ 137806 w 600029"/>
                  <a:gd name="connsiteY209" fmla="*/ 576188 h 580488"/>
                  <a:gd name="connsiteX210" fmla="*/ 137806 w 600029"/>
                  <a:gd name="connsiteY210" fmla="*/ 580488 h 580488"/>
                  <a:gd name="connsiteX211" fmla="*/ 104790 w 600029"/>
                  <a:gd name="connsiteY211" fmla="*/ 580488 h 580488"/>
                  <a:gd name="connsiteX212" fmla="*/ 104790 w 600029"/>
                  <a:gd name="connsiteY212" fmla="*/ 550388 h 580488"/>
                  <a:gd name="connsiteX213" fmla="*/ 104790 w 600029"/>
                  <a:gd name="connsiteY213" fmla="*/ 547521 h 580488"/>
                  <a:gd name="connsiteX214" fmla="*/ 104790 w 600029"/>
                  <a:gd name="connsiteY214" fmla="*/ 417085 h 580488"/>
                  <a:gd name="connsiteX215" fmla="*/ 86129 w 600029"/>
                  <a:gd name="connsiteY215" fmla="*/ 417085 h 580488"/>
                  <a:gd name="connsiteX216" fmla="*/ 86129 w 600029"/>
                  <a:gd name="connsiteY216" fmla="*/ 547521 h 580488"/>
                  <a:gd name="connsiteX217" fmla="*/ 86129 w 600029"/>
                  <a:gd name="connsiteY217" fmla="*/ 550388 h 580488"/>
                  <a:gd name="connsiteX218" fmla="*/ 86129 w 600029"/>
                  <a:gd name="connsiteY218" fmla="*/ 580488 h 580488"/>
                  <a:gd name="connsiteX219" fmla="*/ 54548 w 600029"/>
                  <a:gd name="connsiteY219" fmla="*/ 580488 h 580488"/>
                  <a:gd name="connsiteX220" fmla="*/ 54548 w 600029"/>
                  <a:gd name="connsiteY220" fmla="*/ 576188 h 580488"/>
                  <a:gd name="connsiteX221" fmla="*/ 24403 w 600029"/>
                  <a:gd name="connsiteY221" fmla="*/ 580488 h 580488"/>
                  <a:gd name="connsiteX222" fmla="*/ 0 w 600029"/>
                  <a:gd name="connsiteY222" fmla="*/ 580488 h 580488"/>
                  <a:gd name="connsiteX223" fmla="*/ 0 w 600029"/>
                  <a:gd name="connsiteY223" fmla="*/ 554688 h 580488"/>
                  <a:gd name="connsiteX224" fmla="*/ 28710 w 600029"/>
                  <a:gd name="connsiteY224" fmla="*/ 547521 h 580488"/>
                  <a:gd name="connsiteX225" fmla="*/ 34452 w 600029"/>
                  <a:gd name="connsiteY225" fmla="*/ 547521 h 580488"/>
                  <a:gd name="connsiteX226" fmla="*/ 34452 w 600029"/>
                  <a:gd name="connsiteY226" fmla="*/ 417085 h 580488"/>
                  <a:gd name="connsiteX227" fmla="*/ 34452 w 600029"/>
                  <a:gd name="connsiteY227" fmla="*/ 405618 h 580488"/>
                  <a:gd name="connsiteX228" fmla="*/ 34452 w 600029"/>
                  <a:gd name="connsiteY228" fmla="*/ 388418 h 580488"/>
                  <a:gd name="connsiteX229" fmla="*/ 30145 w 600029"/>
                  <a:gd name="connsiteY229" fmla="*/ 388418 h 580488"/>
                  <a:gd name="connsiteX230" fmla="*/ 28710 w 600029"/>
                  <a:gd name="connsiteY230" fmla="*/ 361184 h 580488"/>
                  <a:gd name="connsiteX231" fmla="*/ 4306 w 600029"/>
                  <a:gd name="connsiteY231" fmla="*/ 361184 h 580488"/>
                  <a:gd name="connsiteX232" fmla="*/ 7177 w 600029"/>
                  <a:gd name="connsiteY232" fmla="*/ 230748 h 580488"/>
                  <a:gd name="connsiteX233" fmla="*/ 67468 w 600029"/>
                  <a:gd name="connsiteY233" fmla="*/ 219282 h 580488"/>
                  <a:gd name="connsiteX234" fmla="*/ 94742 w 600029"/>
                  <a:gd name="connsiteY234" fmla="*/ 252249 h 580488"/>
                  <a:gd name="connsiteX235" fmla="*/ 122016 w 600029"/>
                  <a:gd name="connsiteY235" fmla="*/ 219282 h 580488"/>
                  <a:gd name="connsiteX236" fmla="*/ 163645 w 600029"/>
                  <a:gd name="connsiteY236" fmla="*/ 219282 h 580488"/>
                  <a:gd name="connsiteX237" fmla="*/ 278484 w 600029"/>
                  <a:gd name="connsiteY237" fmla="*/ 159080 h 580488"/>
                  <a:gd name="connsiteX238" fmla="*/ 285661 w 600029"/>
                  <a:gd name="connsiteY238" fmla="*/ 171981 h 580488"/>
                  <a:gd name="connsiteX239" fmla="*/ 301451 w 600029"/>
                  <a:gd name="connsiteY239" fmla="*/ 161947 h 580488"/>
                  <a:gd name="connsiteX240" fmla="*/ 307193 w 600029"/>
                  <a:gd name="connsiteY240" fmla="*/ 149047 h 580488"/>
                  <a:gd name="connsiteX241" fmla="*/ 314371 w 600029"/>
                  <a:gd name="connsiteY241" fmla="*/ 146180 h 580488"/>
                  <a:gd name="connsiteX242" fmla="*/ 322983 w 600029"/>
                  <a:gd name="connsiteY242" fmla="*/ 149047 h 580488"/>
                  <a:gd name="connsiteX243" fmla="*/ 338774 w 600029"/>
                  <a:gd name="connsiteY243" fmla="*/ 139013 h 580488"/>
                  <a:gd name="connsiteX244" fmla="*/ 340209 w 600029"/>
                  <a:gd name="connsiteY244" fmla="*/ 133280 h 580488"/>
                  <a:gd name="connsiteX245" fmla="*/ 348822 w 600029"/>
                  <a:gd name="connsiteY245" fmla="*/ 126113 h 580488"/>
                  <a:gd name="connsiteX246" fmla="*/ 348822 w 600029"/>
                  <a:gd name="connsiteY246" fmla="*/ 108913 h 580488"/>
                  <a:gd name="connsiteX247" fmla="*/ 338774 w 600029"/>
                  <a:gd name="connsiteY247" fmla="*/ 98879 h 580488"/>
                  <a:gd name="connsiteX248" fmla="*/ 341645 w 600029"/>
                  <a:gd name="connsiteY248" fmla="*/ 87412 h 580488"/>
                  <a:gd name="connsiteX249" fmla="*/ 353129 w 600029"/>
                  <a:gd name="connsiteY249" fmla="*/ 81679 h 580488"/>
                  <a:gd name="connsiteX250" fmla="*/ 360306 w 600029"/>
                  <a:gd name="connsiteY250" fmla="*/ 84546 h 580488"/>
                  <a:gd name="connsiteX251" fmla="*/ 376096 w 600029"/>
                  <a:gd name="connsiteY251" fmla="*/ 75946 h 580488"/>
                  <a:gd name="connsiteX252" fmla="*/ 378967 w 600029"/>
                  <a:gd name="connsiteY252" fmla="*/ 68779 h 580488"/>
                  <a:gd name="connsiteX253" fmla="*/ 390451 w 600029"/>
                  <a:gd name="connsiteY253" fmla="*/ 61612 h 580488"/>
                  <a:gd name="connsiteX254" fmla="*/ 94832 w 600029"/>
                  <a:gd name="connsiteY254" fmla="*/ 61612 h 580488"/>
                  <a:gd name="connsiteX255" fmla="*/ 168054 w 600029"/>
                  <a:gd name="connsiteY255" fmla="*/ 134719 h 580488"/>
                  <a:gd name="connsiteX256" fmla="*/ 94832 w 600029"/>
                  <a:gd name="connsiteY256" fmla="*/ 207826 h 580488"/>
                  <a:gd name="connsiteX257" fmla="*/ 21610 w 600029"/>
                  <a:gd name="connsiteY257" fmla="*/ 134719 h 580488"/>
                  <a:gd name="connsiteX258" fmla="*/ 94832 w 600029"/>
                  <a:gd name="connsiteY258" fmla="*/ 61612 h 580488"/>
                  <a:gd name="connsiteX259" fmla="*/ 56095 w 600029"/>
                  <a:gd name="connsiteY259" fmla="*/ 0 h 580488"/>
                  <a:gd name="connsiteX260" fmla="*/ 600029 w 600029"/>
                  <a:gd name="connsiteY260" fmla="*/ 0 h 580488"/>
                  <a:gd name="connsiteX261" fmla="*/ 600029 w 600029"/>
                  <a:gd name="connsiteY261" fmla="*/ 364156 h 580488"/>
                  <a:gd name="connsiteX262" fmla="*/ 180956 w 600029"/>
                  <a:gd name="connsiteY262" fmla="*/ 364156 h 580488"/>
                  <a:gd name="connsiteX263" fmla="*/ 182391 w 600029"/>
                  <a:gd name="connsiteY263" fmla="*/ 339783 h 580488"/>
                  <a:gd name="connsiteX264" fmla="*/ 574196 w 600029"/>
                  <a:gd name="connsiteY264" fmla="*/ 339783 h 580488"/>
                  <a:gd name="connsiteX265" fmla="*/ 574196 w 600029"/>
                  <a:gd name="connsiteY265" fmla="*/ 24373 h 580488"/>
                  <a:gd name="connsiteX266" fmla="*/ 80493 w 600029"/>
                  <a:gd name="connsiteY266" fmla="*/ 24373 h 580488"/>
                  <a:gd name="connsiteX267" fmla="*/ 80493 w 600029"/>
                  <a:gd name="connsiteY267" fmla="*/ 48745 h 580488"/>
                  <a:gd name="connsiteX268" fmla="*/ 56095 w 600029"/>
                  <a:gd name="connsiteY268" fmla="*/ 57347 h 58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</a:cxnLst>
                <a:rect l="l" t="t" r="r" b="b"/>
                <a:pathLst>
                  <a:path w="600029" h="580488">
                    <a:moveTo>
                      <a:pt x="453585" y="282542"/>
                    </a:moveTo>
                    <a:lnTo>
                      <a:pt x="549682" y="282542"/>
                    </a:lnTo>
                    <a:lnTo>
                      <a:pt x="549682" y="318406"/>
                    </a:lnTo>
                    <a:lnTo>
                      <a:pt x="453585" y="318406"/>
                    </a:lnTo>
                    <a:close/>
                    <a:moveTo>
                      <a:pt x="430645" y="219282"/>
                    </a:moveTo>
                    <a:cubicBezTo>
                      <a:pt x="429209" y="219282"/>
                      <a:pt x="426338" y="220715"/>
                      <a:pt x="424903" y="223582"/>
                    </a:cubicBezTo>
                    <a:cubicBezTo>
                      <a:pt x="424903" y="225015"/>
                      <a:pt x="424903" y="226448"/>
                      <a:pt x="424903" y="227882"/>
                    </a:cubicBezTo>
                    <a:cubicBezTo>
                      <a:pt x="424903" y="229315"/>
                      <a:pt x="426338" y="230748"/>
                      <a:pt x="427774" y="232182"/>
                    </a:cubicBezTo>
                    <a:cubicBezTo>
                      <a:pt x="430645" y="233615"/>
                      <a:pt x="434951" y="232182"/>
                      <a:pt x="436387" y="229315"/>
                    </a:cubicBezTo>
                    <a:cubicBezTo>
                      <a:pt x="437822" y="226448"/>
                      <a:pt x="436387" y="222148"/>
                      <a:pt x="433516" y="220715"/>
                    </a:cubicBezTo>
                    <a:cubicBezTo>
                      <a:pt x="433516" y="220715"/>
                      <a:pt x="432080" y="219282"/>
                      <a:pt x="430645" y="219282"/>
                    </a:cubicBezTo>
                    <a:close/>
                    <a:moveTo>
                      <a:pt x="354564" y="219282"/>
                    </a:moveTo>
                    <a:cubicBezTo>
                      <a:pt x="351693" y="219282"/>
                      <a:pt x="348822" y="219282"/>
                      <a:pt x="348822" y="222148"/>
                    </a:cubicBezTo>
                    <a:cubicBezTo>
                      <a:pt x="347387" y="223582"/>
                      <a:pt x="347387" y="225015"/>
                      <a:pt x="347387" y="226448"/>
                    </a:cubicBezTo>
                    <a:cubicBezTo>
                      <a:pt x="348822" y="227882"/>
                      <a:pt x="348822" y="229315"/>
                      <a:pt x="350258" y="230748"/>
                    </a:cubicBezTo>
                    <a:cubicBezTo>
                      <a:pt x="353129" y="232182"/>
                      <a:pt x="357435" y="230748"/>
                      <a:pt x="358871" y="227882"/>
                    </a:cubicBezTo>
                    <a:cubicBezTo>
                      <a:pt x="361742" y="225015"/>
                      <a:pt x="360306" y="220715"/>
                      <a:pt x="357435" y="219282"/>
                    </a:cubicBezTo>
                    <a:cubicBezTo>
                      <a:pt x="356000" y="219282"/>
                      <a:pt x="354564" y="219282"/>
                      <a:pt x="354564" y="219282"/>
                    </a:cubicBezTo>
                    <a:close/>
                    <a:moveTo>
                      <a:pt x="469403" y="199215"/>
                    </a:moveTo>
                    <a:cubicBezTo>
                      <a:pt x="465096" y="199215"/>
                      <a:pt x="462225" y="202081"/>
                      <a:pt x="462225" y="204948"/>
                    </a:cubicBezTo>
                    <a:cubicBezTo>
                      <a:pt x="462225" y="207815"/>
                      <a:pt x="463661" y="209248"/>
                      <a:pt x="465096" y="209248"/>
                    </a:cubicBezTo>
                    <a:cubicBezTo>
                      <a:pt x="465096" y="210681"/>
                      <a:pt x="466532" y="212115"/>
                      <a:pt x="469403" y="212115"/>
                    </a:cubicBezTo>
                    <a:cubicBezTo>
                      <a:pt x="472274" y="212115"/>
                      <a:pt x="475145" y="209248"/>
                      <a:pt x="475145" y="204948"/>
                    </a:cubicBezTo>
                    <a:cubicBezTo>
                      <a:pt x="475145" y="202081"/>
                      <a:pt x="472274" y="199215"/>
                      <a:pt x="469403" y="199215"/>
                    </a:cubicBezTo>
                    <a:close/>
                    <a:moveTo>
                      <a:pt x="391887" y="197781"/>
                    </a:moveTo>
                    <a:cubicBezTo>
                      <a:pt x="389016" y="197781"/>
                      <a:pt x="386145" y="200648"/>
                      <a:pt x="386145" y="204948"/>
                    </a:cubicBezTo>
                    <a:cubicBezTo>
                      <a:pt x="386145" y="207815"/>
                      <a:pt x="389016" y="210681"/>
                      <a:pt x="391887" y="210681"/>
                    </a:cubicBezTo>
                    <a:cubicBezTo>
                      <a:pt x="396193" y="210681"/>
                      <a:pt x="399064" y="207815"/>
                      <a:pt x="399064" y="204948"/>
                    </a:cubicBezTo>
                    <a:cubicBezTo>
                      <a:pt x="399064" y="200648"/>
                      <a:pt x="396193" y="197781"/>
                      <a:pt x="391887" y="197781"/>
                    </a:cubicBezTo>
                    <a:close/>
                    <a:moveTo>
                      <a:pt x="315806" y="197781"/>
                    </a:moveTo>
                    <a:cubicBezTo>
                      <a:pt x="312935" y="197781"/>
                      <a:pt x="311500" y="199215"/>
                      <a:pt x="310064" y="200648"/>
                    </a:cubicBezTo>
                    <a:cubicBezTo>
                      <a:pt x="310064" y="202081"/>
                      <a:pt x="308629" y="203515"/>
                      <a:pt x="310064" y="206381"/>
                    </a:cubicBezTo>
                    <a:cubicBezTo>
                      <a:pt x="310064" y="207815"/>
                      <a:pt x="311500" y="209248"/>
                      <a:pt x="312935" y="209248"/>
                    </a:cubicBezTo>
                    <a:cubicBezTo>
                      <a:pt x="315806" y="210681"/>
                      <a:pt x="320113" y="210681"/>
                      <a:pt x="321548" y="207815"/>
                    </a:cubicBezTo>
                    <a:cubicBezTo>
                      <a:pt x="322983" y="203515"/>
                      <a:pt x="321548" y="200648"/>
                      <a:pt x="318677" y="199215"/>
                    </a:cubicBezTo>
                    <a:cubicBezTo>
                      <a:pt x="318677" y="197781"/>
                      <a:pt x="317242" y="197781"/>
                      <a:pt x="315806" y="197781"/>
                    </a:cubicBezTo>
                    <a:close/>
                    <a:moveTo>
                      <a:pt x="469403" y="156214"/>
                    </a:moveTo>
                    <a:cubicBezTo>
                      <a:pt x="465096" y="156214"/>
                      <a:pt x="462225" y="159080"/>
                      <a:pt x="462225" y="161947"/>
                    </a:cubicBezTo>
                    <a:cubicBezTo>
                      <a:pt x="462225" y="166247"/>
                      <a:pt x="465096" y="169114"/>
                      <a:pt x="469403" y="169114"/>
                    </a:cubicBezTo>
                    <a:cubicBezTo>
                      <a:pt x="472274" y="169114"/>
                      <a:pt x="475145" y="166247"/>
                      <a:pt x="475145" y="161947"/>
                    </a:cubicBezTo>
                    <a:cubicBezTo>
                      <a:pt x="475145" y="160514"/>
                      <a:pt x="475145" y="159080"/>
                      <a:pt x="473709" y="157647"/>
                    </a:cubicBezTo>
                    <a:cubicBezTo>
                      <a:pt x="472274" y="156214"/>
                      <a:pt x="470838" y="156214"/>
                      <a:pt x="469403" y="156214"/>
                    </a:cubicBezTo>
                    <a:close/>
                    <a:moveTo>
                      <a:pt x="391887" y="154780"/>
                    </a:moveTo>
                    <a:cubicBezTo>
                      <a:pt x="389016" y="154780"/>
                      <a:pt x="386145" y="157647"/>
                      <a:pt x="386145" y="160514"/>
                    </a:cubicBezTo>
                    <a:cubicBezTo>
                      <a:pt x="386145" y="164814"/>
                      <a:pt x="389016" y="167681"/>
                      <a:pt x="391887" y="167681"/>
                    </a:cubicBezTo>
                    <a:cubicBezTo>
                      <a:pt x="394758" y="167681"/>
                      <a:pt x="397629" y="164814"/>
                      <a:pt x="397629" y="160514"/>
                    </a:cubicBezTo>
                    <a:cubicBezTo>
                      <a:pt x="399064" y="159080"/>
                      <a:pt x="397629" y="157647"/>
                      <a:pt x="396193" y="156214"/>
                    </a:cubicBezTo>
                    <a:cubicBezTo>
                      <a:pt x="394758" y="154780"/>
                      <a:pt x="393322" y="154780"/>
                      <a:pt x="391887" y="154780"/>
                    </a:cubicBezTo>
                    <a:close/>
                    <a:moveTo>
                      <a:pt x="311500" y="154780"/>
                    </a:moveTo>
                    <a:cubicBezTo>
                      <a:pt x="308629" y="156214"/>
                      <a:pt x="307193" y="160514"/>
                      <a:pt x="310064" y="163381"/>
                    </a:cubicBezTo>
                    <a:cubicBezTo>
                      <a:pt x="311500" y="166247"/>
                      <a:pt x="315806" y="167681"/>
                      <a:pt x="318677" y="166247"/>
                    </a:cubicBezTo>
                    <a:cubicBezTo>
                      <a:pt x="320113" y="164814"/>
                      <a:pt x="320113" y="163381"/>
                      <a:pt x="321548" y="161947"/>
                    </a:cubicBezTo>
                    <a:cubicBezTo>
                      <a:pt x="321548" y="160514"/>
                      <a:pt x="321548" y="159080"/>
                      <a:pt x="320113" y="157647"/>
                    </a:cubicBezTo>
                    <a:cubicBezTo>
                      <a:pt x="318677" y="154780"/>
                      <a:pt x="317242" y="154780"/>
                      <a:pt x="314371" y="154780"/>
                    </a:cubicBezTo>
                    <a:cubicBezTo>
                      <a:pt x="314371" y="154780"/>
                      <a:pt x="312935" y="154780"/>
                      <a:pt x="311500" y="154780"/>
                    </a:cubicBezTo>
                    <a:close/>
                    <a:moveTo>
                      <a:pt x="417725" y="147614"/>
                    </a:moveTo>
                    <a:lnTo>
                      <a:pt x="404806" y="156214"/>
                    </a:lnTo>
                    <a:cubicBezTo>
                      <a:pt x="404806" y="157647"/>
                      <a:pt x="406241" y="159080"/>
                      <a:pt x="406241" y="160514"/>
                    </a:cubicBezTo>
                    <a:cubicBezTo>
                      <a:pt x="406241" y="166247"/>
                      <a:pt x="401935" y="171981"/>
                      <a:pt x="397629" y="173414"/>
                    </a:cubicBezTo>
                    <a:lnTo>
                      <a:pt x="397629" y="192048"/>
                    </a:lnTo>
                    <a:cubicBezTo>
                      <a:pt x="403370" y="194914"/>
                      <a:pt x="406241" y="199215"/>
                      <a:pt x="406241" y="204948"/>
                    </a:cubicBezTo>
                    <a:cubicBezTo>
                      <a:pt x="406241" y="206381"/>
                      <a:pt x="406241" y="207815"/>
                      <a:pt x="404806" y="209248"/>
                    </a:cubicBezTo>
                    <a:lnTo>
                      <a:pt x="419161" y="217848"/>
                    </a:lnTo>
                    <a:cubicBezTo>
                      <a:pt x="422032" y="214981"/>
                      <a:pt x="426338" y="212115"/>
                      <a:pt x="430645" y="212115"/>
                    </a:cubicBezTo>
                    <a:cubicBezTo>
                      <a:pt x="433516" y="212115"/>
                      <a:pt x="434951" y="213548"/>
                      <a:pt x="437822" y="213548"/>
                    </a:cubicBezTo>
                    <a:cubicBezTo>
                      <a:pt x="439258" y="214981"/>
                      <a:pt x="440693" y="216415"/>
                      <a:pt x="442129" y="217848"/>
                    </a:cubicBezTo>
                    <a:lnTo>
                      <a:pt x="455048" y="209248"/>
                    </a:lnTo>
                    <a:cubicBezTo>
                      <a:pt x="455048" y="207815"/>
                      <a:pt x="455048" y="206381"/>
                      <a:pt x="455048" y="204948"/>
                    </a:cubicBezTo>
                    <a:cubicBezTo>
                      <a:pt x="455048" y="197781"/>
                      <a:pt x="460790" y="192048"/>
                      <a:pt x="467967" y="192048"/>
                    </a:cubicBezTo>
                    <a:lnTo>
                      <a:pt x="467967" y="176281"/>
                    </a:lnTo>
                    <a:cubicBezTo>
                      <a:pt x="460790" y="174847"/>
                      <a:pt x="455048" y="169114"/>
                      <a:pt x="455048" y="161947"/>
                    </a:cubicBezTo>
                    <a:cubicBezTo>
                      <a:pt x="455048" y="160514"/>
                      <a:pt x="455048" y="160514"/>
                      <a:pt x="455048" y="160514"/>
                    </a:cubicBezTo>
                    <a:lnTo>
                      <a:pt x="439258" y="150480"/>
                    </a:lnTo>
                    <a:cubicBezTo>
                      <a:pt x="436387" y="153347"/>
                      <a:pt x="433516" y="154780"/>
                      <a:pt x="429209" y="154780"/>
                    </a:cubicBezTo>
                    <a:cubicBezTo>
                      <a:pt x="427774" y="154780"/>
                      <a:pt x="424903" y="154780"/>
                      <a:pt x="423467" y="153347"/>
                    </a:cubicBezTo>
                    <a:cubicBezTo>
                      <a:pt x="420596" y="151914"/>
                      <a:pt x="419161" y="150480"/>
                      <a:pt x="417725" y="147614"/>
                    </a:cubicBezTo>
                    <a:close/>
                    <a:moveTo>
                      <a:pt x="341645" y="147614"/>
                    </a:moveTo>
                    <a:lnTo>
                      <a:pt x="327290" y="154780"/>
                    </a:lnTo>
                    <a:cubicBezTo>
                      <a:pt x="328725" y="157647"/>
                      <a:pt x="328725" y="160514"/>
                      <a:pt x="328725" y="163381"/>
                    </a:cubicBezTo>
                    <a:cubicBezTo>
                      <a:pt x="327290" y="167681"/>
                      <a:pt x="325854" y="170547"/>
                      <a:pt x="321548" y="171981"/>
                    </a:cubicBezTo>
                    <a:cubicBezTo>
                      <a:pt x="320113" y="173414"/>
                      <a:pt x="320113" y="173414"/>
                      <a:pt x="318677" y="173414"/>
                    </a:cubicBezTo>
                    <a:lnTo>
                      <a:pt x="318677" y="190614"/>
                    </a:lnTo>
                    <a:cubicBezTo>
                      <a:pt x="320113" y="190614"/>
                      <a:pt x="321548" y="190614"/>
                      <a:pt x="322983" y="192048"/>
                    </a:cubicBezTo>
                    <a:cubicBezTo>
                      <a:pt x="328725" y="194914"/>
                      <a:pt x="331596" y="203515"/>
                      <a:pt x="328725" y="209248"/>
                    </a:cubicBezTo>
                    <a:lnTo>
                      <a:pt x="343080" y="216415"/>
                    </a:lnTo>
                    <a:cubicBezTo>
                      <a:pt x="344516" y="213548"/>
                      <a:pt x="348822" y="210681"/>
                      <a:pt x="354564" y="210681"/>
                    </a:cubicBezTo>
                    <a:cubicBezTo>
                      <a:pt x="356000" y="210681"/>
                      <a:pt x="358871" y="212115"/>
                      <a:pt x="360306" y="213548"/>
                    </a:cubicBezTo>
                    <a:cubicBezTo>
                      <a:pt x="361742" y="213548"/>
                      <a:pt x="363177" y="214981"/>
                      <a:pt x="364612" y="216415"/>
                    </a:cubicBezTo>
                    <a:lnTo>
                      <a:pt x="378967" y="207815"/>
                    </a:lnTo>
                    <a:cubicBezTo>
                      <a:pt x="378967" y="206381"/>
                      <a:pt x="377532" y="204948"/>
                      <a:pt x="377532" y="203515"/>
                    </a:cubicBezTo>
                    <a:cubicBezTo>
                      <a:pt x="377532" y="197781"/>
                      <a:pt x="381838" y="193481"/>
                      <a:pt x="387580" y="190614"/>
                    </a:cubicBezTo>
                    <a:lnTo>
                      <a:pt x="387580" y="173414"/>
                    </a:lnTo>
                    <a:cubicBezTo>
                      <a:pt x="381838" y="171981"/>
                      <a:pt x="377532" y="167681"/>
                      <a:pt x="377532" y="160514"/>
                    </a:cubicBezTo>
                    <a:cubicBezTo>
                      <a:pt x="377532" y="160514"/>
                      <a:pt x="377532" y="159080"/>
                      <a:pt x="377532" y="159080"/>
                    </a:cubicBezTo>
                    <a:lnTo>
                      <a:pt x="363177" y="149047"/>
                    </a:lnTo>
                    <a:cubicBezTo>
                      <a:pt x="360306" y="151914"/>
                      <a:pt x="356000" y="153347"/>
                      <a:pt x="353129" y="153347"/>
                    </a:cubicBezTo>
                    <a:cubicBezTo>
                      <a:pt x="350258" y="153347"/>
                      <a:pt x="347387" y="153347"/>
                      <a:pt x="345951" y="151914"/>
                    </a:cubicBezTo>
                    <a:cubicBezTo>
                      <a:pt x="344516" y="150480"/>
                      <a:pt x="341645" y="149047"/>
                      <a:pt x="341645" y="147614"/>
                    </a:cubicBezTo>
                    <a:close/>
                    <a:moveTo>
                      <a:pt x="429209" y="134713"/>
                    </a:moveTo>
                    <a:cubicBezTo>
                      <a:pt x="427774" y="134713"/>
                      <a:pt x="424903" y="136147"/>
                      <a:pt x="423467" y="137580"/>
                    </a:cubicBezTo>
                    <a:cubicBezTo>
                      <a:pt x="422032" y="140447"/>
                      <a:pt x="423467" y="144747"/>
                      <a:pt x="426338" y="146180"/>
                    </a:cubicBezTo>
                    <a:cubicBezTo>
                      <a:pt x="429209" y="147614"/>
                      <a:pt x="433516" y="147614"/>
                      <a:pt x="434951" y="144747"/>
                    </a:cubicBezTo>
                    <a:cubicBezTo>
                      <a:pt x="436387" y="143313"/>
                      <a:pt x="436387" y="140447"/>
                      <a:pt x="436387" y="139013"/>
                    </a:cubicBezTo>
                    <a:cubicBezTo>
                      <a:pt x="434951" y="137580"/>
                      <a:pt x="434951" y="136147"/>
                      <a:pt x="433516" y="136147"/>
                    </a:cubicBezTo>
                    <a:cubicBezTo>
                      <a:pt x="432080" y="134713"/>
                      <a:pt x="430645" y="134713"/>
                      <a:pt x="429209" y="134713"/>
                    </a:cubicBezTo>
                    <a:close/>
                    <a:moveTo>
                      <a:pt x="353129" y="133280"/>
                    </a:moveTo>
                    <a:cubicBezTo>
                      <a:pt x="350258" y="133280"/>
                      <a:pt x="348822" y="134713"/>
                      <a:pt x="347387" y="136147"/>
                    </a:cubicBezTo>
                    <a:cubicBezTo>
                      <a:pt x="345951" y="139013"/>
                      <a:pt x="345951" y="143313"/>
                      <a:pt x="350258" y="144747"/>
                    </a:cubicBezTo>
                    <a:cubicBezTo>
                      <a:pt x="353129" y="147614"/>
                      <a:pt x="356000" y="146180"/>
                      <a:pt x="358871" y="143313"/>
                    </a:cubicBezTo>
                    <a:cubicBezTo>
                      <a:pt x="358871" y="141880"/>
                      <a:pt x="358871" y="140447"/>
                      <a:pt x="358871" y="137580"/>
                    </a:cubicBezTo>
                    <a:cubicBezTo>
                      <a:pt x="358871" y="136147"/>
                      <a:pt x="357435" y="134713"/>
                      <a:pt x="356000" y="134713"/>
                    </a:cubicBezTo>
                    <a:cubicBezTo>
                      <a:pt x="354564" y="133280"/>
                      <a:pt x="354564" y="133280"/>
                      <a:pt x="353129" y="133280"/>
                    </a:cubicBezTo>
                    <a:close/>
                    <a:moveTo>
                      <a:pt x="429209" y="90279"/>
                    </a:moveTo>
                    <a:cubicBezTo>
                      <a:pt x="426338" y="90279"/>
                      <a:pt x="423467" y="93146"/>
                      <a:pt x="423467" y="97446"/>
                    </a:cubicBezTo>
                    <a:cubicBezTo>
                      <a:pt x="423467" y="100313"/>
                      <a:pt x="426338" y="103179"/>
                      <a:pt x="429209" y="103179"/>
                    </a:cubicBezTo>
                    <a:cubicBezTo>
                      <a:pt x="433516" y="103179"/>
                      <a:pt x="436387" y="100313"/>
                      <a:pt x="436387" y="97446"/>
                    </a:cubicBezTo>
                    <a:cubicBezTo>
                      <a:pt x="436387" y="96013"/>
                      <a:pt x="434951" y="94579"/>
                      <a:pt x="433516" y="93146"/>
                    </a:cubicBezTo>
                    <a:cubicBezTo>
                      <a:pt x="433516" y="91713"/>
                      <a:pt x="430645" y="90279"/>
                      <a:pt x="429209" y="90279"/>
                    </a:cubicBezTo>
                    <a:close/>
                    <a:moveTo>
                      <a:pt x="353129" y="90279"/>
                    </a:moveTo>
                    <a:cubicBezTo>
                      <a:pt x="348822" y="90279"/>
                      <a:pt x="345951" y="93146"/>
                      <a:pt x="345951" y="96013"/>
                    </a:cubicBezTo>
                    <a:cubicBezTo>
                      <a:pt x="345951" y="98879"/>
                      <a:pt x="348822" y="103179"/>
                      <a:pt x="353129" y="103179"/>
                    </a:cubicBezTo>
                    <a:cubicBezTo>
                      <a:pt x="356000" y="103179"/>
                      <a:pt x="358871" y="100313"/>
                      <a:pt x="358871" y="96013"/>
                    </a:cubicBezTo>
                    <a:cubicBezTo>
                      <a:pt x="358871" y="94579"/>
                      <a:pt x="358871" y="93146"/>
                      <a:pt x="357435" y="91713"/>
                    </a:cubicBezTo>
                    <a:cubicBezTo>
                      <a:pt x="356000" y="90279"/>
                      <a:pt x="354564" y="90279"/>
                      <a:pt x="353129" y="90279"/>
                    </a:cubicBezTo>
                    <a:close/>
                    <a:moveTo>
                      <a:pt x="378967" y="83112"/>
                    </a:moveTo>
                    <a:lnTo>
                      <a:pt x="366048" y="90279"/>
                    </a:lnTo>
                    <a:cubicBezTo>
                      <a:pt x="366048" y="93146"/>
                      <a:pt x="366048" y="94579"/>
                      <a:pt x="366048" y="96013"/>
                    </a:cubicBezTo>
                    <a:cubicBezTo>
                      <a:pt x="366048" y="101746"/>
                      <a:pt x="363177" y="106046"/>
                      <a:pt x="358871" y="108913"/>
                    </a:cubicBezTo>
                    <a:lnTo>
                      <a:pt x="358871" y="127547"/>
                    </a:lnTo>
                    <a:cubicBezTo>
                      <a:pt x="360306" y="127547"/>
                      <a:pt x="360306" y="127547"/>
                      <a:pt x="361742" y="128980"/>
                    </a:cubicBezTo>
                    <a:cubicBezTo>
                      <a:pt x="363177" y="130413"/>
                      <a:pt x="366048" y="133280"/>
                      <a:pt x="366048" y="136147"/>
                    </a:cubicBezTo>
                    <a:cubicBezTo>
                      <a:pt x="367483" y="139013"/>
                      <a:pt x="367483" y="140447"/>
                      <a:pt x="366048" y="143313"/>
                    </a:cubicBezTo>
                    <a:lnTo>
                      <a:pt x="381838" y="151914"/>
                    </a:lnTo>
                    <a:cubicBezTo>
                      <a:pt x="384709" y="149047"/>
                      <a:pt x="387580" y="147614"/>
                      <a:pt x="391887" y="147614"/>
                    </a:cubicBezTo>
                    <a:cubicBezTo>
                      <a:pt x="394758" y="147614"/>
                      <a:pt x="397629" y="147614"/>
                      <a:pt x="400500" y="149047"/>
                    </a:cubicBezTo>
                    <a:lnTo>
                      <a:pt x="416290" y="140447"/>
                    </a:lnTo>
                    <a:cubicBezTo>
                      <a:pt x="416290" y="139013"/>
                      <a:pt x="416290" y="136147"/>
                      <a:pt x="417725" y="134713"/>
                    </a:cubicBezTo>
                    <a:cubicBezTo>
                      <a:pt x="419161" y="130413"/>
                      <a:pt x="423467" y="127547"/>
                      <a:pt x="427774" y="127547"/>
                    </a:cubicBezTo>
                    <a:lnTo>
                      <a:pt x="427774" y="110346"/>
                    </a:lnTo>
                    <a:cubicBezTo>
                      <a:pt x="420596" y="110346"/>
                      <a:pt x="414854" y="104613"/>
                      <a:pt x="414854" y="97446"/>
                    </a:cubicBezTo>
                    <a:cubicBezTo>
                      <a:pt x="414854" y="96013"/>
                      <a:pt x="416290" y="96013"/>
                      <a:pt x="416290" y="94579"/>
                    </a:cubicBezTo>
                    <a:lnTo>
                      <a:pt x="400500" y="85979"/>
                    </a:lnTo>
                    <a:cubicBezTo>
                      <a:pt x="397629" y="88846"/>
                      <a:pt x="393322" y="90279"/>
                      <a:pt x="390451" y="90279"/>
                    </a:cubicBezTo>
                    <a:cubicBezTo>
                      <a:pt x="387580" y="90279"/>
                      <a:pt x="386145" y="88846"/>
                      <a:pt x="383274" y="88846"/>
                    </a:cubicBezTo>
                    <a:cubicBezTo>
                      <a:pt x="381838" y="87412"/>
                      <a:pt x="380403" y="84546"/>
                      <a:pt x="378967" y="83112"/>
                    </a:cubicBezTo>
                    <a:close/>
                    <a:moveTo>
                      <a:pt x="390451" y="70212"/>
                    </a:moveTo>
                    <a:cubicBezTo>
                      <a:pt x="387580" y="70212"/>
                      <a:pt x="386145" y="70212"/>
                      <a:pt x="384709" y="73079"/>
                    </a:cubicBezTo>
                    <a:cubicBezTo>
                      <a:pt x="383274" y="75946"/>
                      <a:pt x="384709" y="80246"/>
                      <a:pt x="387580" y="81679"/>
                    </a:cubicBezTo>
                    <a:cubicBezTo>
                      <a:pt x="390451" y="83112"/>
                      <a:pt x="394758" y="81679"/>
                      <a:pt x="396193" y="78812"/>
                    </a:cubicBezTo>
                    <a:cubicBezTo>
                      <a:pt x="396193" y="77379"/>
                      <a:pt x="397629" y="75946"/>
                      <a:pt x="396193" y="74512"/>
                    </a:cubicBezTo>
                    <a:cubicBezTo>
                      <a:pt x="396193" y="73079"/>
                      <a:pt x="394758" y="71646"/>
                      <a:pt x="393322" y="70212"/>
                    </a:cubicBezTo>
                    <a:cubicBezTo>
                      <a:pt x="391887" y="70212"/>
                      <a:pt x="391887" y="70212"/>
                      <a:pt x="390451" y="70212"/>
                    </a:cubicBezTo>
                    <a:close/>
                    <a:moveTo>
                      <a:pt x="390451" y="61612"/>
                    </a:moveTo>
                    <a:cubicBezTo>
                      <a:pt x="393322" y="61612"/>
                      <a:pt x="394758" y="63045"/>
                      <a:pt x="397629" y="64479"/>
                    </a:cubicBezTo>
                    <a:cubicBezTo>
                      <a:pt x="400500" y="65912"/>
                      <a:pt x="403370" y="68779"/>
                      <a:pt x="403370" y="73079"/>
                    </a:cubicBezTo>
                    <a:cubicBezTo>
                      <a:pt x="404806" y="74512"/>
                      <a:pt x="404806" y="77379"/>
                      <a:pt x="403370" y="78812"/>
                    </a:cubicBezTo>
                    <a:lnTo>
                      <a:pt x="419161" y="88846"/>
                    </a:lnTo>
                    <a:cubicBezTo>
                      <a:pt x="422032" y="84546"/>
                      <a:pt x="424903" y="83112"/>
                      <a:pt x="429209" y="83112"/>
                    </a:cubicBezTo>
                    <a:cubicBezTo>
                      <a:pt x="433516" y="83112"/>
                      <a:pt x="436387" y="84546"/>
                      <a:pt x="439258" y="87412"/>
                    </a:cubicBezTo>
                    <a:cubicBezTo>
                      <a:pt x="442129" y="90279"/>
                      <a:pt x="443564" y="93146"/>
                      <a:pt x="443564" y="97446"/>
                    </a:cubicBezTo>
                    <a:cubicBezTo>
                      <a:pt x="443564" y="103179"/>
                      <a:pt x="440693" y="107480"/>
                      <a:pt x="434951" y="110346"/>
                    </a:cubicBezTo>
                    <a:lnTo>
                      <a:pt x="436387" y="127547"/>
                    </a:lnTo>
                    <a:cubicBezTo>
                      <a:pt x="437822" y="128980"/>
                      <a:pt x="437822" y="130413"/>
                      <a:pt x="439258" y="130413"/>
                    </a:cubicBezTo>
                    <a:cubicBezTo>
                      <a:pt x="440693" y="133280"/>
                      <a:pt x="442129" y="134713"/>
                      <a:pt x="443564" y="137580"/>
                    </a:cubicBezTo>
                    <a:cubicBezTo>
                      <a:pt x="443564" y="139013"/>
                      <a:pt x="443564" y="141880"/>
                      <a:pt x="443564" y="144747"/>
                    </a:cubicBezTo>
                    <a:lnTo>
                      <a:pt x="457919" y="153347"/>
                    </a:lnTo>
                    <a:cubicBezTo>
                      <a:pt x="460790" y="150480"/>
                      <a:pt x="465096" y="147614"/>
                      <a:pt x="469403" y="147614"/>
                    </a:cubicBezTo>
                    <a:cubicBezTo>
                      <a:pt x="472274" y="147614"/>
                      <a:pt x="476580" y="150480"/>
                      <a:pt x="479451" y="151914"/>
                    </a:cubicBezTo>
                    <a:cubicBezTo>
                      <a:pt x="480887" y="154780"/>
                      <a:pt x="482322" y="159080"/>
                      <a:pt x="482322" y="161947"/>
                    </a:cubicBezTo>
                    <a:cubicBezTo>
                      <a:pt x="482322" y="167681"/>
                      <a:pt x="479451" y="171981"/>
                      <a:pt x="475145" y="174847"/>
                    </a:cubicBezTo>
                    <a:lnTo>
                      <a:pt x="475145" y="193481"/>
                    </a:lnTo>
                    <a:cubicBezTo>
                      <a:pt x="479451" y="194914"/>
                      <a:pt x="482322" y="200648"/>
                      <a:pt x="482322" y="206381"/>
                    </a:cubicBezTo>
                    <a:cubicBezTo>
                      <a:pt x="482322" y="213548"/>
                      <a:pt x="476580" y="219282"/>
                      <a:pt x="469403" y="219282"/>
                    </a:cubicBezTo>
                    <a:cubicBezTo>
                      <a:pt x="465096" y="219282"/>
                      <a:pt x="462225" y="217848"/>
                      <a:pt x="459354" y="216415"/>
                    </a:cubicBezTo>
                    <a:lnTo>
                      <a:pt x="444999" y="225015"/>
                    </a:lnTo>
                    <a:cubicBezTo>
                      <a:pt x="444999" y="227882"/>
                      <a:pt x="444999" y="230748"/>
                      <a:pt x="443564" y="233615"/>
                    </a:cubicBezTo>
                    <a:cubicBezTo>
                      <a:pt x="440693" y="237915"/>
                      <a:pt x="436387" y="239349"/>
                      <a:pt x="430645" y="239349"/>
                    </a:cubicBezTo>
                    <a:cubicBezTo>
                      <a:pt x="427774" y="239349"/>
                      <a:pt x="426338" y="239349"/>
                      <a:pt x="423467" y="237915"/>
                    </a:cubicBezTo>
                    <a:cubicBezTo>
                      <a:pt x="420596" y="236482"/>
                      <a:pt x="417725" y="233615"/>
                      <a:pt x="417725" y="229315"/>
                    </a:cubicBezTo>
                    <a:cubicBezTo>
                      <a:pt x="416290" y="227882"/>
                      <a:pt x="416290" y="226448"/>
                      <a:pt x="416290" y="225015"/>
                    </a:cubicBezTo>
                    <a:lnTo>
                      <a:pt x="400500" y="214981"/>
                    </a:lnTo>
                    <a:cubicBezTo>
                      <a:pt x="397629" y="217848"/>
                      <a:pt x="394758" y="217848"/>
                      <a:pt x="391887" y="217848"/>
                    </a:cubicBezTo>
                    <a:cubicBezTo>
                      <a:pt x="389016" y="217848"/>
                      <a:pt x="384709" y="216415"/>
                      <a:pt x="383274" y="214981"/>
                    </a:cubicBezTo>
                    <a:lnTo>
                      <a:pt x="367483" y="223582"/>
                    </a:lnTo>
                    <a:cubicBezTo>
                      <a:pt x="367483" y="226448"/>
                      <a:pt x="367483" y="229315"/>
                      <a:pt x="366048" y="232182"/>
                    </a:cubicBezTo>
                    <a:cubicBezTo>
                      <a:pt x="363177" y="236482"/>
                      <a:pt x="358871" y="239349"/>
                      <a:pt x="353129" y="239349"/>
                    </a:cubicBezTo>
                    <a:cubicBezTo>
                      <a:pt x="351693" y="239349"/>
                      <a:pt x="348822" y="237915"/>
                      <a:pt x="347387" y="236482"/>
                    </a:cubicBezTo>
                    <a:cubicBezTo>
                      <a:pt x="343080" y="235049"/>
                      <a:pt x="341645" y="232182"/>
                      <a:pt x="340209" y="229315"/>
                    </a:cubicBezTo>
                    <a:cubicBezTo>
                      <a:pt x="340209" y="226448"/>
                      <a:pt x="340209" y="225015"/>
                      <a:pt x="340209" y="223582"/>
                    </a:cubicBezTo>
                    <a:lnTo>
                      <a:pt x="324419" y="214981"/>
                    </a:lnTo>
                    <a:cubicBezTo>
                      <a:pt x="321548" y="216415"/>
                      <a:pt x="318677" y="217848"/>
                      <a:pt x="315806" y="217848"/>
                    </a:cubicBezTo>
                    <a:cubicBezTo>
                      <a:pt x="312935" y="217848"/>
                      <a:pt x="311500" y="217848"/>
                      <a:pt x="308629" y="216415"/>
                    </a:cubicBezTo>
                    <a:cubicBezTo>
                      <a:pt x="305758" y="213548"/>
                      <a:pt x="302887" y="210681"/>
                      <a:pt x="302887" y="207815"/>
                    </a:cubicBezTo>
                    <a:cubicBezTo>
                      <a:pt x="301451" y="203515"/>
                      <a:pt x="301451" y="200648"/>
                      <a:pt x="304322" y="196348"/>
                    </a:cubicBezTo>
                    <a:cubicBezTo>
                      <a:pt x="305758" y="194914"/>
                      <a:pt x="308629" y="192048"/>
                      <a:pt x="311500" y="190614"/>
                    </a:cubicBezTo>
                    <a:lnTo>
                      <a:pt x="310064" y="173414"/>
                    </a:lnTo>
                    <a:cubicBezTo>
                      <a:pt x="308629" y="173414"/>
                      <a:pt x="307193" y="171981"/>
                      <a:pt x="304322" y="170547"/>
                    </a:cubicBezTo>
                    <a:lnTo>
                      <a:pt x="289967" y="180581"/>
                    </a:lnTo>
                    <a:lnTo>
                      <a:pt x="295709" y="192048"/>
                    </a:lnTo>
                    <a:lnTo>
                      <a:pt x="169387" y="256549"/>
                    </a:lnTo>
                    <a:lnTo>
                      <a:pt x="162210" y="388418"/>
                    </a:lnTo>
                    <a:lnTo>
                      <a:pt x="157903" y="388418"/>
                    </a:lnTo>
                    <a:lnTo>
                      <a:pt x="157903" y="405618"/>
                    </a:lnTo>
                    <a:lnTo>
                      <a:pt x="157903" y="417085"/>
                    </a:lnTo>
                    <a:lnTo>
                      <a:pt x="157903" y="547521"/>
                    </a:lnTo>
                    <a:lnTo>
                      <a:pt x="162210" y="547521"/>
                    </a:lnTo>
                    <a:lnTo>
                      <a:pt x="192355" y="554688"/>
                    </a:lnTo>
                    <a:lnTo>
                      <a:pt x="192355" y="580488"/>
                    </a:lnTo>
                    <a:lnTo>
                      <a:pt x="166516" y="580488"/>
                    </a:lnTo>
                    <a:lnTo>
                      <a:pt x="137806" y="576188"/>
                    </a:lnTo>
                    <a:lnTo>
                      <a:pt x="137806" y="580488"/>
                    </a:lnTo>
                    <a:lnTo>
                      <a:pt x="104790" y="580488"/>
                    </a:lnTo>
                    <a:lnTo>
                      <a:pt x="104790" y="550388"/>
                    </a:lnTo>
                    <a:lnTo>
                      <a:pt x="104790" y="547521"/>
                    </a:lnTo>
                    <a:lnTo>
                      <a:pt x="104790" y="417085"/>
                    </a:lnTo>
                    <a:lnTo>
                      <a:pt x="86129" y="417085"/>
                    </a:lnTo>
                    <a:lnTo>
                      <a:pt x="86129" y="547521"/>
                    </a:lnTo>
                    <a:lnTo>
                      <a:pt x="86129" y="550388"/>
                    </a:lnTo>
                    <a:lnTo>
                      <a:pt x="86129" y="580488"/>
                    </a:lnTo>
                    <a:lnTo>
                      <a:pt x="54548" y="580488"/>
                    </a:lnTo>
                    <a:lnTo>
                      <a:pt x="54548" y="576188"/>
                    </a:lnTo>
                    <a:lnTo>
                      <a:pt x="24403" y="580488"/>
                    </a:lnTo>
                    <a:lnTo>
                      <a:pt x="0" y="580488"/>
                    </a:lnTo>
                    <a:lnTo>
                      <a:pt x="0" y="554688"/>
                    </a:lnTo>
                    <a:lnTo>
                      <a:pt x="28710" y="547521"/>
                    </a:lnTo>
                    <a:lnTo>
                      <a:pt x="34452" y="547521"/>
                    </a:lnTo>
                    <a:lnTo>
                      <a:pt x="34452" y="417085"/>
                    </a:lnTo>
                    <a:lnTo>
                      <a:pt x="34452" y="405618"/>
                    </a:lnTo>
                    <a:lnTo>
                      <a:pt x="34452" y="388418"/>
                    </a:lnTo>
                    <a:lnTo>
                      <a:pt x="30145" y="388418"/>
                    </a:lnTo>
                    <a:lnTo>
                      <a:pt x="28710" y="361184"/>
                    </a:lnTo>
                    <a:lnTo>
                      <a:pt x="4306" y="361184"/>
                    </a:lnTo>
                    <a:lnTo>
                      <a:pt x="7177" y="230748"/>
                    </a:lnTo>
                    <a:lnTo>
                      <a:pt x="67468" y="219282"/>
                    </a:lnTo>
                    <a:lnTo>
                      <a:pt x="94742" y="252249"/>
                    </a:lnTo>
                    <a:lnTo>
                      <a:pt x="122016" y="219282"/>
                    </a:lnTo>
                    <a:lnTo>
                      <a:pt x="163645" y="219282"/>
                    </a:lnTo>
                    <a:lnTo>
                      <a:pt x="278484" y="159080"/>
                    </a:lnTo>
                    <a:lnTo>
                      <a:pt x="285661" y="171981"/>
                    </a:lnTo>
                    <a:lnTo>
                      <a:pt x="301451" y="161947"/>
                    </a:lnTo>
                    <a:cubicBezTo>
                      <a:pt x="301451" y="156214"/>
                      <a:pt x="302887" y="151914"/>
                      <a:pt x="307193" y="149047"/>
                    </a:cubicBezTo>
                    <a:cubicBezTo>
                      <a:pt x="310064" y="147614"/>
                      <a:pt x="312935" y="146180"/>
                      <a:pt x="314371" y="146180"/>
                    </a:cubicBezTo>
                    <a:cubicBezTo>
                      <a:pt x="317242" y="146180"/>
                      <a:pt x="320113" y="147614"/>
                      <a:pt x="322983" y="149047"/>
                    </a:cubicBezTo>
                    <a:lnTo>
                      <a:pt x="338774" y="139013"/>
                    </a:lnTo>
                    <a:cubicBezTo>
                      <a:pt x="338774" y="137580"/>
                      <a:pt x="340209" y="134713"/>
                      <a:pt x="340209" y="133280"/>
                    </a:cubicBezTo>
                    <a:cubicBezTo>
                      <a:pt x="343080" y="130413"/>
                      <a:pt x="345951" y="127547"/>
                      <a:pt x="348822" y="126113"/>
                    </a:cubicBezTo>
                    <a:lnTo>
                      <a:pt x="348822" y="108913"/>
                    </a:lnTo>
                    <a:cubicBezTo>
                      <a:pt x="344516" y="108913"/>
                      <a:pt x="340209" y="106046"/>
                      <a:pt x="338774" y="98879"/>
                    </a:cubicBezTo>
                    <a:cubicBezTo>
                      <a:pt x="337338" y="91713"/>
                      <a:pt x="341645" y="88846"/>
                      <a:pt x="341645" y="87412"/>
                    </a:cubicBezTo>
                    <a:cubicBezTo>
                      <a:pt x="343080" y="84546"/>
                      <a:pt x="348822" y="81679"/>
                      <a:pt x="353129" y="81679"/>
                    </a:cubicBezTo>
                    <a:cubicBezTo>
                      <a:pt x="356000" y="81679"/>
                      <a:pt x="358871" y="83112"/>
                      <a:pt x="360306" y="84546"/>
                    </a:cubicBezTo>
                    <a:lnTo>
                      <a:pt x="376096" y="75946"/>
                    </a:lnTo>
                    <a:cubicBezTo>
                      <a:pt x="376096" y="73079"/>
                      <a:pt x="377532" y="71646"/>
                      <a:pt x="378967" y="68779"/>
                    </a:cubicBezTo>
                    <a:cubicBezTo>
                      <a:pt x="380403" y="64479"/>
                      <a:pt x="384709" y="61612"/>
                      <a:pt x="390451" y="61612"/>
                    </a:cubicBezTo>
                    <a:close/>
                    <a:moveTo>
                      <a:pt x="94832" y="61612"/>
                    </a:moveTo>
                    <a:cubicBezTo>
                      <a:pt x="135271" y="61612"/>
                      <a:pt x="168054" y="94343"/>
                      <a:pt x="168054" y="134719"/>
                    </a:cubicBezTo>
                    <a:cubicBezTo>
                      <a:pt x="168054" y="175095"/>
                      <a:pt x="135271" y="207826"/>
                      <a:pt x="94832" y="207826"/>
                    </a:cubicBezTo>
                    <a:cubicBezTo>
                      <a:pt x="54393" y="207826"/>
                      <a:pt x="21610" y="175095"/>
                      <a:pt x="21610" y="134719"/>
                    </a:cubicBezTo>
                    <a:cubicBezTo>
                      <a:pt x="21610" y="94343"/>
                      <a:pt x="54393" y="61612"/>
                      <a:pt x="94832" y="61612"/>
                    </a:cubicBezTo>
                    <a:close/>
                    <a:moveTo>
                      <a:pt x="56095" y="0"/>
                    </a:moveTo>
                    <a:lnTo>
                      <a:pt x="600029" y="0"/>
                    </a:lnTo>
                    <a:lnTo>
                      <a:pt x="600029" y="364156"/>
                    </a:lnTo>
                    <a:lnTo>
                      <a:pt x="180956" y="364156"/>
                    </a:lnTo>
                    <a:lnTo>
                      <a:pt x="182391" y="339783"/>
                    </a:lnTo>
                    <a:lnTo>
                      <a:pt x="574196" y="339783"/>
                    </a:lnTo>
                    <a:lnTo>
                      <a:pt x="574196" y="24373"/>
                    </a:lnTo>
                    <a:lnTo>
                      <a:pt x="80493" y="24373"/>
                    </a:lnTo>
                    <a:lnTo>
                      <a:pt x="80493" y="48745"/>
                    </a:lnTo>
                    <a:lnTo>
                      <a:pt x="56095" y="573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0" name="文本框 19"/>
            <p:cNvSpPr txBox="1"/>
            <p:nvPr/>
          </p:nvSpPr>
          <p:spPr>
            <a:xfrm>
              <a:off x="1742224" y="3507362"/>
              <a:ext cx="1245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输入标题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32623" y="3894556"/>
              <a:ext cx="2464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The Background and Significance of Topic Selection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597528" y="2280600"/>
            <a:ext cx="2464905" cy="2555148"/>
            <a:chOff x="3597528" y="2280600"/>
            <a:chExt cx="2464905" cy="2555148"/>
          </a:xfrm>
        </p:grpSpPr>
        <p:grpSp>
          <p:nvGrpSpPr>
            <p:cNvPr id="17" name="组合 16"/>
            <p:cNvGrpSpPr/>
            <p:nvPr/>
          </p:nvGrpSpPr>
          <p:grpSpPr>
            <a:xfrm>
              <a:off x="4293703" y="2280600"/>
              <a:ext cx="1126435" cy="1126435"/>
              <a:chOff x="4055164" y="2673626"/>
              <a:chExt cx="1510748" cy="1510748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055164" y="2673626"/>
                <a:ext cx="1510748" cy="1510748"/>
              </a:xfrm>
              <a:prstGeom prst="ellipse">
                <a:avLst/>
              </a:prstGeom>
              <a:solidFill>
                <a:srgbClr val="82318E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physics-note-pad_71335"/>
              <p:cNvSpPr>
                <a:spLocks noChangeAspect="1"/>
              </p:cNvSpPr>
              <p:nvPr/>
            </p:nvSpPr>
            <p:spPr bwMode="auto">
              <a:xfrm>
                <a:off x="4505733" y="2968897"/>
                <a:ext cx="592402" cy="867851"/>
              </a:xfrm>
              <a:custGeom>
                <a:avLst/>
                <a:gdLst>
                  <a:gd name="connsiteX0" fmla="*/ 242858 w 414925"/>
                  <a:gd name="connsiteY0" fmla="*/ 318744 h 607851"/>
                  <a:gd name="connsiteX1" fmla="*/ 301484 w 414925"/>
                  <a:gd name="connsiteY1" fmla="*/ 318744 h 607851"/>
                  <a:gd name="connsiteX2" fmla="*/ 317968 w 414925"/>
                  <a:gd name="connsiteY2" fmla="*/ 335192 h 607851"/>
                  <a:gd name="connsiteX3" fmla="*/ 317968 w 414925"/>
                  <a:gd name="connsiteY3" fmla="*/ 341742 h 607851"/>
                  <a:gd name="connsiteX4" fmla="*/ 301484 w 414925"/>
                  <a:gd name="connsiteY4" fmla="*/ 358190 h 607851"/>
                  <a:gd name="connsiteX5" fmla="*/ 242858 w 414925"/>
                  <a:gd name="connsiteY5" fmla="*/ 358190 h 607851"/>
                  <a:gd name="connsiteX6" fmla="*/ 226374 w 414925"/>
                  <a:gd name="connsiteY6" fmla="*/ 341742 h 607851"/>
                  <a:gd name="connsiteX7" fmla="*/ 226374 w 414925"/>
                  <a:gd name="connsiteY7" fmla="*/ 335192 h 607851"/>
                  <a:gd name="connsiteX8" fmla="*/ 242858 w 414925"/>
                  <a:gd name="connsiteY8" fmla="*/ 318744 h 607851"/>
                  <a:gd name="connsiteX9" fmla="*/ 242858 w 414925"/>
                  <a:gd name="connsiteY9" fmla="*/ 240487 h 607851"/>
                  <a:gd name="connsiteX10" fmla="*/ 301484 w 414925"/>
                  <a:gd name="connsiteY10" fmla="*/ 240487 h 607851"/>
                  <a:gd name="connsiteX11" fmla="*/ 317968 w 414925"/>
                  <a:gd name="connsiteY11" fmla="*/ 256965 h 607851"/>
                  <a:gd name="connsiteX12" fmla="*/ 317968 w 414925"/>
                  <a:gd name="connsiteY12" fmla="*/ 263526 h 607851"/>
                  <a:gd name="connsiteX13" fmla="*/ 301484 w 414925"/>
                  <a:gd name="connsiteY13" fmla="*/ 280004 h 607851"/>
                  <a:gd name="connsiteX14" fmla="*/ 242858 w 414925"/>
                  <a:gd name="connsiteY14" fmla="*/ 280004 h 607851"/>
                  <a:gd name="connsiteX15" fmla="*/ 226374 w 414925"/>
                  <a:gd name="connsiteY15" fmla="*/ 263526 h 607851"/>
                  <a:gd name="connsiteX16" fmla="*/ 226374 w 414925"/>
                  <a:gd name="connsiteY16" fmla="*/ 256965 h 607851"/>
                  <a:gd name="connsiteX17" fmla="*/ 242858 w 414925"/>
                  <a:gd name="connsiteY17" fmla="*/ 240487 h 607851"/>
                  <a:gd name="connsiteX18" fmla="*/ 107509 w 414925"/>
                  <a:gd name="connsiteY18" fmla="*/ 204993 h 607851"/>
                  <a:gd name="connsiteX19" fmla="*/ 132414 w 414925"/>
                  <a:gd name="connsiteY19" fmla="*/ 204993 h 607851"/>
                  <a:gd name="connsiteX20" fmla="*/ 170519 w 414925"/>
                  <a:gd name="connsiteY20" fmla="*/ 204993 h 607851"/>
                  <a:gd name="connsiteX21" fmla="*/ 186998 w 414925"/>
                  <a:gd name="connsiteY21" fmla="*/ 221456 h 607851"/>
                  <a:gd name="connsiteX22" fmla="*/ 186998 w 414925"/>
                  <a:gd name="connsiteY22" fmla="*/ 229873 h 607851"/>
                  <a:gd name="connsiteX23" fmla="*/ 170519 w 414925"/>
                  <a:gd name="connsiteY23" fmla="*/ 246336 h 607851"/>
                  <a:gd name="connsiteX24" fmla="*/ 132414 w 414925"/>
                  <a:gd name="connsiteY24" fmla="*/ 246336 h 607851"/>
                  <a:gd name="connsiteX25" fmla="*/ 132414 w 414925"/>
                  <a:gd name="connsiteY25" fmla="*/ 278666 h 607851"/>
                  <a:gd name="connsiteX26" fmla="*/ 170519 w 414925"/>
                  <a:gd name="connsiteY26" fmla="*/ 278666 h 607851"/>
                  <a:gd name="connsiteX27" fmla="*/ 186998 w 414925"/>
                  <a:gd name="connsiteY27" fmla="*/ 295128 h 607851"/>
                  <a:gd name="connsiteX28" fmla="*/ 186998 w 414925"/>
                  <a:gd name="connsiteY28" fmla="*/ 303621 h 607851"/>
                  <a:gd name="connsiteX29" fmla="*/ 170519 w 414925"/>
                  <a:gd name="connsiteY29" fmla="*/ 320083 h 607851"/>
                  <a:gd name="connsiteX30" fmla="*/ 132414 w 414925"/>
                  <a:gd name="connsiteY30" fmla="*/ 320083 h 607851"/>
                  <a:gd name="connsiteX31" fmla="*/ 132414 w 414925"/>
                  <a:gd name="connsiteY31" fmla="*/ 352413 h 607851"/>
                  <a:gd name="connsiteX32" fmla="*/ 170519 w 414925"/>
                  <a:gd name="connsiteY32" fmla="*/ 352413 h 607851"/>
                  <a:gd name="connsiteX33" fmla="*/ 186998 w 414925"/>
                  <a:gd name="connsiteY33" fmla="*/ 368876 h 607851"/>
                  <a:gd name="connsiteX34" fmla="*/ 186998 w 414925"/>
                  <a:gd name="connsiteY34" fmla="*/ 377293 h 607851"/>
                  <a:gd name="connsiteX35" fmla="*/ 170519 w 414925"/>
                  <a:gd name="connsiteY35" fmla="*/ 393756 h 607851"/>
                  <a:gd name="connsiteX36" fmla="*/ 132414 w 414925"/>
                  <a:gd name="connsiteY36" fmla="*/ 393756 h 607851"/>
                  <a:gd name="connsiteX37" fmla="*/ 107509 w 414925"/>
                  <a:gd name="connsiteY37" fmla="*/ 393756 h 607851"/>
                  <a:gd name="connsiteX38" fmla="*/ 91029 w 414925"/>
                  <a:gd name="connsiteY38" fmla="*/ 377293 h 607851"/>
                  <a:gd name="connsiteX39" fmla="*/ 91029 w 414925"/>
                  <a:gd name="connsiteY39" fmla="*/ 352413 h 607851"/>
                  <a:gd name="connsiteX40" fmla="*/ 91029 w 414925"/>
                  <a:gd name="connsiteY40" fmla="*/ 246336 h 607851"/>
                  <a:gd name="connsiteX41" fmla="*/ 91029 w 414925"/>
                  <a:gd name="connsiteY41" fmla="*/ 221456 h 607851"/>
                  <a:gd name="connsiteX42" fmla="*/ 107509 w 414925"/>
                  <a:gd name="connsiteY42" fmla="*/ 204993 h 607851"/>
                  <a:gd name="connsiteX43" fmla="*/ 19844 w 414925"/>
                  <a:gd name="connsiteY43" fmla="*/ 93499 h 607851"/>
                  <a:gd name="connsiteX44" fmla="*/ 61321 w 414925"/>
                  <a:gd name="connsiteY44" fmla="*/ 93499 h 607851"/>
                  <a:gd name="connsiteX45" fmla="*/ 61321 w 414925"/>
                  <a:gd name="connsiteY45" fmla="*/ 138342 h 607851"/>
                  <a:gd name="connsiteX46" fmla="*/ 61321 w 414925"/>
                  <a:gd name="connsiteY46" fmla="*/ 139608 h 607851"/>
                  <a:gd name="connsiteX47" fmla="*/ 38344 w 414925"/>
                  <a:gd name="connsiteY47" fmla="*/ 139608 h 607851"/>
                  <a:gd name="connsiteX48" fmla="*/ 38344 w 414925"/>
                  <a:gd name="connsiteY48" fmla="*/ 470194 h 607851"/>
                  <a:gd name="connsiteX49" fmla="*/ 376581 w 414925"/>
                  <a:gd name="connsiteY49" fmla="*/ 470194 h 607851"/>
                  <a:gd name="connsiteX50" fmla="*/ 376581 w 414925"/>
                  <a:gd name="connsiteY50" fmla="*/ 139608 h 607851"/>
                  <a:gd name="connsiteX51" fmla="*/ 353604 w 414925"/>
                  <a:gd name="connsiteY51" fmla="*/ 139608 h 607851"/>
                  <a:gd name="connsiteX52" fmla="*/ 353604 w 414925"/>
                  <a:gd name="connsiteY52" fmla="*/ 138342 h 607851"/>
                  <a:gd name="connsiteX53" fmla="*/ 353604 w 414925"/>
                  <a:gd name="connsiteY53" fmla="*/ 93499 h 607851"/>
                  <a:gd name="connsiteX54" fmla="*/ 395081 w 414925"/>
                  <a:gd name="connsiteY54" fmla="*/ 93499 h 607851"/>
                  <a:gd name="connsiteX55" fmla="*/ 414925 w 414925"/>
                  <a:gd name="connsiteY55" fmla="*/ 113313 h 607851"/>
                  <a:gd name="connsiteX56" fmla="*/ 414925 w 414925"/>
                  <a:gd name="connsiteY56" fmla="*/ 588111 h 607851"/>
                  <a:gd name="connsiteX57" fmla="*/ 395081 w 414925"/>
                  <a:gd name="connsiteY57" fmla="*/ 607851 h 607851"/>
                  <a:gd name="connsiteX58" fmla="*/ 19844 w 414925"/>
                  <a:gd name="connsiteY58" fmla="*/ 607851 h 607851"/>
                  <a:gd name="connsiteX59" fmla="*/ 0 w 414925"/>
                  <a:gd name="connsiteY59" fmla="*/ 588111 h 607851"/>
                  <a:gd name="connsiteX60" fmla="*/ 0 w 414925"/>
                  <a:gd name="connsiteY60" fmla="*/ 113313 h 607851"/>
                  <a:gd name="connsiteX61" fmla="*/ 19844 w 414925"/>
                  <a:gd name="connsiteY61" fmla="*/ 93499 h 607851"/>
                  <a:gd name="connsiteX62" fmla="*/ 207462 w 414925"/>
                  <a:gd name="connsiteY62" fmla="*/ 30537 h 607851"/>
                  <a:gd name="connsiteX63" fmla="*/ 199332 w 414925"/>
                  <a:gd name="connsiteY63" fmla="*/ 32622 h 607851"/>
                  <a:gd name="connsiteX64" fmla="*/ 190530 w 414925"/>
                  <a:gd name="connsiteY64" fmla="*/ 47369 h 607851"/>
                  <a:gd name="connsiteX65" fmla="*/ 207462 w 414925"/>
                  <a:gd name="connsiteY65" fmla="*/ 64276 h 607851"/>
                  <a:gd name="connsiteX66" fmla="*/ 224394 w 414925"/>
                  <a:gd name="connsiteY66" fmla="*/ 47369 h 607851"/>
                  <a:gd name="connsiteX67" fmla="*/ 215592 w 414925"/>
                  <a:gd name="connsiteY67" fmla="*/ 32622 h 607851"/>
                  <a:gd name="connsiteX68" fmla="*/ 207462 w 414925"/>
                  <a:gd name="connsiteY68" fmla="*/ 30537 h 607851"/>
                  <a:gd name="connsiteX69" fmla="*/ 207462 w 414925"/>
                  <a:gd name="connsiteY69" fmla="*/ 0 h 607851"/>
                  <a:gd name="connsiteX70" fmla="*/ 244533 w 414925"/>
                  <a:gd name="connsiteY70" fmla="*/ 17801 h 607851"/>
                  <a:gd name="connsiteX71" fmla="*/ 252588 w 414925"/>
                  <a:gd name="connsiteY71" fmla="*/ 32622 h 607851"/>
                  <a:gd name="connsiteX72" fmla="*/ 254900 w 414925"/>
                  <a:gd name="connsiteY72" fmla="*/ 47369 h 607851"/>
                  <a:gd name="connsiteX73" fmla="*/ 304129 w 414925"/>
                  <a:gd name="connsiteY73" fmla="*/ 47369 h 607851"/>
                  <a:gd name="connsiteX74" fmla="*/ 323895 w 414925"/>
                  <a:gd name="connsiteY74" fmla="*/ 67180 h 607851"/>
                  <a:gd name="connsiteX75" fmla="*/ 323895 w 414925"/>
                  <a:gd name="connsiteY75" fmla="*/ 93471 h 607851"/>
                  <a:gd name="connsiteX76" fmla="*/ 323895 w 414925"/>
                  <a:gd name="connsiteY76" fmla="*/ 138308 h 607851"/>
                  <a:gd name="connsiteX77" fmla="*/ 91029 w 414925"/>
                  <a:gd name="connsiteY77" fmla="*/ 138308 h 607851"/>
                  <a:gd name="connsiteX78" fmla="*/ 91029 w 414925"/>
                  <a:gd name="connsiteY78" fmla="*/ 93471 h 607851"/>
                  <a:gd name="connsiteX79" fmla="*/ 91029 w 414925"/>
                  <a:gd name="connsiteY79" fmla="*/ 67180 h 607851"/>
                  <a:gd name="connsiteX80" fmla="*/ 110795 w 414925"/>
                  <a:gd name="connsiteY80" fmla="*/ 47369 h 607851"/>
                  <a:gd name="connsiteX81" fmla="*/ 160024 w 414925"/>
                  <a:gd name="connsiteY81" fmla="*/ 47369 h 607851"/>
                  <a:gd name="connsiteX82" fmla="*/ 162336 w 414925"/>
                  <a:gd name="connsiteY82" fmla="*/ 32622 h 607851"/>
                  <a:gd name="connsiteX83" fmla="*/ 170391 w 414925"/>
                  <a:gd name="connsiteY83" fmla="*/ 17801 h 607851"/>
                  <a:gd name="connsiteX84" fmla="*/ 207462 w 414925"/>
                  <a:gd name="connsiteY84" fmla="*/ 0 h 607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414925" h="607851">
                    <a:moveTo>
                      <a:pt x="242858" y="318744"/>
                    </a:moveTo>
                    <a:lnTo>
                      <a:pt x="301484" y="318744"/>
                    </a:lnTo>
                    <a:cubicBezTo>
                      <a:pt x="310584" y="318744"/>
                      <a:pt x="317968" y="326112"/>
                      <a:pt x="317968" y="335192"/>
                    </a:cubicBezTo>
                    <a:lnTo>
                      <a:pt x="317968" y="341742"/>
                    </a:lnTo>
                    <a:cubicBezTo>
                      <a:pt x="317968" y="350822"/>
                      <a:pt x="310584" y="358190"/>
                      <a:pt x="301484" y="358190"/>
                    </a:cubicBezTo>
                    <a:lnTo>
                      <a:pt x="242858" y="358190"/>
                    </a:lnTo>
                    <a:cubicBezTo>
                      <a:pt x="233758" y="358190"/>
                      <a:pt x="226374" y="350822"/>
                      <a:pt x="226374" y="341742"/>
                    </a:cubicBezTo>
                    <a:lnTo>
                      <a:pt x="226374" y="335192"/>
                    </a:lnTo>
                    <a:cubicBezTo>
                      <a:pt x="226374" y="326112"/>
                      <a:pt x="233758" y="318744"/>
                      <a:pt x="242858" y="318744"/>
                    </a:cubicBezTo>
                    <a:close/>
                    <a:moveTo>
                      <a:pt x="242858" y="240487"/>
                    </a:moveTo>
                    <a:lnTo>
                      <a:pt x="301484" y="240487"/>
                    </a:lnTo>
                    <a:cubicBezTo>
                      <a:pt x="310584" y="240487"/>
                      <a:pt x="317968" y="247868"/>
                      <a:pt x="317968" y="256965"/>
                    </a:cubicBezTo>
                    <a:lnTo>
                      <a:pt x="317968" y="263526"/>
                    </a:lnTo>
                    <a:cubicBezTo>
                      <a:pt x="317968" y="272623"/>
                      <a:pt x="310584" y="280004"/>
                      <a:pt x="301484" y="280004"/>
                    </a:cubicBezTo>
                    <a:lnTo>
                      <a:pt x="242858" y="280004"/>
                    </a:lnTo>
                    <a:cubicBezTo>
                      <a:pt x="233758" y="280004"/>
                      <a:pt x="226374" y="272623"/>
                      <a:pt x="226374" y="263526"/>
                    </a:cubicBezTo>
                    <a:lnTo>
                      <a:pt x="226374" y="256965"/>
                    </a:lnTo>
                    <a:cubicBezTo>
                      <a:pt x="226374" y="247868"/>
                      <a:pt x="233758" y="240487"/>
                      <a:pt x="242858" y="240487"/>
                    </a:cubicBezTo>
                    <a:close/>
                    <a:moveTo>
                      <a:pt x="107509" y="204993"/>
                    </a:moveTo>
                    <a:lnTo>
                      <a:pt x="132414" y="204993"/>
                    </a:lnTo>
                    <a:lnTo>
                      <a:pt x="170519" y="204993"/>
                    </a:lnTo>
                    <a:cubicBezTo>
                      <a:pt x="179616" y="204993"/>
                      <a:pt x="186998" y="212368"/>
                      <a:pt x="186998" y="221456"/>
                    </a:cubicBezTo>
                    <a:lnTo>
                      <a:pt x="186998" y="229873"/>
                    </a:lnTo>
                    <a:cubicBezTo>
                      <a:pt x="186998" y="238961"/>
                      <a:pt x="179616" y="246336"/>
                      <a:pt x="170519" y="246336"/>
                    </a:cubicBezTo>
                    <a:lnTo>
                      <a:pt x="132414" y="246336"/>
                    </a:lnTo>
                    <a:lnTo>
                      <a:pt x="132414" y="278666"/>
                    </a:lnTo>
                    <a:lnTo>
                      <a:pt x="170519" y="278666"/>
                    </a:lnTo>
                    <a:cubicBezTo>
                      <a:pt x="179616" y="278666"/>
                      <a:pt x="186998" y="286040"/>
                      <a:pt x="186998" y="295128"/>
                    </a:cubicBezTo>
                    <a:lnTo>
                      <a:pt x="186998" y="303621"/>
                    </a:lnTo>
                    <a:cubicBezTo>
                      <a:pt x="186998" y="312709"/>
                      <a:pt x="179616" y="320083"/>
                      <a:pt x="170519" y="320083"/>
                    </a:cubicBezTo>
                    <a:lnTo>
                      <a:pt x="132414" y="320083"/>
                    </a:lnTo>
                    <a:lnTo>
                      <a:pt x="132414" y="352413"/>
                    </a:lnTo>
                    <a:lnTo>
                      <a:pt x="170519" y="352413"/>
                    </a:lnTo>
                    <a:cubicBezTo>
                      <a:pt x="179616" y="352413"/>
                      <a:pt x="186998" y="359788"/>
                      <a:pt x="186998" y="368876"/>
                    </a:cubicBezTo>
                    <a:lnTo>
                      <a:pt x="186998" y="377293"/>
                    </a:lnTo>
                    <a:cubicBezTo>
                      <a:pt x="186998" y="386381"/>
                      <a:pt x="179616" y="393756"/>
                      <a:pt x="170519" y="393756"/>
                    </a:cubicBezTo>
                    <a:lnTo>
                      <a:pt x="132414" y="393756"/>
                    </a:lnTo>
                    <a:lnTo>
                      <a:pt x="107509" y="393756"/>
                    </a:lnTo>
                    <a:cubicBezTo>
                      <a:pt x="98411" y="393756"/>
                      <a:pt x="91029" y="386381"/>
                      <a:pt x="91029" y="377293"/>
                    </a:cubicBezTo>
                    <a:lnTo>
                      <a:pt x="91029" y="352413"/>
                    </a:lnTo>
                    <a:lnTo>
                      <a:pt x="91029" y="246336"/>
                    </a:lnTo>
                    <a:lnTo>
                      <a:pt x="91029" y="221456"/>
                    </a:lnTo>
                    <a:cubicBezTo>
                      <a:pt x="91029" y="212368"/>
                      <a:pt x="98411" y="204993"/>
                      <a:pt x="107509" y="204993"/>
                    </a:cubicBezTo>
                    <a:close/>
                    <a:moveTo>
                      <a:pt x="19844" y="93499"/>
                    </a:moveTo>
                    <a:lnTo>
                      <a:pt x="61321" y="93499"/>
                    </a:lnTo>
                    <a:lnTo>
                      <a:pt x="61321" y="138342"/>
                    </a:lnTo>
                    <a:lnTo>
                      <a:pt x="61321" y="139608"/>
                    </a:lnTo>
                    <a:lnTo>
                      <a:pt x="38344" y="139608"/>
                    </a:lnTo>
                    <a:lnTo>
                      <a:pt x="38344" y="470194"/>
                    </a:lnTo>
                    <a:lnTo>
                      <a:pt x="376581" y="470194"/>
                    </a:lnTo>
                    <a:lnTo>
                      <a:pt x="376581" y="139608"/>
                    </a:lnTo>
                    <a:lnTo>
                      <a:pt x="353604" y="139608"/>
                    </a:lnTo>
                    <a:lnTo>
                      <a:pt x="353604" y="138342"/>
                    </a:lnTo>
                    <a:lnTo>
                      <a:pt x="353604" y="93499"/>
                    </a:lnTo>
                    <a:lnTo>
                      <a:pt x="395081" y="93499"/>
                    </a:lnTo>
                    <a:cubicBezTo>
                      <a:pt x="406048" y="93499"/>
                      <a:pt x="414925" y="102363"/>
                      <a:pt x="414925" y="113313"/>
                    </a:cubicBezTo>
                    <a:lnTo>
                      <a:pt x="414925" y="588111"/>
                    </a:lnTo>
                    <a:cubicBezTo>
                      <a:pt x="414925" y="598987"/>
                      <a:pt x="406048" y="607851"/>
                      <a:pt x="395081" y="607851"/>
                    </a:cubicBezTo>
                    <a:lnTo>
                      <a:pt x="19844" y="607851"/>
                    </a:lnTo>
                    <a:cubicBezTo>
                      <a:pt x="8877" y="607851"/>
                      <a:pt x="0" y="598987"/>
                      <a:pt x="0" y="588111"/>
                    </a:cubicBezTo>
                    <a:lnTo>
                      <a:pt x="0" y="113313"/>
                    </a:lnTo>
                    <a:cubicBezTo>
                      <a:pt x="0" y="102363"/>
                      <a:pt x="8877" y="93499"/>
                      <a:pt x="19844" y="93499"/>
                    </a:cubicBezTo>
                    <a:close/>
                    <a:moveTo>
                      <a:pt x="207462" y="30537"/>
                    </a:moveTo>
                    <a:cubicBezTo>
                      <a:pt x="204553" y="30537"/>
                      <a:pt x="201793" y="31281"/>
                      <a:pt x="199332" y="32622"/>
                    </a:cubicBezTo>
                    <a:cubicBezTo>
                      <a:pt x="194111" y="35452"/>
                      <a:pt x="190530" y="41038"/>
                      <a:pt x="190530" y="47369"/>
                    </a:cubicBezTo>
                    <a:cubicBezTo>
                      <a:pt x="190530" y="56753"/>
                      <a:pt x="198138" y="64276"/>
                      <a:pt x="207462" y="64276"/>
                    </a:cubicBezTo>
                    <a:cubicBezTo>
                      <a:pt x="216786" y="64276"/>
                      <a:pt x="224394" y="56753"/>
                      <a:pt x="224394" y="47369"/>
                    </a:cubicBezTo>
                    <a:cubicBezTo>
                      <a:pt x="224394" y="41038"/>
                      <a:pt x="220813" y="35452"/>
                      <a:pt x="215592" y="32622"/>
                    </a:cubicBezTo>
                    <a:cubicBezTo>
                      <a:pt x="213131" y="31281"/>
                      <a:pt x="210371" y="30537"/>
                      <a:pt x="207462" y="30537"/>
                    </a:cubicBezTo>
                    <a:close/>
                    <a:moveTo>
                      <a:pt x="207462" y="0"/>
                    </a:moveTo>
                    <a:cubicBezTo>
                      <a:pt x="222454" y="0"/>
                      <a:pt x="235806" y="6927"/>
                      <a:pt x="244533" y="17801"/>
                    </a:cubicBezTo>
                    <a:cubicBezTo>
                      <a:pt x="248038" y="22120"/>
                      <a:pt x="250798" y="27185"/>
                      <a:pt x="252588" y="32622"/>
                    </a:cubicBezTo>
                    <a:cubicBezTo>
                      <a:pt x="254080" y="37240"/>
                      <a:pt x="254900" y="42230"/>
                      <a:pt x="254900" y="47369"/>
                    </a:cubicBezTo>
                    <a:lnTo>
                      <a:pt x="304129" y="47369"/>
                    </a:lnTo>
                    <a:cubicBezTo>
                      <a:pt x="315019" y="47369"/>
                      <a:pt x="323895" y="56232"/>
                      <a:pt x="323895" y="67180"/>
                    </a:cubicBezTo>
                    <a:lnTo>
                      <a:pt x="323895" y="93471"/>
                    </a:lnTo>
                    <a:lnTo>
                      <a:pt x="323895" y="138308"/>
                    </a:lnTo>
                    <a:lnTo>
                      <a:pt x="91029" y="138308"/>
                    </a:lnTo>
                    <a:lnTo>
                      <a:pt x="91029" y="93471"/>
                    </a:lnTo>
                    <a:lnTo>
                      <a:pt x="91029" y="67180"/>
                    </a:lnTo>
                    <a:cubicBezTo>
                      <a:pt x="91029" y="56232"/>
                      <a:pt x="99905" y="47369"/>
                      <a:pt x="110795" y="47369"/>
                    </a:cubicBezTo>
                    <a:lnTo>
                      <a:pt x="160024" y="47369"/>
                    </a:lnTo>
                    <a:cubicBezTo>
                      <a:pt x="160024" y="42230"/>
                      <a:pt x="160844" y="37240"/>
                      <a:pt x="162336" y="32622"/>
                    </a:cubicBezTo>
                    <a:cubicBezTo>
                      <a:pt x="164126" y="27185"/>
                      <a:pt x="166886" y="22120"/>
                      <a:pt x="170391" y="17801"/>
                    </a:cubicBezTo>
                    <a:cubicBezTo>
                      <a:pt x="179118" y="6927"/>
                      <a:pt x="192470" y="0"/>
                      <a:pt x="2074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2" name="文本框 21"/>
            <p:cNvSpPr txBox="1"/>
            <p:nvPr/>
          </p:nvSpPr>
          <p:spPr>
            <a:xfrm>
              <a:off x="4207129" y="3525224"/>
              <a:ext cx="1245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输入标题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97528" y="3912418"/>
              <a:ext cx="2464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The Background and Significance of Topic Selection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2433" y="2280600"/>
            <a:ext cx="2464905" cy="2555148"/>
            <a:chOff x="6062433" y="2280600"/>
            <a:chExt cx="2464905" cy="2555148"/>
          </a:xfrm>
        </p:grpSpPr>
        <p:grpSp>
          <p:nvGrpSpPr>
            <p:cNvPr id="18" name="组合 17"/>
            <p:cNvGrpSpPr/>
            <p:nvPr/>
          </p:nvGrpSpPr>
          <p:grpSpPr>
            <a:xfrm>
              <a:off x="6785544" y="2280600"/>
              <a:ext cx="1126435" cy="1126435"/>
              <a:chOff x="6573076" y="2695161"/>
              <a:chExt cx="1510748" cy="151074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573076" y="2695161"/>
                <a:ext cx="1510748" cy="1510748"/>
              </a:xfrm>
              <a:prstGeom prst="ellipse">
                <a:avLst/>
              </a:prstGeom>
              <a:solidFill>
                <a:srgbClr val="82318E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mortarboard_229345"/>
              <p:cNvSpPr>
                <a:spLocks noChangeAspect="1"/>
              </p:cNvSpPr>
              <p:nvPr/>
            </p:nvSpPr>
            <p:spPr bwMode="auto">
              <a:xfrm>
                <a:off x="6937446" y="3106042"/>
                <a:ext cx="826741" cy="645915"/>
              </a:xfrm>
              <a:custGeom>
                <a:avLst/>
                <a:gdLst>
                  <a:gd name="connsiteX0" fmla="*/ 110880 w 607596"/>
                  <a:gd name="connsiteY0" fmla="*/ 307122 h 474702"/>
                  <a:gd name="connsiteX1" fmla="*/ 117999 w 607596"/>
                  <a:gd name="connsiteY1" fmla="*/ 307388 h 474702"/>
                  <a:gd name="connsiteX2" fmla="*/ 270804 w 607596"/>
                  <a:gd name="connsiteY2" fmla="*/ 405224 h 474702"/>
                  <a:gd name="connsiteX3" fmla="*/ 316102 w 607596"/>
                  <a:gd name="connsiteY3" fmla="*/ 405224 h 474702"/>
                  <a:gd name="connsiteX4" fmla="*/ 468907 w 607596"/>
                  <a:gd name="connsiteY4" fmla="*/ 307388 h 474702"/>
                  <a:gd name="connsiteX5" fmla="*/ 479675 w 607596"/>
                  <a:gd name="connsiteY5" fmla="*/ 313253 h 474702"/>
                  <a:gd name="connsiteX6" fmla="*/ 479675 w 607596"/>
                  <a:gd name="connsiteY6" fmla="*/ 404691 h 474702"/>
                  <a:gd name="connsiteX7" fmla="*/ 107231 w 607596"/>
                  <a:gd name="connsiteY7" fmla="*/ 404691 h 474702"/>
                  <a:gd name="connsiteX8" fmla="*/ 107231 w 607596"/>
                  <a:gd name="connsiteY8" fmla="*/ 313253 h 474702"/>
                  <a:gd name="connsiteX9" fmla="*/ 110880 w 607596"/>
                  <a:gd name="connsiteY9" fmla="*/ 307122 h 474702"/>
                  <a:gd name="connsiteX10" fmla="*/ 282138 w 607596"/>
                  <a:gd name="connsiteY10" fmla="*/ 3333 h 474702"/>
                  <a:gd name="connsiteX11" fmla="*/ 304744 w 607596"/>
                  <a:gd name="connsiteY11" fmla="*/ 3333 h 474702"/>
                  <a:gd name="connsiteX12" fmla="*/ 577358 w 607596"/>
                  <a:gd name="connsiteY12" fmla="*/ 177884 h 474702"/>
                  <a:gd name="connsiteX13" fmla="*/ 586971 w 607596"/>
                  <a:gd name="connsiteY13" fmla="*/ 195482 h 474702"/>
                  <a:gd name="connsiteX14" fmla="*/ 586971 w 607596"/>
                  <a:gd name="connsiteY14" fmla="*/ 356080 h 474702"/>
                  <a:gd name="connsiteX15" fmla="*/ 604593 w 607596"/>
                  <a:gd name="connsiteY15" fmla="*/ 383720 h 474702"/>
                  <a:gd name="connsiteX16" fmla="*/ 604593 w 607596"/>
                  <a:gd name="connsiteY16" fmla="*/ 404339 h 474702"/>
                  <a:gd name="connsiteX17" fmla="*/ 582253 w 607596"/>
                  <a:gd name="connsiteY17" fmla="*/ 439445 h 474702"/>
                  <a:gd name="connsiteX18" fmla="*/ 549768 w 607596"/>
                  <a:gd name="connsiteY18" fmla="*/ 439445 h 474702"/>
                  <a:gd name="connsiteX19" fmla="*/ 527428 w 607596"/>
                  <a:gd name="connsiteY19" fmla="*/ 404339 h 474702"/>
                  <a:gd name="connsiteX20" fmla="*/ 527428 w 607596"/>
                  <a:gd name="connsiteY20" fmla="*/ 383720 h 474702"/>
                  <a:gd name="connsiteX21" fmla="*/ 545050 w 607596"/>
                  <a:gd name="connsiteY21" fmla="*/ 356080 h 474702"/>
                  <a:gd name="connsiteX22" fmla="*/ 545050 w 607596"/>
                  <a:gd name="connsiteY22" fmla="*/ 233698 h 474702"/>
                  <a:gd name="connsiteX23" fmla="*/ 304744 w 607596"/>
                  <a:gd name="connsiteY23" fmla="*/ 387630 h 474702"/>
                  <a:gd name="connsiteX24" fmla="*/ 282138 w 607596"/>
                  <a:gd name="connsiteY24" fmla="*/ 387630 h 474702"/>
                  <a:gd name="connsiteX25" fmla="*/ 9612 w 607596"/>
                  <a:gd name="connsiteY25" fmla="*/ 213079 h 474702"/>
                  <a:gd name="connsiteX26" fmla="*/ 9612 w 607596"/>
                  <a:gd name="connsiteY26" fmla="*/ 177884 h 47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07596" h="474702">
                    <a:moveTo>
                      <a:pt x="110880" y="307122"/>
                    </a:moveTo>
                    <a:cubicBezTo>
                      <a:pt x="112993" y="305966"/>
                      <a:pt x="115686" y="305877"/>
                      <a:pt x="117999" y="307388"/>
                    </a:cubicBezTo>
                    <a:lnTo>
                      <a:pt x="270804" y="405224"/>
                    </a:lnTo>
                    <a:cubicBezTo>
                      <a:pt x="284598" y="414022"/>
                      <a:pt x="302308" y="414022"/>
                      <a:pt x="316102" y="405224"/>
                    </a:cubicBezTo>
                    <a:lnTo>
                      <a:pt x="468907" y="307388"/>
                    </a:lnTo>
                    <a:cubicBezTo>
                      <a:pt x="473534" y="304367"/>
                      <a:pt x="479675" y="307744"/>
                      <a:pt x="479675" y="313253"/>
                    </a:cubicBezTo>
                    <a:lnTo>
                      <a:pt x="479675" y="404691"/>
                    </a:lnTo>
                    <a:cubicBezTo>
                      <a:pt x="479675" y="498351"/>
                      <a:pt x="107231" y="497729"/>
                      <a:pt x="107231" y="404691"/>
                    </a:cubicBezTo>
                    <a:lnTo>
                      <a:pt x="107231" y="313253"/>
                    </a:lnTo>
                    <a:cubicBezTo>
                      <a:pt x="107231" y="310499"/>
                      <a:pt x="108766" y="308277"/>
                      <a:pt x="110880" y="307122"/>
                    </a:cubicBezTo>
                    <a:close/>
                    <a:moveTo>
                      <a:pt x="282138" y="3333"/>
                    </a:moveTo>
                    <a:cubicBezTo>
                      <a:pt x="289080" y="-1111"/>
                      <a:pt x="297891" y="-1111"/>
                      <a:pt x="304744" y="3333"/>
                    </a:cubicBezTo>
                    <a:lnTo>
                      <a:pt x="577358" y="177884"/>
                    </a:lnTo>
                    <a:cubicBezTo>
                      <a:pt x="583232" y="181617"/>
                      <a:pt x="586971" y="188194"/>
                      <a:pt x="586971" y="195482"/>
                    </a:cubicBezTo>
                    <a:lnTo>
                      <a:pt x="586971" y="356080"/>
                    </a:lnTo>
                    <a:lnTo>
                      <a:pt x="604593" y="383720"/>
                    </a:lnTo>
                    <a:cubicBezTo>
                      <a:pt x="608598" y="390030"/>
                      <a:pt x="608598" y="398029"/>
                      <a:pt x="604593" y="404339"/>
                    </a:cubicBezTo>
                    <a:lnTo>
                      <a:pt x="582253" y="439445"/>
                    </a:lnTo>
                    <a:cubicBezTo>
                      <a:pt x="574688" y="451265"/>
                      <a:pt x="557333" y="451354"/>
                      <a:pt x="549768" y="439445"/>
                    </a:cubicBezTo>
                    <a:lnTo>
                      <a:pt x="527428" y="404339"/>
                    </a:lnTo>
                    <a:cubicBezTo>
                      <a:pt x="523423" y="398029"/>
                      <a:pt x="523423" y="390030"/>
                      <a:pt x="527428" y="383720"/>
                    </a:cubicBezTo>
                    <a:lnTo>
                      <a:pt x="545050" y="356080"/>
                    </a:lnTo>
                    <a:lnTo>
                      <a:pt x="545050" y="233698"/>
                    </a:lnTo>
                    <a:lnTo>
                      <a:pt x="304744" y="387630"/>
                    </a:lnTo>
                    <a:cubicBezTo>
                      <a:pt x="297891" y="391985"/>
                      <a:pt x="289080" y="391985"/>
                      <a:pt x="282138" y="387630"/>
                    </a:cubicBezTo>
                    <a:lnTo>
                      <a:pt x="9612" y="213079"/>
                    </a:lnTo>
                    <a:cubicBezTo>
                      <a:pt x="-3204" y="204902"/>
                      <a:pt x="-3204" y="186061"/>
                      <a:pt x="9612" y="1778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4" name="文本框 23"/>
            <p:cNvSpPr txBox="1"/>
            <p:nvPr/>
          </p:nvSpPr>
          <p:spPr>
            <a:xfrm>
              <a:off x="6672034" y="3525224"/>
              <a:ext cx="1245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输入标题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62433" y="3912418"/>
              <a:ext cx="2464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The Background and Significance of Topic Selection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594905" y="2280600"/>
            <a:ext cx="2464905" cy="2557933"/>
            <a:chOff x="8594905" y="2280600"/>
            <a:chExt cx="2464905" cy="2557933"/>
          </a:xfrm>
        </p:grpSpPr>
        <p:grpSp>
          <p:nvGrpSpPr>
            <p:cNvPr id="19" name="组合 18"/>
            <p:cNvGrpSpPr/>
            <p:nvPr/>
          </p:nvGrpSpPr>
          <p:grpSpPr>
            <a:xfrm>
              <a:off x="9277385" y="2280600"/>
              <a:ext cx="1126435" cy="1126435"/>
              <a:chOff x="9090988" y="2695161"/>
              <a:chExt cx="1510748" cy="1510748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9090988" y="2695161"/>
                <a:ext cx="1510748" cy="1510748"/>
              </a:xfrm>
              <a:prstGeom prst="ellipse">
                <a:avLst/>
              </a:prstGeom>
              <a:solidFill>
                <a:srgbClr val="82318E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book-of-black-pages-with-white-text-lines-opened-in-the-middle_29310"/>
              <p:cNvSpPr>
                <a:spLocks noChangeAspect="1"/>
              </p:cNvSpPr>
              <p:nvPr/>
            </p:nvSpPr>
            <p:spPr bwMode="auto">
              <a:xfrm>
                <a:off x="9420660" y="3154174"/>
                <a:ext cx="887942" cy="584531"/>
              </a:xfrm>
              <a:custGeom>
                <a:avLst/>
                <a:gdLst>
                  <a:gd name="connsiteX0" fmla="*/ 424341 w 607145"/>
                  <a:gd name="connsiteY0" fmla="*/ 192546 h 399683"/>
                  <a:gd name="connsiteX1" fmla="*/ 374104 w 607145"/>
                  <a:gd name="connsiteY1" fmla="*/ 200647 h 399683"/>
                  <a:gd name="connsiteX2" fmla="*/ 369850 w 607145"/>
                  <a:gd name="connsiteY2" fmla="*/ 214854 h 399683"/>
                  <a:gd name="connsiteX3" fmla="*/ 384076 w 607145"/>
                  <a:gd name="connsiteY3" fmla="*/ 219247 h 399683"/>
                  <a:gd name="connsiteX4" fmla="*/ 400942 w 607145"/>
                  <a:gd name="connsiteY4" fmla="*/ 213975 h 399683"/>
                  <a:gd name="connsiteX5" fmla="*/ 498617 w 607145"/>
                  <a:gd name="connsiteY5" fmla="*/ 232429 h 399683"/>
                  <a:gd name="connsiteX6" fmla="*/ 539828 w 607145"/>
                  <a:gd name="connsiteY6" fmla="*/ 250443 h 399683"/>
                  <a:gd name="connsiteX7" fmla="*/ 544668 w 607145"/>
                  <a:gd name="connsiteY7" fmla="*/ 251615 h 399683"/>
                  <a:gd name="connsiteX8" fmla="*/ 554054 w 607145"/>
                  <a:gd name="connsiteY8" fmla="*/ 245903 h 399683"/>
                  <a:gd name="connsiteX9" fmla="*/ 549508 w 607145"/>
                  <a:gd name="connsiteY9" fmla="*/ 231843 h 399683"/>
                  <a:gd name="connsiteX10" fmla="*/ 424341 w 607145"/>
                  <a:gd name="connsiteY10" fmla="*/ 192546 h 399683"/>
                  <a:gd name="connsiteX11" fmla="*/ 179418 w 607145"/>
                  <a:gd name="connsiteY11" fmla="*/ 192544 h 399683"/>
                  <a:gd name="connsiteX12" fmla="*/ 54260 w 607145"/>
                  <a:gd name="connsiteY12" fmla="*/ 231696 h 399683"/>
                  <a:gd name="connsiteX13" fmla="*/ 49714 w 607145"/>
                  <a:gd name="connsiteY13" fmla="*/ 245903 h 399683"/>
                  <a:gd name="connsiteX14" fmla="*/ 59099 w 607145"/>
                  <a:gd name="connsiteY14" fmla="*/ 251615 h 399683"/>
                  <a:gd name="connsiteX15" fmla="*/ 63939 w 607145"/>
                  <a:gd name="connsiteY15" fmla="*/ 250443 h 399683"/>
                  <a:gd name="connsiteX16" fmla="*/ 105147 w 607145"/>
                  <a:gd name="connsiteY16" fmla="*/ 232429 h 399683"/>
                  <a:gd name="connsiteX17" fmla="*/ 202962 w 607145"/>
                  <a:gd name="connsiteY17" fmla="*/ 213975 h 399683"/>
                  <a:gd name="connsiteX18" fmla="*/ 219680 w 607145"/>
                  <a:gd name="connsiteY18" fmla="*/ 219247 h 399683"/>
                  <a:gd name="connsiteX19" fmla="*/ 233905 w 607145"/>
                  <a:gd name="connsiteY19" fmla="*/ 214854 h 399683"/>
                  <a:gd name="connsiteX20" fmla="*/ 229652 w 607145"/>
                  <a:gd name="connsiteY20" fmla="*/ 200647 h 399683"/>
                  <a:gd name="connsiteX21" fmla="*/ 179418 w 607145"/>
                  <a:gd name="connsiteY21" fmla="*/ 192544 h 399683"/>
                  <a:gd name="connsiteX22" fmla="*/ 424341 w 607145"/>
                  <a:gd name="connsiteY22" fmla="*/ 126430 h 399683"/>
                  <a:gd name="connsiteX23" fmla="*/ 374104 w 607145"/>
                  <a:gd name="connsiteY23" fmla="*/ 134448 h 399683"/>
                  <a:gd name="connsiteX24" fmla="*/ 369850 w 607145"/>
                  <a:gd name="connsiteY24" fmla="*/ 148801 h 399683"/>
                  <a:gd name="connsiteX25" fmla="*/ 384076 w 607145"/>
                  <a:gd name="connsiteY25" fmla="*/ 153049 h 399683"/>
                  <a:gd name="connsiteX26" fmla="*/ 400942 w 607145"/>
                  <a:gd name="connsiteY26" fmla="*/ 147922 h 399683"/>
                  <a:gd name="connsiteX27" fmla="*/ 498617 w 607145"/>
                  <a:gd name="connsiteY27" fmla="*/ 166376 h 399683"/>
                  <a:gd name="connsiteX28" fmla="*/ 539828 w 607145"/>
                  <a:gd name="connsiteY28" fmla="*/ 184390 h 399683"/>
                  <a:gd name="connsiteX29" fmla="*/ 544668 w 607145"/>
                  <a:gd name="connsiteY29" fmla="*/ 185562 h 399683"/>
                  <a:gd name="connsiteX30" fmla="*/ 554054 w 607145"/>
                  <a:gd name="connsiteY30" fmla="*/ 179850 h 399683"/>
                  <a:gd name="connsiteX31" fmla="*/ 549508 w 607145"/>
                  <a:gd name="connsiteY31" fmla="*/ 165644 h 399683"/>
                  <a:gd name="connsiteX32" fmla="*/ 424341 w 607145"/>
                  <a:gd name="connsiteY32" fmla="*/ 126430 h 399683"/>
                  <a:gd name="connsiteX33" fmla="*/ 179418 w 607145"/>
                  <a:gd name="connsiteY33" fmla="*/ 126430 h 399683"/>
                  <a:gd name="connsiteX34" fmla="*/ 54260 w 607145"/>
                  <a:gd name="connsiteY34" fmla="*/ 165644 h 399683"/>
                  <a:gd name="connsiteX35" fmla="*/ 49714 w 607145"/>
                  <a:gd name="connsiteY35" fmla="*/ 179850 h 399683"/>
                  <a:gd name="connsiteX36" fmla="*/ 59099 w 607145"/>
                  <a:gd name="connsiteY36" fmla="*/ 185562 h 399683"/>
                  <a:gd name="connsiteX37" fmla="*/ 63939 w 607145"/>
                  <a:gd name="connsiteY37" fmla="*/ 184390 h 399683"/>
                  <a:gd name="connsiteX38" fmla="*/ 105147 w 607145"/>
                  <a:gd name="connsiteY38" fmla="*/ 166376 h 399683"/>
                  <a:gd name="connsiteX39" fmla="*/ 202962 w 607145"/>
                  <a:gd name="connsiteY39" fmla="*/ 147922 h 399683"/>
                  <a:gd name="connsiteX40" fmla="*/ 219680 w 607145"/>
                  <a:gd name="connsiteY40" fmla="*/ 153049 h 399683"/>
                  <a:gd name="connsiteX41" fmla="*/ 233905 w 607145"/>
                  <a:gd name="connsiteY41" fmla="*/ 148801 h 399683"/>
                  <a:gd name="connsiteX42" fmla="*/ 229652 w 607145"/>
                  <a:gd name="connsiteY42" fmla="*/ 134448 h 399683"/>
                  <a:gd name="connsiteX43" fmla="*/ 179418 w 607145"/>
                  <a:gd name="connsiteY43" fmla="*/ 126430 h 399683"/>
                  <a:gd name="connsiteX44" fmla="*/ 424341 w 607145"/>
                  <a:gd name="connsiteY44" fmla="*/ 60293 h 399683"/>
                  <a:gd name="connsiteX45" fmla="*/ 374104 w 607145"/>
                  <a:gd name="connsiteY45" fmla="*/ 68396 h 399683"/>
                  <a:gd name="connsiteX46" fmla="*/ 369850 w 607145"/>
                  <a:gd name="connsiteY46" fmla="*/ 82602 h 399683"/>
                  <a:gd name="connsiteX47" fmla="*/ 384076 w 607145"/>
                  <a:gd name="connsiteY47" fmla="*/ 86996 h 399683"/>
                  <a:gd name="connsiteX48" fmla="*/ 400942 w 607145"/>
                  <a:gd name="connsiteY48" fmla="*/ 81724 h 399683"/>
                  <a:gd name="connsiteX49" fmla="*/ 498471 w 607145"/>
                  <a:gd name="connsiteY49" fmla="*/ 100177 h 399683"/>
                  <a:gd name="connsiteX50" fmla="*/ 539828 w 607145"/>
                  <a:gd name="connsiteY50" fmla="*/ 118192 h 399683"/>
                  <a:gd name="connsiteX51" fmla="*/ 544668 w 607145"/>
                  <a:gd name="connsiteY51" fmla="*/ 119363 h 399683"/>
                  <a:gd name="connsiteX52" fmla="*/ 554054 w 607145"/>
                  <a:gd name="connsiteY52" fmla="*/ 113651 h 399683"/>
                  <a:gd name="connsiteX53" fmla="*/ 549508 w 607145"/>
                  <a:gd name="connsiteY53" fmla="*/ 99445 h 399683"/>
                  <a:gd name="connsiteX54" fmla="*/ 424341 w 607145"/>
                  <a:gd name="connsiteY54" fmla="*/ 60293 h 399683"/>
                  <a:gd name="connsiteX55" fmla="*/ 179418 w 607145"/>
                  <a:gd name="connsiteY55" fmla="*/ 60293 h 399683"/>
                  <a:gd name="connsiteX56" fmla="*/ 54260 w 607145"/>
                  <a:gd name="connsiteY56" fmla="*/ 99445 h 399683"/>
                  <a:gd name="connsiteX57" fmla="*/ 49714 w 607145"/>
                  <a:gd name="connsiteY57" fmla="*/ 113651 h 399683"/>
                  <a:gd name="connsiteX58" fmla="*/ 59099 w 607145"/>
                  <a:gd name="connsiteY58" fmla="*/ 119363 h 399683"/>
                  <a:gd name="connsiteX59" fmla="*/ 63939 w 607145"/>
                  <a:gd name="connsiteY59" fmla="*/ 118192 h 399683"/>
                  <a:gd name="connsiteX60" fmla="*/ 105147 w 607145"/>
                  <a:gd name="connsiteY60" fmla="*/ 100177 h 399683"/>
                  <a:gd name="connsiteX61" fmla="*/ 202962 w 607145"/>
                  <a:gd name="connsiteY61" fmla="*/ 81724 h 399683"/>
                  <a:gd name="connsiteX62" fmla="*/ 219680 w 607145"/>
                  <a:gd name="connsiteY62" fmla="*/ 86996 h 399683"/>
                  <a:gd name="connsiteX63" fmla="*/ 233905 w 607145"/>
                  <a:gd name="connsiteY63" fmla="*/ 82602 h 399683"/>
                  <a:gd name="connsiteX64" fmla="*/ 229652 w 607145"/>
                  <a:gd name="connsiteY64" fmla="*/ 68396 h 399683"/>
                  <a:gd name="connsiteX65" fmla="*/ 179418 w 607145"/>
                  <a:gd name="connsiteY65" fmla="*/ 60293 h 399683"/>
                  <a:gd name="connsiteX66" fmla="*/ 402115 w 607145"/>
                  <a:gd name="connsiteY66" fmla="*/ 0 h 399683"/>
                  <a:gd name="connsiteX67" fmla="*/ 607145 w 607145"/>
                  <a:gd name="connsiteY67" fmla="*/ 64295 h 399683"/>
                  <a:gd name="connsiteX68" fmla="*/ 607145 w 607145"/>
                  <a:gd name="connsiteY68" fmla="*/ 399683 h 399683"/>
                  <a:gd name="connsiteX69" fmla="*/ 398449 w 607145"/>
                  <a:gd name="connsiteY69" fmla="*/ 341686 h 399683"/>
                  <a:gd name="connsiteX70" fmla="*/ 315000 w 607145"/>
                  <a:gd name="connsiteY70" fmla="*/ 370538 h 399683"/>
                  <a:gd name="connsiteX71" fmla="*/ 313240 w 607145"/>
                  <a:gd name="connsiteY71" fmla="*/ 372296 h 399683"/>
                  <a:gd name="connsiteX72" fmla="*/ 313240 w 607145"/>
                  <a:gd name="connsiteY72" fmla="*/ 50235 h 399683"/>
                  <a:gd name="connsiteX73" fmla="*/ 314560 w 607145"/>
                  <a:gd name="connsiteY73" fmla="*/ 45988 h 399683"/>
                  <a:gd name="connsiteX74" fmla="*/ 402115 w 607145"/>
                  <a:gd name="connsiteY74" fmla="*/ 0 h 399683"/>
                  <a:gd name="connsiteX75" fmla="*/ 205015 w 607145"/>
                  <a:gd name="connsiteY75" fmla="*/ 0 h 399683"/>
                  <a:gd name="connsiteX76" fmla="*/ 292564 w 607145"/>
                  <a:gd name="connsiteY76" fmla="*/ 45988 h 399683"/>
                  <a:gd name="connsiteX77" fmla="*/ 292271 w 607145"/>
                  <a:gd name="connsiteY77" fmla="*/ 47013 h 399683"/>
                  <a:gd name="connsiteX78" fmla="*/ 292124 w 607145"/>
                  <a:gd name="connsiteY78" fmla="*/ 49064 h 399683"/>
                  <a:gd name="connsiteX79" fmla="*/ 292124 w 607145"/>
                  <a:gd name="connsiteY79" fmla="*/ 370538 h 399683"/>
                  <a:gd name="connsiteX80" fmla="*/ 208534 w 607145"/>
                  <a:gd name="connsiteY80" fmla="*/ 341686 h 399683"/>
                  <a:gd name="connsiteX81" fmla="*/ 0 w 607145"/>
                  <a:gd name="connsiteY81" fmla="*/ 399683 h 399683"/>
                  <a:gd name="connsiteX82" fmla="*/ 0 w 607145"/>
                  <a:gd name="connsiteY82" fmla="*/ 64295 h 399683"/>
                  <a:gd name="connsiteX83" fmla="*/ 205015 w 607145"/>
                  <a:gd name="connsiteY83" fmla="*/ 0 h 399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7145" h="399683">
                    <a:moveTo>
                      <a:pt x="424341" y="192546"/>
                    </a:moveTo>
                    <a:cubicBezTo>
                      <a:pt x="405663" y="191228"/>
                      <a:pt x="388037" y="193178"/>
                      <a:pt x="374104" y="200647"/>
                    </a:cubicBezTo>
                    <a:cubicBezTo>
                      <a:pt x="368970" y="203430"/>
                      <a:pt x="367064" y="209728"/>
                      <a:pt x="369850" y="214854"/>
                    </a:cubicBezTo>
                    <a:cubicBezTo>
                      <a:pt x="372637" y="219980"/>
                      <a:pt x="378943" y="221884"/>
                      <a:pt x="384076" y="219247"/>
                    </a:cubicBezTo>
                    <a:cubicBezTo>
                      <a:pt x="388916" y="216611"/>
                      <a:pt x="394636" y="215000"/>
                      <a:pt x="400942" y="213975"/>
                    </a:cubicBezTo>
                    <a:cubicBezTo>
                      <a:pt x="428514" y="209874"/>
                      <a:pt x="467379" y="220566"/>
                      <a:pt x="498617" y="232429"/>
                    </a:cubicBezTo>
                    <a:cubicBezTo>
                      <a:pt x="515630" y="238873"/>
                      <a:pt x="530442" y="245610"/>
                      <a:pt x="539828" y="250443"/>
                    </a:cubicBezTo>
                    <a:cubicBezTo>
                      <a:pt x="541442" y="251322"/>
                      <a:pt x="543055" y="251615"/>
                      <a:pt x="544668" y="251615"/>
                    </a:cubicBezTo>
                    <a:cubicBezTo>
                      <a:pt x="548481" y="251615"/>
                      <a:pt x="552148" y="249564"/>
                      <a:pt x="554054" y="245903"/>
                    </a:cubicBezTo>
                    <a:cubicBezTo>
                      <a:pt x="556694" y="240777"/>
                      <a:pt x="554641" y="234479"/>
                      <a:pt x="549508" y="231843"/>
                    </a:cubicBezTo>
                    <a:cubicBezTo>
                      <a:pt x="545878" y="229866"/>
                      <a:pt x="480376" y="196501"/>
                      <a:pt x="424341" y="192546"/>
                    </a:cubicBezTo>
                    <a:close/>
                    <a:moveTo>
                      <a:pt x="179418" y="192544"/>
                    </a:moveTo>
                    <a:cubicBezTo>
                      <a:pt x="123386" y="196492"/>
                      <a:pt x="57889" y="229829"/>
                      <a:pt x="54260" y="231696"/>
                    </a:cubicBezTo>
                    <a:cubicBezTo>
                      <a:pt x="49127" y="234479"/>
                      <a:pt x="47074" y="240777"/>
                      <a:pt x="49714" y="245903"/>
                    </a:cubicBezTo>
                    <a:cubicBezTo>
                      <a:pt x="51620" y="249564"/>
                      <a:pt x="55287" y="251615"/>
                      <a:pt x="59099" y="251615"/>
                    </a:cubicBezTo>
                    <a:cubicBezTo>
                      <a:pt x="60713" y="251615"/>
                      <a:pt x="62472" y="251322"/>
                      <a:pt x="63939" y="250443"/>
                    </a:cubicBezTo>
                    <a:cubicBezTo>
                      <a:pt x="73324" y="245610"/>
                      <a:pt x="88136" y="238873"/>
                      <a:pt x="105147" y="232429"/>
                    </a:cubicBezTo>
                    <a:cubicBezTo>
                      <a:pt x="136383" y="220566"/>
                      <a:pt x="175245" y="209874"/>
                      <a:pt x="202962" y="213975"/>
                    </a:cubicBezTo>
                    <a:cubicBezTo>
                      <a:pt x="209121" y="215000"/>
                      <a:pt x="214840" y="216611"/>
                      <a:pt x="219680" y="219247"/>
                    </a:cubicBezTo>
                    <a:cubicBezTo>
                      <a:pt x="224812" y="221884"/>
                      <a:pt x="231118" y="219980"/>
                      <a:pt x="233905" y="214854"/>
                    </a:cubicBezTo>
                    <a:cubicBezTo>
                      <a:pt x="236691" y="209728"/>
                      <a:pt x="234784" y="203430"/>
                      <a:pt x="229652" y="200647"/>
                    </a:cubicBezTo>
                    <a:cubicBezTo>
                      <a:pt x="215720" y="193178"/>
                      <a:pt x="198095" y="191228"/>
                      <a:pt x="179418" y="192544"/>
                    </a:cubicBezTo>
                    <a:close/>
                    <a:moveTo>
                      <a:pt x="424341" y="126430"/>
                    </a:moveTo>
                    <a:cubicBezTo>
                      <a:pt x="405663" y="125093"/>
                      <a:pt x="388037" y="127016"/>
                      <a:pt x="374104" y="134448"/>
                    </a:cubicBezTo>
                    <a:cubicBezTo>
                      <a:pt x="368970" y="137231"/>
                      <a:pt x="367064" y="143675"/>
                      <a:pt x="369850" y="148801"/>
                    </a:cubicBezTo>
                    <a:cubicBezTo>
                      <a:pt x="372637" y="153927"/>
                      <a:pt x="378943" y="155831"/>
                      <a:pt x="384076" y="153049"/>
                    </a:cubicBezTo>
                    <a:cubicBezTo>
                      <a:pt x="388916" y="150559"/>
                      <a:pt x="394636" y="148801"/>
                      <a:pt x="400942" y="147922"/>
                    </a:cubicBezTo>
                    <a:cubicBezTo>
                      <a:pt x="428514" y="143822"/>
                      <a:pt x="467379" y="154513"/>
                      <a:pt x="498617" y="166376"/>
                    </a:cubicBezTo>
                    <a:cubicBezTo>
                      <a:pt x="515630" y="172820"/>
                      <a:pt x="530442" y="179557"/>
                      <a:pt x="539828" y="184390"/>
                    </a:cubicBezTo>
                    <a:cubicBezTo>
                      <a:pt x="541442" y="185123"/>
                      <a:pt x="543055" y="185562"/>
                      <a:pt x="544668" y="185562"/>
                    </a:cubicBezTo>
                    <a:cubicBezTo>
                      <a:pt x="548481" y="185562"/>
                      <a:pt x="552148" y="183512"/>
                      <a:pt x="554054" y="179850"/>
                    </a:cubicBezTo>
                    <a:cubicBezTo>
                      <a:pt x="556694" y="174724"/>
                      <a:pt x="554641" y="168280"/>
                      <a:pt x="549508" y="165644"/>
                    </a:cubicBezTo>
                    <a:cubicBezTo>
                      <a:pt x="545878" y="163777"/>
                      <a:pt x="480376" y="130439"/>
                      <a:pt x="424341" y="126430"/>
                    </a:cubicBezTo>
                    <a:close/>
                    <a:moveTo>
                      <a:pt x="179418" y="126430"/>
                    </a:moveTo>
                    <a:cubicBezTo>
                      <a:pt x="123386" y="130439"/>
                      <a:pt x="57889" y="163777"/>
                      <a:pt x="54260" y="165644"/>
                    </a:cubicBezTo>
                    <a:cubicBezTo>
                      <a:pt x="49127" y="168280"/>
                      <a:pt x="47074" y="174724"/>
                      <a:pt x="49714" y="179850"/>
                    </a:cubicBezTo>
                    <a:cubicBezTo>
                      <a:pt x="51620" y="183512"/>
                      <a:pt x="55287" y="185562"/>
                      <a:pt x="59099" y="185562"/>
                    </a:cubicBezTo>
                    <a:cubicBezTo>
                      <a:pt x="60713" y="185562"/>
                      <a:pt x="62472" y="185123"/>
                      <a:pt x="63939" y="184390"/>
                    </a:cubicBezTo>
                    <a:cubicBezTo>
                      <a:pt x="73324" y="179557"/>
                      <a:pt x="88136" y="172820"/>
                      <a:pt x="105147" y="166376"/>
                    </a:cubicBezTo>
                    <a:cubicBezTo>
                      <a:pt x="136383" y="154513"/>
                      <a:pt x="175245" y="143675"/>
                      <a:pt x="202962" y="147922"/>
                    </a:cubicBezTo>
                    <a:cubicBezTo>
                      <a:pt x="209121" y="148801"/>
                      <a:pt x="214840" y="150412"/>
                      <a:pt x="219680" y="153049"/>
                    </a:cubicBezTo>
                    <a:cubicBezTo>
                      <a:pt x="224812" y="155831"/>
                      <a:pt x="231265" y="153927"/>
                      <a:pt x="233905" y="148801"/>
                    </a:cubicBezTo>
                    <a:cubicBezTo>
                      <a:pt x="236691" y="143675"/>
                      <a:pt x="234784" y="137231"/>
                      <a:pt x="229652" y="134448"/>
                    </a:cubicBezTo>
                    <a:cubicBezTo>
                      <a:pt x="215720" y="127016"/>
                      <a:pt x="198095" y="125093"/>
                      <a:pt x="179418" y="126430"/>
                    </a:cubicBezTo>
                    <a:close/>
                    <a:moveTo>
                      <a:pt x="424341" y="60293"/>
                    </a:moveTo>
                    <a:cubicBezTo>
                      <a:pt x="405663" y="58977"/>
                      <a:pt x="388037" y="60927"/>
                      <a:pt x="374104" y="68396"/>
                    </a:cubicBezTo>
                    <a:cubicBezTo>
                      <a:pt x="368970" y="71179"/>
                      <a:pt x="367064" y="77476"/>
                      <a:pt x="369850" y="82602"/>
                    </a:cubicBezTo>
                    <a:cubicBezTo>
                      <a:pt x="372637" y="87728"/>
                      <a:pt x="378943" y="89632"/>
                      <a:pt x="384076" y="86996"/>
                    </a:cubicBezTo>
                    <a:cubicBezTo>
                      <a:pt x="388916" y="84360"/>
                      <a:pt x="394636" y="82749"/>
                      <a:pt x="400942" y="81724"/>
                    </a:cubicBezTo>
                    <a:cubicBezTo>
                      <a:pt x="428514" y="77623"/>
                      <a:pt x="467379" y="88314"/>
                      <a:pt x="498471" y="100177"/>
                    </a:cubicBezTo>
                    <a:cubicBezTo>
                      <a:pt x="515630" y="106621"/>
                      <a:pt x="530442" y="113358"/>
                      <a:pt x="539828" y="118192"/>
                    </a:cubicBezTo>
                    <a:cubicBezTo>
                      <a:pt x="541442" y="119070"/>
                      <a:pt x="543055" y="119363"/>
                      <a:pt x="544668" y="119363"/>
                    </a:cubicBezTo>
                    <a:cubicBezTo>
                      <a:pt x="548481" y="119363"/>
                      <a:pt x="552148" y="117313"/>
                      <a:pt x="554054" y="113651"/>
                    </a:cubicBezTo>
                    <a:cubicBezTo>
                      <a:pt x="556694" y="108525"/>
                      <a:pt x="554641" y="102228"/>
                      <a:pt x="549508" y="99445"/>
                    </a:cubicBezTo>
                    <a:cubicBezTo>
                      <a:pt x="545878" y="97578"/>
                      <a:pt x="480376" y="64240"/>
                      <a:pt x="424341" y="60293"/>
                    </a:cubicBezTo>
                    <a:close/>
                    <a:moveTo>
                      <a:pt x="179418" y="60293"/>
                    </a:moveTo>
                    <a:cubicBezTo>
                      <a:pt x="123386" y="64240"/>
                      <a:pt x="57889" y="97578"/>
                      <a:pt x="54260" y="99445"/>
                    </a:cubicBezTo>
                    <a:cubicBezTo>
                      <a:pt x="49127" y="102228"/>
                      <a:pt x="47074" y="108525"/>
                      <a:pt x="49714" y="113651"/>
                    </a:cubicBezTo>
                    <a:cubicBezTo>
                      <a:pt x="51620" y="117313"/>
                      <a:pt x="55287" y="119363"/>
                      <a:pt x="59099" y="119363"/>
                    </a:cubicBezTo>
                    <a:cubicBezTo>
                      <a:pt x="60713" y="119363"/>
                      <a:pt x="62472" y="119070"/>
                      <a:pt x="63939" y="118192"/>
                    </a:cubicBezTo>
                    <a:cubicBezTo>
                      <a:pt x="73324" y="113358"/>
                      <a:pt x="88136" y="106621"/>
                      <a:pt x="105147" y="100177"/>
                    </a:cubicBezTo>
                    <a:cubicBezTo>
                      <a:pt x="136383" y="88314"/>
                      <a:pt x="175245" y="77623"/>
                      <a:pt x="202962" y="81724"/>
                    </a:cubicBezTo>
                    <a:cubicBezTo>
                      <a:pt x="209121" y="82749"/>
                      <a:pt x="214840" y="84360"/>
                      <a:pt x="219680" y="86996"/>
                    </a:cubicBezTo>
                    <a:cubicBezTo>
                      <a:pt x="224812" y="89632"/>
                      <a:pt x="231265" y="87728"/>
                      <a:pt x="233905" y="82602"/>
                    </a:cubicBezTo>
                    <a:cubicBezTo>
                      <a:pt x="236691" y="77476"/>
                      <a:pt x="234784" y="71179"/>
                      <a:pt x="229652" y="68396"/>
                    </a:cubicBezTo>
                    <a:cubicBezTo>
                      <a:pt x="215720" y="60927"/>
                      <a:pt x="198095" y="58977"/>
                      <a:pt x="179418" y="60293"/>
                    </a:cubicBezTo>
                    <a:close/>
                    <a:moveTo>
                      <a:pt x="402115" y="0"/>
                    </a:moveTo>
                    <a:cubicBezTo>
                      <a:pt x="454179" y="0"/>
                      <a:pt x="523109" y="21676"/>
                      <a:pt x="607145" y="64295"/>
                    </a:cubicBezTo>
                    <a:lnTo>
                      <a:pt x="607145" y="399683"/>
                    </a:lnTo>
                    <a:cubicBezTo>
                      <a:pt x="570187" y="382548"/>
                      <a:pt x="474858" y="341686"/>
                      <a:pt x="398449" y="341686"/>
                    </a:cubicBezTo>
                    <a:cubicBezTo>
                      <a:pt x="356944" y="341686"/>
                      <a:pt x="331132" y="353988"/>
                      <a:pt x="315000" y="370538"/>
                    </a:cubicBezTo>
                    <a:cubicBezTo>
                      <a:pt x="314413" y="371124"/>
                      <a:pt x="313827" y="371710"/>
                      <a:pt x="313240" y="372296"/>
                    </a:cubicBezTo>
                    <a:lnTo>
                      <a:pt x="313240" y="50235"/>
                    </a:lnTo>
                    <a:cubicBezTo>
                      <a:pt x="313387" y="49356"/>
                      <a:pt x="313827" y="47892"/>
                      <a:pt x="314560" y="45988"/>
                    </a:cubicBezTo>
                    <a:cubicBezTo>
                      <a:pt x="319400" y="33100"/>
                      <a:pt x="338319" y="0"/>
                      <a:pt x="402115" y="0"/>
                    </a:cubicBezTo>
                    <a:close/>
                    <a:moveTo>
                      <a:pt x="205015" y="0"/>
                    </a:moveTo>
                    <a:cubicBezTo>
                      <a:pt x="268954" y="0"/>
                      <a:pt x="287725" y="33246"/>
                      <a:pt x="292564" y="45988"/>
                    </a:cubicBezTo>
                    <a:cubicBezTo>
                      <a:pt x="292417" y="46574"/>
                      <a:pt x="292271" y="47013"/>
                      <a:pt x="292271" y="47013"/>
                    </a:cubicBezTo>
                    <a:cubicBezTo>
                      <a:pt x="292124" y="47745"/>
                      <a:pt x="292124" y="48331"/>
                      <a:pt x="292124" y="49064"/>
                    </a:cubicBezTo>
                    <a:lnTo>
                      <a:pt x="292124" y="370538"/>
                    </a:lnTo>
                    <a:cubicBezTo>
                      <a:pt x="275993" y="353988"/>
                      <a:pt x="250183" y="341686"/>
                      <a:pt x="208534" y="341686"/>
                    </a:cubicBezTo>
                    <a:cubicBezTo>
                      <a:pt x="132277" y="341686"/>
                      <a:pt x="36809" y="382548"/>
                      <a:pt x="0" y="399683"/>
                    </a:cubicBezTo>
                    <a:lnTo>
                      <a:pt x="0" y="64295"/>
                    </a:lnTo>
                    <a:cubicBezTo>
                      <a:pt x="84030" y="21676"/>
                      <a:pt x="152955" y="0"/>
                      <a:pt x="2050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6" name="文本框 25"/>
            <p:cNvSpPr txBox="1"/>
            <p:nvPr/>
          </p:nvSpPr>
          <p:spPr>
            <a:xfrm>
              <a:off x="9204506" y="3528009"/>
              <a:ext cx="1245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输入标题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594905" y="3915203"/>
              <a:ext cx="2464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The Background and Significance of Topic Selection</a:t>
              </a:r>
              <a:endParaRPr lang="zh-CN" altLang="en-US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132623" y="5284307"/>
            <a:ext cx="10064158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在此处添加你需要的文案，最好为标题的相关解释并有自己独特的语言风格。在此处添加你需要的文案，最好为标题的相关解释并有自己独特的语言风格。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3" name="文本框 2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2318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选题的背景及意义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The Background and Significance of Topic Selection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462052" y="0"/>
            <a:ext cx="2729948" cy="6858000"/>
            <a:chOff x="9462052" y="0"/>
            <a:chExt cx="2729948" cy="6858000"/>
          </a:xfrm>
        </p:grpSpPr>
        <p:sp>
          <p:nvSpPr>
            <p:cNvPr id="7" name="矩形 6"/>
            <p:cNvSpPr/>
            <p:nvPr/>
          </p:nvSpPr>
          <p:spPr>
            <a:xfrm>
              <a:off x="9462052" y="0"/>
              <a:ext cx="2729948" cy="6858000"/>
            </a:xfrm>
            <a:prstGeom prst="rect">
              <a:avLst/>
            </a:prstGeom>
            <a:solidFill>
              <a:srgbClr val="82318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earth-tool-for-education-with-maps_45166"/>
            <p:cNvSpPr>
              <a:spLocks noChangeAspect="1"/>
            </p:cNvSpPr>
            <p:nvPr/>
          </p:nvSpPr>
          <p:spPr bwMode="auto">
            <a:xfrm>
              <a:off x="10270413" y="1288057"/>
              <a:ext cx="1113226" cy="1110383"/>
            </a:xfrm>
            <a:custGeom>
              <a:avLst/>
              <a:gdLst>
                <a:gd name="connsiteX0" fmla="*/ 353905 w 608133"/>
                <a:gd name="connsiteY0" fmla="*/ 372216 h 606580"/>
                <a:gd name="connsiteX1" fmla="*/ 357698 w 608133"/>
                <a:gd name="connsiteY1" fmla="*/ 373425 h 606580"/>
                <a:gd name="connsiteX2" fmla="*/ 354188 w 608133"/>
                <a:gd name="connsiteY2" fmla="*/ 382408 h 606580"/>
                <a:gd name="connsiteX3" fmla="*/ 333146 w 608133"/>
                <a:gd name="connsiteY3" fmla="*/ 392715 h 606580"/>
                <a:gd name="connsiteX4" fmla="*/ 333146 w 608133"/>
                <a:gd name="connsiteY4" fmla="*/ 400756 h 606580"/>
                <a:gd name="connsiteX5" fmla="*/ 341831 w 608133"/>
                <a:gd name="connsiteY5" fmla="*/ 400756 h 606580"/>
                <a:gd name="connsiteX6" fmla="*/ 341831 w 608133"/>
                <a:gd name="connsiteY6" fmla="*/ 406245 h 606580"/>
                <a:gd name="connsiteX7" fmla="*/ 319097 w 608133"/>
                <a:gd name="connsiteY7" fmla="*/ 406245 h 606580"/>
                <a:gd name="connsiteX8" fmla="*/ 319097 w 608133"/>
                <a:gd name="connsiteY8" fmla="*/ 400756 h 606580"/>
                <a:gd name="connsiteX9" fmla="*/ 329187 w 608133"/>
                <a:gd name="connsiteY9" fmla="*/ 400756 h 606580"/>
                <a:gd name="connsiteX10" fmla="*/ 329187 w 608133"/>
                <a:gd name="connsiteY10" fmla="*/ 392715 h 606580"/>
                <a:gd name="connsiteX11" fmla="*/ 329187 w 608133"/>
                <a:gd name="connsiteY11" fmla="*/ 390162 h 606580"/>
                <a:gd name="connsiteX12" fmla="*/ 329187 w 608133"/>
                <a:gd name="connsiteY12" fmla="*/ 388631 h 606580"/>
                <a:gd name="connsiteX13" fmla="*/ 330464 w 608133"/>
                <a:gd name="connsiteY13" fmla="*/ 388758 h 606580"/>
                <a:gd name="connsiteX14" fmla="*/ 350484 w 608133"/>
                <a:gd name="connsiteY14" fmla="*/ 380430 h 606580"/>
                <a:gd name="connsiteX15" fmla="*/ 154231 w 608133"/>
                <a:gd name="connsiteY15" fmla="*/ 365050 h 606580"/>
                <a:gd name="connsiteX16" fmla="*/ 154668 w 608133"/>
                <a:gd name="connsiteY16" fmla="*/ 366964 h 606580"/>
                <a:gd name="connsiteX17" fmla="*/ 155372 w 608133"/>
                <a:gd name="connsiteY17" fmla="*/ 370090 h 606580"/>
                <a:gd name="connsiteX18" fmla="*/ 153754 w 608133"/>
                <a:gd name="connsiteY18" fmla="*/ 367178 h 606580"/>
                <a:gd name="connsiteX19" fmla="*/ 153213 w 608133"/>
                <a:gd name="connsiteY19" fmla="*/ 366194 h 606580"/>
                <a:gd name="connsiteX20" fmla="*/ 154228 w 608133"/>
                <a:gd name="connsiteY20" fmla="*/ 365035 h 606580"/>
                <a:gd name="connsiteX21" fmla="*/ 153198 w 608133"/>
                <a:gd name="connsiteY21" fmla="*/ 366178 h 606580"/>
                <a:gd name="connsiteX22" fmla="*/ 153754 w 608133"/>
                <a:gd name="connsiteY22" fmla="*/ 367178 h 606580"/>
                <a:gd name="connsiteX23" fmla="*/ 155385 w 608133"/>
                <a:gd name="connsiteY23" fmla="*/ 370149 h 606580"/>
                <a:gd name="connsiteX24" fmla="*/ 155372 w 608133"/>
                <a:gd name="connsiteY24" fmla="*/ 370090 h 606580"/>
                <a:gd name="connsiteX25" fmla="*/ 155386 w 608133"/>
                <a:gd name="connsiteY25" fmla="*/ 370116 h 606580"/>
                <a:gd name="connsiteX26" fmla="*/ 154668 w 608133"/>
                <a:gd name="connsiteY26" fmla="*/ 366964 h 606580"/>
                <a:gd name="connsiteX27" fmla="*/ 154235 w 608133"/>
                <a:gd name="connsiteY27" fmla="*/ 365045 h 606580"/>
                <a:gd name="connsiteX28" fmla="*/ 154231 w 608133"/>
                <a:gd name="connsiteY28" fmla="*/ 365050 h 606580"/>
                <a:gd name="connsiteX29" fmla="*/ 129357 w 608133"/>
                <a:gd name="connsiteY29" fmla="*/ 298669 h 606580"/>
                <a:gd name="connsiteX30" fmla="*/ 136291 w 608133"/>
                <a:gd name="connsiteY30" fmla="*/ 312738 h 606580"/>
                <a:gd name="connsiteX31" fmla="*/ 136471 w 608133"/>
                <a:gd name="connsiteY31" fmla="*/ 313109 h 606580"/>
                <a:gd name="connsiteX32" fmla="*/ 133402 w 608133"/>
                <a:gd name="connsiteY32" fmla="*/ 312982 h 606580"/>
                <a:gd name="connsiteX33" fmla="*/ 127529 w 608133"/>
                <a:gd name="connsiteY33" fmla="*/ 313873 h 606580"/>
                <a:gd name="connsiteX34" fmla="*/ 127529 w 608133"/>
                <a:gd name="connsiteY34" fmla="*/ 300738 h 606580"/>
                <a:gd name="connsiteX35" fmla="*/ 129305 w 608133"/>
                <a:gd name="connsiteY35" fmla="*/ 298562 h 606580"/>
                <a:gd name="connsiteX36" fmla="*/ 127512 w 608133"/>
                <a:gd name="connsiteY36" fmla="*/ 300731 h 606580"/>
                <a:gd name="connsiteX37" fmla="*/ 127512 w 608133"/>
                <a:gd name="connsiteY37" fmla="*/ 313875 h 606580"/>
                <a:gd name="connsiteX38" fmla="*/ 127529 w 608133"/>
                <a:gd name="connsiteY38" fmla="*/ 313873 h 606580"/>
                <a:gd name="connsiteX39" fmla="*/ 127529 w 608133"/>
                <a:gd name="connsiteY39" fmla="*/ 313880 h 606580"/>
                <a:gd name="connsiteX40" fmla="*/ 133407 w 608133"/>
                <a:gd name="connsiteY40" fmla="*/ 312987 h 606580"/>
                <a:gd name="connsiteX41" fmla="*/ 136473 w 608133"/>
                <a:gd name="connsiteY41" fmla="*/ 313115 h 606580"/>
                <a:gd name="connsiteX42" fmla="*/ 136471 w 608133"/>
                <a:gd name="connsiteY42" fmla="*/ 313109 h 606580"/>
                <a:gd name="connsiteX43" fmla="*/ 136474 w 608133"/>
                <a:gd name="connsiteY43" fmla="*/ 313109 h 606580"/>
                <a:gd name="connsiteX44" fmla="*/ 136291 w 608133"/>
                <a:gd name="connsiteY44" fmla="*/ 312738 h 606580"/>
                <a:gd name="connsiteX45" fmla="*/ 129445 w 608133"/>
                <a:gd name="connsiteY45" fmla="*/ 298569 h 606580"/>
                <a:gd name="connsiteX46" fmla="*/ 129357 w 608133"/>
                <a:gd name="connsiteY46" fmla="*/ 298669 h 606580"/>
                <a:gd name="connsiteX47" fmla="*/ 70350 w 608133"/>
                <a:gd name="connsiteY47" fmla="*/ 249152 h 606580"/>
                <a:gd name="connsiteX48" fmla="*/ 73599 w 608133"/>
                <a:gd name="connsiteY48" fmla="*/ 253747 h 606580"/>
                <a:gd name="connsiteX49" fmla="*/ 73003 w 608133"/>
                <a:gd name="connsiteY49" fmla="*/ 254932 h 606580"/>
                <a:gd name="connsiteX50" fmla="*/ 69753 w 608133"/>
                <a:gd name="connsiteY50" fmla="*/ 254932 h 606580"/>
                <a:gd name="connsiteX51" fmla="*/ 68611 w 608133"/>
                <a:gd name="connsiteY51" fmla="*/ 254900 h 606580"/>
                <a:gd name="connsiteX52" fmla="*/ 67343 w 608133"/>
                <a:gd name="connsiteY52" fmla="*/ 250596 h 606580"/>
                <a:gd name="connsiteX53" fmla="*/ 67374 w 608133"/>
                <a:gd name="connsiteY53" fmla="*/ 250579 h 606580"/>
                <a:gd name="connsiteX54" fmla="*/ 12543 w 608133"/>
                <a:gd name="connsiteY54" fmla="*/ 235433 h 606580"/>
                <a:gd name="connsiteX55" fmla="*/ 14960 w 608133"/>
                <a:gd name="connsiteY55" fmla="*/ 247257 h 606580"/>
                <a:gd name="connsiteX56" fmla="*/ 20187 w 608133"/>
                <a:gd name="connsiteY56" fmla="*/ 255668 h 606580"/>
                <a:gd name="connsiteX57" fmla="*/ 23757 w 608133"/>
                <a:gd name="connsiteY57" fmla="*/ 259618 h 606580"/>
                <a:gd name="connsiteX58" fmla="*/ 30131 w 608133"/>
                <a:gd name="connsiteY58" fmla="*/ 262039 h 606580"/>
                <a:gd name="connsiteX59" fmla="*/ 24139 w 608133"/>
                <a:gd name="connsiteY59" fmla="*/ 269048 h 606580"/>
                <a:gd name="connsiteX60" fmla="*/ 12537 w 608133"/>
                <a:gd name="connsiteY60" fmla="*/ 270195 h 606580"/>
                <a:gd name="connsiteX61" fmla="*/ 3740 w 608133"/>
                <a:gd name="connsiteY61" fmla="*/ 270195 h 606580"/>
                <a:gd name="connsiteX62" fmla="*/ 4760 w 608133"/>
                <a:gd name="connsiteY62" fmla="*/ 260001 h 606580"/>
                <a:gd name="connsiteX63" fmla="*/ 10311 w 608133"/>
                <a:gd name="connsiteY63" fmla="*/ 258832 h 606580"/>
                <a:gd name="connsiteX64" fmla="*/ 12012 w 608133"/>
                <a:gd name="connsiteY64" fmla="*/ 258505 h 606580"/>
                <a:gd name="connsiteX65" fmla="*/ 12008 w 608133"/>
                <a:gd name="connsiteY65" fmla="*/ 258475 h 606580"/>
                <a:gd name="connsiteX66" fmla="*/ 12027 w 608133"/>
                <a:gd name="connsiteY66" fmla="*/ 258471 h 606580"/>
                <a:gd name="connsiteX67" fmla="*/ 11390 w 608133"/>
                <a:gd name="connsiteY67" fmla="*/ 253756 h 606580"/>
                <a:gd name="connsiteX68" fmla="*/ 11386 w 608133"/>
                <a:gd name="connsiteY68" fmla="*/ 253754 h 606580"/>
                <a:gd name="connsiteX69" fmla="*/ 11373 w 608133"/>
                <a:gd name="connsiteY69" fmla="*/ 253656 h 606580"/>
                <a:gd name="connsiteX70" fmla="*/ 7285 w 608133"/>
                <a:gd name="connsiteY70" fmla="*/ 251138 h 606580"/>
                <a:gd name="connsiteX71" fmla="*/ 5398 w 608133"/>
                <a:gd name="connsiteY71" fmla="*/ 249933 h 606580"/>
                <a:gd name="connsiteX72" fmla="*/ 4888 w 608133"/>
                <a:gd name="connsiteY72" fmla="*/ 249679 h 606580"/>
                <a:gd name="connsiteX73" fmla="*/ 7565 w 608133"/>
                <a:gd name="connsiteY73" fmla="*/ 236426 h 606580"/>
                <a:gd name="connsiteX74" fmla="*/ 8330 w 608133"/>
                <a:gd name="connsiteY74" fmla="*/ 236298 h 606580"/>
                <a:gd name="connsiteX75" fmla="*/ 8443 w 608133"/>
                <a:gd name="connsiteY75" fmla="*/ 236274 h 606580"/>
                <a:gd name="connsiteX76" fmla="*/ 8434 w 608133"/>
                <a:gd name="connsiteY76" fmla="*/ 236304 h 606580"/>
                <a:gd name="connsiteX77" fmla="*/ 606846 w 608133"/>
                <a:gd name="connsiteY77" fmla="*/ 233360 h 606580"/>
                <a:gd name="connsiteX78" fmla="*/ 608133 w 608133"/>
                <a:gd name="connsiteY78" fmla="*/ 238441 h 606580"/>
                <a:gd name="connsiteX79" fmla="*/ 605945 w 608133"/>
                <a:gd name="connsiteY79" fmla="*/ 234376 h 606580"/>
                <a:gd name="connsiteX80" fmla="*/ 204076 w 608133"/>
                <a:gd name="connsiteY80" fmla="*/ 166111 h 606580"/>
                <a:gd name="connsiteX81" fmla="*/ 204076 w 608133"/>
                <a:gd name="connsiteY81" fmla="*/ 171954 h 606580"/>
                <a:gd name="connsiteX82" fmla="*/ 199732 w 608133"/>
                <a:gd name="connsiteY82" fmla="*/ 176272 h 606580"/>
                <a:gd name="connsiteX83" fmla="*/ 189892 w 608133"/>
                <a:gd name="connsiteY83" fmla="*/ 176272 h 606580"/>
                <a:gd name="connsiteX84" fmla="*/ 191426 w 608133"/>
                <a:gd name="connsiteY84" fmla="*/ 169668 h 606580"/>
                <a:gd name="connsiteX85" fmla="*/ 196026 w 608133"/>
                <a:gd name="connsiteY85" fmla="*/ 169286 h 606580"/>
                <a:gd name="connsiteX86" fmla="*/ 197048 w 608133"/>
                <a:gd name="connsiteY86" fmla="*/ 167000 h 606580"/>
                <a:gd name="connsiteX87" fmla="*/ 581533 w 608133"/>
                <a:gd name="connsiteY87" fmla="*/ 165335 h 606580"/>
                <a:gd name="connsiteX88" fmla="*/ 588657 w 608133"/>
                <a:gd name="connsiteY88" fmla="*/ 180163 h 606580"/>
                <a:gd name="connsiteX89" fmla="*/ 585604 w 608133"/>
                <a:gd name="connsiteY89" fmla="*/ 180035 h 606580"/>
                <a:gd name="connsiteX90" fmla="*/ 579625 w 608133"/>
                <a:gd name="connsiteY90" fmla="*/ 180930 h 606580"/>
                <a:gd name="connsiteX91" fmla="*/ 579625 w 608133"/>
                <a:gd name="connsiteY91" fmla="*/ 167380 h 606580"/>
                <a:gd name="connsiteX92" fmla="*/ 208944 w 608133"/>
                <a:gd name="connsiteY92" fmla="*/ 160607 h 606580"/>
                <a:gd name="connsiteX93" fmla="*/ 209708 w 608133"/>
                <a:gd name="connsiteY93" fmla="*/ 160607 h 606580"/>
                <a:gd name="connsiteX94" fmla="*/ 221293 w 608133"/>
                <a:gd name="connsiteY94" fmla="*/ 164052 h 606580"/>
                <a:gd name="connsiteX95" fmla="*/ 221293 w 608133"/>
                <a:gd name="connsiteY95" fmla="*/ 169922 h 606580"/>
                <a:gd name="connsiteX96" fmla="*/ 211618 w 608133"/>
                <a:gd name="connsiteY96" fmla="*/ 169922 h 606580"/>
                <a:gd name="connsiteX97" fmla="*/ 208944 w 608133"/>
                <a:gd name="connsiteY97" fmla="*/ 166094 h 606580"/>
                <a:gd name="connsiteX98" fmla="*/ 179788 w 608133"/>
                <a:gd name="connsiteY98" fmla="*/ 153974 h 606580"/>
                <a:gd name="connsiteX99" fmla="*/ 189892 w 608133"/>
                <a:gd name="connsiteY99" fmla="*/ 153974 h 606580"/>
                <a:gd name="connsiteX100" fmla="*/ 176846 w 608133"/>
                <a:gd name="connsiteY100" fmla="*/ 171968 h 606580"/>
                <a:gd name="connsiteX101" fmla="*/ 171474 w 608133"/>
                <a:gd name="connsiteY101" fmla="*/ 169161 h 606580"/>
                <a:gd name="connsiteX102" fmla="*/ 172625 w 608133"/>
                <a:gd name="connsiteY102" fmla="*/ 161504 h 606580"/>
                <a:gd name="connsiteX103" fmla="*/ 196031 w 608133"/>
                <a:gd name="connsiteY103" fmla="*/ 153974 h 606580"/>
                <a:gd name="connsiteX104" fmla="*/ 206334 w 608133"/>
                <a:gd name="connsiteY104" fmla="*/ 153974 h 606580"/>
                <a:gd name="connsiteX105" fmla="*/ 206334 w 608133"/>
                <a:gd name="connsiteY105" fmla="*/ 159972 h 606580"/>
                <a:gd name="connsiteX106" fmla="*/ 201747 w 608133"/>
                <a:gd name="connsiteY106" fmla="*/ 162936 h 606580"/>
                <a:gd name="connsiteX107" fmla="*/ 196031 w 608133"/>
                <a:gd name="connsiteY107" fmla="*/ 164065 h 606580"/>
                <a:gd name="connsiteX108" fmla="*/ 215085 w 608133"/>
                <a:gd name="connsiteY108" fmla="*/ 152986 h 606580"/>
                <a:gd name="connsiteX109" fmla="*/ 219811 w 608133"/>
                <a:gd name="connsiteY109" fmla="*/ 155921 h 606580"/>
                <a:gd name="connsiteX110" fmla="*/ 216107 w 608133"/>
                <a:gd name="connsiteY110" fmla="*/ 158984 h 606580"/>
                <a:gd name="connsiteX111" fmla="*/ 212402 w 608133"/>
                <a:gd name="connsiteY111" fmla="*/ 155921 h 606580"/>
                <a:gd name="connsiteX112" fmla="*/ 201253 w 608133"/>
                <a:gd name="connsiteY112" fmla="*/ 144306 h 606580"/>
                <a:gd name="connsiteX113" fmla="*/ 207533 w 608133"/>
                <a:gd name="connsiteY113" fmla="*/ 150044 h 606580"/>
                <a:gd name="connsiteX114" fmla="*/ 201253 w 608133"/>
                <a:gd name="connsiteY114" fmla="*/ 151574 h 606580"/>
                <a:gd name="connsiteX115" fmla="*/ 48012 w 608133"/>
                <a:gd name="connsiteY115" fmla="*/ 142895 h 606580"/>
                <a:gd name="connsiteX116" fmla="*/ 48267 w 608133"/>
                <a:gd name="connsiteY116" fmla="*/ 146335 h 606580"/>
                <a:gd name="connsiteX117" fmla="*/ 39587 w 608133"/>
                <a:gd name="connsiteY117" fmla="*/ 156655 h 606580"/>
                <a:gd name="connsiteX118" fmla="*/ 48012 w 608133"/>
                <a:gd name="connsiteY118" fmla="*/ 142895 h 606580"/>
                <a:gd name="connsiteX119" fmla="*/ 183223 w 608133"/>
                <a:gd name="connsiteY119" fmla="*/ 141625 h 606580"/>
                <a:gd name="connsiteX120" fmla="*/ 195249 w 608133"/>
                <a:gd name="connsiteY120" fmla="*/ 141625 h 606580"/>
                <a:gd name="connsiteX121" fmla="*/ 195249 w 608133"/>
                <a:gd name="connsiteY121" fmla="*/ 145325 h 606580"/>
                <a:gd name="connsiteX122" fmla="*/ 197936 w 608133"/>
                <a:gd name="connsiteY122" fmla="*/ 145325 h 606580"/>
                <a:gd name="connsiteX123" fmla="*/ 197936 w 608133"/>
                <a:gd name="connsiteY123" fmla="*/ 151575 h 606580"/>
                <a:gd name="connsiteX124" fmla="*/ 179512 w 608133"/>
                <a:gd name="connsiteY124" fmla="*/ 151575 h 606580"/>
                <a:gd name="connsiteX125" fmla="*/ 172603 w 608133"/>
                <a:gd name="connsiteY125" fmla="*/ 149662 h 606580"/>
                <a:gd name="connsiteX126" fmla="*/ 174394 w 608133"/>
                <a:gd name="connsiteY126" fmla="*/ 145325 h 606580"/>
                <a:gd name="connsiteX127" fmla="*/ 163284 w 608133"/>
                <a:gd name="connsiteY127" fmla="*/ 118762 h 606580"/>
                <a:gd name="connsiteX128" fmla="*/ 170557 w 608133"/>
                <a:gd name="connsiteY128" fmla="*/ 120418 h 606580"/>
                <a:gd name="connsiteX129" fmla="*/ 168005 w 608133"/>
                <a:gd name="connsiteY129" fmla="*/ 130101 h 606580"/>
                <a:gd name="connsiteX130" fmla="*/ 160221 w 608133"/>
                <a:gd name="connsiteY130" fmla="*/ 132522 h 606580"/>
                <a:gd name="connsiteX131" fmla="*/ 155244 w 608133"/>
                <a:gd name="connsiteY131" fmla="*/ 122584 h 606580"/>
                <a:gd name="connsiteX132" fmla="*/ 531175 w 608133"/>
                <a:gd name="connsiteY132" fmla="*/ 94910 h 606580"/>
                <a:gd name="connsiteX133" fmla="*/ 546388 w 608133"/>
                <a:gd name="connsiteY133" fmla="*/ 112005 h 606580"/>
                <a:gd name="connsiteX134" fmla="*/ 540380 w 608133"/>
                <a:gd name="connsiteY134" fmla="*/ 120807 h 606580"/>
                <a:gd name="connsiteX135" fmla="*/ 519286 w 608133"/>
                <a:gd name="connsiteY135" fmla="*/ 120679 h 606580"/>
                <a:gd name="connsiteX136" fmla="*/ 517880 w 608133"/>
                <a:gd name="connsiteY136" fmla="*/ 116342 h 606580"/>
                <a:gd name="connsiteX137" fmla="*/ 531175 w 608133"/>
                <a:gd name="connsiteY137" fmla="*/ 109708 h 606580"/>
                <a:gd name="connsiteX138" fmla="*/ 144924 w 608133"/>
                <a:gd name="connsiteY138" fmla="*/ 86584 h 606580"/>
                <a:gd name="connsiteX139" fmla="*/ 144924 w 608133"/>
                <a:gd name="connsiteY139" fmla="*/ 93238 h 606580"/>
                <a:gd name="connsiteX140" fmla="*/ 129693 w 608133"/>
                <a:gd name="connsiteY140" fmla="*/ 94134 h 606580"/>
                <a:gd name="connsiteX141" fmla="*/ 126877 w 608133"/>
                <a:gd name="connsiteY141" fmla="*/ 90807 h 606580"/>
                <a:gd name="connsiteX142" fmla="*/ 137629 w 608133"/>
                <a:gd name="connsiteY142" fmla="*/ 87736 h 606580"/>
                <a:gd name="connsiteX143" fmla="*/ 144924 w 608133"/>
                <a:gd name="connsiteY143" fmla="*/ 86584 h 606580"/>
                <a:gd name="connsiteX144" fmla="*/ 134155 w 608133"/>
                <a:gd name="connsiteY144" fmla="*/ 70142 h 606580"/>
                <a:gd name="connsiteX145" fmla="*/ 145154 w 608133"/>
                <a:gd name="connsiteY145" fmla="*/ 70142 h 606580"/>
                <a:gd name="connsiteX146" fmla="*/ 145154 w 608133"/>
                <a:gd name="connsiteY146" fmla="*/ 74879 h 606580"/>
                <a:gd name="connsiteX147" fmla="*/ 141957 w 608133"/>
                <a:gd name="connsiteY147" fmla="*/ 79104 h 606580"/>
                <a:gd name="connsiteX148" fmla="*/ 126736 w 608133"/>
                <a:gd name="connsiteY148" fmla="*/ 79104 h 606580"/>
                <a:gd name="connsiteX149" fmla="*/ 126736 w 608133"/>
                <a:gd name="connsiteY149" fmla="*/ 72959 h 606580"/>
                <a:gd name="connsiteX150" fmla="*/ 126736 w 608133"/>
                <a:gd name="connsiteY150" fmla="*/ 72447 h 606580"/>
                <a:gd name="connsiteX151" fmla="*/ 133515 w 608133"/>
                <a:gd name="connsiteY151" fmla="*/ 72447 h 606580"/>
                <a:gd name="connsiteX152" fmla="*/ 310515 w 608133"/>
                <a:gd name="connsiteY152" fmla="*/ 0 h 606580"/>
                <a:gd name="connsiteX153" fmla="*/ 345017 w 608133"/>
                <a:gd name="connsiteY153" fmla="*/ 2042 h 606580"/>
                <a:gd name="connsiteX154" fmla="*/ 362268 w 608133"/>
                <a:gd name="connsiteY154" fmla="*/ 4338 h 606580"/>
                <a:gd name="connsiteX155" fmla="*/ 365973 w 608133"/>
                <a:gd name="connsiteY155" fmla="*/ 5104 h 606580"/>
                <a:gd name="connsiteX156" fmla="*/ 510625 w 608133"/>
                <a:gd name="connsiteY156" fmla="*/ 75408 h 606580"/>
                <a:gd name="connsiteX157" fmla="*/ 507047 w 608133"/>
                <a:gd name="connsiteY157" fmla="*/ 81788 h 606580"/>
                <a:gd name="connsiteX158" fmla="*/ 492863 w 608133"/>
                <a:gd name="connsiteY158" fmla="*/ 87274 h 606580"/>
                <a:gd name="connsiteX159" fmla="*/ 486857 w 608133"/>
                <a:gd name="connsiteY159" fmla="*/ 93654 h 606580"/>
                <a:gd name="connsiteX160" fmla="*/ 488263 w 608133"/>
                <a:gd name="connsiteY160" fmla="*/ 101182 h 606580"/>
                <a:gd name="connsiteX161" fmla="*/ 495546 w 608133"/>
                <a:gd name="connsiteY161" fmla="*/ 102203 h 606580"/>
                <a:gd name="connsiteX162" fmla="*/ 500019 w 608133"/>
                <a:gd name="connsiteY162" fmla="*/ 113048 h 606580"/>
                <a:gd name="connsiteX163" fmla="*/ 512542 w 608133"/>
                <a:gd name="connsiteY163" fmla="*/ 108072 h 606580"/>
                <a:gd name="connsiteX164" fmla="*/ 514714 w 608133"/>
                <a:gd name="connsiteY164" fmla="*/ 122618 h 606580"/>
                <a:gd name="connsiteX165" fmla="*/ 510880 w 608133"/>
                <a:gd name="connsiteY165" fmla="*/ 122618 h 606580"/>
                <a:gd name="connsiteX166" fmla="*/ 500530 w 608133"/>
                <a:gd name="connsiteY166" fmla="*/ 121086 h 606580"/>
                <a:gd name="connsiteX167" fmla="*/ 489029 w 608133"/>
                <a:gd name="connsiteY167" fmla="*/ 123000 h 606580"/>
                <a:gd name="connsiteX168" fmla="*/ 477912 w 608133"/>
                <a:gd name="connsiteY168" fmla="*/ 138439 h 606580"/>
                <a:gd name="connsiteX169" fmla="*/ 461939 w 608133"/>
                <a:gd name="connsiteY169" fmla="*/ 140991 h 606580"/>
                <a:gd name="connsiteX170" fmla="*/ 459639 w 608133"/>
                <a:gd name="connsiteY170" fmla="*/ 154388 h 606580"/>
                <a:gd name="connsiteX171" fmla="*/ 466412 w 608133"/>
                <a:gd name="connsiteY171" fmla="*/ 155920 h 606580"/>
                <a:gd name="connsiteX172" fmla="*/ 464495 w 608133"/>
                <a:gd name="connsiteY172" fmla="*/ 164596 h 606580"/>
                <a:gd name="connsiteX173" fmla="*/ 448650 w 608133"/>
                <a:gd name="connsiteY173" fmla="*/ 161406 h 606580"/>
                <a:gd name="connsiteX174" fmla="*/ 434210 w 608133"/>
                <a:gd name="connsiteY174" fmla="*/ 164596 h 606580"/>
                <a:gd name="connsiteX175" fmla="*/ 431143 w 608133"/>
                <a:gd name="connsiteY175" fmla="*/ 172507 h 606580"/>
                <a:gd name="connsiteX176" fmla="*/ 433571 w 608133"/>
                <a:gd name="connsiteY176" fmla="*/ 189221 h 606580"/>
                <a:gd name="connsiteX177" fmla="*/ 442133 w 608133"/>
                <a:gd name="connsiteY177" fmla="*/ 193177 h 606580"/>
                <a:gd name="connsiteX178" fmla="*/ 456444 w 608133"/>
                <a:gd name="connsiteY178" fmla="*/ 193049 h 606580"/>
                <a:gd name="connsiteX179" fmla="*/ 466028 w 608133"/>
                <a:gd name="connsiteY179" fmla="*/ 192284 h 606580"/>
                <a:gd name="connsiteX180" fmla="*/ 468967 w 608133"/>
                <a:gd name="connsiteY180" fmla="*/ 184628 h 606580"/>
                <a:gd name="connsiteX181" fmla="*/ 484046 w 608133"/>
                <a:gd name="connsiteY181" fmla="*/ 165362 h 606580"/>
                <a:gd name="connsiteX182" fmla="*/ 493885 w 608133"/>
                <a:gd name="connsiteY182" fmla="*/ 167403 h 606580"/>
                <a:gd name="connsiteX183" fmla="*/ 503724 w 608133"/>
                <a:gd name="connsiteY183" fmla="*/ 158727 h 606580"/>
                <a:gd name="connsiteX184" fmla="*/ 505513 w 608133"/>
                <a:gd name="connsiteY184" fmla="*/ 165489 h 606580"/>
                <a:gd name="connsiteX185" fmla="*/ 529537 w 608133"/>
                <a:gd name="connsiteY185" fmla="*/ 181438 h 606580"/>
                <a:gd name="connsiteX186" fmla="*/ 526598 w 608133"/>
                <a:gd name="connsiteY186" fmla="*/ 185394 h 606580"/>
                <a:gd name="connsiteX187" fmla="*/ 515736 w 608133"/>
                <a:gd name="connsiteY187" fmla="*/ 184756 h 606580"/>
                <a:gd name="connsiteX188" fmla="*/ 519953 w 608133"/>
                <a:gd name="connsiteY188" fmla="*/ 190625 h 606580"/>
                <a:gd name="connsiteX189" fmla="*/ 526598 w 608133"/>
                <a:gd name="connsiteY189" fmla="*/ 192029 h 606580"/>
                <a:gd name="connsiteX190" fmla="*/ 534393 w 608133"/>
                <a:gd name="connsiteY190" fmla="*/ 188839 h 606580"/>
                <a:gd name="connsiteX191" fmla="*/ 534265 w 608133"/>
                <a:gd name="connsiteY191" fmla="*/ 179524 h 606580"/>
                <a:gd name="connsiteX192" fmla="*/ 537715 w 608133"/>
                <a:gd name="connsiteY192" fmla="*/ 177866 h 606580"/>
                <a:gd name="connsiteX193" fmla="*/ 534904 w 608133"/>
                <a:gd name="connsiteY193" fmla="*/ 174931 h 606580"/>
                <a:gd name="connsiteX194" fmla="*/ 518931 w 608133"/>
                <a:gd name="connsiteY194" fmla="*/ 166127 h 606580"/>
                <a:gd name="connsiteX195" fmla="*/ 514714 w 608133"/>
                <a:gd name="connsiteY195" fmla="*/ 154388 h 606580"/>
                <a:gd name="connsiteX196" fmla="*/ 528003 w 608133"/>
                <a:gd name="connsiteY196" fmla="*/ 154388 h 606580"/>
                <a:gd name="connsiteX197" fmla="*/ 532220 w 608133"/>
                <a:gd name="connsiteY197" fmla="*/ 158599 h 606580"/>
                <a:gd name="connsiteX198" fmla="*/ 543721 w 608133"/>
                <a:gd name="connsiteY198" fmla="*/ 168296 h 606580"/>
                <a:gd name="connsiteX199" fmla="*/ 544232 w 608133"/>
                <a:gd name="connsiteY199" fmla="*/ 180162 h 606580"/>
                <a:gd name="connsiteX200" fmla="*/ 556116 w 608133"/>
                <a:gd name="connsiteY200" fmla="*/ 192539 h 606580"/>
                <a:gd name="connsiteX201" fmla="*/ 560588 w 608133"/>
                <a:gd name="connsiteY201" fmla="*/ 175441 h 606580"/>
                <a:gd name="connsiteX202" fmla="*/ 568766 w 608133"/>
                <a:gd name="connsiteY202" fmla="*/ 171103 h 606580"/>
                <a:gd name="connsiteX203" fmla="*/ 570300 w 608133"/>
                <a:gd name="connsiteY203" fmla="*/ 185011 h 606580"/>
                <a:gd name="connsiteX204" fmla="*/ 578350 w 608133"/>
                <a:gd name="connsiteY204" fmla="*/ 193815 h 606580"/>
                <a:gd name="connsiteX205" fmla="*/ 594323 w 608133"/>
                <a:gd name="connsiteY205" fmla="*/ 193432 h 606580"/>
                <a:gd name="connsiteX206" fmla="*/ 602629 w 608133"/>
                <a:gd name="connsiteY206" fmla="*/ 217547 h 606580"/>
                <a:gd name="connsiteX207" fmla="*/ 600968 w 608133"/>
                <a:gd name="connsiteY207" fmla="*/ 219078 h 606580"/>
                <a:gd name="connsiteX208" fmla="*/ 576434 w 608133"/>
                <a:gd name="connsiteY208" fmla="*/ 219078 h 606580"/>
                <a:gd name="connsiteX209" fmla="*/ 561483 w 608133"/>
                <a:gd name="connsiteY209" fmla="*/ 208105 h 606580"/>
                <a:gd name="connsiteX210" fmla="*/ 545765 w 608133"/>
                <a:gd name="connsiteY210" fmla="*/ 209636 h 606580"/>
                <a:gd name="connsiteX211" fmla="*/ 545765 w 608133"/>
                <a:gd name="connsiteY211" fmla="*/ 219078 h 606580"/>
                <a:gd name="connsiteX212" fmla="*/ 540782 w 608133"/>
                <a:gd name="connsiteY212" fmla="*/ 219078 h 606580"/>
                <a:gd name="connsiteX213" fmla="*/ 535415 w 608133"/>
                <a:gd name="connsiteY213" fmla="*/ 215251 h 606580"/>
                <a:gd name="connsiteX214" fmla="*/ 508197 w 608133"/>
                <a:gd name="connsiteY214" fmla="*/ 208488 h 606580"/>
                <a:gd name="connsiteX215" fmla="*/ 508197 w 608133"/>
                <a:gd name="connsiteY215" fmla="*/ 191008 h 606580"/>
                <a:gd name="connsiteX216" fmla="*/ 473567 w 608133"/>
                <a:gd name="connsiteY216" fmla="*/ 193687 h 606580"/>
                <a:gd name="connsiteX217" fmla="*/ 462961 w 608133"/>
                <a:gd name="connsiteY217" fmla="*/ 199429 h 606580"/>
                <a:gd name="connsiteX218" fmla="*/ 449161 w 608133"/>
                <a:gd name="connsiteY218" fmla="*/ 199429 h 606580"/>
                <a:gd name="connsiteX219" fmla="*/ 442516 w 608133"/>
                <a:gd name="connsiteY219" fmla="*/ 198791 h 606580"/>
                <a:gd name="connsiteX220" fmla="*/ 425904 w 608133"/>
                <a:gd name="connsiteY220" fmla="*/ 207850 h 606580"/>
                <a:gd name="connsiteX221" fmla="*/ 425904 w 608133"/>
                <a:gd name="connsiteY221" fmla="*/ 224948 h 606580"/>
                <a:gd name="connsiteX222" fmla="*/ 391914 w 608133"/>
                <a:gd name="connsiteY222" fmla="*/ 249190 h 606580"/>
                <a:gd name="connsiteX223" fmla="*/ 394725 w 608133"/>
                <a:gd name="connsiteY223" fmla="*/ 259526 h 606580"/>
                <a:gd name="connsiteX224" fmla="*/ 401625 w 608133"/>
                <a:gd name="connsiteY224" fmla="*/ 259526 h 606580"/>
                <a:gd name="connsiteX225" fmla="*/ 399836 w 608133"/>
                <a:gd name="connsiteY225" fmla="*/ 269350 h 606580"/>
                <a:gd name="connsiteX226" fmla="*/ 394853 w 608133"/>
                <a:gd name="connsiteY226" fmla="*/ 271136 h 606580"/>
                <a:gd name="connsiteX227" fmla="*/ 394725 w 608133"/>
                <a:gd name="connsiteY227" fmla="*/ 296910 h 606580"/>
                <a:gd name="connsiteX228" fmla="*/ 423987 w 608133"/>
                <a:gd name="connsiteY228" fmla="*/ 329957 h 606580"/>
                <a:gd name="connsiteX229" fmla="*/ 436893 w 608133"/>
                <a:gd name="connsiteY229" fmla="*/ 329957 h 606580"/>
                <a:gd name="connsiteX230" fmla="*/ 437660 w 608133"/>
                <a:gd name="connsiteY230" fmla="*/ 327916 h 606580"/>
                <a:gd name="connsiteX231" fmla="*/ 460661 w 608133"/>
                <a:gd name="connsiteY231" fmla="*/ 327916 h 606580"/>
                <a:gd name="connsiteX232" fmla="*/ 467306 w 608133"/>
                <a:gd name="connsiteY232" fmla="*/ 321791 h 606580"/>
                <a:gd name="connsiteX233" fmla="*/ 480340 w 608133"/>
                <a:gd name="connsiteY233" fmla="*/ 321791 h 606580"/>
                <a:gd name="connsiteX234" fmla="*/ 487496 w 608133"/>
                <a:gd name="connsiteY234" fmla="*/ 328936 h 606580"/>
                <a:gd name="connsiteX235" fmla="*/ 506919 w 608133"/>
                <a:gd name="connsiteY235" fmla="*/ 330850 h 606580"/>
                <a:gd name="connsiteX236" fmla="*/ 504363 w 608133"/>
                <a:gd name="connsiteY236" fmla="*/ 356369 h 606580"/>
                <a:gd name="connsiteX237" fmla="*/ 525959 w 608133"/>
                <a:gd name="connsiteY237" fmla="*/ 394009 h 606580"/>
                <a:gd name="connsiteX238" fmla="*/ 514586 w 608133"/>
                <a:gd name="connsiteY238" fmla="*/ 415445 h 606580"/>
                <a:gd name="connsiteX239" fmla="*/ 515353 w 608133"/>
                <a:gd name="connsiteY239" fmla="*/ 425525 h 606580"/>
                <a:gd name="connsiteX240" fmla="*/ 524298 w 608133"/>
                <a:gd name="connsiteY240" fmla="*/ 434329 h 606580"/>
                <a:gd name="connsiteX241" fmla="*/ 524298 w 608133"/>
                <a:gd name="connsiteY241" fmla="*/ 458571 h 606580"/>
                <a:gd name="connsiteX242" fmla="*/ 536054 w 608133"/>
                <a:gd name="connsiteY242" fmla="*/ 474265 h 606580"/>
                <a:gd name="connsiteX243" fmla="*/ 536054 w 608133"/>
                <a:gd name="connsiteY243" fmla="*/ 494425 h 606580"/>
                <a:gd name="connsiteX244" fmla="*/ 546149 w 608133"/>
                <a:gd name="connsiteY244" fmla="*/ 494425 h 606580"/>
                <a:gd name="connsiteX245" fmla="*/ 307576 w 608133"/>
                <a:gd name="connsiteY245" fmla="*/ 606580 h 606580"/>
                <a:gd name="connsiteX246" fmla="*/ 0 w 608133"/>
                <a:gd name="connsiteY246" fmla="*/ 304694 h 606580"/>
                <a:gd name="connsiteX247" fmla="*/ 5367 w 608133"/>
                <a:gd name="connsiteY247" fmla="*/ 249956 h 606580"/>
                <a:gd name="connsiteX248" fmla="*/ 7285 w 608133"/>
                <a:gd name="connsiteY248" fmla="*/ 251138 h 606580"/>
                <a:gd name="connsiteX249" fmla="*/ 11386 w 608133"/>
                <a:gd name="connsiteY249" fmla="*/ 253754 h 606580"/>
                <a:gd name="connsiteX250" fmla="*/ 12008 w 608133"/>
                <a:gd name="connsiteY250" fmla="*/ 258475 h 606580"/>
                <a:gd name="connsiteX251" fmla="*/ 10311 w 608133"/>
                <a:gd name="connsiteY251" fmla="*/ 258832 h 606580"/>
                <a:gd name="connsiteX252" fmla="*/ 4728 w 608133"/>
                <a:gd name="connsiteY252" fmla="*/ 259908 h 606580"/>
                <a:gd name="connsiteX253" fmla="*/ 3705 w 608133"/>
                <a:gd name="connsiteY253" fmla="*/ 270243 h 606580"/>
                <a:gd name="connsiteX254" fmla="*/ 12651 w 608133"/>
                <a:gd name="connsiteY254" fmla="*/ 270243 h 606580"/>
                <a:gd name="connsiteX255" fmla="*/ 24279 w 608133"/>
                <a:gd name="connsiteY255" fmla="*/ 269095 h 606580"/>
                <a:gd name="connsiteX256" fmla="*/ 30285 w 608133"/>
                <a:gd name="connsiteY256" fmla="*/ 262077 h 606580"/>
                <a:gd name="connsiteX257" fmla="*/ 23896 w 608133"/>
                <a:gd name="connsiteY257" fmla="*/ 259653 h 606580"/>
                <a:gd name="connsiteX258" fmla="*/ 20446 w 608133"/>
                <a:gd name="connsiteY258" fmla="*/ 255570 h 606580"/>
                <a:gd name="connsiteX259" fmla="*/ 15079 w 608133"/>
                <a:gd name="connsiteY259" fmla="*/ 247277 h 606580"/>
                <a:gd name="connsiteX260" fmla="*/ 12651 w 608133"/>
                <a:gd name="connsiteY260" fmla="*/ 235410 h 606580"/>
                <a:gd name="connsiteX261" fmla="*/ 12543 w 608133"/>
                <a:gd name="connsiteY261" fmla="*/ 235433 h 606580"/>
                <a:gd name="connsiteX262" fmla="*/ 12537 w 608133"/>
                <a:gd name="connsiteY262" fmla="*/ 235406 h 606580"/>
                <a:gd name="connsiteX263" fmla="*/ 8443 w 608133"/>
                <a:gd name="connsiteY263" fmla="*/ 236274 h 606580"/>
                <a:gd name="connsiteX264" fmla="*/ 24663 w 608133"/>
                <a:gd name="connsiteY264" fmla="*/ 186925 h 606580"/>
                <a:gd name="connsiteX265" fmla="*/ 24663 w 608133"/>
                <a:gd name="connsiteY265" fmla="*/ 201470 h 606580"/>
                <a:gd name="connsiteX266" fmla="*/ 37441 w 608133"/>
                <a:gd name="connsiteY266" fmla="*/ 207595 h 606580"/>
                <a:gd name="connsiteX267" fmla="*/ 37441 w 608133"/>
                <a:gd name="connsiteY267" fmla="*/ 231583 h 606580"/>
                <a:gd name="connsiteX268" fmla="*/ 49708 w 608133"/>
                <a:gd name="connsiteY268" fmla="*/ 252253 h 606580"/>
                <a:gd name="connsiteX269" fmla="*/ 59675 w 608133"/>
                <a:gd name="connsiteY269" fmla="*/ 253784 h 606580"/>
                <a:gd name="connsiteX270" fmla="*/ 60953 w 608133"/>
                <a:gd name="connsiteY270" fmla="*/ 246639 h 606580"/>
                <a:gd name="connsiteX271" fmla="*/ 49197 w 608133"/>
                <a:gd name="connsiteY271" fmla="*/ 228775 h 606580"/>
                <a:gd name="connsiteX272" fmla="*/ 46897 w 608133"/>
                <a:gd name="connsiteY272" fmla="*/ 211295 h 606580"/>
                <a:gd name="connsiteX273" fmla="*/ 53797 w 608133"/>
                <a:gd name="connsiteY273" fmla="*/ 211295 h 606580"/>
                <a:gd name="connsiteX274" fmla="*/ 56736 w 608133"/>
                <a:gd name="connsiteY274" fmla="*/ 229286 h 606580"/>
                <a:gd name="connsiteX275" fmla="*/ 70537 w 608133"/>
                <a:gd name="connsiteY275" fmla="*/ 249063 h 606580"/>
                <a:gd name="connsiteX276" fmla="*/ 70350 w 608133"/>
                <a:gd name="connsiteY276" fmla="*/ 249152 h 606580"/>
                <a:gd name="connsiteX277" fmla="*/ 70260 w 608133"/>
                <a:gd name="connsiteY277" fmla="*/ 249025 h 606580"/>
                <a:gd name="connsiteX278" fmla="*/ 67374 w 608133"/>
                <a:gd name="connsiteY278" fmla="*/ 250579 h 606580"/>
                <a:gd name="connsiteX279" fmla="*/ 67342 w 608133"/>
                <a:gd name="connsiteY279" fmla="*/ 250594 h 606580"/>
                <a:gd name="connsiteX280" fmla="*/ 67343 w 608133"/>
                <a:gd name="connsiteY280" fmla="*/ 250596 h 606580"/>
                <a:gd name="connsiteX281" fmla="*/ 67178 w 608133"/>
                <a:gd name="connsiteY281" fmla="*/ 250684 h 606580"/>
                <a:gd name="connsiteX282" fmla="*/ 68462 w 608133"/>
                <a:gd name="connsiteY282" fmla="*/ 254896 h 606580"/>
                <a:gd name="connsiteX283" fmla="*/ 68611 w 608133"/>
                <a:gd name="connsiteY283" fmla="*/ 254900 h 606580"/>
                <a:gd name="connsiteX284" fmla="*/ 68620 w 608133"/>
                <a:gd name="connsiteY284" fmla="*/ 254932 h 606580"/>
                <a:gd name="connsiteX285" fmla="*/ 69753 w 608133"/>
                <a:gd name="connsiteY285" fmla="*/ 254932 h 606580"/>
                <a:gd name="connsiteX286" fmla="*/ 72957 w 608133"/>
                <a:gd name="connsiteY286" fmla="*/ 255023 h 606580"/>
                <a:gd name="connsiteX287" fmla="*/ 73003 w 608133"/>
                <a:gd name="connsiteY287" fmla="*/ 254932 h 606580"/>
                <a:gd name="connsiteX288" fmla="*/ 73093 w 608133"/>
                <a:gd name="connsiteY288" fmla="*/ 254932 h 606580"/>
                <a:gd name="connsiteX289" fmla="*/ 69387 w 608133"/>
                <a:gd name="connsiteY289" fmla="*/ 261695 h 606580"/>
                <a:gd name="connsiteX290" fmla="*/ 80121 w 608133"/>
                <a:gd name="connsiteY290" fmla="*/ 277899 h 606580"/>
                <a:gd name="connsiteX291" fmla="*/ 106955 w 608133"/>
                <a:gd name="connsiteY291" fmla="*/ 284534 h 606580"/>
                <a:gd name="connsiteX292" fmla="*/ 106955 w 608133"/>
                <a:gd name="connsiteY292" fmla="*/ 280196 h 606580"/>
                <a:gd name="connsiteX293" fmla="*/ 117689 w 608133"/>
                <a:gd name="connsiteY293" fmla="*/ 281727 h 606580"/>
                <a:gd name="connsiteX294" fmla="*/ 116667 w 608133"/>
                <a:gd name="connsiteY294" fmla="*/ 289255 h 606580"/>
                <a:gd name="connsiteX295" fmla="*/ 125101 w 608133"/>
                <a:gd name="connsiteY295" fmla="*/ 290786 h 606580"/>
                <a:gd name="connsiteX296" fmla="*/ 138135 w 608133"/>
                <a:gd name="connsiteY296" fmla="*/ 294358 h 606580"/>
                <a:gd name="connsiteX297" fmla="*/ 156536 w 608133"/>
                <a:gd name="connsiteY297" fmla="*/ 315029 h 606580"/>
                <a:gd name="connsiteX298" fmla="*/ 180048 w 608133"/>
                <a:gd name="connsiteY298" fmla="*/ 316815 h 606580"/>
                <a:gd name="connsiteX299" fmla="*/ 182348 w 608133"/>
                <a:gd name="connsiteY299" fmla="*/ 335699 h 606580"/>
                <a:gd name="connsiteX300" fmla="*/ 166247 w 608133"/>
                <a:gd name="connsiteY300" fmla="*/ 346799 h 606580"/>
                <a:gd name="connsiteX301" fmla="*/ 165480 w 608133"/>
                <a:gd name="connsiteY301" fmla="*/ 363769 h 606580"/>
                <a:gd name="connsiteX302" fmla="*/ 163180 w 608133"/>
                <a:gd name="connsiteY302" fmla="*/ 374104 h 606580"/>
                <a:gd name="connsiteX303" fmla="*/ 186437 w 608133"/>
                <a:gd name="connsiteY303" fmla="*/ 402813 h 606580"/>
                <a:gd name="connsiteX304" fmla="*/ 188226 w 608133"/>
                <a:gd name="connsiteY304" fmla="*/ 412638 h 606580"/>
                <a:gd name="connsiteX305" fmla="*/ 197682 w 608133"/>
                <a:gd name="connsiteY305" fmla="*/ 414934 h 606580"/>
                <a:gd name="connsiteX306" fmla="*/ 216722 w 608133"/>
                <a:gd name="connsiteY306" fmla="*/ 428332 h 606580"/>
                <a:gd name="connsiteX307" fmla="*/ 216722 w 608133"/>
                <a:gd name="connsiteY307" fmla="*/ 480262 h 606580"/>
                <a:gd name="connsiteX308" fmla="*/ 222983 w 608133"/>
                <a:gd name="connsiteY308" fmla="*/ 482049 h 606580"/>
                <a:gd name="connsiteX309" fmla="*/ 218639 w 608133"/>
                <a:gd name="connsiteY309" fmla="*/ 506036 h 606580"/>
                <a:gd name="connsiteX310" fmla="*/ 229372 w 608133"/>
                <a:gd name="connsiteY310" fmla="*/ 520199 h 606580"/>
                <a:gd name="connsiteX311" fmla="*/ 227456 w 608133"/>
                <a:gd name="connsiteY311" fmla="*/ 543932 h 606580"/>
                <a:gd name="connsiteX312" fmla="*/ 241640 w 608133"/>
                <a:gd name="connsiteY312" fmla="*/ 568557 h 606580"/>
                <a:gd name="connsiteX313" fmla="*/ 259785 w 608133"/>
                <a:gd name="connsiteY313" fmla="*/ 584251 h 606580"/>
                <a:gd name="connsiteX314" fmla="*/ 278058 w 608133"/>
                <a:gd name="connsiteY314" fmla="*/ 584506 h 606580"/>
                <a:gd name="connsiteX315" fmla="*/ 279847 w 608133"/>
                <a:gd name="connsiteY315" fmla="*/ 578765 h 606580"/>
                <a:gd name="connsiteX316" fmla="*/ 266430 w 608133"/>
                <a:gd name="connsiteY316" fmla="*/ 567536 h 606580"/>
                <a:gd name="connsiteX317" fmla="*/ 267196 w 608133"/>
                <a:gd name="connsiteY317" fmla="*/ 562050 h 606580"/>
                <a:gd name="connsiteX318" fmla="*/ 269624 w 608133"/>
                <a:gd name="connsiteY318" fmla="*/ 555287 h 606580"/>
                <a:gd name="connsiteX319" fmla="*/ 270135 w 608133"/>
                <a:gd name="connsiteY319" fmla="*/ 548270 h 606580"/>
                <a:gd name="connsiteX320" fmla="*/ 261063 w 608133"/>
                <a:gd name="connsiteY320" fmla="*/ 548015 h 606580"/>
                <a:gd name="connsiteX321" fmla="*/ 256463 w 608133"/>
                <a:gd name="connsiteY321" fmla="*/ 542273 h 606580"/>
                <a:gd name="connsiteX322" fmla="*/ 264002 w 608133"/>
                <a:gd name="connsiteY322" fmla="*/ 535128 h 606580"/>
                <a:gd name="connsiteX323" fmla="*/ 265024 w 608133"/>
                <a:gd name="connsiteY323" fmla="*/ 529769 h 606580"/>
                <a:gd name="connsiteX324" fmla="*/ 256590 w 608133"/>
                <a:gd name="connsiteY324" fmla="*/ 527344 h 606580"/>
                <a:gd name="connsiteX325" fmla="*/ 257102 w 608133"/>
                <a:gd name="connsiteY325" fmla="*/ 522241 h 606580"/>
                <a:gd name="connsiteX326" fmla="*/ 269113 w 608133"/>
                <a:gd name="connsiteY326" fmla="*/ 520454 h 606580"/>
                <a:gd name="connsiteX327" fmla="*/ 287386 w 608133"/>
                <a:gd name="connsiteY327" fmla="*/ 511778 h 606580"/>
                <a:gd name="connsiteX328" fmla="*/ 293520 w 608133"/>
                <a:gd name="connsiteY328" fmla="*/ 500677 h 606580"/>
                <a:gd name="connsiteX329" fmla="*/ 312688 w 608133"/>
                <a:gd name="connsiteY329" fmla="*/ 476562 h 606580"/>
                <a:gd name="connsiteX330" fmla="*/ 308343 w 608133"/>
                <a:gd name="connsiteY330" fmla="*/ 457551 h 606580"/>
                <a:gd name="connsiteX331" fmla="*/ 314221 w 608133"/>
                <a:gd name="connsiteY331" fmla="*/ 447471 h 606580"/>
                <a:gd name="connsiteX332" fmla="*/ 331855 w 608133"/>
                <a:gd name="connsiteY332" fmla="*/ 447981 h 606580"/>
                <a:gd name="connsiteX333" fmla="*/ 343739 w 608133"/>
                <a:gd name="connsiteY333" fmla="*/ 438667 h 606580"/>
                <a:gd name="connsiteX334" fmla="*/ 347573 w 608133"/>
                <a:gd name="connsiteY334" fmla="*/ 402175 h 606580"/>
                <a:gd name="connsiteX335" fmla="*/ 360734 w 608133"/>
                <a:gd name="connsiteY335" fmla="*/ 385715 h 606580"/>
                <a:gd name="connsiteX336" fmla="*/ 363034 w 608133"/>
                <a:gd name="connsiteY336" fmla="*/ 375125 h 606580"/>
                <a:gd name="connsiteX337" fmla="*/ 357698 w 608133"/>
                <a:gd name="connsiteY337" fmla="*/ 373425 h 606580"/>
                <a:gd name="connsiteX338" fmla="*/ 362777 w 608133"/>
                <a:gd name="connsiteY338" fmla="*/ 360422 h 606580"/>
                <a:gd name="connsiteX339" fmla="*/ 330464 w 608133"/>
                <a:gd name="connsiteY339" fmla="*/ 328129 h 606580"/>
                <a:gd name="connsiteX340" fmla="*/ 328421 w 608133"/>
                <a:gd name="connsiteY340" fmla="*/ 328257 h 606580"/>
                <a:gd name="connsiteX341" fmla="*/ 328421 w 608133"/>
                <a:gd name="connsiteY341" fmla="*/ 332341 h 606580"/>
                <a:gd name="connsiteX342" fmla="*/ 330464 w 608133"/>
                <a:gd name="connsiteY342" fmla="*/ 332214 h 606580"/>
                <a:gd name="connsiteX343" fmla="*/ 358818 w 608133"/>
                <a:gd name="connsiteY343" fmla="*/ 360422 h 606580"/>
                <a:gd name="connsiteX344" fmla="*/ 353905 w 608133"/>
                <a:gd name="connsiteY344" fmla="*/ 372216 h 606580"/>
                <a:gd name="connsiteX345" fmla="*/ 351023 w 608133"/>
                <a:gd name="connsiteY345" fmla="*/ 371297 h 606580"/>
                <a:gd name="connsiteX346" fmla="*/ 343100 w 608133"/>
                <a:gd name="connsiteY346" fmla="*/ 358410 h 606580"/>
                <a:gd name="connsiteX347" fmla="*/ 316010 w 608133"/>
                <a:gd name="connsiteY347" fmla="*/ 358155 h 606580"/>
                <a:gd name="connsiteX348" fmla="*/ 294542 w 608133"/>
                <a:gd name="connsiteY348" fmla="*/ 350117 h 606580"/>
                <a:gd name="connsiteX349" fmla="*/ 293520 w 608133"/>
                <a:gd name="connsiteY349" fmla="*/ 334933 h 606580"/>
                <a:gd name="connsiteX350" fmla="*/ 286236 w 608133"/>
                <a:gd name="connsiteY350" fmla="*/ 322557 h 606580"/>
                <a:gd name="connsiteX351" fmla="*/ 266813 w 608133"/>
                <a:gd name="connsiteY351" fmla="*/ 322301 h 606580"/>
                <a:gd name="connsiteX352" fmla="*/ 255568 w 608133"/>
                <a:gd name="connsiteY352" fmla="*/ 304949 h 606580"/>
                <a:gd name="connsiteX353" fmla="*/ 245601 w 608133"/>
                <a:gd name="connsiteY353" fmla="*/ 300100 h 606580"/>
                <a:gd name="connsiteX354" fmla="*/ 245090 w 608133"/>
                <a:gd name="connsiteY354" fmla="*/ 305459 h 606580"/>
                <a:gd name="connsiteX355" fmla="*/ 226944 w 608133"/>
                <a:gd name="connsiteY355" fmla="*/ 306480 h 606580"/>
                <a:gd name="connsiteX356" fmla="*/ 220300 w 608133"/>
                <a:gd name="connsiteY356" fmla="*/ 297421 h 606580"/>
                <a:gd name="connsiteX357" fmla="*/ 201388 w 608133"/>
                <a:gd name="connsiteY357" fmla="*/ 293593 h 606580"/>
                <a:gd name="connsiteX358" fmla="*/ 185798 w 608133"/>
                <a:gd name="connsiteY358" fmla="*/ 311328 h 606580"/>
                <a:gd name="connsiteX359" fmla="*/ 163691 w 608133"/>
                <a:gd name="connsiteY359" fmla="*/ 307628 h 606580"/>
                <a:gd name="connsiteX360" fmla="*/ 163564 w 608133"/>
                <a:gd name="connsiteY360" fmla="*/ 307628 h 606580"/>
                <a:gd name="connsiteX361" fmla="*/ 161264 w 608133"/>
                <a:gd name="connsiteY361" fmla="*/ 307245 h 606580"/>
                <a:gd name="connsiteX362" fmla="*/ 159475 w 608133"/>
                <a:gd name="connsiteY362" fmla="*/ 279940 h 606580"/>
                <a:gd name="connsiteX363" fmla="*/ 141585 w 608133"/>
                <a:gd name="connsiteY363" fmla="*/ 277006 h 606580"/>
                <a:gd name="connsiteX364" fmla="*/ 148741 w 608133"/>
                <a:gd name="connsiteY364" fmla="*/ 263608 h 606580"/>
                <a:gd name="connsiteX365" fmla="*/ 146696 w 608133"/>
                <a:gd name="connsiteY365" fmla="*/ 255825 h 606580"/>
                <a:gd name="connsiteX366" fmla="*/ 123184 w 608133"/>
                <a:gd name="connsiteY366" fmla="*/ 271392 h 606580"/>
                <a:gd name="connsiteX367" fmla="*/ 108361 w 608133"/>
                <a:gd name="connsiteY367" fmla="*/ 269605 h 606580"/>
                <a:gd name="connsiteX368" fmla="*/ 103122 w 608133"/>
                <a:gd name="connsiteY368" fmla="*/ 258250 h 606580"/>
                <a:gd name="connsiteX369" fmla="*/ 106316 w 608133"/>
                <a:gd name="connsiteY369" fmla="*/ 246383 h 606580"/>
                <a:gd name="connsiteX370" fmla="*/ 114495 w 608133"/>
                <a:gd name="connsiteY370" fmla="*/ 231583 h 606580"/>
                <a:gd name="connsiteX371" fmla="*/ 133279 w 608133"/>
                <a:gd name="connsiteY371" fmla="*/ 222268 h 606580"/>
                <a:gd name="connsiteX372" fmla="*/ 169570 w 608133"/>
                <a:gd name="connsiteY372" fmla="*/ 222268 h 606580"/>
                <a:gd name="connsiteX373" fmla="*/ 169442 w 608133"/>
                <a:gd name="connsiteY373" fmla="*/ 233114 h 606580"/>
                <a:gd name="connsiteX374" fmla="*/ 182476 w 608133"/>
                <a:gd name="connsiteY374" fmla="*/ 239111 h 606580"/>
                <a:gd name="connsiteX375" fmla="*/ 181453 w 608133"/>
                <a:gd name="connsiteY375" fmla="*/ 220482 h 606580"/>
                <a:gd name="connsiteX376" fmla="*/ 190909 w 608133"/>
                <a:gd name="connsiteY376" fmla="*/ 211168 h 606580"/>
                <a:gd name="connsiteX377" fmla="*/ 209821 w 608133"/>
                <a:gd name="connsiteY377" fmla="*/ 198791 h 606580"/>
                <a:gd name="connsiteX378" fmla="*/ 211099 w 608133"/>
                <a:gd name="connsiteY378" fmla="*/ 190242 h 606580"/>
                <a:gd name="connsiteX379" fmla="*/ 230011 w 608133"/>
                <a:gd name="connsiteY379" fmla="*/ 170720 h 606580"/>
                <a:gd name="connsiteX380" fmla="*/ 250201 w 608133"/>
                <a:gd name="connsiteY380" fmla="*/ 159747 h 606580"/>
                <a:gd name="connsiteX381" fmla="*/ 248412 w 608133"/>
                <a:gd name="connsiteY381" fmla="*/ 158344 h 606580"/>
                <a:gd name="connsiteX382" fmla="*/ 261957 w 608133"/>
                <a:gd name="connsiteY382" fmla="*/ 145712 h 606580"/>
                <a:gd name="connsiteX383" fmla="*/ 266941 w 608133"/>
                <a:gd name="connsiteY383" fmla="*/ 146988 h 606580"/>
                <a:gd name="connsiteX384" fmla="*/ 269241 w 608133"/>
                <a:gd name="connsiteY384" fmla="*/ 149795 h 606580"/>
                <a:gd name="connsiteX385" fmla="*/ 274480 w 608133"/>
                <a:gd name="connsiteY385" fmla="*/ 144181 h 606580"/>
                <a:gd name="connsiteX386" fmla="*/ 275758 w 608133"/>
                <a:gd name="connsiteY386" fmla="*/ 143543 h 606580"/>
                <a:gd name="connsiteX387" fmla="*/ 270008 w 608133"/>
                <a:gd name="connsiteY387" fmla="*/ 142777 h 606580"/>
                <a:gd name="connsiteX388" fmla="*/ 264257 w 608133"/>
                <a:gd name="connsiteY388" fmla="*/ 140991 h 606580"/>
                <a:gd name="connsiteX389" fmla="*/ 264257 w 608133"/>
                <a:gd name="connsiteY389" fmla="*/ 135505 h 606580"/>
                <a:gd name="connsiteX390" fmla="*/ 267324 w 608133"/>
                <a:gd name="connsiteY390" fmla="*/ 132953 h 606580"/>
                <a:gd name="connsiteX391" fmla="*/ 274097 w 608133"/>
                <a:gd name="connsiteY391" fmla="*/ 132953 h 606580"/>
                <a:gd name="connsiteX392" fmla="*/ 277164 w 608133"/>
                <a:gd name="connsiteY392" fmla="*/ 134356 h 606580"/>
                <a:gd name="connsiteX393" fmla="*/ 279719 w 608133"/>
                <a:gd name="connsiteY393" fmla="*/ 139588 h 606580"/>
                <a:gd name="connsiteX394" fmla="*/ 283042 w 608133"/>
                <a:gd name="connsiteY394" fmla="*/ 139077 h 606580"/>
                <a:gd name="connsiteX395" fmla="*/ 283042 w 608133"/>
                <a:gd name="connsiteY395" fmla="*/ 138694 h 606580"/>
                <a:gd name="connsiteX396" fmla="*/ 283936 w 608133"/>
                <a:gd name="connsiteY396" fmla="*/ 138950 h 606580"/>
                <a:gd name="connsiteX397" fmla="*/ 293392 w 608133"/>
                <a:gd name="connsiteY397" fmla="*/ 137546 h 606580"/>
                <a:gd name="connsiteX398" fmla="*/ 294670 w 608133"/>
                <a:gd name="connsiteY398" fmla="*/ 132953 h 606580"/>
                <a:gd name="connsiteX399" fmla="*/ 300165 w 608133"/>
                <a:gd name="connsiteY399" fmla="*/ 134356 h 606580"/>
                <a:gd name="connsiteX400" fmla="*/ 300165 w 608133"/>
                <a:gd name="connsiteY400" fmla="*/ 139205 h 606580"/>
                <a:gd name="connsiteX401" fmla="*/ 295181 w 608133"/>
                <a:gd name="connsiteY401" fmla="*/ 142650 h 606580"/>
                <a:gd name="connsiteX402" fmla="*/ 295820 w 608133"/>
                <a:gd name="connsiteY402" fmla="*/ 148009 h 606580"/>
                <a:gd name="connsiteX403" fmla="*/ 312943 w 608133"/>
                <a:gd name="connsiteY403" fmla="*/ 153240 h 606580"/>
                <a:gd name="connsiteX404" fmla="*/ 312943 w 608133"/>
                <a:gd name="connsiteY404" fmla="*/ 153495 h 606580"/>
                <a:gd name="connsiteX405" fmla="*/ 316904 w 608133"/>
                <a:gd name="connsiteY405" fmla="*/ 153113 h 606580"/>
                <a:gd name="connsiteX406" fmla="*/ 317160 w 608133"/>
                <a:gd name="connsiteY406" fmla="*/ 145840 h 606580"/>
                <a:gd name="connsiteX407" fmla="*/ 303615 w 608133"/>
                <a:gd name="connsiteY407" fmla="*/ 139715 h 606580"/>
                <a:gd name="connsiteX408" fmla="*/ 302848 w 608133"/>
                <a:gd name="connsiteY408" fmla="*/ 136270 h 606580"/>
                <a:gd name="connsiteX409" fmla="*/ 314093 w 608133"/>
                <a:gd name="connsiteY409" fmla="*/ 132442 h 606580"/>
                <a:gd name="connsiteX410" fmla="*/ 314604 w 608133"/>
                <a:gd name="connsiteY410" fmla="*/ 121852 h 606580"/>
                <a:gd name="connsiteX411" fmla="*/ 302848 w 608133"/>
                <a:gd name="connsiteY411" fmla="*/ 114834 h 606580"/>
                <a:gd name="connsiteX412" fmla="*/ 302081 w 608133"/>
                <a:gd name="connsiteY412" fmla="*/ 96844 h 606580"/>
                <a:gd name="connsiteX413" fmla="*/ 285981 w 608133"/>
                <a:gd name="connsiteY413" fmla="*/ 104754 h 606580"/>
                <a:gd name="connsiteX414" fmla="*/ 280103 w 608133"/>
                <a:gd name="connsiteY414" fmla="*/ 104754 h 606580"/>
                <a:gd name="connsiteX415" fmla="*/ 281636 w 608133"/>
                <a:gd name="connsiteY415" fmla="*/ 91102 h 606580"/>
                <a:gd name="connsiteX416" fmla="*/ 259785 w 608133"/>
                <a:gd name="connsiteY416" fmla="*/ 85998 h 606580"/>
                <a:gd name="connsiteX417" fmla="*/ 250712 w 608133"/>
                <a:gd name="connsiteY417" fmla="*/ 92761 h 606580"/>
                <a:gd name="connsiteX418" fmla="*/ 250712 w 608133"/>
                <a:gd name="connsiteY418" fmla="*/ 113303 h 606580"/>
                <a:gd name="connsiteX419" fmla="*/ 234356 w 608133"/>
                <a:gd name="connsiteY419" fmla="*/ 118407 h 606580"/>
                <a:gd name="connsiteX420" fmla="*/ 227839 w 608133"/>
                <a:gd name="connsiteY420" fmla="*/ 131932 h 606580"/>
                <a:gd name="connsiteX421" fmla="*/ 220683 w 608133"/>
                <a:gd name="connsiteY421" fmla="*/ 133080 h 606580"/>
                <a:gd name="connsiteX422" fmla="*/ 220683 w 608133"/>
                <a:gd name="connsiteY422" fmla="*/ 115855 h 606580"/>
                <a:gd name="connsiteX423" fmla="*/ 205349 w 608133"/>
                <a:gd name="connsiteY423" fmla="*/ 113686 h 606580"/>
                <a:gd name="connsiteX424" fmla="*/ 197682 w 608133"/>
                <a:gd name="connsiteY424" fmla="*/ 108837 h 606580"/>
                <a:gd name="connsiteX425" fmla="*/ 194743 w 608133"/>
                <a:gd name="connsiteY425" fmla="*/ 97609 h 606580"/>
                <a:gd name="connsiteX426" fmla="*/ 222089 w 608133"/>
                <a:gd name="connsiteY426" fmla="*/ 81788 h 606580"/>
                <a:gd name="connsiteX427" fmla="*/ 235506 w 608133"/>
                <a:gd name="connsiteY427" fmla="*/ 77832 h 606580"/>
                <a:gd name="connsiteX428" fmla="*/ 236912 w 608133"/>
                <a:gd name="connsiteY428" fmla="*/ 86636 h 606580"/>
                <a:gd name="connsiteX429" fmla="*/ 244323 w 608133"/>
                <a:gd name="connsiteY429" fmla="*/ 86253 h 606580"/>
                <a:gd name="connsiteX430" fmla="*/ 244962 w 608133"/>
                <a:gd name="connsiteY430" fmla="*/ 81788 h 606580"/>
                <a:gd name="connsiteX431" fmla="*/ 252757 w 608133"/>
                <a:gd name="connsiteY431" fmla="*/ 80767 h 606580"/>
                <a:gd name="connsiteX432" fmla="*/ 252885 w 608133"/>
                <a:gd name="connsiteY432" fmla="*/ 79108 h 606580"/>
                <a:gd name="connsiteX433" fmla="*/ 249562 w 608133"/>
                <a:gd name="connsiteY433" fmla="*/ 77832 h 606580"/>
                <a:gd name="connsiteX434" fmla="*/ 248796 w 608133"/>
                <a:gd name="connsiteY434" fmla="*/ 72984 h 606580"/>
                <a:gd name="connsiteX435" fmla="*/ 258379 w 608133"/>
                <a:gd name="connsiteY435" fmla="*/ 72218 h 606580"/>
                <a:gd name="connsiteX436" fmla="*/ 264130 w 608133"/>
                <a:gd name="connsiteY436" fmla="*/ 66221 h 606580"/>
                <a:gd name="connsiteX437" fmla="*/ 264513 w 608133"/>
                <a:gd name="connsiteY437" fmla="*/ 65838 h 606580"/>
                <a:gd name="connsiteX438" fmla="*/ 266302 w 608133"/>
                <a:gd name="connsiteY438" fmla="*/ 64052 h 606580"/>
                <a:gd name="connsiteX439" fmla="*/ 286492 w 608133"/>
                <a:gd name="connsiteY439" fmla="*/ 61500 h 606580"/>
                <a:gd name="connsiteX440" fmla="*/ 295437 w 608133"/>
                <a:gd name="connsiteY440" fmla="*/ 69028 h 606580"/>
                <a:gd name="connsiteX441" fmla="*/ 272052 w 608133"/>
                <a:gd name="connsiteY441" fmla="*/ 81405 h 606580"/>
                <a:gd name="connsiteX442" fmla="*/ 301826 w 608133"/>
                <a:gd name="connsiteY442" fmla="*/ 88295 h 606580"/>
                <a:gd name="connsiteX443" fmla="*/ 305659 w 608133"/>
                <a:gd name="connsiteY443" fmla="*/ 78470 h 606580"/>
                <a:gd name="connsiteX444" fmla="*/ 318693 w 608133"/>
                <a:gd name="connsiteY444" fmla="*/ 78470 h 606580"/>
                <a:gd name="connsiteX445" fmla="*/ 323294 w 608133"/>
                <a:gd name="connsiteY445" fmla="*/ 69921 h 606580"/>
                <a:gd name="connsiteX446" fmla="*/ 314093 w 608133"/>
                <a:gd name="connsiteY446" fmla="*/ 67625 h 606580"/>
                <a:gd name="connsiteX447" fmla="*/ 314093 w 608133"/>
                <a:gd name="connsiteY447" fmla="*/ 56779 h 606580"/>
                <a:gd name="connsiteX448" fmla="*/ 285214 w 608133"/>
                <a:gd name="connsiteY448" fmla="*/ 44147 h 606580"/>
                <a:gd name="connsiteX449" fmla="*/ 265280 w 608133"/>
                <a:gd name="connsiteY449" fmla="*/ 46444 h 606580"/>
                <a:gd name="connsiteX450" fmla="*/ 254035 w 608133"/>
                <a:gd name="connsiteY450" fmla="*/ 52186 h 606580"/>
                <a:gd name="connsiteX451" fmla="*/ 254801 w 608133"/>
                <a:gd name="connsiteY451" fmla="*/ 66349 h 606580"/>
                <a:gd name="connsiteX452" fmla="*/ 243045 w 608133"/>
                <a:gd name="connsiteY452" fmla="*/ 64562 h 606580"/>
                <a:gd name="connsiteX453" fmla="*/ 241256 w 608133"/>
                <a:gd name="connsiteY453" fmla="*/ 56779 h 606580"/>
                <a:gd name="connsiteX454" fmla="*/ 252501 w 608133"/>
                <a:gd name="connsiteY454" fmla="*/ 46572 h 606580"/>
                <a:gd name="connsiteX455" fmla="*/ 232056 w 608133"/>
                <a:gd name="connsiteY455" fmla="*/ 45679 h 606580"/>
                <a:gd name="connsiteX456" fmla="*/ 226178 w 608133"/>
                <a:gd name="connsiteY456" fmla="*/ 47337 h 606580"/>
                <a:gd name="connsiteX457" fmla="*/ 223622 w 608133"/>
                <a:gd name="connsiteY457" fmla="*/ 54227 h 606580"/>
                <a:gd name="connsiteX458" fmla="*/ 231289 w 608133"/>
                <a:gd name="connsiteY458" fmla="*/ 55503 h 606580"/>
                <a:gd name="connsiteX459" fmla="*/ 229756 w 608133"/>
                <a:gd name="connsiteY459" fmla="*/ 63031 h 606580"/>
                <a:gd name="connsiteX460" fmla="*/ 216722 w 608133"/>
                <a:gd name="connsiteY460" fmla="*/ 63797 h 606580"/>
                <a:gd name="connsiteX461" fmla="*/ 214677 w 608133"/>
                <a:gd name="connsiteY461" fmla="*/ 68773 h 606580"/>
                <a:gd name="connsiteX462" fmla="*/ 195765 w 608133"/>
                <a:gd name="connsiteY462" fmla="*/ 69283 h 606580"/>
                <a:gd name="connsiteX463" fmla="*/ 194487 w 608133"/>
                <a:gd name="connsiteY463" fmla="*/ 58693 h 606580"/>
                <a:gd name="connsiteX464" fmla="*/ 209310 w 608133"/>
                <a:gd name="connsiteY464" fmla="*/ 58438 h 606580"/>
                <a:gd name="connsiteX465" fmla="*/ 220555 w 608133"/>
                <a:gd name="connsiteY465" fmla="*/ 47593 h 606580"/>
                <a:gd name="connsiteX466" fmla="*/ 214422 w 608133"/>
                <a:gd name="connsiteY466" fmla="*/ 44658 h 606580"/>
                <a:gd name="connsiteX467" fmla="*/ 206244 w 608133"/>
                <a:gd name="connsiteY467" fmla="*/ 52441 h 606580"/>
                <a:gd name="connsiteX468" fmla="*/ 192698 w 608133"/>
                <a:gd name="connsiteY468" fmla="*/ 51676 h 606580"/>
                <a:gd name="connsiteX469" fmla="*/ 184520 w 608133"/>
                <a:gd name="connsiteY469" fmla="*/ 40575 h 606580"/>
                <a:gd name="connsiteX470" fmla="*/ 167142 w 608133"/>
                <a:gd name="connsiteY470" fmla="*/ 40575 h 606580"/>
                <a:gd name="connsiteX471" fmla="*/ 148996 w 608133"/>
                <a:gd name="connsiteY471" fmla="*/ 53972 h 606580"/>
                <a:gd name="connsiteX472" fmla="*/ 165608 w 608133"/>
                <a:gd name="connsiteY472" fmla="*/ 53972 h 606580"/>
                <a:gd name="connsiteX473" fmla="*/ 167142 w 608133"/>
                <a:gd name="connsiteY473" fmla="*/ 58693 h 606580"/>
                <a:gd name="connsiteX474" fmla="*/ 162797 w 608133"/>
                <a:gd name="connsiteY474" fmla="*/ 62776 h 606580"/>
                <a:gd name="connsiteX475" fmla="*/ 181198 w 608133"/>
                <a:gd name="connsiteY475" fmla="*/ 63287 h 606580"/>
                <a:gd name="connsiteX476" fmla="*/ 184009 w 608133"/>
                <a:gd name="connsiteY476" fmla="*/ 69794 h 606580"/>
                <a:gd name="connsiteX477" fmla="*/ 163308 w 608133"/>
                <a:gd name="connsiteY477" fmla="*/ 69028 h 606580"/>
                <a:gd name="connsiteX478" fmla="*/ 162286 w 608133"/>
                <a:gd name="connsiteY478" fmla="*/ 64052 h 606580"/>
                <a:gd name="connsiteX479" fmla="*/ 149252 w 608133"/>
                <a:gd name="connsiteY479" fmla="*/ 61245 h 606580"/>
                <a:gd name="connsiteX480" fmla="*/ 142352 w 608133"/>
                <a:gd name="connsiteY480" fmla="*/ 57545 h 606580"/>
                <a:gd name="connsiteX481" fmla="*/ 129445 w 608133"/>
                <a:gd name="connsiteY481" fmla="*/ 57545 h 606580"/>
                <a:gd name="connsiteX482" fmla="*/ 310515 w 608133"/>
                <a:gd name="connsiteY482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</a:cxnLst>
              <a:rect l="l" t="t" r="r" b="b"/>
              <a:pathLst>
                <a:path w="608133" h="606580">
                  <a:moveTo>
                    <a:pt x="353905" y="372216"/>
                  </a:moveTo>
                  <a:lnTo>
                    <a:pt x="357698" y="373425"/>
                  </a:lnTo>
                  <a:lnTo>
                    <a:pt x="354188" y="382408"/>
                  </a:lnTo>
                  <a:cubicBezTo>
                    <a:pt x="348856" y="388184"/>
                    <a:pt x="341448" y="392013"/>
                    <a:pt x="333146" y="392715"/>
                  </a:cubicBezTo>
                  <a:lnTo>
                    <a:pt x="333146" y="400756"/>
                  </a:lnTo>
                  <a:lnTo>
                    <a:pt x="341831" y="400756"/>
                  </a:lnTo>
                  <a:lnTo>
                    <a:pt x="341831" y="406245"/>
                  </a:lnTo>
                  <a:lnTo>
                    <a:pt x="319097" y="406245"/>
                  </a:lnTo>
                  <a:lnTo>
                    <a:pt x="319097" y="400756"/>
                  </a:lnTo>
                  <a:lnTo>
                    <a:pt x="329187" y="400756"/>
                  </a:lnTo>
                  <a:lnTo>
                    <a:pt x="329187" y="392715"/>
                  </a:lnTo>
                  <a:lnTo>
                    <a:pt x="329187" y="390162"/>
                  </a:lnTo>
                  <a:lnTo>
                    <a:pt x="329187" y="388631"/>
                  </a:lnTo>
                  <a:cubicBezTo>
                    <a:pt x="329570" y="388631"/>
                    <a:pt x="330081" y="388758"/>
                    <a:pt x="330464" y="388758"/>
                  </a:cubicBezTo>
                  <a:cubicBezTo>
                    <a:pt x="338255" y="388758"/>
                    <a:pt x="345344" y="385567"/>
                    <a:pt x="350484" y="380430"/>
                  </a:cubicBezTo>
                  <a:close/>
                  <a:moveTo>
                    <a:pt x="154231" y="365050"/>
                  </a:moveTo>
                  <a:lnTo>
                    <a:pt x="154668" y="366964"/>
                  </a:lnTo>
                  <a:lnTo>
                    <a:pt x="155372" y="370090"/>
                  </a:lnTo>
                  <a:lnTo>
                    <a:pt x="153754" y="367178"/>
                  </a:lnTo>
                  <a:lnTo>
                    <a:pt x="153213" y="366194"/>
                  </a:lnTo>
                  <a:close/>
                  <a:moveTo>
                    <a:pt x="154228" y="365035"/>
                  </a:moveTo>
                  <a:lnTo>
                    <a:pt x="153198" y="366178"/>
                  </a:lnTo>
                  <a:lnTo>
                    <a:pt x="153754" y="367178"/>
                  </a:lnTo>
                  <a:lnTo>
                    <a:pt x="155385" y="370149"/>
                  </a:lnTo>
                  <a:lnTo>
                    <a:pt x="155372" y="370090"/>
                  </a:lnTo>
                  <a:lnTo>
                    <a:pt x="155386" y="370116"/>
                  </a:lnTo>
                  <a:lnTo>
                    <a:pt x="154668" y="366964"/>
                  </a:lnTo>
                  <a:lnTo>
                    <a:pt x="154235" y="365045"/>
                  </a:lnTo>
                  <a:lnTo>
                    <a:pt x="154231" y="365050"/>
                  </a:lnTo>
                  <a:close/>
                  <a:moveTo>
                    <a:pt x="129357" y="298669"/>
                  </a:moveTo>
                  <a:lnTo>
                    <a:pt x="136291" y="312738"/>
                  </a:lnTo>
                  <a:lnTo>
                    <a:pt x="136471" y="313109"/>
                  </a:lnTo>
                  <a:lnTo>
                    <a:pt x="133402" y="312982"/>
                  </a:lnTo>
                  <a:lnTo>
                    <a:pt x="127529" y="313873"/>
                  </a:lnTo>
                  <a:lnTo>
                    <a:pt x="127529" y="300738"/>
                  </a:lnTo>
                  <a:close/>
                  <a:moveTo>
                    <a:pt x="129305" y="298562"/>
                  </a:moveTo>
                  <a:lnTo>
                    <a:pt x="127512" y="300731"/>
                  </a:lnTo>
                  <a:lnTo>
                    <a:pt x="127512" y="313875"/>
                  </a:lnTo>
                  <a:lnTo>
                    <a:pt x="127529" y="313873"/>
                  </a:lnTo>
                  <a:lnTo>
                    <a:pt x="127529" y="313880"/>
                  </a:lnTo>
                  <a:lnTo>
                    <a:pt x="133407" y="312987"/>
                  </a:lnTo>
                  <a:lnTo>
                    <a:pt x="136473" y="313115"/>
                  </a:lnTo>
                  <a:lnTo>
                    <a:pt x="136471" y="313109"/>
                  </a:lnTo>
                  <a:lnTo>
                    <a:pt x="136474" y="313109"/>
                  </a:lnTo>
                  <a:lnTo>
                    <a:pt x="136291" y="312738"/>
                  </a:lnTo>
                  <a:lnTo>
                    <a:pt x="129445" y="298569"/>
                  </a:lnTo>
                  <a:lnTo>
                    <a:pt x="129357" y="298669"/>
                  </a:lnTo>
                  <a:close/>
                  <a:moveTo>
                    <a:pt x="70350" y="249152"/>
                  </a:moveTo>
                  <a:lnTo>
                    <a:pt x="73599" y="253747"/>
                  </a:lnTo>
                  <a:lnTo>
                    <a:pt x="73003" y="254932"/>
                  </a:lnTo>
                  <a:lnTo>
                    <a:pt x="69753" y="254932"/>
                  </a:lnTo>
                  <a:lnTo>
                    <a:pt x="68611" y="254900"/>
                  </a:lnTo>
                  <a:lnTo>
                    <a:pt x="67343" y="250596"/>
                  </a:lnTo>
                  <a:lnTo>
                    <a:pt x="67374" y="250579"/>
                  </a:lnTo>
                  <a:close/>
                  <a:moveTo>
                    <a:pt x="12543" y="235433"/>
                  </a:moveTo>
                  <a:lnTo>
                    <a:pt x="14960" y="247257"/>
                  </a:lnTo>
                  <a:lnTo>
                    <a:pt x="20187" y="255668"/>
                  </a:lnTo>
                  <a:lnTo>
                    <a:pt x="23757" y="259618"/>
                  </a:lnTo>
                  <a:lnTo>
                    <a:pt x="30131" y="262039"/>
                  </a:lnTo>
                  <a:lnTo>
                    <a:pt x="24139" y="269048"/>
                  </a:lnTo>
                  <a:lnTo>
                    <a:pt x="12537" y="270195"/>
                  </a:lnTo>
                  <a:lnTo>
                    <a:pt x="3740" y="270195"/>
                  </a:lnTo>
                  <a:lnTo>
                    <a:pt x="4760" y="260001"/>
                  </a:lnTo>
                  <a:lnTo>
                    <a:pt x="10311" y="258832"/>
                  </a:lnTo>
                  <a:lnTo>
                    <a:pt x="12012" y="258505"/>
                  </a:lnTo>
                  <a:lnTo>
                    <a:pt x="12008" y="258475"/>
                  </a:lnTo>
                  <a:lnTo>
                    <a:pt x="12027" y="258471"/>
                  </a:lnTo>
                  <a:lnTo>
                    <a:pt x="11390" y="253756"/>
                  </a:lnTo>
                  <a:lnTo>
                    <a:pt x="11386" y="253754"/>
                  </a:lnTo>
                  <a:lnTo>
                    <a:pt x="11373" y="253656"/>
                  </a:lnTo>
                  <a:lnTo>
                    <a:pt x="7285" y="251138"/>
                  </a:lnTo>
                  <a:lnTo>
                    <a:pt x="5398" y="249933"/>
                  </a:lnTo>
                  <a:lnTo>
                    <a:pt x="4888" y="249679"/>
                  </a:lnTo>
                  <a:cubicBezTo>
                    <a:pt x="5653" y="245218"/>
                    <a:pt x="6545" y="240758"/>
                    <a:pt x="7565" y="236426"/>
                  </a:cubicBezTo>
                  <a:lnTo>
                    <a:pt x="8330" y="236298"/>
                  </a:lnTo>
                  <a:lnTo>
                    <a:pt x="8443" y="236274"/>
                  </a:lnTo>
                  <a:lnTo>
                    <a:pt x="8434" y="236304"/>
                  </a:lnTo>
                  <a:close/>
                  <a:moveTo>
                    <a:pt x="606846" y="233360"/>
                  </a:moveTo>
                  <a:cubicBezTo>
                    <a:pt x="607361" y="235011"/>
                    <a:pt x="607747" y="236663"/>
                    <a:pt x="608133" y="238441"/>
                  </a:cubicBezTo>
                  <a:lnTo>
                    <a:pt x="605945" y="234376"/>
                  </a:lnTo>
                  <a:close/>
                  <a:moveTo>
                    <a:pt x="204076" y="166111"/>
                  </a:moveTo>
                  <a:lnTo>
                    <a:pt x="204076" y="171954"/>
                  </a:lnTo>
                  <a:lnTo>
                    <a:pt x="199732" y="176272"/>
                  </a:lnTo>
                  <a:lnTo>
                    <a:pt x="189892" y="176272"/>
                  </a:lnTo>
                  <a:lnTo>
                    <a:pt x="191426" y="169668"/>
                  </a:lnTo>
                  <a:lnTo>
                    <a:pt x="196026" y="169286"/>
                  </a:lnTo>
                  <a:lnTo>
                    <a:pt x="197048" y="167000"/>
                  </a:lnTo>
                  <a:close/>
                  <a:moveTo>
                    <a:pt x="581533" y="165335"/>
                  </a:moveTo>
                  <a:cubicBezTo>
                    <a:pt x="584078" y="170193"/>
                    <a:pt x="586495" y="175178"/>
                    <a:pt x="588657" y="180163"/>
                  </a:cubicBezTo>
                  <a:lnTo>
                    <a:pt x="585604" y="180035"/>
                  </a:lnTo>
                  <a:lnTo>
                    <a:pt x="579625" y="180930"/>
                  </a:lnTo>
                  <a:lnTo>
                    <a:pt x="579625" y="167380"/>
                  </a:lnTo>
                  <a:close/>
                  <a:moveTo>
                    <a:pt x="208944" y="160607"/>
                  </a:moveTo>
                  <a:lnTo>
                    <a:pt x="209708" y="160607"/>
                  </a:lnTo>
                  <a:lnTo>
                    <a:pt x="221293" y="164052"/>
                  </a:lnTo>
                  <a:lnTo>
                    <a:pt x="221293" y="169922"/>
                  </a:lnTo>
                  <a:lnTo>
                    <a:pt x="211618" y="169922"/>
                  </a:lnTo>
                  <a:lnTo>
                    <a:pt x="208944" y="166094"/>
                  </a:lnTo>
                  <a:close/>
                  <a:moveTo>
                    <a:pt x="179788" y="153974"/>
                  </a:moveTo>
                  <a:lnTo>
                    <a:pt x="189892" y="153974"/>
                  </a:lnTo>
                  <a:lnTo>
                    <a:pt x="176846" y="171968"/>
                  </a:lnTo>
                  <a:lnTo>
                    <a:pt x="171474" y="169161"/>
                  </a:lnTo>
                  <a:lnTo>
                    <a:pt x="172625" y="161504"/>
                  </a:lnTo>
                  <a:close/>
                  <a:moveTo>
                    <a:pt x="196031" y="153974"/>
                  </a:moveTo>
                  <a:lnTo>
                    <a:pt x="206334" y="153974"/>
                  </a:lnTo>
                  <a:lnTo>
                    <a:pt x="206334" y="159972"/>
                  </a:lnTo>
                  <a:lnTo>
                    <a:pt x="201747" y="162936"/>
                  </a:lnTo>
                  <a:lnTo>
                    <a:pt x="196031" y="164065"/>
                  </a:lnTo>
                  <a:close/>
                  <a:moveTo>
                    <a:pt x="215085" y="152986"/>
                  </a:moveTo>
                  <a:lnTo>
                    <a:pt x="219811" y="155921"/>
                  </a:lnTo>
                  <a:lnTo>
                    <a:pt x="216107" y="158984"/>
                  </a:lnTo>
                  <a:lnTo>
                    <a:pt x="212402" y="155921"/>
                  </a:lnTo>
                  <a:close/>
                  <a:moveTo>
                    <a:pt x="201253" y="144306"/>
                  </a:moveTo>
                  <a:lnTo>
                    <a:pt x="207533" y="150044"/>
                  </a:lnTo>
                  <a:lnTo>
                    <a:pt x="201253" y="151574"/>
                  </a:lnTo>
                  <a:close/>
                  <a:moveTo>
                    <a:pt x="48012" y="142895"/>
                  </a:moveTo>
                  <a:lnTo>
                    <a:pt x="48267" y="146335"/>
                  </a:lnTo>
                  <a:lnTo>
                    <a:pt x="39587" y="156655"/>
                  </a:lnTo>
                  <a:cubicBezTo>
                    <a:pt x="42268" y="151941"/>
                    <a:pt x="45076" y="147354"/>
                    <a:pt x="48012" y="142895"/>
                  </a:cubicBezTo>
                  <a:close/>
                  <a:moveTo>
                    <a:pt x="183223" y="141625"/>
                  </a:moveTo>
                  <a:lnTo>
                    <a:pt x="195249" y="141625"/>
                  </a:lnTo>
                  <a:lnTo>
                    <a:pt x="195249" y="145325"/>
                  </a:lnTo>
                  <a:lnTo>
                    <a:pt x="197936" y="145325"/>
                  </a:lnTo>
                  <a:lnTo>
                    <a:pt x="197936" y="151575"/>
                  </a:lnTo>
                  <a:lnTo>
                    <a:pt x="179512" y="151575"/>
                  </a:lnTo>
                  <a:lnTo>
                    <a:pt x="172603" y="149662"/>
                  </a:lnTo>
                  <a:lnTo>
                    <a:pt x="174394" y="145325"/>
                  </a:lnTo>
                  <a:close/>
                  <a:moveTo>
                    <a:pt x="163284" y="118762"/>
                  </a:moveTo>
                  <a:lnTo>
                    <a:pt x="170557" y="120418"/>
                  </a:lnTo>
                  <a:lnTo>
                    <a:pt x="168005" y="130101"/>
                  </a:lnTo>
                  <a:lnTo>
                    <a:pt x="160221" y="132522"/>
                  </a:lnTo>
                  <a:lnTo>
                    <a:pt x="155244" y="122584"/>
                  </a:lnTo>
                  <a:close/>
                  <a:moveTo>
                    <a:pt x="531175" y="94910"/>
                  </a:moveTo>
                  <a:cubicBezTo>
                    <a:pt x="536417" y="100396"/>
                    <a:pt x="541530" y="106136"/>
                    <a:pt x="546388" y="112005"/>
                  </a:cubicBezTo>
                  <a:lnTo>
                    <a:pt x="540380" y="120807"/>
                  </a:lnTo>
                  <a:lnTo>
                    <a:pt x="519286" y="120679"/>
                  </a:lnTo>
                  <a:lnTo>
                    <a:pt x="517880" y="116342"/>
                  </a:lnTo>
                  <a:lnTo>
                    <a:pt x="531175" y="109708"/>
                  </a:lnTo>
                  <a:close/>
                  <a:moveTo>
                    <a:pt x="144924" y="86584"/>
                  </a:moveTo>
                  <a:cubicBezTo>
                    <a:pt x="145436" y="86584"/>
                    <a:pt x="144924" y="93238"/>
                    <a:pt x="144924" y="93238"/>
                  </a:cubicBezTo>
                  <a:lnTo>
                    <a:pt x="129693" y="94134"/>
                  </a:lnTo>
                  <a:lnTo>
                    <a:pt x="126877" y="90807"/>
                  </a:lnTo>
                  <a:lnTo>
                    <a:pt x="137629" y="87736"/>
                  </a:lnTo>
                  <a:cubicBezTo>
                    <a:pt x="137629" y="87736"/>
                    <a:pt x="144284" y="86584"/>
                    <a:pt x="144924" y="86584"/>
                  </a:cubicBezTo>
                  <a:close/>
                  <a:moveTo>
                    <a:pt x="134155" y="70142"/>
                  </a:moveTo>
                  <a:lnTo>
                    <a:pt x="145154" y="70142"/>
                  </a:lnTo>
                  <a:lnTo>
                    <a:pt x="145154" y="74879"/>
                  </a:lnTo>
                  <a:lnTo>
                    <a:pt x="141957" y="79104"/>
                  </a:lnTo>
                  <a:lnTo>
                    <a:pt x="126736" y="79104"/>
                  </a:lnTo>
                  <a:lnTo>
                    <a:pt x="126736" y="72959"/>
                  </a:lnTo>
                  <a:lnTo>
                    <a:pt x="126736" y="72447"/>
                  </a:lnTo>
                  <a:lnTo>
                    <a:pt x="133515" y="72447"/>
                  </a:lnTo>
                  <a:close/>
                  <a:moveTo>
                    <a:pt x="310515" y="0"/>
                  </a:moveTo>
                  <a:cubicBezTo>
                    <a:pt x="322144" y="0"/>
                    <a:pt x="333772" y="766"/>
                    <a:pt x="345017" y="2042"/>
                  </a:cubicBezTo>
                  <a:cubicBezTo>
                    <a:pt x="350895" y="2680"/>
                    <a:pt x="356645" y="3318"/>
                    <a:pt x="362268" y="4338"/>
                  </a:cubicBezTo>
                  <a:cubicBezTo>
                    <a:pt x="363546" y="4593"/>
                    <a:pt x="364696" y="4849"/>
                    <a:pt x="365973" y="5104"/>
                  </a:cubicBezTo>
                  <a:cubicBezTo>
                    <a:pt x="420793" y="15439"/>
                    <a:pt x="470373" y="40320"/>
                    <a:pt x="510625" y="75408"/>
                  </a:cubicBezTo>
                  <a:lnTo>
                    <a:pt x="507047" y="81788"/>
                  </a:lnTo>
                  <a:lnTo>
                    <a:pt x="492863" y="87274"/>
                  </a:lnTo>
                  <a:lnTo>
                    <a:pt x="486857" y="93654"/>
                  </a:lnTo>
                  <a:lnTo>
                    <a:pt x="488263" y="101182"/>
                  </a:lnTo>
                  <a:lnTo>
                    <a:pt x="495546" y="102203"/>
                  </a:lnTo>
                  <a:lnTo>
                    <a:pt x="500019" y="113048"/>
                  </a:lnTo>
                  <a:lnTo>
                    <a:pt x="512542" y="108072"/>
                  </a:lnTo>
                  <a:lnTo>
                    <a:pt x="514714" y="122618"/>
                  </a:lnTo>
                  <a:lnTo>
                    <a:pt x="510880" y="122618"/>
                  </a:lnTo>
                  <a:lnTo>
                    <a:pt x="500530" y="121086"/>
                  </a:lnTo>
                  <a:lnTo>
                    <a:pt x="489029" y="123000"/>
                  </a:lnTo>
                  <a:lnTo>
                    <a:pt x="477912" y="138439"/>
                  </a:lnTo>
                  <a:lnTo>
                    <a:pt x="461939" y="140991"/>
                  </a:lnTo>
                  <a:lnTo>
                    <a:pt x="459639" y="154388"/>
                  </a:lnTo>
                  <a:lnTo>
                    <a:pt x="466412" y="155920"/>
                  </a:lnTo>
                  <a:lnTo>
                    <a:pt x="464495" y="164596"/>
                  </a:lnTo>
                  <a:lnTo>
                    <a:pt x="448650" y="161406"/>
                  </a:lnTo>
                  <a:lnTo>
                    <a:pt x="434210" y="164596"/>
                  </a:lnTo>
                  <a:lnTo>
                    <a:pt x="431143" y="172507"/>
                  </a:lnTo>
                  <a:lnTo>
                    <a:pt x="433571" y="189221"/>
                  </a:lnTo>
                  <a:lnTo>
                    <a:pt x="442133" y="193177"/>
                  </a:lnTo>
                  <a:lnTo>
                    <a:pt x="456444" y="193049"/>
                  </a:lnTo>
                  <a:lnTo>
                    <a:pt x="466028" y="192284"/>
                  </a:lnTo>
                  <a:lnTo>
                    <a:pt x="468967" y="184628"/>
                  </a:lnTo>
                  <a:lnTo>
                    <a:pt x="484046" y="165362"/>
                  </a:lnTo>
                  <a:lnTo>
                    <a:pt x="493885" y="167403"/>
                  </a:lnTo>
                  <a:lnTo>
                    <a:pt x="503724" y="158727"/>
                  </a:lnTo>
                  <a:lnTo>
                    <a:pt x="505513" y="165489"/>
                  </a:lnTo>
                  <a:lnTo>
                    <a:pt x="529537" y="181438"/>
                  </a:lnTo>
                  <a:lnTo>
                    <a:pt x="526598" y="185394"/>
                  </a:lnTo>
                  <a:lnTo>
                    <a:pt x="515736" y="184756"/>
                  </a:lnTo>
                  <a:lnTo>
                    <a:pt x="519953" y="190625"/>
                  </a:lnTo>
                  <a:lnTo>
                    <a:pt x="526598" y="192029"/>
                  </a:lnTo>
                  <a:lnTo>
                    <a:pt x="534393" y="188839"/>
                  </a:lnTo>
                  <a:lnTo>
                    <a:pt x="534265" y="179524"/>
                  </a:lnTo>
                  <a:lnTo>
                    <a:pt x="537715" y="177866"/>
                  </a:lnTo>
                  <a:lnTo>
                    <a:pt x="534904" y="174931"/>
                  </a:lnTo>
                  <a:lnTo>
                    <a:pt x="518931" y="166127"/>
                  </a:lnTo>
                  <a:lnTo>
                    <a:pt x="514714" y="154388"/>
                  </a:lnTo>
                  <a:lnTo>
                    <a:pt x="528003" y="154388"/>
                  </a:lnTo>
                  <a:lnTo>
                    <a:pt x="532220" y="158599"/>
                  </a:lnTo>
                  <a:lnTo>
                    <a:pt x="543721" y="168296"/>
                  </a:lnTo>
                  <a:lnTo>
                    <a:pt x="544232" y="180162"/>
                  </a:lnTo>
                  <a:lnTo>
                    <a:pt x="556116" y="192539"/>
                  </a:lnTo>
                  <a:lnTo>
                    <a:pt x="560588" y="175441"/>
                  </a:lnTo>
                  <a:lnTo>
                    <a:pt x="568766" y="171103"/>
                  </a:lnTo>
                  <a:lnTo>
                    <a:pt x="570300" y="185011"/>
                  </a:lnTo>
                  <a:lnTo>
                    <a:pt x="578350" y="193815"/>
                  </a:lnTo>
                  <a:lnTo>
                    <a:pt x="594323" y="193432"/>
                  </a:lnTo>
                  <a:cubicBezTo>
                    <a:pt x="597518" y="201343"/>
                    <a:pt x="600201" y="209381"/>
                    <a:pt x="602629" y="217547"/>
                  </a:cubicBezTo>
                  <a:lnTo>
                    <a:pt x="600968" y="219078"/>
                  </a:lnTo>
                  <a:lnTo>
                    <a:pt x="576434" y="219078"/>
                  </a:lnTo>
                  <a:lnTo>
                    <a:pt x="561483" y="208105"/>
                  </a:lnTo>
                  <a:lnTo>
                    <a:pt x="545765" y="209636"/>
                  </a:lnTo>
                  <a:lnTo>
                    <a:pt x="545765" y="219078"/>
                  </a:lnTo>
                  <a:lnTo>
                    <a:pt x="540782" y="219078"/>
                  </a:lnTo>
                  <a:lnTo>
                    <a:pt x="535415" y="215251"/>
                  </a:lnTo>
                  <a:lnTo>
                    <a:pt x="508197" y="208488"/>
                  </a:lnTo>
                  <a:lnTo>
                    <a:pt x="508197" y="191008"/>
                  </a:lnTo>
                  <a:lnTo>
                    <a:pt x="473567" y="193687"/>
                  </a:lnTo>
                  <a:lnTo>
                    <a:pt x="462961" y="199429"/>
                  </a:lnTo>
                  <a:lnTo>
                    <a:pt x="449161" y="199429"/>
                  </a:lnTo>
                  <a:lnTo>
                    <a:pt x="442516" y="198791"/>
                  </a:lnTo>
                  <a:lnTo>
                    <a:pt x="425904" y="207850"/>
                  </a:lnTo>
                  <a:lnTo>
                    <a:pt x="425904" y="224948"/>
                  </a:lnTo>
                  <a:lnTo>
                    <a:pt x="391914" y="249190"/>
                  </a:lnTo>
                  <a:lnTo>
                    <a:pt x="394725" y="259526"/>
                  </a:lnTo>
                  <a:lnTo>
                    <a:pt x="401625" y="259526"/>
                  </a:lnTo>
                  <a:lnTo>
                    <a:pt x="399836" y="269350"/>
                  </a:lnTo>
                  <a:lnTo>
                    <a:pt x="394853" y="271136"/>
                  </a:lnTo>
                  <a:lnTo>
                    <a:pt x="394725" y="296910"/>
                  </a:lnTo>
                  <a:lnTo>
                    <a:pt x="423987" y="329957"/>
                  </a:lnTo>
                  <a:lnTo>
                    <a:pt x="436893" y="329957"/>
                  </a:lnTo>
                  <a:lnTo>
                    <a:pt x="437660" y="327916"/>
                  </a:lnTo>
                  <a:lnTo>
                    <a:pt x="460661" y="327916"/>
                  </a:lnTo>
                  <a:lnTo>
                    <a:pt x="467306" y="321791"/>
                  </a:lnTo>
                  <a:lnTo>
                    <a:pt x="480340" y="321791"/>
                  </a:lnTo>
                  <a:lnTo>
                    <a:pt x="487496" y="328936"/>
                  </a:lnTo>
                  <a:lnTo>
                    <a:pt x="506919" y="330850"/>
                  </a:lnTo>
                  <a:lnTo>
                    <a:pt x="504363" y="356369"/>
                  </a:lnTo>
                  <a:lnTo>
                    <a:pt x="525959" y="394009"/>
                  </a:lnTo>
                  <a:lnTo>
                    <a:pt x="514586" y="415445"/>
                  </a:lnTo>
                  <a:lnTo>
                    <a:pt x="515353" y="425525"/>
                  </a:lnTo>
                  <a:lnTo>
                    <a:pt x="524298" y="434329"/>
                  </a:lnTo>
                  <a:lnTo>
                    <a:pt x="524298" y="458571"/>
                  </a:lnTo>
                  <a:lnTo>
                    <a:pt x="536054" y="474265"/>
                  </a:lnTo>
                  <a:lnTo>
                    <a:pt x="536054" y="494425"/>
                  </a:lnTo>
                  <a:lnTo>
                    <a:pt x="546149" y="494425"/>
                  </a:lnTo>
                  <a:cubicBezTo>
                    <a:pt x="489668" y="562815"/>
                    <a:pt x="403670" y="606580"/>
                    <a:pt x="307576" y="606580"/>
                  </a:cubicBezTo>
                  <a:cubicBezTo>
                    <a:pt x="138518" y="606580"/>
                    <a:pt x="894" y="471331"/>
                    <a:pt x="0" y="304694"/>
                  </a:cubicBezTo>
                  <a:cubicBezTo>
                    <a:pt x="128" y="285937"/>
                    <a:pt x="1917" y="267691"/>
                    <a:pt x="5367" y="249956"/>
                  </a:cubicBezTo>
                  <a:lnTo>
                    <a:pt x="7285" y="251138"/>
                  </a:lnTo>
                  <a:lnTo>
                    <a:pt x="11386" y="253754"/>
                  </a:lnTo>
                  <a:lnTo>
                    <a:pt x="12008" y="258475"/>
                  </a:lnTo>
                  <a:lnTo>
                    <a:pt x="10311" y="258832"/>
                  </a:lnTo>
                  <a:lnTo>
                    <a:pt x="4728" y="259908"/>
                  </a:lnTo>
                  <a:lnTo>
                    <a:pt x="3705" y="270243"/>
                  </a:lnTo>
                  <a:lnTo>
                    <a:pt x="12651" y="270243"/>
                  </a:lnTo>
                  <a:lnTo>
                    <a:pt x="24279" y="269095"/>
                  </a:lnTo>
                  <a:lnTo>
                    <a:pt x="30285" y="262077"/>
                  </a:lnTo>
                  <a:lnTo>
                    <a:pt x="23896" y="259653"/>
                  </a:lnTo>
                  <a:lnTo>
                    <a:pt x="20446" y="255570"/>
                  </a:lnTo>
                  <a:lnTo>
                    <a:pt x="15079" y="247277"/>
                  </a:lnTo>
                  <a:lnTo>
                    <a:pt x="12651" y="235410"/>
                  </a:lnTo>
                  <a:lnTo>
                    <a:pt x="12543" y="235433"/>
                  </a:lnTo>
                  <a:lnTo>
                    <a:pt x="12537" y="235406"/>
                  </a:lnTo>
                  <a:lnTo>
                    <a:pt x="8443" y="236274"/>
                  </a:lnTo>
                  <a:lnTo>
                    <a:pt x="24663" y="186925"/>
                  </a:lnTo>
                  <a:lnTo>
                    <a:pt x="24663" y="201470"/>
                  </a:lnTo>
                  <a:lnTo>
                    <a:pt x="37441" y="207595"/>
                  </a:lnTo>
                  <a:lnTo>
                    <a:pt x="37441" y="231583"/>
                  </a:lnTo>
                  <a:lnTo>
                    <a:pt x="49708" y="252253"/>
                  </a:lnTo>
                  <a:lnTo>
                    <a:pt x="59675" y="253784"/>
                  </a:lnTo>
                  <a:lnTo>
                    <a:pt x="60953" y="246639"/>
                  </a:lnTo>
                  <a:lnTo>
                    <a:pt x="49197" y="228775"/>
                  </a:lnTo>
                  <a:lnTo>
                    <a:pt x="46897" y="211295"/>
                  </a:lnTo>
                  <a:lnTo>
                    <a:pt x="53797" y="211295"/>
                  </a:lnTo>
                  <a:lnTo>
                    <a:pt x="56736" y="229286"/>
                  </a:lnTo>
                  <a:lnTo>
                    <a:pt x="70537" y="249063"/>
                  </a:lnTo>
                  <a:lnTo>
                    <a:pt x="70350" y="249152"/>
                  </a:lnTo>
                  <a:lnTo>
                    <a:pt x="70260" y="249025"/>
                  </a:lnTo>
                  <a:lnTo>
                    <a:pt x="67374" y="250579"/>
                  </a:lnTo>
                  <a:lnTo>
                    <a:pt x="67342" y="250594"/>
                  </a:lnTo>
                  <a:lnTo>
                    <a:pt x="67343" y="250596"/>
                  </a:lnTo>
                  <a:lnTo>
                    <a:pt x="67178" y="250684"/>
                  </a:lnTo>
                  <a:lnTo>
                    <a:pt x="68462" y="254896"/>
                  </a:lnTo>
                  <a:lnTo>
                    <a:pt x="68611" y="254900"/>
                  </a:lnTo>
                  <a:lnTo>
                    <a:pt x="68620" y="254932"/>
                  </a:lnTo>
                  <a:lnTo>
                    <a:pt x="69753" y="254932"/>
                  </a:lnTo>
                  <a:lnTo>
                    <a:pt x="72957" y="255023"/>
                  </a:lnTo>
                  <a:lnTo>
                    <a:pt x="73003" y="254932"/>
                  </a:lnTo>
                  <a:lnTo>
                    <a:pt x="73093" y="254932"/>
                  </a:lnTo>
                  <a:lnTo>
                    <a:pt x="69387" y="261695"/>
                  </a:lnTo>
                  <a:lnTo>
                    <a:pt x="80121" y="277899"/>
                  </a:lnTo>
                  <a:lnTo>
                    <a:pt x="106955" y="284534"/>
                  </a:lnTo>
                  <a:lnTo>
                    <a:pt x="106955" y="280196"/>
                  </a:lnTo>
                  <a:lnTo>
                    <a:pt x="117689" y="281727"/>
                  </a:lnTo>
                  <a:lnTo>
                    <a:pt x="116667" y="289255"/>
                  </a:lnTo>
                  <a:lnTo>
                    <a:pt x="125101" y="290786"/>
                  </a:lnTo>
                  <a:lnTo>
                    <a:pt x="138135" y="294358"/>
                  </a:lnTo>
                  <a:lnTo>
                    <a:pt x="156536" y="315029"/>
                  </a:lnTo>
                  <a:lnTo>
                    <a:pt x="180048" y="316815"/>
                  </a:lnTo>
                  <a:lnTo>
                    <a:pt x="182348" y="335699"/>
                  </a:lnTo>
                  <a:lnTo>
                    <a:pt x="166247" y="346799"/>
                  </a:lnTo>
                  <a:lnTo>
                    <a:pt x="165480" y="363769"/>
                  </a:lnTo>
                  <a:lnTo>
                    <a:pt x="163180" y="374104"/>
                  </a:lnTo>
                  <a:lnTo>
                    <a:pt x="186437" y="402813"/>
                  </a:lnTo>
                  <a:lnTo>
                    <a:pt x="188226" y="412638"/>
                  </a:lnTo>
                  <a:cubicBezTo>
                    <a:pt x="188226" y="412638"/>
                    <a:pt x="196660" y="414934"/>
                    <a:pt x="197682" y="414934"/>
                  </a:cubicBezTo>
                  <a:cubicBezTo>
                    <a:pt x="198704" y="414934"/>
                    <a:pt x="216722" y="428332"/>
                    <a:pt x="216722" y="428332"/>
                  </a:cubicBezTo>
                  <a:lnTo>
                    <a:pt x="216722" y="480262"/>
                  </a:lnTo>
                  <a:lnTo>
                    <a:pt x="222983" y="482049"/>
                  </a:lnTo>
                  <a:lnTo>
                    <a:pt x="218639" y="506036"/>
                  </a:lnTo>
                  <a:lnTo>
                    <a:pt x="229372" y="520199"/>
                  </a:lnTo>
                  <a:lnTo>
                    <a:pt x="227456" y="543932"/>
                  </a:lnTo>
                  <a:lnTo>
                    <a:pt x="241640" y="568557"/>
                  </a:lnTo>
                  <a:lnTo>
                    <a:pt x="259785" y="584251"/>
                  </a:lnTo>
                  <a:lnTo>
                    <a:pt x="278058" y="584506"/>
                  </a:lnTo>
                  <a:lnTo>
                    <a:pt x="279847" y="578765"/>
                  </a:lnTo>
                  <a:lnTo>
                    <a:pt x="266430" y="567536"/>
                  </a:lnTo>
                  <a:lnTo>
                    <a:pt x="267196" y="562050"/>
                  </a:lnTo>
                  <a:lnTo>
                    <a:pt x="269624" y="555287"/>
                  </a:lnTo>
                  <a:lnTo>
                    <a:pt x="270135" y="548270"/>
                  </a:lnTo>
                  <a:lnTo>
                    <a:pt x="261063" y="548015"/>
                  </a:lnTo>
                  <a:lnTo>
                    <a:pt x="256463" y="542273"/>
                  </a:lnTo>
                  <a:lnTo>
                    <a:pt x="264002" y="535128"/>
                  </a:lnTo>
                  <a:lnTo>
                    <a:pt x="265024" y="529769"/>
                  </a:lnTo>
                  <a:lnTo>
                    <a:pt x="256590" y="527344"/>
                  </a:lnTo>
                  <a:lnTo>
                    <a:pt x="257102" y="522241"/>
                  </a:lnTo>
                  <a:lnTo>
                    <a:pt x="269113" y="520454"/>
                  </a:lnTo>
                  <a:lnTo>
                    <a:pt x="287386" y="511778"/>
                  </a:lnTo>
                  <a:lnTo>
                    <a:pt x="293520" y="500677"/>
                  </a:lnTo>
                  <a:lnTo>
                    <a:pt x="312688" y="476562"/>
                  </a:lnTo>
                  <a:lnTo>
                    <a:pt x="308343" y="457551"/>
                  </a:lnTo>
                  <a:lnTo>
                    <a:pt x="314221" y="447471"/>
                  </a:lnTo>
                  <a:lnTo>
                    <a:pt x="331855" y="447981"/>
                  </a:lnTo>
                  <a:lnTo>
                    <a:pt x="343739" y="438667"/>
                  </a:lnTo>
                  <a:lnTo>
                    <a:pt x="347573" y="402175"/>
                  </a:lnTo>
                  <a:lnTo>
                    <a:pt x="360734" y="385715"/>
                  </a:lnTo>
                  <a:lnTo>
                    <a:pt x="363034" y="375125"/>
                  </a:lnTo>
                  <a:lnTo>
                    <a:pt x="357698" y="373425"/>
                  </a:lnTo>
                  <a:lnTo>
                    <a:pt x="362777" y="360422"/>
                  </a:lnTo>
                  <a:cubicBezTo>
                    <a:pt x="362777" y="342680"/>
                    <a:pt x="348345" y="328129"/>
                    <a:pt x="330464" y="328129"/>
                  </a:cubicBezTo>
                  <a:cubicBezTo>
                    <a:pt x="329826" y="328129"/>
                    <a:pt x="329187" y="328129"/>
                    <a:pt x="328421" y="328257"/>
                  </a:cubicBezTo>
                  <a:lnTo>
                    <a:pt x="328421" y="332341"/>
                  </a:lnTo>
                  <a:cubicBezTo>
                    <a:pt x="329187" y="332214"/>
                    <a:pt x="329826" y="332214"/>
                    <a:pt x="330464" y="332214"/>
                  </a:cubicBezTo>
                  <a:cubicBezTo>
                    <a:pt x="346046" y="332214"/>
                    <a:pt x="358818" y="344850"/>
                    <a:pt x="358818" y="360422"/>
                  </a:cubicBezTo>
                  <a:lnTo>
                    <a:pt x="353905" y="372216"/>
                  </a:lnTo>
                  <a:lnTo>
                    <a:pt x="351023" y="371297"/>
                  </a:lnTo>
                  <a:lnTo>
                    <a:pt x="343100" y="358410"/>
                  </a:lnTo>
                  <a:lnTo>
                    <a:pt x="316010" y="358155"/>
                  </a:lnTo>
                  <a:lnTo>
                    <a:pt x="294542" y="350117"/>
                  </a:lnTo>
                  <a:lnTo>
                    <a:pt x="293520" y="334933"/>
                  </a:lnTo>
                  <a:lnTo>
                    <a:pt x="286236" y="322557"/>
                  </a:lnTo>
                  <a:lnTo>
                    <a:pt x="266813" y="322301"/>
                  </a:lnTo>
                  <a:lnTo>
                    <a:pt x="255568" y="304949"/>
                  </a:lnTo>
                  <a:lnTo>
                    <a:pt x="245601" y="300100"/>
                  </a:lnTo>
                  <a:lnTo>
                    <a:pt x="245090" y="305459"/>
                  </a:lnTo>
                  <a:lnTo>
                    <a:pt x="226944" y="306480"/>
                  </a:lnTo>
                  <a:lnTo>
                    <a:pt x="220300" y="297421"/>
                  </a:lnTo>
                  <a:lnTo>
                    <a:pt x="201388" y="293593"/>
                  </a:lnTo>
                  <a:lnTo>
                    <a:pt x="185798" y="311328"/>
                  </a:lnTo>
                  <a:lnTo>
                    <a:pt x="163691" y="307628"/>
                  </a:lnTo>
                  <a:lnTo>
                    <a:pt x="163564" y="307628"/>
                  </a:lnTo>
                  <a:lnTo>
                    <a:pt x="161264" y="307245"/>
                  </a:lnTo>
                  <a:lnTo>
                    <a:pt x="159475" y="279940"/>
                  </a:lnTo>
                  <a:lnTo>
                    <a:pt x="141585" y="277006"/>
                  </a:lnTo>
                  <a:lnTo>
                    <a:pt x="148741" y="263608"/>
                  </a:lnTo>
                  <a:lnTo>
                    <a:pt x="146696" y="255825"/>
                  </a:lnTo>
                  <a:lnTo>
                    <a:pt x="123184" y="271392"/>
                  </a:lnTo>
                  <a:lnTo>
                    <a:pt x="108361" y="269605"/>
                  </a:lnTo>
                  <a:lnTo>
                    <a:pt x="103122" y="258250"/>
                  </a:lnTo>
                  <a:lnTo>
                    <a:pt x="106316" y="246383"/>
                  </a:lnTo>
                  <a:lnTo>
                    <a:pt x="114495" y="231583"/>
                  </a:lnTo>
                  <a:lnTo>
                    <a:pt x="133279" y="222268"/>
                  </a:lnTo>
                  <a:lnTo>
                    <a:pt x="169570" y="222268"/>
                  </a:lnTo>
                  <a:lnTo>
                    <a:pt x="169442" y="233114"/>
                  </a:lnTo>
                  <a:lnTo>
                    <a:pt x="182476" y="239111"/>
                  </a:lnTo>
                  <a:lnTo>
                    <a:pt x="181453" y="220482"/>
                  </a:lnTo>
                  <a:lnTo>
                    <a:pt x="190909" y="211168"/>
                  </a:lnTo>
                  <a:lnTo>
                    <a:pt x="209821" y="198791"/>
                  </a:lnTo>
                  <a:lnTo>
                    <a:pt x="211099" y="190242"/>
                  </a:lnTo>
                  <a:lnTo>
                    <a:pt x="230011" y="170720"/>
                  </a:lnTo>
                  <a:lnTo>
                    <a:pt x="250201" y="159747"/>
                  </a:lnTo>
                  <a:lnTo>
                    <a:pt x="248412" y="158344"/>
                  </a:lnTo>
                  <a:lnTo>
                    <a:pt x="261957" y="145712"/>
                  </a:lnTo>
                  <a:lnTo>
                    <a:pt x="266941" y="146988"/>
                  </a:lnTo>
                  <a:lnTo>
                    <a:pt x="269241" y="149795"/>
                  </a:lnTo>
                  <a:lnTo>
                    <a:pt x="274480" y="144181"/>
                  </a:lnTo>
                  <a:lnTo>
                    <a:pt x="275758" y="143543"/>
                  </a:lnTo>
                  <a:lnTo>
                    <a:pt x="270008" y="142777"/>
                  </a:lnTo>
                  <a:lnTo>
                    <a:pt x="264257" y="140991"/>
                  </a:lnTo>
                  <a:lnTo>
                    <a:pt x="264257" y="135505"/>
                  </a:lnTo>
                  <a:lnTo>
                    <a:pt x="267324" y="132953"/>
                  </a:lnTo>
                  <a:lnTo>
                    <a:pt x="274097" y="132953"/>
                  </a:lnTo>
                  <a:lnTo>
                    <a:pt x="277164" y="134356"/>
                  </a:lnTo>
                  <a:lnTo>
                    <a:pt x="279719" y="139588"/>
                  </a:lnTo>
                  <a:lnTo>
                    <a:pt x="283042" y="139077"/>
                  </a:lnTo>
                  <a:lnTo>
                    <a:pt x="283042" y="138694"/>
                  </a:lnTo>
                  <a:lnTo>
                    <a:pt x="283936" y="138950"/>
                  </a:lnTo>
                  <a:lnTo>
                    <a:pt x="293392" y="137546"/>
                  </a:lnTo>
                  <a:lnTo>
                    <a:pt x="294670" y="132953"/>
                  </a:lnTo>
                  <a:lnTo>
                    <a:pt x="300165" y="134356"/>
                  </a:lnTo>
                  <a:lnTo>
                    <a:pt x="300165" y="139205"/>
                  </a:lnTo>
                  <a:lnTo>
                    <a:pt x="295181" y="142650"/>
                  </a:lnTo>
                  <a:lnTo>
                    <a:pt x="295820" y="148009"/>
                  </a:lnTo>
                  <a:lnTo>
                    <a:pt x="312943" y="153240"/>
                  </a:lnTo>
                  <a:cubicBezTo>
                    <a:pt x="312943" y="153240"/>
                    <a:pt x="312943" y="153368"/>
                    <a:pt x="312943" y="153495"/>
                  </a:cubicBezTo>
                  <a:lnTo>
                    <a:pt x="316904" y="153113"/>
                  </a:lnTo>
                  <a:lnTo>
                    <a:pt x="317160" y="145840"/>
                  </a:lnTo>
                  <a:lnTo>
                    <a:pt x="303615" y="139715"/>
                  </a:lnTo>
                  <a:lnTo>
                    <a:pt x="302848" y="136270"/>
                  </a:lnTo>
                  <a:lnTo>
                    <a:pt x="314093" y="132442"/>
                  </a:lnTo>
                  <a:lnTo>
                    <a:pt x="314604" y="121852"/>
                  </a:lnTo>
                  <a:lnTo>
                    <a:pt x="302848" y="114834"/>
                  </a:lnTo>
                  <a:lnTo>
                    <a:pt x="302081" y="96844"/>
                  </a:lnTo>
                  <a:lnTo>
                    <a:pt x="285981" y="104754"/>
                  </a:lnTo>
                  <a:lnTo>
                    <a:pt x="280103" y="104754"/>
                  </a:lnTo>
                  <a:lnTo>
                    <a:pt x="281636" y="91102"/>
                  </a:lnTo>
                  <a:lnTo>
                    <a:pt x="259785" y="85998"/>
                  </a:lnTo>
                  <a:lnTo>
                    <a:pt x="250712" y="92761"/>
                  </a:lnTo>
                  <a:lnTo>
                    <a:pt x="250712" y="113303"/>
                  </a:lnTo>
                  <a:lnTo>
                    <a:pt x="234356" y="118407"/>
                  </a:lnTo>
                  <a:lnTo>
                    <a:pt x="227839" y="131932"/>
                  </a:lnTo>
                  <a:lnTo>
                    <a:pt x="220683" y="133080"/>
                  </a:lnTo>
                  <a:lnTo>
                    <a:pt x="220683" y="115855"/>
                  </a:lnTo>
                  <a:lnTo>
                    <a:pt x="205349" y="113686"/>
                  </a:lnTo>
                  <a:lnTo>
                    <a:pt x="197682" y="108837"/>
                  </a:lnTo>
                  <a:lnTo>
                    <a:pt x="194743" y="97609"/>
                  </a:lnTo>
                  <a:lnTo>
                    <a:pt x="222089" y="81788"/>
                  </a:lnTo>
                  <a:lnTo>
                    <a:pt x="235506" y="77832"/>
                  </a:lnTo>
                  <a:lnTo>
                    <a:pt x="236912" y="86636"/>
                  </a:lnTo>
                  <a:lnTo>
                    <a:pt x="244323" y="86253"/>
                  </a:lnTo>
                  <a:lnTo>
                    <a:pt x="244962" y="81788"/>
                  </a:lnTo>
                  <a:lnTo>
                    <a:pt x="252757" y="80767"/>
                  </a:lnTo>
                  <a:lnTo>
                    <a:pt x="252885" y="79108"/>
                  </a:lnTo>
                  <a:lnTo>
                    <a:pt x="249562" y="77832"/>
                  </a:lnTo>
                  <a:lnTo>
                    <a:pt x="248796" y="72984"/>
                  </a:lnTo>
                  <a:lnTo>
                    <a:pt x="258379" y="72218"/>
                  </a:lnTo>
                  <a:lnTo>
                    <a:pt x="264130" y="66221"/>
                  </a:lnTo>
                  <a:lnTo>
                    <a:pt x="264513" y="65838"/>
                  </a:lnTo>
                  <a:lnTo>
                    <a:pt x="266302" y="64052"/>
                  </a:lnTo>
                  <a:lnTo>
                    <a:pt x="286492" y="61500"/>
                  </a:lnTo>
                  <a:lnTo>
                    <a:pt x="295437" y="69028"/>
                  </a:lnTo>
                  <a:lnTo>
                    <a:pt x="272052" y="81405"/>
                  </a:lnTo>
                  <a:lnTo>
                    <a:pt x="301826" y="88295"/>
                  </a:lnTo>
                  <a:lnTo>
                    <a:pt x="305659" y="78470"/>
                  </a:lnTo>
                  <a:lnTo>
                    <a:pt x="318693" y="78470"/>
                  </a:lnTo>
                  <a:lnTo>
                    <a:pt x="323294" y="69921"/>
                  </a:lnTo>
                  <a:lnTo>
                    <a:pt x="314093" y="67625"/>
                  </a:lnTo>
                  <a:lnTo>
                    <a:pt x="314093" y="56779"/>
                  </a:lnTo>
                  <a:lnTo>
                    <a:pt x="285214" y="44147"/>
                  </a:lnTo>
                  <a:lnTo>
                    <a:pt x="265280" y="46444"/>
                  </a:lnTo>
                  <a:lnTo>
                    <a:pt x="254035" y="52186"/>
                  </a:lnTo>
                  <a:lnTo>
                    <a:pt x="254801" y="66349"/>
                  </a:lnTo>
                  <a:lnTo>
                    <a:pt x="243045" y="64562"/>
                  </a:lnTo>
                  <a:lnTo>
                    <a:pt x="241256" y="56779"/>
                  </a:lnTo>
                  <a:lnTo>
                    <a:pt x="252501" y="46572"/>
                  </a:lnTo>
                  <a:lnTo>
                    <a:pt x="232056" y="45679"/>
                  </a:lnTo>
                  <a:lnTo>
                    <a:pt x="226178" y="47337"/>
                  </a:lnTo>
                  <a:lnTo>
                    <a:pt x="223622" y="54227"/>
                  </a:lnTo>
                  <a:lnTo>
                    <a:pt x="231289" y="55503"/>
                  </a:lnTo>
                  <a:lnTo>
                    <a:pt x="229756" y="63031"/>
                  </a:lnTo>
                  <a:lnTo>
                    <a:pt x="216722" y="63797"/>
                  </a:lnTo>
                  <a:lnTo>
                    <a:pt x="214677" y="68773"/>
                  </a:lnTo>
                  <a:lnTo>
                    <a:pt x="195765" y="69283"/>
                  </a:lnTo>
                  <a:cubicBezTo>
                    <a:pt x="195765" y="69283"/>
                    <a:pt x="195254" y="58693"/>
                    <a:pt x="194487" y="58693"/>
                  </a:cubicBezTo>
                  <a:cubicBezTo>
                    <a:pt x="193721" y="58693"/>
                    <a:pt x="209310" y="58438"/>
                    <a:pt x="209310" y="58438"/>
                  </a:cubicBezTo>
                  <a:lnTo>
                    <a:pt x="220555" y="47593"/>
                  </a:lnTo>
                  <a:lnTo>
                    <a:pt x="214422" y="44658"/>
                  </a:lnTo>
                  <a:lnTo>
                    <a:pt x="206244" y="52441"/>
                  </a:lnTo>
                  <a:lnTo>
                    <a:pt x="192698" y="51676"/>
                  </a:lnTo>
                  <a:lnTo>
                    <a:pt x="184520" y="40575"/>
                  </a:lnTo>
                  <a:lnTo>
                    <a:pt x="167142" y="40575"/>
                  </a:lnTo>
                  <a:lnTo>
                    <a:pt x="148996" y="53972"/>
                  </a:lnTo>
                  <a:lnTo>
                    <a:pt x="165608" y="53972"/>
                  </a:lnTo>
                  <a:lnTo>
                    <a:pt x="167142" y="58693"/>
                  </a:lnTo>
                  <a:lnTo>
                    <a:pt x="162797" y="62776"/>
                  </a:lnTo>
                  <a:lnTo>
                    <a:pt x="181198" y="63287"/>
                  </a:lnTo>
                  <a:lnTo>
                    <a:pt x="184009" y="69794"/>
                  </a:lnTo>
                  <a:lnTo>
                    <a:pt x="163308" y="69028"/>
                  </a:lnTo>
                  <a:lnTo>
                    <a:pt x="162286" y="64052"/>
                  </a:lnTo>
                  <a:lnTo>
                    <a:pt x="149252" y="61245"/>
                  </a:lnTo>
                  <a:lnTo>
                    <a:pt x="142352" y="57545"/>
                  </a:lnTo>
                  <a:lnTo>
                    <a:pt x="129445" y="57545"/>
                  </a:lnTo>
                  <a:cubicBezTo>
                    <a:pt x="180431" y="21436"/>
                    <a:pt x="242917" y="0"/>
                    <a:pt x="310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" name="文本框 1"/>
            <p:cNvSpPr txBox="1"/>
            <p:nvPr/>
          </p:nvSpPr>
          <p:spPr>
            <a:xfrm>
              <a:off x="9786730" y="2610677"/>
              <a:ext cx="2080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输入标题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813256" y="4211614"/>
            <a:ext cx="2080592" cy="1933070"/>
            <a:chOff x="9813256" y="4211614"/>
            <a:chExt cx="2080592" cy="1933070"/>
          </a:xfrm>
        </p:grpSpPr>
        <p:sp>
          <p:nvSpPr>
            <p:cNvPr id="9" name="education-is-power-words-on-whiteboard_43249"/>
            <p:cNvSpPr>
              <a:spLocks noChangeAspect="1"/>
            </p:cNvSpPr>
            <p:nvPr/>
          </p:nvSpPr>
          <p:spPr bwMode="auto">
            <a:xfrm>
              <a:off x="10296939" y="4211614"/>
              <a:ext cx="1113226" cy="1115311"/>
            </a:xfrm>
            <a:custGeom>
              <a:avLst/>
              <a:gdLst>
                <a:gd name="connsiteX0" fmla="*/ 224355 w 603475"/>
                <a:gd name="connsiteY0" fmla="*/ 256845 h 604605"/>
                <a:gd name="connsiteX1" fmla="*/ 224355 w 603475"/>
                <a:gd name="connsiteY1" fmla="*/ 268634 h 604605"/>
                <a:gd name="connsiteX2" fmla="*/ 231176 w 603475"/>
                <a:gd name="connsiteY2" fmla="*/ 268634 h 604605"/>
                <a:gd name="connsiteX3" fmla="*/ 234494 w 603475"/>
                <a:gd name="connsiteY3" fmla="*/ 268449 h 604605"/>
                <a:gd name="connsiteX4" fmla="*/ 237628 w 603475"/>
                <a:gd name="connsiteY4" fmla="*/ 267713 h 604605"/>
                <a:gd name="connsiteX5" fmla="*/ 239840 w 603475"/>
                <a:gd name="connsiteY5" fmla="*/ 265871 h 604605"/>
                <a:gd name="connsiteX6" fmla="*/ 240577 w 603475"/>
                <a:gd name="connsiteY6" fmla="*/ 262371 h 604605"/>
                <a:gd name="connsiteX7" fmla="*/ 240024 w 603475"/>
                <a:gd name="connsiteY7" fmla="*/ 259424 h 604605"/>
                <a:gd name="connsiteX8" fmla="*/ 237996 w 603475"/>
                <a:gd name="connsiteY8" fmla="*/ 257582 h 604605"/>
                <a:gd name="connsiteX9" fmla="*/ 235415 w 603475"/>
                <a:gd name="connsiteY9" fmla="*/ 257030 h 604605"/>
                <a:gd name="connsiteX10" fmla="*/ 232282 w 603475"/>
                <a:gd name="connsiteY10" fmla="*/ 256845 h 604605"/>
                <a:gd name="connsiteX11" fmla="*/ 480101 w 603475"/>
                <a:gd name="connsiteY11" fmla="*/ 255719 h 604605"/>
                <a:gd name="connsiteX12" fmla="*/ 480101 w 603475"/>
                <a:gd name="connsiteY12" fmla="*/ 267144 h 604605"/>
                <a:gd name="connsiteX13" fmla="*/ 489327 w 603475"/>
                <a:gd name="connsiteY13" fmla="*/ 267144 h 604605"/>
                <a:gd name="connsiteX14" fmla="*/ 491911 w 603475"/>
                <a:gd name="connsiteY14" fmla="*/ 267144 h 604605"/>
                <a:gd name="connsiteX15" fmla="*/ 494494 w 603475"/>
                <a:gd name="connsiteY15" fmla="*/ 266223 h 604605"/>
                <a:gd name="connsiteX16" fmla="*/ 496524 w 603475"/>
                <a:gd name="connsiteY16" fmla="*/ 264564 h 604605"/>
                <a:gd name="connsiteX17" fmla="*/ 497262 w 603475"/>
                <a:gd name="connsiteY17" fmla="*/ 261432 h 604605"/>
                <a:gd name="connsiteX18" fmla="*/ 495417 w 603475"/>
                <a:gd name="connsiteY18" fmla="*/ 257193 h 604605"/>
                <a:gd name="connsiteX19" fmla="*/ 488405 w 603475"/>
                <a:gd name="connsiteY19" fmla="*/ 255719 h 604605"/>
                <a:gd name="connsiteX20" fmla="*/ 290928 w 603475"/>
                <a:gd name="connsiteY20" fmla="*/ 254992 h 604605"/>
                <a:gd name="connsiteX21" fmla="*/ 287237 w 603475"/>
                <a:gd name="connsiteY21" fmla="*/ 255729 h 604605"/>
                <a:gd name="connsiteX22" fmla="*/ 283546 w 603475"/>
                <a:gd name="connsiteY22" fmla="*/ 258123 h 604605"/>
                <a:gd name="connsiteX23" fmla="*/ 280594 w 603475"/>
                <a:gd name="connsiteY23" fmla="*/ 262911 h 604605"/>
                <a:gd name="connsiteX24" fmla="*/ 279486 w 603475"/>
                <a:gd name="connsiteY24" fmla="*/ 270830 h 604605"/>
                <a:gd name="connsiteX25" fmla="*/ 280594 w 603475"/>
                <a:gd name="connsiteY25" fmla="*/ 278749 h 604605"/>
                <a:gd name="connsiteX26" fmla="*/ 283546 w 603475"/>
                <a:gd name="connsiteY26" fmla="*/ 283537 h 604605"/>
                <a:gd name="connsiteX27" fmla="*/ 287237 w 603475"/>
                <a:gd name="connsiteY27" fmla="*/ 285931 h 604605"/>
                <a:gd name="connsiteX28" fmla="*/ 290928 w 603475"/>
                <a:gd name="connsiteY28" fmla="*/ 286668 h 604605"/>
                <a:gd name="connsiteX29" fmla="*/ 294619 w 603475"/>
                <a:gd name="connsiteY29" fmla="*/ 285931 h 604605"/>
                <a:gd name="connsiteX30" fmla="*/ 298309 w 603475"/>
                <a:gd name="connsiteY30" fmla="*/ 283537 h 604605"/>
                <a:gd name="connsiteX31" fmla="*/ 301262 w 603475"/>
                <a:gd name="connsiteY31" fmla="*/ 278749 h 604605"/>
                <a:gd name="connsiteX32" fmla="*/ 302369 w 603475"/>
                <a:gd name="connsiteY32" fmla="*/ 270830 h 604605"/>
                <a:gd name="connsiteX33" fmla="*/ 301262 w 603475"/>
                <a:gd name="connsiteY33" fmla="*/ 262911 h 604605"/>
                <a:gd name="connsiteX34" fmla="*/ 298309 w 603475"/>
                <a:gd name="connsiteY34" fmla="*/ 258123 h 604605"/>
                <a:gd name="connsiteX35" fmla="*/ 294619 w 603475"/>
                <a:gd name="connsiteY35" fmla="*/ 255729 h 604605"/>
                <a:gd name="connsiteX36" fmla="*/ 290928 w 603475"/>
                <a:gd name="connsiteY36" fmla="*/ 254992 h 604605"/>
                <a:gd name="connsiteX37" fmla="*/ 405398 w 603475"/>
                <a:gd name="connsiteY37" fmla="*/ 242110 h 604605"/>
                <a:gd name="connsiteX38" fmla="*/ 453166 w 603475"/>
                <a:gd name="connsiteY38" fmla="*/ 242110 h 604605"/>
                <a:gd name="connsiteX39" fmla="*/ 453166 w 603475"/>
                <a:gd name="connsiteY39" fmla="*/ 256845 h 604605"/>
                <a:gd name="connsiteX40" fmla="*/ 423103 w 603475"/>
                <a:gd name="connsiteY40" fmla="*/ 256845 h 604605"/>
                <a:gd name="connsiteX41" fmla="*/ 423103 w 603475"/>
                <a:gd name="connsiteY41" fmla="*/ 264029 h 604605"/>
                <a:gd name="connsiteX42" fmla="*/ 450399 w 603475"/>
                <a:gd name="connsiteY42" fmla="*/ 264029 h 604605"/>
                <a:gd name="connsiteX43" fmla="*/ 450399 w 603475"/>
                <a:gd name="connsiteY43" fmla="*/ 277659 h 604605"/>
                <a:gd name="connsiteX44" fmla="*/ 423103 w 603475"/>
                <a:gd name="connsiteY44" fmla="*/ 277659 h 604605"/>
                <a:gd name="connsiteX45" fmla="*/ 423103 w 603475"/>
                <a:gd name="connsiteY45" fmla="*/ 284842 h 604605"/>
                <a:gd name="connsiteX46" fmla="*/ 454088 w 603475"/>
                <a:gd name="connsiteY46" fmla="*/ 284842 h 604605"/>
                <a:gd name="connsiteX47" fmla="*/ 454088 w 603475"/>
                <a:gd name="connsiteY47" fmla="*/ 299762 h 604605"/>
                <a:gd name="connsiteX48" fmla="*/ 405398 w 603475"/>
                <a:gd name="connsiteY48" fmla="*/ 299762 h 604605"/>
                <a:gd name="connsiteX49" fmla="*/ 322484 w 603475"/>
                <a:gd name="connsiteY49" fmla="*/ 242110 h 604605"/>
                <a:gd name="connsiteX50" fmla="*/ 339995 w 603475"/>
                <a:gd name="connsiteY50" fmla="*/ 242110 h 604605"/>
                <a:gd name="connsiteX51" fmla="*/ 347000 w 603475"/>
                <a:gd name="connsiteY51" fmla="*/ 277659 h 604605"/>
                <a:gd name="connsiteX52" fmla="*/ 347184 w 603475"/>
                <a:gd name="connsiteY52" fmla="*/ 277659 h 604605"/>
                <a:gd name="connsiteX53" fmla="*/ 354188 w 603475"/>
                <a:gd name="connsiteY53" fmla="*/ 242110 h 604605"/>
                <a:gd name="connsiteX54" fmla="*/ 369672 w 603475"/>
                <a:gd name="connsiteY54" fmla="*/ 242110 h 604605"/>
                <a:gd name="connsiteX55" fmla="*/ 376492 w 603475"/>
                <a:gd name="connsiteY55" fmla="*/ 278212 h 604605"/>
                <a:gd name="connsiteX56" fmla="*/ 376676 w 603475"/>
                <a:gd name="connsiteY56" fmla="*/ 278212 h 604605"/>
                <a:gd name="connsiteX57" fmla="*/ 383865 w 603475"/>
                <a:gd name="connsiteY57" fmla="*/ 242110 h 604605"/>
                <a:gd name="connsiteX58" fmla="*/ 401376 w 603475"/>
                <a:gd name="connsiteY58" fmla="*/ 242110 h 604605"/>
                <a:gd name="connsiteX59" fmla="*/ 385340 w 603475"/>
                <a:gd name="connsiteY59" fmla="*/ 299762 h 604605"/>
                <a:gd name="connsiteX60" fmla="*/ 368013 w 603475"/>
                <a:gd name="connsiteY60" fmla="*/ 299762 h 604605"/>
                <a:gd name="connsiteX61" fmla="*/ 361746 w 603475"/>
                <a:gd name="connsiteY61" fmla="*/ 264581 h 604605"/>
                <a:gd name="connsiteX62" fmla="*/ 361561 w 603475"/>
                <a:gd name="connsiteY62" fmla="*/ 264581 h 604605"/>
                <a:gd name="connsiteX63" fmla="*/ 355479 w 603475"/>
                <a:gd name="connsiteY63" fmla="*/ 299762 h 604605"/>
                <a:gd name="connsiteX64" fmla="*/ 338152 w 603475"/>
                <a:gd name="connsiteY64" fmla="*/ 299762 h 604605"/>
                <a:gd name="connsiteX65" fmla="*/ 206474 w 603475"/>
                <a:gd name="connsiteY65" fmla="*/ 242110 h 604605"/>
                <a:gd name="connsiteX66" fmla="*/ 236153 w 603475"/>
                <a:gd name="connsiteY66" fmla="*/ 242110 h 604605"/>
                <a:gd name="connsiteX67" fmla="*/ 246107 w 603475"/>
                <a:gd name="connsiteY67" fmla="*/ 243952 h 604605"/>
                <a:gd name="connsiteX68" fmla="*/ 252743 w 603475"/>
                <a:gd name="connsiteY68" fmla="*/ 248925 h 604605"/>
                <a:gd name="connsiteX69" fmla="*/ 256246 w 603475"/>
                <a:gd name="connsiteY69" fmla="*/ 255188 h 604605"/>
                <a:gd name="connsiteX70" fmla="*/ 257352 w 603475"/>
                <a:gd name="connsiteY70" fmla="*/ 261819 h 604605"/>
                <a:gd name="connsiteX71" fmla="*/ 255693 w 603475"/>
                <a:gd name="connsiteY71" fmla="*/ 270844 h 604605"/>
                <a:gd name="connsiteX72" fmla="*/ 251084 w 603475"/>
                <a:gd name="connsiteY72" fmla="*/ 277291 h 604605"/>
                <a:gd name="connsiteX73" fmla="*/ 243895 w 603475"/>
                <a:gd name="connsiteY73" fmla="*/ 280974 h 604605"/>
                <a:gd name="connsiteX74" fmla="*/ 234862 w 603475"/>
                <a:gd name="connsiteY74" fmla="*/ 282264 h 604605"/>
                <a:gd name="connsiteX75" fmla="*/ 224355 w 603475"/>
                <a:gd name="connsiteY75" fmla="*/ 282264 h 604605"/>
                <a:gd name="connsiteX76" fmla="*/ 224355 w 603475"/>
                <a:gd name="connsiteY76" fmla="*/ 299762 h 604605"/>
                <a:gd name="connsiteX77" fmla="*/ 206474 w 603475"/>
                <a:gd name="connsiteY77" fmla="*/ 299762 h 604605"/>
                <a:gd name="connsiteX78" fmla="*/ 206474 w 603475"/>
                <a:gd name="connsiteY78" fmla="*/ 299578 h 604605"/>
                <a:gd name="connsiteX79" fmla="*/ 98792 w 603475"/>
                <a:gd name="connsiteY79" fmla="*/ 242110 h 604605"/>
                <a:gd name="connsiteX80" fmla="*/ 116504 w 603475"/>
                <a:gd name="connsiteY80" fmla="*/ 242110 h 604605"/>
                <a:gd name="connsiteX81" fmla="*/ 116504 w 603475"/>
                <a:gd name="connsiteY81" fmla="*/ 299550 h 604605"/>
                <a:gd name="connsiteX82" fmla="*/ 98792 w 603475"/>
                <a:gd name="connsiteY82" fmla="*/ 299550 h 604605"/>
                <a:gd name="connsiteX83" fmla="*/ 462203 w 603475"/>
                <a:gd name="connsiteY83" fmla="*/ 241898 h 604605"/>
                <a:gd name="connsiteX84" fmla="*/ 496155 w 603475"/>
                <a:gd name="connsiteY84" fmla="*/ 241898 h 604605"/>
                <a:gd name="connsiteX85" fmla="*/ 503351 w 603475"/>
                <a:gd name="connsiteY85" fmla="*/ 243004 h 604605"/>
                <a:gd name="connsiteX86" fmla="*/ 509256 w 603475"/>
                <a:gd name="connsiteY86" fmla="*/ 246136 h 604605"/>
                <a:gd name="connsiteX87" fmla="*/ 513315 w 603475"/>
                <a:gd name="connsiteY87" fmla="*/ 251296 h 604605"/>
                <a:gd name="connsiteX88" fmla="*/ 514976 w 603475"/>
                <a:gd name="connsiteY88" fmla="*/ 258483 h 604605"/>
                <a:gd name="connsiteX89" fmla="*/ 514422 w 603475"/>
                <a:gd name="connsiteY89" fmla="*/ 262906 h 604605"/>
                <a:gd name="connsiteX90" fmla="*/ 512762 w 603475"/>
                <a:gd name="connsiteY90" fmla="*/ 267144 h 604605"/>
                <a:gd name="connsiteX91" fmla="*/ 510178 w 603475"/>
                <a:gd name="connsiteY91" fmla="*/ 270646 h 604605"/>
                <a:gd name="connsiteX92" fmla="*/ 506303 w 603475"/>
                <a:gd name="connsiteY92" fmla="*/ 272857 h 604605"/>
                <a:gd name="connsiteX93" fmla="*/ 512208 w 603475"/>
                <a:gd name="connsiteY93" fmla="*/ 278017 h 604605"/>
                <a:gd name="connsiteX94" fmla="*/ 514791 w 603475"/>
                <a:gd name="connsiteY94" fmla="*/ 287231 h 604605"/>
                <a:gd name="connsiteX95" fmla="*/ 514976 w 603475"/>
                <a:gd name="connsiteY95" fmla="*/ 289995 h 604605"/>
                <a:gd name="connsiteX96" fmla="*/ 515345 w 603475"/>
                <a:gd name="connsiteY96" fmla="*/ 293496 h 604605"/>
                <a:gd name="connsiteX97" fmla="*/ 515714 w 603475"/>
                <a:gd name="connsiteY97" fmla="*/ 296998 h 604605"/>
                <a:gd name="connsiteX98" fmla="*/ 516821 w 603475"/>
                <a:gd name="connsiteY98" fmla="*/ 299578 h 604605"/>
                <a:gd name="connsiteX99" fmla="*/ 498923 w 603475"/>
                <a:gd name="connsiteY99" fmla="*/ 299578 h 604605"/>
                <a:gd name="connsiteX100" fmla="*/ 498000 w 603475"/>
                <a:gd name="connsiteY100" fmla="*/ 295339 h 604605"/>
                <a:gd name="connsiteX101" fmla="*/ 497446 w 603475"/>
                <a:gd name="connsiteY101" fmla="*/ 290732 h 604605"/>
                <a:gd name="connsiteX102" fmla="*/ 497077 w 603475"/>
                <a:gd name="connsiteY102" fmla="*/ 286678 h 604605"/>
                <a:gd name="connsiteX103" fmla="*/ 495970 w 603475"/>
                <a:gd name="connsiteY103" fmla="*/ 283177 h 604605"/>
                <a:gd name="connsiteX104" fmla="*/ 493756 w 603475"/>
                <a:gd name="connsiteY104" fmla="*/ 280597 h 604605"/>
                <a:gd name="connsiteX105" fmla="*/ 489512 w 603475"/>
                <a:gd name="connsiteY105" fmla="*/ 279491 h 604605"/>
                <a:gd name="connsiteX106" fmla="*/ 480101 w 603475"/>
                <a:gd name="connsiteY106" fmla="*/ 279491 h 604605"/>
                <a:gd name="connsiteX107" fmla="*/ 480101 w 603475"/>
                <a:gd name="connsiteY107" fmla="*/ 299762 h 604605"/>
                <a:gd name="connsiteX108" fmla="*/ 462203 w 603475"/>
                <a:gd name="connsiteY108" fmla="*/ 299762 h 604605"/>
                <a:gd name="connsiteX109" fmla="*/ 290928 w 603475"/>
                <a:gd name="connsiteY109" fmla="*/ 240628 h 604605"/>
                <a:gd name="connsiteX110" fmla="*/ 302923 w 603475"/>
                <a:gd name="connsiteY110" fmla="*/ 243022 h 604605"/>
                <a:gd name="connsiteX111" fmla="*/ 312150 w 603475"/>
                <a:gd name="connsiteY111" fmla="*/ 249099 h 604605"/>
                <a:gd name="connsiteX112" fmla="*/ 318055 w 603475"/>
                <a:gd name="connsiteY112" fmla="*/ 258676 h 604605"/>
                <a:gd name="connsiteX113" fmla="*/ 320085 w 603475"/>
                <a:gd name="connsiteY113" fmla="*/ 270830 h 604605"/>
                <a:gd name="connsiteX114" fmla="*/ 318055 w 603475"/>
                <a:gd name="connsiteY114" fmla="*/ 282984 h 604605"/>
                <a:gd name="connsiteX115" fmla="*/ 312150 w 603475"/>
                <a:gd name="connsiteY115" fmla="*/ 292561 h 604605"/>
                <a:gd name="connsiteX116" fmla="*/ 302923 w 603475"/>
                <a:gd name="connsiteY116" fmla="*/ 298822 h 604605"/>
                <a:gd name="connsiteX117" fmla="*/ 290928 w 603475"/>
                <a:gd name="connsiteY117" fmla="*/ 301032 h 604605"/>
                <a:gd name="connsiteX118" fmla="*/ 278933 w 603475"/>
                <a:gd name="connsiteY118" fmla="*/ 298822 h 604605"/>
                <a:gd name="connsiteX119" fmla="*/ 269706 w 603475"/>
                <a:gd name="connsiteY119" fmla="*/ 292561 h 604605"/>
                <a:gd name="connsiteX120" fmla="*/ 263800 w 603475"/>
                <a:gd name="connsiteY120" fmla="*/ 282984 h 604605"/>
                <a:gd name="connsiteX121" fmla="*/ 261586 w 603475"/>
                <a:gd name="connsiteY121" fmla="*/ 270830 h 604605"/>
                <a:gd name="connsiteX122" fmla="*/ 263800 w 603475"/>
                <a:gd name="connsiteY122" fmla="*/ 258676 h 604605"/>
                <a:gd name="connsiteX123" fmla="*/ 269706 w 603475"/>
                <a:gd name="connsiteY123" fmla="*/ 249099 h 604605"/>
                <a:gd name="connsiteX124" fmla="*/ 278933 w 603475"/>
                <a:gd name="connsiteY124" fmla="*/ 243022 h 604605"/>
                <a:gd name="connsiteX125" fmla="*/ 290928 w 603475"/>
                <a:gd name="connsiteY125" fmla="*/ 240628 h 604605"/>
                <a:gd name="connsiteX126" fmla="*/ 147643 w 603475"/>
                <a:gd name="connsiteY126" fmla="*/ 240628 h 604605"/>
                <a:gd name="connsiteX127" fmla="*/ 156495 w 603475"/>
                <a:gd name="connsiteY127" fmla="*/ 241733 h 604605"/>
                <a:gd name="connsiteX128" fmla="*/ 164241 w 603475"/>
                <a:gd name="connsiteY128" fmla="*/ 244864 h 604605"/>
                <a:gd name="connsiteX129" fmla="*/ 169404 w 603475"/>
                <a:gd name="connsiteY129" fmla="*/ 250757 h 604605"/>
                <a:gd name="connsiteX130" fmla="*/ 171618 w 603475"/>
                <a:gd name="connsiteY130" fmla="*/ 259412 h 604605"/>
                <a:gd name="connsiteX131" fmla="*/ 154835 w 603475"/>
                <a:gd name="connsiteY131" fmla="*/ 259412 h 604605"/>
                <a:gd name="connsiteX132" fmla="*/ 154466 w 603475"/>
                <a:gd name="connsiteY132" fmla="*/ 256834 h 604605"/>
                <a:gd name="connsiteX133" fmla="*/ 152806 w 603475"/>
                <a:gd name="connsiteY133" fmla="*/ 254808 h 604605"/>
                <a:gd name="connsiteX134" fmla="*/ 150225 w 603475"/>
                <a:gd name="connsiteY134" fmla="*/ 253703 h 604605"/>
                <a:gd name="connsiteX135" fmla="*/ 147458 w 603475"/>
                <a:gd name="connsiteY135" fmla="*/ 253335 h 604605"/>
                <a:gd name="connsiteX136" fmla="*/ 145430 w 603475"/>
                <a:gd name="connsiteY136" fmla="*/ 253519 h 604605"/>
                <a:gd name="connsiteX137" fmla="*/ 143401 w 603475"/>
                <a:gd name="connsiteY137" fmla="*/ 254072 h 604605"/>
                <a:gd name="connsiteX138" fmla="*/ 141741 w 603475"/>
                <a:gd name="connsiteY138" fmla="*/ 255361 h 604605"/>
                <a:gd name="connsiteX139" fmla="*/ 141003 w 603475"/>
                <a:gd name="connsiteY139" fmla="*/ 257386 h 604605"/>
                <a:gd name="connsiteX140" fmla="*/ 142663 w 603475"/>
                <a:gd name="connsiteY140" fmla="*/ 259780 h 604605"/>
                <a:gd name="connsiteX141" fmla="*/ 146536 w 603475"/>
                <a:gd name="connsiteY141" fmla="*/ 261622 h 604605"/>
                <a:gd name="connsiteX142" fmla="*/ 151884 w 603475"/>
                <a:gd name="connsiteY142" fmla="*/ 263095 h 604605"/>
                <a:gd name="connsiteX143" fmla="*/ 157786 w 603475"/>
                <a:gd name="connsiteY143" fmla="*/ 264569 h 604605"/>
                <a:gd name="connsiteX144" fmla="*/ 163687 w 603475"/>
                <a:gd name="connsiteY144" fmla="*/ 266594 h 604605"/>
                <a:gd name="connsiteX145" fmla="*/ 169036 w 603475"/>
                <a:gd name="connsiteY145" fmla="*/ 269725 h 604605"/>
                <a:gd name="connsiteX146" fmla="*/ 172724 w 603475"/>
                <a:gd name="connsiteY146" fmla="*/ 274513 h 604605"/>
                <a:gd name="connsiteX147" fmla="*/ 174015 w 603475"/>
                <a:gd name="connsiteY147" fmla="*/ 281143 h 604605"/>
                <a:gd name="connsiteX148" fmla="*/ 171618 w 603475"/>
                <a:gd name="connsiteY148" fmla="*/ 290719 h 604605"/>
                <a:gd name="connsiteX149" fmla="*/ 165532 w 603475"/>
                <a:gd name="connsiteY149" fmla="*/ 296796 h 604605"/>
                <a:gd name="connsiteX150" fmla="*/ 157048 w 603475"/>
                <a:gd name="connsiteY150" fmla="*/ 299927 h 604605"/>
                <a:gd name="connsiteX151" fmla="*/ 147458 w 603475"/>
                <a:gd name="connsiteY151" fmla="*/ 301032 h 604605"/>
                <a:gd name="connsiteX152" fmla="*/ 143217 w 603475"/>
                <a:gd name="connsiteY152" fmla="*/ 300848 h 604605"/>
                <a:gd name="connsiteX153" fmla="*/ 137868 w 603475"/>
                <a:gd name="connsiteY153" fmla="*/ 299743 h 604605"/>
                <a:gd name="connsiteX154" fmla="*/ 132336 w 603475"/>
                <a:gd name="connsiteY154" fmla="*/ 297533 h 604605"/>
                <a:gd name="connsiteX155" fmla="*/ 127172 w 603475"/>
                <a:gd name="connsiteY155" fmla="*/ 293850 h 604605"/>
                <a:gd name="connsiteX156" fmla="*/ 123483 w 603475"/>
                <a:gd name="connsiteY156" fmla="*/ 288141 h 604605"/>
                <a:gd name="connsiteX157" fmla="*/ 122008 w 603475"/>
                <a:gd name="connsiteY157" fmla="*/ 280222 h 604605"/>
                <a:gd name="connsiteX158" fmla="*/ 139713 w 603475"/>
                <a:gd name="connsiteY158" fmla="*/ 280222 h 604605"/>
                <a:gd name="connsiteX159" fmla="*/ 140450 w 603475"/>
                <a:gd name="connsiteY159" fmla="*/ 284089 h 604605"/>
                <a:gd name="connsiteX160" fmla="*/ 143954 w 603475"/>
                <a:gd name="connsiteY160" fmla="*/ 287404 h 604605"/>
                <a:gd name="connsiteX161" fmla="*/ 148934 w 603475"/>
                <a:gd name="connsiteY161" fmla="*/ 288325 h 604605"/>
                <a:gd name="connsiteX162" fmla="*/ 151331 w 603475"/>
                <a:gd name="connsiteY162" fmla="*/ 288141 h 604605"/>
                <a:gd name="connsiteX163" fmla="*/ 153729 w 603475"/>
                <a:gd name="connsiteY163" fmla="*/ 287220 h 604605"/>
                <a:gd name="connsiteX164" fmla="*/ 155573 w 603475"/>
                <a:gd name="connsiteY164" fmla="*/ 285747 h 604605"/>
                <a:gd name="connsiteX165" fmla="*/ 156310 w 603475"/>
                <a:gd name="connsiteY165" fmla="*/ 282984 h 604605"/>
                <a:gd name="connsiteX166" fmla="*/ 155757 w 603475"/>
                <a:gd name="connsiteY166" fmla="*/ 281143 h 604605"/>
                <a:gd name="connsiteX167" fmla="*/ 153729 w 603475"/>
                <a:gd name="connsiteY167" fmla="*/ 279670 h 604605"/>
                <a:gd name="connsiteX168" fmla="*/ 150040 w 603475"/>
                <a:gd name="connsiteY168" fmla="*/ 278196 h 604605"/>
                <a:gd name="connsiteX169" fmla="*/ 143954 w 603475"/>
                <a:gd name="connsiteY169" fmla="*/ 276355 h 604605"/>
                <a:gd name="connsiteX170" fmla="*/ 136946 w 603475"/>
                <a:gd name="connsiteY170" fmla="*/ 274329 h 604605"/>
                <a:gd name="connsiteX171" fmla="*/ 130676 w 603475"/>
                <a:gd name="connsiteY171" fmla="*/ 271567 h 604605"/>
                <a:gd name="connsiteX172" fmla="*/ 126065 w 603475"/>
                <a:gd name="connsiteY172" fmla="*/ 266779 h 604605"/>
                <a:gd name="connsiteX173" fmla="*/ 124221 w 603475"/>
                <a:gd name="connsiteY173" fmla="*/ 259780 h 604605"/>
                <a:gd name="connsiteX174" fmla="*/ 126250 w 603475"/>
                <a:gd name="connsiteY174" fmla="*/ 251125 h 604605"/>
                <a:gd name="connsiteX175" fmla="*/ 131414 w 603475"/>
                <a:gd name="connsiteY175" fmla="*/ 245232 h 604605"/>
                <a:gd name="connsiteX176" fmla="*/ 138975 w 603475"/>
                <a:gd name="connsiteY176" fmla="*/ 241733 h 604605"/>
                <a:gd name="connsiteX177" fmla="*/ 147643 w 603475"/>
                <a:gd name="connsiteY177" fmla="*/ 240628 h 604605"/>
                <a:gd name="connsiteX178" fmla="*/ 326669 w 603475"/>
                <a:gd name="connsiteY178" fmla="*/ 164610 h 604605"/>
                <a:gd name="connsiteX179" fmla="*/ 321137 w 603475"/>
                <a:gd name="connsiteY179" fmla="*/ 182271 h 604605"/>
                <a:gd name="connsiteX180" fmla="*/ 332016 w 603475"/>
                <a:gd name="connsiteY180" fmla="*/ 182271 h 604605"/>
                <a:gd name="connsiteX181" fmla="*/ 326853 w 603475"/>
                <a:gd name="connsiteY181" fmla="*/ 164610 h 604605"/>
                <a:gd name="connsiteX182" fmla="*/ 134391 w 603475"/>
                <a:gd name="connsiteY182" fmla="*/ 160011 h 604605"/>
                <a:gd name="connsiteX183" fmla="*/ 134391 w 603475"/>
                <a:gd name="connsiteY183" fmla="*/ 188158 h 604605"/>
                <a:gd name="connsiteX184" fmla="*/ 141214 w 603475"/>
                <a:gd name="connsiteY184" fmla="*/ 188158 h 604605"/>
                <a:gd name="connsiteX185" fmla="*/ 147853 w 603475"/>
                <a:gd name="connsiteY185" fmla="*/ 186686 h 604605"/>
                <a:gd name="connsiteX186" fmla="*/ 151725 w 603475"/>
                <a:gd name="connsiteY186" fmla="*/ 183007 h 604605"/>
                <a:gd name="connsiteX187" fmla="*/ 153569 w 603475"/>
                <a:gd name="connsiteY187" fmla="*/ 178224 h 604605"/>
                <a:gd name="connsiteX188" fmla="*/ 153938 w 603475"/>
                <a:gd name="connsiteY188" fmla="*/ 173809 h 604605"/>
                <a:gd name="connsiteX189" fmla="*/ 153569 w 603475"/>
                <a:gd name="connsiteY189" fmla="*/ 170129 h 604605"/>
                <a:gd name="connsiteX190" fmla="*/ 151910 w 603475"/>
                <a:gd name="connsiteY190" fmla="*/ 165530 h 604605"/>
                <a:gd name="connsiteX191" fmla="*/ 147668 w 603475"/>
                <a:gd name="connsiteY191" fmla="*/ 161667 h 604605"/>
                <a:gd name="connsiteX192" fmla="*/ 139923 w 603475"/>
                <a:gd name="connsiteY192" fmla="*/ 160011 h 604605"/>
                <a:gd name="connsiteX193" fmla="*/ 463134 w 603475"/>
                <a:gd name="connsiteY193" fmla="*/ 158312 h 604605"/>
                <a:gd name="connsiteX194" fmla="*/ 459443 w 603475"/>
                <a:gd name="connsiteY194" fmla="*/ 158864 h 604605"/>
                <a:gd name="connsiteX195" fmla="*/ 455753 w 603475"/>
                <a:gd name="connsiteY195" fmla="*/ 161257 h 604605"/>
                <a:gd name="connsiteX196" fmla="*/ 452985 w 603475"/>
                <a:gd name="connsiteY196" fmla="*/ 166227 h 604605"/>
                <a:gd name="connsiteX197" fmla="*/ 451693 w 603475"/>
                <a:gd name="connsiteY197" fmla="*/ 173958 h 604605"/>
                <a:gd name="connsiteX198" fmla="*/ 452985 w 603475"/>
                <a:gd name="connsiteY198" fmla="*/ 181873 h 604605"/>
                <a:gd name="connsiteX199" fmla="*/ 455753 w 603475"/>
                <a:gd name="connsiteY199" fmla="*/ 186843 h 604605"/>
                <a:gd name="connsiteX200" fmla="*/ 459443 w 603475"/>
                <a:gd name="connsiteY200" fmla="*/ 189236 h 604605"/>
                <a:gd name="connsiteX201" fmla="*/ 463134 w 603475"/>
                <a:gd name="connsiteY201" fmla="*/ 189788 h 604605"/>
                <a:gd name="connsiteX202" fmla="*/ 466825 w 603475"/>
                <a:gd name="connsiteY202" fmla="*/ 189236 h 604605"/>
                <a:gd name="connsiteX203" fmla="*/ 470516 w 603475"/>
                <a:gd name="connsiteY203" fmla="*/ 186843 h 604605"/>
                <a:gd name="connsiteX204" fmla="*/ 473468 w 603475"/>
                <a:gd name="connsiteY204" fmla="*/ 181873 h 604605"/>
                <a:gd name="connsiteX205" fmla="*/ 474576 w 603475"/>
                <a:gd name="connsiteY205" fmla="*/ 173958 h 604605"/>
                <a:gd name="connsiteX206" fmla="*/ 473468 w 603475"/>
                <a:gd name="connsiteY206" fmla="*/ 166227 h 604605"/>
                <a:gd name="connsiteX207" fmla="*/ 470516 w 603475"/>
                <a:gd name="connsiteY207" fmla="*/ 161257 h 604605"/>
                <a:gd name="connsiteX208" fmla="*/ 466825 w 603475"/>
                <a:gd name="connsiteY208" fmla="*/ 158864 h 604605"/>
                <a:gd name="connsiteX209" fmla="*/ 463134 w 603475"/>
                <a:gd name="connsiteY209" fmla="*/ 158312 h 604605"/>
                <a:gd name="connsiteX210" fmla="*/ 500026 w 603475"/>
                <a:gd name="connsiteY210" fmla="*/ 145294 h 604605"/>
                <a:gd name="connsiteX211" fmla="*/ 518284 w 603475"/>
                <a:gd name="connsiteY211" fmla="*/ 145294 h 604605"/>
                <a:gd name="connsiteX212" fmla="*/ 535066 w 603475"/>
                <a:gd name="connsiteY212" fmla="*/ 176016 h 604605"/>
                <a:gd name="connsiteX213" fmla="*/ 535251 w 603475"/>
                <a:gd name="connsiteY213" fmla="*/ 176016 h 604605"/>
                <a:gd name="connsiteX214" fmla="*/ 535251 w 603475"/>
                <a:gd name="connsiteY214" fmla="*/ 145294 h 604605"/>
                <a:gd name="connsiteX215" fmla="*/ 552033 w 603475"/>
                <a:gd name="connsiteY215" fmla="*/ 145294 h 604605"/>
                <a:gd name="connsiteX216" fmla="*/ 552033 w 603475"/>
                <a:gd name="connsiteY216" fmla="*/ 202875 h 604605"/>
                <a:gd name="connsiteX217" fmla="*/ 534697 w 603475"/>
                <a:gd name="connsiteY217" fmla="*/ 202875 h 604605"/>
                <a:gd name="connsiteX218" fmla="*/ 516993 w 603475"/>
                <a:gd name="connsiteY218" fmla="*/ 171417 h 604605"/>
                <a:gd name="connsiteX219" fmla="*/ 516808 w 603475"/>
                <a:gd name="connsiteY219" fmla="*/ 171417 h 604605"/>
                <a:gd name="connsiteX220" fmla="*/ 516808 w 603475"/>
                <a:gd name="connsiteY220" fmla="*/ 202875 h 604605"/>
                <a:gd name="connsiteX221" fmla="*/ 500026 w 603475"/>
                <a:gd name="connsiteY221" fmla="*/ 202875 h 604605"/>
                <a:gd name="connsiteX222" fmla="*/ 408715 w 603475"/>
                <a:gd name="connsiteY222" fmla="*/ 145294 h 604605"/>
                <a:gd name="connsiteX223" fmla="*/ 426639 w 603475"/>
                <a:gd name="connsiteY223" fmla="*/ 145294 h 604605"/>
                <a:gd name="connsiteX224" fmla="*/ 426639 w 603475"/>
                <a:gd name="connsiteY224" fmla="*/ 202875 h 604605"/>
                <a:gd name="connsiteX225" fmla="*/ 408715 w 603475"/>
                <a:gd name="connsiteY225" fmla="*/ 202875 h 604605"/>
                <a:gd name="connsiteX226" fmla="*/ 352121 w 603475"/>
                <a:gd name="connsiteY226" fmla="*/ 145294 h 604605"/>
                <a:gd name="connsiteX227" fmla="*/ 402293 w 603475"/>
                <a:gd name="connsiteY227" fmla="*/ 145294 h 604605"/>
                <a:gd name="connsiteX228" fmla="*/ 402293 w 603475"/>
                <a:gd name="connsiteY228" fmla="*/ 160011 h 604605"/>
                <a:gd name="connsiteX229" fmla="*/ 386061 w 603475"/>
                <a:gd name="connsiteY229" fmla="*/ 160011 h 604605"/>
                <a:gd name="connsiteX230" fmla="*/ 386061 w 603475"/>
                <a:gd name="connsiteY230" fmla="*/ 202875 h 604605"/>
                <a:gd name="connsiteX231" fmla="*/ 368353 w 603475"/>
                <a:gd name="connsiteY231" fmla="*/ 202875 h 604605"/>
                <a:gd name="connsiteX232" fmla="*/ 368353 w 603475"/>
                <a:gd name="connsiteY232" fmla="*/ 160011 h 604605"/>
                <a:gd name="connsiteX233" fmla="*/ 352121 w 603475"/>
                <a:gd name="connsiteY233" fmla="*/ 160011 h 604605"/>
                <a:gd name="connsiteX234" fmla="*/ 318003 w 603475"/>
                <a:gd name="connsiteY234" fmla="*/ 145294 h 604605"/>
                <a:gd name="connsiteX235" fmla="*/ 335335 w 603475"/>
                <a:gd name="connsiteY235" fmla="*/ 145294 h 604605"/>
                <a:gd name="connsiteX236" fmla="*/ 356355 w 603475"/>
                <a:gd name="connsiteY236" fmla="*/ 202875 h 604605"/>
                <a:gd name="connsiteX237" fmla="*/ 337916 w 603475"/>
                <a:gd name="connsiteY237" fmla="*/ 202875 h 604605"/>
                <a:gd name="connsiteX238" fmla="*/ 335519 w 603475"/>
                <a:gd name="connsiteY238" fmla="*/ 194597 h 604605"/>
                <a:gd name="connsiteX239" fmla="*/ 317081 w 603475"/>
                <a:gd name="connsiteY239" fmla="*/ 194597 h 604605"/>
                <a:gd name="connsiteX240" fmla="*/ 314499 w 603475"/>
                <a:gd name="connsiteY240" fmla="*/ 202875 h 604605"/>
                <a:gd name="connsiteX241" fmla="*/ 296798 w 603475"/>
                <a:gd name="connsiteY241" fmla="*/ 202875 h 604605"/>
                <a:gd name="connsiteX242" fmla="*/ 179165 w 603475"/>
                <a:gd name="connsiteY242" fmla="*/ 145294 h 604605"/>
                <a:gd name="connsiteX243" fmla="*/ 196873 w 603475"/>
                <a:gd name="connsiteY243" fmla="*/ 145294 h 604605"/>
                <a:gd name="connsiteX244" fmla="*/ 196873 w 603475"/>
                <a:gd name="connsiteY244" fmla="*/ 176559 h 604605"/>
                <a:gd name="connsiteX245" fmla="*/ 197058 w 603475"/>
                <a:gd name="connsiteY245" fmla="*/ 181157 h 604605"/>
                <a:gd name="connsiteX246" fmla="*/ 197980 w 603475"/>
                <a:gd name="connsiteY246" fmla="*/ 185387 h 604605"/>
                <a:gd name="connsiteX247" fmla="*/ 200562 w 603475"/>
                <a:gd name="connsiteY247" fmla="*/ 188697 h 604605"/>
                <a:gd name="connsiteX248" fmla="*/ 205543 w 603475"/>
                <a:gd name="connsiteY248" fmla="*/ 189801 h 604605"/>
                <a:gd name="connsiteX249" fmla="*/ 210339 w 603475"/>
                <a:gd name="connsiteY249" fmla="*/ 188697 h 604605"/>
                <a:gd name="connsiteX250" fmla="*/ 212921 w 603475"/>
                <a:gd name="connsiteY250" fmla="*/ 185387 h 604605"/>
                <a:gd name="connsiteX251" fmla="*/ 213843 w 603475"/>
                <a:gd name="connsiteY251" fmla="*/ 181157 h 604605"/>
                <a:gd name="connsiteX252" fmla="*/ 214028 w 603475"/>
                <a:gd name="connsiteY252" fmla="*/ 176559 h 604605"/>
                <a:gd name="connsiteX253" fmla="*/ 214028 w 603475"/>
                <a:gd name="connsiteY253" fmla="*/ 145294 h 604605"/>
                <a:gd name="connsiteX254" fmla="*/ 231736 w 603475"/>
                <a:gd name="connsiteY254" fmla="*/ 145294 h 604605"/>
                <a:gd name="connsiteX255" fmla="*/ 231736 w 603475"/>
                <a:gd name="connsiteY255" fmla="*/ 180605 h 604605"/>
                <a:gd name="connsiteX256" fmla="*/ 225280 w 603475"/>
                <a:gd name="connsiteY256" fmla="*/ 198445 h 604605"/>
                <a:gd name="connsiteX257" fmla="*/ 205543 w 603475"/>
                <a:gd name="connsiteY257" fmla="*/ 204146 h 604605"/>
                <a:gd name="connsiteX258" fmla="*/ 185621 w 603475"/>
                <a:gd name="connsiteY258" fmla="*/ 198445 h 604605"/>
                <a:gd name="connsiteX259" fmla="*/ 179165 w 603475"/>
                <a:gd name="connsiteY259" fmla="*/ 180605 h 604605"/>
                <a:gd name="connsiteX260" fmla="*/ 116503 w 603475"/>
                <a:gd name="connsiteY260" fmla="*/ 145294 h 604605"/>
                <a:gd name="connsiteX261" fmla="*/ 145640 w 603475"/>
                <a:gd name="connsiteY261" fmla="*/ 145294 h 604605"/>
                <a:gd name="connsiteX262" fmla="*/ 157811 w 603475"/>
                <a:gd name="connsiteY262" fmla="*/ 147686 h 604605"/>
                <a:gd name="connsiteX263" fmla="*/ 165925 w 603475"/>
                <a:gd name="connsiteY263" fmla="*/ 154308 h 604605"/>
                <a:gd name="connsiteX264" fmla="*/ 170351 w 603475"/>
                <a:gd name="connsiteY264" fmla="*/ 163323 h 604605"/>
                <a:gd name="connsiteX265" fmla="*/ 171826 w 603475"/>
                <a:gd name="connsiteY265" fmla="*/ 173993 h 604605"/>
                <a:gd name="connsiteX266" fmla="*/ 169982 w 603475"/>
                <a:gd name="connsiteY266" fmla="*/ 185950 h 604605"/>
                <a:gd name="connsiteX267" fmla="*/ 164634 w 603475"/>
                <a:gd name="connsiteY267" fmla="*/ 195148 h 604605"/>
                <a:gd name="connsiteX268" fmla="*/ 155414 w 603475"/>
                <a:gd name="connsiteY268" fmla="*/ 200851 h 604605"/>
                <a:gd name="connsiteX269" fmla="*/ 142320 w 603475"/>
                <a:gd name="connsiteY269" fmla="*/ 202875 h 604605"/>
                <a:gd name="connsiteX270" fmla="*/ 116503 w 603475"/>
                <a:gd name="connsiteY270" fmla="*/ 202875 h 604605"/>
                <a:gd name="connsiteX271" fmla="*/ 59698 w 603475"/>
                <a:gd name="connsiteY271" fmla="*/ 145294 h 604605"/>
                <a:gd name="connsiteX272" fmla="*/ 107466 w 603475"/>
                <a:gd name="connsiteY272" fmla="*/ 145294 h 604605"/>
                <a:gd name="connsiteX273" fmla="*/ 107466 w 603475"/>
                <a:gd name="connsiteY273" fmla="*/ 160011 h 604605"/>
                <a:gd name="connsiteX274" fmla="*/ 77403 w 603475"/>
                <a:gd name="connsiteY274" fmla="*/ 160011 h 604605"/>
                <a:gd name="connsiteX275" fmla="*/ 77403 w 603475"/>
                <a:gd name="connsiteY275" fmla="*/ 167186 h 604605"/>
                <a:gd name="connsiteX276" fmla="*/ 104699 w 603475"/>
                <a:gd name="connsiteY276" fmla="*/ 167186 h 604605"/>
                <a:gd name="connsiteX277" fmla="*/ 104699 w 603475"/>
                <a:gd name="connsiteY277" fmla="*/ 180983 h 604605"/>
                <a:gd name="connsiteX278" fmla="*/ 77403 w 603475"/>
                <a:gd name="connsiteY278" fmla="*/ 180983 h 604605"/>
                <a:gd name="connsiteX279" fmla="*/ 77403 w 603475"/>
                <a:gd name="connsiteY279" fmla="*/ 188158 h 604605"/>
                <a:gd name="connsiteX280" fmla="*/ 108388 w 603475"/>
                <a:gd name="connsiteY280" fmla="*/ 188158 h 604605"/>
                <a:gd name="connsiteX281" fmla="*/ 108388 w 603475"/>
                <a:gd name="connsiteY281" fmla="*/ 202875 h 604605"/>
                <a:gd name="connsiteX282" fmla="*/ 59698 w 603475"/>
                <a:gd name="connsiteY282" fmla="*/ 202875 h 604605"/>
                <a:gd name="connsiteX283" fmla="*/ 463134 w 603475"/>
                <a:gd name="connsiteY283" fmla="*/ 143954 h 604605"/>
                <a:gd name="connsiteX284" fmla="*/ 475129 w 603475"/>
                <a:gd name="connsiteY284" fmla="*/ 146163 h 604605"/>
                <a:gd name="connsiteX285" fmla="*/ 484356 w 603475"/>
                <a:gd name="connsiteY285" fmla="*/ 152421 h 604605"/>
                <a:gd name="connsiteX286" fmla="*/ 490262 w 603475"/>
                <a:gd name="connsiteY286" fmla="*/ 161809 h 604605"/>
                <a:gd name="connsiteX287" fmla="*/ 492476 w 603475"/>
                <a:gd name="connsiteY287" fmla="*/ 173958 h 604605"/>
                <a:gd name="connsiteX288" fmla="*/ 490262 w 603475"/>
                <a:gd name="connsiteY288" fmla="*/ 186107 h 604605"/>
                <a:gd name="connsiteX289" fmla="*/ 484356 w 603475"/>
                <a:gd name="connsiteY289" fmla="*/ 195679 h 604605"/>
                <a:gd name="connsiteX290" fmla="*/ 475129 w 603475"/>
                <a:gd name="connsiteY290" fmla="*/ 201937 h 604605"/>
                <a:gd name="connsiteX291" fmla="*/ 463134 w 603475"/>
                <a:gd name="connsiteY291" fmla="*/ 204146 h 604605"/>
                <a:gd name="connsiteX292" fmla="*/ 451139 w 603475"/>
                <a:gd name="connsiteY292" fmla="*/ 201937 h 604605"/>
                <a:gd name="connsiteX293" fmla="*/ 441912 w 603475"/>
                <a:gd name="connsiteY293" fmla="*/ 195679 h 604605"/>
                <a:gd name="connsiteX294" fmla="*/ 436007 w 603475"/>
                <a:gd name="connsiteY294" fmla="*/ 186107 h 604605"/>
                <a:gd name="connsiteX295" fmla="*/ 433977 w 603475"/>
                <a:gd name="connsiteY295" fmla="*/ 173958 h 604605"/>
                <a:gd name="connsiteX296" fmla="*/ 436007 w 603475"/>
                <a:gd name="connsiteY296" fmla="*/ 161809 h 604605"/>
                <a:gd name="connsiteX297" fmla="*/ 441912 w 603475"/>
                <a:gd name="connsiteY297" fmla="*/ 152421 h 604605"/>
                <a:gd name="connsiteX298" fmla="*/ 451139 w 603475"/>
                <a:gd name="connsiteY298" fmla="*/ 146163 h 604605"/>
                <a:gd name="connsiteX299" fmla="*/ 463134 w 603475"/>
                <a:gd name="connsiteY299" fmla="*/ 143954 h 604605"/>
                <a:gd name="connsiteX300" fmla="*/ 268260 w 603475"/>
                <a:gd name="connsiteY300" fmla="*/ 143954 h 604605"/>
                <a:gd name="connsiteX301" fmla="*/ 286687 w 603475"/>
                <a:gd name="connsiteY301" fmla="*/ 149844 h 604605"/>
                <a:gd name="connsiteX302" fmla="*/ 294426 w 603475"/>
                <a:gd name="connsiteY302" fmla="*/ 166779 h 604605"/>
                <a:gd name="connsiteX303" fmla="*/ 277105 w 603475"/>
                <a:gd name="connsiteY303" fmla="*/ 166779 h 604605"/>
                <a:gd name="connsiteX304" fmla="*/ 276552 w 603475"/>
                <a:gd name="connsiteY304" fmla="*/ 164570 h 604605"/>
                <a:gd name="connsiteX305" fmla="*/ 275078 w 603475"/>
                <a:gd name="connsiteY305" fmla="*/ 161809 h 604605"/>
                <a:gd name="connsiteX306" fmla="*/ 272314 w 603475"/>
                <a:gd name="connsiteY306" fmla="*/ 159232 h 604605"/>
                <a:gd name="connsiteX307" fmla="*/ 267707 w 603475"/>
                <a:gd name="connsiteY307" fmla="*/ 158312 h 604605"/>
                <a:gd name="connsiteX308" fmla="*/ 262548 w 603475"/>
                <a:gd name="connsiteY308" fmla="*/ 159600 h 604605"/>
                <a:gd name="connsiteX309" fmla="*/ 259231 w 603475"/>
                <a:gd name="connsiteY309" fmla="*/ 163282 h 604605"/>
                <a:gd name="connsiteX310" fmla="*/ 257388 w 603475"/>
                <a:gd name="connsiteY310" fmla="*/ 168252 h 604605"/>
                <a:gd name="connsiteX311" fmla="*/ 256836 w 603475"/>
                <a:gd name="connsiteY311" fmla="*/ 173958 h 604605"/>
                <a:gd name="connsiteX312" fmla="*/ 257388 w 603475"/>
                <a:gd name="connsiteY312" fmla="*/ 179848 h 604605"/>
                <a:gd name="connsiteX313" fmla="*/ 259231 w 603475"/>
                <a:gd name="connsiteY313" fmla="*/ 184818 h 604605"/>
                <a:gd name="connsiteX314" fmla="*/ 262548 w 603475"/>
                <a:gd name="connsiteY314" fmla="*/ 188500 h 604605"/>
                <a:gd name="connsiteX315" fmla="*/ 267707 w 603475"/>
                <a:gd name="connsiteY315" fmla="*/ 189788 h 604605"/>
                <a:gd name="connsiteX316" fmla="*/ 271577 w 603475"/>
                <a:gd name="connsiteY316" fmla="*/ 189052 h 604605"/>
                <a:gd name="connsiteX317" fmla="*/ 274341 w 603475"/>
                <a:gd name="connsiteY317" fmla="*/ 187027 h 604605"/>
                <a:gd name="connsiteX318" fmla="*/ 275999 w 603475"/>
                <a:gd name="connsiteY318" fmla="*/ 184082 h 604605"/>
                <a:gd name="connsiteX319" fmla="*/ 277105 w 603475"/>
                <a:gd name="connsiteY319" fmla="*/ 180216 h 604605"/>
                <a:gd name="connsiteX320" fmla="*/ 294610 w 603475"/>
                <a:gd name="connsiteY320" fmla="*/ 180216 h 604605"/>
                <a:gd name="connsiteX321" fmla="*/ 292767 w 603475"/>
                <a:gd name="connsiteY321" fmla="*/ 188868 h 604605"/>
                <a:gd name="connsiteX322" fmla="*/ 287792 w 603475"/>
                <a:gd name="connsiteY322" fmla="*/ 196599 h 604605"/>
                <a:gd name="connsiteX323" fmla="*/ 279500 w 603475"/>
                <a:gd name="connsiteY323" fmla="*/ 202121 h 604605"/>
                <a:gd name="connsiteX324" fmla="*/ 268260 w 603475"/>
                <a:gd name="connsiteY324" fmla="*/ 204146 h 604605"/>
                <a:gd name="connsiteX325" fmla="*/ 255914 w 603475"/>
                <a:gd name="connsiteY325" fmla="*/ 201937 h 604605"/>
                <a:gd name="connsiteX326" fmla="*/ 246701 w 603475"/>
                <a:gd name="connsiteY326" fmla="*/ 195495 h 604605"/>
                <a:gd name="connsiteX327" fmla="*/ 240989 w 603475"/>
                <a:gd name="connsiteY327" fmla="*/ 185923 h 604605"/>
                <a:gd name="connsiteX328" fmla="*/ 239146 w 603475"/>
                <a:gd name="connsiteY328" fmla="*/ 174142 h 604605"/>
                <a:gd name="connsiteX329" fmla="*/ 241173 w 603475"/>
                <a:gd name="connsiteY329" fmla="*/ 161809 h 604605"/>
                <a:gd name="connsiteX330" fmla="*/ 247069 w 603475"/>
                <a:gd name="connsiteY330" fmla="*/ 152237 h 604605"/>
                <a:gd name="connsiteX331" fmla="*/ 256098 w 603475"/>
                <a:gd name="connsiteY331" fmla="*/ 146163 h 604605"/>
                <a:gd name="connsiteX332" fmla="*/ 268260 w 603475"/>
                <a:gd name="connsiteY332" fmla="*/ 143954 h 604605"/>
                <a:gd name="connsiteX333" fmla="*/ 42223 w 603475"/>
                <a:gd name="connsiteY333" fmla="*/ 61491 h 604605"/>
                <a:gd name="connsiteX334" fmla="*/ 42223 w 603475"/>
                <a:gd name="connsiteY334" fmla="*/ 368397 h 604605"/>
                <a:gd name="connsiteX335" fmla="*/ 271223 w 603475"/>
                <a:gd name="connsiteY335" fmla="*/ 368397 h 604605"/>
                <a:gd name="connsiteX336" fmla="*/ 309574 w 603475"/>
                <a:gd name="connsiteY336" fmla="*/ 368397 h 604605"/>
                <a:gd name="connsiteX337" fmla="*/ 567521 w 603475"/>
                <a:gd name="connsiteY337" fmla="*/ 368397 h 604605"/>
                <a:gd name="connsiteX338" fmla="*/ 567521 w 603475"/>
                <a:gd name="connsiteY338" fmla="*/ 61491 h 604605"/>
                <a:gd name="connsiteX339" fmla="*/ 264032 w 603475"/>
                <a:gd name="connsiteY339" fmla="*/ 0 h 604605"/>
                <a:gd name="connsiteX340" fmla="*/ 332805 w 603475"/>
                <a:gd name="connsiteY340" fmla="*/ 0 h 604605"/>
                <a:gd name="connsiteX341" fmla="*/ 332805 w 603475"/>
                <a:gd name="connsiteY341" fmla="*/ 27984 h 604605"/>
                <a:gd name="connsiteX342" fmla="*/ 592412 w 603475"/>
                <a:gd name="connsiteY342" fmla="*/ 27984 h 604605"/>
                <a:gd name="connsiteX343" fmla="*/ 603475 w 603475"/>
                <a:gd name="connsiteY343" fmla="*/ 27984 h 604605"/>
                <a:gd name="connsiteX344" fmla="*/ 603475 w 603475"/>
                <a:gd name="connsiteY344" fmla="*/ 61491 h 604605"/>
                <a:gd name="connsiteX345" fmla="*/ 592412 w 603475"/>
                <a:gd name="connsiteY345" fmla="*/ 61491 h 604605"/>
                <a:gd name="connsiteX346" fmla="*/ 592412 w 603475"/>
                <a:gd name="connsiteY346" fmla="*/ 393067 h 604605"/>
                <a:gd name="connsiteX347" fmla="*/ 309574 w 603475"/>
                <a:gd name="connsiteY347" fmla="*/ 393067 h 604605"/>
                <a:gd name="connsiteX348" fmla="*/ 309574 w 603475"/>
                <a:gd name="connsiteY348" fmla="*/ 454743 h 604605"/>
                <a:gd name="connsiteX349" fmla="*/ 450440 w 603475"/>
                <a:gd name="connsiteY349" fmla="*/ 604605 h 604605"/>
                <a:gd name="connsiteX350" fmla="*/ 399367 w 603475"/>
                <a:gd name="connsiteY350" fmla="*/ 604605 h 604605"/>
                <a:gd name="connsiteX351" fmla="*/ 304964 w 603475"/>
                <a:gd name="connsiteY351" fmla="*/ 503531 h 604605"/>
                <a:gd name="connsiteX352" fmla="*/ 304964 w 603475"/>
                <a:gd name="connsiteY352" fmla="*/ 604605 h 604605"/>
                <a:gd name="connsiteX353" fmla="*/ 276017 w 603475"/>
                <a:gd name="connsiteY353" fmla="*/ 604605 h 604605"/>
                <a:gd name="connsiteX354" fmla="*/ 276017 w 603475"/>
                <a:gd name="connsiteY354" fmla="*/ 503347 h 604605"/>
                <a:gd name="connsiteX355" fmla="*/ 181430 w 603475"/>
                <a:gd name="connsiteY355" fmla="*/ 604605 h 604605"/>
                <a:gd name="connsiteX356" fmla="*/ 131278 w 603475"/>
                <a:gd name="connsiteY356" fmla="*/ 604605 h 604605"/>
                <a:gd name="connsiteX357" fmla="*/ 271223 w 603475"/>
                <a:gd name="connsiteY357" fmla="*/ 454743 h 604605"/>
                <a:gd name="connsiteX358" fmla="*/ 271223 w 603475"/>
                <a:gd name="connsiteY358" fmla="*/ 393067 h 604605"/>
                <a:gd name="connsiteX359" fmla="*/ 17516 w 603475"/>
                <a:gd name="connsiteY359" fmla="*/ 393067 h 604605"/>
                <a:gd name="connsiteX360" fmla="*/ 17516 w 603475"/>
                <a:gd name="connsiteY360" fmla="*/ 61491 h 604605"/>
                <a:gd name="connsiteX361" fmla="*/ 0 w 603475"/>
                <a:gd name="connsiteY361" fmla="*/ 61491 h 604605"/>
                <a:gd name="connsiteX362" fmla="*/ 0 w 603475"/>
                <a:gd name="connsiteY362" fmla="*/ 27984 h 604605"/>
                <a:gd name="connsiteX363" fmla="*/ 17516 w 603475"/>
                <a:gd name="connsiteY363" fmla="*/ 27984 h 604605"/>
                <a:gd name="connsiteX364" fmla="*/ 264032 w 603475"/>
                <a:gd name="connsiteY364" fmla="*/ 27984 h 60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</a:cxnLst>
              <a:rect l="l" t="t" r="r" b="b"/>
              <a:pathLst>
                <a:path w="603475" h="604605">
                  <a:moveTo>
                    <a:pt x="224355" y="256845"/>
                  </a:moveTo>
                  <a:lnTo>
                    <a:pt x="224355" y="268634"/>
                  </a:lnTo>
                  <a:lnTo>
                    <a:pt x="231176" y="268634"/>
                  </a:lnTo>
                  <a:cubicBezTo>
                    <a:pt x="232282" y="268634"/>
                    <a:pt x="233388" y="268449"/>
                    <a:pt x="234494" y="268449"/>
                  </a:cubicBezTo>
                  <a:cubicBezTo>
                    <a:pt x="235600" y="268265"/>
                    <a:pt x="236706" y="268081"/>
                    <a:pt x="237628" y="267713"/>
                  </a:cubicBezTo>
                  <a:cubicBezTo>
                    <a:pt x="238549" y="267344"/>
                    <a:pt x="239287" y="266607"/>
                    <a:pt x="239840" y="265871"/>
                  </a:cubicBezTo>
                  <a:cubicBezTo>
                    <a:pt x="240393" y="264950"/>
                    <a:pt x="240577" y="263845"/>
                    <a:pt x="240577" y="262371"/>
                  </a:cubicBezTo>
                  <a:cubicBezTo>
                    <a:pt x="240577" y="261082"/>
                    <a:pt x="240393" y="260161"/>
                    <a:pt x="240024" y="259424"/>
                  </a:cubicBezTo>
                  <a:cubicBezTo>
                    <a:pt x="239471" y="258503"/>
                    <a:pt x="238918" y="257950"/>
                    <a:pt x="237996" y="257582"/>
                  </a:cubicBezTo>
                  <a:cubicBezTo>
                    <a:pt x="237259" y="257214"/>
                    <a:pt x="236337" y="257030"/>
                    <a:pt x="235415" y="257030"/>
                  </a:cubicBezTo>
                  <a:cubicBezTo>
                    <a:pt x="234309" y="256845"/>
                    <a:pt x="233203" y="256845"/>
                    <a:pt x="232282" y="256845"/>
                  </a:cubicBezTo>
                  <a:close/>
                  <a:moveTo>
                    <a:pt x="480101" y="255719"/>
                  </a:moveTo>
                  <a:lnTo>
                    <a:pt x="480101" y="267144"/>
                  </a:lnTo>
                  <a:lnTo>
                    <a:pt x="489327" y="267144"/>
                  </a:lnTo>
                  <a:cubicBezTo>
                    <a:pt x="490066" y="267144"/>
                    <a:pt x="490988" y="267144"/>
                    <a:pt x="491911" y="267144"/>
                  </a:cubicBezTo>
                  <a:cubicBezTo>
                    <a:pt x="492833" y="266960"/>
                    <a:pt x="493756" y="266776"/>
                    <a:pt x="494494" y="266223"/>
                  </a:cubicBezTo>
                  <a:cubicBezTo>
                    <a:pt x="495232" y="265854"/>
                    <a:pt x="495970" y="265302"/>
                    <a:pt x="496524" y="264564"/>
                  </a:cubicBezTo>
                  <a:cubicBezTo>
                    <a:pt x="496893" y="263827"/>
                    <a:pt x="497262" y="262722"/>
                    <a:pt x="497262" y="261432"/>
                  </a:cubicBezTo>
                  <a:cubicBezTo>
                    <a:pt x="497262" y="259589"/>
                    <a:pt x="496524" y="258299"/>
                    <a:pt x="495417" y="257193"/>
                  </a:cubicBezTo>
                  <a:cubicBezTo>
                    <a:pt x="494125" y="256272"/>
                    <a:pt x="491726" y="255719"/>
                    <a:pt x="488405" y="255719"/>
                  </a:cubicBezTo>
                  <a:close/>
                  <a:moveTo>
                    <a:pt x="290928" y="254992"/>
                  </a:moveTo>
                  <a:cubicBezTo>
                    <a:pt x="289821" y="254992"/>
                    <a:pt x="288529" y="255361"/>
                    <a:pt x="287237" y="255729"/>
                  </a:cubicBezTo>
                  <a:cubicBezTo>
                    <a:pt x="285945" y="256097"/>
                    <a:pt x="284653" y="257018"/>
                    <a:pt x="283546" y="258123"/>
                  </a:cubicBezTo>
                  <a:cubicBezTo>
                    <a:pt x="282439" y="259228"/>
                    <a:pt x="281516" y="260885"/>
                    <a:pt x="280594" y="262911"/>
                  </a:cubicBezTo>
                  <a:cubicBezTo>
                    <a:pt x="279855" y="264937"/>
                    <a:pt x="279486" y="267699"/>
                    <a:pt x="279486" y="270830"/>
                  </a:cubicBezTo>
                  <a:cubicBezTo>
                    <a:pt x="279486" y="274145"/>
                    <a:pt x="279855" y="276723"/>
                    <a:pt x="280594" y="278749"/>
                  </a:cubicBezTo>
                  <a:cubicBezTo>
                    <a:pt x="281516" y="280775"/>
                    <a:pt x="282439" y="282432"/>
                    <a:pt x="283546" y="283537"/>
                  </a:cubicBezTo>
                  <a:cubicBezTo>
                    <a:pt x="284653" y="284642"/>
                    <a:pt x="285945" y="285563"/>
                    <a:pt x="287237" y="285931"/>
                  </a:cubicBezTo>
                  <a:cubicBezTo>
                    <a:pt x="288529" y="286483"/>
                    <a:pt x="289821" y="286668"/>
                    <a:pt x="290928" y="286668"/>
                  </a:cubicBezTo>
                  <a:cubicBezTo>
                    <a:pt x="292035" y="286668"/>
                    <a:pt x="293327" y="286483"/>
                    <a:pt x="294619" y="285931"/>
                  </a:cubicBezTo>
                  <a:cubicBezTo>
                    <a:pt x="295910" y="285563"/>
                    <a:pt x="297202" y="284642"/>
                    <a:pt x="298309" y="283537"/>
                  </a:cubicBezTo>
                  <a:cubicBezTo>
                    <a:pt x="299417" y="282432"/>
                    <a:pt x="300524" y="280775"/>
                    <a:pt x="301262" y="278749"/>
                  </a:cubicBezTo>
                  <a:cubicBezTo>
                    <a:pt x="302000" y="276723"/>
                    <a:pt x="302369" y="274145"/>
                    <a:pt x="302369" y="270830"/>
                  </a:cubicBezTo>
                  <a:cubicBezTo>
                    <a:pt x="302369" y="267699"/>
                    <a:pt x="302000" y="264937"/>
                    <a:pt x="301262" y="262911"/>
                  </a:cubicBezTo>
                  <a:cubicBezTo>
                    <a:pt x="300524" y="260885"/>
                    <a:pt x="299417" y="259228"/>
                    <a:pt x="298309" y="258123"/>
                  </a:cubicBezTo>
                  <a:cubicBezTo>
                    <a:pt x="297202" y="257018"/>
                    <a:pt x="295910" y="256097"/>
                    <a:pt x="294619" y="255729"/>
                  </a:cubicBezTo>
                  <a:cubicBezTo>
                    <a:pt x="293327" y="255361"/>
                    <a:pt x="292035" y="254992"/>
                    <a:pt x="290928" y="254992"/>
                  </a:cubicBezTo>
                  <a:close/>
                  <a:moveTo>
                    <a:pt x="405398" y="242110"/>
                  </a:moveTo>
                  <a:lnTo>
                    <a:pt x="453166" y="242110"/>
                  </a:lnTo>
                  <a:lnTo>
                    <a:pt x="453166" y="256845"/>
                  </a:lnTo>
                  <a:lnTo>
                    <a:pt x="423103" y="256845"/>
                  </a:lnTo>
                  <a:lnTo>
                    <a:pt x="423103" y="264029"/>
                  </a:lnTo>
                  <a:lnTo>
                    <a:pt x="450399" y="264029"/>
                  </a:lnTo>
                  <a:lnTo>
                    <a:pt x="450399" y="277659"/>
                  </a:lnTo>
                  <a:lnTo>
                    <a:pt x="423103" y="277659"/>
                  </a:lnTo>
                  <a:lnTo>
                    <a:pt x="423103" y="284842"/>
                  </a:lnTo>
                  <a:lnTo>
                    <a:pt x="454088" y="284842"/>
                  </a:lnTo>
                  <a:lnTo>
                    <a:pt x="454088" y="299762"/>
                  </a:lnTo>
                  <a:lnTo>
                    <a:pt x="405398" y="299762"/>
                  </a:lnTo>
                  <a:close/>
                  <a:moveTo>
                    <a:pt x="322484" y="242110"/>
                  </a:moveTo>
                  <a:lnTo>
                    <a:pt x="339995" y="242110"/>
                  </a:lnTo>
                  <a:lnTo>
                    <a:pt x="347000" y="277659"/>
                  </a:lnTo>
                  <a:lnTo>
                    <a:pt x="347184" y="277659"/>
                  </a:lnTo>
                  <a:lnTo>
                    <a:pt x="354188" y="242110"/>
                  </a:lnTo>
                  <a:lnTo>
                    <a:pt x="369672" y="242110"/>
                  </a:lnTo>
                  <a:lnTo>
                    <a:pt x="376492" y="278212"/>
                  </a:lnTo>
                  <a:lnTo>
                    <a:pt x="376676" y="278212"/>
                  </a:lnTo>
                  <a:lnTo>
                    <a:pt x="383865" y="242110"/>
                  </a:lnTo>
                  <a:lnTo>
                    <a:pt x="401376" y="242110"/>
                  </a:lnTo>
                  <a:lnTo>
                    <a:pt x="385340" y="299762"/>
                  </a:lnTo>
                  <a:lnTo>
                    <a:pt x="368013" y="299762"/>
                  </a:lnTo>
                  <a:lnTo>
                    <a:pt x="361746" y="264581"/>
                  </a:lnTo>
                  <a:lnTo>
                    <a:pt x="361561" y="264581"/>
                  </a:lnTo>
                  <a:lnTo>
                    <a:pt x="355479" y="299762"/>
                  </a:lnTo>
                  <a:lnTo>
                    <a:pt x="338152" y="299762"/>
                  </a:lnTo>
                  <a:close/>
                  <a:moveTo>
                    <a:pt x="206474" y="242110"/>
                  </a:moveTo>
                  <a:lnTo>
                    <a:pt x="236153" y="242110"/>
                  </a:lnTo>
                  <a:cubicBezTo>
                    <a:pt x="240208" y="242110"/>
                    <a:pt x="243526" y="242663"/>
                    <a:pt x="246107" y="243952"/>
                  </a:cubicBezTo>
                  <a:cubicBezTo>
                    <a:pt x="248872" y="245241"/>
                    <a:pt x="251084" y="246899"/>
                    <a:pt x="252743" y="248925"/>
                  </a:cubicBezTo>
                  <a:cubicBezTo>
                    <a:pt x="254403" y="250767"/>
                    <a:pt x="255509" y="252977"/>
                    <a:pt x="256246" y="255188"/>
                  </a:cubicBezTo>
                  <a:cubicBezTo>
                    <a:pt x="256983" y="257582"/>
                    <a:pt x="257352" y="259792"/>
                    <a:pt x="257352" y="261819"/>
                  </a:cubicBezTo>
                  <a:cubicBezTo>
                    <a:pt x="257352" y="265318"/>
                    <a:pt x="256799" y="268265"/>
                    <a:pt x="255693" y="270844"/>
                  </a:cubicBezTo>
                  <a:cubicBezTo>
                    <a:pt x="254587" y="273423"/>
                    <a:pt x="253112" y="275449"/>
                    <a:pt x="251084" y="277291"/>
                  </a:cubicBezTo>
                  <a:cubicBezTo>
                    <a:pt x="249057" y="278948"/>
                    <a:pt x="246660" y="280238"/>
                    <a:pt x="243895" y="280974"/>
                  </a:cubicBezTo>
                  <a:cubicBezTo>
                    <a:pt x="241130" y="281895"/>
                    <a:pt x="237996" y="282264"/>
                    <a:pt x="234862" y="282264"/>
                  </a:cubicBezTo>
                  <a:lnTo>
                    <a:pt x="224355" y="282264"/>
                  </a:lnTo>
                  <a:lnTo>
                    <a:pt x="224355" y="299762"/>
                  </a:lnTo>
                  <a:lnTo>
                    <a:pt x="206474" y="299762"/>
                  </a:lnTo>
                  <a:lnTo>
                    <a:pt x="206474" y="299578"/>
                  </a:lnTo>
                  <a:close/>
                  <a:moveTo>
                    <a:pt x="98792" y="242110"/>
                  </a:moveTo>
                  <a:lnTo>
                    <a:pt x="116504" y="242110"/>
                  </a:lnTo>
                  <a:lnTo>
                    <a:pt x="116504" y="299550"/>
                  </a:lnTo>
                  <a:lnTo>
                    <a:pt x="98792" y="299550"/>
                  </a:lnTo>
                  <a:close/>
                  <a:moveTo>
                    <a:pt x="462203" y="241898"/>
                  </a:moveTo>
                  <a:lnTo>
                    <a:pt x="496155" y="241898"/>
                  </a:lnTo>
                  <a:cubicBezTo>
                    <a:pt x="498738" y="241898"/>
                    <a:pt x="500952" y="242267"/>
                    <a:pt x="503351" y="243004"/>
                  </a:cubicBezTo>
                  <a:cubicBezTo>
                    <a:pt x="505565" y="243741"/>
                    <a:pt x="507595" y="244846"/>
                    <a:pt x="509256" y="246136"/>
                  </a:cubicBezTo>
                  <a:cubicBezTo>
                    <a:pt x="510916" y="247611"/>
                    <a:pt x="512393" y="249269"/>
                    <a:pt x="513315" y="251296"/>
                  </a:cubicBezTo>
                  <a:cubicBezTo>
                    <a:pt x="514422" y="253323"/>
                    <a:pt x="514976" y="255719"/>
                    <a:pt x="514976" y="258483"/>
                  </a:cubicBezTo>
                  <a:cubicBezTo>
                    <a:pt x="514976" y="259957"/>
                    <a:pt x="514791" y="261432"/>
                    <a:pt x="514422" y="262906"/>
                  </a:cubicBezTo>
                  <a:cubicBezTo>
                    <a:pt x="514053" y="264380"/>
                    <a:pt x="513500" y="265854"/>
                    <a:pt x="512762" y="267144"/>
                  </a:cubicBezTo>
                  <a:cubicBezTo>
                    <a:pt x="512208" y="268434"/>
                    <a:pt x="511285" y="269540"/>
                    <a:pt x="510178" y="270646"/>
                  </a:cubicBezTo>
                  <a:cubicBezTo>
                    <a:pt x="509071" y="271567"/>
                    <a:pt x="507780" y="272304"/>
                    <a:pt x="506303" y="272857"/>
                  </a:cubicBezTo>
                  <a:cubicBezTo>
                    <a:pt x="508702" y="273778"/>
                    <a:pt x="510732" y="275621"/>
                    <a:pt x="512208" y="278017"/>
                  </a:cubicBezTo>
                  <a:cubicBezTo>
                    <a:pt x="513500" y="280597"/>
                    <a:pt x="514422" y="283730"/>
                    <a:pt x="514791" y="287231"/>
                  </a:cubicBezTo>
                  <a:cubicBezTo>
                    <a:pt x="514791" y="287968"/>
                    <a:pt x="514976" y="288889"/>
                    <a:pt x="514976" y="289995"/>
                  </a:cubicBezTo>
                  <a:cubicBezTo>
                    <a:pt x="514976" y="291101"/>
                    <a:pt x="515160" y="292391"/>
                    <a:pt x="515345" y="293496"/>
                  </a:cubicBezTo>
                  <a:cubicBezTo>
                    <a:pt x="515345" y="294786"/>
                    <a:pt x="515529" y="295892"/>
                    <a:pt x="515714" y="296998"/>
                  </a:cubicBezTo>
                  <a:cubicBezTo>
                    <a:pt x="515898" y="298103"/>
                    <a:pt x="516267" y="299025"/>
                    <a:pt x="516821" y="299578"/>
                  </a:cubicBezTo>
                  <a:lnTo>
                    <a:pt x="498923" y="299578"/>
                  </a:lnTo>
                  <a:cubicBezTo>
                    <a:pt x="498553" y="298103"/>
                    <a:pt x="498184" y="296814"/>
                    <a:pt x="498000" y="295339"/>
                  </a:cubicBezTo>
                  <a:cubicBezTo>
                    <a:pt x="497815" y="293865"/>
                    <a:pt x="497631" y="292391"/>
                    <a:pt x="497446" y="290732"/>
                  </a:cubicBezTo>
                  <a:cubicBezTo>
                    <a:pt x="497446" y="289442"/>
                    <a:pt x="497262" y="288152"/>
                    <a:pt x="497077" y="286678"/>
                  </a:cubicBezTo>
                  <a:cubicBezTo>
                    <a:pt x="496893" y="285388"/>
                    <a:pt x="496524" y="284282"/>
                    <a:pt x="495970" y="283177"/>
                  </a:cubicBezTo>
                  <a:cubicBezTo>
                    <a:pt x="495417" y="282071"/>
                    <a:pt x="494679" y="281150"/>
                    <a:pt x="493756" y="280597"/>
                  </a:cubicBezTo>
                  <a:cubicBezTo>
                    <a:pt x="492649" y="279860"/>
                    <a:pt x="491357" y="279491"/>
                    <a:pt x="489512" y="279491"/>
                  </a:cubicBezTo>
                  <a:lnTo>
                    <a:pt x="480101" y="279491"/>
                  </a:lnTo>
                  <a:lnTo>
                    <a:pt x="480101" y="299762"/>
                  </a:lnTo>
                  <a:lnTo>
                    <a:pt x="462203" y="299762"/>
                  </a:lnTo>
                  <a:close/>
                  <a:moveTo>
                    <a:pt x="290928" y="240628"/>
                  </a:moveTo>
                  <a:cubicBezTo>
                    <a:pt x="295357" y="240628"/>
                    <a:pt x="299232" y="241365"/>
                    <a:pt x="302923" y="243022"/>
                  </a:cubicBezTo>
                  <a:cubicBezTo>
                    <a:pt x="306429" y="244495"/>
                    <a:pt x="309566" y="246521"/>
                    <a:pt x="312150" y="249099"/>
                  </a:cubicBezTo>
                  <a:cubicBezTo>
                    <a:pt x="314733" y="251862"/>
                    <a:pt x="316763" y="254992"/>
                    <a:pt x="318055" y="258676"/>
                  </a:cubicBezTo>
                  <a:cubicBezTo>
                    <a:pt x="319531" y="262359"/>
                    <a:pt x="320085" y="266410"/>
                    <a:pt x="320085" y="270830"/>
                  </a:cubicBezTo>
                  <a:cubicBezTo>
                    <a:pt x="320085" y="275250"/>
                    <a:pt x="319531" y="279301"/>
                    <a:pt x="318055" y="282984"/>
                  </a:cubicBezTo>
                  <a:cubicBezTo>
                    <a:pt x="316763" y="286668"/>
                    <a:pt x="314733" y="289798"/>
                    <a:pt x="312150" y="292561"/>
                  </a:cubicBezTo>
                  <a:cubicBezTo>
                    <a:pt x="309566" y="295139"/>
                    <a:pt x="306429" y="297165"/>
                    <a:pt x="302923" y="298822"/>
                  </a:cubicBezTo>
                  <a:cubicBezTo>
                    <a:pt x="299232" y="300295"/>
                    <a:pt x="295357" y="301032"/>
                    <a:pt x="290928" y="301032"/>
                  </a:cubicBezTo>
                  <a:cubicBezTo>
                    <a:pt x="286499" y="301032"/>
                    <a:pt x="282623" y="300295"/>
                    <a:pt x="278933" y="298822"/>
                  </a:cubicBezTo>
                  <a:cubicBezTo>
                    <a:pt x="275426" y="297165"/>
                    <a:pt x="272289" y="295139"/>
                    <a:pt x="269706" y="292561"/>
                  </a:cubicBezTo>
                  <a:cubicBezTo>
                    <a:pt x="267122" y="289798"/>
                    <a:pt x="265092" y="286668"/>
                    <a:pt x="263800" y="282984"/>
                  </a:cubicBezTo>
                  <a:cubicBezTo>
                    <a:pt x="262324" y="279301"/>
                    <a:pt x="261586" y="275250"/>
                    <a:pt x="261586" y="270830"/>
                  </a:cubicBezTo>
                  <a:cubicBezTo>
                    <a:pt x="261586" y="266410"/>
                    <a:pt x="262324" y="262359"/>
                    <a:pt x="263800" y="258676"/>
                  </a:cubicBezTo>
                  <a:cubicBezTo>
                    <a:pt x="265277" y="254992"/>
                    <a:pt x="267122" y="251862"/>
                    <a:pt x="269706" y="249099"/>
                  </a:cubicBezTo>
                  <a:cubicBezTo>
                    <a:pt x="272289" y="246521"/>
                    <a:pt x="275426" y="244495"/>
                    <a:pt x="278933" y="243022"/>
                  </a:cubicBezTo>
                  <a:cubicBezTo>
                    <a:pt x="282623" y="241365"/>
                    <a:pt x="286683" y="240628"/>
                    <a:pt x="290928" y="240628"/>
                  </a:cubicBezTo>
                  <a:close/>
                  <a:moveTo>
                    <a:pt x="147643" y="240628"/>
                  </a:moveTo>
                  <a:cubicBezTo>
                    <a:pt x="150778" y="240628"/>
                    <a:pt x="153729" y="240996"/>
                    <a:pt x="156495" y="241733"/>
                  </a:cubicBezTo>
                  <a:cubicBezTo>
                    <a:pt x="159446" y="242285"/>
                    <a:pt x="162028" y="243390"/>
                    <a:pt x="164241" y="244864"/>
                  </a:cubicBezTo>
                  <a:cubicBezTo>
                    <a:pt x="166269" y="246337"/>
                    <a:pt x="168113" y="248363"/>
                    <a:pt x="169404" y="250757"/>
                  </a:cubicBezTo>
                  <a:cubicBezTo>
                    <a:pt x="170880" y="252967"/>
                    <a:pt x="171433" y="255913"/>
                    <a:pt x="171618" y="259412"/>
                  </a:cubicBezTo>
                  <a:lnTo>
                    <a:pt x="154835" y="259412"/>
                  </a:lnTo>
                  <a:cubicBezTo>
                    <a:pt x="155020" y="258491"/>
                    <a:pt x="154835" y="257571"/>
                    <a:pt x="154466" y="256834"/>
                  </a:cubicBezTo>
                  <a:cubicBezTo>
                    <a:pt x="154097" y="255913"/>
                    <a:pt x="153544" y="255361"/>
                    <a:pt x="152806" y="254808"/>
                  </a:cubicBezTo>
                  <a:cubicBezTo>
                    <a:pt x="151884" y="254256"/>
                    <a:pt x="151147" y="253887"/>
                    <a:pt x="150225" y="253703"/>
                  </a:cubicBezTo>
                  <a:cubicBezTo>
                    <a:pt x="149302" y="253519"/>
                    <a:pt x="148380" y="253335"/>
                    <a:pt x="147458" y="253335"/>
                  </a:cubicBezTo>
                  <a:cubicBezTo>
                    <a:pt x="146905" y="253335"/>
                    <a:pt x="146167" y="253519"/>
                    <a:pt x="145430" y="253519"/>
                  </a:cubicBezTo>
                  <a:cubicBezTo>
                    <a:pt x="144692" y="253703"/>
                    <a:pt x="143954" y="253887"/>
                    <a:pt x="143401" y="254072"/>
                  </a:cubicBezTo>
                  <a:cubicBezTo>
                    <a:pt x="142663" y="254440"/>
                    <a:pt x="142110" y="254808"/>
                    <a:pt x="141741" y="255361"/>
                  </a:cubicBezTo>
                  <a:cubicBezTo>
                    <a:pt x="141372" y="255913"/>
                    <a:pt x="141003" y="256466"/>
                    <a:pt x="141003" y="257386"/>
                  </a:cubicBezTo>
                  <a:cubicBezTo>
                    <a:pt x="141188" y="258307"/>
                    <a:pt x="141741" y="259228"/>
                    <a:pt x="142663" y="259780"/>
                  </a:cubicBezTo>
                  <a:cubicBezTo>
                    <a:pt x="143585" y="260517"/>
                    <a:pt x="144876" y="261070"/>
                    <a:pt x="146536" y="261622"/>
                  </a:cubicBezTo>
                  <a:cubicBezTo>
                    <a:pt x="148011" y="262175"/>
                    <a:pt x="149856" y="262543"/>
                    <a:pt x="151884" y="263095"/>
                  </a:cubicBezTo>
                  <a:cubicBezTo>
                    <a:pt x="153729" y="263464"/>
                    <a:pt x="155757" y="264016"/>
                    <a:pt x="157786" y="264569"/>
                  </a:cubicBezTo>
                  <a:cubicBezTo>
                    <a:pt x="159815" y="265121"/>
                    <a:pt x="161843" y="265858"/>
                    <a:pt x="163687" y="266594"/>
                  </a:cubicBezTo>
                  <a:cubicBezTo>
                    <a:pt x="165716" y="267515"/>
                    <a:pt x="167376" y="268436"/>
                    <a:pt x="169036" y="269725"/>
                  </a:cubicBezTo>
                  <a:cubicBezTo>
                    <a:pt x="170511" y="271014"/>
                    <a:pt x="171802" y="272672"/>
                    <a:pt x="172724" y="274513"/>
                  </a:cubicBezTo>
                  <a:cubicBezTo>
                    <a:pt x="173646" y="276355"/>
                    <a:pt x="174015" y="278565"/>
                    <a:pt x="174015" y="281143"/>
                  </a:cubicBezTo>
                  <a:cubicBezTo>
                    <a:pt x="174015" y="285010"/>
                    <a:pt x="173277" y="288141"/>
                    <a:pt x="171618" y="290719"/>
                  </a:cubicBezTo>
                  <a:cubicBezTo>
                    <a:pt x="170142" y="293113"/>
                    <a:pt x="168113" y="295139"/>
                    <a:pt x="165532" y="296796"/>
                  </a:cubicBezTo>
                  <a:cubicBezTo>
                    <a:pt x="162950" y="298270"/>
                    <a:pt x="160183" y="299375"/>
                    <a:pt x="157048" y="299927"/>
                  </a:cubicBezTo>
                  <a:cubicBezTo>
                    <a:pt x="153913" y="300664"/>
                    <a:pt x="150593" y="301032"/>
                    <a:pt x="147458" y="301032"/>
                  </a:cubicBezTo>
                  <a:cubicBezTo>
                    <a:pt x="146352" y="301032"/>
                    <a:pt x="144876" y="301032"/>
                    <a:pt x="143217" y="300848"/>
                  </a:cubicBezTo>
                  <a:cubicBezTo>
                    <a:pt x="141557" y="300664"/>
                    <a:pt x="139897" y="300295"/>
                    <a:pt x="137868" y="299743"/>
                  </a:cubicBezTo>
                  <a:cubicBezTo>
                    <a:pt x="136024" y="299190"/>
                    <a:pt x="134180" y="298454"/>
                    <a:pt x="132336" y="297533"/>
                  </a:cubicBezTo>
                  <a:cubicBezTo>
                    <a:pt x="130307" y="296612"/>
                    <a:pt x="128647" y="295507"/>
                    <a:pt x="127172" y="293850"/>
                  </a:cubicBezTo>
                  <a:cubicBezTo>
                    <a:pt x="125696" y="292377"/>
                    <a:pt x="124405" y="290351"/>
                    <a:pt x="123483" y="288141"/>
                  </a:cubicBezTo>
                  <a:cubicBezTo>
                    <a:pt x="122561" y="285931"/>
                    <a:pt x="122008" y="283353"/>
                    <a:pt x="122008" y="280222"/>
                  </a:cubicBezTo>
                  <a:lnTo>
                    <a:pt x="139713" y="280222"/>
                  </a:lnTo>
                  <a:cubicBezTo>
                    <a:pt x="139713" y="281695"/>
                    <a:pt x="140081" y="282984"/>
                    <a:pt x="140450" y="284089"/>
                  </a:cubicBezTo>
                  <a:cubicBezTo>
                    <a:pt x="141003" y="285747"/>
                    <a:pt x="142294" y="287036"/>
                    <a:pt x="143954" y="287404"/>
                  </a:cubicBezTo>
                  <a:cubicBezTo>
                    <a:pt x="145614" y="287957"/>
                    <a:pt x="147274" y="288325"/>
                    <a:pt x="148934" y="288325"/>
                  </a:cubicBezTo>
                  <a:cubicBezTo>
                    <a:pt x="149671" y="288325"/>
                    <a:pt x="150409" y="288141"/>
                    <a:pt x="151331" y="288141"/>
                  </a:cubicBezTo>
                  <a:cubicBezTo>
                    <a:pt x="152069" y="287957"/>
                    <a:pt x="152991" y="287588"/>
                    <a:pt x="153729" y="287220"/>
                  </a:cubicBezTo>
                  <a:cubicBezTo>
                    <a:pt x="154466" y="286852"/>
                    <a:pt x="155020" y="286299"/>
                    <a:pt x="155573" y="285747"/>
                  </a:cubicBezTo>
                  <a:cubicBezTo>
                    <a:pt x="156126" y="285010"/>
                    <a:pt x="156310" y="284089"/>
                    <a:pt x="156310" y="282984"/>
                  </a:cubicBezTo>
                  <a:cubicBezTo>
                    <a:pt x="156310" y="282248"/>
                    <a:pt x="156126" y="281695"/>
                    <a:pt x="155757" y="281143"/>
                  </a:cubicBezTo>
                  <a:cubicBezTo>
                    <a:pt x="155388" y="280590"/>
                    <a:pt x="154651" y="280222"/>
                    <a:pt x="153729" y="279670"/>
                  </a:cubicBezTo>
                  <a:cubicBezTo>
                    <a:pt x="152806" y="279301"/>
                    <a:pt x="151516" y="278749"/>
                    <a:pt x="150040" y="278196"/>
                  </a:cubicBezTo>
                  <a:cubicBezTo>
                    <a:pt x="148380" y="277644"/>
                    <a:pt x="146352" y="277091"/>
                    <a:pt x="143954" y="276355"/>
                  </a:cubicBezTo>
                  <a:cubicBezTo>
                    <a:pt x="141557" y="275802"/>
                    <a:pt x="139344" y="275066"/>
                    <a:pt x="136946" y="274329"/>
                  </a:cubicBezTo>
                  <a:cubicBezTo>
                    <a:pt x="134549" y="273592"/>
                    <a:pt x="132520" y="272672"/>
                    <a:pt x="130676" y="271567"/>
                  </a:cubicBezTo>
                  <a:cubicBezTo>
                    <a:pt x="128832" y="270278"/>
                    <a:pt x="127356" y="268804"/>
                    <a:pt x="126065" y="266779"/>
                  </a:cubicBezTo>
                  <a:cubicBezTo>
                    <a:pt x="124959" y="264937"/>
                    <a:pt x="124221" y="262543"/>
                    <a:pt x="124221" y="259780"/>
                  </a:cubicBezTo>
                  <a:cubicBezTo>
                    <a:pt x="124221" y="256466"/>
                    <a:pt x="124959" y="253519"/>
                    <a:pt x="126250" y="251125"/>
                  </a:cubicBezTo>
                  <a:cubicBezTo>
                    <a:pt x="127541" y="248731"/>
                    <a:pt x="129385" y="246705"/>
                    <a:pt x="131414" y="245232"/>
                  </a:cubicBezTo>
                  <a:cubicBezTo>
                    <a:pt x="133627" y="243759"/>
                    <a:pt x="136024" y="242470"/>
                    <a:pt x="138975" y="241733"/>
                  </a:cubicBezTo>
                  <a:cubicBezTo>
                    <a:pt x="141741" y="240996"/>
                    <a:pt x="144692" y="240628"/>
                    <a:pt x="147643" y="240628"/>
                  </a:cubicBezTo>
                  <a:close/>
                  <a:moveTo>
                    <a:pt x="326669" y="164610"/>
                  </a:moveTo>
                  <a:lnTo>
                    <a:pt x="321137" y="182271"/>
                  </a:lnTo>
                  <a:lnTo>
                    <a:pt x="332016" y="182271"/>
                  </a:lnTo>
                  <a:lnTo>
                    <a:pt x="326853" y="164610"/>
                  </a:lnTo>
                  <a:close/>
                  <a:moveTo>
                    <a:pt x="134391" y="160011"/>
                  </a:moveTo>
                  <a:lnTo>
                    <a:pt x="134391" y="188158"/>
                  </a:lnTo>
                  <a:lnTo>
                    <a:pt x="141214" y="188158"/>
                  </a:lnTo>
                  <a:cubicBezTo>
                    <a:pt x="143980" y="188158"/>
                    <a:pt x="146193" y="187606"/>
                    <a:pt x="147853" y="186686"/>
                  </a:cubicBezTo>
                  <a:cubicBezTo>
                    <a:pt x="149512" y="185582"/>
                    <a:pt x="150803" y="184479"/>
                    <a:pt x="151725" y="183007"/>
                  </a:cubicBezTo>
                  <a:cubicBezTo>
                    <a:pt x="152647" y="181535"/>
                    <a:pt x="153201" y="179879"/>
                    <a:pt x="153569" y="178224"/>
                  </a:cubicBezTo>
                  <a:cubicBezTo>
                    <a:pt x="153754" y="176568"/>
                    <a:pt x="153938" y="175096"/>
                    <a:pt x="153938" y="173809"/>
                  </a:cubicBezTo>
                  <a:cubicBezTo>
                    <a:pt x="153938" y="172889"/>
                    <a:pt x="153938" y="171601"/>
                    <a:pt x="153569" y="170129"/>
                  </a:cubicBezTo>
                  <a:cubicBezTo>
                    <a:pt x="153385" y="168474"/>
                    <a:pt x="152832" y="167002"/>
                    <a:pt x="151910" y="165530"/>
                  </a:cubicBezTo>
                  <a:cubicBezTo>
                    <a:pt x="150803" y="164058"/>
                    <a:pt x="149512" y="162771"/>
                    <a:pt x="147668" y="161667"/>
                  </a:cubicBezTo>
                  <a:cubicBezTo>
                    <a:pt x="145824" y="160563"/>
                    <a:pt x="143242" y="160011"/>
                    <a:pt x="139923" y="160011"/>
                  </a:cubicBezTo>
                  <a:close/>
                  <a:moveTo>
                    <a:pt x="463134" y="158312"/>
                  </a:moveTo>
                  <a:cubicBezTo>
                    <a:pt x="462027" y="158312"/>
                    <a:pt x="460735" y="158496"/>
                    <a:pt x="459443" y="158864"/>
                  </a:cubicBezTo>
                  <a:cubicBezTo>
                    <a:pt x="458152" y="159416"/>
                    <a:pt x="456860" y="160152"/>
                    <a:pt x="455753" y="161257"/>
                  </a:cubicBezTo>
                  <a:cubicBezTo>
                    <a:pt x="454645" y="162545"/>
                    <a:pt x="453723" y="164018"/>
                    <a:pt x="452985" y="166227"/>
                  </a:cubicBezTo>
                  <a:cubicBezTo>
                    <a:pt x="452062" y="168252"/>
                    <a:pt x="451693" y="170829"/>
                    <a:pt x="451693" y="173958"/>
                  </a:cubicBezTo>
                  <a:cubicBezTo>
                    <a:pt x="451693" y="177271"/>
                    <a:pt x="452062" y="179848"/>
                    <a:pt x="452985" y="181873"/>
                  </a:cubicBezTo>
                  <a:cubicBezTo>
                    <a:pt x="453723" y="184082"/>
                    <a:pt x="454645" y="185555"/>
                    <a:pt x="455753" y="186843"/>
                  </a:cubicBezTo>
                  <a:cubicBezTo>
                    <a:pt x="456860" y="187948"/>
                    <a:pt x="458152" y="188684"/>
                    <a:pt x="459443" y="189236"/>
                  </a:cubicBezTo>
                  <a:cubicBezTo>
                    <a:pt x="460735" y="189604"/>
                    <a:pt x="462027" y="189788"/>
                    <a:pt x="463134" y="189788"/>
                  </a:cubicBezTo>
                  <a:cubicBezTo>
                    <a:pt x="464241" y="189788"/>
                    <a:pt x="465533" y="189604"/>
                    <a:pt x="466825" y="189236"/>
                  </a:cubicBezTo>
                  <a:cubicBezTo>
                    <a:pt x="468301" y="188684"/>
                    <a:pt x="469409" y="187948"/>
                    <a:pt x="470516" y="186843"/>
                  </a:cubicBezTo>
                  <a:cubicBezTo>
                    <a:pt x="471808" y="185555"/>
                    <a:pt x="472730" y="184082"/>
                    <a:pt x="473468" y="181873"/>
                  </a:cubicBezTo>
                  <a:cubicBezTo>
                    <a:pt x="474207" y="179848"/>
                    <a:pt x="474576" y="177271"/>
                    <a:pt x="474576" y="173958"/>
                  </a:cubicBezTo>
                  <a:cubicBezTo>
                    <a:pt x="474576" y="170829"/>
                    <a:pt x="474207" y="168252"/>
                    <a:pt x="473468" y="166227"/>
                  </a:cubicBezTo>
                  <a:cubicBezTo>
                    <a:pt x="472730" y="164018"/>
                    <a:pt x="471808" y="162545"/>
                    <a:pt x="470516" y="161257"/>
                  </a:cubicBezTo>
                  <a:cubicBezTo>
                    <a:pt x="469409" y="160152"/>
                    <a:pt x="468301" y="159416"/>
                    <a:pt x="466825" y="158864"/>
                  </a:cubicBezTo>
                  <a:cubicBezTo>
                    <a:pt x="465533" y="158496"/>
                    <a:pt x="464241" y="158312"/>
                    <a:pt x="463134" y="158312"/>
                  </a:cubicBezTo>
                  <a:close/>
                  <a:moveTo>
                    <a:pt x="500026" y="145294"/>
                  </a:moveTo>
                  <a:lnTo>
                    <a:pt x="518284" y="145294"/>
                  </a:lnTo>
                  <a:lnTo>
                    <a:pt x="535066" y="176016"/>
                  </a:lnTo>
                  <a:lnTo>
                    <a:pt x="535251" y="176016"/>
                  </a:lnTo>
                  <a:lnTo>
                    <a:pt x="535251" y="145294"/>
                  </a:lnTo>
                  <a:lnTo>
                    <a:pt x="552033" y="145294"/>
                  </a:lnTo>
                  <a:lnTo>
                    <a:pt x="552033" y="202875"/>
                  </a:lnTo>
                  <a:lnTo>
                    <a:pt x="534697" y="202875"/>
                  </a:lnTo>
                  <a:lnTo>
                    <a:pt x="516993" y="171417"/>
                  </a:lnTo>
                  <a:lnTo>
                    <a:pt x="516808" y="171417"/>
                  </a:lnTo>
                  <a:lnTo>
                    <a:pt x="516808" y="202875"/>
                  </a:lnTo>
                  <a:lnTo>
                    <a:pt x="500026" y="202875"/>
                  </a:lnTo>
                  <a:close/>
                  <a:moveTo>
                    <a:pt x="408715" y="145294"/>
                  </a:moveTo>
                  <a:lnTo>
                    <a:pt x="426639" y="145294"/>
                  </a:lnTo>
                  <a:lnTo>
                    <a:pt x="426639" y="202875"/>
                  </a:lnTo>
                  <a:lnTo>
                    <a:pt x="408715" y="202875"/>
                  </a:lnTo>
                  <a:close/>
                  <a:moveTo>
                    <a:pt x="352121" y="145294"/>
                  </a:moveTo>
                  <a:lnTo>
                    <a:pt x="402293" y="145294"/>
                  </a:lnTo>
                  <a:lnTo>
                    <a:pt x="402293" y="160011"/>
                  </a:lnTo>
                  <a:lnTo>
                    <a:pt x="386061" y="160011"/>
                  </a:lnTo>
                  <a:lnTo>
                    <a:pt x="386061" y="202875"/>
                  </a:lnTo>
                  <a:lnTo>
                    <a:pt x="368353" y="202875"/>
                  </a:lnTo>
                  <a:lnTo>
                    <a:pt x="368353" y="160011"/>
                  </a:lnTo>
                  <a:lnTo>
                    <a:pt x="352121" y="160011"/>
                  </a:lnTo>
                  <a:close/>
                  <a:moveTo>
                    <a:pt x="318003" y="145294"/>
                  </a:moveTo>
                  <a:lnTo>
                    <a:pt x="335335" y="145294"/>
                  </a:lnTo>
                  <a:lnTo>
                    <a:pt x="356355" y="202875"/>
                  </a:lnTo>
                  <a:lnTo>
                    <a:pt x="337916" y="202875"/>
                  </a:lnTo>
                  <a:lnTo>
                    <a:pt x="335519" y="194597"/>
                  </a:lnTo>
                  <a:lnTo>
                    <a:pt x="317081" y="194597"/>
                  </a:lnTo>
                  <a:lnTo>
                    <a:pt x="314499" y="202875"/>
                  </a:lnTo>
                  <a:lnTo>
                    <a:pt x="296798" y="202875"/>
                  </a:lnTo>
                  <a:close/>
                  <a:moveTo>
                    <a:pt x="179165" y="145294"/>
                  </a:moveTo>
                  <a:lnTo>
                    <a:pt x="196873" y="145294"/>
                  </a:lnTo>
                  <a:lnTo>
                    <a:pt x="196873" y="176559"/>
                  </a:lnTo>
                  <a:cubicBezTo>
                    <a:pt x="196873" y="178030"/>
                    <a:pt x="196873" y="179686"/>
                    <a:pt x="197058" y="181157"/>
                  </a:cubicBezTo>
                  <a:cubicBezTo>
                    <a:pt x="197058" y="182812"/>
                    <a:pt x="197427" y="184100"/>
                    <a:pt x="197980" y="185387"/>
                  </a:cubicBezTo>
                  <a:cubicBezTo>
                    <a:pt x="198533" y="186674"/>
                    <a:pt x="199271" y="187778"/>
                    <a:pt x="200562" y="188697"/>
                  </a:cubicBezTo>
                  <a:cubicBezTo>
                    <a:pt x="201669" y="189433"/>
                    <a:pt x="203329" y="189801"/>
                    <a:pt x="205543" y="189801"/>
                  </a:cubicBezTo>
                  <a:cubicBezTo>
                    <a:pt x="207572" y="189801"/>
                    <a:pt x="209232" y="189433"/>
                    <a:pt x="210339" y="188697"/>
                  </a:cubicBezTo>
                  <a:cubicBezTo>
                    <a:pt x="211630" y="187778"/>
                    <a:pt x="212368" y="186674"/>
                    <a:pt x="212921" y="185387"/>
                  </a:cubicBezTo>
                  <a:cubicBezTo>
                    <a:pt x="213474" y="184100"/>
                    <a:pt x="213843" y="182812"/>
                    <a:pt x="213843" y="181157"/>
                  </a:cubicBezTo>
                  <a:cubicBezTo>
                    <a:pt x="213843" y="179686"/>
                    <a:pt x="214028" y="178030"/>
                    <a:pt x="214028" y="176559"/>
                  </a:cubicBezTo>
                  <a:lnTo>
                    <a:pt x="214028" y="145294"/>
                  </a:lnTo>
                  <a:lnTo>
                    <a:pt x="231736" y="145294"/>
                  </a:lnTo>
                  <a:lnTo>
                    <a:pt x="231736" y="180605"/>
                  </a:lnTo>
                  <a:cubicBezTo>
                    <a:pt x="231736" y="188513"/>
                    <a:pt x="229522" y="194583"/>
                    <a:pt x="225280" y="198445"/>
                  </a:cubicBezTo>
                  <a:cubicBezTo>
                    <a:pt x="221037" y="202307"/>
                    <a:pt x="214397" y="204146"/>
                    <a:pt x="205543" y="204146"/>
                  </a:cubicBezTo>
                  <a:cubicBezTo>
                    <a:pt x="196504" y="204146"/>
                    <a:pt x="190048" y="202307"/>
                    <a:pt x="185621" y="198445"/>
                  </a:cubicBezTo>
                  <a:cubicBezTo>
                    <a:pt x="181379" y="194583"/>
                    <a:pt x="179165" y="188513"/>
                    <a:pt x="179165" y="180605"/>
                  </a:cubicBezTo>
                  <a:close/>
                  <a:moveTo>
                    <a:pt x="116503" y="145294"/>
                  </a:moveTo>
                  <a:lnTo>
                    <a:pt x="145640" y="145294"/>
                  </a:lnTo>
                  <a:cubicBezTo>
                    <a:pt x="150434" y="145294"/>
                    <a:pt x="154491" y="146214"/>
                    <a:pt x="157811" y="147686"/>
                  </a:cubicBezTo>
                  <a:cubicBezTo>
                    <a:pt x="161130" y="149341"/>
                    <a:pt x="163896" y="151549"/>
                    <a:pt x="165925" y="154308"/>
                  </a:cubicBezTo>
                  <a:cubicBezTo>
                    <a:pt x="167953" y="156884"/>
                    <a:pt x="169429" y="160011"/>
                    <a:pt x="170351" y="163323"/>
                  </a:cubicBezTo>
                  <a:cubicBezTo>
                    <a:pt x="171273" y="166818"/>
                    <a:pt x="171826" y="170313"/>
                    <a:pt x="171826" y="173993"/>
                  </a:cubicBezTo>
                  <a:cubicBezTo>
                    <a:pt x="171826" y="178408"/>
                    <a:pt x="171088" y="182455"/>
                    <a:pt x="169982" y="185950"/>
                  </a:cubicBezTo>
                  <a:cubicBezTo>
                    <a:pt x="168875" y="189630"/>
                    <a:pt x="167031" y="192573"/>
                    <a:pt x="164634" y="195148"/>
                  </a:cubicBezTo>
                  <a:cubicBezTo>
                    <a:pt x="162052" y="197540"/>
                    <a:pt x="159102" y="199564"/>
                    <a:pt x="155414" y="200851"/>
                  </a:cubicBezTo>
                  <a:cubicBezTo>
                    <a:pt x="151725" y="202139"/>
                    <a:pt x="147299" y="202875"/>
                    <a:pt x="142320" y="202875"/>
                  </a:cubicBezTo>
                  <a:lnTo>
                    <a:pt x="116503" y="202875"/>
                  </a:lnTo>
                  <a:close/>
                  <a:moveTo>
                    <a:pt x="59698" y="145294"/>
                  </a:moveTo>
                  <a:lnTo>
                    <a:pt x="107466" y="145294"/>
                  </a:lnTo>
                  <a:lnTo>
                    <a:pt x="107466" y="160011"/>
                  </a:lnTo>
                  <a:lnTo>
                    <a:pt x="77403" y="160011"/>
                  </a:lnTo>
                  <a:lnTo>
                    <a:pt x="77403" y="167186"/>
                  </a:lnTo>
                  <a:lnTo>
                    <a:pt x="104699" y="167186"/>
                  </a:lnTo>
                  <a:lnTo>
                    <a:pt x="104699" y="180983"/>
                  </a:lnTo>
                  <a:lnTo>
                    <a:pt x="77403" y="180983"/>
                  </a:lnTo>
                  <a:lnTo>
                    <a:pt x="77403" y="188158"/>
                  </a:lnTo>
                  <a:lnTo>
                    <a:pt x="108388" y="188158"/>
                  </a:lnTo>
                  <a:lnTo>
                    <a:pt x="108388" y="202875"/>
                  </a:lnTo>
                  <a:lnTo>
                    <a:pt x="59698" y="202875"/>
                  </a:lnTo>
                  <a:close/>
                  <a:moveTo>
                    <a:pt x="463134" y="143954"/>
                  </a:moveTo>
                  <a:cubicBezTo>
                    <a:pt x="467563" y="143954"/>
                    <a:pt x="471439" y="144690"/>
                    <a:pt x="475129" y="146163"/>
                  </a:cubicBezTo>
                  <a:cubicBezTo>
                    <a:pt x="478820" y="147635"/>
                    <a:pt x="481773" y="149660"/>
                    <a:pt x="484356" y="152421"/>
                  </a:cubicBezTo>
                  <a:cubicBezTo>
                    <a:pt x="486940" y="154998"/>
                    <a:pt x="488970" y="158312"/>
                    <a:pt x="490262" y="161809"/>
                  </a:cubicBezTo>
                  <a:cubicBezTo>
                    <a:pt x="491738" y="165675"/>
                    <a:pt x="492476" y="169724"/>
                    <a:pt x="492476" y="173958"/>
                  </a:cubicBezTo>
                  <a:cubicBezTo>
                    <a:pt x="492476" y="178560"/>
                    <a:pt x="491738" y="182425"/>
                    <a:pt x="490262" y="186107"/>
                  </a:cubicBezTo>
                  <a:cubicBezTo>
                    <a:pt x="488970" y="189788"/>
                    <a:pt x="486940" y="193102"/>
                    <a:pt x="484356" y="195679"/>
                  </a:cubicBezTo>
                  <a:cubicBezTo>
                    <a:pt x="481773" y="198440"/>
                    <a:pt x="478820" y="200465"/>
                    <a:pt x="475129" y="201937"/>
                  </a:cubicBezTo>
                  <a:cubicBezTo>
                    <a:pt x="471623" y="203410"/>
                    <a:pt x="467563" y="204146"/>
                    <a:pt x="463134" y="204146"/>
                  </a:cubicBezTo>
                  <a:cubicBezTo>
                    <a:pt x="458890" y="204146"/>
                    <a:pt x="454830" y="203410"/>
                    <a:pt x="451139" y="201937"/>
                  </a:cubicBezTo>
                  <a:cubicBezTo>
                    <a:pt x="447633" y="200465"/>
                    <a:pt x="444496" y="198440"/>
                    <a:pt x="441912" y="195679"/>
                  </a:cubicBezTo>
                  <a:cubicBezTo>
                    <a:pt x="439513" y="193102"/>
                    <a:pt x="437483" y="189788"/>
                    <a:pt x="436007" y="186107"/>
                  </a:cubicBezTo>
                  <a:cubicBezTo>
                    <a:pt x="434531" y="182425"/>
                    <a:pt x="433977" y="178376"/>
                    <a:pt x="433977" y="173958"/>
                  </a:cubicBezTo>
                  <a:cubicBezTo>
                    <a:pt x="433977" y="169540"/>
                    <a:pt x="434531" y="165675"/>
                    <a:pt x="436007" y="161809"/>
                  </a:cubicBezTo>
                  <a:cubicBezTo>
                    <a:pt x="437483" y="158312"/>
                    <a:pt x="439513" y="154998"/>
                    <a:pt x="441912" y="152421"/>
                  </a:cubicBezTo>
                  <a:cubicBezTo>
                    <a:pt x="444496" y="149660"/>
                    <a:pt x="447633" y="147635"/>
                    <a:pt x="451139" y="146163"/>
                  </a:cubicBezTo>
                  <a:cubicBezTo>
                    <a:pt x="454830" y="144690"/>
                    <a:pt x="458890" y="143954"/>
                    <a:pt x="463134" y="143954"/>
                  </a:cubicBezTo>
                  <a:close/>
                  <a:moveTo>
                    <a:pt x="268260" y="143954"/>
                  </a:moveTo>
                  <a:cubicBezTo>
                    <a:pt x="276183" y="143954"/>
                    <a:pt x="282448" y="145979"/>
                    <a:pt x="286687" y="149844"/>
                  </a:cubicBezTo>
                  <a:cubicBezTo>
                    <a:pt x="291109" y="153894"/>
                    <a:pt x="293504" y="159416"/>
                    <a:pt x="294426" y="166779"/>
                  </a:cubicBezTo>
                  <a:lnTo>
                    <a:pt x="277105" y="166779"/>
                  </a:lnTo>
                  <a:cubicBezTo>
                    <a:pt x="276920" y="166227"/>
                    <a:pt x="276736" y="165491"/>
                    <a:pt x="276552" y="164570"/>
                  </a:cubicBezTo>
                  <a:cubicBezTo>
                    <a:pt x="276183" y="163650"/>
                    <a:pt x="275815" y="162545"/>
                    <a:pt x="275078" y="161809"/>
                  </a:cubicBezTo>
                  <a:cubicBezTo>
                    <a:pt x="274341" y="160889"/>
                    <a:pt x="273419" y="159968"/>
                    <a:pt x="272314" y="159232"/>
                  </a:cubicBezTo>
                  <a:cubicBezTo>
                    <a:pt x="271208" y="158680"/>
                    <a:pt x="269550" y="158312"/>
                    <a:pt x="267707" y="158312"/>
                  </a:cubicBezTo>
                  <a:cubicBezTo>
                    <a:pt x="265680" y="158312"/>
                    <a:pt x="264022" y="158680"/>
                    <a:pt x="262548" y="159600"/>
                  </a:cubicBezTo>
                  <a:cubicBezTo>
                    <a:pt x="261074" y="160521"/>
                    <a:pt x="259968" y="161809"/>
                    <a:pt x="259231" y="163282"/>
                  </a:cubicBezTo>
                  <a:cubicBezTo>
                    <a:pt x="258310" y="164754"/>
                    <a:pt x="257757" y="166411"/>
                    <a:pt x="257388" y="168252"/>
                  </a:cubicBezTo>
                  <a:cubicBezTo>
                    <a:pt x="257020" y="170276"/>
                    <a:pt x="256836" y="172117"/>
                    <a:pt x="256836" y="173958"/>
                  </a:cubicBezTo>
                  <a:cubicBezTo>
                    <a:pt x="256836" y="175983"/>
                    <a:pt x="257020" y="177824"/>
                    <a:pt x="257388" y="179848"/>
                  </a:cubicBezTo>
                  <a:cubicBezTo>
                    <a:pt x="257757" y="181689"/>
                    <a:pt x="258310" y="183346"/>
                    <a:pt x="259231" y="184818"/>
                  </a:cubicBezTo>
                  <a:cubicBezTo>
                    <a:pt x="259968" y="186291"/>
                    <a:pt x="261074" y="187579"/>
                    <a:pt x="262548" y="188500"/>
                  </a:cubicBezTo>
                  <a:cubicBezTo>
                    <a:pt x="264022" y="189420"/>
                    <a:pt x="265680" y="189788"/>
                    <a:pt x="267707" y="189788"/>
                  </a:cubicBezTo>
                  <a:cubicBezTo>
                    <a:pt x="269366" y="189788"/>
                    <a:pt x="270655" y="189604"/>
                    <a:pt x="271577" y="189052"/>
                  </a:cubicBezTo>
                  <a:cubicBezTo>
                    <a:pt x="272682" y="188684"/>
                    <a:pt x="273604" y="187948"/>
                    <a:pt x="274341" y="187027"/>
                  </a:cubicBezTo>
                  <a:cubicBezTo>
                    <a:pt x="275078" y="186291"/>
                    <a:pt x="275631" y="185186"/>
                    <a:pt x="275999" y="184082"/>
                  </a:cubicBezTo>
                  <a:cubicBezTo>
                    <a:pt x="276552" y="182793"/>
                    <a:pt x="276920" y="181689"/>
                    <a:pt x="277105" y="180216"/>
                  </a:cubicBezTo>
                  <a:lnTo>
                    <a:pt x="294610" y="180216"/>
                  </a:lnTo>
                  <a:cubicBezTo>
                    <a:pt x="294610" y="183162"/>
                    <a:pt x="294057" y="186107"/>
                    <a:pt x="292767" y="188868"/>
                  </a:cubicBezTo>
                  <a:cubicBezTo>
                    <a:pt x="291662" y="191813"/>
                    <a:pt x="290003" y="194206"/>
                    <a:pt x="287792" y="196599"/>
                  </a:cubicBezTo>
                  <a:cubicBezTo>
                    <a:pt x="285581" y="198808"/>
                    <a:pt x="282817" y="200649"/>
                    <a:pt x="279500" y="202121"/>
                  </a:cubicBezTo>
                  <a:cubicBezTo>
                    <a:pt x="276183" y="203594"/>
                    <a:pt x="272498" y="204146"/>
                    <a:pt x="268260" y="204146"/>
                  </a:cubicBezTo>
                  <a:cubicBezTo>
                    <a:pt x="263653" y="204146"/>
                    <a:pt x="259415" y="203410"/>
                    <a:pt x="255914" y="201937"/>
                  </a:cubicBezTo>
                  <a:cubicBezTo>
                    <a:pt x="252229" y="200280"/>
                    <a:pt x="249096" y="198256"/>
                    <a:pt x="246701" y="195495"/>
                  </a:cubicBezTo>
                  <a:cubicBezTo>
                    <a:pt x="244121" y="192918"/>
                    <a:pt x="242279" y="189604"/>
                    <a:pt x="240989" y="185923"/>
                  </a:cubicBezTo>
                  <a:cubicBezTo>
                    <a:pt x="239699" y="182241"/>
                    <a:pt x="239146" y="178376"/>
                    <a:pt x="239146" y="174142"/>
                  </a:cubicBezTo>
                  <a:cubicBezTo>
                    <a:pt x="239146" y="169540"/>
                    <a:pt x="239699" y="165491"/>
                    <a:pt x="241173" y="161809"/>
                  </a:cubicBezTo>
                  <a:cubicBezTo>
                    <a:pt x="242463" y="157944"/>
                    <a:pt x="244490" y="154814"/>
                    <a:pt x="247069" y="152237"/>
                  </a:cubicBezTo>
                  <a:cubicBezTo>
                    <a:pt x="249465" y="149660"/>
                    <a:pt x="252597" y="147451"/>
                    <a:pt x="256098" y="146163"/>
                  </a:cubicBezTo>
                  <a:cubicBezTo>
                    <a:pt x="259784" y="144690"/>
                    <a:pt x="263838" y="143954"/>
                    <a:pt x="268260" y="143954"/>
                  </a:cubicBezTo>
                  <a:close/>
                  <a:moveTo>
                    <a:pt x="42223" y="61491"/>
                  </a:moveTo>
                  <a:lnTo>
                    <a:pt x="42223" y="368397"/>
                  </a:lnTo>
                  <a:lnTo>
                    <a:pt x="271223" y="368397"/>
                  </a:lnTo>
                  <a:lnTo>
                    <a:pt x="309574" y="368397"/>
                  </a:lnTo>
                  <a:lnTo>
                    <a:pt x="567521" y="368397"/>
                  </a:lnTo>
                  <a:lnTo>
                    <a:pt x="567521" y="61491"/>
                  </a:lnTo>
                  <a:close/>
                  <a:moveTo>
                    <a:pt x="264032" y="0"/>
                  </a:moveTo>
                  <a:lnTo>
                    <a:pt x="332805" y="0"/>
                  </a:lnTo>
                  <a:lnTo>
                    <a:pt x="332805" y="27984"/>
                  </a:lnTo>
                  <a:lnTo>
                    <a:pt x="592412" y="27984"/>
                  </a:lnTo>
                  <a:lnTo>
                    <a:pt x="603475" y="27984"/>
                  </a:lnTo>
                  <a:lnTo>
                    <a:pt x="603475" y="61491"/>
                  </a:lnTo>
                  <a:lnTo>
                    <a:pt x="592412" y="61491"/>
                  </a:lnTo>
                  <a:lnTo>
                    <a:pt x="592412" y="393067"/>
                  </a:lnTo>
                  <a:lnTo>
                    <a:pt x="309574" y="393067"/>
                  </a:lnTo>
                  <a:lnTo>
                    <a:pt x="309574" y="454743"/>
                  </a:lnTo>
                  <a:lnTo>
                    <a:pt x="450440" y="604605"/>
                  </a:lnTo>
                  <a:lnTo>
                    <a:pt x="399367" y="604605"/>
                  </a:lnTo>
                  <a:lnTo>
                    <a:pt x="304964" y="503531"/>
                  </a:lnTo>
                  <a:lnTo>
                    <a:pt x="304964" y="604605"/>
                  </a:lnTo>
                  <a:lnTo>
                    <a:pt x="276017" y="604605"/>
                  </a:lnTo>
                  <a:lnTo>
                    <a:pt x="276017" y="503347"/>
                  </a:lnTo>
                  <a:lnTo>
                    <a:pt x="181430" y="604605"/>
                  </a:lnTo>
                  <a:lnTo>
                    <a:pt x="131278" y="604605"/>
                  </a:lnTo>
                  <a:lnTo>
                    <a:pt x="271223" y="454743"/>
                  </a:lnTo>
                  <a:lnTo>
                    <a:pt x="271223" y="393067"/>
                  </a:lnTo>
                  <a:lnTo>
                    <a:pt x="17516" y="393067"/>
                  </a:lnTo>
                  <a:lnTo>
                    <a:pt x="17516" y="61491"/>
                  </a:lnTo>
                  <a:lnTo>
                    <a:pt x="0" y="61491"/>
                  </a:lnTo>
                  <a:lnTo>
                    <a:pt x="0" y="27984"/>
                  </a:lnTo>
                  <a:lnTo>
                    <a:pt x="17516" y="27984"/>
                  </a:lnTo>
                  <a:lnTo>
                    <a:pt x="264032" y="279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文本框 9"/>
            <p:cNvSpPr txBox="1"/>
            <p:nvPr/>
          </p:nvSpPr>
          <p:spPr>
            <a:xfrm>
              <a:off x="9813256" y="5683019"/>
              <a:ext cx="2080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输入标题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1975770"/>
            <a:ext cx="8700052" cy="3686803"/>
            <a:chOff x="0" y="1975770"/>
            <a:chExt cx="8700052" cy="3686803"/>
          </a:xfrm>
        </p:grpSpPr>
        <p:sp>
          <p:nvSpPr>
            <p:cNvPr id="13" name="矩形 12"/>
            <p:cNvSpPr/>
            <p:nvPr/>
          </p:nvSpPr>
          <p:spPr>
            <a:xfrm rot="5400000">
              <a:off x="1702904" y="3840400"/>
              <a:ext cx="119269" cy="3525078"/>
            </a:xfrm>
            <a:prstGeom prst="rect">
              <a:avLst/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69503" y="1975770"/>
              <a:ext cx="2080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>
                      <a:lumMod val="50000"/>
                    </a:schemeClr>
                  </a:solidFill>
                </a:rPr>
                <a:t>项目背景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32623" y="2610677"/>
              <a:ext cx="7567429" cy="254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在此处添加你需要的文案，最好为标题的相关解释并有自己独特的语言风格。在此处添加你需要的文案，最好为标题的相关解释并有自己独特的语言风格。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在此处添加你需要的文案，最好为标题的相关解释并有自己独特的语言风格。在此处添加你需要的文案，最好为标题的相关解释并有自己独特的语言风格。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3" name="文本框 2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2318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选题的背景及意义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The Background and Significance of Topic Selection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61664" y="1975770"/>
            <a:ext cx="3604590" cy="3525078"/>
            <a:chOff x="1361664" y="1975770"/>
            <a:chExt cx="3604590" cy="3525078"/>
          </a:xfrm>
        </p:grpSpPr>
        <p:grpSp>
          <p:nvGrpSpPr>
            <p:cNvPr id="17" name="组合 16"/>
            <p:cNvGrpSpPr/>
            <p:nvPr/>
          </p:nvGrpSpPr>
          <p:grpSpPr>
            <a:xfrm>
              <a:off x="1361664" y="1975770"/>
              <a:ext cx="3604590" cy="3525078"/>
              <a:chOff x="954157" y="1975770"/>
              <a:chExt cx="3604590" cy="352507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954157" y="1975770"/>
                <a:ext cx="119269" cy="3525078"/>
              </a:xfrm>
              <a:prstGeom prst="rect">
                <a:avLst/>
              </a:prstGeom>
              <a:solidFill>
                <a:srgbClr val="823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904998" y="2113095"/>
                <a:ext cx="2080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>
                        <a:lumMod val="50000"/>
                      </a:schemeClr>
                    </a:solidFill>
                  </a:rPr>
                  <a:t>输入标题</a:t>
                </a:r>
                <a:endParaRPr lang="zh-CN" altLang="en-US" sz="28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331842" y="2744037"/>
                <a:ext cx="3226905" cy="254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在此处添加你需要的文案，最好为标题的相关解释并有自己独特的语言风格。在此处添加你需要的文案，最好为标题的相关解释并有自己独特的语言风格。</a:t>
                </a:r>
                <a:endParaRPr lang="zh-CN" altLang="en-US" dirty="0"/>
              </a:p>
            </p:txBody>
          </p:sp>
        </p:grpSp>
        <p:sp>
          <p:nvSpPr>
            <p:cNvPr id="25" name="earth-tool-for-education-with-maps_45166"/>
            <p:cNvSpPr>
              <a:spLocks noChangeAspect="1"/>
            </p:cNvSpPr>
            <p:nvPr/>
          </p:nvSpPr>
          <p:spPr bwMode="auto">
            <a:xfrm>
              <a:off x="1873519" y="2155772"/>
              <a:ext cx="438986" cy="437865"/>
            </a:xfrm>
            <a:custGeom>
              <a:avLst/>
              <a:gdLst>
                <a:gd name="connsiteX0" fmla="*/ 353905 w 608133"/>
                <a:gd name="connsiteY0" fmla="*/ 372216 h 606580"/>
                <a:gd name="connsiteX1" fmla="*/ 357698 w 608133"/>
                <a:gd name="connsiteY1" fmla="*/ 373425 h 606580"/>
                <a:gd name="connsiteX2" fmla="*/ 354188 w 608133"/>
                <a:gd name="connsiteY2" fmla="*/ 382408 h 606580"/>
                <a:gd name="connsiteX3" fmla="*/ 333146 w 608133"/>
                <a:gd name="connsiteY3" fmla="*/ 392715 h 606580"/>
                <a:gd name="connsiteX4" fmla="*/ 333146 w 608133"/>
                <a:gd name="connsiteY4" fmla="*/ 400756 h 606580"/>
                <a:gd name="connsiteX5" fmla="*/ 341831 w 608133"/>
                <a:gd name="connsiteY5" fmla="*/ 400756 h 606580"/>
                <a:gd name="connsiteX6" fmla="*/ 341831 w 608133"/>
                <a:gd name="connsiteY6" fmla="*/ 406245 h 606580"/>
                <a:gd name="connsiteX7" fmla="*/ 319097 w 608133"/>
                <a:gd name="connsiteY7" fmla="*/ 406245 h 606580"/>
                <a:gd name="connsiteX8" fmla="*/ 319097 w 608133"/>
                <a:gd name="connsiteY8" fmla="*/ 400756 h 606580"/>
                <a:gd name="connsiteX9" fmla="*/ 329187 w 608133"/>
                <a:gd name="connsiteY9" fmla="*/ 400756 h 606580"/>
                <a:gd name="connsiteX10" fmla="*/ 329187 w 608133"/>
                <a:gd name="connsiteY10" fmla="*/ 392715 h 606580"/>
                <a:gd name="connsiteX11" fmla="*/ 329187 w 608133"/>
                <a:gd name="connsiteY11" fmla="*/ 390162 h 606580"/>
                <a:gd name="connsiteX12" fmla="*/ 329187 w 608133"/>
                <a:gd name="connsiteY12" fmla="*/ 388631 h 606580"/>
                <a:gd name="connsiteX13" fmla="*/ 330464 w 608133"/>
                <a:gd name="connsiteY13" fmla="*/ 388758 h 606580"/>
                <a:gd name="connsiteX14" fmla="*/ 350484 w 608133"/>
                <a:gd name="connsiteY14" fmla="*/ 380430 h 606580"/>
                <a:gd name="connsiteX15" fmla="*/ 154231 w 608133"/>
                <a:gd name="connsiteY15" fmla="*/ 365050 h 606580"/>
                <a:gd name="connsiteX16" fmla="*/ 154668 w 608133"/>
                <a:gd name="connsiteY16" fmla="*/ 366964 h 606580"/>
                <a:gd name="connsiteX17" fmla="*/ 155372 w 608133"/>
                <a:gd name="connsiteY17" fmla="*/ 370090 h 606580"/>
                <a:gd name="connsiteX18" fmla="*/ 153754 w 608133"/>
                <a:gd name="connsiteY18" fmla="*/ 367178 h 606580"/>
                <a:gd name="connsiteX19" fmla="*/ 153213 w 608133"/>
                <a:gd name="connsiteY19" fmla="*/ 366194 h 606580"/>
                <a:gd name="connsiteX20" fmla="*/ 154228 w 608133"/>
                <a:gd name="connsiteY20" fmla="*/ 365035 h 606580"/>
                <a:gd name="connsiteX21" fmla="*/ 153198 w 608133"/>
                <a:gd name="connsiteY21" fmla="*/ 366178 h 606580"/>
                <a:gd name="connsiteX22" fmla="*/ 153754 w 608133"/>
                <a:gd name="connsiteY22" fmla="*/ 367178 h 606580"/>
                <a:gd name="connsiteX23" fmla="*/ 155385 w 608133"/>
                <a:gd name="connsiteY23" fmla="*/ 370149 h 606580"/>
                <a:gd name="connsiteX24" fmla="*/ 155372 w 608133"/>
                <a:gd name="connsiteY24" fmla="*/ 370090 h 606580"/>
                <a:gd name="connsiteX25" fmla="*/ 155386 w 608133"/>
                <a:gd name="connsiteY25" fmla="*/ 370116 h 606580"/>
                <a:gd name="connsiteX26" fmla="*/ 154668 w 608133"/>
                <a:gd name="connsiteY26" fmla="*/ 366964 h 606580"/>
                <a:gd name="connsiteX27" fmla="*/ 154235 w 608133"/>
                <a:gd name="connsiteY27" fmla="*/ 365045 h 606580"/>
                <a:gd name="connsiteX28" fmla="*/ 154231 w 608133"/>
                <a:gd name="connsiteY28" fmla="*/ 365050 h 606580"/>
                <a:gd name="connsiteX29" fmla="*/ 129357 w 608133"/>
                <a:gd name="connsiteY29" fmla="*/ 298669 h 606580"/>
                <a:gd name="connsiteX30" fmla="*/ 136291 w 608133"/>
                <a:gd name="connsiteY30" fmla="*/ 312738 h 606580"/>
                <a:gd name="connsiteX31" fmla="*/ 136471 w 608133"/>
                <a:gd name="connsiteY31" fmla="*/ 313109 h 606580"/>
                <a:gd name="connsiteX32" fmla="*/ 133402 w 608133"/>
                <a:gd name="connsiteY32" fmla="*/ 312982 h 606580"/>
                <a:gd name="connsiteX33" fmla="*/ 127529 w 608133"/>
                <a:gd name="connsiteY33" fmla="*/ 313873 h 606580"/>
                <a:gd name="connsiteX34" fmla="*/ 127529 w 608133"/>
                <a:gd name="connsiteY34" fmla="*/ 300738 h 606580"/>
                <a:gd name="connsiteX35" fmla="*/ 129305 w 608133"/>
                <a:gd name="connsiteY35" fmla="*/ 298562 h 606580"/>
                <a:gd name="connsiteX36" fmla="*/ 127512 w 608133"/>
                <a:gd name="connsiteY36" fmla="*/ 300731 h 606580"/>
                <a:gd name="connsiteX37" fmla="*/ 127512 w 608133"/>
                <a:gd name="connsiteY37" fmla="*/ 313875 h 606580"/>
                <a:gd name="connsiteX38" fmla="*/ 127529 w 608133"/>
                <a:gd name="connsiteY38" fmla="*/ 313873 h 606580"/>
                <a:gd name="connsiteX39" fmla="*/ 127529 w 608133"/>
                <a:gd name="connsiteY39" fmla="*/ 313880 h 606580"/>
                <a:gd name="connsiteX40" fmla="*/ 133407 w 608133"/>
                <a:gd name="connsiteY40" fmla="*/ 312987 h 606580"/>
                <a:gd name="connsiteX41" fmla="*/ 136473 w 608133"/>
                <a:gd name="connsiteY41" fmla="*/ 313115 h 606580"/>
                <a:gd name="connsiteX42" fmla="*/ 136471 w 608133"/>
                <a:gd name="connsiteY42" fmla="*/ 313109 h 606580"/>
                <a:gd name="connsiteX43" fmla="*/ 136474 w 608133"/>
                <a:gd name="connsiteY43" fmla="*/ 313109 h 606580"/>
                <a:gd name="connsiteX44" fmla="*/ 136291 w 608133"/>
                <a:gd name="connsiteY44" fmla="*/ 312738 h 606580"/>
                <a:gd name="connsiteX45" fmla="*/ 129445 w 608133"/>
                <a:gd name="connsiteY45" fmla="*/ 298569 h 606580"/>
                <a:gd name="connsiteX46" fmla="*/ 129357 w 608133"/>
                <a:gd name="connsiteY46" fmla="*/ 298669 h 606580"/>
                <a:gd name="connsiteX47" fmla="*/ 70350 w 608133"/>
                <a:gd name="connsiteY47" fmla="*/ 249152 h 606580"/>
                <a:gd name="connsiteX48" fmla="*/ 73599 w 608133"/>
                <a:gd name="connsiteY48" fmla="*/ 253747 h 606580"/>
                <a:gd name="connsiteX49" fmla="*/ 73003 w 608133"/>
                <a:gd name="connsiteY49" fmla="*/ 254932 h 606580"/>
                <a:gd name="connsiteX50" fmla="*/ 69753 w 608133"/>
                <a:gd name="connsiteY50" fmla="*/ 254932 h 606580"/>
                <a:gd name="connsiteX51" fmla="*/ 68611 w 608133"/>
                <a:gd name="connsiteY51" fmla="*/ 254900 h 606580"/>
                <a:gd name="connsiteX52" fmla="*/ 67343 w 608133"/>
                <a:gd name="connsiteY52" fmla="*/ 250596 h 606580"/>
                <a:gd name="connsiteX53" fmla="*/ 67374 w 608133"/>
                <a:gd name="connsiteY53" fmla="*/ 250579 h 606580"/>
                <a:gd name="connsiteX54" fmla="*/ 12543 w 608133"/>
                <a:gd name="connsiteY54" fmla="*/ 235433 h 606580"/>
                <a:gd name="connsiteX55" fmla="*/ 14960 w 608133"/>
                <a:gd name="connsiteY55" fmla="*/ 247257 h 606580"/>
                <a:gd name="connsiteX56" fmla="*/ 20187 w 608133"/>
                <a:gd name="connsiteY56" fmla="*/ 255668 h 606580"/>
                <a:gd name="connsiteX57" fmla="*/ 23757 w 608133"/>
                <a:gd name="connsiteY57" fmla="*/ 259618 h 606580"/>
                <a:gd name="connsiteX58" fmla="*/ 30131 w 608133"/>
                <a:gd name="connsiteY58" fmla="*/ 262039 h 606580"/>
                <a:gd name="connsiteX59" fmla="*/ 24139 w 608133"/>
                <a:gd name="connsiteY59" fmla="*/ 269048 h 606580"/>
                <a:gd name="connsiteX60" fmla="*/ 12537 w 608133"/>
                <a:gd name="connsiteY60" fmla="*/ 270195 h 606580"/>
                <a:gd name="connsiteX61" fmla="*/ 3740 w 608133"/>
                <a:gd name="connsiteY61" fmla="*/ 270195 h 606580"/>
                <a:gd name="connsiteX62" fmla="*/ 4760 w 608133"/>
                <a:gd name="connsiteY62" fmla="*/ 260001 h 606580"/>
                <a:gd name="connsiteX63" fmla="*/ 10311 w 608133"/>
                <a:gd name="connsiteY63" fmla="*/ 258832 h 606580"/>
                <a:gd name="connsiteX64" fmla="*/ 12012 w 608133"/>
                <a:gd name="connsiteY64" fmla="*/ 258505 h 606580"/>
                <a:gd name="connsiteX65" fmla="*/ 12008 w 608133"/>
                <a:gd name="connsiteY65" fmla="*/ 258475 h 606580"/>
                <a:gd name="connsiteX66" fmla="*/ 12027 w 608133"/>
                <a:gd name="connsiteY66" fmla="*/ 258471 h 606580"/>
                <a:gd name="connsiteX67" fmla="*/ 11390 w 608133"/>
                <a:gd name="connsiteY67" fmla="*/ 253756 h 606580"/>
                <a:gd name="connsiteX68" fmla="*/ 11386 w 608133"/>
                <a:gd name="connsiteY68" fmla="*/ 253754 h 606580"/>
                <a:gd name="connsiteX69" fmla="*/ 11373 w 608133"/>
                <a:gd name="connsiteY69" fmla="*/ 253656 h 606580"/>
                <a:gd name="connsiteX70" fmla="*/ 7285 w 608133"/>
                <a:gd name="connsiteY70" fmla="*/ 251138 h 606580"/>
                <a:gd name="connsiteX71" fmla="*/ 5398 w 608133"/>
                <a:gd name="connsiteY71" fmla="*/ 249933 h 606580"/>
                <a:gd name="connsiteX72" fmla="*/ 4888 w 608133"/>
                <a:gd name="connsiteY72" fmla="*/ 249679 h 606580"/>
                <a:gd name="connsiteX73" fmla="*/ 7565 w 608133"/>
                <a:gd name="connsiteY73" fmla="*/ 236426 h 606580"/>
                <a:gd name="connsiteX74" fmla="*/ 8330 w 608133"/>
                <a:gd name="connsiteY74" fmla="*/ 236298 h 606580"/>
                <a:gd name="connsiteX75" fmla="*/ 8443 w 608133"/>
                <a:gd name="connsiteY75" fmla="*/ 236274 h 606580"/>
                <a:gd name="connsiteX76" fmla="*/ 8434 w 608133"/>
                <a:gd name="connsiteY76" fmla="*/ 236304 h 606580"/>
                <a:gd name="connsiteX77" fmla="*/ 606846 w 608133"/>
                <a:gd name="connsiteY77" fmla="*/ 233360 h 606580"/>
                <a:gd name="connsiteX78" fmla="*/ 608133 w 608133"/>
                <a:gd name="connsiteY78" fmla="*/ 238441 h 606580"/>
                <a:gd name="connsiteX79" fmla="*/ 605945 w 608133"/>
                <a:gd name="connsiteY79" fmla="*/ 234376 h 606580"/>
                <a:gd name="connsiteX80" fmla="*/ 204076 w 608133"/>
                <a:gd name="connsiteY80" fmla="*/ 166111 h 606580"/>
                <a:gd name="connsiteX81" fmla="*/ 204076 w 608133"/>
                <a:gd name="connsiteY81" fmla="*/ 171954 h 606580"/>
                <a:gd name="connsiteX82" fmla="*/ 199732 w 608133"/>
                <a:gd name="connsiteY82" fmla="*/ 176272 h 606580"/>
                <a:gd name="connsiteX83" fmla="*/ 189892 w 608133"/>
                <a:gd name="connsiteY83" fmla="*/ 176272 h 606580"/>
                <a:gd name="connsiteX84" fmla="*/ 191426 w 608133"/>
                <a:gd name="connsiteY84" fmla="*/ 169668 h 606580"/>
                <a:gd name="connsiteX85" fmla="*/ 196026 w 608133"/>
                <a:gd name="connsiteY85" fmla="*/ 169286 h 606580"/>
                <a:gd name="connsiteX86" fmla="*/ 197048 w 608133"/>
                <a:gd name="connsiteY86" fmla="*/ 167000 h 606580"/>
                <a:gd name="connsiteX87" fmla="*/ 581533 w 608133"/>
                <a:gd name="connsiteY87" fmla="*/ 165335 h 606580"/>
                <a:gd name="connsiteX88" fmla="*/ 588657 w 608133"/>
                <a:gd name="connsiteY88" fmla="*/ 180163 h 606580"/>
                <a:gd name="connsiteX89" fmla="*/ 585604 w 608133"/>
                <a:gd name="connsiteY89" fmla="*/ 180035 h 606580"/>
                <a:gd name="connsiteX90" fmla="*/ 579625 w 608133"/>
                <a:gd name="connsiteY90" fmla="*/ 180930 h 606580"/>
                <a:gd name="connsiteX91" fmla="*/ 579625 w 608133"/>
                <a:gd name="connsiteY91" fmla="*/ 167380 h 606580"/>
                <a:gd name="connsiteX92" fmla="*/ 208944 w 608133"/>
                <a:gd name="connsiteY92" fmla="*/ 160607 h 606580"/>
                <a:gd name="connsiteX93" fmla="*/ 209708 w 608133"/>
                <a:gd name="connsiteY93" fmla="*/ 160607 h 606580"/>
                <a:gd name="connsiteX94" fmla="*/ 221293 w 608133"/>
                <a:gd name="connsiteY94" fmla="*/ 164052 h 606580"/>
                <a:gd name="connsiteX95" fmla="*/ 221293 w 608133"/>
                <a:gd name="connsiteY95" fmla="*/ 169922 h 606580"/>
                <a:gd name="connsiteX96" fmla="*/ 211618 w 608133"/>
                <a:gd name="connsiteY96" fmla="*/ 169922 h 606580"/>
                <a:gd name="connsiteX97" fmla="*/ 208944 w 608133"/>
                <a:gd name="connsiteY97" fmla="*/ 166094 h 606580"/>
                <a:gd name="connsiteX98" fmla="*/ 179788 w 608133"/>
                <a:gd name="connsiteY98" fmla="*/ 153974 h 606580"/>
                <a:gd name="connsiteX99" fmla="*/ 189892 w 608133"/>
                <a:gd name="connsiteY99" fmla="*/ 153974 h 606580"/>
                <a:gd name="connsiteX100" fmla="*/ 176846 w 608133"/>
                <a:gd name="connsiteY100" fmla="*/ 171968 h 606580"/>
                <a:gd name="connsiteX101" fmla="*/ 171474 w 608133"/>
                <a:gd name="connsiteY101" fmla="*/ 169161 h 606580"/>
                <a:gd name="connsiteX102" fmla="*/ 172625 w 608133"/>
                <a:gd name="connsiteY102" fmla="*/ 161504 h 606580"/>
                <a:gd name="connsiteX103" fmla="*/ 196031 w 608133"/>
                <a:gd name="connsiteY103" fmla="*/ 153974 h 606580"/>
                <a:gd name="connsiteX104" fmla="*/ 206334 w 608133"/>
                <a:gd name="connsiteY104" fmla="*/ 153974 h 606580"/>
                <a:gd name="connsiteX105" fmla="*/ 206334 w 608133"/>
                <a:gd name="connsiteY105" fmla="*/ 159972 h 606580"/>
                <a:gd name="connsiteX106" fmla="*/ 201747 w 608133"/>
                <a:gd name="connsiteY106" fmla="*/ 162936 h 606580"/>
                <a:gd name="connsiteX107" fmla="*/ 196031 w 608133"/>
                <a:gd name="connsiteY107" fmla="*/ 164065 h 606580"/>
                <a:gd name="connsiteX108" fmla="*/ 215085 w 608133"/>
                <a:gd name="connsiteY108" fmla="*/ 152986 h 606580"/>
                <a:gd name="connsiteX109" fmla="*/ 219811 w 608133"/>
                <a:gd name="connsiteY109" fmla="*/ 155921 h 606580"/>
                <a:gd name="connsiteX110" fmla="*/ 216107 w 608133"/>
                <a:gd name="connsiteY110" fmla="*/ 158984 h 606580"/>
                <a:gd name="connsiteX111" fmla="*/ 212402 w 608133"/>
                <a:gd name="connsiteY111" fmla="*/ 155921 h 606580"/>
                <a:gd name="connsiteX112" fmla="*/ 201253 w 608133"/>
                <a:gd name="connsiteY112" fmla="*/ 144306 h 606580"/>
                <a:gd name="connsiteX113" fmla="*/ 207533 w 608133"/>
                <a:gd name="connsiteY113" fmla="*/ 150044 h 606580"/>
                <a:gd name="connsiteX114" fmla="*/ 201253 w 608133"/>
                <a:gd name="connsiteY114" fmla="*/ 151574 h 606580"/>
                <a:gd name="connsiteX115" fmla="*/ 48012 w 608133"/>
                <a:gd name="connsiteY115" fmla="*/ 142895 h 606580"/>
                <a:gd name="connsiteX116" fmla="*/ 48267 w 608133"/>
                <a:gd name="connsiteY116" fmla="*/ 146335 h 606580"/>
                <a:gd name="connsiteX117" fmla="*/ 39587 w 608133"/>
                <a:gd name="connsiteY117" fmla="*/ 156655 h 606580"/>
                <a:gd name="connsiteX118" fmla="*/ 48012 w 608133"/>
                <a:gd name="connsiteY118" fmla="*/ 142895 h 606580"/>
                <a:gd name="connsiteX119" fmla="*/ 183223 w 608133"/>
                <a:gd name="connsiteY119" fmla="*/ 141625 h 606580"/>
                <a:gd name="connsiteX120" fmla="*/ 195249 w 608133"/>
                <a:gd name="connsiteY120" fmla="*/ 141625 h 606580"/>
                <a:gd name="connsiteX121" fmla="*/ 195249 w 608133"/>
                <a:gd name="connsiteY121" fmla="*/ 145325 h 606580"/>
                <a:gd name="connsiteX122" fmla="*/ 197936 w 608133"/>
                <a:gd name="connsiteY122" fmla="*/ 145325 h 606580"/>
                <a:gd name="connsiteX123" fmla="*/ 197936 w 608133"/>
                <a:gd name="connsiteY123" fmla="*/ 151575 h 606580"/>
                <a:gd name="connsiteX124" fmla="*/ 179512 w 608133"/>
                <a:gd name="connsiteY124" fmla="*/ 151575 h 606580"/>
                <a:gd name="connsiteX125" fmla="*/ 172603 w 608133"/>
                <a:gd name="connsiteY125" fmla="*/ 149662 h 606580"/>
                <a:gd name="connsiteX126" fmla="*/ 174394 w 608133"/>
                <a:gd name="connsiteY126" fmla="*/ 145325 h 606580"/>
                <a:gd name="connsiteX127" fmla="*/ 163284 w 608133"/>
                <a:gd name="connsiteY127" fmla="*/ 118762 h 606580"/>
                <a:gd name="connsiteX128" fmla="*/ 170557 w 608133"/>
                <a:gd name="connsiteY128" fmla="*/ 120418 h 606580"/>
                <a:gd name="connsiteX129" fmla="*/ 168005 w 608133"/>
                <a:gd name="connsiteY129" fmla="*/ 130101 h 606580"/>
                <a:gd name="connsiteX130" fmla="*/ 160221 w 608133"/>
                <a:gd name="connsiteY130" fmla="*/ 132522 h 606580"/>
                <a:gd name="connsiteX131" fmla="*/ 155244 w 608133"/>
                <a:gd name="connsiteY131" fmla="*/ 122584 h 606580"/>
                <a:gd name="connsiteX132" fmla="*/ 531175 w 608133"/>
                <a:gd name="connsiteY132" fmla="*/ 94910 h 606580"/>
                <a:gd name="connsiteX133" fmla="*/ 546388 w 608133"/>
                <a:gd name="connsiteY133" fmla="*/ 112005 h 606580"/>
                <a:gd name="connsiteX134" fmla="*/ 540380 w 608133"/>
                <a:gd name="connsiteY134" fmla="*/ 120807 h 606580"/>
                <a:gd name="connsiteX135" fmla="*/ 519286 w 608133"/>
                <a:gd name="connsiteY135" fmla="*/ 120679 h 606580"/>
                <a:gd name="connsiteX136" fmla="*/ 517880 w 608133"/>
                <a:gd name="connsiteY136" fmla="*/ 116342 h 606580"/>
                <a:gd name="connsiteX137" fmla="*/ 531175 w 608133"/>
                <a:gd name="connsiteY137" fmla="*/ 109708 h 606580"/>
                <a:gd name="connsiteX138" fmla="*/ 144924 w 608133"/>
                <a:gd name="connsiteY138" fmla="*/ 86584 h 606580"/>
                <a:gd name="connsiteX139" fmla="*/ 144924 w 608133"/>
                <a:gd name="connsiteY139" fmla="*/ 93238 h 606580"/>
                <a:gd name="connsiteX140" fmla="*/ 129693 w 608133"/>
                <a:gd name="connsiteY140" fmla="*/ 94134 h 606580"/>
                <a:gd name="connsiteX141" fmla="*/ 126877 w 608133"/>
                <a:gd name="connsiteY141" fmla="*/ 90807 h 606580"/>
                <a:gd name="connsiteX142" fmla="*/ 137629 w 608133"/>
                <a:gd name="connsiteY142" fmla="*/ 87736 h 606580"/>
                <a:gd name="connsiteX143" fmla="*/ 144924 w 608133"/>
                <a:gd name="connsiteY143" fmla="*/ 86584 h 606580"/>
                <a:gd name="connsiteX144" fmla="*/ 134155 w 608133"/>
                <a:gd name="connsiteY144" fmla="*/ 70142 h 606580"/>
                <a:gd name="connsiteX145" fmla="*/ 145154 w 608133"/>
                <a:gd name="connsiteY145" fmla="*/ 70142 h 606580"/>
                <a:gd name="connsiteX146" fmla="*/ 145154 w 608133"/>
                <a:gd name="connsiteY146" fmla="*/ 74879 h 606580"/>
                <a:gd name="connsiteX147" fmla="*/ 141957 w 608133"/>
                <a:gd name="connsiteY147" fmla="*/ 79104 h 606580"/>
                <a:gd name="connsiteX148" fmla="*/ 126736 w 608133"/>
                <a:gd name="connsiteY148" fmla="*/ 79104 h 606580"/>
                <a:gd name="connsiteX149" fmla="*/ 126736 w 608133"/>
                <a:gd name="connsiteY149" fmla="*/ 72959 h 606580"/>
                <a:gd name="connsiteX150" fmla="*/ 126736 w 608133"/>
                <a:gd name="connsiteY150" fmla="*/ 72447 h 606580"/>
                <a:gd name="connsiteX151" fmla="*/ 133515 w 608133"/>
                <a:gd name="connsiteY151" fmla="*/ 72447 h 606580"/>
                <a:gd name="connsiteX152" fmla="*/ 310515 w 608133"/>
                <a:gd name="connsiteY152" fmla="*/ 0 h 606580"/>
                <a:gd name="connsiteX153" fmla="*/ 345017 w 608133"/>
                <a:gd name="connsiteY153" fmla="*/ 2042 h 606580"/>
                <a:gd name="connsiteX154" fmla="*/ 362268 w 608133"/>
                <a:gd name="connsiteY154" fmla="*/ 4338 h 606580"/>
                <a:gd name="connsiteX155" fmla="*/ 365973 w 608133"/>
                <a:gd name="connsiteY155" fmla="*/ 5104 h 606580"/>
                <a:gd name="connsiteX156" fmla="*/ 510625 w 608133"/>
                <a:gd name="connsiteY156" fmla="*/ 75408 h 606580"/>
                <a:gd name="connsiteX157" fmla="*/ 507047 w 608133"/>
                <a:gd name="connsiteY157" fmla="*/ 81788 h 606580"/>
                <a:gd name="connsiteX158" fmla="*/ 492863 w 608133"/>
                <a:gd name="connsiteY158" fmla="*/ 87274 h 606580"/>
                <a:gd name="connsiteX159" fmla="*/ 486857 w 608133"/>
                <a:gd name="connsiteY159" fmla="*/ 93654 h 606580"/>
                <a:gd name="connsiteX160" fmla="*/ 488263 w 608133"/>
                <a:gd name="connsiteY160" fmla="*/ 101182 h 606580"/>
                <a:gd name="connsiteX161" fmla="*/ 495546 w 608133"/>
                <a:gd name="connsiteY161" fmla="*/ 102203 h 606580"/>
                <a:gd name="connsiteX162" fmla="*/ 500019 w 608133"/>
                <a:gd name="connsiteY162" fmla="*/ 113048 h 606580"/>
                <a:gd name="connsiteX163" fmla="*/ 512542 w 608133"/>
                <a:gd name="connsiteY163" fmla="*/ 108072 h 606580"/>
                <a:gd name="connsiteX164" fmla="*/ 514714 w 608133"/>
                <a:gd name="connsiteY164" fmla="*/ 122618 h 606580"/>
                <a:gd name="connsiteX165" fmla="*/ 510880 w 608133"/>
                <a:gd name="connsiteY165" fmla="*/ 122618 h 606580"/>
                <a:gd name="connsiteX166" fmla="*/ 500530 w 608133"/>
                <a:gd name="connsiteY166" fmla="*/ 121086 h 606580"/>
                <a:gd name="connsiteX167" fmla="*/ 489029 w 608133"/>
                <a:gd name="connsiteY167" fmla="*/ 123000 h 606580"/>
                <a:gd name="connsiteX168" fmla="*/ 477912 w 608133"/>
                <a:gd name="connsiteY168" fmla="*/ 138439 h 606580"/>
                <a:gd name="connsiteX169" fmla="*/ 461939 w 608133"/>
                <a:gd name="connsiteY169" fmla="*/ 140991 h 606580"/>
                <a:gd name="connsiteX170" fmla="*/ 459639 w 608133"/>
                <a:gd name="connsiteY170" fmla="*/ 154388 h 606580"/>
                <a:gd name="connsiteX171" fmla="*/ 466412 w 608133"/>
                <a:gd name="connsiteY171" fmla="*/ 155920 h 606580"/>
                <a:gd name="connsiteX172" fmla="*/ 464495 w 608133"/>
                <a:gd name="connsiteY172" fmla="*/ 164596 h 606580"/>
                <a:gd name="connsiteX173" fmla="*/ 448650 w 608133"/>
                <a:gd name="connsiteY173" fmla="*/ 161406 h 606580"/>
                <a:gd name="connsiteX174" fmla="*/ 434210 w 608133"/>
                <a:gd name="connsiteY174" fmla="*/ 164596 h 606580"/>
                <a:gd name="connsiteX175" fmla="*/ 431143 w 608133"/>
                <a:gd name="connsiteY175" fmla="*/ 172507 h 606580"/>
                <a:gd name="connsiteX176" fmla="*/ 433571 w 608133"/>
                <a:gd name="connsiteY176" fmla="*/ 189221 h 606580"/>
                <a:gd name="connsiteX177" fmla="*/ 442133 w 608133"/>
                <a:gd name="connsiteY177" fmla="*/ 193177 h 606580"/>
                <a:gd name="connsiteX178" fmla="*/ 456444 w 608133"/>
                <a:gd name="connsiteY178" fmla="*/ 193049 h 606580"/>
                <a:gd name="connsiteX179" fmla="*/ 466028 w 608133"/>
                <a:gd name="connsiteY179" fmla="*/ 192284 h 606580"/>
                <a:gd name="connsiteX180" fmla="*/ 468967 w 608133"/>
                <a:gd name="connsiteY180" fmla="*/ 184628 h 606580"/>
                <a:gd name="connsiteX181" fmla="*/ 484046 w 608133"/>
                <a:gd name="connsiteY181" fmla="*/ 165362 h 606580"/>
                <a:gd name="connsiteX182" fmla="*/ 493885 w 608133"/>
                <a:gd name="connsiteY182" fmla="*/ 167403 h 606580"/>
                <a:gd name="connsiteX183" fmla="*/ 503724 w 608133"/>
                <a:gd name="connsiteY183" fmla="*/ 158727 h 606580"/>
                <a:gd name="connsiteX184" fmla="*/ 505513 w 608133"/>
                <a:gd name="connsiteY184" fmla="*/ 165489 h 606580"/>
                <a:gd name="connsiteX185" fmla="*/ 529537 w 608133"/>
                <a:gd name="connsiteY185" fmla="*/ 181438 h 606580"/>
                <a:gd name="connsiteX186" fmla="*/ 526598 w 608133"/>
                <a:gd name="connsiteY186" fmla="*/ 185394 h 606580"/>
                <a:gd name="connsiteX187" fmla="*/ 515736 w 608133"/>
                <a:gd name="connsiteY187" fmla="*/ 184756 h 606580"/>
                <a:gd name="connsiteX188" fmla="*/ 519953 w 608133"/>
                <a:gd name="connsiteY188" fmla="*/ 190625 h 606580"/>
                <a:gd name="connsiteX189" fmla="*/ 526598 w 608133"/>
                <a:gd name="connsiteY189" fmla="*/ 192029 h 606580"/>
                <a:gd name="connsiteX190" fmla="*/ 534393 w 608133"/>
                <a:gd name="connsiteY190" fmla="*/ 188839 h 606580"/>
                <a:gd name="connsiteX191" fmla="*/ 534265 w 608133"/>
                <a:gd name="connsiteY191" fmla="*/ 179524 h 606580"/>
                <a:gd name="connsiteX192" fmla="*/ 537715 w 608133"/>
                <a:gd name="connsiteY192" fmla="*/ 177866 h 606580"/>
                <a:gd name="connsiteX193" fmla="*/ 534904 w 608133"/>
                <a:gd name="connsiteY193" fmla="*/ 174931 h 606580"/>
                <a:gd name="connsiteX194" fmla="*/ 518931 w 608133"/>
                <a:gd name="connsiteY194" fmla="*/ 166127 h 606580"/>
                <a:gd name="connsiteX195" fmla="*/ 514714 w 608133"/>
                <a:gd name="connsiteY195" fmla="*/ 154388 h 606580"/>
                <a:gd name="connsiteX196" fmla="*/ 528003 w 608133"/>
                <a:gd name="connsiteY196" fmla="*/ 154388 h 606580"/>
                <a:gd name="connsiteX197" fmla="*/ 532220 w 608133"/>
                <a:gd name="connsiteY197" fmla="*/ 158599 h 606580"/>
                <a:gd name="connsiteX198" fmla="*/ 543721 w 608133"/>
                <a:gd name="connsiteY198" fmla="*/ 168296 h 606580"/>
                <a:gd name="connsiteX199" fmla="*/ 544232 w 608133"/>
                <a:gd name="connsiteY199" fmla="*/ 180162 h 606580"/>
                <a:gd name="connsiteX200" fmla="*/ 556116 w 608133"/>
                <a:gd name="connsiteY200" fmla="*/ 192539 h 606580"/>
                <a:gd name="connsiteX201" fmla="*/ 560588 w 608133"/>
                <a:gd name="connsiteY201" fmla="*/ 175441 h 606580"/>
                <a:gd name="connsiteX202" fmla="*/ 568766 w 608133"/>
                <a:gd name="connsiteY202" fmla="*/ 171103 h 606580"/>
                <a:gd name="connsiteX203" fmla="*/ 570300 w 608133"/>
                <a:gd name="connsiteY203" fmla="*/ 185011 h 606580"/>
                <a:gd name="connsiteX204" fmla="*/ 578350 w 608133"/>
                <a:gd name="connsiteY204" fmla="*/ 193815 h 606580"/>
                <a:gd name="connsiteX205" fmla="*/ 594323 w 608133"/>
                <a:gd name="connsiteY205" fmla="*/ 193432 h 606580"/>
                <a:gd name="connsiteX206" fmla="*/ 602629 w 608133"/>
                <a:gd name="connsiteY206" fmla="*/ 217547 h 606580"/>
                <a:gd name="connsiteX207" fmla="*/ 600968 w 608133"/>
                <a:gd name="connsiteY207" fmla="*/ 219078 h 606580"/>
                <a:gd name="connsiteX208" fmla="*/ 576434 w 608133"/>
                <a:gd name="connsiteY208" fmla="*/ 219078 h 606580"/>
                <a:gd name="connsiteX209" fmla="*/ 561483 w 608133"/>
                <a:gd name="connsiteY209" fmla="*/ 208105 h 606580"/>
                <a:gd name="connsiteX210" fmla="*/ 545765 w 608133"/>
                <a:gd name="connsiteY210" fmla="*/ 209636 h 606580"/>
                <a:gd name="connsiteX211" fmla="*/ 545765 w 608133"/>
                <a:gd name="connsiteY211" fmla="*/ 219078 h 606580"/>
                <a:gd name="connsiteX212" fmla="*/ 540782 w 608133"/>
                <a:gd name="connsiteY212" fmla="*/ 219078 h 606580"/>
                <a:gd name="connsiteX213" fmla="*/ 535415 w 608133"/>
                <a:gd name="connsiteY213" fmla="*/ 215251 h 606580"/>
                <a:gd name="connsiteX214" fmla="*/ 508197 w 608133"/>
                <a:gd name="connsiteY214" fmla="*/ 208488 h 606580"/>
                <a:gd name="connsiteX215" fmla="*/ 508197 w 608133"/>
                <a:gd name="connsiteY215" fmla="*/ 191008 h 606580"/>
                <a:gd name="connsiteX216" fmla="*/ 473567 w 608133"/>
                <a:gd name="connsiteY216" fmla="*/ 193687 h 606580"/>
                <a:gd name="connsiteX217" fmla="*/ 462961 w 608133"/>
                <a:gd name="connsiteY217" fmla="*/ 199429 h 606580"/>
                <a:gd name="connsiteX218" fmla="*/ 449161 w 608133"/>
                <a:gd name="connsiteY218" fmla="*/ 199429 h 606580"/>
                <a:gd name="connsiteX219" fmla="*/ 442516 w 608133"/>
                <a:gd name="connsiteY219" fmla="*/ 198791 h 606580"/>
                <a:gd name="connsiteX220" fmla="*/ 425904 w 608133"/>
                <a:gd name="connsiteY220" fmla="*/ 207850 h 606580"/>
                <a:gd name="connsiteX221" fmla="*/ 425904 w 608133"/>
                <a:gd name="connsiteY221" fmla="*/ 224948 h 606580"/>
                <a:gd name="connsiteX222" fmla="*/ 391914 w 608133"/>
                <a:gd name="connsiteY222" fmla="*/ 249190 h 606580"/>
                <a:gd name="connsiteX223" fmla="*/ 394725 w 608133"/>
                <a:gd name="connsiteY223" fmla="*/ 259526 h 606580"/>
                <a:gd name="connsiteX224" fmla="*/ 401625 w 608133"/>
                <a:gd name="connsiteY224" fmla="*/ 259526 h 606580"/>
                <a:gd name="connsiteX225" fmla="*/ 399836 w 608133"/>
                <a:gd name="connsiteY225" fmla="*/ 269350 h 606580"/>
                <a:gd name="connsiteX226" fmla="*/ 394853 w 608133"/>
                <a:gd name="connsiteY226" fmla="*/ 271136 h 606580"/>
                <a:gd name="connsiteX227" fmla="*/ 394725 w 608133"/>
                <a:gd name="connsiteY227" fmla="*/ 296910 h 606580"/>
                <a:gd name="connsiteX228" fmla="*/ 423987 w 608133"/>
                <a:gd name="connsiteY228" fmla="*/ 329957 h 606580"/>
                <a:gd name="connsiteX229" fmla="*/ 436893 w 608133"/>
                <a:gd name="connsiteY229" fmla="*/ 329957 h 606580"/>
                <a:gd name="connsiteX230" fmla="*/ 437660 w 608133"/>
                <a:gd name="connsiteY230" fmla="*/ 327916 h 606580"/>
                <a:gd name="connsiteX231" fmla="*/ 460661 w 608133"/>
                <a:gd name="connsiteY231" fmla="*/ 327916 h 606580"/>
                <a:gd name="connsiteX232" fmla="*/ 467306 w 608133"/>
                <a:gd name="connsiteY232" fmla="*/ 321791 h 606580"/>
                <a:gd name="connsiteX233" fmla="*/ 480340 w 608133"/>
                <a:gd name="connsiteY233" fmla="*/ 321791 h 606580"/>
                <a:gd name="connsiteX234" fmla="*/ 487496 w 608133"/>
                <a:gd name="connsiteY234" fmla="*/ 328936 h 606580"/>
                <a:gd name="connsiteX235" fmla="*/ 506919 w 608133"/>
                <a:gd name="connsiteY235" fmla="*/ 330850 h 606580"/>
                <a:gd name="connsiteX236" fmla="*/ 504363 w 608133"/>
                <a:gd name="connsiteY236" fmla="*/ 356369 h 606580"/>
                <a:gd name="connsiteX237" fmla="*/ 525959 w 608133"/>
                <a:gd name="connsiteY237" fmla="*/ 394009 h 606580"/>
                <a:gd name="connsiteX238" fmla="*/ 514586 w 608133"/>
                <a:gd name="connsiteY238" fmla="*/ 415445 h 606580"/>
                <a:gd name="connsiteX239" fmla="*/ 515353 w 608133"/>
                <a:gd name="connsiteY239" fmla="*/ 425525 h 606580"/>
                <a:gd name="connsiteX240" fmla="*/ 524298 w 608133"/>
                <a:gd name="connsiteY240" fmla="*/ 434329 h 606580"/>
                <a:gd name="connsiteX241" fmla="*/ 524298 w 608133"/>
                <a:gd name="connsiteY241" fmla="*/ 458571 h 606580"/>
                <a:gd name="connsiteX242" fmla="*/ 536054 w 608133"/>
                <a:gd name="connsiteY242" fmla="*/ 474265 h 606580"/>
                <a:gd name="connsiteX243" fmla="*/ 536054 w 608133"/>
                <a:gd name="connsiteY243" fmla="*/ 494425 h 606580"/>
                <a:gd name="connsiteX244" fmla="*/ 546149 w 608133"/>
                <a:gd name="connsiteY244" fmla="*/ 494425 h 606580"/>
                <a:gd name="connsiteX245" fmla="*/ 307576 w 608133"/>
                <a:gd name="connsiteY245" fmla="*/ 606580 h 606580"/>
                <a:gd name="connsiteX246" fmla="*/ 0 w 608133"/>
                <a:gd name="connsiteY246" fmla="*/ 304694 h 606580"/>
                <a:gd name="connsiteX247" fmla="*/ 5367 w 608133"/>
                <a:gd name="connsiteY247" fmla="*/ 249956 h 606580"/>
                <a:gd name="connsiteX248" fmla="*/ 7285 w 608133"/>
                <a:gd name="connsiteY248" fmla="*/ 251138 h 606580"/>
                <a:gd name="connsiteX249" fmla="*/ 11386 w 608133"/>
                <a:gd name="connsiteY249" fmla="*/ 253754 h 606580"/>
                <a:gd name="connsiteX250" fmla="*/ 12008 w 608133"/>
                <a:gd name="connsiteY250" fmla="*/ 258475 h 606580"/>
                <a:gd name="connsiteX251" fmla="*/ 10311 w 608133"/>
                <a:gd name="connsiteY251" fmla="*/ 258832 h 606580"/>
                <a:gd name="connsiteX252" fmla="*/ 4728 w 608133"/>
                <a:gd name="connsiteY252" fmla="*/ 259908 h 606580"/>
                <a:gd name="connsiteX253" fmla="*/ 3705 w 608133"/>
                <a:gd name="connsiteY253" fmla="*/ 270243 h 606580"/>
                <a:gd name="connsiteX254" fmla="*/ 12651 w 608133"/>
                <a:gd name="connsiteY254" fmla="*/ 270243 h 606580"/>
                <a:gd name="connsiteX255" fmla="*/ 24279 w 608133"/>
                <a:gd name="connsiteY255" fmla="*/ 269095 h 606580"/>
                <a:gd name="connsiteX256" fmla="*/ 30285 w 608133"/>
                <a:gd name="connsiteY256" fmla="*/ 262077 h 606580"/>
                <a:gd name="connsiteX257" fmla="*/ 23896 w 608133"/>
                <a:gd name="connsiteY257" fmla="*/ 259653 h 606580"/>
                <a:gd name="connsiteX258" fmla="*/ 20446 w 608133"/>
                <a:gd name="connsiteY258" fmla="*/ 255570 h 606580"/>
                <a:gd name="connsiteX259" fmla="*/ 15079 w 608133"/>
                <a:gd name="connsiteY259" fmla="*/ 247277 h 606580"/>
                <a:gd name="connsiteX260" fmla="*/ 12651 w 608133"/>
                <a:gd name="connsiteY260" fmla="*/ 235410 h 606580"/>
                <a:gd name="connsiteX261" fmla="*/ 12543 w 608133"/>
                <a:gd name="connsiteY261" fmla="*/ 235433 h 606580"/>
                <a:gd name="connsiteX262" fmla="*/ 12537 w 608133"/>
                <a:gd name="connsiteY262" fmla="*/ 235406 h 606580"/>
                <a:gd name="connsiteX263" fmla="*/ 8443 w 608133"/>
                <a:gd name="connsiteY263" fmla="*/ 236274 h 606580"/>
                <a:gd name="connsiteX264" fmla="*/ 24663 w 608133"/>
                <a:gd name="connsiteY264" fmla="*/ 186925 h 606580"/>
                <a:gd name="connsiteX265" fmla="*/ 24663 w 608133"/>
                <a:gd name="connsiteY265" fmla="*/ 201470 h 606580"/>
                <a:gd name="connsiteX266" fmla="*/ 37441 w 608133"/>
                <a:gd name="connsiteY266" fmla="*/ 207595 h 606580"/>
                <a:gd name="connsiteX267" fmla="*/ 37441 w 608133"/>
                <a:gd name="connsiteY267" fmla="*/ 231583 h 606580"/>
                <a:gd name="connsiteX268" fmla="*/ 49708 w 608133"/>
                <a:gd name="connsiteY268" fmla="*/ 252253 h 606580"/>
                <a:gd name="connsiteX269" fmla="*/ 59675 w 608133"/>
                <a:gd name="connsiteY269" fmla="*/ 253784 h 606580"/>
                <a:gd name="connsiteX270" fmla="*/ 60953 w 608133"/>
                <a:gd name="connsiteY270" fmla="*/ 246639 h 606580"/>
                <a:gd name="connsiteX271" fmla="*/ 49197 w 608133"/>
                <a:gd name="connsiteY271" fmla="*/ 228775 h 606580"/>
                <a:gd name="connsiteX272" fmla="*/ 46897 w 608133"/>
                <a:gd name="connsiteY272" fmla="*/ 211295 h 606580"/>
                <a:gd name="connsiteX273" fmla="*/ 53797 w 608133"/>
                <a:gd name="connsiteY273" fmla="*/ 211295 h 606580"/>
                <a:gd name="connsiteX274" fmla="*/ 56736 w 608133"/>
                <a:gd name="connsiteY274" fmla="*/ 229286 h 606580"/>
                <a:gd name="connsiteX275" fmla="*/ 70537 w 608133"/>
                <a:gd name="connsiteY275" fmla="*/ 249063 h 606580"/>
                <a:gd name="connsiteX276" fmla="*/ 70350 w 608133"/>
                <a:gd name="connsiteY276" fmla="*/ 249152 h 606580"/>
                <a:gd name="connsiteX277" fmla="*/ 70260 w 608133"/>
                <a:gd name="connsiteY277" fmla="*/ 249025 h 606580"/>
                <a:gd name="connsiteX278" fmla="*/ 67374 w 608133"/>
                <a:gd name="connsiteY278" fmla="*/ 250579 h 606580"/>
                <a:gd name="connsiteX279" fmla="*/ 67342 w 608133"/>
                <a:gd name="connsiteY279" fmla="*/ 250594 h 606580"/>
                <a:gd name="connsiteX280" fmla="*/ 67343 w 608133"/>
                <a:gd name="connsiteY280" fmla="*/ 250596 h 606580"/>
                <a:gd name="connsiteX281" fmla="*/ 67178 w 608133"/>
                <a:gd name="connsiteY281" fmla="*/ 250684 h 606580"/>
                <a:gd name="connsiteX282" fmla="*/ 68462 w 608133"/>
                <a:gd name="connsiteY282" fmla="*/ 254896 h 606580"/>
                <a:gd name="connsiteX283" fmla="*/ 68611 w 608133"/>
                <a:gd name="connsiteY283" fmla="*/ 254900 h 606580"/>
                <a:gd name="connsiteX284" fmla="*/ 68620 w 608133"/>
                <a:gd name="connsiteY284" fmla="*/ 254932 h 606580"/>
                <a:gd name="connsiteX285" fmla="*/ 69753 w 608133"/>
                <a:gd name="connsiteY285" fmla="*/ 254932 h 606580"/>
                <a:gd name="connsiteX286" fmla="*/ 72957 w 608133"/>
                <a:gd name="connsiteY286" fmla="*/ 255023 h 606580"/>
                <a:gd name="connsiteX287" fmla="*/ 73003 w 608133"/>
                <a:gd name="connsiteY287" fmla="*/ 254932 h 606580"/>
                <a:gd name="connsiteX288" fmla="*/ 73093 w 608133"/>
                <a:gd name="connsiteY288" fmla="*/ 254932 h 606580"/>
                <a:gd name="connsiteX289" fmla="*/ 69387 w 608133"/>
                <a:gd name="connsiteY289" fmla="*/ 261695 h 606580"/>
                <a:gd name="connsiteX290" fmla="*/ 80121 w 608133"/>
                <a:gd name="connsiteY290" fmla="*/ 277899 h 606580"/>
                <a:gd name="connsiteX291" fmla="*/ 106955 w 608133"/>
                <a:gd name="connsiteY291" fmla="*/ 284534 h 606580"/>
                <a:gd name="connsiteX292" fmla="*/ 106955 w 608133"/>
                <a:gd name="connsiteY292" fmla="*/ 280196 h 606580"/>
                <a:gd name="connsiteX293" fmla="*/ 117689 w 608133"/>
                <a:gd name="connsiteY293" fmla="*/ 281727 h 606580"/>
                <a:gd name="connsiteX294" fmla="*/ 116667 w 608133"/>
                <a:gd name="connsiteY294" fmla="*/ 289255 h 606580"/>
                <a:gd name="connsiteX295" fmla="*/ 125101 w 608133"/>
                <a:gd name="connsiteY295" fmla="*/ 290786 h 606580"/>
                <a:gd name="connsiteX296" fmla="*/ 138135 w 608133"/>
                <a:gd name="connsiteY296" fmla="*/ 294358 h 606580"/>
                <a:gd name="connsiteX297" fmla="*/ 156536 w 608133"/>
                <a:gd name="connsiteY297" fmla="*/ 315029 h 606580"/>
                <a:gd name="connsiteX298" fmla="*/ 180048 w 608133"/>
                <a:gd name="connsiteY298" fmla="*/ 316815 h 606580"/>
                <a:gd name="connsiteX299" fmla="*/ 182348 w 608133"/>
                <a:gd name="connsiteY299" fmla="*/ 335699 h 606580"/>
                <a:gd name="connsiteX300" fmla="*/ 166247 w 608133"/>
                <a:gd name="connsiteY300" fmla="*/ 346799 h 606580"/>
                <a:gd name="connsiteX301" fmla="*/ 165480 w 608133"/>
                <a:gd name="connsiteY301" fmla="*/ 363769 h 606580"/>
                <a:gd name="connsiteX302" fmla="*/ 163180 w 608133"/>
                <a:gd name="connsiteY302" fmla="*/ 374104 h 606580"/>
                <a:gd name="connsiteX303" fmla="*/ 186437 w 608133"/>
                <a:gd name="connsiteY303" fmla="*/ 402813 h 606580"/>
                <a:gd name="connsiteX304" fmla="*/ 188226 w 608133"/>
                <a:gd name="connsiteY304" fmla="*/ 412638 h 606580"/>
                <a:gd name="connsiteX305" fmla="*/ 197682 w 608133"/>
                <a:gd name="connsiteY305" fmla="*/ 414934 h 606580"/>
                <a:gd name="connsiteX306" fmla="*/ 216722 w 608133"/>
                <a:gd name="connsiteY306" fmla="*/ 428332 h 606580"/>
                <a:gd name="connsiteX307" fmla="*/ 216722 w 608133"/>
                <a:gd name="connsiteY307" fmla="*/ 480262 h 606580"/>
                <a:gd name="connsiteX308" fmla="*/ 222983 w 608133"/>
                <a:gd name="connsiteY308" fmla="*/ 482049 h 606580"/>
                <a:gd name="connsiteX309" fmla="*/ 218639 w 608133"/>
                <a:gd name="connsiteY309" fmla="*/ 506036 h 606580"/>
                <a:gd name="connsiteX310" fmla="*/ 229372 w 608133"/>
                <a:gd name="connsiteY310" fmla="*/ 520199 h 606580"/>
                <a:gd name="connsiteX311" fmla="*/ 227456 w 608133"/>
                <a:gd name="connsiteY311" fmla="*/ 543932 h 606580"/>
                <a:gd name="connsiteX312" fmla="*/ 241640 w 608133"/>
                <a:gd name="connsiteY312" fmla="*/ 568557 h 606580"/>
                <a:gd name="connsiteX313" fmla="*/ 259785 w 608133"/>
                <a:gd name="connsiteY313" fmla="*/ 584251 h 606580"/>
                <a:gd name="connsiteX314" fmla="*/ 278058 w 608133"/>
                <a:gd name="connsiteY314" fmla="*/ 584506 h 606580"/>
                <a:gd name="connsiteX315" fmla="*/ 279847 w 608133"/>
                <a:gd name="connsiteY315" fmla="*/ 578765 h 606580"/>
                <a:gd name="connsiteX316" fmla="*/ 266430 w 608133"/>
                <a:gd name="connsiteY316" fmla="*/ 567536 h 606580"/>
                <a:gd name="connsiteX317" fmla="*/ 267196 w 608133"/>
                <a:gd name="connsiteY317" fmla="*/ 562050 h 606580"/>
                <a:gd name="connsiteX318" fmla="*/ 269624 w 608133"/>
                <a:gd name="connsiteY318" fmla="*/ 555287 h 606580"/>
                <a:gd name="connsiteX319" fmla="*/ 270135 w 608133"/>
                <a:gd name="connsiteY319" fmla="*/ 548270 h 606580"/>
                <a:gd name="connsiteX320" fmla="*/ 261063 w 608133"/>
                <a:gd name="connsiteY320" fmla="*/ 548015 h 606580"/>
                <a:gd name="connsiteX321" fmla="*/ 256463 w 608133"/>
                <a:gd name="connsiteY321" fmla="*/ 542273 h 606580"/>
                <a:gd name="connsiteX322" fmla="*/ 264002 w 608133"/>
                <a:gd name="connsiteY322" fmla="*/ 535128 h 606580"/>
                <a:gd name="connsiteX323" fmla="*/ 265024 w 608133"/>
                <a:gd name="connsiteY323" fmla="*/ 529769 h 606580"/>
                <a:gd name="connsiteX324" fmla="*/ 256590 w 608133"/>
                <a:gd name="connsiteY324" fmla="*/ 527344 h 606580"/>
                <a:gd name="connsiteX325" fmla="*/ 257102 w 608133"/>
                <a:gd name="connsiteY325" fmla="*/ 522241 h 606580"/>
                <a:gd name="connsiteX326" fmla="*/ 269113 w 608133"/>
                <a:gd name="connsiteY326" fmla="*/ 520454 h 606580"/>
                <a:gd name="connsiteX327" fmla="*/ 287386 w 608133"/>
                <a:gd name="connsiteY327" fmla="*/ 511778 h 606580"/>
                <a:gd name="connsiteX328" fmla="*/ 293520 w 608133"/>
                <a:gd name="connsiteY328" fmla="*/ 500677 h 606580"/>
                <a:gd name="connsiteX329" fmla="*/ 312688 w 608133"/>
                <a:gd name="connsiteY329" fmla="*/ 476562 h 606580"/>
                <a:gd name="connsiteX330" fmla="*/ 308343 w 608133"/>
                <a:gd name="connsiteY330" fmla="*/ 457551 h 606580"/>
                <a:gd name="connsiteX331" fmla="*/ 314221 w 608133"/>
                <a:gd name="connsiteY331" fmla="*/ 447471 h 606580"/>
                <a:gd name="connsiteX332" fmla="*/ 331855 w 608133"/>
                <a:gd name="connsiteY332" fmla="*/ 447981 h 606580"/>
                <a:gd name="connsiteX333" fmla="*/ 343739 w 608133"/>
                <a:gd name="connsiteY333" fmla="*/ 438667 h 606580"/>
                <a:gd name="connsiteX334" fmla="*/ 347573 w 608133"/>
                <a:gd name="connsiteY334" fmla="*/ 402175 h 606580"/>
                <a:gd name="connsiteX335" fmla="*/ 360734 w 608133"/>
                <a:gd name="connsiteY335" fmla="*/ 385715 h 606580"/>
                <a:gd name="connsiteX336" fmla="*/ 363034 w 608133"/>
                <a:gd name="connsiteY336" fmla="*/ 375125 h 606580"/>
                <a:gd name="connsiteX337" fmla="*/ 357698 w 608133"/>
                <a:gd name="connsiteY337" fmla="*/ 373425 h 606580"/>
                <a:gd name="connsiteX338" fmla="*/ 362777 w 608133"/>
                <a:gd name="connsiteY338" fmla="*/ 360422 h 606580"/>
                <a:gd name="connsiteX339" fmla="*/ 330464 w 608133"/>
                <a:gd name="connsiteY339" fmla="*/ 328129 h 606580"/>
                <a:gd name="connsiteX340" fmla="*/ 328421 w 608133"/>
                <a:gd name="connsiteY340" fmla="*/ 328257 h 606580"/>
                <a:gd name="connsiteX341" fmla="*/ 328421 w 608133"/>
                <a:gd name="connsiteY341" fmla="*/ 332341 h 606580"/>
                <a:gd name="connsiteX342" fmla="*/ 330464 w 608133"/>
                <a:gd name="connsiteY342" fmla="*/ 332214 h 606580"/>
                <a:gd name="connsiteX343" fmla="*/ 358818 w 608133"/>
                <a:gd name="connsiteY343" fmla="*/ 360422 h 606580"/>
                <a:gd name="connsiteX344" fmla="*/ 353905 w 608133"/>
                <a:gd name="connsiteY344" fmla="*/ 372216 h 606580"/>
                <a:gd name="connsiteX345" fmla="*/ 351023 w 608133"/>
                <a:gd name="connsiteY345" fmla="*/ 371297 h 606580"/>
                <a:gd name="connsiteX346" fmla="*/ 343100 w 608133"/>
                <a:gd name="connsiteY346" fmla="*/ 358410 h 606580"/>
                <a:gd name="connsiteX347" fmla="*/ 316010 w 608133"/>
                <a:gd name="connsiteY347" fmla="*/ 358155 h 606580"/>
                <a:gd name="connsiteX348" fmla="*/ 294542 w 608133"/>
                <a:gd name="connsiteY348" fmla="*/ 350117 h 606580"/>
                <a:gd name="connsiteX349" fmla="*/ 293520 w 608133"/>
                <a:gd name="connsiteY349" fmla="*/ 334933 h 606580"/>
                <a:gd name="connsiteX350" fmla="*/ 286236 w 608133"/>
                <a:gd name="connsiteY350" fmla="*/ 322557 h 606580"/>
                <a:gd name="connsiteX351" fmla="*/ 266813 w 608133"/>
                <a:gd name="connsiteY351" fmla="*/ 322301 h 606580"/>
                <a:gd name="connsiteX352" fmla="*/ 255568 w 608133"/>
                <a:gd name="connsiteY352" fmla="*/ 304949 h 606580"/>
                <a:gd name="connsiteX353" fmla="*/ 245601 w 608133"/>
                <a:gd name="connsiteY353" fmla="*/ 300100 h 606580"/>
                <a:gd name="connsiteX354" fmla="*/ 245090 w 608133"/>
                <a:gd name="connsiteY354" fmla="*/ 305459 h 606580"/>
                <a:gd name="connsiteX355" fmla="*/ 226944 w 608133"/>
                <a:gd name="connsiteY355" fmla="*/ 306480 h 606580"/>
                <a:gd name="connsiteX356" fmla="*/ 220300 w 608133"/>
                <a:gd name="connsiteY356" fmla="*/ 297421 h 606580"/>
                <a:gd name="connsiteX357" fmla="*/ 201388 w 608133"/>
                <a:gd name="connsiteY357" fmla="*/ 293593 h 606580"/>
                <a:gd name="connsiteX358" fmla="*/ 185798 w 608133"/>
                <a:gd name="connsiteY358" fmla="*/ 311328 h 606580"/>
                <a:gd name="connsiteX359" fmla="*/ 163691 w 608133"/>
                <a:gd name="connsiteY359" fmla="*/ 307628 h 606580"/>
                <a:gd name="connsiteX360" fmla="*/ 163564 w 608133"/>
                <a:gd name="connsiteY360" fmla="*/ 307628 h 606580"/>
                <a:gd name="connsiteX361" fmla="*/ 161264 w 608133"/>
                <a:gd name="connsiteY361" fmla="*/ 307245 h 606580"/>
                <a:gd name="connsiteX362" fmla="*/ 159475 w 608133"/>
                <a:gd name="connsiteY362" fmla="*/ 279940 h 606580"/>
                <a:gd name="connsiteX363" fmla="*/ 141585 w 608133"/>
                <a:gd name="connsiteY363" fmla="*/ 277006 h 606580"/>
                <a:gd name="connsiteX364" fmla="*/ 148741 w 608133"/>
                <a:gd name="connsiteY364" fmla="*/ 263608 h 606580"/>
                <a:gd name="connsiteX365" fmla="*/ 146696 w 608133"/>
                <a:gd name="connsiteY365" fmla="*/ 255825 h 606580"/>
                <a:gd name="connsiteX366" fmla="*/ 123184 w 608133"/>
                <a:gd name="connsiteY366" fmla="*/ 271392 h 606580"/>
                <a:gd name="connsiteX367" fmla="*/ 108361 w 608133"/>
                <a:gd name="connsiteY367" fmla="*/ 269605 h 606580"/>
                <a:gd name="connsiteX368" fmla="*/ 103122 w 608133"/>
                <a:gd name="connsiteY368" fmla="*/ 258250 h 606580"/>
                <a:gd name="connsiteX369" fmla="*/ 106316 w 608133"/>
                <a:gd name="connsiteY369" fmla="*/ 246383 h 606580"/>
                <a:gd name="connsiteX370" fmla="*/ 114495 w 608133"/>
                <a:gd name="connsiteY370" fmla="*/ 231583 h 606580"/>
                <a:gd name="connsiteX371" fmla="*/ 133279 w 608133"/>
                <a:gd name="connsiteY371" fmla="*/ 222268 h 606580"/>
                <a:gd name="connsiteX372" fmla="*/ 169570 w 608133"/>
                <a:gd name="connsiteY372" fmla="*/ 222268 h 606580"/>
                <a:gd name="connsiteX373" fmla="*/ 169442 w 608133"/>
                <a:gd name="connsiteY373" fmla="*/ 233114 h 606580"/>
                <a:gd name="connsiteX374" fmla="*/ 182476 w 608133"/>
                <a:gd name="connsiteY374" fmla="*/ 239111 h 606580"/>
                <a:gd name="connsiteX375" fmla="*/ 181453 w 608133"/>
                <a:gd name="connsiteY375" fmla="*/ 220482 h 606580"/>
                <a:gd name="connsiteX376" fmla="*/ 190909 w 608133"/>
                <a:gd name="connsiteY376" fmla="*/ 211168 h 606580"/>
                <a:gd name="connsiteX377" fmla="*/ 209821 w 608133"/>
                <a:gd name="connsiteY377" fmla="*/ 198791 h 606580"/>
                <a:gd name="connsiteX378" fmla="*/ 211099 w 608133"/>
                <a:gd name="connsiteY378" fmla="*/ 190242 h 606580"/>
                <a:gd name="connsiteX379" fmla="*/ 230011 w 608133"/>
                <a:gd name="connsiteY379" fmla="*/ 170720 h 606580"/>
                <a:gd name="connsiteX380" fmla="*/ 250201 w 608133"/>
                <a:gd name="connsiteY380" fmla="*/ 159747 h 606580"/>
                <a:gd name="connsiteX381" fmla="*/ 248412 w 608133"/>
                <a:gd name="connsiteY381" fmla="*/ 158344 h 606580"/>
                <a:gd name="connsiteX382" fmla="*/ 261957 w 608133"/>
                <a:gd name="connsiteY382" fmla="*/ 145712 h 606580"/>
                <a:gd name="connsiteX383" fmla="*/ 266941 w 608133"/>
                <a:gd name="connsiteY383" fmla="*/ 146988 h 606580"/>
                <a:gd name="connsiteX384" fmla="*/ 269241 w 608133"/>
                <a:gd name="connsiteY384" fmla="*/ 149795 h 606580"/>
                <a:gd name="connsiteX385" fmla="*/ 274480 w 608133"/>
                <a:gd name="connsiteY385" fmla="*/ 144181 h 606580"/>
                <a:gd name="connsiteX386" fmla="*/ 275758 w 608133"/>
                <a:gd name="connsiteY386" fmla="*/ 143543 h 606580"/>
                <a:gd name="connsiteX387" fmla="*/ 270008 w 608133"/>
                <a:gd name="connsiteY387" fmla="*/ 142777 h 606580"/>
                <a:gd name="connsiteX388" fmla="*/ 264257 w 608133"/>
                <a:gd name="connsiteY388" fmla="*/ 140991 h 606580"/>
                <a:gd name="connsiteX389" fmla="*/ 264257 w 608133"/>
                <a:gd name="connsiteY389" fmla="*/ 135505 h 606580"/>
                <a:gd name="connsiteX390" fmla="*/ 267324 w 608133"/>
                <a:gd name="connsiteY390" fmla="*/ 132953 h 606580"/>
                <a:gd name="connsiteX391" fmla="*/ 274097 w 608133"/>
                <a:gd name="connsiteY391" fmla="*/ 132953 h 606580"/>
                <a:gd name="connsiteX392" fmla="*/ 277164 w 608133"/>
                <a:gd name="connsiteY392" fmla="*/ 134356 h 606580"/>
                <a:gd name="connsiteX393" fmla="*/ 279719 w 608133"/>
                <a:gd name="connsiteY393" fmla="*/ 139588 h 606580"/>
                <a:gd name="connsiteX394" fmla="*/ 283042 w 608133"/>
                <a:gd name="connsiteY394" fmla="*/ 139077 h 606580"/>
                <a:gd name="connsiteX395" fmla="*/ 283042 w 608133"/>
                <a:gd name="connsiteY395" fmla="*/ 138694 h 606580"/>
                <a:gd name="connsiteX396" fmla="*/ 283936 w 608133"/>
                <a:gd name="connsiteY396" fmla="*/ 138950 h 606580"/>
                <a:gd name="connsiteX397" fmla="*/ 293392 w 608133"/>
                <a:gd name="connsiteY397" fmla="*/ 137546 h 606580"/>
                <a:gd name="connsiteX398" fmla="*/ 294670 w 608133"/>
                <a:gd name="connsiteY398" fmla="*/ 132953 h 606580"/>
                <a:gd name="connsiteX399" fmla="*/ 300165 w 608133"/>
                <a:gd name="connsiteY399" fmla="*/ 134356 h 606580"/>
                <a:gd name="connsiteX400" fmla="*/ 300165 w 608133"/>
                <a:gd name="connsiteY400" fmla="*/ 139205 h 606580"/>
                <a:gd name="connsiteX401" fmla="*/ 295181 w 608133"/>
                <a:gd name="connsiteY401" fmla="*/ 142650 h 606580"/>
                <a:gd name="connsiteX402" fmla="*/ 295820 w 608133"/>
                <a:gd name="connsiteY402" fmla="*/ 148009 h 606580"/>
                <a:gd name="connsiteX403" fmla="*/ 312943 w 608133"/>
                <a:gd name="connsiteY403" fmla="*/ 153240 h 606580"/>
                <a:gd name="connsiteX404" fmla="*/ 312943 w 608133"/>
                <a:gd name="connsiteY404" fmla="*/ 153495 h 606580"/>
                <a:gd name="connsiteX405" fmla="*/ 316904 w 608133"/>
                <a:gd name="connsiteY405" fmla="*/ 153113 h 606580"/>
                <a:gd name="connsiteX406" fmla="*/ 317160 w 608133"/>
                <a:gd name="connsiteY406" fmla="*/ 145840 h 606580"/>
                <a:gd name="connsiteX407" fmla="*/ 303615 w 608133"/>
                <a:gd name="connsiteY407" fmla="*/ 139715 h 606580"/>
                <a:gd name="connsiteX408" fmla="*/ 302848 w 608133"/>
                <a:gd name="connsiteY408" fmla="*/ 136270 h 606580"/>
                <a:gd name="connsiteX409" fmla="*/ 314093 w 608133"/>
                <a:gd name="connsiteY409" fmla="*/ 132442 h 606580"/>
                <a:gd name="connsiteX410" fmla="*/ 314604 w 608133"/>
                <a:gd name="connsiteY410" fmla="*/ 121852 h 606580"/>
                <a:gd name="connsiteX411" fmla="*/ 302848 w 608133"/>
                <a:gd name="connsiteY411" fmla="*/ 114834 h 606580"/>
                <a:gd name="connsiteX412" fmla="*/ 302081 w 608133"/>
                <a:gd name="connsiteY412" fmla="*/ 96844 h 606580"/>
                <a:gd name="connsiteX413" fmla="*/ 285981 w 608133"/>
                <a:gd name="connsiteY413" fmla="*/ 104754 h 606580"/>
                <a:gd name="connsiteX414" fmla="*/ 280103 w 608133"/>
                <a:gd name="connsiteY414" fmla="*/ 104754 h 606580"/>
                <a:gd name="connsiteX415" fmla="*/ 281636 w 608133"/>
                <a:gd name="connsiteY415" fmla="*/ 91102 h 606580"/>
                <a:gd name="connsiteX416" fmla="*/ 259785 w 608133"/>
                <a:gd name="connsiteY416" fmla="*/ 85998 h 606580"/>
                <a:gd name="connsiteX417" fmla="*/ 250712 w 608133"/>
                <a:gd name="connsiteY417" fmla="*/ 92761 h 606580"/>
                <a:gd name="connsiteX418" fmla="*/ 250712 w 608133"/>
                <a:gd name="connsiteY418" fmla="*/ 113303 h 606580"/>
                <a:gd name="connsiteX419" fmla="*/ 234356 w 608133"/>
                <a:gd name="connsiteY419" fmla="*/ 118407 h 606580"/>
                <a:gd name="connsiteX420" fmla="*/ 227839 w 608133"/>
                <a:gd name="connsiteY420" fmla="*/ 131932 h 606580"/>
                <a:gd name="connsiteX421" fmla="*/ 220683 w 608133"/>
                <a:gd name="connsiteY421" fmla="*/ 133080 h 606580"/>
                <a:gd name="connsiteX422" fmla="*/ 220683 w 608133"/>
                <a:gd name="connsiteY422" fmla="*/ 115855 h 606580"/>
                <a:gd name="connsiteX423" fmla="*/ 205349 w 608133"/>
                <a:gd name="connsiteY423" fmla="*/ 113686 h 606580"/>
                <a:gd name="connsiteX424" fmla="*/ 197682 w 608133"/>
                <a:gd name="connsiteY424" fmla="*/ 108837 h 606580"/>
                <a:gd name="connsiteX425" fmla="*/ 194743 w 608133"/>
                <a:gd name="connsiteY425" fmla="*/ 97609 h 606580"/>
                <a:gd name="connsiteX426" fmla="*/ 222089 w 608133"/>
                <a:gd name="connsiteY426" fmla="*/ 81788 h 606580"/>
                <a:gd name="connsiteX427" fmla="*/ 235506 w 608133"/>
                <a:gd name="connsiteY427" fmla="*/ 77832 h 606580"/>
                <a:gd name="connsiteX428" fmla="*/ 236912 w 608133"/>
                <a:gd name="connsiteY428" fmla="*/ 86636 h 606580"/>
                <a:gd name="connsiteX429" fmla="*/ 244323 w 608133"/>
                <a:gd name="connsiteY429" fmla="*/ 86253 h 606580"/>
                <a:gd name="connsiteX430" fmla="*/ 244962 w 608133"/>
                <a:gd name="connsiteY430" fmla="*/ 81788 h 606580"/>
                <a:gd name="connsiteX431" fmla="*/ 252757 w 608133"/>
                <a:gd name="connsiteY431" fmla="*/ 80767 h 606580"/>
                <a:gd name="connsiteX432" fmla="*/ 252885 w 608133"/>
                <a:gd name="connsiteY432" fmla="*/ 79108 h 606580"/>
                <a:gd name="connsiteX433" fmla="*/ 249562 w 608133"/>
                <a:gd name="connsiteY433" fmla="*/ 77832 h 606580"/>
                <a:gd name="connsiteX434" fmla="*/ 248796 w 608133"/>
                <a:gd name="connsiteY434" fmla="*/ 72984 h 606580"/>
                <a:gd name="connsiteX435" fmla="*/ 258379 w 608133"/>
                <a:gd name="connsiteY435" fmla="*/ 72218 h 606580"/>
                <a:gd name="connsiteX436" fmla="*/ 264130 w 608133"/>
                <a:gd name="connsiteY436" fmla="*/ 66221 h 606580"/>
                <a:gd name="connsiteX437" fmla="*/ 264513 w 608133"/>
                <a:gd name="connsiteY437" fmla="*/ 65838 h 606580"/>
                <a:gd name="connsiteX438" fmla="*/ 266302 w 608133"/>
                <a:gd name="connsiteY438" fmla="*/ 64052 h 606580"/>
                <a:gd name="connsiteX439" fmla="*/ 286492 w 608133"/>
                <a:gd name="connsiteY439" fmla="*/ 61500 h 606580"/>
                <a:gd name="connsiteX440" fmla="*/ 295437 w 608133"/>
                <a:gd name="connsiteY440" fmla="*/ 69028 h 606580"/>
                <a:gd name="connsiteX441" fmla="*/ 272052 w 608133"/>
                <a:gd name="connsiteY441" fmla="*/ 81405 h 606580"/>
                <a:gd name="connsiteX442" fmla="*/ 301826 w 608133"/>
                <a:gd name="connsiteY442" fmla="*/ 88295 h 606580"/>
                <a:gd name="connsiteX443" fmla="*/ 305659 w 608133"/>
                <a:gd name="connsiteY443" fmla="*/ 78470 h 606580"/>
                <a:gd name="connsiteX444" fmla="*/ 318693 w 608133"/>
                <a:gd name="connsiteY444" fmla="*/ 78470 h 606580"/>
                <a:gd name="connsiteX445" fmla="*/ 323294 w 608133"/>
                <a:gd name="connsiteY445" fmla="*/ 69921 h 606580"/>
                <a:gd name="connsiteX446" fmla="*/ 314093 w 608133"/>
                <a:gd name="connsiteY446" fmla="*/ 67625 h 606580"/>
                <a:gd name="connsiteX447" fmla="*/ 314093 w 608133"/>
                <a:gd name="connsiteY447" fmla="*/ 56779 h 606580"/>
                <a:gd name="connsiteX448" fmla="*/ 285214 w 608133"/>
                <a:gd name="connsiteY448" fmla="*/ 44147 h 606580"/>
                <a:gd name="connsiteX449" fmla="*/ 265280 w 608133"/>
                <a:gd name="connsiteY449" fmla="*/ 46444 h 606580"/>
                <a:gd name="connsiteX450" fmla="*/ 254035 w 608133"/>
                <a:gd name="connsiteY450" fmla="*/ 52186 h 606580"/>
                <a:gd name="connsiteX451" fmla="*/ 254801 w 608133"/>
                <a:gd name="connsiteY451" fmla="*/ 66349 h 606580"/>
                <a:gd name="connsiteX452" fmla="*/ 243045 w 608133"/>
                <a:gd name="connsiteY452" fmla="*/ 64562 h 606580"/>
                <a:gd name="connsiteX453" fmla="*/ 241256 w 608133"/>
                <a:gd name="connsiteY453" fmla="*/ 56779 h 606580"/>
                <a:gd name="connsiteX454" fmla="*/ 252501 w 608133"/>
                <a:gd name="connsiteY454" fmla="*/ 46572 h 606580"/>
                <a:gd name="connsiteX455" fmla="*/ 232056 w 608133"/>
                <a:gd name="connsiteY455" fmla="*/ 45679 h 606580"/>
                <a:gd name="connsiteX456" fmla="*/ 226178 w 608133"/>
                <a:gd name="connsiteY456" fmla="*/ 47337 h 606580"/>
                <a:gd name="connsiteX457" fmla="*/ 223622 w 608133"/>
                <a:gd name="connsiteY457" fmla="*/ 54227 h 606580"/>
                <a:gd name="connsiteX458" fmla="*/ 231289 w 608133"/>
                <a:gd name="connsiteY458" fmla="*/ 55503 h 606580"/>
                <a:gd name="connsiteX459" fmla="*/ 229756 w 608133"/>
                <a:gd name="connsiteY459" fmla="*/ 63031 h 606580"/>
                <a:gd name="connsiteX460" fmla="*/ 216722 w 608133"/>
                <a:gd name="connsiteY460" fmla="*/ 63797 h 606580"/>
                <a:gd name="connsiteX461" fmla="*/ 214677 w 608133"/>
                <a:gd name="connsiteY461" fmla="*/ 68773 h 606580"/>
                <a:gd name="connsiteX462" fmla="*/ 195765 w 608133"/>
                <a:gd name="connsiteY462" fmla="*/ 69283 h 606580"/>
                <a:gd name="connsiteX463" fmla="*/ 194487 w 608133"/>
                <a:gd name="connsiteY463" fmla="*/ 58693 h 606580"/>
                <a:gd name="connsiteX464" fmla="*/ 209310 w 608133"/>
                <a:gd name="connsiteY464" fmla="*/ 58438 h 606580"/>
                <a:gd name="connsiteX465" fmla="*/ 220555 w 608133"/>
                <a:gd name="connsiteY465" fmla="*/ 47593 h 606580"/>
                <a:gd name="connsiteX466" fmla="*/ 214422 w 608133"/>
                <a:gd name="connsiteY466" fmla="*/ 44658 h 606580"/>
                <a:gd name="connsiteX467" fmla="*/ 206244 w 608133"/>
                <a:gd name="connsiteY467" fmla="*/ 52441 h 606580"/>
                <a:gd name="connsiteX468" fmla="*/ 192698 w 608133"/>
                <a:gd name="connsiteY468" fmla="*/ 51676 h 606580"/>
                <a:gd name="connsiteX469" fmla="*/ 184520 w 608133"/>
                <a:gd name="connsiteY469" fmla="*/ 40575 h 606580"/>
                <a:gd name="connsiteX470" fmla="*/ 167142 w 608133"/>
                <a:gd name="connsiteY470" fmla="*/ 40575 h 606580"/>
                <a:gd name="connsiteX471" fmla="*/ 148996 w 608133"/>
                <a:gd name="connsiteY471" fmla="*/ 53972 h 606580"/>
                <a:gd name="connsiteX472" fmla="*/ 165608 w 608133"/>
                <a:gd name="connsiteY472" fmla="*/ 53972 h 606580"/>
                <a:gd name="connsiteX473" fmla="*/ 167142 w 608133"/>
                <a:gd name="connsiteY473" fmla="*/ 58693 h 606580"/>
                <a:gd name="connsiteX474" fmla="*/ 162797 w 608133"/>
                <a:gd name="connsiteY474" fmla="*/ 62776 h 606580"/>
                <a:gd name="connsiteX475" fmla="*/ 181198 w 608133"/>
                <a:gd name="connsiteY475" fmla="*/ 63287 h 606580"/>
                <a:gd name="connsiteX476" fmla="*/ 184009 w 608133"/>
                <a:gd name="connsiteY476" fmla="*/ 69794 h 606580"/>
                <a:gd name="connsiteX477" fmla="*/ 163308 w 608133"/>
                <a:gd name="connsiteY477" fmla="*/ 69028 h 606580"/>
                <a:gd name="connsiteX478" fmla="*/ 162286 w 608133"/>
                <a:gd name="connsiteY478" fmla="*/ 64052 h 606580"/>
                <a:gd name="connsiteX479" fmla="*/ 149252 w 608133"/>
                <a:gd name="connsiteY479" fmla="*/ 61245 h 606580"/>
                <a:gd name="connsiteX480" fmla="*/ 142352 w 608133"/>
                <a:gd name="connsiteY480" fmla="*/ 57545 h 606580"/>
                <a:gd name="connsiteX481" fmla="*/ 129445 w 608133"/>
                <a:gd name="connsiteY481" fmla="*/ 57545 h 606580"/>
                <a:gd name="connsiteX482" fmla="*/ 310515 w 608133"/>
                <a:gd name="connsiteY482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</a:cxnLst>
              <a:rect l="l" t="t" r="r" b="b"/>
              <a:pathLst>
                <a:path w="608133" h="606580">
                  <a:moveTo>
                    <a:pt x="353905" y="372216"/>
                  </a:moveTo>
                  <a:lnTo>
                    <a:pt x="357698" y="373425"/>
                  </a:lnTo>
                  <a:lnTo>
                    <a:pt x="354188" y="382408"/>
                  </a:lnTo>
                  <a:cubicBezTo>
                    <a:pt x="348856" y="388184"/>
                    <a:pt x="341448" y="392013"/>
                    <a:pt x="333146" y="392715"/>
                  </a:cubicBezTo>
                  <a:lnTo>
                    <a:pt x="333146" y="400756"/>
                  </a:lnTo>
                  <a:lnTo>
                    <a:pt x="341831" y="400756"/>
                  </a:lnTo>
                  <a:lnTo>
                    <a:pt x="341831" y="406245"/>
                  </a:lnTo>
                  <a:lnTo>
                    <a:pt x="319097" y="406245"/>
                  </a:lnTo>
                  <a:lnTo>
                    <a:pt x="319097" y="400756"/>
                  </a:lnTo>
                  <a:lnTo>
                    <a:pt x="329187" y="400756"/>
                  </a:lnTo>
                  <a:lnTo>
                    <a:pt x="329187" y="392715"/>
                  </a:lnTo>
                  <a:lnTo>
                    <a:pt x="329187" y="390162"/>
                  </a:lnTo>
                  <a:lnTo>
                    <a:pt x="329187" y="388631"/>
                  </a:lnTo>
                  <a:cubicBezTo>
                    <a:pt x="329570" y="388631"/>
                    <a:pt x="330081" y="388758"/>
                    <a:pt x="330464" y="388758"/>
                  </a:cubicBezTo>
                  <a:cubicBezTo>
                    <a:pt x="338255" y="388758"/>
                    <a:pt x="345344" y="385567"/>
                    <a:pt x="350484" y="380430"/>
                  </a:cubicBezTo>
                  <a:close/>
                  <a:moveTo>
                    <a:pt x="154231" y="365050"/>
                  </a:moveTo>
                  <a:lnTo>
                    <a:pt x="154668" y="366964"/>
                  </a:lnTo>
                  <a:lnTo>
                    <a:pt x="155372" y="370090"/>
                  </a:lnTo>
                  <a:lnTo>
                    <a:pt x="153754" y="367178"/>
                  </a:lnTo>
                  <a:lnTo>
                    <a:pt x="153213" y="366194"/>
                  </a:lnTo>
                  <a:close/>
                  <a:moveTo>
                    <a:pt x="154228" y="365035"/>
                  </a:moveTo>
                  <a:lnTo>
                    <a:pt x="153198" y="366178"/>
                  </a:lnTo>
                  <a:lnTo>
                    <a:pt x="153754" y="367178"/>
                  </a:lnTo>
                  <a:lnTo>
                    <a:pt x="155385" y="370149"/>
                  </a:lnTo>
                  <a:lnTo>
                    <a:pt x="155372" y="370090"/>
                  </a:lnTo>
                  <a:lnTo>
                    <a:pt x="155386" y="370116"/>
                  </a:lnTo>
                  <a:lnTo>
                    <a:pt x="154668" y="366964"/>
                  </a:lnTo>
                  <a:lnTo>
                    <a:pt x="154235" y="365045"/>
                  </a:lnTo>
                  <a:lnTo>
                    <a:pt x="154231" y="365050"/>
                  </a:lnTo>
                  <a:close/>
                  <a:moveTo>
                    <a:pt x="129357" y="298669"/>
                  </a:moveTo>
                  <a:lnTo>
                    <a:pt x="136291" y="312738"/>
                  </a:lnTo>
                  <a:lnTo>
                    <a:pt x="136471" y="313109"/>
                  </a:lnTo>
                  <a:lnTo>
                    <a:pt x="133402" y="312982"/>
                  </a:lnTo>
                  <a:lnTo>
                    <a:pt x="127529" y="313873"/>
                  </a:lnTo>
                  <a:lnTo>
                    <a:pt x="127529" y="300738"/>
                  </a:lnTo>
                  <a:close/>
                  <a:moveTo>
                    <a:pt x="129305" y="298562"/>
                  </a:moveTo>
                  <a:lnTo>
                    <a:pt x="127512" y="300731"/>
                  </a:lnTo>
                  <a:lnTo>
                    <a:pt x="127512" y="313875"/>
                  </a:lnTo>
                  <a:lnTo>
                    <a:pt x="127529" y="313873"/>
                  </a:lnTo>
                  <a:lnTo>
                    <a:pt x="127529" y="313880"/>
                  </a:lnTo>
                  <a:lnTo>
                    <a:pt x="133407" y="312987"/>
                  </a:lnTo>
                  <a:lnTo>
                    <a:pt x="136473" y="313115"/>
                  </a:lnTo>
                  <a:lnTo>
                    <a:pt x="136471" y="313109"/>
                  </a:lnTo>
                  <a:lnTo>
                    <a:pt x="136474" y="313109"/>
                  </a:lnTo>
                  <a:lnTo>
                    <a:pt x="136291" y="312738"/>
                  </a:lnTo>
                  <a:lnTo>
                    <a:pt x="129445" y="298569"/>
                  </a:lnTo>
                  <a:lnTo>
                    <a:pt x="129357" y="298669"/>
                  </a:lnTo>
                  <a:close/>
                  <a:moveTo>
                    <a:pt x="70350" y="249152"/>
                  </a:moveTo>
                  <a:lnTo>
                    <a:pt x="73599" y="253747"/>
                  </a:lnTo>
                  <a:lnTo>
                    <a:pt x="73003" y="254932"/>
                  </a:lnTo>
                  <a:lnTo>
                    <a:pt x="69753" y="254932"/>
                  </a:lnTo>
                  <a:lnTo>
                    <a:pt x="68611" y="254900"/>
                  </a:lnTo>
                  <a:lnTo>
                    <a:pt x="67343" y="250596"/>
                  </a:lnTo>
                  <a:lnTo>
                    <a:pt x="67374" y="250579"/>
                  </a:lnTo>
                  <a:close/>
                  <a:moveTo>
                    <a:pt x="12543" y="235433"/>
                  </a:moveTo>
                  <a:lnTo>
                    <a:pt x="14960" y="247257"/>
                  </a:lnTo>
                  <a:lnTo>
                    <a:pt x="20187" y="255668"/>
                  </a:lnTo>
                  <a:lnTo>
                    <a:pt x="23757" y="259618"/>
                  </a:lnTo>
                  <a:lnTo>
                    <a:pt x="30131" y="262039"/>
                  </a:lnTo>
                  <a:lnTo>
                    <a:pt x="24139" y="269048"/>
                  </a:lnTo>
                  <a:lnTo>
                    <a:pt x="12537" y="270195"/>
                  </a:lnTo>
                  <a:lnTo>
                    <a:pt x="3740" y="270195"/>
                  </a:lnTo>
                  <a:lnTo>
                    <a:pt x="4760" y="260001"/>
                  </a:lnTo>
                  <a:lnTo>
                    <a:pt x="10311" y="258832"/>
                  </a:lnTo>
                  <a:lnTo>
                    <a:pt x="12012" y="258505"/>
                  </a:lnTo>
                  <a:lnTo>
                    <a:pt x="12008" y="258475"/>
                  </a:lnTo>
                  <a:lnTo>
                    <a:pt x="12027" y="258471"/>
                  </a:lnTo>
                  <a:lnTo>
                    <a:pt x="11390" y="253756"/>
                  </a:lnTo>
                  <a:lnTo>
                    <a:pt x="11386" y="253754"/>
                  </a:lnTo>
                  <a:lnTo>
                    <a:pt x="11373" y="253656"/>
                  </a:lnTo>
                  <a:lnTo>
                    <a:pt x="7285" y="251138"/>
                  </a:lnTo>
                  <a:lnTo>
                    <a:pt x="5398" y="249933"/>
                  </a:lnTo>
                  <a:lnTo>
                    <a:pt x="4888" y="249679"/>
                  </a:lnTo>
                  <a:cubicBezTo>
                    <a:pt x="5653" y="245218"/>
                    <a:pt x="6545" y="240758"/>
                    <a:pt x="7565" y="236426"/>
                  </a:cubicBezTo>
                  <a:lnTo>
                    <a:pt x="8330" y="236298"/>
                  </a:lnTo>
                  <a:lnTo>
                    <a:pt x="8443" y="236274"/>
                  </a:lnTo>
                  <a:lnTo>
                    <a:pt x="8434" y="236304"/>
                  </a:lnTo>
                  <a:close/>
                  <a:moveTo>
                    <a:pt x="606846" y="233360"/>
                  </a:moveTo>
                  <a:cubicBezTo>
                    <a:pt x="607361" y="235011"/>
                    <a:pt x="607747" y="236663"/>
                    <a:pt x="608133" y="238441"/>
                  </a:cubicBezTo>
                  <a:lnTo>
                    <a:pt x="605945" y="234376"/>
                  </a:lnTo>
                  <a:close/>
                  <a:moveTo>
                    <a:pt x="204076" y="166111"/>
                  </a:moveTo>
                  <a:lnTo>
                    <a:pt x="204076" y="171954"/>
                  </a:lnTo>
                  <a:lnTo>
                    <a:pt x="199732" y="176272"/>
                  </a:lnTo>
                  <a:lnTo>
                    <a:pt x="189892" y="176272"/>
                  </a:lnTo>
                  <a:lnTo>
                    <a:pt x="191426" y="169668"/>
                  </a:lnTo>
                  <a:lnTo>
                    <a:pt x="196026" y="169286"/>
                  </a:lnTo>
                  <a:lnTo>
                    <a:pt x="197048" y="167000"/>
                  </a:lnTo>
                  <a:close/>
                  <a:moveTo>
                    <a:pt x="581533" y="165335"/>
                  </a:moveTo>
                  <a:cubicBezTo>
                    <a:pt x="584078" y="170193"/>
                    <a:pt x="586495" y="175178"/>
                    <a:pt x="588657" y="180163"/>
                  </a:cubicBezTo>
                  <a:lnTo>
                    <a:pt x="585604" y="180035"/>
                  </a:lnTo>
                  <a:lnTo>
                    <a:pt x="579625" y="180930"/>
                  </a:lnTo>
                  <a:lnTo>
                    <a:pt x="579625" y="167380"/>
                  </a:lnTo>
                  <a:close/>
                  <a:moveTo>
                    <a:pt x="208944" y="160607"/>
                  </a:moveTo>
                  <a:lnTo>
                    <a:pt x="209708" y="160607"/>
                  </a:lnTo>
                  <a:lnTo>
                    <a:pt x="221293" y="164052"/>
                  </a:lnTo>
                  <a:lnTo>
                    <a:pt x="221293" y="169922"/>
                  </a:lnTo>
                  <a:lnTo>
                    <a:pt x="211618" y="169922"/>
                  </a:lnTo>
                  <a:lnTo>
                    <a:pt x="208944" y="166094"/>
                  </a:lnTo>
                  <a:close/>
                  <a:moveTo>
                    <a:pt x="179788" y="153974"/>
                  </a:moveTo>
                  <a:lnTo>
                    <a:pt x="189892" y="153974"/>
                  </a:lnTo>
                  <a:lnTo>
                    <a:pt x="176846" y="171968"/>
                  </a:lnTo>
                  <a:lnTo>
                    <a:pt x="171474" y="169161"/>
                  </a:lnTo>
                  <a:lnTo>
                    <a:pt x="172625" y="161504"/>
                  </a:lnTo>
                  <a:close/>
                  <a:moveTo>
                    <a:pt x="196031" y="153974"/>
                  </a:moveTo>
                  <a:lnTo>
                    <a:pt x="206334" y="153974"/>
                  </a:lnTo>
                  <a:lnTo>
                    <a:pt x="206334" y="159972"/>
                  </a:lnTo>
                  <a:lnTo>
                    <a:pt x="201747" y="162936"/>
                  </a:lnTo>
                  <a:lnTo>
                    <a:pt x="196031" y="164065"/>
                  </a:lnTo>
                  <a:close/>
                  <a:moveTo>
                    <a:pt x="215085" y="152986"/>
                  </a:moveTo>
                  <a:lnTo>
                    <a:pt x="219811" y="155921"/>
                  </a:lnTo>
                  <a:lnTo>
                    <a:pt x="216107" y="158984"/>
                  </a:lnTo>
                  <a:lnTo>
                    <a:pt x="212402" y="155921"/>
                  </a:lnTo>
                  <a:close/>
                  <a:moveTo>
                    <a:pt x="201253" y="144306"/>
                  </a:moveTo>
                  <a:lnTo>
                    <a:pt x="207533" y="150044"/>
                  </a:lnTo>
                  <a:lnTo>
                    <a:pt x="201253" y="151574"/>
                  </a:lnTo>
                  <a:close/>
                  <a:moveTo>
                    <a:pt x="48012" y="142895"/>
                  </a:moveTo>
                  <a:lnTo>
                    <a:pt x="48267" y="146335"/>
                  </a:lnTo>
                  <a:lnTo>
                    <a:pt x="39587" y="156655"/>
                  </a:lnTo>
                  <a:cubicBezTo>
                    <a:pt x="42268" y="151941"/>
                    <a:pt x="45076" y="147354"/>
                    <a:pt x="48012" y="142895"/>
                  </a:cubicBezTo>
                  <a:close/>
                  <a:moveTo>
                    <a:pt x="183223" y="141625"/>
                  </a:moveTo>
                  <a:lnTo>
                    <a:pt x="195249" y="141625"/>
                  </a:lnTo>
                  <a:lnTo>
                    <a:pt x="195249" y="145325"/>
                  </a:lnTo>
                  <a:lnTo>
                    <a:pt x="197936" y="145325"/>
                  </a:lnTo>
                  <a:lnTo>
                    <a:pt x="197936" y="151575"/>
                  </a:lnTo>
                  <a:lnTo>
                    <a:pt x="179512" y="151575"/>
                  </a:lnTo>
                  <a:lnTo>
                    <a:pt x="172603" y="149662"/>
                  </a:lnTo>
                  <a:lnTo>
                    <a:pt x="174394" y="145325"/>
                  </a:lnTo>
                  <a:close/>
                  <a:moveTo>
                    <a:pt x="163284" y="118762"/>
                  </a:moveTo>
                  <a:lnTo>
                    <a:pt x="170557" y="120418"/>
                  </a:lnTo>
                  <a:lnTo>
                    <a:pt x="168005" y="130101"/>
                  </a:lnTo>
                  <a:lnTo>
                    <a:pt x="160221" y="132522"/>
                  </a:lnTo>
                  <a:lnTo>
                    <a:pt x="155244" y="122584"/>
                  </a:lnTo>
                  <a:close/>
                  <a:moveTo>
                    <a:pt x="531175" y="94910"/>
                  </a:moveTo>
                  <a:cubicBezTo>
                    <a:pt x="536417" y="100396"/>
                    <a:pt x="541530" y="106136"/>
                    <a:pt x="546388" y="112005"/>
                  </a:cubicBezTo>
                  <a:lnTo>
                    <a:pt x="540380" y="120807"/>
                  </a:lnTo>
                  <a:lnTo>
                    <a:pt x="519286" y="120679"/>
                  </a:lnTo>
                  <a:lnTo>
                    <a:pt x="517880" y="116342"/>
                  </a:lnTo>
                  <a:lnTo>
                    <a:pt x="531175" y="109708"/>
                  </a:lnTo>
                  <a:close/>
                  <a:moveTo>
                    <a:pt x="144924" y="86584"/>
                  </a:moveTo>
                  <a:cubicBezTo>
                    <a:pt x="145436" y="86584"/>
                    <a:pt x="144924" y="93238"/>
                    <a:pt x="144924" y="93238"/>
                  </a:cubicBezTo>
                  <a:lnTo>
                    <a:pt x="129693" y="94134"/>
                  </a:lnTo>
                  <a:lnTo>
                    <a:pt x="126877" y="90807"/>
                  </a:lnTo>
                  <a:lnTo>
                    <a:pt x="137629" y="87736"/>
                  </a:lnTo>
                  <a:cubicBezTo>
                    <a:pt x="137629" y="87736"/>
                    <a:pt x="144284" y="86584"/>
                    <a:pt x="144924" y="86584"/>
                  </a:cubicBezTo>
                  <a:close/>
                  <a:moveTo>
                    <a:pt x="134155" y="70142"/>
                  </a:moveTo>
                  <a:lnTo>
                    <a:pt x="145154" y="70142"/>
                  </a:lnTo>
                  <a:lnTo>
                    <a:pt x="145154" y="74879"/>
                  </a:lnTo>
                  <a:lnTo>
                    <a:pt x="141957" y="79104"/>
                  </a:lnTo>
                  <a:lnTo>
                    <a:pt x="126736" y="79104"/>
                  </a:lnTo>
                  <a:lnTo>
                    <a:pt x="126736" y="72959"/>
                  </a:lnTo>
                  <a:lnTo>
                    <a:pt x="126736" y="72447"/>
                  </a:lnTo>
                  <a:lnTo>
                    <a:pt x="133515" y="72447"/>
                  </a:lnTo>
                  <a:close/>
                  <a:moveTo>
                    <a:pt x="310515" y="0"/>
                  </a:moveTo>
                  <a:cubicBezTo>
                    <a:pt x="322144" y="0"/>
                    <a:pt x="333772" y="766"/>
                    <a:pt x="345017" y="2042"/>
                  </a:cubicBezTo>
                  <a:cubicBezTo>
                    <a:pt x="350895" y="2680"/>
                    <a:pt x="356645" y="3318"/>
                    <a:pt x="362268" y="4338"/>
                  </a:cubicBezTo>
                  <a:cubicBezTo>
                    <a:pt x="363546" y="4593"/>
                    <a:pt x="364696" y="4849"/>
                    <a:pt x="365973" y="5104"/>
                  </a:cubicBezTo>
                  <a:cubicBezTo>
                    <a:pt x="420793" y="15439"/>
                    <a:pt x="470373" y="40320"/>
                    <a:pt x="510625" y="75408"/>
                  </a:cubicBezTo>
                  <a:lnTo>
                    <a:pt x="507047" y="81788"/>
                  </a:lnTo>
                  <a:lnTo>
                    <a:pt x="492863" y="87274"/>
                  </a:lnTo>
                  <a:lnTo>
                    <a:pt x="486857" y="93654"/>
                  </a:lnTo>
                  <a:lnTo>
                    <a:pt x="488263" y="101182"/>
                  </a:lnTo>
                  <a:lnTo>
                    <a:pt x="495546" y="102203"/>
                  </a:lnTo>
                  <a:lnTo>
                    <a:pt x="500019" y="113048"/>
                  </a:lnTo>
                  <a:lnTo>
                    <a:pt x="512542" y="108072"/>
                  </a:lnTo>
                  <a:lnTo>
                    <a:pt x="514714" y="122618"/>
                  </a:lnTo>
                  <a:lnTo>
                    <a:pt x="510880" y="122618"/>
                  </a:lnTo>
                  <a:lnTo>
                    <a:pt x="500530" y="121086"/>
                  </a:lnTo>
                  <a:lnTo>
                    <a:pt x="489029" y="123000"/>
                  </a:lnTo>
                  <a:lnTo>
                    <a:pt x="477912" y="138439"/>
                  </a:lnTo>
                  <a:lnTo>
                    <a:pt x="461939" y="140991"/>
                  </a:lnTo>
                  <a:lnTo>
                    <a:pt x="459639" y="154388"/>
                  </a:lnTo>
                  <a:lnTo>
                    <a:pt x="466412" y="155920"/>
                  </a:lnTo>
                  <a:lnTo>
                    <a:pt x="464495" y="164596"/>
                  </a:lnTo>
                  <a:lnTo>
                    <a:pt x="448650" y="161406"/>
                  </a:lnTo>
                  <a:lnTo>
                    <a:pt x="434210" y="164596"/>
                  </a:lnTo>
                  <a:lnTo>
                    <a:pt x="431143" y="172507"/>
                  </a:lnTo>
                  <a:lnTo>
                    <a:pt x="433571" y="189221"/>
                  </a:lnTo>
                  <a:lnTo>
                    <a:pt x="442133" y="193177"/>
                  </a:lnTo>
                  <a:lnTo>
                    <a:pt x="456444" y="193049"/>
                  </a:lnTo>
                  <a:lnTo>
                    <a:pt x="466028" y="192284"/>
                  </a:lnTo>
                  <a:lnTo>
                    <a:pt x="468967" y="184628"/>
                  </a:lnTo>
                  <a:lnTo>
                    <a:pt x="484046" y="165362"/>
                  </a:lnTo>
                  <a:lnTo>
                    <a:pt x="493885" y="167403"/>
                  </a:lnTo>
                  <a:lnTo>
                    <a:pt x="503724" y="158727"/>
                  </a:lnTo>
                  <a:lnTo>
                    <a:pt x="505513" y="165489"/>
                  </a:lnTo>
                  <a:lnTo>
                    <a:pt x="529537" y="181438"/>
                  </a:lnTo>
                  <a:lnTo>
                    <a:pt x="526598" y="185394"/>
                  </a:lnTo>
                  <a:lnTo>
                    <a:pt x="515736" y="184756"/>
                  </a:lnTo>
                  <a:lnTo>
                    <a:pt x="519953" y="190625"/>
                  </a:lnTo>
                  <a:lnTo>
                    <a:pt x="526598" y="192029"/>
                  </a:lnTo>
                  <a:lnTo>
                    <a:pt x="534393" y="188839"/>
                  </a:lnTo>
                  <a:lnTo>
                    <a:pt x="534265" y="179524"/>
                  </a:lnTo>
                  <a:lnTo>
                    <a:pt x="537715" y="177866"/>
                  </a:lnTo>
                  <a:lnTo>
                    <a:pt x="534904" y="174931"/>
                  </a:lnTo>
                  <a:lnTo>
                    <a:pt x="518931" y="166127"/>
                  </a:lnTo>
                  <a:lnTo>
                    <a:pt x="514714" y="154388"/>
                  </a:lnTo>
                  <a:lnTo>
                    <a:pt x="528003" y="154388"/>
                  </a:lnTo>
                  <a:lnTo>
                    <a:pt x="532220" y="158599"/>
                  </a:lnTo>
                  <a:lnTo>
                    <a:pt x="543721" y="168296"/>
                  </a:lnTo>
                  <a:lnTo>
                    <a:pt x="544232" y="180162"/>
                  </a:lnTo>
                  <a:lnTo>
                    <a:pt x="556116" y="192539"/>
                  </a:lnTo>
                  <a:lnTo>
                    <a:pt x="560588" y="175441"/>
                  </a:lnTo>
                  <a:lnTo>
                    <a:pt x="568766" y="171103"/>
                  </a:lnTo>
                  <a:lnTo>
                    <a:pt x="570300" y="185011"/>
                  </a:lnTo>
                  <a:lnTo>
                    <a:pt x="578350" y="193815"/>
                  </a:lnTo>
                  <a:lnTo>
                    <a:pt x="594323" y="193432"/>
                  </a:lnTo>
                  <a:cubicBezTo>
                    <a:pt x="597518" y="201343"/>
                    <a:pt x="600201" y="209381"/>
                    <a:pt x="602629" y="217547"/>
                  </a:cubicBezTo>
                  <a:lnTo>
                    <a:pt x="600968" y="219078"/>
                  </a:lnTo>
                  <a:lnTo>
                    <a:pt x="576434" y="219078"/>
                  </a:lnTo>
                  <a:lnTo>
                    <a:pt x="561483" y="208105"/>
                  </a:lnTo>
                  <a:lnTo>
                    <a:pt x="545765" y="209636"/>
                  </a:lnTo>
                  <a:lnTo>
                    <a:pt x="545765" y="219078"/>
                  </a:lnTo>
                  <a:lnTo>
                    <a:pt x="540782" y="219078"/>
                  </a:lnTo>
                  <a:lnTo>
                    <a:pt x="535415" y="215251"/>
                  </a:lnTo>
                  <a:lnTo>
                    <a:pt x="508197" y="208488"/>
                  </a:lnTo>
                  <a:lnTo>
                    <a:pt x="508197" y="191008"/>
                  </a:lnTo>
                  <a:lnTo>
                    <a:pt x="473567" y="193687"/>
                  </a:lnTo>
                  <a:lnTo>
                    <a:pt x="462961" y="199429"/>
                  </a:lnTo>
                  <a:lnTo>
                    <a:pt x="449161" y="199429"/>
                  </a:lnTo>
                  <a:lnTo>
                    <a:pt x="442516" y="198791"/>
                  </a:lnTo>
                  <a:lnTo>
                    <a:pt x="425904" y="207850"/>
                  </a:lnTo>
                  <a:lnTo>
                    <a:pt x="425904" y="224948"/>
                  </a:lnTo>
                  <a:lnTo>
                    <a:pt x="391914" y="249190"/>
                  </a:lnTo>
                  <a:lnTo>
                    <a:pt x="394725" y="259526"/>
                  </a:lnTo>
                  <a:lnTo>
                    <a:pt x="401625" y="259526"/>
                  </a:lnTo>
                  <a:lnTo>
                    <a:pt x="399836" y="269350"/>
                  </a:lnTo>
                  <a:lnTo>
                    <a:pt x="394853" y="271136"/>
                  </a:lnTo>
                  <a:lnTo>
                    <a:pt x="394725" y="296910"/>
                  </a:lnTo>
                  <a:lnTo>
                    <a:pt x="423987" y="329957"/>
                  </a:lnTo>
                  <a:lnTo>
                    <a:pt x="436893" y="329957"/>
                  </a:lnTo>
                  <a:lnTo>
                    <a:pt x="437660" y="327916"/>
                  </a:lnTo>
                  <a:lnTo>
                    <a:pt x="460661" y="327916"/>
                  </a:lnTo>
                  <a:lnTo>
                    <a:pt x="467306" y="321791"/>
                  </a:lnTo>
                  <a:lnTo>
                    <a:pt x="480340" y="321791"/>
                  </a:lnTo>
                  <a:lnTo>
                    <a:pt x="487496" y="328936"/>
                  </a:lnTo>
                  <a:lnTo>
                    <a:pt x="506919" y="330850"/>
                  </a:lnTo>
                  <a:lnTo>
                    <a:pt x="504363" y="356369"/>
                  </a:lnTo>
                  <a:lnTo>
                    <a:pt x="525959" y="394009"/>
                  </a:lnTo>
                  <a:lnTo>
                    <a:pt x="514586" y="415445"/>
                  </a:lnTo>
                  <a:lnTo>
                    <a:pt x="515353" y="425525"/>
                  </a:lnTo>
                  <a:lnTo>
                    <a:pt x="524298" y="434329"/>
                  </a:lnTo>
                  <a:lnTo>
                    <a:pt x="524298" y="458571"/>
                  </a:lnTo>
                  <a:lnTo>
                    <a:pt x="536054" y="474265"/>
                  </a:lnTo>
                  <a:lnTo>
                    <a:pt x="536054" y="494425"/>
                  </a:lnTo>
                  <a:lnTo>
                    <a:pt x="546149" y="494425"/>
                  </a:lnTo>
                  <a:cubicBezTo>
                    <a:pt x="489668" y="562815"/>
                    <a:pt x="403670" y="606580"/>
                    <a:pt x="307576" y="606580"/>
                  </a:cubicBezTo>
                  <a:cubicBezTo>
                    <a:pt x="138518" y="606580"/>
                    <a:pt x="894" y="471331"/>
                    <a:pt x="0" y="304694"/>
                  </a:cubicBezTo>
                  <a:cubicBezTo>
                    <a:pt x="128" y="285937"/>
                    <a:pt x="1917" y="267691"/>
                    <a:pt x="5367" y="249956"/>
                  </a:cubicBezTo>
                  <a:lnTo>
                    <a:pt x="7285" y="251138"/>
                  </a:lnTo>
                  <a:lnTo>
                    <a:pt x="11386" y="253754"/>
                  </a:lnTo>
                  <a:lnTo>
                    <a:pt x="12008" y="258475"/>
                  </a:lnTo>
                  <a:lnTo>
                    <a:pt x="10311" y="258832"/>
                  </a:lnTo>
                  <a:lnTo>
                    <a:pt x="4728" y="259908"/>
                  </a:lnTo>
                  <a:lnTo>
                    <a:pt x="3705" y="270243"/>
                  </a:lnTo>
                  <a:lnTo>
                    <a:pt x="12651" y="270243"/>
                  </a:lnTo>
                  <a:lnTo>
                    <a:pt x="24279" y="269095"/>
                  </a:lnTo>
                  <a:lnTo>
                    <a:pt x="30285" y="262077"/>
                  </a:lnTo>
                  <a:lnTo>
                    <a:pt x="23896" y="259653"/>
                  </a:lnTo>
                  <a:lnTo>
                    <a:pt x="20446" y="255570"/>
                  </a:lnTo>
                  <a:lnTo>
                    <a:pt x="15079" y="247277"/>
                  </a:lnTo>
                  <a:lnTo>
                    <a:pt x="12651" y="235410"/>
                  </a:lnTo>
                  <a:lnTo>
                    <a:pt x="12543" y="235433"/>
                  </a:lnTo>
                  <a:lnTo>
                    <a:pt x="12537" y="235406"/>
                  </a:lnTo>
                  <a:lnTo>
                    <a:pt x="8443" y="236274"/>
                  </a:lnTo>
                  <a:lnTo>
                    <a:pt x="24663" y="186925"/>
                  </a:lnTo>
                  <a:lnTo>
                    <a:pt x="24663" y="201470"/>
                  </a:lnTo>
                  <a:lnTo>
                    <a:pt x="37441" y="207595"/>
                  </a:lnTo>
                  <a:lnTo>
                    <a:pt x="37441" y="231583"/>
                  </a:lnTo>
                  <a:lnTo>
                    <a:pt x="49708" y="252253"/>
                  </a:lnTo>
                  <a:lnTo>
                    <a:pt x="59675" y="253784"/>
                  </a:lnTo>
                  <a:lnTo>
                    <a:pt x="60953" y="246639"/>
                  </a:lnTo>
                  <a:lnTo>
                    <a:pt x="49197" y="228775"/>
                  </a:lnTo>
                  <a:lnTo>
                    <a:pt x="46897" y="211295"/>
                  </a:lnTo>
                  <a:lnTo>
                    <a:pt x="53797" y="211295"/>
                  </a:lnTo>
                  <a:lnTo>
                    <a:pt x="56736" y="229286"/>
                  </a:lnTo>
                  <a:lnTo>
                    <a:pt x="70537" y="249063"/>
                  </a:lnTo>
                  <a:lnTo>
                    <a:pt x="70350" y="249152"/>
                  </a:lnTo>
                  <a:lnTo>
                    <a:pt x="70260" y="249025"/>
                  </a:lnTo>
                  <a:lnTo>
                    <a:pt x="67374" y="250579"/>
                  </a:lnTo>
                  <a:lnTo>
                    <a:pt x="67342" y="250594"/>
                  </a:lnTo>
                  <a:lnTo>
                    <a:pt x="67343" y="250596"/>
                  </a:lnTo>
                  <a:lnTo>
                    <a:pt x="67178" y="250684"/>
                  </a:lnTo>
                  <a:lnTo>
                    <a:pt x="68462" y="254896"/>
                  </a:lnTo>
                  <a:lnTo>
                    <a:pt x="68611" y="254900"/>
                  </a:lnTo>
                  <a:lnTo>
                    <a:pt x="68620" y="254932"/>
                  </a:lnTo>
                  <a:lnTo>
                    <a:pt x="69753" y="254932"/>
                  </a:lnTo>
                  <a:lnTo>
                    <a:pt x="72957" y="255023"/>
                  </a:lnTo>
                  <a:lnTo>
                    <a:pt x="73003" y="254932"/>
                  </a:lnTo>
                  <a:lnTo>
                    <a:pt x="73093" y="254932"/>
                  </a:lnTo>
                  <a:lnTo>
                    <a:pt x="69387" y="261695"/>
                  </a:lnTo>
                  <a:lnTo>
                    <a:pt x="80121" y="277899"/>
                  </a:lnTo>
                  <a:lnTo>
                    <a:pt x="106955" y="284534"/>
                  </a:lnTo>
                  <a:lnTo>
                    <a:pt x="106955" y="280196"/>
                  </a:lnTo>
                  <a:lnTo>
                    <a:pt x="117689" y="281727"/>
                  </a:lnTo>
                  <a:lnTo>
                    <a:pt x="116667" y="289255"/>
                  </a:lnTo>
                  <a:lnTo>
                    <a:pt x="125101" y="290786"/>
                  </a:lnTo>
                  <a:lnTo>
                    <a:pt x="138135" y="294358"/>
                  </a:lnTo>
                  <a:lnTo>
                    <a:pt x="156536" y="315029"/>
                  </a:lnTo>
                  <a:lnTo>
                    <a:pt x="180048" y="316815"/>
                  </a:lnTo>
                  <a:lnTo>
                    <a:pt x="182348" y="335699"/>
                  </a:lnTo>
                  <a:lnTo>
                    <a:pt x="166247" y="346799"/>
                  </a:lnTo>
                  <a:lnTo>
                    <a:pt x="165480" y="363769"/>
                  </a:lnTo>
                  <a:lnTo>
                    <a:pt x="163180" y="374104"/>
                  </a:lnTo>
                  <a:lnTo>
                    <a:pt x="186437" y="402813"/>
                  </a:lnTo>
                  <a:lnTo>
                    <a:pt x="188226" y="412638"/>
                  </a:lnTo>
                  <a:cubicBezTo>
                    <a:pt x="188226" y="412638"/>
                    <a:pt x="196660" y="414934"/>
                    <a:pt x="197682" y="414934"/>
                  </a:cubicBezTo>
                  <a:cubicBezTo>
                    <a:pt x="198704" y="414934"/>
                    <a:pt x="216722" y="428332"/>
                    <a:pt x="216722" y="428332"/>
                  </a:cubicBezTo>
                  <a:lnTo>
                    <a:pt x="216722" y="480262"/>
                  </a:lnTo>
                  <a:lnTo>
                    <a:pt x="222983" y="482049"/>
                  </a:lnTo>
                  <a:lnTo>
                    <a:pt x="218639" y="506036"/>
                  </a:lnTo>
                  <a:lnTo>
                    <a:pt x="229372" y="520199"/>
                  </a:lnTo>
                  <a:lnTo>
                    <a:pt x="227456" y="543932"/>
                  </a:lnTo>
                  <a:lnTo>
                    <a:pt x="241640" y="568557"/>
                  </a:lnTo>
                  <a:lnTo>
                    <a:pt x="259785" y="584251"/>
                  </a:lnTo>
                  <a:lnTo>
                    <a:pt x="278058" y="584506"/>
                  </a:lnTo>
                  <a:lnTo>
                    <a:pt x="279847" y="578765"/>
                  </a:lnTo>
                  <a:lnTo>
                    <a:pt x="266430" y="567536"/>
                  </a:lnTo>
                  <a:lnTo>
                    <a:pt x="267196" y="562050"/>
                  </a:lnTo>
                  <a:lnTo>
                    <a:pt x="269624" y="555287"/>
                  </a:lnTo>
                  <a:lnTo>
                    <a:pt x="270135" y="548270"/>
                  </a:lnTo>
                  <a:lnTo>
                    <a:pt x="261063" y="548015"/>
                  </a:lnTo>
                  <a:lnTo>
                    <a:pt x="256463" y="542273"/>
                  </a:lnTo>
                  <a:lnTo>
                    <a:pt x="264002" y="535128"/>
                  </a:lnTo>
                  <a:lnTo>
                    <a:pt x="265024" y="529769"/>
                  </a:lnTo>
                  <a:lnTo>
                    <a:pt x="256590" y="527344"/>
                  </a:lnTo>
                  <a:lnTo>
                    <a:pt x="257102" y="522241"/>
                  </a:lnTo>
                  <a:lnTo>
                    <a:pt x="269113" y="520454"/>
                  </a:lnTo>
                  <a:lnTo>
                    <a:pt x="287386" y="511778"/>
                  </a:lnTo>
                  <a:lnTo>
                    <a:pt x="293520" y="500677"/>
                  </a:lnTo>
                  <a:lnTo>
                    <a:pt x="312688" y="476562"/>
                  </a:lnTo>
                  <a:lnTo>
                    <a:pt x="308343" y="457551"/>
                  </a:lnTo>
                  <a:lnTo>
                    <a:pt x="314221" y="447471"/>
                  </a:lnTo>
                  <a:lnTo>
                    <a:pt x="331855" y="447981"/>
                  </a:lnTo>
                  <a:lnTo>
                    <a:pt x="343739" y="438667"/>
                  </a:lnTo>
                  <a:lnTo>
                    <a:pt x="347573" y="402175"/>
                  </a:lnTo>
                  <a:lnTo>
                    <a:pt x="360734" y="385715"/>
                  </a:lnTo>
                  <a:lnTo>
                    <a:pt x="363034" y="375125"/>
                  </a:lnTo>
                  <a:lnTo>
                    <a:pt x="357698" y="373425"/>
                  </a:lnTo>
                  <a:lnTo>
                    <a:pt x="362777" y="360422"/>
                  </a:lnTo>
                  <a:cubicBezTo>
                    <a:pt x="362777" y="342680"/>
                    <a:pt x="348345" y="328129"/>
                    <a:pt x="330464" y="328129"/>
                  </a:cubicBezTo>
                  <a:cubicBezTo>
                    <a:pt x="329826" y="328129"/>
                    <a:pt x="329187" y="328129"/>
                    <a:pt x="328421" y="328257"/>
                  </a:cubicBezTo>
                  <a:lnTo>
                    <a:pt x="328421" y="332341"/>
                  </a:lnTo>
                  <a:cubicBezTo>
                    <a:pt x="329187" y="332214"/>
                    <a:pt x="329826" y="332214"/>
                    <a:pt x="330464" y="332214"/>
                  </a:cubicBezTo>
                  <a:cubicBezTo>
                    <a:pt x="346046" y="332214"/>
                    <a:pt x="358818" y="344850"/>
                    <a:pt x="358818" y="360422"/>
                  </a:cubicBezTo>
                  <a:lnTo>
                    <a:pt x="353905" y="372216"/>
                  </a:lnTo>
                  <a:lnTo>
                    <a:pt x="351023" y="371297"/>
                  </a:lnTo>
                  <a:lnTo>
                    <a:pt x="343100" y="358410"/>
                  </a:lnTo>
                  <a:lnTo>
                    <a:pt x="316010" y="358155"/>
                  </a:lnTo>
                  <a:lnTo>
                    <a:pt x="294542" y="350117"/>
                  </a:lnTo>
                  <a:lnTo>
                    <a:pt x="293520" y="334933"/>
                  </a:lnTo>
                  <a:lnTo>
                    <a:pt x="286236" y="322557"/>
                  </a:lnTo>
                  <a:lnTo>
                    <a:pt x="266813" y="322301"/>
                  </a:lnTo>
                  <a:lnTo>
                    <a:pt x="255568" y="304949"/>
                  </a:lnTo>
                  <a:lnTo>
                    <a:pt x="245601" y="300100"/>
                  </a:lnTo>
                  <a:lnTo>
                    <a:pt x="245090" y="305459"/>
                  </a:lnTo>
                  <a:lnTo>
                    <a:pt x="226944" y="306480"/>
                  </a:lnTo>
                  <a:lnTo>
                    <a:pt x="220300" y="297421"/>
                  </a:lnTo>
                  <a:lnTo>
                    <a:pt x="201388" y="293593"/>
                  </a:lnTo>
                  <a:lnTo>
                    <a:pt x="185798" y="311328"/>
                  </a:lnTo>
                  <a:lnTo>
                    <a:pt x="163691" y="307628"/>
                  </a:lnTo>
                  <a:lnTo>
                    <a:pt x="163564" y="307628"/>
                  </a:lnTo>
                  <a:lnTo>
                    <a:pt x="161264" y="307245"/>
                  </a:lnTo>
                  <a:lnTo>
                    <a:pt x="159475" y="279940"/>
                  </a:lnTo>
                  <a:lnTo>
                    <a:pt x="141585" y="277006"/>
                  </a:lnTo>
                  <a:lnTo>
                    <a:pt x="148741" y="263608"/>
                  </a:lnTo>
                  <a:lnTo>
                    <a:pt x="146696" y="255825"/>
                  </a:lnTo>
                  <a:lnTo>
                    <a:pt x="123184" y="271392"/>
                  </a:lnTo>
                  <a:lnTo>
                    <a:pt x="108361" y="269605"/>
                  </a:lnTo>
                  <a:lnTo>
                    <a:pt x="103122" y="258250"/>
                  </a:lnTo>
                  <a:lnTo>
                    <a:pt x="106316" y="246383"/>
                  </a:lnTo>
                  <a:lnTo>
                    <a:pt x="114495" y="231583"/>
                  </a:lnTo>
                  <a:lnTo>
                    <a:pt x="133279" y="222268"/>
                  </a:lnTo>
                  <a:lnTo>
                    <a:pt x="169570" y="222268"/>
                  </a:lnTo>
                  <a:lnTo>
                    <a:pt x="169442" y="233114"/>
                  </a:lnTo>
                  <a:lnTo>
                    <a:pt x="182476" y="239111"/>
                  </a:lnTo>
                  <a:lnTo>
                    <a:pt x="181453" y="220482"/>
                  </a:lnTo>
                  <a:lnTo>
                    <a:pt x="190909" y="211168"/>
                  </a:lnTo>
                  <a:lnTo>
                    <a:pt x="209821" y="198791"/>
                  </a:lnTo>
                  <a:lnTo>
                    <a:pt x="211099" y="190242"/>
                  </a:lnTo>
                  <a:lnTo>
                    <a:pt x="230011" y="170720"/>
                  </a:lnTo>
                  <a:lnTo>
                    <a:pt x="250201" y="159747"/>
                  </a:lnTo>
                  <a:lnTo>
                    <a:pt x="248412" y="158344"/>
                  </a:lnTo>
                  <a:lnTo>
                    <a:pt x="261957" y="145712"/>
                  </a:lnTo>
                  <a:lnTo>
                    <a:pt x="266941" y="146988"/>
                  </a:lnTo>
                  <a:lnTo>
                    <a:pt x="269241" y="149795"/>
                  </a:lnTo>
                  <a:lnTo>
                    <a:pt x="274480" y="144181"/>
                  </a:lnTo>
                  <a:lnTo>
                    <a:pt x="275758" y="143543"/>
                  </a:lnTo>
                  <a:lnTo>
                    <a:pt x="270008" y="142777"/>
                  </a:lnTo>
                  <a:lnTo>
                    <a:pt x="264257" y="140991"/>
                  </a:lnTo>
                  <a:lnTo>
                    <a:pt x="264257" y="135505"/>
                  </a:lnTo>
                  <a:lnTo>
                    <a:pt x="267324" y="132953"/>
                  </a:lnTo>
                  <a:lnTo>
                    <a:pt x="274097" y="132953"/>
                  </a:lnTo>
                  <a:lnTo>
                    <a:pt x="277164" y="134356"/>
                  </a:lnTo>
                  <a:lnTo>
                    <a:pt x="279719" y="139588"/>
                  </a:lnTo>
                  <a:lnTo>
                    <a:pt x="283042" y="139077"/>
                  </a:lnTo>
                  <a:lnTo>
                    <a:pt x="283042" y="138694"/>
                  </a:lnTo>
                  <a:lnTo>
                    <a:pt x="283936" y="138950"/>
                  </a:lnTo>
                  <a:lnTo>
                    <a:pt x="293392" y="137546"/>
                  </a:lnTo>
                  <a:lnTo>
                    <a:pt x="294670" y="132953"/>
                  </a:lnTo>
                  <a:lnTo>
                    <a:pt x="300165" y="134356"/>
                  </a:lnTo>
                  <a:lnTo>
                    <a:pt x="300165" y="139205"/>
                  </a:lnTo>
                  <a:lnTo>
                    <a:pt x="295181" y="142650"/>
                  </a:lnTo>
                  <a:lnTo>
                    <a:pt x="295820" y="148009"/>
                  </a:lnTo>
                  <a:lnTo>
                    <a:pt x="312943" y="153240"/>
                  </a:lnTo>
                  <a:cubicBezTo>
                    <a:pt x="312943" y="153240"/>
                    <a:pt x="312943" y="153368"/>
                    <a:pt x="312943" y="153495"/>
                  </a:cubicBezTo>
                  <a:lnTo>
                    <a:pt x="316904" y="153113"/>
                  </a:lnTo>
                  <a:lnTo>
                    <a:pt x="317160" y="145840"/>
                  </a:lnTo>
                  <a:lnTo>
                    <a:pt x="303615" y="139715"/>
                  </a:lnTo>
                  <a:lnTo>
                    <a:pt x="302848" y="136270"/>
                  </a:lnTo>
                  <a:lnTo>
                    <a:pt x="314093" y="132442"/>
                  </a:lnTo>
                  <a:lnTo>
                    <a:pt x="314604" y="121852"/>
                  </a:lnTo>
                  <a:lnTo>
                    <a:pt x="302848" y="114834"/>
                  </a:lnTo>
                  <a:lnTo>
                    <a:pt x="302081" y="96844"/>
                  </a:lnTo>
                  <a:lnTo>
                    <a:pt x="285981" y="104754"/>
                  </a:lnTo>
                  <a:lnTo>
                    <a:pt x="280103" y="104754"/>
                  </a:lnTo>
                  <a:lnTo>
                    <a:pt x="281636" y="91102"/>
                  </a:lnTo>
                  <a:lnTo>
                    <a:pt x="259785" y="85998"/>
                  </a:lnTo>
                  <a:lnTo>
                    <a:pt x="250712" y="92761"/>
                  </a:lnTo>
                  <a:lnTo>
                    <a:pt x="250712" y="113303"/>
                  </a:lnTo>
                  <a:lnTo>
                    <a:pt x="234356" y="118407"/>
                  </a:lnTo>
                  <a:lnTo>
                    <a:pt x="227839" y="131932"/>
                  </a:lnTo>
                  <a:lnTo>
                    <a:pt x="220683" y="133080"/>
                  </a:lnTo>
                  <a:lnTo>
                    <a:pt x="220683" y="115855"/>
                  </a:lnTo>
                  <a:lnTo>
                    <a:pt x="205349" y="113686"/>
                  </a:lnTo>
                  <a:lnTo>
                    <a:pt x="197682" y="108837"/>
                  </a:lnTo>
                  <a:lnTo>
                    <a:pt x="194743" y="97609"/>
                  </a:lnTo>
                  <a:lnTo>
                    <a:pt x="222089" y="81788"/>
                  </a:lnTo>
                  <a:lnTo>
                    <a:pt x="235506" y="77832"/>
                  </a:lnTo>
                  <a:lnTo>
                    <a:pt x="236912" y="86636"/>
                  </a:lnTo>
                  <a:lnTo>
                    <a:pt x="244323" y="86253"/>
                  </a:lnTo>
                  <a:lnTo>
                    <a:pt x="244962" y="81788"/>
                  </a:lnTo>
                  <a:lnTo>
                    <a:pt x="252757" y="80767"/>
                  </a:lnTo>
                  <a:lnTo>
                    <a:pt x="252885" y="79108"/>
                  </a:lnTo>
                  <a:lnTo>
                    <a:pt x="249562" y="77832"/>
                  </a:lnTo>
                  <a:lnTo>
                    <a:pt x="248796" y="72984"/>
                  </a:lnTo>
                  <a:lnTo>
                    <a:pt x="258379" y="72218"/>
                  </a:lnTo>
                  <a:lnTo>
                    <a:pt x="264130" y="66221"/>
                  </a:lnTo>
                  <a:lnTo>
                    <a:pt x="264513" y="65838"/>
                  </a:lnTo>
                  <a:lnTo>
                    <a:pt x="266302" y="64052"/>
                  </a:lnTo>
                  <a:lnTo>
                    <a:pt x="286492" y="61500"/>
                  </a:lnTo>
                  <a:lnTo>
                    <a:pt x="295437" y="69028"/>
                  </a:lnTo>
                  <a:lnTo>
                    <a:pt x="272052" y="81405"/>
                  </a:lnTo>
                  <a:lnTo>
                    <a:pt x="301826" y="88295"/>
                  </a:lnTo>
                  <a:lnTo>
                    <a:pt x="305659" y="78470"/>
                  </a:lnTo>
                  <a:lnTo>
                    <a:pt x="318693" y="78470"/>
                  </a:lnTo>
                  <a:lnTo>
                    <a:pt x="323294" y="69921"/>
                  </a:lnTo>
                  <a:lnTo>
                    <a:pt x="314093" y="67625"/>
                  </a:lnTo>
                  <a:lnTo>
                    <a:pt x="314093" y="56779"/>
                  </a:lnTo>
                  <a:lnTo>
                    <a:pt x="285214" y="44147"/>
                  </a:lnTo>
                  <a:lnTo>
                    <a:pt x="265280" y="46444"/>
                  </a:lnTo>
                  <a:lnTo>
                    <a:pt x="254035" y="52186"/>
                  </a:lnTo>
                  <a:lnTo>
                    <a:pt x="254801" y="66349"/>
                  </a:lnTo>
                  <a:lnTo>
                    <a:pt x="243045" y="64562"/>
                  </a:lnTo>
                  <a:lnTo>
                    <a:pt x="241256" y="56779"/>
                  </a:lnTo>
                  <a:lnTo>
                    <a:pt x="252501" y="46572"/>
                  </a:lnTo>
                  <a:lnTo>
                    <a:pt x="232056" y="45679"/>
                  </a:lnTo>
                  <a:lnTo>
                    <a:pt x="226178" y="47337"/>
                  </a:lnTo>
                  <a:lnTo>
                    <a:pt x="223622" y="54227"/>
                  </a:lnTo>
                  <a:lnTo>
                    <a:pt x="231289" y="55503"/>
                  </a:lnTo>
                  <a:lnTo>
                    <a:pt x="229756" y="63031"/>
                  </a:lnTo>
                  <a:lnTo>
                    <a:pt x="216722" y="63797"/>
                  </a:lnTo>
                  <a:lnTo>
                    <a:pt x="214677" y="68773"/>
                  </a:lnTo>
                  <a:lnTo>
                    <a:pt x="195765" y="69283"/>
                  </a:lnTo>
                  <a:cubicBezTo>
                    <a:pt x="195765" y="69283"/>
                    <a:pt x="195254" y="58693"/>
                    <a:pt x="194487" y="58693"/>
                  </a:cubicBezTo>
                  <a:cubicBezTo>
                    <a:pt x="193721" y="58693"/>
                    <a:pt x="209310" y="58438"/>
                    <a:pt x="209310" y="58438"/>
                  </a:cubicBezTo>
                  <a:lnTo>
                    <a:pt x="220555" y="47593"/>
                  </a:lnTo>
                  <a:lnTo>
                    <a:pt x="214422" y="44658"/>
                  </a:lnTo>
                  <a:lnTo>
                    <a:pt x="206244" y="52441"/>
                  </a:lnTo>
                  <a:lnTo>
                    <a:pt x="192698" y="51676"/>
                  </a:lnTo>
                  <a:lnTo>
                    <a:pt x="184520" y="40575"/>
                  </a:lnTo>
                  <a:lnTo>
                    <a:pt x="167142" y="40575"/>
                  </a:lnTo>
                  <a:lnTo>
                    <a:pt x="148996" y="53972"/>
                  </a:lnTo>
                  <a:lnTo>
                    <a:pt x="165608" y="53972"/>
                  </a:lnTo>
                  <a:lnTo>
                    <a:pt x="167142" y="58693"/>
                  </a:lnTo>
                  <a:lnTo>
                    <a:pt x="162797" y="62776"/>
                  </a:lnTo>
                  <a:lnTo>
                    <a:pt x="181198" y="63287"/>
                  </a:lnTo>
                  <a:lnTo>
                    <a:pt x="184009" y="69794"/>
                  </a:lnTo>
                  <a:lnTo>
                    <a:pt x="163308" y="69028"/>
                  </a:lnTo>
                  <a:lnTo>
                    <a:pt x="162286" y="64052"/>
                  </a:lnTo>
                  <a:lnTo>
                    <a:pt x="149252" y="61245"/>
                  </a:lnTo>
                  <a:lnTo>
                    <a:pt x="142352" y="57545"/>
                  </a:lnTo>
                  <a:lnTo>
                    <a:pt x="129445" y="57545"/>
                  </a:lnTo>
                  <a:cubicBezTo>
                    <a:pt x="180431" y="21436"/>
                    <a:pt x="242917" y="0"/>
                    <a:pt x="310515" y="0"/>
                  </a:cubicBez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</p:grpSp>
      <p:grpSp>
        <p:nvGrpSpPr>
          <p:cNvPr id="27" name="组合 26"/>
          <p:cNvGrpSpPr/>
          <p:nvPr/>
        </p:nvGrpSpPr>
        <p:grpSpPr>
          <a:xfrm>
            <a:off x="7225746" y="1975770"/>
            <a:ext cx="3604590" cy="3525078"/>
            <a:chOff x="7225746" y="1975770"/>
            <a:chExt cx="3604590" cy="3525078"/>
          </a:xfrm>
        </p:grpSpPr>
        <p:grpSp>
          <p:nvGrpSpPr>
            <p:cNvPr id="21" name="组合 20"/>
            <p:cNvGrpSpPr/>
            <p:nvPr/>
          </p:nvGrpSpPr>
          <p:grpSpPr>
            <a:xfrm>
              <a:off x="7225746" y="1975770"/>
              <a:ext cx="3604590" cy="3525078"/>
              <a:chOff x="954157" y="1975770"/>
              <a:chExt cx="3604590" cy="352507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54157" y="1975770"/>
                <a:ext cx="119269" cy="3525078"/>
              </a:xfrm>
              <a:prstGeom prst="rect">
                <a:avLst/>
              </a:prstGeom>
              <a:solidFill>
                <a:srgbClr val="823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904998" y="2113095"/>
                <a:ext cx="2080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>
                        <a:lumMod val="50000"/>
                      </a:schemeClr>
                    </a:solidFill>
                  </a:rPr>
                  <a:t>输入标题</a:t>
                </a:r>
                <a:endParaRPr lang="zh-CN" altLang="en-US" sz="28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331842" y="2744037"/>
                <a:ext cx="3226905" cy="254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在此处添加你需要的文案，最好为标题的相关解释并有自己独特的语言风格。在此处添加你需要的文案，最好为标题的相关解释并有自己独特的语言风格。</a:t>
                </a:r>
                <a:endParaRPr lang="zh-CN" altLang="en-US" dirty="0"/>
              </a:p>
            </p:txBody>
          </p:sp>
        </p:grpSp>
        <p:sp>
          <p:nvSpPr>
            <p:cNvPr id="26" name="earth-tool-for-education-with-maps_45166"/>
            <p:cNvSpPr>
              <a:spLocks noChangeAspect="1"/>
            </p:cNvSpPr>
            <p:nvPr/>
          </p:nvSpPr>
          <p:spPr bwMode="auto">
            <a:xfrm>
              <a:off x="7733456" y="2159868"/>
              <a:ext cx="438986" cy="437865"/>
            </a:xfrm>
            <a:custGeom>
              <a:avLst/>
              <a:gdLst>
                <a:gd name="connsiteX0" fmla="*/ 353905 w 608133"/>
                <a:gd name="connsiteY0" fmla="*/ 372216 h 606580"/>
                <a:gd name="connsiteX1" fmla="*/ 357698 w 608133"/>
                <a:gd name="connsiteY1" fmla="*/ 373425 h 606580"/>
                <a:gd name="connsiteX2" fmla="*/ 354188 w 608133"/>
                <a:gd name="connsiteY2" fmla="*/ 382408 h 606580"/>
                <a:gd name="connsiteX3" fmla="*/ 333146 w 608133"/>
                <a:gd name="connsiteY3" fmla="*/ 392715 h 606580"/>
                <a:gd name="connsiteX4" fmla="*/ 333146 w 608133"/>
                <a:gd name="connsiteY4" fmla="*/ 400756 h 606580"/>
                <a:gd name="connsiteX5" fmla="*/ 341831 w 608133"/>
                <a:gd name="connsiteY5" fmla="*/ 400756 h 606580"/>
                <a:gd name="connsiteX6" fmla="*/ 341831 w 608133"/>
                <a:gd name="connsiteY6" fmla="*/ 406245 h 606580"/>
                <a:gd name="connsiteX7" fmla="*/ 319097 w 608133"/>
                <a:gd name="connsiteY7" fmla="*/ 406245 h 606580"/>
                <a:gd name="connsiteX8" fmla="*/ 319097 w 608133"/>
                <a:gd name="connsiteY8" fmla="*/ 400756 h 606580"/>
                <a:gd name="connsiteX9" fmla="*/ 329187 w 608133"/>
                <a:gd name="connsiteY9" fmla="*/ 400756 h 606580"/>
                <a:gd name="connsiteX10" fmla="*/ 329187 w 608133"/>
                <a:gd name="connsiteY10" fmla="*/ 392715 h 606580"/>
                <a:gd name="connsiteX11" fmla="*/ 329187 w 608133"/>
                <a:gd name="connsiteY11" fmla="*/ 390162 h 606580"/>
                <a:gd name="connsiteX12" fmla="*/ 329187 w 608133"/>
                <a:gd name="connsiteY12" fmla="*/ 388631 h 606580"/>
                <a:gd name="connsiteX13" fmla="*/ 330464 w 608133"/>
                <a:gd name="connsiteY13" fmla="*/ 388758 h 606580"/>
                <a:gd name="connsiteX14" fmla="*/ 350484 w 608133"/>
                <a:gd name="connsiteY14" fmla="*/ 380430 h 606580"/>
                <a:gd name="connsiteX15" fmla="*/ 154231 w 608133"/>
                <a:gd name="connsiteY15" fmla="*/ 365050 h 606580"/>
                <a:gd name="connsiteX16" fmla="*/ 154668 w 608133"/>
                <a:gd name="connsiteY16" fmla="*/ 366964 h 606580"/>
                <a:gd name="connsiteX17" fmla="*/ 155372 w 608133"/>
                <a:gd name="connsiteY17" fmla="*/ 370090 h 606580"/>
                <a:gd name="connsiteX18" fmla="*/ 153754 w 608133"/>
                <a:gd name="connsiteY18" fmla="*/ 367178 h 606580"/>
                <a:gd name="connsiteX19" fmla="*/ 153213 w 608133"/>
                <a:gd name="connsiteY19" fmla="*/ 366194 h 606580"/>
                <a:gd name="connsiteX20" fmla="*/ 154228 w 608133"/>
                <a:gd name="connsiteY20" fmla="*/ 365035 h 606580"/>
                <a:gd name="connsiteX21" fmla="*/ 153198 w 608133"/>
                <a:gd name="connsiteY21" fmla="*/ 366178 h 606580"/>
                <a:gd name="connsiteX22" fmla="*/ 153754 w 608133"/>
                <a:gd name="connsiteY22" fmla="*/ 367178 h 606580"/>
                <a:gd name="connsiteX23" fmla="*/ 155385 w 608133"/>
                <a:gd name="connsiteY23" fmla="*/ 370149 h 606580"/>
                <a:gd name="connsiteX24" fmla="*/ 155372 w 608133"/>
                <a:gd name="connsiteY24" fmla="*/ 370090 h 606580"/>
                <a:gd name="connsiteX25" fmla="*/ 155386 w 608133"/>
                <a:gd name="connsiteY25" fmla="*/ 370116 h 606580"/>
                <a:gd name="connsiteX26" fmla="*/ 154668 w 608133"/>
                <a:gd name="connsiteY26" fmla="*/ 366964 h 606580"/>
                <a:gd name="connsiteX27" fmla="*/ 154235 w 608133"/>
                <a:gd name="connsiteY27" fmla="*/ 365045 h 606580"/>
                <a:gd name="connsiteX28" fmla="*/ 154231 w 608133"/>
                <a:gd name="connsiteY28" fmla="*/ 365050 h 606580"/>
                <a:gd name="connsiteX29" fmla="*/ 129357 w 608133"/>
                <a:gd name="connsiteY29" fmla="*/ 298669 h 606580"/>
                <a:gd name="connsiteX30" fmla="*/ 136291 w 608133"/>
                <a:gd name="connsiteY30" fmla="*/ 312738 h 606580"/>
                <a:gd name="connsiteX31" fmla="*/ 136471 w 608133"/>
                <a:gd name="connsiteY31" fmla="*/ 313109 h 606580"/>
                <a:gd name="connsiteX32" fmla="*/ 133402 w 608133"/>
                <a:gd name="connsiteY32" fmla="*/ 312982 h 606580"/>
                <a:gd name="connsiteX33" fmla="*/ 127529 w 608133"/>
                <a:gd name="connsiteY33" fmla="*/ 313873 h 606580"/>
                <a:gd name="connsiteX34" fmla="*/ 127529 w 608133"/>
                <a:gd name="connsiteY34" fmla="*/ 300738 h 606580"/>
                <a:gd name="connsiteX35" fmla="*/ 129305 w 608133"/>
                <a:gd name="connsiteY35" fmla="*/ 298562 h 606580"/>
                <a:gd name="connsiteX36" fmla="*/ 127512 w 608133"/>
                <a:gd name="connsiteY36" fmla="*/ 300731 h 606580"/>
                <a:gd name="connsiteX37" fmla="*/ 127512 w 608133"/>
                <a:gd name="connsiteY37" fmla="*/ 313875 h 606580"/>
                <a:gd name="connsiteX38" fmla="*/ 127529 w 608133"/>
                <a:gd name="connsiteY38" fmla="*/ 313873 h 606580"/>
                <a:gd name="connsiteX39" fmla="*/ 127529 w 608133"/>
                <a:gd name="connsiteY39" fmla="*/ 313880 h 606580"/>
                <a:gd name="connsiteX40" fmla="*/ 133407 w 608133"/>
                <a:gd name="connsiteY40" fmla="*/ 312987 h 606580"/>
                <a:gd name="connsiteX41" fmla="*/ 136473 w 608133"/>
                <a:gd name="connsiteY41" fmla="*/ 313115 h 606580"/>
                <a:gd name="connsiteX42" fmla="*/ 136471 w 608133"/>
                <a:gd name="connsiteY42" fmla="*/ 313109 h 606580"/>
                <a:gd name="connsiteX43" fmla="*/ 136474 w 608133"/>
                <a:gd name="connsiteY43" fmla="*/ 313109 h 606580"/>
                <a:gd name="connsiteX44" fmla="*/ 136291 w 608133"/>
                <a:gd name="connsiteY44" fmla="*/ 312738 h 606580"/>
                <a:gd name="connsiteX45" fmla="*/ 129445 w 608133"/>
                <a:gd name="connsiteY45" fmla="*/ 298569 h 606580"/>
                <a:gd name="connsiteX46" fmla="*/ 129357 w 608133"/>
                <a:gd name="connsiteY46" fmla="*/ 298669 h 606580"/>
                <a:gd name="connsiteX47" fmla="*/ 70350 w 608133"/>
                <a:gd name="connsiteY47" fmla="*/ 249152 h 606580"/>
                <a:gd name="connsiteX48" fmla="*/ 73599 w 608133"/>
                <a:gd name="connsiteY48" fmla="*/ 253747 h 606580"/>
                <a:gd name="connsiteX49" fmla="*/ 73003 w 608133"/>
                <a:gd name="connsiteY49" fmla="*/ 254932 h 606580"/>
                <a:gd name="connsiteX50" fmla="*/ 69753 w 608133"/>
                <a:gd name="connsiteY50" fmla="*/ 254932 h 606580"/>
                <a:gd name="connsiteX51" fmla="*/ 68611 w 608133"/>
                <a:gd name="connsiteY51" fmla="*/ 254900 h 606580"/>
                <a:gd name="connsiteX52" fmla="*/ 67343 w 608133"/>
                <a:gd name="connsiteY52" fmla="*/ 250596 h 606580"/>
                <a:gd name="connsiteX53" fmla="*/ 67374 w 608133"/>
                <a:gd name="connsiteY53" fmla="*/ 250579 h 606580"/>
                <a:gd name="connsiteX54" fmla="*/ 12543 w 608133"/>
                <a:gd name="connsiteY54" fmla="*/ 235433 h 606580"/>
                <a:gd name="connsiteX55" fmla="*/ 14960 w 608133"/>
                <a:gd name="connsiteY55" fmla="*/ 247257 h 606580"/>
                <a:gd name="connsiteX56" fmla="*/ 20187 w 608133"/>
                <a:gd name="connsiteY56" fmla="*/ 255668 h 606580"/>
                <a:gd name="connsiteX57" fmla="*/ 23757 w 608133"/>
                <a:gd name="connsiteY57" fmla="*/ 259618 h 606580"/>
                <a:gd name="connsiteX58" fmla="*/ 30131 w 608133"/>
                <a:gd name="connsiteY58" fmla="*/ 262039 h 606580"/>
                <a:gd name="connsiteX59" fmla="*/ 24139 w 608133"/>
                <a:gd name="connsiteY59" fmla="*/ 269048 h 606580"/>
                <a:gd name="connsiteX60" fmla="*/ 12537 w 608133"/>
                <a:gd name="connsiteY60" fmla="*/ 270195 h 606580"/>
                <a:gd name="connsiteX61" fmla="*/ 3740 w 608133"/>
                <a:gd name="connsiteY61" fmla="*/ 270195 h 606580"/>
                <a:gd name="connsiteX62" fmla="*/ 4760 w 608133"/>
                <a:gd name="connsiteY62" fmla="*/ 260001 h 606580"/>
                <a:gd name="connsiteX63" fmla="*/ 10311 w 608133"/>
                <a:gd name="connsiteY63" fmla="*/ 258832 h 606580"/>
                <a:gd name="connsiteX64" fmla="*/ 12012 w 608133"/>
                <a:gd name="connsiteY64" fmla="*/ 258505 h 606580"/>
                <a:gd name="connsiteX65" fmla="*/ 12008 w 608133"/>
                <a:gd name="connsiteY65" fmla="*/ 258475 h 606580"/>
                <a:gd name="connsiteX66" fmla="*/ 12027 w 608133"/>
                <a:gd name="connsiteY66" fmla="*/ 258471 h 606580"/>
                <a:gd name="connsiteX67" fmla="*/ 11390 w 608133"/>
                <a:gd name="connsiteY67" fmla="*/ 253756 h 606580"/>
                <a:gd name="connsiteX68" fmla="*/ 11386 w 608133"/>
                <a:gd name="connsiteY68" fmla="*/ 253754 h 606580"/>
                <a:gd name="connsiteX69" fmla="*/ 11373 w 608133"/>
                <a:gd name="connsiteY69" fmla="*/ 253656 h 606580"/>
                <a:gd name="connsiteX70" fmla="*/ 7285 w 608133"/>
                <a:gd name="connsiteY70" fmla="*/ 251138 h 606580"/>
                <a:gd name="connsiteX71" fmla="*/ 5398 w 608133"/>
                <a:gd name="connsiteY71" fmla="*/ 249933 h 606580"/>
                <a:gd name="connsiteX72" fmla="*/ 4888 w 608133"/>
                <a:gd name="connsiteY72" fmla="*/ 249679 h 606580"/>
                <a:gd name="connsiteX73" fmla="*/ 7565 w 608133"/>
                <a:gd name="connsiteY73" fmla="*/ 236426 h 606580"/>
                <a:gd name="connsiteX74" fmla="*/ 8330 w 608133"/>
                <a:gd name="connsiteY74" fmla="*/ 236298 h 606580"/>
                <a:gd name="connsiteX75" fmla="*/ 8443 w 608133"/>
                <a:gd name="connsiteY75" fmla="*/ 236274 h 606580"/>
                <a:gd name="connsiteX76" fmla="*/ 8434 w 608133"/>
                <a:gd name="connsiteY76" fmla="*/ 236304 h 606580"/>
                <a:gd name="connsiteX77" fmla="*/ 606846 w 608133"/>
                <a:gd name="connsiteY77" fmla="*/ 233360 h 606580"/>
                <a:gd name="connsiteX78" fmla="*/ 608133 w 608133"/>
                <a:gd name="connsiteY78" fmla="*/ 238441 h 606580"/>
                <a:gd name="connsiteX79" fmla="*/ 605945 w 608133"/>
                <a:gd name="connsiteY79" fmla="*/ 234376 h 606580"/>
                <a:gd name="connsiteX80" fmla="*/ 204076 w 608133"/>
                <a:gd name="connsiteY80" fmla="*/ 166111 h 606580"/>
                <a:gd name="connsiteX81" fmla="*/ 204076 w 608133"/>
                <a:gd name="connsiteY81" fmla="*/ 171954 h 606580"/>
                <a:gd name="connsiteX82" fmla="*/ 199732 w 608133"/>
                <a:gd name="connsiteY82" fmla="*/ 176272 h 606580"/>
                <a:gd name="connsiteX83" fmla="*/ 189892 w 608133"/>
                <a:gd name="connsiteY83" fmla="*/ 176272 h 606580"/>
                <a:gd name="connsiteX84" fmla="*/ 191426 w 608133"/>
                <a:gd name="connsiteY84" fmla="*/ 169668 h 606580"/>
                <a:gd name="connsiteX85" fmla="*/ 196026 w 608133"/>
                <a:gd name="connsiteY85" fmla="*/ 169286 h 606580"/>
                <a:gd name="connsiteX86" fmla="*/ 197048 w 608133"/>
                <a:gd name="connsiteY86" fmla="*/ 167000 h 606580"/>
                <a:gd name="connsiteX87" fmla="*/ 581533 w 608133"/>
                <a:gd name="connsiteY87" fmla="*/ 165335 h 606580"/>
                <a:gd name="connsiteX88" fmla="*/ 588657 w 608133"/>
                <a:gd name="connsiteY88" fmla="*/ 180163 h 606580"/>
                <a:gd name="connsiteX89" fmla="*/ 585604 w 608133"/>
                <a:gd name="connsiteY89" fmla="*/ 180035 h 606580"/>
                <a:gd name="connsiteX90" fmla="*/ 579625 w 608133"/>
                <a:gd name="connsiteY90" fmla="*/ 180930 h 606580"/>
                <a:gd name="connsiteX91" fmla="*/ 579625 w 608133"/>
                <a:gd name="connsiteY91" fmla="*/ 167380 h 606580"/>
                <a:gd name="connsiteX92" fmla="*/ 208944 w 608133"/>
                <a:gd name="connsiteY92" fmla="*/ 160607 h 606580"/>
                <a:gd name="connsiteX93" fmla="*/ 209708 w 608133"/>
                <a:gd name="connsiteY93" fmla="*/ 160607 h 606580"/>
                <a:gd name="connsiteX94" fmla="*/ 221293 w 608133"/>
                <a:gd name="connsiteY94" fmla="*/ 164052 h 606580"/>
                <a:gd name="connsiteX95" fmla="*/ 221293 w 608133"/>
                <a:gd name="connsiteY95" fmla="*/ 169922 h 606580"/>
                <a:gd name="connsiteX96" fmla="*/ 211618 w 608133"/>
                <a:gd name="connsiteY96" fmla="*/ 169922 h 606580"/>
                <a:gd name="connsiteX97" fmla="*/ 208944 w 608133"/>
                <a:gd name="connsiteY97" fmla="*/ 166094 h 606580"/>
                <a:gd name="connsiteX98" fmla="*/ 179788 w 608133"/>
                <a:gd name="connsiteY98" fmla="*/ 153974 h 606580"/>
                <a:gd name="connsiteX99" fmla="*/ 189892 w 608133"/>
                <a:gd name="connsiteY99" fmla="*/ 153974 h 606580"/>
                <a:gd name="connsiteX100" fmla="*/ 176846 w 608133"/>
                <a:gd name="connsiteY100" fmla="*/ 171968 h 606580"/>
                <a:gd name="connsiteX101" fmla="*/ 171474 w 608133"/>
                <a:gd name="connsiteY101" fmla="*/ 169161 h 606580"/>
                <a:gd name="connsiteX102" fmla="*/ 172625 w 608133"/>
                <a:gd name="connsiteY102" fmla="*/ 161504 h 606580"/>
                <a:gd name="connsiteX103" fmla="*/ 196031 w 608133"/>
                <a:gd name="connsiteY103" fmla="*/ 153974 h 606580"/>
                <a:gd name="connsiteX104" fmla="*/ 206334 w 608133"/>
                <a:gd name="connsiteY104" fmla="*/ 153974 h 606580"/>
                <a:gd name="connsiteX105" fmla="*/ 206334 w 608133"/>
                <a:gd name="connsiteY105" fmla="*/ 159972 h 606580"/>
                <a:gd name="connsiteX106" fmla="*/ 201747 w 608133"/>
                <a:gd name="connsiteY106" fmla="*/ 162936 h 606580"/>
                <a:gd name="connsiteX107" fmla="*/ 196031 w 608133"/>
                <a:gd name="connsiteY107" fmla="*/ 164065 h 606580"/>
                <a:gd name="connsiteX108" fmla="*/ 215085 w 608133"/>
                <a:gd name="connsiteY108" fmla="*/ 152986 h 606580"/>
                <a:gd name="connsiteX109" fmla="*/ 219811 w 608133"/>
                <a:gd name="connsiteY109" fmla="*/ 155921 h 606580"/>
                <a:gd name="connsiteX110" fmla="*/ 216107 w 608133"/>
                <a:gd name="connsiteY110" fmla="*/ 158984 h 606580"/>
                <a:gd name="connsiteX111" fmla="*/ 212402 w 608133"/>
                <a:gd name="connsiteY111" fmla="*/ 155921 h 606580"/>
                <a:gd name="connsiteX112" fmla="*/ 201253 w 608133"/>
                <a:gd name="connsiteY112" fmla="*/ 144306 h 606580"/>
                <a:gd name="connsiteX113" fmla="*/ 207533 w 608133"/>
                <a:gd name="connsiteY113" fmla="*/ 150044 h 606580"/>
                <a:gd name="connsiteX114" fmla="*/ 201253 w 608133"/>
                <a:gd name="connsiteY114" fmla="*/ 151574 h 606580"/>
                <a:gd name="connsiteX115" fmla="*/ 48012 w 608133"/>
                <a:gd name="connsiteY115" fmla="*/ 142895 h 606580"/>
                <a:gd name="connsiteX116" fmla="*/ 48267 w 608133"/>
                <a:gd name="connsiteY116" fmla="*/ 146335 h 606580"/>
                <a:gd name="connsiteX117" fmla="*/ 39587 w 608133"/>
                <a:gd name="connsiteY117" fmla="*/ 156655 h 606580"/>
                <a:gd name="connsiteX118" fmla="*/ 48012 w 608133"/>
                <a:gd name="connsiteY118" fmla="*/ 142895 h 606580"/>
                <a:gd name="connsiteX119" fmla="*/ 183223 w 608133"/>
                <a:gd name="connsiteY119" fmla="*/ 141625 h 606580"/>
                <a:gd name="connsiteX120" fmla="*/ 195249 w 608133"/>
                <a:gd name="connsiteY120" fmla="*/ 141625 h 606580"/>
                <a:gd name="connsiteX121" fmla="*/ 195249 w 608133"/>
                <a:gd name="connsiteY121" fmla="*/ 145325 h 606580"/>
                <a:gd name="connsiteX122" fmla="*/ 197936 w 608133"/>
                <a:gd name="connsiteY122" fmla="*/ 145325 h 606580"/>
                <a:gd name="connsiteX123" fmla="*/ 197936 w 608133"/>
                <a:gd name="connsiteY123" fmla="*/ 151575 h 606580"/>
                <a:gd name="connsiteX124" fmla="*/ 179512 w 608133"/>
                <a:gd name="connsiteY124" fmla="*/ 151575 h 606580"/>
                <a:gd name="connsiteX125" fmla="*/ 172603 w 608133"/>
                <a:gd name="connsiteY125" fmla="*/ 149662 h 606580"/>
                <a:gd name="connsiteX126" fmla="*/ 174394 w 608133"/>
                <a:gd name="connsiteY126" fmla="*/ 145325 h 606580"/>
                <a:gd name="connsiteX127" fmla="*/ 163284 w 608133"/>
                <a:gd name="connsiteY127" fmla="*/ 118762 h 606580"/>
                <a:gd name="connsiteX128" fmla="*/ 170557 w 608133"/>
                <a:gd name="connsiteY128" fmla="*/ 120418 h 606580"/>
                <a:gd name="connsiteX129" fmla="*/ 168005 w 608133"/>
                <a:gd name="connsiteY129" fmla="*/ 130101 h 606580"/>
                <a:gd name="connsiteX130" fmla="*/ 160221 w 608133"/>
                <a:gd name="connsiteY130" fmla="*/ 132522 h 606580"/>
                <a:gd name="connsiteX131" fmla="*/ 155244 w 608133"/>
                <a:gd name="connsiteY131" fmla="*/ 122584 h 606580"/>
                <a:gd name="connsiteX132" fmla="*/ 531175 w 608133"/>
                <a:gd name="connsiteY132" fmla="*/ 94910 h 606580"/>
                <a:gd name="connsiteX133" fmla="*/ 546388 w 608133"/>
                <a:gd name="connsiteY133" fmla="*/ 112005 h 606580"/>
                <a:gd name="connsiteX134" fmla="*/ 540380 w 608133"/>
                <a:gd name="connsiteY134" fmla="*/ 120807 h 606580"/>
                <a:gd name="connsiteX135" fmla="*/ 519286 w 608133"/>
                <a:gd name="connsiteY135" fmla="*/ 120679 h 606580"/>
                <a:gd name="connsiteX136" fmla="*/ 517880 w 608133"/>
                <a:gd name="connsiteY136" fmla="*/ 116342 h 606580"/>
                <a:gd name="connsiteX137" fmla="*/ 531175 w 608133"/>
                <a:gd name="connsiteY137" fmla="*/ 109708 h 606580"/>
                <a:gd name="connsiteX138" fmla="*/ 144924 w 608133"/>
                <a:gd name="connsiteY138" fmla="*/ 86584 h 606580"/>
                <a:gd name="connsiteX139" fmla="*/ 144924 w 608133"/>
                <a:gd name="connsiteY139" fmla="*/ 93238 h 606580"/>
                <a:gd name="connsiteX140" fmla="*/ 129693 w 608133"/>
                <a:gd name="connsiteY140" fmla="*/ 94134 h 606580"/>
                <a:gd name="connsiteX141" fmla="*/ 126877 w 608133"/>
                <a:gd name="connsiteY141" fmla="*/ 90807 h 606580"/>
                <a:gd name="connsiteX142" fmla="*/ 137629 w 608133"/>
                <a:gd name="connsiteY142" fmla="*/ 87736 h 606580"/>
                <a:gd name="connsiteX143" fmla="*/ 144924 w 608133"/>
                <a:gd name="connsiteY143" fmla="*/ 86584 h 606580"/>
                <a:gd name="connsiteX144" fmla="*/ 134155 w 608133"/>
                <a:gd name="connsiteY144" fmla="*/ 70142 h 606580"/>
                <a:gd name="connsiteX145" fmla="*/ 145154 w 608133"/>
                <a:gd name="connsiteY145" fmla="*/ 70142 h 606580"/>
                <a:gd name="connsiteX146" fmla="*/ 145154 w 608133"/>
                <a:gd name="connsiteY146" fmla="*/ 74879 h 606580"/>
                <a:gd name="connsiteX147" fmla="*/ 141957 w 608133"/>
                <a:gd name="connsiteY147" fmla="*/ 79104 h 606580"/>
                <a:gd name="connsiteX148" fmla="*/ 126736 w 608133"/>
                <a:gd name="connsiteY148" fmla="*/ 79104 h 606580"/>
                <a:gd name="connsiteX149" fmla="*/ 126736 w 608133"/>
                <a:gd name="connsiteY149" fmla="*/ 72959 h 606580"/>
                <a:gd name="connsiteX150" fmla="*/ 126736 w 608133"/>
                <a:gd name="connsiteY150" fmla="*/ 72447 h 606580"/>
                <a:gd name="connsiteX151" fmla="*/ 133515 w 608133"/>
                <a:gd name="connsiteY151" fmla="*/ 72447 h 606580"/>
                <a:gd name="connsiteX152" fmla="*/ 310515 w 608133"/>
                <a:gd name="connsiteY152" fmla="*/ 0 h 606580"/>
                <a:gd name="connsiteX153" fmla="*/ 345017 w 608133"/>
                <a:gd name="connsiteY153" fmla="*/ 2042 h 606580"/>
                <a:gd name="connsiteX154" fmla="*/ 362268 w 608133"/>
                <a:gd name="connsiteY154" fmla="*/ 4338 h 606580"/>
                <a:gd name="connsiteX155" fmla="*/ 365973 w 608133"/>
                <a:gd name="connsiteY155" fmla="*/ 5104 h 606580"/>
                <a:gd name="connsiteX156" fmla="*/ 510625 w 608133"/>
                <a:gd name="connsiteY156" fmla="*/ 75408 h 606580"/>
                <a:gd name="connsiteX157" fmla="*/ 507047 w 608133"/>
                <a:gd name="connsiteY157" fmla="*/ 81788 h 606580"/>
                <a:gd name="connsiteX158" fmla="*/ 492863 w 608133"/>
                <a:gd name="connsiteY158" fmla="*/ 87274 h 606580"/>
                <a:gd name="connsiteX159" fmla="*/ 486857 w 608133"/>
                <a:gd name="connsiteY159" fmla="*/ 93654 h 606580"/>
                <a:gd name="connsiteX160" fmla="*/ 488263 w 608133"/>
                <a:gd name="connsiteY160" fmla="*/ 101182 h 606580"/>
                <a:gd name="connsiteX161" fmla="*/ 495546 w 608133"/>
                <a:gd name="connsiteY161" fmla="*/ 102203 h 606580"/>
                <a:gd name="connsiteX162" fmla="*/ 500019 w 608133"/>
                <a:gd name="connsiteY162" fmla="*/ 113048 h 606580"/>
                <a:gd name="connsiteX163" fmla="*/ 512542 w 608133"/>
                <a:gd name="connsiteY163" fmla="*/ 108072 h 606580"/>
                <a:gd name="connsiteX164" fmla="*/ 514714 w 608133"/>
                <a:gd name="connsiteY164" fmla="*/ 122618 h 606580"/>
                <a:gd name="connsiteX165" fmla="*/ 510880 w 608133"/>
                <a:gd name="connsiteY165" fmla="*/ 122618 h 606580"/>
                <a:gd name="connsiteX166" fmla="*/ 500530 w 608133"/>
                <a:gd name="connsiteY166" fmla="*/ 121086 h 606580"/>
                <a:gd name="connsiteX167" fmla="*/ 489029 w 608133"/>
                <a:gd name="connsiteY167" fmla="*/ 123000 h 606580"/>
                <a:gd name="connsiteX168" fmla="*/ 477912 w 608133"/>
                <a:gd name="connsiteY168" fmla="*/ 138439 h 606580"/>
                <a:gd name="connsiteX169" fmla="*/ 461939 w 608133"/>
                <a:gd name="connsiteY169" fmla="*/ 140991 h 606580"/>
                <a:gd name="connsiteX170" fmla="*/ 459639 w 608133"/>
                <a:gd name="connsiteY170" fmla="*/ 154388 h 606580"/>
                <a:gd name="connsiteX171" fmla="*/ 466412 w 608133"/>
                <a:gd name="connsiteY171" fmla="*/ 155920 h 606580"/>
                <a:gd name="connsiteX172" fmla="*/ 464495 w 608133"/>
                <a:gd name="connsiteY172" fmla="*/ 164596 h 606580"/>
                <a:gd name="connsiteX173" fmla="*/ 448650 w 608133"/>
                <a:gd name="connsiteY173" fmla="*/ 161406 h 606580"/>
                <a:gd name="connsiteX174" fmla="*/ 434210 w 608133"/>
                <a:gd name="connsiteY174" fmla="*/ 164596 h 606580"/>
                <a:gd name="connsiteX175" fmla="*/ 431143 w 608133"/>
                <a:gd name="connsiteY175" fmla="*/ 172507 h 606580"/>
                <a:gd name="connsiteX176" fmla="*/ 433571 w 608133"/>
                <a:gd name="connsiteY176" fmla="*/ 189221 h 606580"/>
                <a:gd name="connsiteX177" fmla="*/ 442133 w 608133"/>
                <a:gd name="connsiteY177" fmla="*/ 193177 h 606580"/>
                <a:gd name="connsiteX178" fmla="*/ 456444 w 608133"/>
                <a:gd name="connsiteY178" fmla="*/ 193049 h 606580"/>
                <a:gd name="connsiteX179" fmla="*/ 466028 w 608133"/>
                <a:gd name="connsiteY179" fmla="*/ 192284 h 606580"/>
                <a:gd name="connsiteX180" fmla="*/ 468967 w 608133"/>
                <a:gd name="connsiteY180" fmla="*/ 184628 h 606580"/>
                <a:gd name="connsiteX181" fmla="*/ 484046 w 608133"/>
                <a:gd name="connsiteY181" fmla="*/ 165362 h 606580"/>
                <a:gd name="connsiteX182" fmla="*/ 493885 w 608133"/>
                <a:gd name="connsiteY182" fmla="*/ 167403 h 606580"/>
                <a:gd name="connsiteX183" fmla="*/ 503724 w 608133"/>
                <a:gd name="connsiteY183" fmla="*/ 158727 h 606580"/>
                <a:gd name="connsiteX184" fmla="*/ 505513 w 608133"/>
                <a:gd name="connsiteY184" fmla="*/ 165489 h 606580"/>
                <a:gd name="connsiteX185" fmla="*/ 529537 w 608133"/>
                <a:gd name="connsiteY185" fmla="*/ 181438 h 606580"/>
                <a:gd name="connsiteX186" fmla="*/ 526598 w 608133"/>
                <a:gd name="connsiteY186" fmla="*/ 185394 h 606580"/>
                <a:gd name="connsiteX187" fmla="*/ 515736 w 608133"/>
                <a:gd name="connsiteY187" fmla="*/ 184756 h 606580"/>
                <a:gd name="connsiteX188" fmla="*/ 519953 w 608133"/>
                <a:gd name="connsiteY188" fmla="*/ 190625 h 606580"/>
                <a:gd name="connsiteX189" fmla="*/ 526598 w 608133"/>
                <a:gd name="connsiteY189" fmla="*/ 192029 h 606580"/>
                <a:gd name="connsiteX190" fmla="*/ 534393 w 608133"/>
                <a:gd name="connsiteY190" fmla="*/ 188839 h 606580"/>
                <a:gd name="connsiteX191" fmla="*/ 534265 w 608133"/>
                <a:gd name="connsiteY191" fmla="*/ 179524 h 606580"/>
                <a:gd name="connsiteX192" fmla="*/ 537715 w 608133"/>
                <a:gd name="connsiteY192" fmla="*/ 177866 h 606580"/>
                <a:gd name="connsiteX193" fmla="*/ 534904 w 608133"/>
                <a:gd name="connsiteY193" fmla="*/ 174931 h 606580"/>
                <a:gd name="connsiteX194" fmla="*/ 518931 w 608133"/>
                <a:gd name="connsiteY194" fmla="*/ 166127 h 606580"/>
                <a:gd name="connsiteX195" fmla="*/ 514714 w 608133"/>
                <a:gd name="connsiteY195" fmla="*/ 154388 h 606580"/>
                <a:gd name="connsiteX196" fmla="*/ 528003 w 608133"/>
                <a:gd name="connsiteY196" fmla="*/ 154388 h 606580"/>
                <a:gd name="connsiteX197" fmla="*/ 532220 w 608133"/>
                <a:gd name="connsiteY197" fmla="*/ 158599 h 606580"/>
                <a:gd name="connsiteX198" fmla="*/ 543721 w 608133"/>
                <a:gd name="connsiteY198" fmla="*/ 168296 h 606580"/>
                <a:gd name="connsiteX199" fmla="*/ 544232 w 608133"/>
                <a:gd name="connsiteY199" fmla="*/ 180162 h 606580"/>
                <a:gd name="connsiteX200" fmla="*/ 556116 w 608133"/>
                <a:gd name="connsiteY200" fmla="*/ 192539 h 606580"/>
                <a:gd name="connsiteX201" fmla="*/ 560588 w 608133"/>
                <a:gd name="connsiteY201" fmla="*/ 175441 h 606580"/>
                <a:gd name="connsiteX202" fmla="*/ 568766 w 608133"/>
                <a:gd name="connsiteY202" fmla="*/ 171103 h 606580"/>
                <a:gd name="connsiteX203" fmla="*/ 570300 w 608133"/>
                <a:gd name="connsiteY203" fmla="*/ 185011 h 606580"/>
                <a:gd name="connsiteX204" fmla="*/ 578350 w 608133"/>
                <a:gd name="connsiteY204" fmla="*/ 193815 h 606580"/>
                <a:gd name="connsiteX205" fmla="*/ 594323 w 608133"/>
                <a:gd name="connsiteY205" fmla="*/ 193432 h 606580"/>
                <a:gd name="connsiteX206" fmla="*/ 602629 w 608133"/>
                <a:gd name="connsiteY206" fmla="*/ 217547 h 606580"/>
                <a:gd name="connsiteX207" fmla="*/ 600968 w 608133"/>
                <a:gd name="connsiteY207" fmla="*/ 219078 h 606580"/>
                <a:gd name="connsiteX208" fmla="*/ 576434 w 608133"/>
                <a:gd name="connsiteY208" fmla="*/ 219078 h 606580"/>
                <a:gd name="connsiteX209" fmla="*/ 561483 w 608133"/>
                <a:gd name="connsiteY209" fmla="*/ 208105 h 606580"/>
                <a:gd name="connsiteX210" fmla="*/ 545765 w 608133"/>
                <a:gd name="connsiteY210" fmla="*/ 209636 h 606580"/>
                <a:gd name="connsiteX211" fmla="*/ 545765 w 608133"/>
                <a:gd name="connsiteY211" fmla="*/ 219078 h 606580"/>
                <a:gd name="connsiteX212" fmla="*/ 540782 w 608133"/>
                <a:gd name="connsiteY212" fmla="*/ 219078 h 606580"/>
                <a:gd name="connsiteX213" fmla="*/ 535415 w 608133"/>
                <a:gd name="connsiteY213" fmla="*/ 215251 h 606580"/>
                <a:gd name="connsiteX214" fmla="*/ 508197 w 608133"/>
                <a:gd name="connsiteY214" fmla="*/ 208488 h 606580"/>
                <a:gd name="connsiteX215" fmla="*/ 508197 w 608133"/>
                <a:gd name="connsiteY215" fmla="*/ 191008 h 606580"/>
                <a:gd name="connsiteX216" fmla="*/ 473567 w 608133"/>
                <a:gd name="connsiteY216" fmla="*/ 193687 h 606580"/>
                <a:gd name="connsiteX217" fmla="*/ 462961 w 608133"/>
                <a:gd name="connsiteY217" fmla="*/ 199429 h 606580"/>
                <a:gd name="connsiteX218" fmla="*/ 449161 w 608133"/>
                <a:gd name="connsiteY218" fmla="*/ 199429 h 606580"/>
                <a:gd name="connsiteX219" fmla="*/ 442516 w 608133"/>
                <a:gd name="connsiteY219" fmla="*/ 198791 h 606580"/>
                <a:gd name="connsiteX220" fmla="*/ 425904 w 608133"/>
                <a:gd name="connsiteY220" fmla="*/ 207850 h 606580"/>
                <a:gd name="connsiteX221" fmla="*/ 425904 w 608133"/>
                <a:gd name="connsiteY221" fmla="*/ 224948 h 606580"/>
                <a:gd name="connsiteX222" fmla="*/ 391914 w 608133"/>
                <a:gd name="connsiteY222" fmla="*/ 249190 h 606580"/>
                <a:gd name="connsiteX223" fmla="*/ 394725 w 608133"/>
                <a:gd name="connsiteY223" fmla="*/ 259526 h 606580"/>
                <a:gd name="connsiteX224" fmla="*/ 401625 w 608133"/>
                <a:gd name="connsiteY224" fmla="*/ 259526 h 606580"/>
                <a:gd name="connsiteX225" fmla="*/ 399836 w 608133"/>
                <a:gd name="connsiteY225" fmla="*/ 269350 h 606580"/>
                <a:gd name="connsiteX226" fmla="*/ 394853 w 608133"/>
                <a:gd name="connsiteY226" fmla="*/ 271136 h 606580"/>
                <a:gd name="connsiteX227" fmla="*/ 394725 w 608133"/>
                <a:gd name="connsiteY227" fmla="*/ 296910 h 606580"/>
                <a:gd name="connsiteX228" fmla="*/ 423987 w 608133"/>
                <a:gd name="connsiteY228" fmla="*/ 329957 h 606580"/>
                <a:gd name="connsiteX229" fmla="*/ 436893 w 608133"/>
                <a:gd name="connsiteY229" fmla="*/ 329957 h 606580"/>
                <a:gd name="connsiteX230" fmla="*/ 437660 w 608133"/>
                <a:gd name="connsiteY230" fmla="*/ 327916 h 606580"/>
                <a:gd name="connsiteX231" fmla="*/ 460661 w 608133"/>
                <a:gd name="connsiteY231" fmla="*/ 327916 h 606580"/>
                <a:gd name="connsiteX232" fmla="*/ 467306 w 608133"/>
                <a:gd name="connsiteY232" fmla="*/ 321791 h 606580"/>
                <a:gd name="connsiteX233" fmla="*/ 480340 w 608133"/>
                <a:gd name="connsiteY233" fmla="*/ 321791 h 606580"/>
                <a:gd name="connsiteX234" fmla="*/ 487496 w 608133"/>
                <a:gd name="connsiteY234" fmla="*/ 328936 h 606580"/>
                <a:gd name="connsiteX235" fmla="*/ 506919 w 608133"/>
                <a:gd name="connsiteY235" fmla="*/ 330850 h 606580"/>
                <a:gd name="connsiteX236" fmla="*/ 504363 w 608133"/>
                <a:gd name="connsiteY236" fmla="*/ 356369 h 606580"/>
                <a:gd name="connsiteX237" fmla="*/ 525959 w 608133"/>
                <a:gd name="connsiteY237" fmla="*/ 394009 h 606580"/>
                <a:gd name="connsiteX238" fmla="*/ 514586 w 608133"/>
                <a:gd name="connsiteY238" fmla="*/ 415445 h 606580"/>
                <a:gd name="connsiteX239" fmla="*/ 515353 w 608133"/>
                <a:gd name="connsiteY239" fmla="*/ 425525 h 606580"/>
                <a:gd name="connsiteX240" fmla="*/ 524298 w 608133"/>
                <a:gd name="connsiteY240" fmla="*/ 434329 h 606580"/>
                <a:gd name="connsiteX241" fmla="*/ 524298 w 608133"/>
                <a:gd name="connsiteY241" fmla="*/ 458571 h 606580"/>
                <a:gd name="connsiteX242" fmla="*/ 536054 w 608133"/>
                <a:gd name="connsiteY242" fmla="*/ 474265 h 606580"/>
                <a:gd name="connsiteX243" fmla="*/ 536054 w 608133"/>
                <a:gd name="connsiteY243" fmla="*/ 494425 h 606580"/>
                <a:gd name="connsiteX244" fmla="*/ 546149 w 608133"/>
                <a:gd name="connsiteY244" fmla="*/ 494425 h 606580"/>
                <a:gd name="connsiteX245" fmla="*/ 307576 w 608133"/>
                <a:gd name="connsiteY245" fmla="*/ 606580 h 606580"/>
                <a:gd name="connsiteX246" fmla="*/ 0 w 608133"/>
                <a:gd name="connsiteY246" fmla="*/ 304694 h 606580"/>
                <a:gd name="connsiteX247" fmla="*/ 5367 w 608133"/>
                <a:gd name="connsiteY247" fmla="*/ 249956 h 606580"/>
                <a:gd name="connsiteX248" fmla="*/ 7285 w 608133"/>
                <a:gd name="connsiteY248" fmla="*/ 251138 h 606580"/>
                <a:gd name="connsiteX249" fmla="*/ 11386 w 608133"/>
                <a:gd name="connsiteY249" fmla="*/ 253754 h 606580"/>
                <a:gd name="connsiteX250" fmla="*/ 12008 w 608133"/>
                <a:gd name="connsiteY250" fmla="*/ 258475 h 606580"/>
                <a:gd name="connsiteX251" fmla="*/ 10311 w 608133"/>
                <a:gd name="connsiteY251" fmla="*/ 258832 h 606580"/>
                <a:gd name="connsiteX252" fmla="*/ 4728 w 608133"/>
                <a:gd name="connsiteY252" fmla="*/ 259908 h 606580"/>
                <a:gd name="connsiteX253" fmla="*/ 3705 w 608133"/>
                <a:gd name="connsiteY253" fmla="*/ 270243 h 606580"/>
                <a:gd name="connsiteX254" fmla="*/ 12651 w 608133"/>
                <a:gd name="connsiteY254" fmla="*/ 270243 h 606580"/>
                <a:gd name="connsiteX255" fmla="*/ 24279 w 608133"/>
                <a:gd name="connsiteY255" fmla="*/ 269095 h 606580"/>
                <a:gd name="connsiteX256" fmla="*/ 30285 w 608133"/>
                <a:gd name="connsiteY256" fmla="*/ 262077 h 606580"/>
                <a:gd name="connsiteX257" fmla="*/ 23896 w 608133"/>
                <a:gd name="connsiteY257" fmla="*/ 259653 h 606580"/>
                <a:gd name="connsiteX258" fmla="*/ 20446 w 608133"/>
                <a:gd name="connsiteY258" fmla="*/ 255570 h 606580"/>
                <a:gd name="connsiteX259" fmla="*/ 15079 w 608133"/>
                <a:gd name="connsiteY259" fmla="*/ 247277 h 606580"/>
                <a:gd name="connsiteX260" fmla="*/ 12651 w 608133"/>
                <a:gd name="connsiteY260" fmla="*/ 235410 h 606580"/>
                <a:gd name="connsiteX261" fmla="*/ 12543 w 608133"/>
                <a:gd name="connsiteY261" fmla="*/ 235433 h 606580"/>
                <a:gd name="connsiteX262" fmla="*/ 12537 w 608133"/>
                <a:gd name="connsiteY262" fmla="*/ 235406 h 606580"/>
                <a:gd name="connsiteX263" fmla="*/ 8443 w 608133"/>
                <a:gd name="connsiteY263" fmla="*/ 236274 h 606580"/>
                <a:gd name="connsiteX264" fmla="*/ 24663 w 608133"/>
                <a:gd name="connsiteY264" fmla="*/ 186925 h 606580"/>
                <a:gd name="connsiteX265" fmla="*/ 24663 w 608133"/>
                <a:gd name="connsiteY265" fmla="*/ 201470 h 606580"/>
                <a:gd name="connsiteX266" fmla="*/ 37441 w 608133"/>
                <a:gd name="connsiteY266" fmla="*/ 207595 h 606580"/>
                <a:gd name="connsiteX267" fmla="*/ 37441 w 608133"/>
                <a:gd name="connsiteY267" fmla="*/ 231583 h 606580"/>
                <a:gd name="connsiteX268" fmla="*/ 49708 w 608133"/>
                <a:gd name="connsiteY268" fmla="*/ 252253 h 606580"/>
                <a:gd name="connsiteX269" fmla="*/ 59675 w 608133"/>
                <a:gd name="connsiteY269" fmla="*/ 253784 h 606580"/>
                <a:gd name="connsiteX270" fmla="*/ 60953 w 608133"/>
                <a:gd name="connsiteY270" fmla="*/ 246639 h 606580"/>
                <a:gd name="connsiteX271" fmla="*/ 49197 w 608133"/>
                <a:gd name="connsiteY271" fmla="*/ 228775 h 606580"/>
                <a:gd name="connsiteX272" fmla="*/ 46897 w 608133"/>
                <a:gd name="connsiteY272" fmla="*/ 211295 h 606580"/>
                <a:gd name="connsiteX273" fmla="*/ 53797 w 608133"/>
                <a:gd name="connsiteY273" fmla="*/ 211295 h 606580"/>
                <a:gd name="connsiteX274" fmla="*/ 56736 w 608133"/>
                <a:gd name="connsiteY274" fmla="*/ 229286 h 606580"/>
                <a:gd name="connsiteX275" fmla="*/ 70537 w 608133"/>
                <a:gd name="connsiteY275" fmla="*/ 249063 h 606580"/>
                <a:gd name="connsiteX276" fmla="*/ 70350 w 608133"/>
                <a:gd name="connsiteY276" fmla="*/ 249152 h 606580"/>
                <a:gd name="connsiteX277" fmla="*/ 70260 w 608133"/>
                <a:gd name="connsiteY277" fmla="*/ 249025 h 606580"/>
                <a:gd name="connsiteX278" fmla="*/ 67374 w 608133"/>
                <a:gd name="connsiteY278" fmla="*/ 250579 h 606580"/>
                <a:gd name="connsiteX279" fmla="*/ 67342 w 608133"/>
                <a:gd name="connsiteY279" fmla="*/ 250594 h 606580"/>
                <a:gd name="connsiteX280" fmla="*/ 67343 w 608133"/>
                <a:gd name="connsiteY280" fmla="*/ 250596 h 606580"/>
                <a:gd name="connsiteX281" fmla="*/ 67178 w 608133"/>
                <a:gd name="connsiteY281" fmla="*/ 250684 h 606580"/>
                <a:gd name="connsiteX282" fmla="*/ 68462 w 608133"/>
                <a:gd name="connsiteY282" fmla="*/ 254896 h 606580"/>
                <a:gd name="connsiteX283" fmla="*/ 68611 w 608133"/>
                <a:gd name="connsiteY283" fmla="*/ 254900 h 606580"/>
                <a:gd name="connsiteX284" fmla="*/ 68620 w 608133"/>
                <a:gd name="connsiteY284" fmla="*/ 254932 h 606580"/>
                <a:gd name="connsiteX285" fmla="*/ 69753 w 608133"/>
                <a:gd name="connsiteY285" fmla="*/ 254932 h 606580"/>
                <a:gd name="connsiteX286" fmla="*/ 72957 w 608133"/>
                <a:gd name="connsiteY286" fmla="*/ 255023 h 606580"/>
                <a:gd name="connsiteX287" fmla="*/ 73003 w 608133"/>
                <a:gd name="connsiteY287" fmla="*/ 254932 h 606580"/>
                <a:gd name="connsiteX288" fmla="*/ 73093 w 608133"/>
                <a:gd name="connsiteY288" fmla="*/ 254932 h 606580"/>
                <a:gd name="connsiteX289" fmla="*/ 69387 w 608133"/>
                <a:gd name="connsiteY289" fmla="*/ 261695 h 606580"/>
                <a:gd name="connsiteX290" fmla="*/ 80121 w 608133"/>
                <a:gd name="connsiteY290" fmla="*/ 277899 h 606580"/>
                <a:gd name="connsiteX291" fmla="*/ 106955 w 608133"/>
                <a:gd name="connsiteY291" fmla="*/ 284534 h 606580"/>
                <a:gd name="connsiteX292" fmla="*/ 106955 w 608133"/>
                <a:gd name="connsiteY292" fmla="*/ 280196 h 606580"/>
                <a:gd name="connsiteX293" fmla="*/ 117689 w 608133"/>
                <a:gd name="connsiteY293" fmla="*/ 281727 h 606580"/>
                <a:gd name="connsiteX294" fmla="*/ 116667 w 608133"/>
                <a:gd name="connsiteY294" fmla="*/ 289255 h 606580"/>
                <a:gd name="connsiteX295" fmla="*/ 125101 w 608133"/>
                <a:gd name="connsiteY295" fmla="*/ 290786 h 606580"/>
                <a:gd name="connsiteX296" fmla="*/ 138135 w 608133"/>
                <a:gd name="connsiteY296" fmla="*/ 294358 h 606580"/>
                <a:gd name="connsiteX297" fmla="*/ 156536 w 608133"/>
                <a:gd name="connsiteY297" fmla="*/ 315029 h 606580"/>
                <a:gd name="connsiteX298" fmla="*/ 180048 w 608133"/>
                <a:gd name="connsiteY298" fmla="*/ 316815 h 606580"/>
                <a:gd name="connsiteX299" fmla="*/ 182348 w 608133"/>
                <a:gd name="connsiteY299" fmla="*/ 335699 h 606580"/>
                <a:gd name="connsiteX300" fmla="*/ 166247 w 608133"/>
                <a:gd name="connsiteY300" fmla="*/ 346799 h 606580"/>
                <a:gd name="connsiteX301" fmla="*/ 165480 w 608133"/>
                <a:gd name="connsiteY301" fmla="*/ 363769 h 606580"/>
                <a:gd name="connsiteX302" fmla="*/ 163180 w 608133"/>
                <a:gd name="connsiteY302" fmla="*/ 374104 h 606580"/>
                <a:gd name="connsiteX303" fmla="*/ 186437 w 608133"/>
                <a:gd name="connsiteY303" fmla="*/ 402813 h 606580"/>
                <a:gd name="connsiteX304" fmla="*/ 188226 w 608133"/>
                <a:gd name="connsiteY304" fmla="*/ 412638 h 606580"/>
                <a:gd name="connsiteX305" fmla="*/ 197682 w 608133"/>
                <a:gd name="connsiteY305" fmla="*/ 414934 h 606580"/>
                <a:gd name="connsiteX306" fmla="*/ 216722 w 608133"/>
                <a:gd name="connsiteY306" fmla="*/ 428332 h 606580"/>
                <a:gd name="connsiteX307" fmla="*/ 216722 w 608133"/>
                <a:gd name="connsiteY307" fmla="*/ 480262 h 606580"/>
                <a:gd name="connsiteX308" fmla="*/ 222983 w 608133"/>
                <a:gd name="connsiteY308" fmla="*/ 482049 h 606580"/>
                <a:gd name="connsiteX309" fmla="*/ 218639 w 608133"/>
                <a:gd name="connsiteY309" fmla="*/ 506036 h 606580"/>
                <a:gd name="connsiteX310" fmla="*/ 229372 w 608133"/>
                <a:gd name="connsiteY310" fmla="*/ 520199 h 606580"/>
                <a:gd name="connsiteX311" fmla="*/ 227456 w 608133"/>
                <a:gd name="connsiteY311" fmla="*/ 543932 h 606580"/>
                <a:gd name="connsiteX312" fmla="*/ 241640 w 608133"/>
                <a:gd name="connsiteY312" fmla="*/ 568557 h 606580"/>
                <a:gd name="connsiteX313" fmla="*/ 259785 w 608133"/>
                <a:gd name="connsiteY313" fmla="*/ 584251 h 606580"/>
                <a:gd name="connsiteX314" fmla="*/ 278058 w 608133"/>
                <a:gd name="connsiteY314" fmla="*/ 584506 h 606580"/>
                <a:gd name="connsiteX315" fmla="*/ 279847 w 608133"/>
                <a:gd name="connsiteY315" fmla="*/ 578765 h 606580"/>
                <a:gd name="connsiteX316" fmla="*/ 266430 w 608133"/>
                <a:gd name="connsiteY316" fmla="*/ 567536 h 606580"/>
                <a:gd name="connsiteX317" fmla="*/ 267196 w 608133"/>
                <a:gd name="connsiteY317" fmla="*/ 562050 h 606580"/>
                <a:gd name="connsiteX318" fmla="*/ 269624 w 608133"/>
                <a:gd name="connsiteY318" fmla="*/ 555287 h 606580"/>
                <a:gd name="connsiteX319" fmla="*/ 270135 w 608133"/>
                <a:gd name="connsiteY319" fmla="*/ 548270 h 606580"/>
                <a:gd name="connsiteX320" fmla="*/ 261063 w 608133"/>
                <a:gd name="connsiteY320" fmla="*/ 548015 h 606580"/>
                <a:gd name="connsiteX321" fmla="*/ 256463 w 608133"/>
                <a:gd name="connsiteY321" fmla="*/ 542273 h 606580"/>
                <a:gd name="connsiteX322" fmla="*/ 264002 w 608133"/>
                <a:gd name="connsiteY322" fmla="*/ 535128 h 606580"/>
                <a:gd name="connsiteX323" fmla="*/ 265024 w 608133"/>
                <a:gd name="connsiteY323" fmla="*/ 529769 h 606580"/>
                <a:gd name="connsiteX324" fmla="*/ 256590 w 608133"/>
                <a:gd name="connsiteY324" fmla="*/ 527344 h 606580"/>
                <a:gd name="connsiteX325" fmla="*/ 257102 w 608133"/>
                <a:gd name="connsiteY325" fmla="*/ 522241 h 606580"/>
                <a:gd name="connsiteX326" fmla="*/ 269113 w 608133"/>
                <a:gd name="connsiteY326" fmla="*/ 520454 h 606580"/>
                <a:gd name="connsiteX327" fmla="*/ 287386 w 608133"/>
                <a:gd name="connsiteY327" fmla="*/ 511778 h 606580"/>
                <a:gd name="connsiteX328" fmla="*/ 293520 w 608133"/>
                <a:gd name="connsiteY328" fmla="*/ 500677 h 606580"/>
                <a:gd name="connsiteX329" fmla="*/ 312688 w 608133"/>
                <a:gd name="connsiteY329" fmla="*/ 476562 h 606580"/>
                <a:gd name="connsiteX330" fmla="*/ 308343 w 608133"/>
                <a:gd name="connsiteY330" fmla="*/ 457551 h 606580"/>
                <a:gd name="connsiteX331" fmla="*/ 314221 w 608133"/>
                <a:gd name="connsiteY331" fmla="*/ 447471 h 606580"/>
                <a:gd name="connsiteX332" fmla="*/ 331855 w 608133"/>
                <a:gd name="connsiteY332" fmla="*/ 447981 h 606580"/>
                <a:gd name="connsiteX333" fmla="*/ 343739 w 608133"/>
                <a:gd name="connsiteY333" fmla="*/ 438667 h 606580"/>
                <a:gd name="connsiteX334" fmla="*/ 347573 w 608133"/>
                <a:gd name="connsiteY334" fmla="*/ 402175 h 606580"/>
                <a:gd name="connsiteX335" fmla="*/ 360734 w 608133"/>
                <a:gd name="connsiteY335" fmla="*/ 385715 h 606580"/>
                <a:gd name="connsiteX336" fmla="*/ 363034 w 608133"/>
                <a:gd name="connsiteY336" fmla="*/ 375125 h 606580"/>
                <a:gd name="connsiteX337" fmla="*/ 357698 w 608133"/>
                <a:gd name="connsiteY337" fmla="*/ 373425 h 606580"/>
                <a:gd name="connsiteX338" fmla="*/ 362777 w 608133"/>
                <a:gd name="connsiteY338" fmla="*/ 360422 h 606580"/>
                <a:gd name="connsiteX339" fmla="*/ 330464 w 608133"/>
                <a:gd name="connsiteY339" fmla="*/ 328129 h 606580"/>
                <a:gd name="connsiteX340" fmla="*/ 328421 w 608133"/>
                <a:gd name="connsiteY340" fmla="*/ 328257 h 606580"/>
                <a:gd name="connsiteX341" fmla="*/ 328421 w 608133"/>
                <a:gd name="connsiteY341" fmla="*/ 332341 h 606580"/>
                <a:gd name="connsiteX342" fmla="*/ 330464 w 608133"/>
                <a:gd name="connsiteY342" fmla="*/ 332214 h 606580"/>
                <a:gd name="connsiteX343" fmla="*/ 358818 w 608133"/>
                <a:gd name="connsiteY343" fmla="*/ 360422 h 606580"/>
                <a:gd name="connsiteX344" fmla="*/ 353905 w 608133"/>
                <a:gd name="connsiteY344" fmla="*/ 372216 h 606580"/>
                <a:gd name="connsiteX345" fmla="*/ 351023 w 608133"/>
                <a:gd name="connsiteY345" fmla="*/ 371297 h 606580"/>
                <a:gd name="connsiteX346" fmla="*/ 343100 w 608133"/>
                <a:gd name="connsiteY346" fmla="*/ 358410 h 606580"/>
                <a:gd name="connsiteX347" fmla="*/ 316010 w 608133"/>
                <a:gd name="connsiteY347" fmla="*/ 358155 h 606580"/>
                <a:gd name="connsiteX348" fmla="*/ 294542 w 608133"/>
                <a:gd name="connsiteY348" fmla="*/ 350117 h 606580"/>
                <a:gd name="connsiteX349" fmla="*/ 293520 w 608133"/>
                <a:gd name="connsiteY349" fmla="*/ 334933 h 606580"/>
                <a:gd name="connsiteX350" fmla="*/ 286236 w 608133"/>
                <a:gd name="connsiteY350" fmla="*/ 322557 h 606580"/>
                <a:gd name="connsiteX351" fmla="*/ 266813 w 608133"/>
                <a:gd name="connsiteY351" fmla="*/ 322301 h 606580"/>
                <a:gd name="connsiteX352" fmla="*/ 255568 w 608133"/>
                <a:gd name="connsiteY352" fmla="*/ 304949 h 606580"/>
                <a:gd name="connsiteX353" fmla="*/ 245601 w 608133"/>
                <a:gd name="connsiteY353" fmla="*/ 300100 h 606580"/>
                <a:gd name="connsiteX354" fmla="*/ 245090 w 608133"/>
                <a:gd name="connsiteY354" fmla="*/ 305459 h 606580"/>
                <a:gd name="connsiteX355" fmla="*/ 226944 w 608133"/>
                <a:gd name="connsiteY355" fmla="*/ 306480 h 606580"/>
                <a:gd name="connsiteX356" fmla="*/ 220300 w 608133"/>
                <a:gd name="connsiteY356" fmla="*/ 297421 h 606580"/>
                <a:gd name="connsiteX357" fmla="*/ 201388 w 608133"/>
                <a:gd name="connsiteY357" fmla="*/ 293593 h 606580"/>
                <a:gd name="connsiteX358" fmla="*/ 185798 w 608133"/>
                <a:gd name="connsiteY358" fmla="*/ 311328 h 606580"/>
                <a:gd name="connsiteX359" fmla="*/ 163691 w 608133"/>
                <a:gd name="connsiteY359" fmla="*/ 307628 h 606580"/>
                <a:gd name="connsiteX360" fmla="*/ 163564 w 608133"/>
                <a:gd name="connsiteY360" fmla="*/ 307628 h 606580"/>
                <a:gd name="connsiteX361" fmla="*/ 161264 w 608133"/>
                <a:gd name="connsiteY361" fmla="*/ 307245 h 606580"/>
                <a:gd name="connsiteX362" fmla="*/ 159475 w 608133"/>
                <a:gd name="connsiteY362" fmla="*/ 279940 h 606580"/>
                <a:gd name="connsiteX363" fmla="*/ 141585 w 608133"/>
                <a:gd name="connsiteY363" fmla="*/ 277006 h 606580"/>
                <a:gd name="connsiteX364" fmla="*/ 148741 w 608133"/>
                <a:gd name="connsiteY364" fmla="*/ 263608 h 606580"/>
                <a:gd name="connsiteX365" fmla="*/ 146696 w 608133"/>
                <a:gd name="connsiteY365" fmla="*/ 255825 h 606580"/>
                <a:gd name="connsiteX366" fmla="*/ 123184 w 608133"/>
                <a:gd name="connsiteY366" fmla="*/ 271392 h 606580"/>
                <a:gd name="connsiteX367" fmla="*/ 108361 w 608133"/>
                <a:gd name="connsiteY367" fmla="*/ 269605 h 606580"/>
                <a:gd name="connsiteX368" fmla="*/ 103122 w 608133"/>
                <a:gd name="connsiteY368" fmla="*/ 258250 h 606580"/>
                <a:gd name="connsiteX369" fmla="*/ 106316 w 608133"/>
                <a:gd name="connsiteY369" fmla="*/ 246383 h 606580"/>
                <a:gd name="connsiteX370" fmla="*/ 114495 w 608133"/>
                <a:gd name="connsiteY370" fmla="*/ 231583 h 606580"/>
                <a:gd name="connsiteX371" fmla="*/ 133279 w 608133"/>
                <a:gd name="connsiteY371" fmla="*/ 222268 h 606580"/>
                <a:gd name="connsiteX372" fmla="*/ 169570 w 608133"/>
                <a:gd name="connsiteY372" fmla="*/ 222268 h 606580"/>
                <a:gd name="connsiteX373" fmla="*/ 169442 w 608133"/>
                <a:gd name="connsiteY373" fmla="*/ 233114 h 606580"/>
                <a:gd name="connsiteX374" fmla="*/ 182476 w 608133"/>
                <a:gd name="connsiteY374" fmla="*/ 239111 h 606580"/>
                <a:gd name="connsiteX375" fmla="*/ 181453 w 608133"/>
                <a:gd name="connsiteY375" fmla="*/ 220482 h 606580"/>
                <a:gd name="connsiteX376" fmla="*/ 190909 w 608133"/>
                <a:gd name="connsiteY376" fmla="*/ 211168 h 606580"/>
                <a:gd name="connsiteX377" fmla="*/ 209821 w 608133"/>
                <a:gd name="connsiteY377" fmla="*/ 198791 h 606580"/>
                <a:gd name="connsiteX378" fmla="*/ 211099 w 608133"/>
                <a:gd name="connsiteY378" fmla="*/ 190242 h 606580"/>
                <a:gd name="connsiteX379" fmla="*/ 230011 w 608133"/>
                <a:gd name="connsiteY379" fmla="*/ 170720 h 606580"/>
                <a:gd name="connsiteX380" fmla="*/ 250201 w 608133"/>
                <a:gd name="connsiteY380" fmla="*/ 159747 h 606580"/>
                <a:gd name="connsiteX381" fmla="*/ 248412 w 608133"/>
                <a:gd name="connsiteY381" fmla="*/ 158344 h 606580"/>
                <a:gd name="connsiteX382" fmla="*/ 261957 w 608133"/>
                <a:gd name="connsiteY382" fmla="*/ 145712 h 606580"/>
                <a:gd name="connsiteX383" fmla="*/ 266941 w 608133"/>
                <a:gd name="connsiteY383" fmla="*/ 146988 h 606580"/>
                <a:gd name="connsiteX384" fmla="*/ 269241 w 608133"/>
                <a:gd name="connsiteY384" fmla="*/ 149795 h 606580"/>
                <a:gd name="connsiteX385" fmla="*/ 274480 w 608133"/>
                <a:gd name="connsiteY385" fmla="*/ 144181 h 606580"/>
                <a:gd name="connsiteX386" fmla="*/ 275758 w 608133"/>
                <a:gd name="connsiteY386" fmla="*/ 143543 h 606580"/>
                <a:gd name="connsiteX387" fmla="*/ 270008 w 608133"/>
                <a:gd name="connsiteY387" fmla="*/ 142777 h 606580"/>
                <a:gd name="connsiteX388" fmla="*/ 264257 w 608133"/>
                <a:gd name="connsiteY388" fmla="*/ 140991 h 606580"/>
                <a:gd name="connsiteX389" fmla="*/ 264257 w 608133"/>
                <a:gd name="connsiteY389" fmla="*/ 135505 h 606580"/>
                <a:gd name="connsiteX390" fmla="*/ 267324 w 608133"/>
                <a:gd name="connsiteY390" fmla="*/ 132953 h 606580"/>
                <a:gd name="connsiteX391" fmla="*/ 274097 w 608133"/>
                <a:gd name="connsiteY391" fmla="*/ 132953 h 606580"/>
                <a:gd name="connsiteX392" fmla="*/ 277164 w 608133"/>
                <a:gd name="connsiteY392" fmla="*/ 134356 h 606580"/>
                <a:gd name="connsiteX393" fmla="*/ 279719 w 608133"/>
                <a:gd name="connsiteY393" fmla="*/ 139588 h 606580"/>
                <a:gd name="connsiteX394" fmla="*/ 283042 w 608133"/>
                <a:gd name="connsiteY394" fmla="*/ 139077 h 606580"/>
                <a:gd name="connsiteX395" fmla="*/ 283042 w 608133"/>
                <a:gd name="connsiteY395" fmla="*/ 138694 h 606580"/>
                <a:gd name="connsiteX396" fmla="*/ 283936 w 608133"/>
                <a:gd name="connsiteY396" fmla="*/ 138950 h 606580"/>
                <a:gd name="connsiteX397" fmla="*/ 293392 w 608133"/>
                <a:gd name="connsiteY397" fmla="*/ 137546 h 606580"/>
                <a:gd name="connsiteX398" fmla="*/ 294670 w 608133"/>
                <a:gd name="connsiteY398" fmla="*/ 132953 h 606580"/>
                <a:gd name="connsiteX399" fmla="*/ 300165 w 608133"/>
                <a:gd name="connsiteY399" fmla="*/ 134356 h 606580"/>
                <a:gd name="connsiteX400" fmla="*/ 300165 w 608133"/>
                <a:gd name="connsiteY400" fmla="*/ 139205 h 606580"/>
                <a:gd name="connsiteX401" fmla="*/ 295181 w 608133"/>
                <a:gd name="connsiteY401" fmla="*/ 142650 h 606580"/>
                <a:gd name="connsiteX402" fmla="*/ 295820 w 608133"/>
                <a:gd name="connsiteY402" fmla="*/ 148009 h 606580"/>
                <a:gd name="connsiteX403" fmla="*/ 312943 w 608133"/>
                <a:gd name="connsiteY403" fmla="*/ 153240 h 606580"/>
                <a:gd name="connsiteX404" fmla="*/ 312943 w 608133"/>
                <a:gd name="connsiteY404" fmla="*/ 153495 h 606580"/>
                <a:gd name="connsiteX405" fmla="*/ 316904 w 608133"/>
                <a:gd name="connsiteY405" fmla="*/ 153113 h 606580"/>
                <a:gd name="connsiteX406" fmla="*/ 317160 w 608133"/>
                <a:gd name="connsiteY406" fmla="*/ 145840 h 606580"/>
                <a:gd name="connsiteX407" fmla="*/ 303615 w 608133"/>
                <a:gd name="connsiteY407" fmla="*/ 139715 h 606580"/>
                <a:gd name="connsiteX408" fmla="*/ 302848 w 608133"/>
                <a:gd name="connsiteY408" fmla="*/ 136270 h 606580"/>
                <a:gd name="connsiteX409" fmla="*/ 314093 w 608133"/>
                <a:gd name="connsiteY409" fmla="*/ 132442 h 606580"/>
                <a:gd name="connsiteX410" fmla="*/ 314604 w 608133"/>
                <a:gd name="connsiteY410" fmla="*/ 121852 h 606580"/>
                <a:gd name="connsiteX411" fmla="*/ 302848 w 608133"/>
                <a:gd name="connsiteY411" fmla="*/ 114834 h 606580"/>
                <a:gd name="connsiteX412" fmla="*/ 302081 w 608133"/>
                <a:gd name="connsiteY412" fmla="*/ 96844 h 606580"/>
                <a:gd name="connsiteX413" fmla="*/ 285981 w 608133"/>
                <a:gd name="connsiteY413" fmla="*/ 104754 h 606580"/>
                <a:gd name="connsiteX414" fmla="*/ 280103 w 608133"/>
                <a:gd name="connsiteY414" fmla="*/ 104754 h 606580"/>
                <a:gd name="connsiteX415" fmla="*/ 281636 w 608133"/>
                <a:gd name="connsiteY415" fmla="*/ 91102 h 606580"/>
                <a:gd name="connsiteX416" fmla="*/ 259785 w 608133"/>
                <a:gd name="connsiteY416" fmla="*/ 85998 h 606580"/>
                <a:gd name="connsiteX417" fmla="*/ 250712 w 608133"/>
                <a:gd name="connsiteY417" fmla="*/ 92761 h 606580"/>
                <a:gd name="connsiteX418" fmla="*/ 250712 w 608133"/>
                <a:gd name="connsiteY418" fmla="*/ 113303 h 606580"/>
                <a:gd name="connsiteX419" fmla="*/ 234356 w 608133"/>
                <a:gd name="connsiteY419" fmla="*/ 118407 h 606580"/>
                <a:gd name="connsiteX420" fmla="*/ 227839 w 608133"/>
                <a:gd name="connsiteY420" fmla="*/ 131932 h 606580"/>
                <a:gd name="connsiteX421" fmla="*/ 220683 w 608133"/>
                <a:gd name="connsiteY421" fmla="*/ 133080 h 606580"/>
                <a:gd name="connsiteX422" fmla="*/ 220683 w 608133"/>
                <a:gd name="connsiteY422" fmla="*/ 115855 h 606580"/>
                <a:gd name="connsiteX423" fmla="*/ 205349 w 608133"/>
                <a:gd name="connsiteY423" fmla="*/ 113686 h 606580"/>
                <a:gd name="connsiteX424" fmla="*/ 197682 w 608133"/>
                <a:gd name="connsiteY424" fmla="*/ 108837 h 606580"/>
                <a:gd name="connsiteX425" fmla="*/ 194743 w 608133"/>
                <a:gd name="connsiteY425" fmla="*/ 97609 h 606580"/>
                <a:gd name="connsiteX426" fmla="*/ 222089 w 608133"/>
                <a:gd name="connsiteY426" fmla="*/ 81788 h 606580"/>
                <a:gd name="connsiteX427" fmla="*/ 235506 w 608133"/>
                <a:gd name="connsiteY427" fmla="*/ 77832 h 606580"/>
                <a:gd name="connsiteX428" fmla="*/ 236912 w 608133"/>
                <a:gd name="connsiteY428" fmla="*/ 86636 h 606580"/>
                <a:gd name="connsiteX429" fmla="*/ 244323 w 608133"/>
                <a:gd name="connsiteY429" fmla="*/ 86253 h 606580"/>
                <a:gd name="connsiteX430" fmla="*/ 244962 w 608133"/>
                <a:gd name="connsiteY430" fmla="*/ 81788 h 606580"/>
                <a:gd name="connsiteX431" fmla="*/ 252757 w 608133"/>
                <a:gd name="connsiteY431" fmla="*/ 80767 h 606580"/>
                <a:gd name="connsiteX432" fmla="*/ 252885 w 608133"/>
                <a:gd name="connsiteY432" fmla="*/ 79108 h 606580"/>
                <a:gd name="connsiteX433" fmla="*/ 249562 w 608133"/>
                <a:gd name="connsiteY433" fmla="*/ 77832 h 606580"/>
                <a:gd name="connsiteX434" fmla="*/ 248796 w 608133"/>
                <a:gd name="connsiteY434" fmla="*/ 72984 h 606580"/>
                <a:gd name="connsiteX435" fmla="*/ 258379 w 608133"/>
                <a:gd name="connsiteY435" fmla="*/ 72218 h 606580"/>
                <a:gd name="connsiteX436" fmla="*/ 264130 w 608133"/>
                <a:gd name="connsiteY436" fmla="*/ 66221 h 606580"/>
                <a:gd name="connsiteX437" fmla="*/ 264513 w 608133"/>
                <a:gd name="connsiteY437" fmla="*/ 65838 h 606580"/>
                <a:gd name="connsiteX438" fmla="*/ 266302 w 608133"/>
                <a:gd name="connsiteY438" fmla="*/ 64052 h 606580"/>
                <a:gd name="connsiteX439" fmla="*/ 286492 w 608133"/>
                <a:gd name="connsiteY439" fmla="*/ 61500 h 606580"/>
                <a:gd name="connsiteX440" fmla="*/ 295437 w 608133"/>
                <a:gd name="connsiteY440" fmla="*/ 69028 h 606580"/>
                <a:gd name="connsiteX441" fmla="*/ 272052 w 608133"/>
                <a:gd name="connsiteY441" fmla="*/ 81405 h 606580"/>
                <a:gd name="connsiteX442" fmla="*/ 301826 w 608133"/>
                <a:gd name="connsiteY442" fmla="*/ 88295 h 606580"/>
                <a:gd name="connsiteX443" fmla="*/ 305659 w 608133"/>
                <a:gd name="connsiteY443" fmla="*/ 78470 h 606580"/>
                <a:gd name="connsiteX444" fmla="*/ 318693 w 608133"/>
                <a:gd name="connsiteY444" fmla="*/ 78470 h 606580"/>
                <a:gd name="connsiteX445" fmla="*/ 323294 w 608133"/>
                <a:gd name="connsiteY445" fmla="*/ 69921 h 606580"/>
                <a:gd name="connsiteX446" fmla="*/ 314093 w 608133"/>
                <a:gd name="connsiteY446" fmla="*/ 67625 h 606580"/>
                <a:gd name="connsiteX447" fmla="*/ 314093 w 608133"/>
                <a:gd name="connsiteY447" fmla="*/ 56779 h 606580"/>
                <a:gd name="connsiteX448" fmla="*/ 285214 w 608133"/>
                <a:gd name="connsiteY448" fmla="*/ 44147 h 606580"/>
                <a:gd name="connsiteX449" fmla="*/ 265280 w 608133"/>
                <a:gd name="connsiteY449" fmla="*/ 46444 h 606580"/>
                <a:gd name="connsiteX450" fmla="*/ 254035 w 608133"/>
                <a:gd name="connsiteY450" fmla="*/ 52186 h 606580"/>
                <a:gd name="connsiteX451" fmla="*/ 254801 w 608133"/>
                <a:gd name="connsiteY451" fmla="*/ 66349 h 606580"/>
                <a:gd name="connsiteX452" fmla="*/ 243045 w 608133"/>
                <a:gd name="connsiteY452" fmla="*/ 64562 h 606580"/>
                <a:gd name="connsiteX453" fmla="*/ 241256 w 608133"/>
                <a:gd name="connsiteY453" fmla="*/ 56779 h 606580"/>
                <a:gd name="connsiteX454" fmla="*/ 252501 w 608133"/>
                <a:gd name="connsiteY454" fmla="*/ 46572 h 606580"/>
                <a:gd name="connsiteX455" fmla="*/ 232056 w 608133"/>
                <a:gd name="connsiteY455" fmla="*/ 45679 h 606580"/>
                <a:gd name="connsiteX456" fmla="*/ 226178 w 608133"/>
                <a:gd name="connsiteY456" fmla="*/ 47337 h 606580"/>
                <a:gd name="connsiteX457" fmla="*/ 223622 w 608133"/>
                <a:gd name="connsiteY457" fmla="*/ 54227 h 606580"/>
                <a:gd name="connsiteX458" fmla="*/ 231289 w 608133"/>
                <a:gd name="connsiteY458" fmla="*/ 55503 h 606580"/>
                <a:gd name="connsiteX459" fmla="*/ 229756 w 608133"/>
                <a:gd name="connsiteY459" fmla="*/ 63031 h 606580"/>
                <a:gd name="connsiteX460" fmla="*/ 216722 w 608133"/>
                <a:gd name="connsiteY460" fmla="*/ 63797 h 606580"/>
                <a:gd name="connsiteX461" fmla="*/ 214677 w 608133"/>
                <a:gd name="connsiteY461" fmla="*/ 68773 h 606580"/>
                <a:gd name="connsiteX462" fmla="*/ 195765 w 608133"/>
                <a:gd name="connsiteY462" fmla="*/ 69283 h 606580"/>
                <a:gd name="connsiteX463" fmla="*/ 194487 w 608133"/>
                <a:gd name="connsiteY463" fmla="*/ 58693 h 606580"/>
                <a:gd name="connsiteX464" fmla="*/ 209310 w 608133"/>
                <a:gd name="connsiteY464" fmla="*/ 58438 h 606580"/>
                <a:gd name="connsiteX465" fmla="*/ 220555 w 608133"/>
                <a:gd name="connsiteY465" fmla="*/ 47593 h 606580"/>
                <a:gd name="connsiteX466" fmla="*/ 214422 w 608133"/>
                <a:gd name="connsiteY466" fmla="*/ 44658 h 606580"/>
                <a:gd name="connsiteX467" fmla="*/ 206244 w 608133"/>
                <a:gd name="connsiteY467" fmla="*/ 52441 h 606580"/>
                <a:gd name="connsiteX468" fmla="*/ 192698 w 608133"/>
                <a:gd name="connsiteY468" fmla="*/ 51676 h 606580"/>
                <a:gd name="connsiteX469" fmla="*/ 184520 w 608133"/>
                <a:gd name="connsiteY469" fmla="*/ 40575 h 606580"/>
                <a:gd name="connsiteX470" fmla="*/ 167142 w 608133"/>
                <a:gd name="connsiteY470" fmla="*/ 40575 h 606580"/>
                <a:gd name="connsiteX471" fmla="*/ 148996 w 608133"/>
                <a:gd name="connsiteY471" fmla="*/ 53972 h 606580"/>
                <a:gd name="connsiteX472" fmla="*/ 165608 w 608133"/>
                <a:gd name="connsiteY472" fmla="*/ 53972 h 606580"/>
                <a:gd name="connsiteX473" fmla="*/ 167142 w 608133"/>
                <a:gd name="connsiteY473" fmla="*/ 58693 h 606580"/>
                <a:gd name="connsiteX474" fmla="*/ 162797 w 608133"/>
                <a:gd name="connsiteY474" fmla="*/ 62776 h 606580"/>
                <a:gd name="connsiteX475" fmla="*/ 181198 w 608133"/>
                <a:gd name="connsiteY475" fmla="*/ 63287 h 606580"/>
                <a:gd name="connsiteX476" fmla="*/ 184009 w 608133"/>
                <a:gd name="connsiteY476" fmla="*/ 69794 h 606580"/>
                <a:gd name="connsiteX477" fmla="*/ 163308 w 608133"/>
                <a:gd name="connsiteY477" fmla="*/ 69028 h 606580"/>
                <a:gd name="connsiteX478" fmla="*/ 162286 w 608133"/>
                <a:gd name="connsiteY478" fmla="*/ 64052 h 606580"/>
                <a:gd name="connsiteX479" fmla="*/ 149252 w 608133"/>
                <a:gd name="connsiteY479" fmla="*/ 61245 h 606580"/>
                <a:gd name="connsiteX480" fmla="*/ 142352 w 608133"/>
                <a:gd name="connsiteY480" fmla="*/ 57545 h 606580"/>
                <a:gd name="connsiteX481" fmla="*/ 129445 w 608133"/>
                <a:gd name="connsiteY481" fmla="*/ 57545 h 606580"/>
                <a:gd name="connsiteX482" fmla="*/ 310515 w 608133"/>
                <a:gd name="connsiteY482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</a:cxnLst>
              <a:rect l="l" t="t" r="r" b="b"/>
              <a:pathLst>
                <a:path w="608133" h="606580">
                  <a:moveTo>
                    <a:pt x="353905" y="372216"/>
                  </a:moveTo>
                  <a:lnTo>
                    <a:pt x="357698" y="373425"/>
                  </a:lnTo>
                  <a:lnTo>
                    <a:pt x="354188" y="382408"/>
                  </a:lnTo>
                  <a:cubicBezTo>
                    <a:pt x="348856" y="388184"/>
                    <a:pt x="341448" y="392013"/>
                    <a:pt x="333146" y="392715"/>
                  </a:cubicBezTo>
                  <a:lnTo>
                    <a:pt x="333146" y="400756"/>
                  </a:lnTo>
                  <a:lnTo>
                    <a:pt x="341831" y="400756"/>
                  </a:lnTo>
                  <a:lnTo>
                    <a:pt x="341831" y="406245"/>
                  </a:lnTo>
                  <a:lnTo>
                    <a:pt x="319097" y="406245"/>
                  </a:lnTo>
                  <a:lnTo>
                    <a:pt x="319097" y="400756"/>
                  </a:lnTo>
                  <a:lnTo>
                    <a:pt x="329187" y="400756"/>
                  </a:lnTo>
                  <a:lnTo>
                    <a:pt x="329187" y="392715"/>
                  </a:lnTo>
                  <a:lnTo>
                    <a:pt x="329187" y="390162"/>
                  </a:lnTo>
                  <a:lnTo>
                    <a:pt x="329187" y="388631"/>
                  </a:lnTo>
                  <a:cubicBezTo>
                    <a:pt x="329570" y="388631"/>
                    <a:pt x="330081" y="388758"/>
                    <a:pt x="330464" y="388758"/>
                  </a:cubicBezTo>
                  <a:cubicBezTo>
                    <a:pt x="338255" y="388758"/>
                    <a:pt x="345344" y="385567"/>
                    <a:pt x="350484" y="380430"/>
                  </a:cubicBezTo>
                  <a:close/>
                  <a:moveTo>
                    <a:pt x="154231" y="365050"/>
                  </a:moveTo>
                  <a:lnTo>
                    <a:pt x="154668" y="366964"/>
                  </a:lnTo>
                  <a:lnTo>
                    <a:pt x="155372" y="370090"/>
                  </a:lnTo>
                  <a:lnTo>
                    <a:pt x="153754" y="367178"/>
                  </a:lnTo>
                  <a:lnTo>
                    <a:pt x="153213" y="366194"/>
                  </a:lnTo>
                  <a:close/>
                  <a:moveTo>
                    <a:pt x="154228" y="365035"/>
                  </a:moveTo>
                  <a:lnTo>
                    <a:pt x="153198" y="366178"/>
                  </a:lnTo>
                  <a:lnTo>
                    <a:pt x="153754" y="367178"/>
                  </a:lnTo>
                  <a:lnTo>
                    <a:pt x="155385" y="370149"/>
                  </a:lnTo>
                  <a:lnTo>
                    <a:pt x="155372" y="370090"/>
                  </a:lnTo>
                  <a:lnTo>
                    <a:pt x="155386" y="370116"/>
                  </a:lnTo>
                  <a:lnTo>
                    <a:pt x="154668" y="366964"/>
                  </a:lnTo>
                  <a:lnTo>
                    <a:pt x="154235" y="365045"/>
                  </a:lnTo>
                  <a:lnTo>
                    <a:pt x="154231" y="365050"/>
                  </a:lnTo>
                  <a:close/>
                  <a:moveTo>
                    <a:pt x="129357" y="298669"/>
                  </a:moveTo>
                  <a:lnTo>
                    <a:pt x="136291" y="312738"/>
                  </a:lnTo>
                  <a:lnTo>
                    <a:pt x="136471" y="313109"/>
                  </a:lnTo>
                  <a:lnTo>
                    <a:pt x="133402" y="312982"/>
                  </a:lnTo>
                  <a:lnTo>
                    <a:pt x="127529" y="313873"/>
                  </a:lnTo>
                  <a:lnTo>
                    <a:pt x="127529" y="300738"/>
                  </a:lnTo>
                  <a:close/>
                  <a:moveTo>
                    <a:pt x="129305" y="298562"/>
                  </a:moveTo>
                  <a:lnTo>
                    <a:pt x="127512" y="300731"/>
                  </a:lnTo>
                  <a:lnTo>
                    <a:pt x="127512" y="313875"/>
                  </a:lnTo>
                  <a:lnTo>
                    <a:pt x="127529" y="313873"/>
                  </a:lnTo>
                  <a:lnTo>
                    <a:pt x="127529" y="313880"/>
                  </a:lnTo>
                  <a:lnTo>
                    <a:pt x="133407" y="312987"/>
                  </a:lnTo>
                  <a:lnTo>
                    <a:pt x="136473" y="313115"/>
                  </a:lnTo>
                  <a:lnTo>
                    <a:pt x="136471" y="313109"/>
                  </a:lnTo>
                  <a:lnTo>
                    <a:pt x="136474" y="313109"/>
                  </a:lnTo>
                  <a:lnTo>
                    <a:pt x="136291" y="312738"/>
                  </a:lnTo>
                  <a:lnTo>
                    <a:pt x="129445" y="298569"/>
                  </a:lnTo>
                  <a:lnTo>
                    <a:pt x="129357" y="298669"/>
                  </a:lnTo>
                  <a:close/>
                  <a:moveTo>
                    <a:pt x="70350" y="249152"/>
                  </a:moveTo>
                  <a:lnTo>
                    <a:pt x="73599" y="253747"/>
                  </a:lnTo>
                  <a:lnTo>
                    <a:pt x="73003" y="254932"/>
                  </a:lnTo>
                  <a:lnTo>
                    <a:pt x="69753" y="254932"/>
                  </a:lnTo>
                  <a:lnTo>
                    <a:pt x="68611" y="254900"/>
                  </a:lnTo>
                  <a:lnTo>
                    <a:pt x="67343" y="250596"/>
                  </a:lnTo>
                  <a:lnTo>
                    <a:pt x="67374" y="250579"/>
                  </a:lnTo>
                  <a:close/>
                  <a:moveTo>
                    <a:pt x="12543" y="235433"/>
                  </a:moveTo>
                  <a:lnTo>
                    <a:pt x="14960" y="247257"/>
                  </a:lnTo>
                  <a:lnTo>
                    <a:pt x="20187" y="255668"/>
                  </a:lnTo>
                  <a:lnTo>
                    <a:pt x="23757" y="259618"/>
                  </a:lnTo>
                  <a:lnTo>
                    <a:pt x="30131" y="262039"/>
                  </a:lnTo>
                  <a:lnTo>
                    <a:pt x="24139" y="269048"/>
                  </a:lnTo>
                  <a:lnTo>
                    <a:pt x="12537" y="270195"/>
                  </a:lnTo>
                  <a:lnTo>
                    <a:pt x="3740" y="270195"/>
                  </a:lnTo>
                  <a:lnTo>
                    <a:pt x="4760" y="260001"/>
                  </a:lnTo>
                  <a:lnTo>
                    <a:pt x="10311" y="258832"/>
                  </a:lnTo>
                  <a:lnTo>
                    <a:pt x="12012" y="258505"/>
                  </a:lnTo>
                  <a:lnTo>
                    <a:pt x="12008" y="258475"/>
                  </a:lnTo>
                  <a:lnTo>
                    <a:pt x="12027" y="258471"/>
                  </a:lnTo>
                  <a:lnTo>
                    <a:pt x="11390" y="253756"/>
                  </a:lnTo>
                  <a:lnTo>
                    <a:pt x="11386" y="253754"/>
                  </a:lnTo>
                  <a:lnTo>
                    <a:pt x="11373" y="253656"/>
                  </a:lnTo>
                  <a:lnTo>
                    <a:pt x="7285" y="251138"/>
                  </a:lnTo>
                  <a:lnTo>
                    <a:pt x="5398" y="249933"/>
                  </a:lnTo>
                  <a:lnTo>
                    <a:pt x="4888" y="249679"/>
                  </a:lnTo>
                  <a:cubicBezTo>
                    <a:pt x="5653" y="245218"/>
                    <a:pt x="6545" y="240758"/>
                    <a:pt x="7565" y="236426"/>
                  </a:cubicBezTo>
                  <a:lnTo>
                    <a:pt x="8330" y="236298"/>
                  </a:lnTo>
                  <a:lnTo>
                    <a:pt x="8443" y="236274"/>
                  </a:lnTo>
                  <a:lnTo>
                    <a:pt x="8434" y="236304"/>
                  </a:lnTo>
                  <a:close/>
                  <a:moveTo>
                    <a:pt x="606846" y="233360"/>
                  </a:moveTo>
                  <a:cubicBezTo>
                    <a:pt x="607361" y="235011"/>
                    <a:pt x="607747" y="236663"/>
                    <a:pt x="608133" y="238441"/>
                  </a:cubicBezTo>
                  <a:lnTo>
                    <a:pt x="605945" y="234376"/>
                  </a:lnTo>
                  <a:close/>
                  <a:moveTo>
                    <a:pt x="204076" y="166111"/>
                  </a:moveTo>
                  <a:lnTo>
                    <a:pt x="204076" y="171954"/>
                  </a:lnTo>
                  <a:lnTo>
                    <a:pt x="199732" y="176272"/>
                  </a:lnTo>
                  <a:lnTo>
                    <a:pt x="189892" y="176272"/>
                  </a:lnTo>
                  <a:lnTo>
                    <a:pt x="191426" y="169668"/>
                  </a:lnTo>
                  <a:lnTo>
                    <a:pt x="196026" y="169286"/>
                  </a:lnTo>
                  <a:lnTo>
                    <a:pt x="197048" y="167000"/>
                  </a:lnTo>
                  <a:close/>
                  <a:moveTo>
                    <a:pt x="581533" y="165335"/>
                  </a:moveTo>
                  <a:cubicBezTo>
                    <a:pt x="584078" y="170193"/>
                    <a:pt x="586495" y="175178"/>
                    <a:pt x="588657" y="180163"/>
                  </a:cubicBezTo>
                  <a:lnTo>
                    <a:pt x="585604" y="180035"/>
                  </a:lnTo>
                  <a:lnTo>
                    <a:pt x="579625" y="180930"/>
                  </a:lnTo>
                  <a:lnTo>
                    <a:pt x="579625" y="167380"/>
                  </a:lnTo>
                  <a:close/>
                  <a:moveTo>
                    <a:pt x="208944" y="160607"/>
                  </a:moveTo>
                  <a:lnTo>
                    <a:pt x="209708" y="160607"/>
                  </a:lnTo>
                  <a:lnTo>
                    <a:pt x="221293" y="164052"/>
                  </a:lnTo>
                  <a:lnTo>
                    <a:pt x="221293" y="169922"/>
                  </a:lnTo>
                  <a:lnTo>
                    <a:pt x="211618" y="169922"/>
                  </a:lnTo>
                  <a:lnTo>
                    <a:pt x="208944" y="166094"/>
                  </a:lnTo>
                  <a:close/>
                  <a:moveTo>
                    <a:pt x="179788" y="153974"/>
                  </a:moveTo>
                  <a:lnTo>
                    <a:pt x="189892" y="153974"/>
                  </a:lnTo>
                  <a:lnTo>
                    <a:pt x="176846" y="171968"/>
                  </a:lnTo>
                  <a:lnTo>
                    <a:pt x="171474" y="169161"/>
                  </a:lnTo>
                  <a:lnTo>
                    <a:pt x="172625" y="161504"/>
                  </a:lnTo>
                  <a:close/>
                  <a:moveTo>
                    <a:pt x="196031" y="153974"/>
                  </a:moveTo>
                  <a:lnTo>
                    <a:pt x="206334" y="153974"/>
                  </a:lnTo>
                  <a:lnTo>
                    <a:pt x="206334" y="159972"/>
                  </a:lnTo>
                  <a:lnTo>
                    <a:pt x="201747" y="162936"/>
                  </a:lnTo>
                  <a:lnTo>
                    <a:pt x="196031" y="164065"/>
                  </a:lnTo>
                  <a:close/>
                  <a:moveTo>
                    <a:pt x="215085" y="152986"/>
                  </a:moveTo>
                  <a:lnTo>
                    <a:pt x="219811" y="155921"/>
                  </a:lnTo>
                  <a:lnTo>
                    <a:pt x="216107" y="158984"/>
                  </a:lnTo>
                  <a:lnTo>
                    <a:pt x="212402" y="155921"/>
                  </a:lnTo>
                  <a:close/>
                  <a:moveTo>
                    <a:pt x="201253" y="144306"/>
                  </a:moveTo>
                  <a:lnTo>
                    <a:pt x="207533" y="150044"/>
                  </a:lnTo>
                  <a:lnTo>
                    <a:pt x="201253" y="151574"/>
                  </a:lnTo>
                  <a:close/>
                  <a:moveTo>
                    <a:pt x="48012" y="142895"/>
                  </a:moveTo>
                  <a:lnTo>
                    <a:pt x="48267" y="146335"/>
                  </a:lnTo>
                  <a:lnTo>
                    <a:pt x="39587" y="156655"/>
                  </a:lnTo>
                  <a:cubicBezTo>
                    <a:pt x="42268" y="151941"/>
                    <a:pt x="45076" y="147354"/>
                    <a:pt x="48012" y="142895"/>
                  </a:cubicBezTo>
                  <a:close/>
                  <a:moveTo>
                    <a:pt x="183223" y="141625"/>
                  </a:moveTo>
                  <a:lnTo>
                    <a:pt x="195249" y="141625"/>
                  </a:lnTo>
                  <a:lnTo>
                    <a:pt x="195249" y="145325"/>
                  </a:lnTo>
                  <a:lnTo>
                    <a:pt x="197936" y="145325"/>
                  </a:lnTo>
                  <a:lnTo>
                    <a:pt x="197936" y="151575"/>
                  </a:lnTo>
                  <a:lnTo>
                    <a:pt x="179512" y="151575"/>
                  </a:lnTo>
                  <a:lnTo>
                    <a:pt x="172603" y="149662"/>
                  </a:lnTo>
                  <a:lnTo>
                    <a:pt x="174394" y="145325"/>
                  </a:lnTo>
                  <a:close/>
                  <a:moveTo>
                    <a:pt x="163284" y="118762"/>
                  </a:moveTo>
                  <a:lnTo>
                    <a:pt x="170557" y="120418"/>
                  </a:lnTo>
                  <a:lnTo>
                    <a:pt x="168005" y="130101"/>
                  </a:lnTo>
                  <a:lnTo>
                    <a:pt x="160221" y="132522"/>
                  </a:lnTo>
                  <a:lnTo>
                    <a:pt x="155244" y="122584"/>
                  </a:lnTo>
                  <a:close/>
                  <a:moveTo>
                    <a:pt x="531175" y="94910"/>
                  </a:moveTo>
                  <a:cubicBezTo>
                    <a:pt x="536417" y="100396"/>
                    <a:pt x="541530" y="106136"/>
                    <a:pt x="546388" y="112005"/>
                  </a:cubicBezTo>
                  <a:lnTo>
                    <a:pt x="540380" y="120807"/>
                  </a:lnTo>
                  <a:lnTo>
                    <a:pt x="519286" y="120679"/>
                  </a:lnTo>
                  <a:lnTo>
                    <a:pt x="517880" y="116342"/>
                  </a:lnTo>
                  <a:lnTo>
                    <a:pt x="531175" y="109708"/>
                  </a:lnTo>
                  <a:close/>
                  <a:moveTo>
                    <a:pt x="144924" y="86584"/>
                  </a:moveTo>
                  <a:cubicBezTo>
                    <a:pt x="145436" y="86584"/>
                    <a:pt x="144924" y="93238"/>
                    <a:pt x="144924" y="93238"/>
                  </a:cubicBezTo>
                  <a:lnTo>
                    <a:pt x="129693" y="94134"/>
                  </a:lnTo>
                  <a:lnTo>
                    <a:pt x="126877" y="90807"/>
                  </a:lnTo>
                  <a:lnTo>
                    <a:pt x="137629" y="87736"/>
                  </a:lnTo>
                  <a:cubicBezTo>
                    <a:pt x="137629" y="87736"/>
                    <a:pt x="144284" y="86584"/>
                    <a:pt x="144924" y="86584"/>
                  </a:cubicBezTo>
                  <a:close/>
                  <a:moveTo>
                    <a:pt x="134155" y="70142"/>
                  </a:moveTo>
                  <a:lnTo>
                    <a:pt x="145154" y="70142"/>
                  </a:lnTo>
                  <a:lnTo>
                    <a:pt x="145154" y="74879"/>
                  </a:lnTo>
                  <a:lnTo>
                    <a:pt x="141957" y="79104"/>
                  </a:lnTo>
                  <a:lnTo>
                    <a:pt x="126736" y="79104"/>
                  </a:lnTo>
                  <a:lnTo>
                    <a:pt x="126736" y="72959"/>
                  </a:lnTo>
                  <a:lnTo>
                    <a:pt x="126736" y="72447"/>
                  </a:lnTo>
                  <a:lnTo>
                    <a:pt x="133515" y="72447"/>
                  </a:lnTo>
                  <a:close/>
                  <a:moveTo>
                    <a:pt x="310515" y="0"/>
                  </a:moveTo>
                  <a:cubicBezTo>
                    <a:pt x="322144" y="0"/>
                    <a:pt x="333772" y="766"/>
                    <a:pt x="345017" y="2042"/>
                  </a:cubicBezTo>
                  <a:cubicBezTo>
                    <a:pt x="350895" y="2680"/>
                    <a:pt x="356645" y="3318"/>
                    <a:pt x="362268" y="4338"/>
                  </a:cubicBezTo>
                  <a:cubicBezTo>
                    <a:pt x="363546" y="4593"/>
                    <a:pt x="364696" y="4849"/>
                    <a:pt x="365973" y="5104"/>
                  </a:cubicBezTo>
                  <a:cubicBezTo>
                    <a:pt x="420793" y="15439"/>
                    <a:pt x="470373" y="40320"/>
                    <a:pt x="510625" y="75408"/>
                  </a:cubicBezTo>
                  <a:lnTo>
                    <a:pt x="507047" y="81788"/>
                  </a:lnTo>
                  <a:lnTo>
                    <a:pt x="492863" y="87274"/>
                  </a:lnTo>
                  <a:lnTo>
                    <a:pt x="486857" y="93654"/>
                  </a:lnTo>
                  <a:lnTo>
                    <a:pt x="488263" y="101182"/>
                  </a:lnTo>
                  <a:lnTo>
                    <a:pt x="495546" y="102203"/>
                  </a:lnTo>
                  <a:lnTo>
                    <a:pt x="500019" y="113048"/>
                  </a:lnTo>
                  <a:lnTo>
                    <a:pt x="512542" y="108072"/>
                  </a:lnTo>
                  <a:lnTo>
                    <a:pt x="514714" y="122618"/>
                  </a:lnTo>
                  <a:lnTo>
                    <a:pt x="510880" y="122618"/>
                  </a:lnTo>
                  <a:lnTo>
                    <a:pt x="500530" y="121086"/>
                  </a:lnTo>
                  <a:lnTo>
                    <a:pt x="489029" y="123000"/>
                  </a:lnTo>
                  <a:lnTo>
                    <a:pt x="477912" y="138439"/>
                  </a:lnTo>
                  <a:lnTo>
                    <a:pt x="461939" y="140991"/>
                  </a:lnTo>
                  <a:lnTo>
                    <a:pt x="459639" y="154388"/>
                  </a:lnTo>
                  <a:lnTo>
                    <a:pt x="466412" y="155920"/>
                  </a:lnTo>
                  <a:lnTo>
                    <a:pt x="464495" y="164596"/>
                  </a:lnTo>
                  <a:lnTo>
                    <a:pt x="448650" y="161406"/>
                  </a:lnTo>
                  <a:lnTo>
                    <a:pt x="434210" y="164596"/>
                  </a:lnTo>
                  <a:lnTo>
                    <a:pt x="431143" y="172507"/>
                  </a:lnTo>
                  <a:lnTo>
                    <a:pt x="433571" y="189221"/>
                  </a:lnTo>
                  <a:lnTo>
                    <a:pt x="442133" y="193177"/>
                  </a:lnTo>
                  <a:lnTo>
                    <a:pt x="456444" y="193049"/>
                  </a:lnTo>
                  <a:lnTo>
                    <a:pt x="466028" y="192284"/>
                  </a:lnTo>
                  <a:lnTo>
                    <a:pt x="468967" y="184628"/>
                  </a:lnTo>
                  <a:lnTo>
                    <a:pt x="484046" y="165362"/>
                  </a:lnTo>
                  <a:lnTo>
                    <a:pt x="493885" y="167403"/>
                  </a:lnTo>
                  <a:lnTo>
                    <a:pt x="503724" y="158727"/>
                  </a:lnTo>
                  <a:lnTo>
                    <a:pt x="505513" y="165489"/>
                  </a:lnTo>
                  <a:lnTo>
                    <a:pt x="529537" y="181438"/>
                  </a:lnTo>
                  <a:lnTo>
                    <a:pt x="526598" y="185394"/>
                  </a:lnTo>
                  <a:lnTo>
                    <a:pt x="515736" y="184756"/>
                  </a:lnTo>
                  <a:lnTo>
                    <a:pt x="519953" y="190625"/>
                  </a:lnTo>
                  <a:lnTo>
                    <a:pt x="526598" y="192029"/>
                  </a:lnTo>
                  <a:lnTo>
                    <a:pt x="534393" y="188839"/>
                  </a:lnTo>
                  <a:lnTo>
                    <a:pt x="534265" y="179524"/>
                  </a:lnTo>
                  <a:lnTo>
                    <a:pt x="537715" y="177866"/>
                  </a:lnTo>
                  <a:lnTo>
                    <a:pt x="534904" y="174931"/>
                  </a:lnTo>
                  <a:lnTo>
                    <a:pt x="518931" y="166127"/>
                  </a:lnTo>
                  <a:lnTo>
                    <a:pt x="514714" y="154388"/>
                  </a:lnTo>
                  <a:lnTo>
                    <a:pt x="528003" y="154388"/>
                  </a:lnTo>
                  <a:lnTo>
                    <a:pt x="532220" y="158599"/>
                  </a:lnTo>
                  <a:lnTo>
                    <a:pt x="543721" y="168296"/>
                  </a:lnTo>
                  <a:lnTo>
                    <a:pt x="544232" y="180162"/>
                  </a:lnTo>
                  <a:lnTo>
                    <a:pt x="556116" y="192539"/>
                  </a:lnTo>
                  <a:lnTo>
                    <a:pt x="560588" y="175441"/>
                  </a:lnTo>
                  <a:lnTo>
                    <a:pt x="568766" y="171103"/>
                  </a:lnTo>
                  <a:lnTo>
                    <a:pt x="570300" y="185011"/>
                  </a:lnTo>
                  <a:lnTo>
                    <a:pt x="578350" y="193815"/>
                  </a:lnTo>
                  <a:lnTo>
                    <a:pt x="594323" y="193432"/>
                  </a:lnTo>
                  <a:cubicBezTo>
                    <a:pt x="597518" y="201343"/>
                    <a:pt x="600201" y="209381"/>
                    <a:pt x="602629" y="217547"/>
                  </a:cubicBezTo>
                  <a:lnTo>
                    <a:pt x="600968" y="219078"/>
                  </a:lnTo>
                  <a:lnTo>
                    <a:pt x="576434" y="219078"/>
                  </a:lnTo>
                  <a:lnTo>
                    <a:pt x="561483" y="208105"/>
                  </a:lnTo>
                  <a:lnTo>
                    <a:pt x="545765" y="209636"/>
                  </a:lnTo>
                  <a:lnTo>
                    <a:pt x="545765" y="219078"/>
                  </a:lnTo>
                  <a:lnTo>
                    <a:pt x="540782" y="219078"/>
                  </a:lnTo>
                  <a:lnTo>
                    <a:pt x="535415" y="215251"/>
                  </a:lnTo>
                  <a:lnTo>
                    <a:pt x="508197" y="208488"/>
                  </a:lnTo>
                  <a:lnTo>
                    <a:pt x="508197" y="191008"/>
                  </a:lnTo>
                  <a:lnTo>
                    <a:pt x="473567" y="193687"/>
                  </a:lnTo>
                  <a:lnTo>
                    <a:pt x="462961" y="199429"/>
                  </a:lnTo>
                  <a:lnTo>
                    <a:pt x="449161" y="199429"/>
                  </a:lnTo>
                  <a:lnTo>
                    <a:pt x="442516" y="198791"/>
                  </a:lnTo>
                  <a:lnTo>
                    <a:pt x="425904" y="207850"/>
                  </a:lnTo>
                  <a:lnTo>
                    <a:pt x="425904" y="224948"/>
                  </a:lnTo>
                  <a:lnTo>
                    <a:pt x="391914" y="249190"/>
                  </a:lnTo>
                  <a:lnTo>
                    <a:pt x="394725" y="259526"/>
                  </a:lnTo>
                  <a:lnTo>
                    <a:pt x="401625" y="259526"/>
                  </a:lnTo>
                  <a:lnTo>
                    <a:pt x="399836" y="269350"/>
                  </a:lnTo>
                  <a:lnTo>
                    <a:pt x="394853" y="271136"/>
                  </a:lnTo>
                  <a:lnTo>
                    <a:pt x="394725" y="296910"/>
                  </a:lnTo>
                  <a:lnTo>
                    <a:pt x="423987" y="329957"/>
                  </a:lnTo>
                  <a:lnTo>
                    <a:pt x="436893" y="329957"/>
                  </a:lnTo>
                  <a:lnTo>
                    <a:pt x="437660" y="327916"/>
                  </a:lnTo>
                  <a:lnTo>
                    <a:pt x="460661" y="327916"/>
                  </a:lnTo>
                  <a:lnTo>
                    <a:pt x="467306" y="321791"/>
                  </a:lnTo>
                  <a:lnTo>
                    <a:pt x="480340" y="321791"/>
                  </a:lnTo>
                  <a:lnTo>
                    <a:pt x="487496" y="328936"/>
                  </a:lnTo>
                  <a:lnTo>
                    <a:pt x="506919" y="330850"/>
                  </a:lnTo>
                  <a:lnTo>
                    <a:pt x="504363" y="356369"/>
                  </a:lnTo>
                  <a:lnTo>
                    <a:pt x="525959" y="394009"/>
                  </a:lnTo>
                  <a:lnTo>
                    <a:pt x="514586" y="415445"/>
                  </a:lnTo>
                  <a:lnTo>
                    <a:pt x="515353" y="425525"/>
                  </a:lnTo>
                  <a:lnTo>
                    <a:pt x="524298" y="434329"/>
                  </a:lnTo>
                  <a:lnTo>
                    <a:pt x="524298" y="458571"/>
                  </a:lnTo>
                  <a:lnTo>
                    <a:pt x="536054" y="474265"/>
                  </a:lnTo>
                  <a:lnTo>
                    <a:pt x="536054" y="494425"/>
                  </a:lnTo>
                  <a:lnTo>
                    <a:pt x="546149" y="494425"/>
                  </a:lnTo>
                  <a:cubicBezTo>
                    <a:pt x="489668" y="562815"/>
                    <a:pt x="403670" y="606580"/>
                    <a:pt x="307576" y="606580"/>
                  </a:cubicBezTo>
                  <a:cubicBezTo>
                    <a:pt x="138518" y="606580"/>
                    <a:pt x="894" y="471331"/>
                    <a:pt x="0" y="304694"/>
                  </a:cubicBezTo>
                  <a:cubicBezTo>
                    <a:pt x="128" y="285937"/>
                    <a:pt x="1917" y="267691"/>
                    <a:pt x="5367" y="249956"/>
                  </a:cubicBezTo>
                  <a:lnTo>
                    <a:pt x="7285" y="251138"/>
                  </a:lnTo>
                  <a:lnTo>
                    <a:pt x="11386" y="253754"/>
                  </a:lnTo>
                  <a:lnTo>
                    <a:pt x="12008" y="258475"/>
                  </a:lnTo>
                  <a:lnTo>
                    <a:pt x="10311" y="258832"/>
                  </a:lnTo>
                  <a:lnTo>
                    <a:pt x="4728" y="259908"/>
                  </a:lnTo>
                  <a:lnTo>
                    <a:pt x="3705" y="270243"/>
                  </a:lnTo>
                  <a:lnTo>
                    <a:pt x="12651" y="270243"/>
                  </a:lnTo>
                  <a:lnTo>
                    <a:pt x="24279" y="269095"/>
                  </a:lnTo>
                  <a:lnTo>
                    <a:pt x="30285" y="262077"/>
                  </a:lnTo>
                  <a:lnTo>
                    <a:pt x="23896" y="259653"/>
                  </a:lnTo>
                  <a:lnTo>
                    <a:pt x="20446" y="255570"/>
                  </a:lnTo>
                  <a:lnTo>
                    <a:pt x="15079" y="247277"/>
                  </a:lnTo>
                  <a:lnTo>
                    <a:pt x="12651" y="235410"/>
                  </a:lnTo>
                  <a:lnTo>
                    <a:pt x="12543" y="235433"/>
                  </a:lnTo>
                  <a:lnTo>
                    <a:pt x="12537" y="235406"/>
                  </a:lnTo>
                  <a:lnTo>
                    <a:pt x="8443" y="236274"/>
                  </a:lnTo>
                  <a:lnTo>
                    <a:pt x="24663" y="186925"/>
                  </a:lnTo>
                  <a:lnTo>
                    <a:pt x="24663" y="201470"/>
                  </a:lnTo>
                  <a:lnTo>
                    <a:pt x="37441" y="207595"/>
                  </a:lnTo>
                  <a:lnTo>
                    <a:pt x="37441" y="231583"/>
                  </a:lnTo>
                  <a:lnTo>
                    <a:pt x="49708" y="252253"/>
                  </a:lnTo>
                  <a:lnTo>
                    <a:pt x="59675" y="253784"/>
                  </a:lnTo>
                  <a:lnTo>
                    <a:pt x="60953" y="246639"/>
                  </a:lnTo>
                  <a:lnTo>
                    <a:pt x="49197" y="228775"/>
                  </a:lnTo>
                  <a:lnTo>
                    <a:pt x="46897" y="211295"/>
                  </a:lnTo>
                  <a:lnTo>
                    <a:pt x="53797" y="211295"/>
                  </a:lnTo>
                  <a:lnTo>
                    <a:pt x="56736" y="229286"/>
                  </a:lnTo>
                  <a:lnTo>
                    <a:pt x="70537" y="249063"/>
                  </a:lnTo>
                  <a:lnTo>
                    <a:pt x="70350" y="249152"/>
                  </a:lnTo>
                  <a:lnTo>
                    <a:pt x="70260" y="249025"/>
                  </a:lnTo>
                  <a:lnTo>
                    <a:pt x="67374" y="250579"/>
                  </a:lnTo>
                  <a:lnTo>
                    <a:pt x="67342" y="250594"/>
                  </a:lnTo>
                  <a:lnTo>
                    <a:pt x="67343" y="250596"/>
                  </a:lnTo>
                  <a:lnTo>
                    <a:pt x="67178" y="250684"/>
                  </a:lnTo>
                  <a:lnTo>
                    <a:pt x="68462" y="254896"/>
                  </a:lnTo>
                  <a:lnTo>
                    <a:pt x="68611" y="254900"/>
                  </a:lnTo>
                  <a:lnTo>
                    <a:pt x="68620" y="254932"/>
                  </a:lnTo>
                  <a:lnTo>
                    <a:pt x="69753" y="254932"/>
                  </a:lnTo>
                  <a:lnTo>
                    <a:pt x="72957" y="255023"/>
                  </a:lnTo>
                  <a:lnTo>
                    <a:pt x="73003" y="254932"/>
                  </a:lnTo>
                  <a:lnTo>
                    <a:pt x="73093" y="254932"/>
                  </a:lnTo>
                  <a:lnTo>
                    <a:pt x="69387" y="261695"/>
                  </a:lnTo>
                  <a:lnTo>
                    <a:pt x="80121" y="277899"/>
                  </a:lnTo>
                  <a:lnTo>
                    <a:pt x="106955" y="284534"/>
                  </a:lnTo>
                  <a:lnTo>
                    <a:pt x="106955" y="280196"/>
                  </a:lnTo>
                  <a:lnTo>
                    <a:pt x="117689" y="281727"/>
                  </a:lnTo>
                  <a:lnTo>
                    <a:pt x="116667" y="289255"/>
                  </a:lnTo>
                  <a:lnTo>
                    <a:pt x="125101" y="290786"/>
                  </a:lnTo>
                  <a:lnTo>
                    <a:pt x="138135" y="294358"/>
                  </a:lnTo>
                  <a:lnTo>
                    <a:pt x="156536" y="315029"/>
                  </a:lnTo>
                  <a:lnTo>
                    <a:pt x="180048" y="316815"/>
                  </a:lnTo>
                  <a:lnTo>
                    <a:pt x="182348" y="335699"/>
                  </a:lnTo>
                  <a:lnTo>
                    <a:pt x="166247" y="346799"/>
                  </a:lnTo>
                  <a:lnTo>
                    <a:pt x="165480" y="363769"/>
                  </a:lnTo>
                  <a:lnTo>
                    <a:pt x="163180" y="374104"/>
                  </a:lnTo>
                  <a:lnTo>
                    <a:pt x="186437" y="402813"/>
                  </a:lnTo>
                  <a:lnTo>
                    <a:pt x="188226" y="412638"/>
                  </a:lnTo>
                  <a:cubicBezTo>
                    <a:pt x="188226" y="412638"/>
                    <a:pt x="196660" y="414934"/>
                    <a:pt x="197682" y="414934"/>
                  </a:cubicBezTo>
                  <a:cubicBezTo>
                    <a:pt x="198704" y="414934"/>
                    <a:pt x="216722" y="428332"/>
                    <a:pt x="216722" y="428332"/>
                  </a:cubicBezTo>
                  <a:lnTo>
                    <a:pt x="216722" y="480262"/>
                  </a:lnTo>
                  <a:lnTo>
                    <a:pt x="222983" y="482049"/>
                  </a:lnTo>
                  <a:lnTo>
                    <a:pt x="218639" y="506036"/>
                  </a:lnTo>
                  <a:lnTo>
                    <a:pt x="229372" y="520199"/>
                  </a:lnTo>
                  <a:lnTo>
                    <a:pt x="227456" y="543932"/>
                  </a:lnTo>
                  <a:lnTo>
                    <a:pt x="241640" y="568557"/>
                  </a:lnTo>
                  <a:lnTo>
                    <a:pt x="259785" y="584251"/>
                  </a:lnTo>
                  <a:lnTo>
                    <a:pt x="278058" y="584506"/>
                  </a:lnTo>
                  <a:lnTo>
                    <a:pt x="279847" y="578765"/>
                  </a:lnTo>
                  <a:lnTo>
                    <a:pt x="266430" y="567536"/>
                  </a:lnTo>
                  <a:lnTo>
                    <a:pt x="267196" y="562050"/>
                  </a:lnTo>
                  <a:lnTo>
                    <a:pt x="269624" y="555287"/>
                  </a:lnTo>
                  <a:lnTo>
                    <a:pt x="270135" y="548270"/>
                  </a:lnTo>
                  <a:lnTo>
                    <a:pt x="261063" y="548015"/>
                  </a:lnTo>
                  <a:lnTo>
                    <a:pt x="256463" y="542273"/>
                  </a:lnTo>
                  <a:lnTo>
                    <a:pt x="264002" y="535128"/>
                  </a:lnTo>
                  <a:lnTo>
                    <a:pt x="265024" y="529769"/>
                  </a:lnTo>
                  <a:lnTo>
                    <a:pt x="256590" y="527344"/>
                  </a:lnTo>
                  <a:lnTo>
                    <a:pt x="257102" y="522241"/>
                  </a:lnTo>
                  <a:lnTo>
                    <a:pt x="269113" y="520454"/>
                  </a:lnTo>
                  <a:lnTo>
                    <a:pt x="287386" y="511778"/>
                  </a:lnTo>
                  <a:lnTo>
                    <a:pt x="293520" y="500677"/>
                  </a:lnTo>
                  <a:lnTo>
                    <a:pt x="312688" y="476562"/>
                  </a:lnTo>
                  <a:lnTo>
                    <a:pt x="308343" y="457551"/>
                  </a:lnTo>
                  <a:lnTo>
                    <a:pt x="314221" y="447471"/>
                  </a:lnTo>
                  <a:lnTo>
                    <a:pt x="331855" y="447981"/>
                  </a:lnTo>
                  <a:lnTo>
                    <a:pt x="343739" y="438667"/>
                  </a:lnTo>
                  <a:lnTo>
                    <a:pt x="347573" y="402175"/>
                  </a:lnTo>
                  <a:lnTo>
                    <a:pt x="360734" y="385715"/>
                  </a:lnTo>
                  <a:lnTo>
                    <a:pt x="363034" y="375125"/>
                  </a:lnTo>
                  <a:lnTo>
                    <a:pt x="357698" y="373425"/>
                  </a:lnTo>
                  <a:lnTo>
                    <a:pt x="362777" y="360422"/>
                  </a:lnTo>
                  <a:cubicBezTo>
                    <a:pt x="362777" y="342680"/>
                    <a:pt x="348345" y="328129"/>
                    <a:pt x="330464" y="328129"/>
                  </a:cubicBezTo>
                  <a:cubicBezTo>
                    <a:pt x="329826" y="328129"/>
                    <a:pt x="329187" y="328129"/>
                    <a:pt x="328421" y="328257"/>
                  </a:cubicBezTo>
                  <a:lnTo>
                    <a:pt x="328421" y="332341"/>
                  </a:lnTo>
                  <a:cubicBezTo>
                    <a:pt x="329187" y="332214"/>
                    <a:pt x="329826" y="332214"/>
                    <a:pt x="330464" y="332214"/>
                  </a:cubicBezTo>
                  <a:cubicBezTo>
                    <a:pt x="346046" y="332214"/>
                    <a:pt x="358818" y="344850"/>
                    <a:pt x="358818" y="360422"/>
                  </a:cubicBezTo>
                  <a:lnTo>
                    <a:pt x="353905" y="372216"/>
                  </a:lnTo>
                  <a:lnTo>
                    <a:pt x="351023" y="371297"/>
                  </a:lnTo>
                  <a:lnTo>
                    <a:pt x="343100" y="358410"/>
                  </a:lnTo>
                  <a:lnTo>
                    <a:pt x="316010" y="358155"/>
                  </a:lnTo>
                  <a:lnTo>
                    <a:pt x="294542" y="350117"/>
                  </a:lnTo>
                  <a:lnTo>
                    <a:pt x="293520" y="334933"/>
                  </a:lnTo>
                  <a:lnTo>
                    <a:pt x="286236" y="322557"/>
                  </a:lnTo>
                  <a:lnTo>
                    <a:pt x="266813" y="322301"/>
                  </a:lnTo>
                  <a:lnTo>
                    <a:pt x="255568" y="304949"/>
                  </a:lnTo>
                  <a:lnTo>
                    <a:pt x="245601" y="300100"/>
                  </a:lnTo>
                  <a:lnTo>
                    <a:pt x="245090" y="305459"/>
                  </a:lnTo>
                  <a:lnTo>
                    <a:pt x="226944" y="306480"/>
                  </a:lnTo>
                  <a:lnTo>
                    <a:pt x="220300" y="297421"/>
                  </a:lnTo>
                  <a:lnTo>
                    <a:pt x="201388" y="293593"/>
                  </a:lnTo>
                  <a:lnTo>
                    <a:pt x="185798" y="311328"/>
                  </a:lnTo>
                  <a:lnTo>
                    <a:pt x="163691" y="307628"/>
                  </a:lnTo>
                  <a:lnTo>
                    <a:pt x="163564" y="307628"/>
                  </a:lnTo>
                  <a:lnTo>
                    <a:pt x="161264" y="307245"/>
                  </a:lnTo>
                  <a:lnTo>
                    <a:pt x="159475" y="279940"/>
                  </a:lnTo>
                  <a:lnTo>
                    <a:pt x="141585" y="277006"/>
                  </a:lnTo>
                  <a:lnTo>
                    <a:pt x="148741" y="263608"/>
                  </a:lnTo>
                  <a:lnTo>
                    <a:pt x="146696" y="255825"/>
                  </a:lnTo>
                  <a:lnTo>
                    <a:pt x="123184" y="271392"/>
                  </a:lnTo>
                  <a:lnTo>
                    <a:pt x="108361" y="269605"/>
                  </a:lnTo>
                  <a:lnTo>
                    <a:pt x="103122" y="258250"/>
                  </a:lnTo>
                  <a:lnTo>
                    <a:pt x="106316" y="246383"/>
                  </a:lnTo>
                  <a:lnTo>
                    <a:pt x="114495" y="231583"/>
                  </a:lnTo>
                  <a:lnTo>
                    <a:pt x="133279" y="222268"/>
                  </a:lnTo>
                  <a:lnTo>
                    <a:pt x="169570" y="222268"/>
                  </a:lnTo>
                  <a:lnTo>
                    <a:pt x="169442" y="233114"/>
                  </a:lnTo>
                  <a:lnTo>
                    <a:pt x="182476" y="239111"/>
                  </a:lnTo>
                  <a:lnTo>
                    <a:pt x="181453" y="220482"/>
                  </a:lnTo>
                  <a:lnTo>
                    <a:pt x="190909" y="211168"/>
                  </a:lnTo>
                  <a:lnTo>
                    <a:pt x="209821" y="198791"/>
                  </a:lnTo>
                  <a:lnTo>
                    <a:pt x="211099" y="190242"/>
                  </a:lnTo>
                  <a:lnTo>
                    <a:pt x="230011" y="170720"/>
                  </a:lnTo>
                  <a:lnTo>
                    <a:pt x="250201" y="159747"/>
                  </a:lnTo>
                  <a:lnTo>
                    <a:pt x="248412" y="158344"/>
                  </a:lnTo>
                  <a:lnTo>
                    <a:pt x="261957" y="145712"/>
                  </a:lnTo>
                  <a:lnTo>
                    <a:pt x="266941" y="146988"/>
                  </a:lnTo>
                  <a:lnTo>
                    <a:pt x="269241" y="149795"/>
                  </a:lnTo>
                  <a:lnTo>
                    <a:pt x="274480" y="144181"/>
                  </a:lnTo>
                  <a:lnTo>
                    <a:pt x="275758" y="143543"/>
                  </a:lnTo>
                  <a:lnTo>
                    <a:pt x="270008" y="142777"/>
                  </a:lnTo>
                  <a:lnTo>
                    <a:pt x="264257" y="140991"/>
                  </a:lnTo>
                  <a:lnTo>
                    <a:pt x="264257" y="135505"/>
                  </a:lnTo>
                  <a:lnTo>
                    <a:pt x="267324" y="132953"/>
                  </a:lnTo>
                  <a:lnTo>
                    <a:pt x="274097" y="132953"/>
                  </a:lnTo>
                  <a:lnTo>
                    <a:pt x="277164" y="134356"/>
                  </a:lnTo>
                  <a:lnTo>
                    <a:pt x="279719" y="139588"/>
                  </a:lnTo>
                  <a:lnTo>
                    <a:pt x="283042" y="139077"/>
                  </a:lnTo>
                  <a:lnTo>
                    <a:pt x="283042" y="138694"/>
                  </a:lnTo>
                  <a:lnTo>
                    <a:pt x="283936" y="138950"/>
                  </a:lnTo>
                  <a:lnTo>
                    <a:pt x="293392" y="137546"/>
                  </a:lnTo>
                  <a:lnTo>
                    <a:pt x="294670" y="132953"/>
                  </a:lnTo>
                  <a:lnTo>
                    <a:pt x="300165" y="134356"/>
                  </a:lnTo>
                  <a:lnTo>
                    <a:pt x="300165" y="139205"/>
                  </a:lnTo>
                  <a:lnTo>
                    <a:pt x="295181" y="142650"/>
                  </a:lnTo>
                  <a:lnTo>
                    <a:pt x="295820" y="148009"/>
                  </a:lnTo>
                  <a:lnTo>
                    <a:pt x="312943" y="153240"/>
                  </a:lnTo>
                  <a:cubicBezTo>
                    <a:pt x="312943" y="153240"/>
                    <a:pt x="312943" y="153368"/>
                    <a:pt x="312943" y="153495"/>
                  </a:cubicBezTo>
                  <a:lnTo>
                    <a:pt x="316904" y="153113"/>
                  </a:lnTo>
                  <a:lnTo>
                    <a:pt x="317160" y="145840"/>
                  </a:lnTo>
                  <a:lnTo>
                    <a:pt x="303615" y="139715"/>
                  </a:lnTo>
                  <a:lnTo>
                    <a:pt x="302848" y="136270"/>
                  </a:lnTo>
                  <a:lnTo>
                    <a:pt x="314093" y="132442"/>
                  </a:lnTo>
                  <a:lnTo>
                    <a:pt x="314604" y="121852"/>
                  </a:lnTo>
                  <a:lnTo>
                    <a:pt x="302848" y="114834"/>
                  </a:lnTo>
                  <a:lnTo>
                    <a:pt x="302081" y="96844"/>
                  </a:lnTo>
                  <a:lnTo>
                    <a:pt x="285981" y="104754"/>
                  </a:lnTo>
                  <a:lnTo>
                    <a:pt x="280103" y="104754"/>
                  </a:lnTo>
                  <a:lnTo>
                    <a:pt x="281636" y="91102"/>
                  </a:lnTo>
                  <a:lnTo>
                    <a:pt x="259785" y="85998"/>
                  </a:lnTo>
                  <a:lnTo>
                    <a:pt x="250712" y="92761"/>
                  </a:lnTo>
                  <a:lnTo>
                    <a:pt x="250712" y="113303"/>
                  </a:lnTo>
                  <a:lnTo>
                    <a:pt x="234356" y="118407"/>
                  </a:lnTo>
                  <a:lnTo>
                    <a:pt x="227839" y="131932"/>
                  </a:lnTo>
                  <a:lnTo>
                    <a:pt x="220683" y="133080"/>
                  </a:lnTo>
                  <a:lnTo>
                    <a:pt x="220683" y="115855"/>
                  </a:lnTo>
                  <a:lnTo>
                    <a:pt x="205349" y="113686"/>
                  </a:lnTo>
                  <a:lnTo>
                    <a:pt x="197682" y="108837"/>
                  </a:lnTo>
                  <a:lnTo>
                    <a:pt x="194743" y="97609"/>
                  </a:lnTo>
                  <a:lnTo>
                    <a:pt x="222089" y="81788"/>
                  </a:lnTo>
                  <a:lnTo>
                    <a:pt x="235506" y="77832"/>
                  </a:lnTo>
                  <a:lnTo>
                    <a:pt x="236912" y="86636"/>
                  </a:lnTo>
                  <a:lnTo>
                    <a:pt x="244323" y="86253"/>
                  </a:lnTo>
                  <a:lnTo>
                    <a:pt x="244962" y="81788"/>
                  </a:lnTo>
                  <a:lnTo>
                    <a:pt x="252757" y="80767"/>
                  </a:lnTo>
                  <a:lnTo>
                    <a:pt x="252885" y="79108"/>
                  </a:lnTo>
                  <a:lnTo>
                    <a:pt x="249562" y="77832"/>
                  </a:lnTo>
                  <a:lnTo>
                    <a:pt x="248796" y="72984"/>
                  </a:lnTo>
                  <a:lnTo>
                    <a:pt x="258379" y="72218"/>
                  </a:lnTo>
                  <a:lnTo>
                    <a:pt x="264130" y="66221"/>
                  </a:lnTo>
                  <a:lnTo>
                    <a:pt x="264513" y="65838"/>
                  </a:lnTo>
                  <a:lnTo>
                    <a:pt x="266302" y="64052"/>
                  </a:lnTo>
                  <a:lnTo>
                    <a:pt x="286492" y="61500"/>
                  </a:lnTo>
                  <a:lnTo>
                    <a:pt x="295437" y="69028"/>
                  </a:lnTo>
                  <a:lnTo>
                    <a:pt x="272052" y="81405"/>
                  </a:lnTo>
                  <a:lnTo>
                    <a:pt x="301826" y="88295"/>
                  </a:lnTo>
                  <a:lnTo>
                    <a:pt x="305659" y="78470"/>
                  </a:lnTo>
                  <a:lnTo>
                    <a:pt x="318693" y="78470"/>
                  </a:lnTo>
                  <a:lnTo>
                    <a:pt x="323294" y="69921"/>
                  </a:lnTo>
                  <a:lnTo>
                    <a:pt x="314093" y="67625"/>
                  </a:lnTo>
                  <a:lnTo>
                    <a:pt x="314093" y="56779"/>
                  </a:lnTo>
                  <a:lnTo>
                    <a:pt x="285214" y="44147"/>
                  </a:lnTo>
                  <a:lnTo>
                    <a:pt x="265280" y="46444"/>
                  </a:lnTo>
                  <a:lnTo>
                    <a:pt x="254035" y="52186"/>
                  </a:lnTo>
                  <a:lnTo>
                    <a:pt x="254801" y="66349"/>
                  </a:lnTo>
                  <a:lnTo>
                    <a:pt x="243045" y="64562"/>
                  </a:lnTo>
                  <a:lnTo>
                    <a:pt x="241256" y="56779"/>
                  </a:lnTo>
                  <a:lnTo>
                    <a:pt x="252501" y="46572"/>
                  </a:lnTo>
                  <a:lnTo>
                    <a:pt x="232056" y="45679"/>
                  </a:lnTo>
                  <a:lnTo>
                    <a:pt x="226178" y="47337"/>
                  </a:lnTo>
                  <a:lnTo>
                    <a:pt x="223622" y="54227"/>
                  </a:lnTo>
                  <a:lnTo>
                    <a:pt x="231289" y="55503"/>
                  </a:lnTo>
                  <a:lnTo>
                    <a:pt x="229756" y="63031"/>
                  </a:lnTo>
                  <a:lnTo>
                    <a:pt x="216722" y="63797"/>
                  </a:lnTo>
                  <a:lnTo>
                    <a:pt x="214677" y="68773"/>
                  </a:lnTo>
                  <a:lnTo>
                    <a:pt x="195765" y="69283"/>
                  </a:lnTo>
                  <a:cubicBezTo>
                    <a:pt x="195765" y="69283"/>
                    <a:pt x="195254" y="58693"/>
                    <a:pt x="194487" y="58693"/>
                  </a:cubicBezTo>
                  <a:cubicBezTo>
                    <a:pt x="193721" y="58693"/>
                    <a:pt x="209310" y="58438"/>
                    <a:pt x="209310" y="58438"/>
                  </a:cubicBezTo>
                  <a:lnTo>
                    <a:pt x="220555" y="47593"/>
                  </a:lnTo>
                  <a:lnTo>
                    <a:pt x="214422" y="44658"/>
                  </a:lnTo>
                  <a:lnTo>
                    <a:pt x="206244" y="52441"/>
                  </a:lnTo>
                  <a:lnTo>
                    <a:pt x="192698" y="51676"/>
                  </a:lnTo>
                  <a:lnTo>
                    <a:pt x="184520" y="40575"/>
                  </a:lnTo>
                  <a:lnTo>
                    <a:pt x="167142" y="40575"/>
                  </a:lnTo>
                  <a:lnTo>
                    <a:pt x="148996" y="53972"/>
                  </a:lnTo>
                  <a:lnTo>
                    <a:pt x="165608" y="53972"/>
                  </a:lnTo>
                  <a:lnTo>
                    <a:pt x="167142" y="58693"/>
                  </a:lnTo>
                  <a:lnTo>
                    <a:pt x="162797" y="62776"/>
                  </a:lnTo>
                  <a:lnTo>
                    <a:pt x="181198" y="63287"/>
                  </a:lnTo>
                  <a:lnTo>
                    <a:pt x="184009" y="69794"/>
                  </a:lnTo>
                  <a:lnTo>
                    <a:pt x="163308" y="69028"/>
                  </a:lnTo>
                  <a:lnTo>
                    <a:pt x="162286" y="64052"/>
                  </a:lnTo>
                  <a:lnTo>
                    <a:pt x="149252" y="61245"/>
                  </a:lnTo>
                  <a:lnTo>
                    <a:pt x="142352" y="57545"/>
                  </a:lnTo>
                  <a:lnTo>
                    <a:pt x="129445" y="57545"/>
                  </a:lnTo>
                  <a:cubicBezTo>
                    <a:pt x="180431" y="21436"/>
                    <a:pt x="242917" y="0"/>
                    <a:pt x="310515" y="0"/>
                  </a:cubicBezTo>
                  <a:close/>
                </a:path>
              </a:pathLst>
            </a:custGeom>
            <a:solidFill>
              <a:srgbClr val="82318E"/>
            </a:solidFill>
            <a:ln>
              <a:noFill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3" name="文本框 2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2318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选题的背景及意义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2318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The Background and Significance of Topic Selection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1513048"/>
            <a:ext cx="3048000" cy="4426227"/>
            <a:chOff x="0" y="1513048"/>
            <a:chExt cx="3048000" cy="4426227"/>
          </a:xfrm>
        </p:grpSpPr>
        <p:sp>
          <p:nvSpPr>
            <p:cNvPr id="2" name="矩形 1"/>
            <p:cNvSpPr/>
            <p:nvPr/>
          </p:nvSpPr>
          <p:spPr>
            <a:xfrm>
              <a:off x="0" y="1513048"/>
              <a:ext cx="3048000" cy="2213114"/>
            </a:xfrm>
            <a:prstGeom prst="rect">
              <a:avLst/>
            </a:prstGeom>
            <a:blipFill>
              <a:blip r:embed="rId2"/>
              <a:stretch>
                <a:fillRect l="-4391" r="-435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3726161"/>
              <a:ext cx="3048000" cy="2213114"/>
            </a:xfrm>
            <a:prstGeom prst="rect">
              <a:avLst/>
            </a:prstGeom>
            <a:solidFill>
              <a:srgbClr val="82318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417443" y="4071240"/>
              <a:ext cx="536558" cy="498490"/>
            </a:xfrm>
            <a:prstGeom prst="roundRect">
              <a:avLst>
                <a:gd name="adj" fmla="val 16758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壹</a:t>
              </a:r>
              <a:endParaRPr lang="en-US" altLang="zh-CN" sz="28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03165" y="4111141"/>
              <a:ext cx="120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输入标题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5713" y="4760548"/>
              <a:ext cx="2736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在此处添加你需要的文案，最好为标题的相关解释并有自己独特的语言风格。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48000" y="1513048"/>
            <a:ext cx="3048000" cy="4426227"/>
            <a:chOff x="3048000" y="1513048"/>
            <a:chExt cx="3048000" cy="4426227"/>
          </a:xfrm>
        </p:grpSpPr>
        <p:sp>
          <p:nvSpPr>
            <p:cNvPr id="28" name="矩形 27"/>
            <p:cNvSpPr/>
            <p:nvPr/>
          </p:nvSpPr>
          <p:spPr>
            <a:xfrm>
              <a:off x="3048000" y="1513048"/>
              <a:ext cx="3048000" cy="2213114"/>
            </a:xfrm>
            <a:prstGeom prst="rect">
              <a:avLst/>
            </a:prstGeom>
            <a:blipFill>
              <a:blip r:embed="rId3"/>
              <a:stretch>
                <a:fillRect t="-54285" b="-5366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048000" y="3726161"/>
              <a:ext cx="3048000" cy="2213114"/>
            </a:xfrm>
            <a:prstGeom prst="rect">
              <a:avLst/>
            </a:prstGeom>
            <a:solidFill>
              <a:srgbClr val="82318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3471992" y="4071240"/>
              <a:ext cx="536558" cy="498490"/>
            </a:xfrm>
            <a:prstGeom prst="roundRect">
              <a:avLst>
                <a:gd name="adj" fmla="val 16758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贰</a:t>
              </a:r>
              <a:endParaRPr lang="en-US" altLang="zh-CN" sz="2800" b="1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210262" y="4760548"/>
              <a:ext cx="2736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在此处添加你需要的文案，最好为标题的相关解释并有自己独特的语言风格。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142728" y="4113800"/>
              <a:ext cx="120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输入标题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96000" y="1513048"/>
            <a:ext cx="3048000" cy="4426227"/>
            <a:chOff x="6096000" y="1513048"/>
            <a:chExt cx="3048000" cy="4426227"/>
          </a:xfrm>
        </p:grpSpPr>
        <p:sp>
          <p:nvSpPr>
            <p:cNvPr id="29" name="矩形 28"/>
            <p:cNvSpPr/>
            <p:nvPr/>
          </p:nvSpPr>
          <p:spPr>
            <a:xfrm>
              <a:off x="6096000" y="1513048"/>
              <a:ext cx="3048000" cy="2213114"/>
            </a:xfrm>
            <a:prstGeom prst="rect">
              <a:avLst/>
            </a:prstGeom>
            <a:blipFill>
              <a:blip r:embed="rId4"/>
              <a:stretch>
                <a:fillRect l="-16901" r="-1675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096000" y="3726161"/>
              <a:ext cx="3048000" cy="2213114"/>
            </a:xfrm>
            <a:prstGeom prst="rect">
              <a:avLst/>
            </a:prstGeom>
            <a:solidFill>
              <a:srgbClr val="82318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6589798" y="4068258"/>
              <a:ext cx="536558" cy="498490"/>
            </a:xfrm>
            <a:prstGeom prst="roundRect">
              <a:avLst>
                <a:gd name="adj" fmla="val 16758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叁</a:t>
              </a:r>
              <a:endParaRPr lang="en-US" altLang="zh-CN" sz="2800" b="1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28068" y="4757566"/>
              <a:ext cx="2736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在此处添加你需要的文案，最好为标题的相关解释并有自己独特的语言风格。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260534" y="4110818"/>
              <a:ext cx="120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输入标题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144000" y="1513048"/>
            <a:ext cx="3048000" cy="4426227"/>
            <a:chOff x="9144000" y="1513048"/>
            <a:chExt cx="3048000" cy="4426227"/>
          </a:xfrm>
        </p:grpSpPr>
        <p:sp>
          <p:nvSpPr>
            <p:cNvPr id="30" name="矩形 29"/>
            <p:cNvSpPr/>
            <p:nvPr/>
          </p:nvSpPr>
          <p:spPr>
            <a:xfrm>
              <a:off x="9144000" y="1513048"/>
              <a:ext cx="3048000" cy="2213114"/>
            </a:xfrm>
            <a:prstGeom prst="rect">
              <a:avLst/>
            </a:prstGeom>
            <a:blipFill>
              <a:blip r:embed="rId5"/>
              <a:stretch>
                <a:fillRect t="-54322" b="-536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44000" y="3726161"/>
              <a:ext cx="3048000" cy="2213114"/>
            </a:xfrm>
            <a:prstGeom prst="rect">
              <a:avLst/>
            </a:prstGeom>
            <a:solidFill>
              <a:srgbClr val="82318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9513325" y="4068258"/>
              <a:ext cx="536558" cy="498490"/>
            </a:xfrm>
            <a:prstGeom prst="roundRect">
              <a:avLst>
                <a:gd name="adj" fmla="val 16758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肆</a:t>
              </a:r>
              <a:endParaRPr lang="en-US" altLang="zh-CN" sz="2800" b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251595" y="4757566"/>
              <a:ext cx="2736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在此处添加你需要的文案，最好为标题的相关解释并有自己独特的语言风格。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184061" y="4110818"/>
              <a:ext cx="120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输入标题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451651"/>
            <a:ext cx="12192000" cy="2305879"/>
            <a:chOff x="0" y="2451651"/>
            <a:chExt cx="12192000" cy="2305879"/>
          </a:xfrm>
        </p:grpSpPr>
        <p:sp>
          <p:nvSpPr>
            <p:cNvPr id="5" name="矩形: 圆角 4"/>
            <p:cNvSpPr/>
            <p:nvPr/>
          </p:nvSpPr>
          <p:spPr>
            <a:xfrm>
              <a:off x="0" y="2451651"/>
              <a:ext cx="12192000" cy="2305879"/>
            </a:xfrm>
            <a:prstGeom prst="roundRect">
              <a:avLst>
                <a:gd name="adj" fmla="val 0"/>
              </a:avLst>
            </a:prstGeom>
            <a:solidFill>
              <a:srgbClr val="82318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54695" y="3045940"/>
              <a:ext cx="82826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研究方法及过程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02226" y="381538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</a:rPr>
                <a:t>Research methods and processes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1702904" y="2930510"/>
              <a:ext cx="1451113" cy="1348159"/>
            </a:xfrm>
            <a:prstGeom prst="roundRect">
              <a:avLst>
                <a:gd name="adj" fmla="val 16758"/>
              </a:avLst>
            </a:prstGeom>
            <a:solidFill>
              <a:srgbClr val="823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b="1" dirty="0"/>
                <a:t>贰</a:t>
              </a:r>
              <a:endParaRPr lang="en-US" altLang="zh-CN" sz="60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7443" y="395505"/>
            <a:ext cx="8282609" cy="892552"/>
            <a:chOff x="549965" y="554531"/>
            <a:chExt cx="8282609" cy="892552"/>
          </a:xfrm>
        </p:grpSpPr>
        <p:sp>
          <p:nvSpPr>
            <p:cNvPr id="3" name="文本框 2"/>
            <p:cNvSpPr txBox="1"/>
            <p:nvPr/>
          </p:nvSpPr>
          <p:spPr>
            <a:xfrm>
              <a:off x="549965" y="554531"/>
              <a:ext cx="8282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82318E"/>
                  </a:solidFill>
                </a:rPr>
                <a:t>研究方法及过程</a:t>
              </a:r>
              <a:endParaRPr lang="zh-CN" altLang="en-US" sz="2800" b="1" dirty="0">
                <a:solidFill>
                  <a:srgbClr val="82318E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9965" y="1077751"/>
              <a:ext cx="63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Research methods and processes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7443" y="1981353"/>
            <a:ext cx="11398850" cy="3584559"/>
            <a:chOff x="417443" y="1981353"/>
            <a:chExt cx="11398850" cy="3584559"/>
          </a:xfrm>
        </p:grpSpPr>
        <p:grpSp>
          <p:nvGrpSpPr>
            <p:cNvPr id="6" name="2120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417443" y="1981353"/>
              <a:ext cx="11398850" cy="3584559"/>
              <a:chOff x="1358614" y="2153632"/>
              <a:chExt cx="9444039" cy="2969836"/>
            </a:xfrm>
          </p:grpSpPr>
          <p:sp>
            <p:nvSpPr>
              <p:cNvPr id="7" name="ïsḷîďe"/>
              <p:cNvSpPr/>
              <p:nvPr/>
            </p:nvSpPr>
            <p:spPr>
              <a:xfrm>
                <a:off x="6321140" y="2153632"/>
                <a:ext cx="4000500" cy="1143000"/>
              </a:xfrm>
              <a:prstGeom prst="roundRect">
                <a:avLst>
                  <a:gd name="adj" fmla="val 151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îṣḻiḓè"/>
              <p:cNvSpPr/>
              <p:nvPr/>
            </p:nvSpPr>
            <p:spPr>
              <a:xfrm>
                <a:off x="6578315" y="2226261"/>
                <a:ext cx="4224338" cy="997743"/>
              </a:xfrm>
              <a:prstGeom prst="roundRect">
                <a:avLst>
                  <a:gd name="adj" fmla="val 1519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ïśļiḋe"/>
              <p:cNvSpPr/>
              <p:nvPr/>
            </p:nvSpPr>
            <p:spPr>
              <a:xfrm>
                <a:off x="6321140" y="3980468"/>
                <a:ext cx="4000500" cy="1143000"/>
              </a:xfrm>
              <a:prstGeom prst="roundRect">
                <a:avLst>
                  <a:gd name="adj" fmla="val 1519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îšļîḋé"/>
              <p:cNvSpPr/>
              <p:nvPr/>
            </p:nvSpPr>
            <p:spPr>
              <a:xfrm>
                <a:off x="6578315" y="4053097"/>
                <a:ext cx="4224338" cy="997743"/>
              </a:xfrm>
              <a:prstGeom prst="roundRect">
                <a:avLst>
                  <a:gd name="adj" fmla="val 15196"/>
                </a:avLst>
              </a:prstGeom>
              <a:solidFill>
                <a:srgbClr val="823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ïṣļîḑé"/>
              <p:cNvSpPr/>
              <p:nvPr/>
            </p:nvSpPr>
            <p:spPr>
              <a:xfrm flipH="1">
                <a:off x="1839627" y="2153632"/>
                <a:ext cx="4000500" cy="1143000"/>
              </a:xfrm>
              <a:prstGeom prst="roundRect">
                <a:avLst>
                  <a:gd name="adj" fmla="val 1519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iṧḷîḑé"/>
              <p:cNvSpPr/>
              <p:nvPr/>
            </p:nvSpPr>
            <p:spPr>
              <a:xfrm flipH="1">
                <a:off x="1358614" y="2226261"/>
                <a:ext cx="4224338" cy="997743"/>
              </a:xfrm>
              <a:prstGeom prst="roundRect">
                <a:avLst>
                  <a:gd name="adj" fmla="val 15196"/>
                </a:avLst>
              </a:prstGeom>
              <a:solidFill>
                <a:srgbClr val="823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isľiďê"/>
              <p:cNvSpPr/>
              <p:nvPr/>
            </p:nvSpPr>
            <p:spPr>
              <a:xfrm flipH="1">
                <a:off x="1839627" y="3980468"/>
                <a:ext cx="4000500" cy="1143000"/>
              </a:xfrm>
              <a:prstGeom prst="roundRect">
                <a:avLst>
                  <a:gd name="adj" fmla="val 151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ïsḻîḋé"/>
              <p:cNvSpPr/>
              <p:nvPr/>
            </p:nvSpPr>
            <p:spPr>
              <a:xfrm flipH="1">
                <a:off x="1358614" y="4053097"/>
                <a:ext cx="4224338" cy="997743"/>
              </a:xfrm>
              <a:prstGeom prst="roundRect">
                <a:avLst>
                  <a:gd name="adj" fmla="val 1519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992454" y="2206053"/>
              <a:ext cx="120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输入标题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1172" y="2654970"/>
              <a:ext cx="4452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在此处添加你需要的文案，最好为标题的相关解释并有自己独特的语言风格。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047786" y="4433156"/>
              <a:ext cx="120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输入标题</a:t>
              </a:r>
              <a:endParaRPr lang="zh-CN" altLang="en-US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21172" y="4805649"/>
              <a:ext cx="4452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956764" y="2210665"/>
              <a:ext cx="120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输入标题</a:t>
              </a:r>
              <a:endParaRPr lang="zh-CN" altLang="en-US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965503" y="2654970"/>
              <a:ext cx="4452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在此处添加你需要的文案，最好为标题的相关解释并有自己独特的语言风格。</a:t>
              </a:r>
              <a:endParaRPr lang="zh-CN" altLang="en-US" sz="1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56764" y="4433156"/>
              <a:ext cx="120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输入标题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956764" y="4805649"/>
              <a:ext cx="4452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在此处添加你需要的文案，最好为标题的相关解释并有自己独特的语言风格。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DIAGRAM" val="212048"/>
</p:tagLst>
</file>

<file path=ppt/tags/tag2.xml><?xml version="1.0" encoding="utf-8"?>
<p:tagLst xmlns:p="http://schemas.openxmlformats.org/presentationml/2006/main">
  <p:tag name="ISLIDE.DIAGRAM" val="258378"/>
</p:tagLst>
</file>

<file path=ppt/tags/tag3.xml><?xml version="1.0" encoding="utf-8"?>
<p:tagLst xmlns:p="http://schemas.openxmlformats.org/presentationml/2006/main">
  <p:tag name="ISLIDE.DIAGRAM" val="25590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mlacnsd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3972</Words>
  <Application>WPS 演示</Application>
  <PresentationFormat>宽屏</PresentationFormat>
  <Paragraphs>397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方正书宋_GBK</vt:lpstr>
      <vt:lpstr>Wingdings</vt:lpstr>
      <vt:lpstr>等线</vt:lpstr>
      <vt:lpstr>汉仪中等线KW</vt:lpstr>
      <vt:lpstr>等线</vt:lpstr>
      <vt:lpstr>Arial</vt:lpstr>
      <vt:lpstr>微软雅黑</vt:lpstr>
      <vt:lpstr>汉仪旗黑</vt:lpstr>
      <vt:lpstr>Impact</vt:lpstr>
      <vt:lpstr>苹方-简</vt:lpstr>
      <vt:lpstr>Microsoft YaHei</vt:lpstr>
      <vt:lpstr>等线 Light</vt:lpstr>
      <vt:lpstr>宋体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QUESHUNAN</dc:creator>
  <cp:lastModifiedBy>aiemu</cp:lastModifiedBy>
  <cp:revision>109</cp:revision>
  <dcterms:created xsi:type="dcterms:W3CDTF">2020-12-24T02:51:04Z</dcterms:created>
  <dcterms:modified xsi:type="dcterms:W3CDTF">2020-12-24T02:51:04Z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