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2" r:id="rId4"/>
    <p:sldMasterId id="2147483684" r:id="rId5"/>
    <p:sldMasterId id="2147483696" r:id="rId6"/>
    <p:sldMasterId id="2147483708" r:id="rId7"/>
    <p:sldMasterId id="2147483720" r:id="rId8"/>
    <p:sldMasterId id="2147483732" r:id="rId9"/>
    <p:sldMasterId id="2147483744" r:id="rId10"/>
    <p:sldMasterId id="2147483756" r:id="rId11"/>
  </p:sldMasterIdLst>
  <p:notesMasterIdLst>
    <p:notesMasterId r:id="rId15"/>
  </p:notesMasterIdLst>
  <p:sldIdLst>
    <p:sldId id="348" r:id="rId12"/>
    <p:sldId id="347" r:id="rId13"/>
    <p:sldId id="350" r:id="rId14"/>
  </p:sldIdLst>
  <p:sldSz cx="9144000" cy="6858000" type="screen4x3"/>
  <p:notesSz cx="6858000" cy="91440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90204" pitchFamily="34" charset="0"/>
        <a:ea typeface="宋体" charset="-122"/>
        <a:cs typeface="+mn-cs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90204" pitchFamily="34" charset="0"/>
        <a:ea typeface="宋体" charset="-122"/>
        <a:cs typeface="+mn-cs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90204" pitchFamily="34" charset="0"/>
        <a:ea typeface="宋体" charset="-122"/>
        <a:cs typeface="+mn-cs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90204" pitchFamily="34" charset="0"/>
        <a:ea typeface="宋体" charset="-122"/>
        <a:cs typeface="+mn-cs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90204" pitchFamily="34" charset="0"/>
        <a:ea typeface="宋体" charset="-122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90204" pitchFamily="34" charset="0"/>
        <a:ea typeface="宋体" charset="-122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90204" pitchFamily="34" charset="0"/>
        <a:ea typeface="宋体" charset="-122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90204" pitchFamily="34" charset="0"/>
        <a:ea typeface="宋体" charset="-122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90204" pitchFamily="34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000099"/>
    <a:srgbClr val="3333CC"/>
    <a:srgbClr val="000066"/>
    <a:srgbClr val="333399"/>
    <a:srgbClr val="993366"/>
    <a:srgbClr val="9966FF"/>
    <a:srgbClr val="FF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38" y="-102"/>
      </p:cViewPr>
      <p:guideLst>
        <p:guide orient="horz" pos="2160"/>
        <p:guide pos="2880"/>
      </p:guideLst>
    </p:cSldViewPr>
  </p:slideViewPr>
  <p:gridSpacing cx="76199" cy="76199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Master" Target="slideMasters/slideMaster8.xml"/><Relationship Id="rId8" Type="http://schemas.openxmlformats.org/officeDocument/2006/relationships/slideMaster" Target="slideMasters/slideMaster7.xml"/><Relationship Id="rId7" Type="http://schemas.openxmlformats.org/officeDocument/2006/relationships/slideMaster" Target="slideMasters/slideMaster6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3.xml"/><Relationship Id="rId13" Type="http://schemas.openxmlformats.org/officeDocument/2006/relationships/slide" Target="slides/slide2.xml"/><Relationship Id="rId12" Type="http://schemas.openxmlformats.org/officeDocument/2006/relationships/slide" Target="slides/slide1.xml"/><Relationship Id="rId11" Type="http://schemas.openxmlformats.org/officeDocument/2006/relationships/slideMaster" Target="slideMasters/slideMaster10.xml"/><Relationship Id="rId10" Type="http://schemas.openxmlformats.org/officeDocument/2006/relationships/slideMaster" Target="slideMasters/slideMaster9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1266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eaLnBrk="1" hangingPunct="1"/>
            <a:endParaRPr lang="en-US" altLang="x-none" sz="1200" dirty="0"/>
          </a:p>
        </p:txBody>
      </p:sp>
      <p:sp>
        <p:nvSpPr>
          <p:cNvPr id="11267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 eaLnBrk="1" hangingPunct="1"/>
            <a:endParaRPr lang="en-US" altLang="x-none" sz="1200" dirty="0"/>
          </a:p>
        </p:txBody>
      </p:sp>
      <p:sp>
        <p:nvSpPr>
          <p:cNvPr id="11268" name="Rectangle 4"/>
          <p:cNvSpPr>
            <a:spLocks noGrp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11269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270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eaLnBrk="1" hangingPunct="1"/>
            <a:endParaRPr lang="en-US" altLang="x-none" sz="1200" dirty="0"/>
          </a:p>
        </p:txBody>
      </p:sp>
      <p:sp>
        <p:nvSpPr>
          <p:cNvPr id="11271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altLang="x-none" sz="1200" dirty="0"/>
            </a:fld>
            <a:endParaRPr lang="en-US" altLang="x-none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lvl="0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90204" pitchFamily="34" charset="0"/>
        <a:ea typeface="宋体" charset="-122"/>
      </a:defRPr>
    </a:lvl1pPr>
    <a:lvl2pPr marL="457200" lvl="1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90204" pitchFamily="34" charset="0"/>
        <a:ea typeface="宋体" charset="-122"/>
      </a:defRPr>
    </a:lvl2pPr>
    <a:lvl3pPr marL="914400" lvl="2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90204" pitchFamily="34" charset="0"/>
        <a:ea typeface="宋体" charset="-122"/>
      </a:defRPr>
    </a:lvl3pPr>
    <a:lvl4pPr marL="1371600" lvl="3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90204" pitchFamily="34" charset="0"/>
        <a:ea typeface="宋体" charset="-122"/>
      </a:defRPr>
    </a:lvl4pPr>
    <a:lvl5pPr marL="1828800" lvl="4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90204" pitchFamily="34" charset="0"/>
        <a:ea typeface="宋体" charset="-122"/>
      </a:defRPr>
    </a:lvl5pPr>
    <a:lvl6pPr marL="2286000" lvl="5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90204" pitchFamily="34" charset="0"/>
        <a:ea typeface="宋体" charset="-122"/>
      </a:defRPr>
    </a:lvl6pPr>
    <a:lvl7pPr marL="2743200" lvl="6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90204" pitchFamily="34" charset="0"/>
        <a:ea typeface="宋体" charset="-122"/>
      </a:defRPr>
    </a:lvl7pPr>
    <a:lvl8pPr marL="3200400" lvl="7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90204" pitchFamily="34" charset="0"/>
        <a:ea typeface="宋体" charset="-122"/>
      </a:defRPr>
    </a:lvl8pPr>
    <a:lvl9pPr marL="3657600" lvl="8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90204" pitchFamily="34" charset="0"/>
        <a:ea typeface="宋体" charset="-122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9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9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90204" pitchFamily="34" charset="0"/>
              </a:rPr>
            </a:fld>
            <a:endParaRPr lang="zh-CN" altLang="en-US">
              <a:latin typeface="Arial" panose="020B0604020202090204" pitchFamily="34" charset="0"/>
            </a:endParaRPr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9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9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90204" pitchFamily="34" charset="0"/>
              </a:rPr>
            </a:fld>
            <a:endParaRPr lang="zh-CN" altLang="en-US">
              <a:latin typeface="Arial" panose="020B0604020202090204" pitchFamily="34" charset="0"/>
            </a:endParaRPr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9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9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90204" pitchFamily="34" charset="0"/>
              </a:rPr>
            </a:fld>
            <a:endParaRPr lang="zh-CN" altLang="en-US">
              <a:latin typeface="Arial" panose="020B0604020202090204" pitchFamily="34" charset="0"/>
            </a:endParaRPr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9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9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90204" pitchFamily="34" charset="0"/>
              </a:rPr>
            </a:fld>
            <a:endParaRPr lang="zh-CN" altLang="en-US">
              <a:latin typeface="Arial" panose="020B0604020202090204" pitchFamily="34" charset="0"/>
            </a:endParaRPr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9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9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90204" pitchFamily="34" charset="0"/>
              </a:rPr>
            </a:fld>
            <a:endParaRPr lang="zh-CN" altLang="en-US">
              <a:latin typeface="Arial" panose="020B0604020202090204" pitchFamily="34" charset="0"/>
            </a:endParaRPr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9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9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90204" pitchFamily="34" charset="0"/>
              </a:rPr>
            </a:fld>
            <a:endParaRPr lang="zh-CN" altLang="en-US">
              <a:latin typeface="Arial" panose="020B0604020202090204" pitchFamily="34" charset="0"/>
            </a:endParaRPr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9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9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90204" pitchFamily="34" charset="0"/>
              </a:rPr>
            </a:fld>
            <a:endParaRPr lang="zh-CN" altLang="en-US">
              <a:latin typeface="Arial" panose="020B0604020202090204" pitchFamily="34" charset="0"/>
            </a:endParaRPr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9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9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90204" pitchFamily="34" charset="0"/>
              </a:rPr>
            </a:fld>
            <a:endParaRPr lang="zh-CN" altLang="en-US">
              <a:latin typeface="Arial" panose="020B0604020202090204" pitchFamily="34" charset="0"/>
            </a:endParaRPr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9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9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90204" pitchFamily="34" charset="0"/>
              </a:rPr>
            </a:fld>
            <a:endParaRPr lang="zh-CN" altLang="en-US">
              <a:latin typeface="Arial" panose="020B0604020202090204" pitchFamily="34" charset="0"/>
            </a:endParaRPr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9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9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90204" pitchFamily="34" charset="0"/>
              </a:rPr>
            </a:fld>
            <a:endParaRPr lang="zh-CN" altLang="en-US">
              <a:latin typeface="Arial" panose="020B060402020209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00838" y="714375"/>
            <a:ext cx="2114550" cy="566261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57188" y="714375"/>
            <a:ext cx="6221067" cy="566261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9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9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90204" pitchFamily="34" charset="0"/>
              </a:rPr>
            </a:fld>
            <a:endParaRPr lang="zh-CN" altLang="en-US">
              <a:latin typeface="Arial" panose="020B0604020202090204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Arial" panose="020B060402020209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Arial" panose="020B060402020209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Arial" panose="020B0604020202090204" pitchFamily="34" charset="0"/>
              </a:rPr>
            </a:fld>
            <a:endParaRPr lang="zh-CN" altLang="en-US" dirty="0">
              <a:latin typeface="Arial" panose="020B0604020202090204" pitchFamily="34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Arial" panose="020B060402020209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Arial" panose="020B060402020209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Arial" panose="020B0604020202090204" pitchFamily="34" charset="0"/>
              </a:rPr>
            </a:fld>
            <a:endParaRPr lang="zh-CN" altLang="en-US" dirty="0">
              <a:latin typeface="Arial" panose="020B0604020202090204" pitchFamily="34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Arial" panose="020B060402020209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Arial" panose="020B060402020209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Arial" panose="020B0604020202090204" pitchFamily="34" charset="0"/>
              </a:rPr>
            </a:fld>
            <a:endParaRPr lang="zh-CN" altLang="en-US" dirty="0">
              <a:latin typeface="Arial" panose="020B0604020202090204" pitchFamily="34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Arial" panose="020B060402020209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Arial" panose="020B060402020209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Arial" panose="020B0604020202090204" pitchFamily="34" charset="0"/>
              </a:rPr>
            </a:fld>
            <a:endParaRPr lang="zh-CN" altLang="en-US" dirty="0">
              <a:latin typeface="Arial" panose="020B0604020202090204" pitchFamily="34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Arial" panose="020B060402020209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Arial" panose="020B060402020209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Arial" panose="020B0604020202090204" pitchFamily="34" charset="0"/>
              </a:rPr>
            </a:fld>
            <a:endParaRPr lang="zh-CN" altLang="en-US" dirty="0">
              <a:latin typeface="Arial" panose="020B0604020202090204" pitchFamily="34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Arial" panose="020B060402020209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Arial" panose="020B060402020209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Arial" panose="020B0604020202090204" pitchFamily="34" charset="0"/>
              </a:rPr>
            </a:fld>
            <a:endParaRPr lang="zh-CN" altLang="en-US" dirty="0">
              <a:latin typeface="Arial" panose="020B0604020202090204" pitchFamily="34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Arial" panose="020B060402020209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Arial" panose="020B060402020209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Arial" panose="020B0604020202090204" pitchFamily="34" charset="0"/>
              </a:rPr>
            </a:fld>
            <a:endParaRPr lang="zh-CN" altLang="en-US" dirty="0">
              <a:latin typeface="Arial" panose="020B0604020202090204" pitchFamily="34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Arial" panose="020B060402020209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Arial" panose="020B060402020209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Arial" panose="020B0604020202090204" pitchFamily="34" charset="0"/>
              </a:rPr>
            </a:fld>
            <a:endParaRPr lang="zh-CN" altLang="en-US" dirty="0">
              <a:latin typeface="Arial" panose="020B060402020209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Arial" panose="020B060402020209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Arial" panose="020B060402020209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Arial" panose="020B0604020202090204" pitchFamily="34" charset="0"/>
              </a:rPr>
            </a:fld>
            <a:endParaRPr lang="zh-CN" altLang="en-US" dirty="0">
              <a:latin typeface="Arial" panose="020B0604020202090204" pitchFamily="34" charset="0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Arial" panose="020B060402020209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Arial" panose="020B060402020209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Arial" panose="020B0604020202090204" pitchFamily="34" charset="0"/>
              </a:rPr>
            </a:fld>
            <a:endParaRPr lang="zh-CN" altLang="en-US" dirty="0">
              <a:latin typeface="Arial" panose="020B0604020202090204" pitchFamily="34" charset="0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Arial" panose="020B060402020209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Arial" panose="020B060402020209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Arial" panose="020B0604020202090204" pitchFamily="34" charset="0"/>
              </a:rPr>
            </a:fld>
            <a:endParaRPr lang="zh-CN" altLang="en-US" dirty="0">
              <a:latin typeface="Arial" panose="020B0604020202090204" pitchFamily="34" charset="0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28813"/>
            <a:ext cx="4032504" cy="44719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928813"/>
            <a:ext cx="4032504" cy="44719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00838" y="714375"/>
            <a:ext cx="2114550" cy="56864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57188" y="714375"/>
            <a:ext cx="6221067" cy="56864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28813"/>
            <a:ext cx="4032504" cy="44719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928813"/>
            <a:ext cx="4032504" cy="44719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33400" y="1905000"/>
            <a:ext cx="4032504" cy="4471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30496" y="1905000"/>
            <a:ext cx="4032504" cy="4471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00838" y="714375"/>
            <a:ext cx="2114550" cy="56864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57188" y="714375"/>
            <a:ext cx="6221067" cy="56864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28813"/>
            <a:ext cx="4032504" cy="44719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928813"/>
            <a:ext cx="4032504" cy="44719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00838" y="714375"/>
            <a:ext cx="2114550" cy="56864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57188" y="714375"/>
            <a:ext cx="6221067" cy="56864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28813"/>
            <a:ext cx="4032504" cy="44719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928813"/>
            <a:ext cx="4032504" cy="44719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00838" y="714375"/>
            <a:ext cx="2114550" cy="56864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57188" y="714375"/>
            <a:ext cx="6221067" cy="56864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28813"/>
            <a:ext cx="4032504" cy="44719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928813"/>
            <a:ext cx="4032504" cy="44719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00838" y="714375"/>
            <a:ext cx="2114550" cy="56864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57188" y="714375"/>
            <a:ext cx="6221067" cy="56864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28813"/>
            <a:ext cx="4032504" cy="44719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928813"/>
            <a:ext cx="4032504" cy="44719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00838" y="714375"/>
            <a:ext cx="2114550" cy="56864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57188" y="714375"/>
            <a:ext cx="6221067" cy="56864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28813"/>
            <a:ext cx="4032504" cy="44719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928813"/>
            <a:ext cx="4032504" cy="44719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00838" y="714375"/>
            <a:ext cx="2114550" cy="56864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57188" y="714375"/>
            <a:ext cx="6221067" cy="56864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08.xml"/><Relationship Id="rId8" Type="http://schemas.openxmlformats.org/officeDocument/2006/relationships/slideLayout" Target="../slideLayouts/slideLayout107.xml"/><Relationship Id="rId7" Type="http://schemas.openxmlformats.org/officeDocument/2006/relationships/slideLayout" Target="../slideLayouts/slideLayout106.xml"/><Relationship Id="rId6" Type="http://schemas.openxmlformats.org/officeDocument/2006/relationships/slideLayout" Target="../slideLayouts/slideLayout105.xml"/><Relationship Id="rId5" Type="http://schemas.openxmlformats.org/officeDocument/2006/relationships/slideLayout" Target="../slideLayouts/slideLayout104.xml"/><Relationship Id="rId4" Type="http://schemas.openxmlformats.org/officeDocument/2006/relationships/slideLayout" Target="../slideLayouts/slideLayout103.xml"/><Relationship Id="rId3" Type="http://schemas.openxmlformats.org/officeDocument/2006/relationships/slideLayout" Target="../slideLayouts/slideLayout102.xml"/><Relationship Id="rId2" Type="http://schemas.openxmlformats.org/officeDocument/2006/relationships/slideLayout" Target="../slideLayouts/slideLayout101.xml"/><Relationship Id="rId12" Type="http://schemas.openxmlformats.org/officeDocument/2006/relationships/theme" Target="../theme/theme10.xml"/><Relationship Id="rId11" Type="http://schemas.openxmlformats.org/officeDocument/2006/relationships/slideLayout" Target="../slideLayouts/slideLayout110.xml"/><Relationship Id="rId10" Type="http://schemas.openxmlformats.org/officeDocument/2006/relationships/slideLayout" Target="../slideLayouts/slideLayout109.xml"/><Relationship Id="rId1" Type="http://schemas.openxmlformats.org/officeDocument/2006/relationships/slideLayout" Target="../slideLayouts/slideLayout100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3" Type="http://schemas.openxmlformats.org/officeDocument/2006/relationships/theme" Target="../theme/theme3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0.xml"/><Relationship Id="rId6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5.xml"/><Relationship Id="rId14" Type="http://schemas.openxmlformats.org/officeDocument/2006/relationships/theme" Target="../theme/theme4.xml"/><Relationship Id="rId13" Type="http://schemas.openxmlformats.org/officeDocument/2006/relationships/image" Target="../media/image4.jpeg"/><Relationship Id="rId12" Type="http://schemas.openxmlformats.org/officeDocument/2006/relationships/image" Target="../media/image3.jpeg"/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34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8.xml"/><Relationship Id="rId3" Type="http://schemas.openxmlformats.org/officeDocument/2006/relationships/slideLayout" Target="../slideLayouts/slideLayout47.xml"/><Relationship Id="rId2" Type="http://schemas.openxmlformats.org/officeDocument/2006/relationships/slideLayout" Target="../slideLayouts/slideLayout46.xml"/><Relationship Id="rId14" Type="http://schemas.openxmlformats.org/officeDocument/2006/relationships/theme" Target="../theme/theme5.xml"/><Relationship Id="rId13" Type="http://schemas.openxmlformats.org/officeDocument/2006/relationships/image" Target="../media/image4.jpeg"/><Relationship Id="rId12" Type="http://schemas.openxmlformats.org/officeDocument/2006/relationships/image" Target="../media/image5.jpeg"/><Relationship Id="rId11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4.xml"/><Relationship Id="rId1" Type="http://schemas.openxmlformats.org/officeDocument/2006/relationships/slideLayout" Target="../slideLayouts/slideLayout45.xml"/></Relationships>
</file>

<file path=ppt/slideMasters/_rels/slideMaster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4.xml"/><Relationship Id="rId8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1.xml"/><Relationship Id="rId5" Type="http://schemas.openxmlformats.org/officeDocument/2006/relationships/slideLayout" Target="../slideLayouts/slideLayout60.xml"/><Relationship Id="rId4" Type="http://schemas.openxmlformats.org/officeDocument/2006/relationships/slideLayout" Target="../slideLayouts/slideLayout59.xml"/><Relationship Id="rId3" Type="http://schemas.openxmlformats.org/officeDocument/2006/relationships/slideLayout" Target="../slideLayouts/slideLayout58.xml"/><Relationship Id="rId2" Type="http://schemas.openxmlformats.org/officeDocument/2006/relationships/slideLayout" Target="../slideLayouts/slideLayout57.xml"/><Relationship Id="rId14" Type="http://schemas.openxmlformats.org/officeDocument/2006/relationships/theme" Target="../theme/theme6.xml"/><Relationship Id="rId13" Type="http://schemas.openxmlformats.org/officeDocument/2006/relationships/image" Target="../media/image4.jpeg"/><Relationship Id="rId12" Type="http://schemas.openxmlformats.org/officeDocument/2006/relationships/image" Target="../media/image6.jpeg"/><Relationship Id="rId11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65.xml"/><Relationship Id="rId1" Type="http://schemas.openxmlformats.org/officeDocument/2006/relationships/slideLayout" Target="../slideLayouts/slideLayout56.xml"/></Relationships>
</file>

<file path=ppt/slideMasters/_rels/slideMaster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5.xml"/><Relationship Id="rId8" Type="http://schemas.openxmlformats.org/officeDocument/2006/relationships/slideLayout" Target="../slideLayouts/slideLayout74.xml"/><Relationship Id="rId7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2.xml"/><Relationship Id="rId5" Type="http://schemas.openxmlformats.org/officeDocument/2006/relationships/slideLayout" Target="../slideLayouts/slideLayout71.xml"/><Relationship Id="rId4" Type="http://schemas.openxmlformats.org/officeDocument/2006/relationships/slideLayout" Target="../slideLayouts/slideLayout70.xml"/><Relationship Id="rId3" Type="http://schemas.openxmlformats.org/officeDocument/2006/relationships/slideLayout" Target="../slideLayouts/slideLayout69.xml"/><Relationship Id="rId2" Type="http://schemas.openxmlformats.org/officeDocument/2006/relationships/slideLayout" Target="../slideLayouts/slideLayout68.xml"/><Relationship Id="rId14" Type="http://schemas.openxmlformats.org/officeDocument/2006/relationships/theme" Target="../theme/theme7.xml"/><Relationship Id="rId13" Type="http://schemas.openxmlformats.org/officeDocument/2006/relationships/image" Target="../media/image4.jpeg"/><Relationship Id="rId12" Type="http://schemas.openxmlformats.org/officeDocument/2006/relationships/image" Target="../media/image7.jpeg"/><Relationship Id="rId11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76.xml"/><Relationship Id="rId1" Type="http://schemas.openxmlformats.org/officeDocument/2006/relationships/slideLayout" Target="../slideLayouts/slideLayout67.xml"/></Relationships>
</file>

<file path=ppt/slideMasters/_rels/slideMaster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86.xml"/><Relationship Id="rId8" Type="http://schemas.openxmlformats.org/officeDocument/2006/relationships/slideLayout" Target="../slideLayouts/slideLayout85.xml"/><Relationship Id="rId7" Type="http://schemas.openxmlformats.org/officeDocument/2006/relationships/slideLayout" Target="../slideLayouts/slideLayout84.xml"/><Relationship Id="rId6" Type="http://schemas.openxmlformats.org/officeDocument/2006/relationships/slideLayout" Target="../slideLayouts/slideLayout83.xml"/><Relationship Id="rId5" Type="http://schemas.openxmlformats.org/officeDocument/2006/relationships/slideLayout" Target="../slideLayouts/slideLayout82.xml"/><Relationship Id="rId4" Type="http://schemas.openxmlformats.org/officeDocument/2006/relationships/slideLayout" Target="../slideLayouts/slideLayout81.xml"/><Relationship Id="rId3" Type="http://schemas.openxmlformats.org/officeDocument/2006/relationships/slideLayout" Target="../slideLayouts/slideLayout80.xml"/><Relationship Id="rId2" Type="http://schemas.openxmlformats.org/officeDocument/2006/relationships/slideLayout" Target="../slideLayouts/slideLayout79.xml"/><Relationship Id="rId14" Type="http://schemas.openxmlformats.org/officeDocument/2006/relationships/theme" Target="../theme/theme8.xml"/><Relationship Id="rId13" Type="http://schemas.openxmlformats.org/officeDocument/2006/relationships/image" Target="../media/image4.jpeg"/><Relationship Id="rId12" Type="http://schemas.openxmlformats.org/officeDocument/2006/relationships/image" Target="../media/image8.jpeg"/><Relationship Id="rId11" Type="http://schemas.openxmlformats.org/officeDocument/2006/relationships/slideLayout" Target="../slideLayouts/slideLayout88.xml"/><Relationship Id="rId10" Type="http://schemas.openxmlformats.org/officeDocument/2006/relationships/slideLayout" Target="../slideLayouts/slideLayout87.xml"/><Relationship Id="rId1" Type="http://schemas.openxmlformats.org/officeDocument/2006/relationships/slideLayout" Target="../slideLayouts/slideLayout78.xml"/></Relationships>
</file>

<file path=ppt/slideMasters/_rels/slideMaster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7.xml"/><Relationship Id="rId8" Type="http://schemas.openxmlformats.org/officeDocument/2006/relationships/slideLayout" Target="../slideLayouts/slideLayout96.xml"/><Relationship Id="rId7" Type="http://schemas.openxmlformats.org/officeDocument/2006/relationships/slideLayout" Target="../slideLayouts/slideLayout95.xml"/><Relationship Id="rId6" Type="http://schemas.openxmlformats.org/officeDocument/2006/relationships/slideLayout" Target="../slideLayouts/slideLayout94.xml"/><Relationship Id="rId5" Type="http://schemas.openxmlformats.org/officeDocument/2006/relationships/slideLayout" Target="../slideLayouts/slideLayout93.xml"/><Relationship Id="rId4" Type="http://schemas.openxmlformats.org/officeDocument/2006/relationships/slideLayout" Target="../slideLayouts/slideLayout92.xml"/><Relationship Id="rId3" Type="http://schemas.openxmlformats.org/officeDocument/2006/relationships/slideLayout" Target="../slideLayouts/slideLayout91.xml"/><Relationship Id="rId2" Type="http://schemas.openxmlformats.org/officeDocument/2006/relationships/slideLayout" Target="../slideLayouts/slideLayout90.xml"/><Relationship Id="rId14" Type="http://schemas.openxmlformats.org/officeDocument/2006/relationships/theme" Target="../theme/theme9.xml"/><Relationship Id="rId13" Type="http://schemas.openxmlformats.org/officeDocument/2006/relationships/image" Target="../media/image4.jpeg"/><Relationship Id="rId12" Type="http://schemas.openxmlformats.org/officeDocument/2006/relationships/image" Target="../media/image9.jpeg"/><Relationship Id="rId11" Type="http://schemas.openxmlformats.org/officeDocument/2006/relationships/slideLayout" Target="../slideLayouts/slideLayout99.xml"/><Relationship Id="rId10" Type="http://schemas.openxmlformats.org/officeDocument/2006/relationships/slideLayout" Target="../slideLayouts/slideLayout98.xml"/><Relationship Id="rId1" Type="http://schemas.openxmlformats.org/officeDocument/2006/relationships/slideLayout" Target="../slideLayouts/slideLayout8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3"/>
          <p:cNvSpPr>
            <a:spLocks noGrp="1"/>
          </p:cNvSpPr>
          <p:nvPr>
            <p:ph type="body" idx="1"/>
          </p:nvPr>
        </p:nvSpPr>
        <p:spPr>
          <a:xfrm>
            <a:off x="533400" y="1905000"/>
            <a:ext cx="8229600" cy="4471988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7" name="Rectangle 2"/>
          <p:cNvSpPr>
            <a:spLocks noGrp="1"/>
          </p:cNvSpPr>
          <p:nvPr>
            <p:ph type="title"/>
          </p:nvPr>
        </p:nvSpPr>
        <p:spPr>
          <a:xfrm>
            <a:off x="357188" y="714375"/>
            <a:ext cx="8458200" cy="563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3200" b="1" i="0" u="none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800080"/>
        </a:buClr>
        <a:buFont typeface="Wingdings" panose="05000000000000000000" pitchFamily="2" charset="2"/>
        <a:buChar char="v"/>
        <a:defRPr sz="3200" b="0" i="0" u="none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742950" lvl="1" indent="-28575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800080"/>
        </a:buClr>
        <a:buFont typeface="Wingdings" panose="05000000000000000000" pitchFamily="2" charset="2"/>
        <a:buChar char="§"/>
        <a:defRPr sz="2800" b="0" i="0" u="none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143000" lvl="2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800080"/>
        </a:buClr>
        <a:buFont typeface="Wingdings" panose="05000000000000000000" pitchFamily="2" charset="2"/>
        <a:buChar char="•"/>
        <a:defRPr sz="2400" b="0" i="0" u="none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600200" lvl="3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800080"/>
        </a:buClr>
        <a:buFont typeface="Wingdings" panose="05000000000000000000" pitchFamily="2" charset="2"/>
        <a:buChar char="–"/>
        <a:defRPr sz="2000" b="0" i="0" u="none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057400" lvl="4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800080"/>
        </a:buClr>
        <a:buFont typeface="Wingdings" panose="05000000000000000000" pitchFamily="2" charset="2"/>
        <a:buChar char="»"/>
        <a:defRPr sz="2000" b="0" i="0" u="none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800080"/>
        </a:buClr>
        <a:buFont typeface="Wingdings" panose="05000000000000000000" pitchFamily="2" charset="2"/>
        <a:buChar char="»"/>
        <a:defRPr sz="2000" b="0" i="0" u="none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800080"/>
        </a:buClr>
        <a:buFont typeface="Wingdings" panose="05000000000000000000" pitchFamily="2" charset="2"/>
        <a:buChar char="»"/>
        <a:defRPr sz="2000" b="0" i="0" u="none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800080"/>
        </a:buClr>
        <a:buFont typeface="Wingdings" panose="05000000000000000000" pitchFamily="2" charset="2"/>
        <a:buChar char="»"/>
        <a:defRPr sz="2000" b="0" i="0" u="none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800080"/>
        </a:buClr>
        <a:buFont typeface="Wingdings" panose="05000000000000000000" pitchFamily="2" charset="2"/>
        <a:buChar char="»"/>
        <a:defRPr sz="2000" b="0" i="0" u="none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90204" pitchFamily="34" charset="0"/>
          <a:ea typeface="宋体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90204" pitchFamily="34" charset="0"/>
          <a:ea typeface="宋体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90204" pitchFamily="34" charset="0"/>
          <a:ea typeface="宋体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90204" pitchFamily="34" charset="0"/>
          <a:ea typeface="宋体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90204" pitchFamily="34" charset="0"/>
          <a:ea typeface="宋体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90204" pitchFamily="34" charset="0"/>
          <a:ea typeface="宋体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90204" pitchFamily="34" charset="0"/>
          <a:ea typeface="宋体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90204" pitchFamily="34" charset="0"/>
          <a:ea typeface="宋体" charset="-122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42" name="标题 1024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43" name="文本占位符 1024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44" name="日期占位符 10243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/>
            <a:endParaRPr lang="zh-CN" altLang="en-US">
              <a:latin typeface="Arial" panose="020B0604020202090204" pitchFamily="34" charset="0"/>
            </a:endParaRPr>
          </a:p>
        </p:txBody>
      </p:sp>
      <p:sp>
        <p:nvSpPr>
          <p:cNvPr id="10245" name="页脚占位符 10244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/>
            <a:endParaRPr lang="zh-CN" altLang="en-US">
              <a:latin typeface="Arial" panose="020B0604020202090204" pitchFamily="34" charset="0"/>
            </a:endParaRPr>
          </a:p>
        </p:txBody>
      </p:sp>
      <p:sp>
        <p:nvSpPr>
          <p:cNvPr id="10246" name="灯片编号占位符 10245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/>
            <a:fld id="{9A0DB2DC-4C9A-4742-B13C-FB6460FD3503}" type="slidenum">
              <a:rPr lang="zh-CN" altLang="en-US">
                <a:latin typeface="Arial" panose="020B0604020202090204" pitchFamily="34" charset="0"/>
              </a:rPr>
            </a:fld>
            <a:endParaRPr lang="zh-CN" altLang="en-US">
              <a:latin typeface="Arial" panose="020B060402020209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90204" pitchFamily="34" charset="0"/>
          <a:ea typeface="宋体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90204" pitchFamily="34" charset="0"/>
          <a:ea typeface="宋体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90204" pitchFamily="34" charset="0"/>
          <a:ea typeface="宋体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90204" pitchFamily="34" charset="0"/>
          <a:ea typeface="宋体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90204" pitchFamily="34" charset="0"/>
          <a:ea typeface="宋体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90204" pitchFamily="34" charset="0"/>
          <a:ea typeface="宋体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90204" pitchFamily="34" charset="0"/>
          <a:ea typeface="宋体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90204" pitchFamily="34" charset="0"/>
          <a:ea typeface="宋体" charset="-122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051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2052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pPr lvl="0" eaLnBrk="1" hangingPunct="1"/>
            <a:endParaRPr lang="zh-CN" altLang="en-US" dirty="0">
              <a:latin typeface="Arial" panose="020B0604020202090204" pitchFamily="34" charset="0"/>
            </a:endParaRPr>
          </a:p>
        </p:txBody>
      </p:sp>
      <p:sp>
        <p:nvSpPr>
          <p:cNvPr id="2053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algn="ctr">
              <a:defRPr sz="1200">
                <a:solidFill>
                  <a:srgbClr val="898989"/>
                </a:solidFill>
              </a:defRPr>
            </a:lvl1pPr>
          </a:lstStyle>
          <a:p>
            <a:pPr lvl="0" eaLnBrk="1" hangingPunct="1"/>
            <a:endParaRPr lang="zh-CN" altLang="en-US" dirty="0">
              <a:latin typeface="Arial" panose="020B0604020202090204" pitchFamily="34" charset="0"/>
            </a:endParaRPr>
          </a:p>
        </p:txBody>
      </p:sp>
      <p:sp>
        <p:nvSpPr>
          <p:cNvPr id="2054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 lvl="0" eaLnBrk="1" hangingPunct="1"/>
            <a:fld id="{9A0DB2DC-4C9A-4742-B13C-FB6460FD3503}" type="slidenum">
              <a:rPr lang="zh-CN" altLang="en-US" dirty="0">
                <a:latin typeface="Arial" panose="020B0604020202090204" pitchFamily="34" charset="0"/>
              </a:rPr>
            </a:fld>
            <a:endParaRPr lang="zh-CN" altLang="en-US" dirty="0">
              <a:latin typeface="Arial" panose="020B060402020209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marL="0" lvl="0" indent="0" algn="ctr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Arial" panose="020B0604020202090204" pitchFamily="34" charset="0"/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Arial" panose="020B0604020202090204" pitchFamily="34" charset="0"/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Arial" panose="020B0604020202090204" pitchFamily="34" charset="0"/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Arial" panose="020B0604020202090204" pitchFamily="34" charset="0"/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Arial" panose="020B0604020202090204" pitchFamily="34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Arial" panose="020B0604020202090204" pitchFamily="34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Arial" panose="020B0604020202090204" pitchFamily="34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Arial" panose="020B0604020202090204" pitchFamily="34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Arial" panose="020B0604020202090204" pitchFamily="34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90204" pitchFamily="34" charset="0"/>
          <a:ea typeface="宋体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90204" pitchFamily="34" charset="0"/>
          <a:ea typeface="宋体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90204" pitchFamily="34" charset="0"/>
          <a:ea typeface="宋体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90204" pitchFamily="34" charset="0"/>
          <a:ea typeface="宋体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90204" pitchFamily="34" charset="0"/>
          <a:ea typeface="宋体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90204" pitchFamily="34" charset="0"/>
          <a:ea typeface="宋体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90204" pitchFamily="34" charset="0"/>
          <a:ea typeface="宋体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90204" pitchFamily="34" charset="0"/>
          <a:ea typeface="宋体" charset="-122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074" name="Rectangle 3"/>
          <p:cNvSpPr>
            <a:spLocks noGrp="1"/>
          </p:cNvSpPr>
          <p:nvPr>
            <p:ph type="body" idx="1"/>
          </p:nvPr>
        </p:nvSpPr>
        <p:spPr>
          <a:xfrm>
            <a:off x="457200" y="1928813"/>
            <a:ext cx="8229600" cy="4471987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075" name="Rectangle 2"/>
          <p:cNvSpPr>
            <a:spLocks noGrp="1"/>
          </p:cNvSpPr>
          <p:nvPr>
            <p:ph type="title"/>
          </p:nvPr>
        </p:nvSpPr>
        <p:spPr>
          <a:xfrm>
            <a:off x="357188" y="714375"/>
            <a:ext cx="8458200" cy="563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076" name="Rectangle 5"/>
          <p:cNvSpPr>
            <a:spLocks noGrp="1"/>
          </p:cNvSpPr>
          <p:nvPr>
            <p:ph type="ftr" sz="quarter" idx="3"/>
          </p:nvPr>
        </p:nvSpPr>
        <p:spPr>
          <a:xfrm>
            <a:off x="5867400" y="6461125"/>
            <a:ext cx="2895600" cy="32067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200" b="1">
                <a:latin typeface="华文中宋" pitchFamily="2" charset="-122"/>
              </a:defRPr>
            </a:lvl1pPr>
          </a:lstStyle>
          <a:p>
            <a:pPr lvl="0" eaLnBrk="1" hangingPunct="1"/>
            <a:endParaRPr lang="zh-CN" altLang="en-US" dirty="0"/>
          </a:p>
        </p:txBody>
      </p:sp>
      <p:sp>
        <p:nvSpPr>
          <p:cNvPr id="3077" name="Rectangle 6"/>
          <p:cNvSpPr>
            <a:spLocks noGrp="1"/>
          </p:cNvSpPr>
          <p:nvPr>
            <p:ph type="sldNum" sz="quarter" idx="4"/>
          </p:nvPr>
        </p:nvSpPr>
        <p:spPr>
          <a:xfrm>
            <a:off x="3505200" y="6461125"/>
            <a:ext cx="2133600" cy="32067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200">
                <a:latin typeface="华文中宋" pitchFamily="2" charset="-122"/>
              </a:defRPr>
            </a:lvl1pPr>
          </a:lstStyle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marL="0" lvl="0" indent="0" algn="ctr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3200" b="1" i="0" u="none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800080"/>
        </a:buClr>
        <a:buFont typeface="Wingdings" panose="05000000000000000000" pitchFamily="2" charset="2"/>
        <a:buChar char="v"/>
        <a:defRPr sz="3200" b="0" i="0" u="none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742950" lvl="1" indent="-28575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800080"/>
        </a:buClr>
        <a:buFont typeface="Wingdings" panose="05000000000000000000" pitchFamily="2" charset="2"/>
        <a:buChar char="§"/>
        <a:defRPr sz="2800" b="0" i="0" u="none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143000" lvl="2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800080"/>
        </a:buClr>
        <a:buFont typeface="Wingdings" panose="05000000000000000000" pitchFamily="2" charset="2"/>
        <a:buChar char="•"/>
        <a:defRPr sz="2400" b="0" i="0" u="none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600200" lvl="3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800080"/>
        </a:buClr>
        <a:buFont typeface="Wingdings" panose="05000000000000000000" pitchFamily="2" charset="2"/>
        <a:buChar char="–"/>
        <a:defRPr sz="2000" b="0" i="0" u="none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057400" lvl="4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800080"/>
        </a:buClr>
        <a:buFont typeface="Wingdings" panose="05000000000000000000" pitchFamily="2" charset="2"/>
        <a:buChar char="»"/>
        <a:defRPr sz="2000" b="0" i="0" u="none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800080"/>
        </a:buClr>
        <a:buFont typeface="Wingdings" panose="05000000000000000000" pitchFamily="2" charset="2"/>
        <a:buChar char="»"/>
        <a:defRPr sz="2000" b="0" i="0" u="none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800080"/>
        </a:buClr>
        <a:buFont typeface="Wingdings" panose="05000000000000000000" pitchFamily="2" charset="2"/>
        <a:buChar char="»"/>
        <a:defRPr sz="2000" b="0" i="0" u="none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800080"/>
        </a:buClr>
        <a:buFont typeface="Wingdings" panose="05000000000000000000" pitchFamily="2" charset="2"/>
        <a:buChar char="»"/>
        <a:defRPr sz="2000" b="0" i="0" u="none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800080"/>
        </a:buClr>
        <a:buFont typeface="Wingdings" panose="05000000000000000000" pitchFamily="2" charset="2"/>
        <a:buChar char="»"/>
        <a:defRPr sz="2000" b="0" i="0" u="none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90204" pitchFamily="34" charset="0"/>
          <a:ea typeface="宋体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90204" pitchFamily="34" charset="0"/>
          <a:ea typeface="宋体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90204" pitchFamily="34" charset="0"/>
          <a:ea typeface="宋体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90204" pitchFamily="34" charset="0"/>
          <a:ea typeface="宋体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90204" pitchFamily="34" charset="0"/>
          <a:ea typeface="宋体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90204" pitchFamily="34" charset="0"/>
          <a:ea typeface="宋体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90204" pitchFamily="34" charset="0"/>
          <a:ea typeface="宋体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90204" pitchFamily="34" charset="0"/>
          <a:ea typeface="宋体" charset="-122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4098" name="图片 5" descr="学术部logo .jpg"/>
          <p:cNvPicPr>
            <a:picLocks noChangeAspect="1"/>
          </p:cNvPicPr>
          <p:nvPr/>
        </p:nvPicPr>
        <p:blipFill>
          <a:blip r:embed="rId13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214813" y="6215063"/>
            <a:ext cx="784225" cy="571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099" name="Rectangle 3"/>
          <p:cNvSpPr>
            <a:spLocks noGrp="1"/>
          </p:cNvSpPr>
          <p:nvPr>
            <p:ph type="body" idx="1"/>
          </p:nvPr>
        </p:nvSpPr>
        <p:spPr>
          <a:xfrm>
            <a:off x="457200" y="1928813"/>
            <a:ext cx="8229600" cy="4471987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100" name="Rectangle 2"/>
          <p:cNvSpPr>
            <a:spLocks noGrp="1"/>
          </p:cNvSpPr>
          <p:nvPr>
            <p:ph type="title"/>
          </p:nvPr>
        </p:nvSpPr>
        <p:spPr>
          <a:xfrm>
            <a:off x="357188" y="714375"/>
            <a:ext cx="8458200" cy="563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4101" name="Rectangle 5"/>
          <p:cNvSpPr>
            <a:spLocks noGrp="1"/>
          </p:cNvSpPr>
          <p:nvPr>
            <p:ph type="ftr" sz="quarter" idx="3"/>
          </p:nvPr>
        </p:nvSpPr>
        <p:spPr>
          <a:xfrm>
            <a:off x="5867400" y="6461125"/>
            <a:ext cx="2895600" cy="32067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200" b="1">
                <a:latin typeface="华文中宋" pitchFamily="2" charset="-122"/>
              </a:defRPr>
            </a:lvl1pPr>
          </a:lstStyle>
          <a:p>
            <a:pPr lvl="0" eaLnBrk="1" hangingPunct="1"/>
            <a:endParaRPr lang="zh-CN" altLang="en-US" dirty="0"/>
          </a:p>
        </p:txBody>
      </p:sp>
      <p:sp>
        <p:nvSpPr>
          <p:cNvPr id="4102" name="Rectangle 6"/>
          <p:cNvSpPr>
            <a:spLocks noGrp="1"/>
          </p:cNvSpPr>
          <p:nvPr>
            <p:ph type="sldNum" sz="quarter" idx="4"/>
          </p:nvPr>
        </p:nvSpPr>
        <p:spPr>
          <a:xfrm>
            <a:off x="3505200" y="6461125"/>
            <a:ext cx="2133600" cy="32067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200">
                <a:latin typeface="华文中宋" pitchFamily="2" charset="-122"/>
              </a:defRPr>
            </a:lvl1pPr>
          </a:lstStyle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marL="0" lvl="0" indent="0" algn="ctr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3200" b="1" i="0" u="none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800080"/>
        </a:buClr>
        <a:buFont typeface="Wingdings" panose="05000000000000000000" pitchFamily="2" charset="2"/>
        <a:buChar char="v"/>
        <a:defRPr sz="3200" b="0" i="0" u="none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742950" lvl="1" indent="-28575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800080"/>
        </a:buClr>
        <a:buFont typeface="Wingdings" panose="05000000000000000000" pitchFamily="2" charset="2"/>
        <a:buChar char="§"/>
        <a:defRPr sz="2800" b="0" i="0" u="none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143000" lvl="2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800080"/>
        </a:buClr>
        <a:buFont typeface="Wingdings" panose="05000000000000000000" pitchFamily="2" charset="2"/>
        <a:buChar char="•"/>
        <a:defRPr sz="2400" b="0" i="0" u="none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600200" lvl="3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800080"/>
        </a:buClr>
        <a:buFont typeface="Wingdings" panose="05000000000000000000" pitchFamily="2" charset="2"/>
        <a:buChar char="–"/>
        <a:defRPr sz="2000" b="0" i="0" u="none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057400" lvl="4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800080"/>
        </a:buClr>
        <a:buFont typeface="Wingdings" panose="05000000000000000000" pitchFamily="2" charset="2"/>
        <a:buChar char="»"/>
        <a:defRPr sz="2000" b="0" i="0" u="none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800080"/>
        </a:buClr>
        <a:buFont typeface="Wingdings" panose="05000000000000000000" pitchFamily="2" charset="2"/>
        <a:buChar char="»"/>
        <a:defRPr sz="2000" b="0" i="0" u="none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800080"/>
        </a:buClr>
        <a:buFont typeface="Wingdings" panose="05000000000000000000" pitchFamily="2" charset="2"/>
        <a:buChar char="»"/>
        <a:defRPr sz="2000" b="0" i="0" u="none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800080"/>
        </a:buClr>
        <a:buFont typeface="Wingdings" panose="05000000000000000000" pitchFamily="2" charset="2"/>
        <a:buChar char="»"/>
        <a:defRPr sz="2000" b="0" i="0" u="none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800080"/>
        </a:buClr>
        <a:buFont typeface="Wingdings" panose="05000000000000000000" pitchFamily="2" charset="2"/>
        <a:buChar char="»"/>
        <a:defRPr sz="2000" b="0" i="0" u="none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90204" pitchFamily="34" charset="0"/>
          <a:ea typeface="宋体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90204" pitchFamily="34" charset="0"/>
          <a:ea typeface="宋体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90204" pitchFamily="34" charset="0"/>
          <a:ea typeface="宋体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90204" pitchFamily="34" charset="0"/>
          <a:ea typeface="宋体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90204" pitchFamily="34" charset="0"/>
          <a:ea typeface="宋体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90204" pitchFamily="34" charset="0"/>
          <a:ea typeface="宋体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90204" pitchFamily="34" charset="0"/>
          <a:ea typeface="宋体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90204" pitchFamily="34" charset="0"/>
          <a:ea typeface="宋体" charset="-122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5122" name="图片 5" descr="学术部logo .jpg"/>
          <p:cNvPicPr>
            <a:picLocks noChangeAspect="1"/>
          </p:cNvPicPr>
          <p:nvPr/>
        </p:nvPicPr>
        <p:blipFill>
          <a:blip r:embed="rId13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786688" y="785813"/>
            <a:ext cx="1000125" cy="7286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123" name="Rectangle 3"/>
          <p:cNvSpPr>
            <a:spLocks noGrp="1"/>
          </p:cNvSpPr>
          <p:nvPr>
            <p:ph type="body" idx="1"/>
          </p:nvPr>
        </p:nvSpPr>
        <p:spPr>
          <a:xfrm>
            <a:off x="457200" y="1928813"/>
            <a:ext cx="8229600" cy="4471987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124" name="Rectangle 2"/>
          <p:cNvSpPr>
            <a:spLocks noGrp="1"/>
          </p:cNvSpPr>
          <p:nvPr>
            <p:ph type="title"/>
          </p:nvPr>
        </p:nvSpPr>
        <p:spPr>
          <a:xfrm>
            <a:off x="357188" y="714375"/>
            <a:ext cx="8458200" cy="563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5125" name="Rectangle 5"/>
          <p:cNvSpPr>
            <a:spLocks noGrp="1"/>
          </p:cNvSpPr>
          <p:nvPr>
            <p:ph type="ftr" sz="quarter" idx="3"/>
          </p:nvPr>
        </p:nvSpPr>
        <p:spPr>
          <a:xfrm>
            <a:off x="5867400" y="6461125"/>
            <a:ext cx="2895600" cy="32067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200" b="1">
                <a:latin typeface="华文中宋" pitchFamily="2" charset="-122"/>
              </a:defRPr>
            </a:lvl1pPr>
          </a:lstStyle>
          <a:p>
            <a:pPr lvl="0" eaLnBrk="1" hangingPunct="1"/>
            <a:endParaRPr lang="zh-CN" altLang="en-US" dirty="0"/>
          </a:p>
        </p:txBody>
      </p:sp>
      <p:sp>
        <p:nvSpPr>
          <p:cNvPr id="5126" name="Rectangle 6"/>
          <p:cNvSpPr>
            <a:spLocks noGrp="1"/>
          </p:cNvSpPr>
          <p:nvPr>
            <p:ph type="sldNum" sz="quarter" idx="4"/>
          </p:nvPr>
        </p:nvSpPr>
        <p:spPr>
          <a:xfrm>
            <a:off x="3505200" y="6461125"/>
            <a:ext cx="2133600" cy="32067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200">
                <a:latin typeface="华文中宋" pitchFamily="2" charset="-122"/>
              </a:defRPr>
            </a:lvl1pPr>
          </a:lstStyle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marL="0" lvl="0" indent="0" algn="ctr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3200" b="1" i="0" u="none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800080"/>
        </a:buClr>
        <a:buFont typeface="Wingdings" panose="05000000000000000000" pitchFamily="2" charset="2"/>
        <a:buChar char="v"/>
        <a:defRPr sz="3200" b="0" i="0" u="none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742950" lvl="1" indent="-28575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800080"/>
        </a:buClr>
        <a:buFont typeface="Wingdings" panose="05000000000000000000" pitchFamily="2" charset="2"/>
        <a:buChar char="§"/>
        <a:defRPr sz="2800" b="0" i="0" u="none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143000" lvl="2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800080"/>
        </a:buClr>
        <a:buFont typeface="Wingdings" panose="05000000000000000000" pitchFamily="2" charset="2"/>
        <a:buChar char="•"/>
        <a:defRPr sz="2400" b="0" i="0" u="none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600200" lvl="3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800080"/>
        </a:buClr>
        <a:buFont typeface="Wingdings" panose="05000000000000000000" pitchFamily="2" charset="2"/>
        <a:buChar char="–"/>
        <a:defRPr sz="2000" b="0" i="0" u="none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057400" lvl="4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800080"/>
        </a:buClr>
        <a:buFont typeface="Wingdings" panose="05000000000000000000" pitchFamily="2" charset="2"/>
        <a:buChar char="»"/>
        <a:defRPr sz="2000" b="0" i="0" u="none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800080"/>
        </a:buClr>
        <a:buFont typeface="Wingdings" panose="05000000000000000000" pitchFamily="2" charset="2"/>
        <a:buChar char="»"/>
        <a:defRPr sz="2000" b="0" i="0" u="none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800080"/>
        </a:buClr>
        <a:buFont typeface="Wingdings" panose="05000000000000000000" pitchFamily="2" charset="2"/>
        <a:buChar char="»"/>
        <a:defRPr sz="2000" b="0" i="0" u="none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800080"/>
        </a:buClr>
        <a:buFont typeface="Wingdings" panose="05000000000000000000" pitchFamily="2" charset="2"/>
        <a:buChar char="»"/>
        <a:defRPr sz="2000" b="0" i="0" u="none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800080"/>
        </a:buClr>
        <a:buFont typeface="Wingdings" panose="05000000000000000000" pitchFamily="2" charset="2"/>
        <a:buChar char="»"/>
        <a:defRPr sz="2000" b="0" i="0" u="none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90204" pitchFamily="34" charset="0"/>
          <a:ea typeface="宋体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90204" pitchFamily="34" charset="0"/>
          <a:ea typeface="宋体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90204" pitchFamily="34" charset="0"/>
          <a:ea typeface="宋体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90204" pitchFamily="34" charset="0"/>
          <a:ea typeface="宋体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90204" pitchFamily="34" charset="0"/>
          <a:ea typeface="宋体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90204" pitchFamily="34" charset="0"/>
          <a:ea typeface="宋体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90204" pitchFamily="34" charset="0"/>
          <a:ea typeface="宋体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90204" pitchFamily="34" charset="0"/>
          <a:ea typeface="宋体" charset="-122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6146" name="图片 5" descr="学术部logo .jpg"/>
          <p:cNvPicPr>
            <a:picLocks noChangeAspect="1"/>
          </p:cNvPicPr>
          <p:nvPr/>
        </p:nvPicPr>
        <p:blipFill>
          <a:blip r:embed="rId13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786688" y="785813"/>
            <a:ext cx="1000125" cy="7286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147" name="Rectangle 3"/>
          <p:cNvSpPr>
            <a:spLocks noGrp="1"/>
          </p:cNvSpPr>
          <p:nvPr>
            <p:ph type="body" idx="1"/>
          </p:nvPr>
        </p:nvSpPr>
        <p:spPr>
          <a:xfrm>
            <a:off x="457200" y="1928813"/>
            <a:ext cx="8229600" cy="4471987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148" name="Rectangle 2"/>
          <p:cNvSpPr>
            <a:spLocks noGrp="1"/>
          </p:cNvSpPr>
          <p:nvPr>
            <p:ph type="title"/>
          </p:nvPr>
        </p:nvSpPr>
        <p:spPr>
          <a:xfrm>
            <a:off x="357188" y="714375"/>
            <a:ext cx="8458200" cy="563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6149" name="Rectangle 5"/>
          <p:cNvSpPr>
            <a:spLocks noGrp="1"/>
          </p:cNvSpPr>
          <p:nvPr>
            <p:ph type="ftr" sz="quarter" idx="3"/>
          </p:nvPr>
        </p:nvSpPr>
        <p:spPr>
          <a:xfrm>
            <a:off x="5867400" y="6461125"/>
            <a:ext cx="2895600" cy="32067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200" b="1">
                <a:latin typeface="华文中宋" pitchFamily="2" charset="-122"/>
              </a:defRPr>
            </a:lvl1pPr>
          </a:lstStyle>
          <a:p>
            <a:pPr lvl="0" eaLnBrk="1" hangingPunct="1"/>
            <a:endParaRPr lang="zh-CN" altLang="en-US" dirty="0"/>
          </a:p>
        </p:txBody>
      </p:sp>
      <p:sp>
        <p:nvSpPr>
          <p:cNvPr id="6150" name="Rectangle 6"/>
          <p:cNvSpPr>
            <a:spLocks noGrp="1"/>
          </p:cNvSpPr>
          <p:nvPr>
            <p:ph type="sldNum" sz="quarter" idx="4"/>
          </p:nvPr>
        </p:nvSpPr>
        <p:spPr>
          <a:xfrm>
            <a:off x="3505200" y="6461125"/>
            <a:ext cx="2133600" cy="32067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200">
                <a:latin typeface="华文中宋" pitchFamily="2" charset="-122"/>
              </a:defRPr>
            </a:lvl1pPr>
          </a:lstStyle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sldNum="0" hdr="0" ftr="0" dt="0"/>
  <p:txStyles>
    <p:titleStyle>
      <a:lvl1pPr marL="0" lvl="0" indent="0" algn="ctr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3200" b="1" i="0" u="none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800080"/>
        </a:buClr>
        <a:buFont typeface="Wingdings" panose="05000000000000000000" pitchFamily="2" charset="2"/>
        <a:buChar char="v"/>
        <a:defRPr sz="3200" b="0" i="0" u="none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742950" lvl="1" indent="-28575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800080"/>
        </a:buClr>
        <a:buFont typeface="Wingdings" panose="05000000000000000000" pitchFamily="2" charset="2"/>
        <a:buChar char="§"/>
        <a:defRPr sz="2800" b="0" i="0" u="none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143000" lvl="2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800080"/>
        </a:buClr>
        <a:buFont typeface="Wingdings" panose="05000000000000000000" pitchFamily="2" charset="2"/>
        <a:buChar char="•"/>
        <a:defRPr sz="2400" b="0" i="0" u="none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600200" lvl="3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800080"/>
        </a:buClr>
        <a:buFont typeface="Wingdings" panose="05000000000000000000" pitchFamily="2" charset="2"/>
        <a:buChar char="–"/>
        <a:defRPr sz="2000" b="0" i="0" u="none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057400" lvl="4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800080"/>
        </a:buClr>
        <a:buFont typeface="Wingdings" panose="05000000000000000000" pitchFamily="2" charset="2"/>
        <a:buChar char="»"/>
        <a:defRPr sz="2000" b="0" i="0" u="none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800080"/>
        </a:buClr>
        <a:buFont typeface="Wingdings" panose="05000000000000000000" pitchFamily="2" charset="2"/>
        <a:buChar char="»"/>
        <a:defRPr sz="2000" b="0" i="0" u="none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800080"/>
        </a:buClr>
        <a:buFont typeface="Wingdings" panose="05000000000000000000" pitchFamily="2" charset="2"/>
        <a:buChar char="»"/>
        <a:defRPr sz="2000" b="0" i="0" u="none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800080"/>
        </a:buClr>
        <a:buFont typeface="Wingdings" panose="05000000000000000000" pitchFamily="2" charset="2"/>
        <a:buChar char="»"/>
        <a:defRPr sz="2000" b="0" i="0" u="none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800080"/>
        </a:buClr>
        <a:buFont typeface="Wingdings" panose="05000000000000000000" pitchFamily="2" charset="2"/>
        <a:buChar char="»"/>
        <a:defRPr sz="2000" b="0" i="0" u="none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90204" pitchFamily="34" charset="0"/>
          <a:ea typeface="宋体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90204" pitchFamily="34" charset="0"/>
          <a:ea typeface="宋体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90204" pitchFamily="34" charset="0"/>
          <a:ea typeface="宋体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90204" pitchFamily="34" charset="0"/>
          <a:ea typeface="宋体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90204" pitchFamily="34" charset="0"/>
          <a:ea typeface="宋体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90204" pitchFamily="34" charset="0"/>
          <a:ea typeface="宋体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90204" pitchFamily="34" charset="0"/>
          <a:ea typeface="宋体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90204" pitchFamily="34" charset="0"/>
          <a:ea typeface="宋体" charset="-122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7170" name="图片 5" descr="学术部logo .jpg"/>
          <p:cNvPicPr>
            <a:picLocks noChangeAspect="1"/>
          </p:cNvPicPr>
          <p:nvPr/>
        </p:nvPicPr>
        <p:blipFill>
          <a:blip r:embed="rId13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786688" y="785813"/>
            <a:ext cx="1000125" cy="7286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171" name="Rectangle 3"/>
          <p:cNvSpPr>
            <a:spLocks noGrp="1"/>
          </p:cNvSpPr>
          <p:nvPr>
            <p:ph type="body" idx="1"/>
          </p:nvPr>
        </p:nvSpPr>
        <p:spPr>
          <a:xfrm>
            <a:off x="457200" y="1928813"/>
            <a:ext cx="8229600" cy="4471987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172" name="Rectangle 2"/>
          <p:cNvSpPr>
            <a:spLocks noGrp="1"/>
          </p:cNvSpPr>
          <p:nvPr>
            <p:ph type="title"/>
          </p:nvPr>
        </p:nvSpPr>
        <p:spPr>
          <a:xfrm>
            <a:off x="357188" y="714375"/>
            <a:ext cx="8458200" cy="563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7173" name="Rectangle 5"/>
          <p:cNvSpPr>
            <a:spLocks noGrp="1"/>
          </p:cNvSpPr>
          <p:nvPr>
            <p:ph type="ftr" sz="quarter" idx="3"/>
          </p:nvPr>
        </p:nvSpPr>
        <p:spPr>
          <a:xfrm>
            <a:off x="5867400" y="6461125"/>
            <a:ext cx="2895600" cy="32067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200" b="1">
                <a:latin typeface="华文中宋" pitchFamily="2" charset="-122"/>
              </a:defRPr>
            </a:lvl1pPr>
          </a:lstStyle>
          <a:p>
            <a:pPr lvl="0" eaLnBrk="1" hangingPunct="1"/>
            <a:endParaRPr lang="zh-CN" altLang="en-US" dirty="0"/>
          </a:p>
        </p:txBody>
      </p:sp>
      <p:sp>
        <p:nvSpPr>
          <p:cNvPr id="7174" name="Rectangle 6"/>
          <p:cNvSpPr>
            <a:spLocks noGrp="1"/>
          </p:cNvSpPr>
          <p:nvPr>
            <p:ph type="sldNum" sz="quarter" idx="4"/>
          </p:nvPr>
        </p:nvSpPr>
        <p:spPr>
          <a:xfrm>
            <a:off x="3505200" y="6461125"/>
            <a:ext cx="2133600" cy="32067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200">
                <a:latin typeface="华文中宋" pitchFamily="2" charset="-122"/>
              </a:defRPr>
            </a:lvl1pPr>
          </a:lstStyle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sldNum="0" hdr="0" ftr="0" dt="0"/>
  <p:txStyles>
    <p:titleStyle>
      <a:lvl1pPr marL="0" lvl="0" indent="0" algn="ctr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3200" b="1" i="0" u="none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800080"/>
        </a:buClr>
        <a:buFont typeface="Wingdings" panose="05000000000000000000" pitchFamily="2" charset="2"/>
        <a:buChar char="v"/>
        <a:defRPr sz="3200" b="0" i="0" u="none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742950" lvl="1" indent="-28575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800080"/>
        </a:buClr>
        <a:buFont typeface="Wingdings" panose="05000000000000000000" pitchFamily="2" charset="2"/>
        <a:buChar char="§"/>
        <a:defRPr sz="2800" b="0" i="0" u="none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143000" lvl="2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800080"/>
        </a:buClr>
        <a:buFont typeface="Wingdings" panose="05000000000000000000" pitchFamily="2" charset="2"/>
        <a:buChar char="•"/>
        <a:defRPr sz="2400" b="0" i="0" u="none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600200" lvl="3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800080"/>
        </a:buClr>
        <a:buFont typeface="Wingdings" panose="05000000000000000000" pitchFamily="2" charset="2"/>
        <a:buChar char="–"/>
        <a:defRPr sz="2000" b="0" i="0" u="none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057400" lvl="4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800080"/>
        </a:buClr>
        <a:buFont typeface="Wingdings" panose="05000000000000000000" pitchFamily="2" charset="2"/>
        <a:buChar char="»"/>
        <a:defRPr sz="2000" b="0" i="0" u="none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800080"/>
        </a:buClr>
        <a:buFont typeface="Wingdings" panose="05000000000000000000" pitchFamily="2" charset="2"/>
        <a:buChar char="»"/>
        <a:defRPr sz="2000" b="0" i="0" u="none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800080"/>
        </a:buClr>
        <a:buFont typeface="Wingdings" panose="05000000000000000000" pitchFamily="2" charset="2"/>
        <a:buChar char="»"/>
        <a:defRPr sz="2000" b="0" i="0" u="none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800080"/>
        </a:buClr>
        <a:buFont typeface="Wingdings" panose="05000000000000000000" pitchFamily="2" charset="2"/>
        <a:buChar char="»"/>
        <a:defRPr sz="2000" b="0" i="0" u="none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800080"/>
        </a:buClr>
        <a:buFont typeface="Wingdings" panose="05000000000000000000" pitchFamily="2" charset="2"/>
        <a:buChar char="»"/>
        <a:defRPr sz="2000" b="0" i="0" u="none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90204" pitchFamily="34" charset="0"/>
          <a:ea typeface="宋体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90204" pitchFamily="34" charset="0"/>
          <a:ea typeface="宋体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90204" pitchFamily="34" charset="0"/>
          <a:ea typeface="宋体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90204" pitchFamily="34" charset="0"/>
          <a:ea typeface="宋体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90204" pitchFamily="34" charset="0"/>
          <a:ea typeface="宋体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90204" pitchFamily="34" charset="0"/>
          <a:ea typeface="宋体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90204" pitchFamily="34" charset="0"/>
          <a:ea typeface="宋体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90204" pitchFamily="34" charset="0"/>
          <a:ea typeface="宋体" charset="-122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8194" name="图片 5" descr="学术部logo .jpg"/>
          <p:cNvPicPr>
            <a:picLocks noChangeAspect="1"/>
          </p:cNvPicPr>
          <p:nvPr/>
        </p:nvPicPr>
        <p:blipFill>
          <a:blip r:embed="rId13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786688" y="785813"/>
            <a:ext cx="1000125" cy="7286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195" name="Rectangle 3"/>
          <p:cNvSpPr>
            <a:spLocks noGrp="1"/>
          </p:cNvSpPr>
          <p:nvPr>
            <p:ph type="body" idx="1"/>
          </p:nvPr>
        </p:nvSpPr>
        <p:spPr>
          <a:xfrm>
            <a:off x="457200" y="1928813"/>
            <a:ext cx="8229600" cy="4471987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8196" name="Rectangle 2"/>
          <p:cNvSpPr>
            <a:spLocks noGrp="1"/>
          </p:cNvSpPr>
          <p:nvPr>
            <p:ph type="title"/>
          </p:nvPr>
        </p:nvSpPr>
        <p:spPr>
          <a:xfrm>
            <a:off x="357188" y="714375"/>
            <a:ext cx="8458200" cy="563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8197" name="Rectangle 5"/>
          <p:cNvSpPr>
            <a:spLocks noGrp="1"/>
          </p:cNvSpPr>
          <p:nvPr>
            <p:ph type="ftr" sz="quarter" idx="3"/>
          </p:nvPr>
        </p:nvSpPr>
        <p:spPr>
          <a:xfrm>
            <a:off x="5867400" y="6461125"/>
            <a:ext cx="2895600" cy="32067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200" b="1">
                <a:latin typeface="华文中宋" pitchFamily="2" charset="-122"/>
              </a:defRPr>
            </a:lvl1pPr>
          </a:lstStyle>
          <a:p>
            <a:pPr lvl="0" eaLnBrk="1" hangingPunct="1"/>
            <a:endParaRPr lang="zh-CN" altLang="en-US" dirty="0"/>
          </a:p>
        </p:txBody>
      </p:sp>
      <p:sp>
        <p:nvSpPr>
          <p:cNvPr id="8198" name="Rectangle 6"/>
          <p:cNvSpPr>
            <a:spLocks noGrp="1"/>
          </p:cNvSpPr>
          <p:nvPr>
            <p:ph type="sldNum" sz="quarter" idx="4"/>
          </p:nvPr>
        </p:nvSpPr>
        <p:spPr>
          <a:xfrm>
            <a:off x="3505200" y="6461125"/>
            <a:ext cx="2133600" cy="32067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200">
                <a:latin typeface="华文中宋" pitchFamily="2" charset="-122"/>
              </a:defRPr>
            </a:lvl1pPr>
          </a:lstStyle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sldNum="0" hdr="0" ftr="0" dt="0"/>
  <p:txStyles>
    <p:titleStyle>
      <a:lvl1pPr marL="0" lvl="0" indent="0" algn="ctr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3200" b="1" i="0" u="none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800080"/>
        </a:buClr>
        <a:buFont typeface="Wingdings" panose="05000000000000000000" pitchFamily="2" charset="2"/>
        <a:buChar char="v"/>
        <a:defRPr sz="3200" b="0" i="0" u="none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742950" lvl="1" indent="-28575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800080"/>
        </a:buClr>
        <a:buFont typeface="Wingdings" panose="05000000000000000000" pitchFamily="2" charset="2"/>
        <a:buChar char="§"/>
        <a:defRPr sz="2800" b="0" i="0" u="none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143000" lvl="2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800080"/>
        </a:buClr>
        <a:buFont typeface="Wingdings" panose="05000000000000000000" pitchFamily="2" charset="2"/>
        <a:buChar char="•"/>
        <a:defRPr sz="2400" b="0" i="0" u="none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600200" lvl="3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800080"/>
        </a:buClr>
        <a:buFont typeface="Wingdings" panose="05000000000000000000" pitchFamily="2" charset="2"/>
        <a:buChar char="–"/>
        <a:defRPr sz="2000" b="0" i="0" u="none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057400" lvl="4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800080"/>
        </a:buClr>
        <a:buFont typeface="Wingdings" panose="05000000000000000000" pitchFamily="2" charset="2"/>
        <a:buChar char="»"/>
        <a:defRPr sz="2000" b="0" i="0" u="none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800080"/>
        </a:buClr>
        <a:buFont typeface="Wingdings" panose="05000000000000000000" pitchFamily="2" charset="2"/>
        <a:buChar char="»"/>
        <a:defRPr sz="2000" b="0" i="0" u="none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800080"/>
        </a:buClr>
        <a:buFont typeface="Wingdings" panose="05000000000000000000" pitchFamily="2" charset="2"/>
        <a:buChar char="»"/>
        <a:defRPr sz="2000" b="0" i="0" u="none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800080"/>
        </a:buClr>
        <a:buFont typeface="Wingdings" panose="05000000000000000000" pitchFamily="2" charset="2"/>
        <a:buChar char="»"/>
        <a:defRPr sz="2000" b="0" i="0" u="none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800080"/>
        </a:buClr>
        <a:buFont typeface="Wingdings" panose="05000000000000000000" pitchFamily="2" charset="2"/>
        <a:buChar char="»"/>
        <a:defRPr sz="2000" b="0" i="0" u="none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90204" pitchFamily="34" charset="0"/>
          <a:ea typeface="宋体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90204" pitchFamily="34" charset="0"/>
          <a:ea typeface="宋体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90204" pitchFamily="34" charset="0"/>
          <a:ea typeface="宋体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90204" pitchFamily="34" charset="0"/>
          <a:ea typeface="宋体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90204" pitchFamily="34" charset="0"/>
          <a:ea typeface="宋体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90204" pitchFamily="34" charset="0"/>
          <a:ea typeface="宋体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90204" pitchFamily="34" charset="0"/>
          <a:ea typeface="宋体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90204" pitchFamily="34" charset="0"/>
          <a:ea typeface="宋体" charset="-122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9218" name="图片 5" descr="学术部logo .jpg"/>
          <p:cNvPicPr>
            <a:picLocks noChangeAspect="1"/>
          </p:cNvPicPr>
          <p:nvPr/>
        </p:nvPicPr>
        <p:blipFill>
          <a:blip r:embed="rId13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786688" y="785813"/>
            <a:ext cx="1000125" cy="7286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219" name="Rectangle 3"/>
          <p:cNvSpPr>
            <a:spLocks noGrp="1"/>
          </p:cNvSpPr>
          <p:nvPr>
            <p:ph type="body" idx="1"/>
          </p:nvPr>
        </p:nvSpPr>
        <p:spPr>
          <a:xfrm>
            <a:off x="457200" y="1928813"/>
            <a:ext cx="8229600" cy="4471987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9220" name="Rectangle 2"/>
          <p:cNvSpPr>
            <a:spLocks noGrp="1"/>
          </p:cNvSpPr>
          <p:nvPr>
            <p:ph type="title"/>
          </p:nvPr>
        </p:nvSpPr>
        <p:spPr>
          <a:xfrm>
            <a:off x="357188" y="714375"/>
            <a:ext cx="8458200" cy="563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9221" name="Rectangle 5"/>
          <p:cNvSpPr>
            <a:spLocks noGrp="1"/>
          </p:cNvSpPr>
          <p:nvPr>
            <p:ph type="ftr" sz="quarter" idx="3"/>
          </p:nvPr>
        </p:nvSpPr>
        <p:spPr>
          <a:xfrm>
            <a:off x="5867400" y="6461125"/>
            <a:ext cx="2895600" cy="32067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200" b="1">
                <a:latin typeface="华文中宋" pitchFamily="2" charset="-122"/>
              </a:defRPr>
            </a:lvl1pPr>
          </a:lstStyle>
          <a:p>
            <a:pPr lvl="0" eaLnBrk="1" hangingPunct="1"/>
            <a:endParaRPr lang="zh-CN" altLang="en-US" dirty="0"/>
          </a:p>
        </p:txBody>
      </p:sp>
      <p:sp>
        <p:nvSpPr>
          <p:cNvPr id="9222" name="Rectangle 6"/>
          <p:cNvSpPr>
            <a:spLocks noGrp="1"/>
          </p:cNvSpPr>
          <p:nvPr>
            <p:ph type="sldNum" sz="quarter" idx="4"/>
          </p:nvPr>
        </p:nvSpPr>
        <p:spPr>
          <a:xfrm>
            <a:off x="3505200" y="6461125"/>
            <a:ext cx="2133600" cy="32067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200">
                <a:latin typeface="华文中宋" pitchFamily="2" charset="-122"/>
              </a:defRPr>
            </a:lvl1pPr>
          </a:lstStyle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sldNum="0" hdr="0" ftr="0" dt="0"/>
  <p:txStyles>
    <p:titleStyle>
      <a:lvl1pPr marL="0" lvl="0" indent="0" algn="ctr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3200" b="1" i="0" u="none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800080"/>
        </a:buClr>
        <a:buFont typeface="Wingdings" panose="05000000000000000000" pitchFamily="2" charset="2"/>
        <a:buChar char="v"/>
        <a:defRPr sz="3200" b="0" i="0" u="none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742950" lvl="1" indent="-28575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800080"/>
        </a:buClr>
        <a:buFont typeface="Wingdings" panose="05000000000000000000" pitchFamily="2" charset="2"/>
        <a:buChar char="§"/>
        <a:defRPr sz="2800" b="0" i="0" u="none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143000" lvl="2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800080"/>
        </a:buClr>
        <a:buFont typeface="Wingdings" panose="05000000000000000000" pitchFamily="2" charset="2"/>
        <a:buChar char="•"/>
        <a:defRPr sz="2400" b="0" i="0" u="none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600200" lvl="3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800080"/>
        </a:buClr>
        <a:buFont typeface="Wingdings" panose="05000000000000000000" pitchFamily="2" charset="2"/>
        <a:buChar char="–"/>
        <a:defRPr sz="2000" b="0" i="0" u="none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057400" lvl="4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800080"/>
        </a:buClr>
        <a:buFont typeface="Wingdings" panose="05000000000000000000" pitchFamily="2" charset="2"/>
        <a:buChar char="»"/>
        <a:defRPr sz="2000" b="0" i="0" u="none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800080"/>
        </a:buClr>
        <a:buFont typeface="Wingdings" panose="05000000000000000000" pitchFamily="2" charset="2"/>
        <a:buChar char="»"/>
        <a:defRPr sz="2000" b="0" i="0" u="none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800080"/>
        </a:buClr>
        <a:buFont typeface="Wingdings" panose="05000000000000000000" pitchFamily="2" charset="2"/>
        <a:buChar char="»"/>
        <a:defRPr sz="2000" b="0" i="0" u="none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800080"/>
        </a:buClr>
        <a:buFont typeface="Wingdings" panose="05000000000000000000" pitchFamily="2" charset="2"/>
        <a:buChar char="»"/>
        <a:defRPr sz="2000" b="0" i="0" u="none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800080"/>
        </a:buClr>
        <a:buFont typeface="Wingdings" panose="05000000000000000000" pitchFamily="2" charset="2"/>
        <a:buChar char="»"/>
        <a:defRPr sz="2000" b="0" i="0" u="none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90204" pitchFamily="34" charset="0"/>
          <a:ea typeface="宋体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90204" pitchFamily="34" charset="0"/>
          <a:ea typeface="宋体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90204" pitchFamily="34" charset="0"/>
          <a:ea typeface="宋体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90204" pitchFamily="34" charset="0"/>
          <a:ea typeface="宋体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90204" pitchFamily="34" charset="0"/>
          <a:ea typeface="宋体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90204" pitchFamily="34" charset="0"/>
          <a:ea typeface="宋体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90204" pitchFamily="34" charset="0"/>
          <a:ea typeface="宋体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90204" pitchFamily="34" charset="0"/>
          <a:ea typeface="宋体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00.xml"/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标题 12289"/>
          <p:cNvSpPr>
            <a:spLocks noGrp="1"/>
          </p:cNvSpPr>
          <p:nvPr>
            <p:ph type="ctrTitle"/>
          </p:nvPr>
        </p:nvSpPr>
        <p:spPr>
          <a:xfrm>
            <a:off x="685800" y="2362200"/>
            <a:ext cx="7772400" cy="1314450"/>
          </a:xfrm>
          <a:ln/>
        </p:spPr>
        <p:txBody>
          <a:bodyPr anchor="ctr"/>
          <a:p>
            <a:pPr defTabSz="914400">
              <a:buSzPct val="100000"/>
            </a:pPr>
            <a:endParaRPr sz="3200" kern="1200" baseline="0"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12291" name="副标题 12290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ln/>
        </p:spPr>
        <p:txBody>
          <a:bodyPr/>
          <a:p>
            <a:pPr defTabSz="914400">
              <a:buSzPct val="100000"/>
            </a:pPr>
            <a:endParaRPr sz="3200" kern="1200" baseline="0">
              <a:latin typeface="Arial" panose="020B060402020209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标题 13313"/>
          <p:cNvSpPr>
            <a:spLocks noGrp="1"/>
          </p:cNvSpPr>
          <p:nvPr>
            <p:ph type="title"/>
          </p:nvPr>
        </p:nvSpPr>
        <p:spPr>
          <a:xfrm>
            <a:off x="458788" y="382588"/>
            <a:ext cx="8228012" cy="896937"/>
          </a:xfrm>
          <a:ln/>
        </p:spPr>
        <p:txBody>
          <a:bodyPr anchor="ctr"/>
          <a:p>
            <a:pPr algn="l"/>
          </a:p>
        </p:txBody>
      </p:sp>
      <p:sp>
        <p:nvSpPr>
          <p:cNvPr id="13315" name="文本占位符 13314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8229600" cy="4724400"/>
          </a:xfrm>
          <a:ln/>
        </p:spPr>
        <p:txBody>
          <a:bodyPr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矩形 14337"/>
          <p:cNvSpPr/>
          <p:nvPr/>
        </p:nvSpPr>
        <p:spPr>
          <a:xfrm>
            <a:off x="0" y="4078288"/>
            <a:ext cx="9144000" cy="2781300"/>
          </a:xfrm>
          <a:prstGeom prst="rect">
            <a:avLst/>
          </a:prstGeom>
          <a:gradFill rotWithShape="0">
            <a:gsLst>
              <a:gs pos="0">
                <a:srgbClr val="CC99FF">
                  <a:alpha val="100000"/>
                </a:srgbClr>
              </a:gs>
              <a:gs pos="100000">
                <a:srgbClr val="FF99CC">
                  <a:alpha val="100000"/>
                </a:srgbClr>
              </a:gs>
            </a:gsLst>
            <a:lin ang="5400000" scaled="1"/>
            <a:tileRect/>
          </a:gradFill>
          <a:ln w="9525">
            <a:noFill/>
          </a:ln>
        </p:spPr>
        <p:txBody>
          <a:bodyPr wrap="none" anchor="ctr"/>
          <a:p>
            <a:pPr algn="ctr"/>
            <a:endParaRPr>
              <a:solidFill>
                <a:schemeClr val="bg2"/>
              </a:solidFill>
              <a:latin typeface="Arial" panose="020B0604020202090204" pitchFamily="34" charset="0"/>
            </a:endParaRPr>
          </a:p>
        </p:txBody>
      </p:sp>
      <p:sp>
        <p:nvSpPr>
          <p:cNvPr id="14339" name="文本框 14338"/>
          <p:cNvSpPr txBox="1"/>
          <p:nvPr/>
        </p:nvSpPr>
        <p:spPr>
          <a:xfrm>
            <a:off x="396875" y="1412875"/>
            <a:ext cx="5762625" cy="10064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6000" b="1" i="1" dirty="0">
                <a:solidFill>
                  <a:srgbClr val="5F5F5F"/>
                </a:solidFill>
                <a:latin typeface="Arial" panose="020B0604020202090204" pitchFamily="34" charset="0"/>
                <a:ea typeface="微软雅黑" charset="-122"/>
              </a:rPr>
              <a:t>谢谢</a:t>
            </a:r>
            <a:r>
              <a:rPr lang="zh-CN" altLang="en-US" sz="6000" b="1" i="1" dirty="0">
                <a:solidFill>
                  <a:srgbClr val="FF99CC"/>
                </a:solidFill>
                <a:latin typeface="Arial" panose="020B0604020202090204" pitchFamily="34" charset="0"/>
                <a:ea typeface="微软雅黑" charset="-122"/>
              </a:rPr>
              <a:t>观赏</a:t>
            </a:r>
            <a:endParaRPr lang="zh-CN" altLang="en-US" sz="6000" b="1" i="1" dirty="0">
              <a:solidFill>
                <a:srgbClr val="FF99CC"/>
              </a:solidFill>
              <a:latin typeface="Arial" panose="020B0604020202090204" pitchFamily="34" charset="0"/>
              <a:ea typeface="微软雅黑" charset="-122"/>
            </a:endParaRPr>
          </a:p>
        </p:txBody>
      </p:sp>
      <p:sp>
        <p:nvSpPr>
          <p:cNvPr id="14340" name="TextBox 5"/>
          <p:cNvSpPr/>
          <p:nvPr/>
        </p:nvSpPr>
        <p:spPr>
          <a:xfrm>
            <a:off x="323850" y="4437063"/>
            <a:ext cx="3455988" cy="7620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anchor="t">
            <a:spAutoFit/>
          </a:bodyPr>
          <a:p>
            <a:pPr eaLnBrk="0" hangingPunct="0">
              <a:lnSpc>
                <a:spcPct val="100000"/>
              </a:lnSpc>
            </a:pPr>
            <a:r>
              <a:rPr lang="zh-CN" altLang="en-US" sz="4400" dirty="0">
                <a:solidFill>
                  <a:srgbClr val="5F5F5F"/>
                </a:solidFill>
                <a:latin typeface="Arial Unicode MS" panose="020B0604020202020204" pitchFamily="2" charset="-122"/>
                <a:ea typeface="Arial Unicode MS" panose="020B0604020202020204" pitchFamily="2" charset="-122"/>
                <a:sym typeface="Haettenschweiler" pitchFamily="2" charset="0"/>
              </a:rPr>
              <a:t>WPS</a:t>
            </a:r>
            <a:r>
              <a:rPr lang="en-US" altLang="x-none" sz="4400" dirty="0">
                <a:solidFill>
                  <a:srgbClr val="000000"/>
                </a:solidFill>
                <a:latin typeface="Arial Unicode MS" panose="020B0604020202020204" pitchFamily="2" charset="-122"/>
                <a:ea typeface="Arial Unicode MS" panose="020B0604020202020204" pitchFamily="2" charset="-122"/>
                <a:sym typeface="Haettenschweiler" pitchFamily="2" charset="0"/>
              </a:rPr>
              <a:t> </a:t>
            </a:r>
            <a:r>
              <a:rPr lang="zh-CN" altLang="en-US" sz="4400" dirty="0">
                <a:solidFill>
                  <a:schemeClr val="bg1"/>
                </a:solidFill>
                <a:latin typeface="Arial Unicode MS" panose="020B0604020202020204" pitchFamily="2" charset="-122"/>
                <a:ea typeface="Arial Unicode MS" panose="020B0604020202020204" pitchFamily="2" charset="-122"/>
                <a:sym typeface="Haettenschweiler" pitchFamily="2" charset="0"/>
              </a:rPr>
              <a:t>Office</a:t>
            </a:r>
            <a:endParaRPr lang="zh-CN" altLang="en-US" sz="4400" dirty="0">
              <a:solidFill>
                <a:schemeClr val="bg1"/>
              </a:solidFill>
              <a:latin typeface="Arial Unicode MS" panose="020B0604020202020204" pitchFamily="2" charset="-122"/>
              <a:ea typeface="Arial Unicode MS" panose="020B0604020202020204" pitchFamily="2" charset="-122"/>
            </a:endParaRPr>
          </a:p>
        </p:txBody>
      </p:sp>
      <p:sp>
        <p:nvSpPr>
          <p:cNvPr id="14341" name="TextBox 6"/>
          <p:cNvSpPr/>
          <p:nvPr/>
        </p:nvSpPr>
        <p:spPr>
          <a:xfrm>
            <a:off x="396875" y="5302250"/>
            <a:ext cx="2693988" cy="365125"/>
          </a:xfrm>
          <a:prstGeom prst="rect">
            <a:avLst/>
          </a:prstGeom>
          <a:noFill/>
          <a:ln w="9525">
            <a:noFill/>
          </a:ln>
        </p:spPr>
        <p:txBody>
          <a:bodyPr vert="horz" wrap="none" anchor="t">
            <a:spAutoFit/>
          </a:bodyPr>
          <a:p>
            <a:pPr eaLnBrk="0" hangingPunct="0">
              <a:lnSpc>
                <a:spcPct val="100000"/>
              </a:lnSpc>
            </a:pPr>
            <a:r>
              <a:rPr lang="en-US" altLang="x-none" dirty="0">
                <a:solidFill>
                  <a:schemeClr val="bg1"/>
                </a:solidFill>
                <a:latin typeface="Mistral" pitchFamily="2" charset="0"/>
                <a:sym typeface="Mistral" pitchFamily="2" charset="0"/>
              </a:rPr>
              <a:t>Make Presentation much more fun</a:t>
            </a:r>
            <a:endParaRPr lang="en-US" altLang="x-none" dirty="0">
              <a:solidFill>
                <a:schemeClr val="bg1"/>
              </a:solidFill>
              <a:latin typeface="Mistral" pitchFamily="2" charset="0"/>
              <a:sym typeface="Mistral" pitchFamily="2" charset="0"/>
            </a:endParaRPr>
          </a:p>
        </p:txBody>
      </p:sp>
      <p:sp>
        <p:nvSpPr>
          <p:cNvPr id="14342" name="TextBox 10"/>
          <p:cNvSpPr/>
          <p:nvPr/>
        </p:nvSpPr>
        <p:spPr>
          <a:xfrm>
            <a:off x="7524750" y="5949950"/>
            <a:ext cx="1584325" cy="53022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anchor="t">
            <a:spAutoFit/>
          </a:bodyPr>
          <a:p>
            <a:pPr eaLnBrk="0" hangingPunct="0">
              <a:lnSpc>
                <a:spcPct val="80000"/>
              </a:lnSpc>
            </a:pPr>
            <a:r>
              <a:rPr lang="zh-CN" altLang="en-US" sz="1200" b="1" dirty="0">
                <a:solidFill>
                  <a:schemeClr val="bg1"/>
                </a:solidFill>
                <a:latin typeface="微软雅黑" charset="-122"/>
                <a:ea typeface="微软雅黑" charset="-122"/>
                <a:sym typeface="Arial" panose="020B0604020202090204" pitchFamily="34" charset="0"/>
              </a:rPr>
              <a:t>@WPS官方微博</a:t>
            </a:r>
            <a:endParaRPr lang="zh-CN" altLang="en-US" sz="1200" b="1" dirty="0">
              <a:solidFill>
                <a:schemeClr val="bg1"/>
              </a:solidFill>
              <a:latin typeface="微软雅黑" charset="-122"/>
              <a:ea typeface="微软雅黑" charset="-122"/>
              <a:sym typeface="Arial" panose="020B0604020202090204" pitchFamily="34" charset="0"/>
            </a:endParaRPr>
          </a:p>
          <a:p>
            <a:pPr eaLnBrk="0" hangingPunct="0">
              <a:lnSpc>
                <a:spcPct val="80000"/>
              </a:lnSpc>
            </a:pPr>
            <a:endParaRPr lang="zh-CN" altLang="en-US" sz="1200" b="1" dirty="0">
              <a:solidFill>
                <a:schemeClr val="bg1"/>
              </a:solidFill>
              <a:latin typeface="微软雅黑" charset="-122"/>
              <a:ea typeface="微软雅黑" charset="-122"/>
              <a:sym typeface="Arial" panose="020B0604020202090204" pitchFamily="34" charset="0"/>
            </a:endParaRPr>
          </a:p>
          <a:p>
            <a:pPr eaLnBrk="0" hangingPunct="0">
              <a:lnSpc>
                <a:spcPct val="80000"/>
              </a:lnSpc>
            </a:pPr>
            <a:r>
              <a:rPr lang="zh-CN" altLang="en-US" sz="1200" b="1" dirty="0">
                <a:solidFill>
                  <a:schemeClr val="bg1"/>
                </a:solidFill>
                <a:latin typeface="微软雅黑" charset="-122"/>
                <a:ea typeface="微软雅黑" charset="-122"/>
                <a:sym typeface="Arial" panose="020B0604020202090204" pitchFamily="34" charset="0"/>
              </a:rPr>
              <a:t>@kingsoftwps</a:t>
            </a:r>
            <a:endParaRPr lang="zh-CN" altLang="en-US" b="1" dirty="0">
              <a:latin typeface="微软雅黑" charset="-122"/>
              <a:ea typeface="微软雅黑" charset="-122"/>
            </a:endParaRPr>
          </a:p>
        </p:txBody>
      </p:sp>
      <p:pic>
        <p:nvPicPr>
          <p:cNvPr id="14343" name="图片 14342" descr="LOGO_24x2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35825" y="5949950"/>
            <a:ext cx="234950" cy="2349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4344" name="图片 14343" descr="32-腾讯微博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7413" y="6238875"/>
            <a:ext cx="233362" cy="2333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4345" name="图片 14344" descr="wpsofficemban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5250" y="2997200"/>
            <a:ext cx="2524125" cy="80486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1_cdb2004c003l">
  <a:themeElements>
    <a:clrScheme name="">
      <a:dk1>
        <a:srgbClr val="163794"/>
      </a:dk1>
      <a:lt1>
        <a:srgbClr val="FFFFFF"/>
      </a:lt1>
      <a:dk2>
        <a:srgbClr val="000000"/>
      </a:dk2>
      <a:lt2>
        <a:srgbClr val="C0C0C0"/>
      </a:lt2>
      <a:accent1>
        <a:srgbClr val="009999"/>
      </a:accent1>
      <a:accent2>
        <a:srgbClr val="990000"/>
      </a:accent2>
      <a:accent3>
        <a:srgbClr val="FFFFFF"/>
      </a:accent3>
      <a:accent4>
        <a:srgbClr val="112E7F"/>
      </a:accent4>
      <a:accent5>
        <a:srgbClr val="AACACA"/>
      </a:accent5>
      <a:accent6>
        <a:srgbClr val="890000"/>
      </a:accent6>
      <a:hlink>
        <a:srgbClr val="6699FF"/>
      </a:hlink>
      <a:folHlink>
        <a:srgbClr val="969696"/>
      </a:folHlink>
    </a:clrScheme>
    <a:fontScheme name="">
      <a:majorFont>
        <a:latin typeface="华文中宋"/>
        <a:ea typeface="华文中宋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163794"/>
        </a:dk1>
        <a:lt1>
          <a:srgbClr val="FFFFFF"/>
        </a:lt1>
        <a:dk2>
          <a:srgbClr val="000000"/>
        </a:dk2>
        <a:lt2>
          <a:srgbClr val="C0C0C0"/>
        </a:lt2>
        <a:accent1>
          <a:srgbClr val="009999"/>
        </a:accent1>
        <a:accent2>
          <a:srgbClr val="990000"/>
        </a:accent2>
        <a:accent3>
          <a:srgbClr val="FFFFFF"/>
        </a:accent3>
        <a:accent4>
          <a:srgbClr val="112E7F"/>
        </a:accent4>
        <a:accent5>
          <a:srgbClr val="AACACA"/>
        </a:accent5>
        <a:accent6>
          <a:srgbClr val="890000"/>
        </a:accent6>
        <a:hlink>
          <a:srgbClr val="6699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29698D"/>
        </a:dk1>
        <a:lt1>
          <a:srgbClr val="FFFFFF"/>
        </a:lt1>
        <a:dk2>
          <a:srgbClr val="000000"/>
        </a:dk2>
        <a:lt2>
          <a:srgbClr val="A1BABD"/>
        </a:lt2>
        <a:accent1>
          <a:srgbClr val="FF5050"/>
        </a:accent1>
        <a:accent2>
          <a:srgbClr val="FF9933"/>
        </a:accent2>
        <a:accent3>
          <a:srgbClr val="FFFFFF"/>
        </a:accent3>
        <a:accent4>
          <a:srgbClr val="225979"/>
        </a:accent4>
        <a:accent5>
          <a:srgbClr val="FFB3B3"/>
        </a:accent5>
        <a:accent6>
          <a:srgbClr val="E5892D"/>
        </a:accent6>
        <a:hlink>
          <a:srgbClr val="00CC99"/>
        </a:hlink>
        <a:folHlink>
          <a:srgbClr val="83A6A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666699"/>
        </a:dk1>
        <a:lt1>
          <a:srgbClr val="FFFFFF"/>
        </a:lt1>
        <a:dk2>
          <a:srgbClr val="000000"/>
        </a:dk2>
        <a:lt2>
          <a:srgbClr val="C0C0C0"/>
        </a:lt2>
        <a:accent1>
          <a:srgbClr val="72B88E"/>
        </a:accent1>
        <a:accent2>
          <a:srgbClr val="C78DD7"/>
        </a:accent2>
        <a:accent3>
          <a:srgbClr val="FFFFFF"/>
        </a:accent3>
        <a:accent4>
          <a:srgbClr val="575783"/>
        </a:accent4>
        <a:accent5>
          <a:srgbClr val="BCD8C6"/>
        </a:accent5>
        <a:accent6>
          <a:srgbClr val="B27EC1"/>
        </a:accent6>
        <a:hlink>
          <a:srgbClr val="3197BB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3C1DA"/>
        </a:accent5>
        <a:accent6>
          <a:srgbClr val="AC4744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db2004c003l">
  <a:themeElements>
    <a:clrScheme name="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FFFFFF"/>
      </a:accent3>
      <a:accent4>
        <a:srgbClr val="000000"/>
      </a:accent4>
      <a:accent5>
        <a:srgbClr val="EBEBEB"/>
      </a:accent5>
      <a:accent6>
        <a:srgbClr val="9F9F9F"/>
      </a:accent6>
      <a:hlink>
        <a:srgbClr val="5F5F5F"/>
      </a:hlink>
      <a:folHlink>
        <a:srgbClr val="919191"/>
      </a:folHlink>
    </a:clrScheme>
    <a:fontScheme name="">
      <a:majorFont>
        <a:latin typeface="华文中宋"/>
        <a:ea typeface="华文中宋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163794"/>
        </a:dk1>
        <a:lt1>
          <a:srgbClr val="FFFFFF"/>
        </a:lt1>
        <a:dk2>
          <a:srgbClr val="000000"/>
        </a:dk2>
        <a:lt2>
          <a:srgbClr val="C0C0C0"/>
        </a:lt2>
        <a:accent1>
          <a:srgbClr val="009999"/>
        </a:accent1>
        <a:accent2>
          <a:srgbClr val="990000"/>
        </a:accent2>
        <a:accent3>
          <a:srgbClr val="FFFFFF"/>
        </a:accent3>
        <a:accent4>
          <a:srgbClr val="112E7F"/>
        </a:accent4>
        <a:accent5>
          <a:srgbClr val="AACACA"/>
        </a:accent5>
        <a:accent6>
          <a:srgbClr val="890000"/>
        </a:accent6>
        <a:hlink>
          <a:srgbClr val="6699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29698D"/>
        </a:dk1>
        <a:lt1>
          <a:srgbClr val="FFFFFF"/>
        </a:lt1>
        <a:dk2>
          <a:srgbClr val="000000"/>
        </a:dk2>
        <a:lt2>
          <a:srgbClr val="A1BABD"/>
        </a:lt2>
        <a:accent1>
          <a:srgbClr val="FF5050"/>
        </a:accent1>
        <a:accent2>
          <a:srgbClr val="FF9933"/>
        </a:accent2>
        <a:accent3>
          <a:srgbClr val="FFFFFF"/>
        </a:accent3>
        <a:accent4>
          <a:srgbClr val="225979"/>
        </a:accent4>
        <a:accent5>
          <a:srgbClr val="FFB3B3"/>
        </a:accent5>
        <a:accent6>
          <a:srgbClr val="E5892D"/>
        </a:accent6>
        <a:hlink>
          <a:srgbClr val="00CC99"/>
        </a:hlink>
        <a:folHlink>
          <a:srgbClr val="83A6A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666699"/>
        </a:dk1>
        <a:lt1>
          <a:srgbClr val="FFFFFF"/>
        </a:lt1>
        <a:dk2>
          <a:srgbClr val="000000"/>
        </a:dk2>
        <a:lt2>
          <a:srgbClr val="C0C0C0"/>
        </a:lt2>
        <a:accent1>
          <a:srgbClr val="72B88E"/>
        </a:accent1>
        <a:accent2>
          <a:srgbClr val="C78DD7"/>
        </a:accent2>
        <a:accent3>
          <a:srgbClr val="FFFFFF"/>
        </a:accent3>
        <a:accent4>
          <a:srgbClr val="575783"/>
        </a:accent4>
        <a:accent5>
          <a:srgbClr val="BCD8C6"/>
        </a:accent5>
        <a:accent6>
          <a:srgbClr val="B27EC1"/>
        </a:accent6>
        <a:hlink>
          <a:srgbClr val="3197BB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cdb2004c003l">
  <a:themeElements>
    <a:clrScheme name="">
      <a:dk1>
        <a:srgbClr val="163794"/>
      </a:dk1>
      <a:lt1>
        <a:srgbClr val="FFFFFF"/>
      </a:lt1>
      <a:dk2>
        <a:srgbClr val="000000"/>
      </a:dk2>
      <a:lt2>
        <a:srgbClr val="C0C0C0"/>
      </a:lt2>
      <a:accent1>
        <a:srgbClr val="009999"/>
      </a:accent1>
      <a:accent2>
        <a:srgbClr val="990000"/>
      </a:accent2>
      <a:accent3>
        <a:srgbClr val="FFFFFF"/>
      </a:accent3>
      <a:accent4>
        <a:srgbClr val="112E7F"/>
      </a:accent4>
      <a:accent5>
        <a:srgbClr val="AACACA"/>
      </a:accent5>
      <a:accent6>
        <a:srgbClr val="890000"/>
      </a:accent6>
      <a:hlink>
        <a:srgbClr val="6699FF"/>
      </a:hlink>
      <a:folHlink>
        <a:srgbClr val="969696"/>
      </a:folHlink>
    </a:clrScheme>
    <a:fontScheme name="">
      <a:majorFont>
        <a:latin typeface="华文中宋"/>
        <a:ea typeface="华文中宋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163794"/>
        </a:dk1>
        <a:lt1>
          <a:srgbClr val="FFFFFF"/>
        </a:lt1>
        <a:dk2>
          <a:srgbClr val="000000"/>
        </a:dk2>
        <a:lt2>
          <a:srgbClr val="C0C0C0"/>
        </a:lt2>
        <a:accent1>
          <a:srgbClr val="009999"/>
        </a:accent1>
        <a:accent2>
          <a:srgbClr val="990000"/>
        </a:accent2>
        <a:accent3>
          <a:srgbClr val="FFFFFF"/>
        </a:accent3>
        <a:accent4>
          <a:srgbClr val="112E7F"/>
        </a:accent4>
        <a:accent5>
          <a:srgbClr val="AACACA"/>
        </a:accent5>
        <a:accent6>
          <a:srgbClr val="890000"/>
        </a:accent6>
        <a:hlink>
          <a:srgbClr val="6699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29698D"/>
        </a:dk1>
        <a:lt1>
          <a:srgbClr val="FFFFFF"/>
        </a:lt1>
        <a:dk2>
          <a:srgbClr val="000000"/>
        </a:dk2>
        <a:lt2>
          <a:srgbClr val="A1BABD"/>
        </a:lt2>
        <a:accent1>
          <a:srgbClr val="FF5050"/>
        </a:accent1>
        <a:accent2>
          <a:srgbClr val="FF9933"/>
        </a:accent2>
        <a:accent3>
          <a:srgbClr val="FFFFFF"/>
        </a:accent3>
        <a:accent4>
          <a:srgbClr val="225979"/>
        </a:accent4>
        <a:accent5>
          <a:srgbClr val="FFB3B3"/>
        </a:accent5>
        <a:accent6>
          <a:srgbClr val="E5892D"/>
        </a:accent6>
        <a:hlink>
          <a:srgbClr val="00CC99"/>
        </a:hlink>
        <a:folHlink>
          <a:srgbClr val="83A6A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666699"/>
        </a:dk1>
        <a:lt1>
          <a:srgbClr val="FFFFFF"/>
        </a:lt1>
        <a:dk2>
          <a:srgbClr val="000000"/>
        </a:dk2>
        <a:lt2>
          <a:srgbClr val="C0C0C0"/>
        </a:lt2>
        <a:accent1>
          <a:srgbClr val="72B88E"/>
        </a:accent1>
        <a:accent2>
          <a:srgbClr val="C78DD7"/>
        </a:accent2>
        <a:accent3>
          <a:srgbClr val="FFFFFF"/>
        </a:accent3>
        <a:accent4>
          <a:srgbClr val="575783"/>
        </a:accent4>
        <a:accent5>
          <a:srgbClr val="BCD8C6"/>
        </a:accent5>
        <a:accent6>
          <a:srgbClr val="B27EC1"/>
        </a:accent6>
        <a:hlink>
          <a:srgbClr val="3197BB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3_cdb2004c003l">
  <a:themeElements>
    <a:clrScheme name="">
      <a:dk1>
        <a:srgbClr val="163794"/>
      </a:dk1>
      <a:lt1>
        <a:srgbClr val="FFFFFF"/>
      </a:lt1>
      <a:dk2>
        <a:srgbClr val="000000"/>
      </a:dk2>
      <a:lt2>
        <a:srgbClr val="C0C0C0"/>
      </a:lt2>
      <a:accent1>
        <a:srgbClr val="009999"/>
      </a:accent1>
      <a:accent2>
        <a:srgbClr val="990000"/>
      </a:accent2>
      <a:accent3>
        <a:srgbClr val="FFFFFF"/>
      </a:accent3>
      <a:accent4>
        <a:srgbClr val="112E7F"/>
      </a:accent4>
      <a:accent5>
        <a:srgbClr val="AACACA"/>
      </a:accent5>
      <a:accent6>
        <a:srgbClr val="890000"/>
      </a:accent6>
      <a:hlink>
        <a:srgbClr val="6699FF"/>
      </a:hlink>
      <a:folHlink>
        <a:srgbClr val="969696"/>
      </a:folHlink>
    </a:clrScheme>
    <a:fontScheme name="">
      <a:majorFont>
        <a:latin typeface="华文中宋"/>
        <a:ea typeface="华文中宋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163794"/>
        </a:dk1>
        <a:lt1>
          <a:srgbClr val="FFFFFF"/>
        </a:lt1>
        <a:dk2>
          <a:srgbClr val="000000"/>
        </a:dk2>
        <a:lt2>
          <a:srgbClr val="C0C0C0"/>
        </a:lt2>
        <a:accent1>
          <a:srgbClr val="009999"/>
        </a:accent1>
        <a:accent2>
          <a:srgbClr val="990000"/>
        </a:accent2>
        <a:accent3>
          <a:srgbClr val="FFFFFF"/>
        </a:accent3>
        <a:accent4>
          <a:srgbClr val="112E7F"/>
        </a:accent4>
        <a:accent5>
          <a:srgbClr val="AACACA"/>
        </a:accent5>
        <a:accent6>
          <a:srgbClr val="890000"/>
        </a:accent6>
        <a:hlink>
          <a:srgbClr val="6699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29698D"/>
        </a:dk1>
        <a:lt1>
          <a:srgbClr val="FFFFFF"/>
        </a:lt1>
        <a:dk2>
          <a:srgbClr val="000000"/>
        </a:dk2>
        <a:lt2>
          <a:srgbClr val="A1BABD"/>
        </a:lt2>
        <a:accent1>
          <a:srgbClr val="FF5050"/>
        </a:accent1>
        <a:accent2>
          <a:srgbClr val="FF9933"/>
        </a:accent2>
        <a:accent3>
          <a:srgbClr val="FFFFFF"/>
        </a:accent3>
        <a:accent4>
          <a:srgbClr val="225979"/>
        </a:accent4>
        <a:accent5>
          <a:srgbClr val="FFB3B3"/>
        </a:accent5>
        <a:accent6>
          <a:srgbClr val="E5892D"/>
        </a:accent6>
        <a:hlink>
          <a:srgbClr val="00CC99"/>
        </a:hlink>
        <a:folHlink>
          <a:srgbClr val="83A6A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666699"/>
        </a:dk1>
        <a:lt1>
          <a:srgbClr val="FFFFFF"/>
        </a:lt1>
        <a:dk2>
          <a:srgbClr val="000000"/>
        </a:dk2>
        <a:lt2>
          <a:srgbClr val="C0C0C0"/>
        </a:lt2>
        <a:accent1>
          <a:srgbClr val="72B88E"/>
        </a:accent1>
        <a:accent2>
          <a:srgbClr val="C78DD7"/>
        </a:accent2>
        <a:accent3>
          <a:srgbClr val="FFFFFF"/>
        </a:accent3>
        <a:accent4>
          <a:srgbClr val="575783"/>
        </a:accent4>
        <a:accent5>
          <a:srgbClr val="BCD8C6"/>
        </a:accent5>
        <a:accent6>
          <a:srgbClr val="B27EC1"/>
        </a:accent6>
        <a:hlink>
          <a:srgbClr val="3197BB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4_cdb2004c003l">
  <a:themeElements>
    <a:clrScheme name="">
      <a:dk1>
        <a:srgbClr val="163794"/>
      </a:dk1>
      <a:lt1>
        <a:srgbClr val="FFFFFF"/>
      </a:lt1>
      <a:dk2>
        <a:srgbClr val="000000"/>
      </a:dk2>
      <a:lt2>
        <a:srgbClr val="C0C0C0"/>
      </a:lt2>
      <a:accent1>
        <a:srgbClr val="009999"/>
      </a:accent1>
      <a:accent2>
        <a:srgbClr val="990000"/>
      </a:accent2>
      <a:accent3>
        <a:srgbClr val="FFFFFF"/>
      </a:accent3>
      <a:accent4>
        <a:srgbClr val="112E7F"/>
      </a:accent4>
      <a:accent5>
        <a:srgbClr val="AACACA"/>
      </a:accent5>
      <a:accent6>
        <a:srgbClr val="890000"/>
      </a:accent6>
      <a:hlink>
        <a:srgbClr val="6699FF"/>
      </a:hlink>
      <a:folHlink>
        <a:srgbClr val="969696"/>
      </a:folHlink>
    </a:clrScheme>
    <a:fontScheme name="">
      <a:majorFont>
        <a:latin typeface="华文中宋"/>
        <a:ea typeface="华文中宋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163794"/>
        </a:dk1>
        <a:lt1>
          <a:srgbClr val="FFFFFF"/>
        </a:lt1>
        <a:dk2>
          <a:srgbClr val="000000"/>
        </a:dk2>
        <a:lt2>
          <a:srgbClr val="C0C0C0"/>
        </a:lt2>
        <a:accent1>
          <a:srgbClr val="009999"/>
        </a:accent1>
        <a:accent2>
          <a:srgbClr val="990000"/>
        </a:accent2>
        <a:accent3>
          <a:srgbClr val="FFFFFF"/>
        </a:accent3>
        <a:accent4>
          <a:srgbClr val="112E7F"/>
        </a:accent4>
        <a:accent5>
          <a:srgbClr val="AACACA"/>
        </a:accent5>
        <a:accent6>
          <a:srgbClr val="890000"/>
        </a:accent6>
        <a:hlink>
          <a:srgbClr val="6699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29698D"/>
        </a:dk1>
        <a:lt1>
          <a:srgbClr val="FFFFFF"/>
        </a:lt1>
        <a:dk2>
          <a:srgbClr val="000000"/>
        </a:dk2>
        <a:lt2>
          <a:srgbClr val="A1BABD"/>
        </a:lt2>
        <a:accent1>
          <a:srgbClr val="FF5050"/>
        </a:accent1>
        <a:accent2>
          <a:srgbClr val="FF9933"/>
        </a:accent2>
        <a:accent3>
          <a:srgbClr val="FFFFFF"/>
        </a:accent3>
        <a:accent4>
          <a:srgbClr val="225979"/>
        </a:accent4>
        <a:accent5>
          <a:srgbClr val="FFB3B3"/>
        </a:accent5>
        <a:accent6>
          <a:srgbClr val="E5892D"/>
        </a:accent6>
        <a:hlink>
          <a:srgbClr val="00CC99"/>
        </a:hlink>
        <a:folHlink>
          <a:srgbClr val="83A6A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666699"/>
        </a:dk1>
        <a:lt1>
          <a:srgbClr val="FFFFFF"/>
        </a:lt1>
        <a:dk2>
          <a:srgbClr val="000000"/>
        </a:dk2>
        <a:lt2>
          <a:srgbClr val="C0C0C0"/>
        </a:lt2>
        <a:accent1>
          <a:srgbClr val="72B88E"/>
        </a:accent1>
        <a:accent2>
          <a:srgbClr val="C78DD7"/>
        </a:accent2>
        <a:accent3>
          <a:srgbClr val="FFFFFF"/>
        </a:accent3>
        <a:accent4>
          <a:srgbClr val="575783"/>
        </a:accent4>
        <a:accent5>
          <a:srgbClr val="BCD8C6"/>
        </a:accent5>
        <a:accent6>
          <a:srgbClr val="B27EC1"/>
        </a:accent6>
        <a:hlink>
          <a:srgbClr val="3197BB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5_cdb2004c003l">
  <a:themeElements>
    <a:clrScheme name="">
      <a:dk1>
        <a:srgbClr val="163794"/>
      </a:dk1>
      <a:lt1>
        <a:srgbClr val="FFFFFF"/>
      </a:lt1>
      <a:dk2>
        <a:srgbClr val="000000"/>
      </a:dk2>
      <a:lt2>
        <a:srgbClr val="C0C0C0"/>
      </a:lt2>
      <a:accent1>
        <a:srgbClr val="009999"/>
      </a:accent1>
      <a:accent2>
        <a:srgbClr val="990000"/>
      </a:accent2>
      <a:accent3>
        <a:srgbClr val="FFFFFF"/>
      </a:accent3>
      <a:accent4>
        <a:srgbClr val="112E7F"/>
      </a:accent4>
      <a:accent5>
        <a:srgbClr val="AACACA"/>
      </a:accent5>
      <a:accent6>
        <a:srgbClr val="890000"/>
      </a:accent6>
      <a:hlink>
        <a:srgbClr val="6699FF"/>
      </a:hlink>
      <a:folHlink>
        <a:srgbClr val="969696"/>
      </a:folHlink>
    </a:clrScheme>
    <a:fontScheme name="">
      <a:majorFont>
        <a:latin typeface="华文中宋"/>
        <a:ea typeface="华文中宋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163794"/>
        </a:dk1>
        <a:lt1>
          <a:srgbClr val="FFFFFF"/>
        </a:lt1>
        <a:dk2>
          <a:srgbClr val="000000"/>
        </a:dk2>
        <a:lt2>
          <a:srgbClr val="C0C0C0"/>
        </a:lt2>
        <a:accent1>
          <a:srgbClr val="009999"/>
        </a:accent1>
        <a:accent2>
          <a:srgbClr val="990000"/>
        </a:accent2>
        <a:accent3>
          <a:srgbClr val="FFFFFF"/>
        </a:accent3>
        <a:accent4>
          <a:srgbClr val="112E7F"/>
        </a:accent4>
        <a:accent5>
          <a:srgbClr val="AACACA"/>
        </a:accent5>
        <a:accent6>
          <a:srgbClr val="890000"/>
        </a:accent6>
        <a:hlink>
          <a:srgbClr val="6699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29698D"/>
        </a:dk1>
        <a:lt1>
          <a:srgbClr val="FFFFFF"/>
        </a:lt1>
        <a:dk2>
          <a:srgbClr val="000000"/>
        </a:dk2>
        <a:lt2>
          <a:srgbClr val="A1BABD"/>
        </a:lt2>
        <a:accent1>
          <a:srgbClr val="FF5050"/>
        </a:accent1>
        <a:accent2>
          <a:srgbClr val="FF9933"/>
        </a:accent2>
        <a:accent3>
          <a:srgbClr val="FFFFFF"/>
        </a:accent3>
        <a:accent4>
          <a:srgbClr val="225979"/>
        </a:accent4>
        <a:accent5>
          <a:srgbClr val="FFB3B3"/>
        </a:accent5>
        <a:accent6>
          <a:srgbClr val="E5892D"/>
        </a:accent6>
        <a:hlink>
          <a:srgbClr val="00CC99"/>
        </a:hlink>
        <a:folHlink>
          <a:srgbClr val="83A6A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666699"/>
        </a:dk1>
        <a:lt1>
          <a:srgbClr val="FFFFFF"/>
        </a:lt1>
        <a:dk2>
          <a:srgbClr val="000000"/>
        </a:dk2>
        <a:lt2>
          <a:srgbClr val="C0C0C0"/>
        </a:lt2>
        <a:accent1>
          <a:srgbClr val="72B88E"/>
        </a:accent1>
        <a:accent2>
          <a:srgbClr val="C78DD7"/>
        </a:accent2>
        <a:accent3>
          <a:srgbClr val="FFFFFF"/>
        </a:accent3>
        <a:accent4>
          <a:srgbClr val="575783"/>
        </a:accent4>
        <a:accent5>
          <a:srgbClr val="BCD8C6"/>
        </a:accent5>
        <a:accent6>
          <a:srgbClr val="B27EC1"/>
        </a:accent6>
        <a:hlink>
          <a:srgbClr val="3197BB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6_cdb2004c003l">
  <a:themeElements>
    <a:clrScheme name="">
      <a:dk1>
        <a:srgbClr val="163794"/>
      </a:dk1>
      <a:lt1>
        <a:srgbClr val="FFFFFF"/>
      </a:lt1>
      <a:dk2>
        <a:srgbClr val="000000"/>
      </a:dk2>
      <a:lt2>
        <a:srgbClr val="C0C0C0"/>
      </a:lt2>
      <a:accent1>
        <a:srgbClr val="009999"/>
      </a:accent1>
      <a:accent2>
        <a:srgbClr val="990000"/>
      </a:accent2>
      <a:accent3>
        <a:srgbClr val="FFFFFF"/>
      </a:accent3>
      <a:accent4>
        <a:srgbClr val="112E7F"/>
      </a:accent4>
      <a:accent5>
        <a:srgbClr val="AACACA"/>
      </a:accent5>
      <a:accent6>
        <a:srgbClr val="890000"/>
      </a:accent6>
      <a:hlink>
        <a:srgbClr val="6699FF"/>
      </a:hlink>
      <a:folHlink>
        <a:srgbClr val="969696"/>
      </a:folHlink>
    </a:clrScheme>
    <a:fontScheme name="">
      <a:majorFont>
        <a:latin typeface="华文中宋"/>
        <a:ea typeface="华文中宋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163794"/>
        </a:dk1>
        <a:lt1>
          <a:srgbClr val="FFFFFF"/>
        </a:lt1>
        <a:dk2>
          <a:srgbClr val="000000"/>
        </a:dk2>
        <a:lt2>
          <a:srgbClr val="C0C0C0"/>
        </a:lt2>
        <a:accent1>
          <a:srgbClr val="009999"/>
        </a:accent1>
        <a:accent2>
          <a:srgbClr val="990000"/>
        </a:accent2>
        <a:accent3>
          <a:srgbClr val="FFFFFF"/>
        </a:accent3>
        <a:accent4>
          <a:srgbClr val="112E7F"/>
        </a:accent4>
        <a:accent5>
          <a:srgbClr val="AACACA"/>
        </a:accent5>
        <a:accent6>
          <a:srgbClr val="890000"/>
        </a:accent6>
        <a:hlink>
          <a:srgbClr val="6699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29698D"/>
        </a:dk1>
        <a:lt1>
          <a:srgbClr val="FFFFFF"/>
        </a:lt1>
        <a:dk2>
          <a:srgbClr val="000000"/>
        </a:dk2>
        <a:lt2>
          <a:srgbClr val="A1BABD"/>
        </a:lt2>
        <a:accent1>
          <a:srgbClr val="FF5050"/>
        </a:accent1>
        <a:accent2>
          <a:srgbClr val="FF9933"/>
        </a:accent2>
        <a:accent3>
          <a:srgbClr val="FFFFFF"/>
        </a:accent3>
        <a:accent4>
          <a:srgbClr val="225979"/>
        </a:accent4>
        <a:accent5>
          <a:srgbClr val="FFB3B3"/>
        </a:accent5>
        <a:accent6>
          <a:srgbClr val="E5892D"/>
        </a:accent6>
        <a:hlink>
          <a:srgbClr val="00CC99"/>
        </a:hlink>
        <a:folHlink>
          <a:srgbClr val="83A6A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666699"/>
        </a:dk1>
        <a:lt1>
          <a:srgbClr val="FFFFFF"/>
        </a:lt1>
        <a:dk2>
          <a:srgbClr val="000000"/>
        </a:dk2>
        <a:lt2>
          <a:srgbClr val="C0C0C0"/>
        </a:lt2>
        <a:accent1>
          <a:srgbClr val="72B88E"/>
        </a:accent1>
        <a:accent2>
          <a:srgbClr val="C78DD7"/>
        </a:accent2>
        <a:accent3>
          <a:srgbClr val="FFFFFF"/>
        </a:accent3>
        <a:accent4>
          <a:srgbClr val="575783"/>
        </a:accent4>
        <a:accent5>
          <a:srgbClr val="BCD8C6"/>
        </a:accent5>
        <a:accent6>
          <a:srgbClr val="B27EC1"/>
        </a:accent6>
        <a:hlink>
          <a:srgbClr val="3197BB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7_cdb2004c003l">
  <a:themeElements>
    <a:clrScheme name="">
      <a:dk1>
        <a:srgbClr val="163794"/>
      </a:dk1>
      <a:lt1>
        <a:srgbClr val="FFFFFF"/>
      </a:lt1>
      <a:dk2>
        <a:srgbClr val="000000"/>
      </a:dk2>
      <a:lt2>
        <a:srgbClr val="C0C0C0"/>
      </a:lt2>
      <a:accent1>
        <a:srgbClr val="009999"/>
      </a:accent1>
      <a:accent2>
        <a:srgbClr val="990000"/>
      </a:accent2>
      <a:accent3>
        <a:srgbClr val="FFFFFF"/>
      </a:accent3>
      <a:accent4>
        <a:srgbClr val="112E7F"/>
      </a:accent4>
      <a:accent5>
        <a:srgbClr val="AACACA"/>
      </a:accent5>
      <a:accent6>
        <a:srgbClr val="890000"/>
      </a:accent6>
      <a:hlink>
        <a:srgbClr val="6699FF"/>
      </a:hlink>
      <a:folHlink>
        <a:srgbClr val="969696"/>
      </a:folHlink>
    </a:clrScheme>
    <a:fontScheme name="">
      <a:majorFont>
        <a:latin typeface="华文中宋"/>
        <a:ea typeface="华文中宋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163794"/>
        </a:dk1>
        <a:lt1>
          <a:srgbClr val="FFFFFF"/>
        </a:lt1>
        <a:dk2>
          <a:srgbClr val="000000"/>
        </a:dk2>
        <a:lt2>
          <a:srgbClr val="C0C0C0"/>
        </a:lt2>
        <a:accent1>
          <a:srgbClr val="009999"/>
        </a:accent1>
        <a:accent2>
          <a:srgbClr val="990000"/>
        </a:accent2>
        <a:accent3>
          <a:srgbClr val="FFFFFF"/>
        </a:accent3>
        <a:accent4>
          <a:srgbClr val="112E7F"/>
        </a:accent4>
        <a:accent5>
          <a:srgbClr val="AACACA"/>
        </a:accent5>
        <a:accent6>
          <a:srgbClr val="890000"/>
        </a:accent6>
        <a:hlink>
          <a:srgbClr val="6699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29698D"/>
        </a:dk1>
        <a:lt1>
          <a:srgbClr val="FFFFFF"/>
        </a:lt1>
        <a:dk2>
          <a:srgbClr val="000000"/>
        </a:dk2>
        <a:lt2>
          <a:srgbClr val="A1BABD"/>
        </a:lt2>
        <a:accent1>
          <a:srgbClr val="FF5050"/>
        </a:accent1>
        <a:accent2>
          <a:srgbClr val="FF9933"/>
        </a:accent2>
        <a:accent3>
          <a:srgbClr val="FFFFFF"/>
        </a:accent3>
        <a:accent4>
          <a:srgbClr val="225979"/>
        </a:accent4>
        <a:accent5>
          <a:srgbClr val="FFB3B3"/>
        </a:accent5>
        <a:accent6>
          <a:srgbClr val="E5892D"/>
        </a:accent6>
        <a:hlink>
          <a:srgbClr val="00CC99"/>
        </a:hlink>
        <a:folHlink>
          <a:srgbClr val="83A6A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666699"/>
        </a:dk1>
        <a:lt1>
          <a:srgbClr val="FFFFFF"/>
        </a:lt1>
        <a:dk2>
          <a:srgbClr val="000000"/>
        </a:dk2>
        <a:lt2>
          <a:srgbClr val="C0C0C0"/>
        </a:lt2>
        <a:accent1>
          <a:srgbClr val="72B88E"/>
        </a:accent1>
        <a:accent2>
          <a:srgbClr val="C78DD7"/>
        </a:accent2>
        <a:accent3>
          <a:srgbClr val="FFFFFF"/>
        </a:accent3>
        <a:accent4>
          <a:srgbClr val="575783"/>
        </a:accent4>
        <a:accent5>
          <a:srgbClr val="BCD8C6"/>
        </a:accent5>
        <a:accent6>
          <a:srgbClr val="B27EC1"/>
        </a:accent6>
        <a:hlink>
          <a:srgbClr val="3197BB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071017-学术部+女生部干部培训v2.0</Template>
  <TotalTime>0</TotalTime>
  <Words>65</Words>
  <Application>WPS 演示</Application>
  <PresentationFormat>全屏显示(4:3)</PresentationFormat>
  <Paragraphs>10</Paragraphs>
  <Slides>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30</vt:i4>
      </vt:variant>
      <vt:variant>
        <vt:lpstr>主题</vt:lpstr>
      </vt:variant>
      <vt:variant>
        <vt:i4>10</vt:i4>
      </vt:variant>
      <vt:variant>
        <vt:lpstr>幻灯片标题</vt:lpstr>
      </vt:variant>
      <vt:variant>
        <vt:i4>3</vt:i4>
      </vt:variant>
    </vt:vector>
  </HeadingPairs>
  <TitlesOfParts>
    <vt:vector size="43" baseType="lpstr">
      <vt:lpstr>Arial</vt:lpstr>
      <vt:lpstr>方正书宋_GBK</vt:lpstr>
      <vt:lpstr>Wingdings</vt:lpstr>
      <vt:lpstr>宋体</vt:lpstr>
      <vt:lpstr>华文中宋</vt:lpstr>
      <vt:lpstr>Calibri</vt:lpstr>
      <vt:lpstr>方正粗宋简体</vt:lpstr>
      <vt:lpstr>黑体</vt:lpstr>
      <vt:lpstr>微软雅黑</vt:lpstr>
      <vt:lpstr>方正超粗黑简体</vt:lpstr>
      <vt:lpstr>Times New Roman</vt:lpstr>
      <vt:lpstr>Haettenschweiler</vt:lpstr>
      <vt:lpstr>Mistral</vt:lpstr>
      <vt:lpstr>Arial Unicode MS</vt:lpstr>
      <vt:lpstr>MS PGothic</vt:lpstr>
      <vt:lpstr>Rockwell</vt:lpstr>
      <vt:lpstr>Verdana</vt:lpstr>
      <vt:lpstr>Arial Black</vt:lpstr>
      <vt:lpstr>楷体_GB2312</vt:lpstr>
      <vt:lpstr>华文细黑</vt:lpstr>
      <vt:lpstr>MS UI Gothic</vt:lpstr>
      <vt:lpstr>华文楷体</vt:lpstr>
      <vt:lpstr>方正静蕾简体</vt:lpstr>
      <vt:lpstr>苹方-简</vt:lpstr>
      <vt:lpstr>Helvetica Neue</vt:lpstr>
      <vt:lpstr>汉仪书宋二KW</vt:lpstr>
      <vt:lpstr>汉仪旗黑</vt:lpstr>
      <vt:lpstr>宋体</vt:lpstr>
      <vt:lpstr>Wingdings</vt:lpstr>
      <vt:lpstr>宋体-简</vt:lpstr>
      <vt:lpstr>1_cdb2004c003l</vt:lpstr>
      <vt:lpstr>自定义设计方案</vt:lpstr>
      <vt:lpstr>cdb2004c003l</vt:lpstr>
      <vt:lpstr>2_cdb2004c003l</vt:lpstr>
      <vt:lpstr>3_cdb2004c003l</vt:lpstr>
      <vt:lpstr>4_cdb2004c003l</vt:lpstr>
      <vt:lpstr>5_cdb2004c003l</vt:lpstr>
      <vt:lpstr>6_cdb2004c003l</vt:lpstr>
      <vt:lpstr>7_cdb2004c003l</vt:lpstr>
      <vt:lpstr>默认设计模板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aiemu</cp:lastModifiedBy>
  <cp:revision>141</cp:revision>
  <dcterms:created xsi:type="dcterms:W3CDTF">2020-12-24T03:06:16Z</dcterms:created>
  <dcterms:modified xsi:type="dcterms:W3CDTF">2020-12-24T03:06:16Z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1</vt:r8>
  </property>
  <property fmtid="{D5CDD505-2E9C-101B-9397-08002B2CF9AE}" pid="3" name="KSOProductBuildVer">
    <vt:lpwstr>2052-3.1.1.4956</vt:lpwstr>
  </property>
</Properties>
</file>