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7"/>
  </p:notesMasterIdLst>
  <p:sldIdLst>
    <p:sldId id="256" r:id="rId2"/>
    <p:sldId id="257" r:id="rId3"/>
    <p:sldId id="263" r:id="rId4"/>
    <p:sldId id="273" r:id="rId5"/>
    <p:sldId id="259" r:id="rId6"/>
    <p:sldId id="260" r:id="rId7"/>
    <p:sldId id="262" r:id="rId8"/>
    <p:sldId id="261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74" r:id="rId18"/>
    <p:sldId id="275" r:id="rId19"/>
    <p:sldId id="278" r:id="rId20"/>
    <p:sldId id="281" r:id="rId21"/>
    <p:sldId id="280" r:id="rId22"/>
    <p:sldId id="282" r:id="rId23"/>
    <p:sldId id="279" r:id="rId24"/>
    <p:sldId id="276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9FFB627-6D07-497B-8FA6-21A0391D41D5}">
          <p14:sldIdLst>
            <p14:sldId id="256"/>
            <p14:sldId id="257"/>
            <p14:sldId id="263"/>
            <p14:sldId id="273"/>
            <p14:sldId id="259"/>
            <p14:sldId id="260"/>
            <p14:sldId id="262"/>
            <p14:sldId id="261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  <p14:sldId id="274"/>
            <p14:sldId id="275"/>
            <p14:sldId id="278"/>
            <p14:sldId id="281"/>
            <p14:sldId id="280"/>
            <p14:sldId id="282"/>
            <p14:sldId id="279"/>
            <p14:sldId id="27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윤혁" initials="조윤" lastIdx="2" clrIdx="0">
    <p:extLst>
      <p:ext uri="{19B8F6BF-5375-455C-9EA6-DF929625EA0E}">
        <p15:presenceInfo xmlns:p15="http://schemas.microsoft.com/office/powerpoint/2012/main" userId="a30a1d94ad027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D450D-E7E9-48F9-92E6-B24E3E8B3829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EB094-F206-4A76-8E72-9CE95D6C7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6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5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2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1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7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09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6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9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0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F032B1-F732-4FC4-AE31-F064BC501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299" y="732736"/>
            <a:ext cx="5441285" cy="139785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기말고사 프로젝트</a:t>
            </a:r>
            <a:b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뱀게임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1BA73-5774-40F0-ACE8-6197D31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298" y="2527232"/>
            <a:ext cx="5441286" cy="593371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C34D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20174434 </a:t>
            </a:r>
            <a:r>
              <a:rPr lang="ko-KR" altLang="en-US" sz="3000" dirty="0">
                <a:solidFill>
                  <a:srgbClr val="C34D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조윤혁</a:t>
            </a:r>
            <a:endParaRPr lang="en-US" altLang="ko-KR" sz="3000" dirty="0">
              <a:solidFill>
                <a:srgbClr val="C34D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6E4B0-FE87-4D63-9FB4-CC3EB6D103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9" r="19560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E1975-8700-4239-BD67-0B91611AFF02}"/>
              </a:ext>
            </a:extLst>
          </p:cNvPr>
          <p:cNvSpPr txBox="1"/>
          <p:nvPr/>
        </p:nvSpPr>
        <p:spPr>
          <a:xfrm flipH="1">
            <a:off x="7380488" y="3509382"/>
            <a:ext cx="236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5EC91-00DD-44D0-B9CD-25C2833259C6}"/>
              </a:ext>
            </a:extLst>
          </p:cNvPr>
          <p:cNvSpPr txBox="1"/>
          <p:nvPr/>
        </p:nvSpPr>
        <p:spPr>
          <a:xfrm>
            <a:off x="6080293" y="4349763"/>
            <a:ext cx="2417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 : 249Line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User.c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: 137Line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Feed.c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37Line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Replay.c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98Line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38Line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5A38E-7179-4438-A4FE-510443C436B4}"/>
              </a:ext>
            </a:extLst>
          </p:cNvPr>
          <p:cNvSpPr txBox="1"/>
          <p:nvPr/>
        </p:nvSpPr>
        <p:spPr>
          <a:xfrm>
            <a:off x="8435941" y="4349764"/>
            <a:ext cx="244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16Line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Feed.h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6Line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Replay.h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9Line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39Line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535CB-8F08-42BD-83D8-550B01958CFF}"/>
              </a:ext>
            </a:extLst>
          </p:cNvPr>
          <p:cNvSpPr txBox="1"/>
          <p:nvPr/>
        </p:nvSpPr>
        <p:spPr>
          <a:xfrm>
            <a:off x="7387417" y="60424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629 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코드</a:t>
            </a:r>
          </a:p>
        </p:txBody>
      </p:sp>
    </p:spTree>
    <p:extLst>
      <p:ext uri="{BB962C8B-B14F-4D97-AF65-F5344CB8AC3E}">
        <p14:creationId xmlns:p14="http://schemas.microsoft.com/office/powerpoint/2010/main" val="411592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연결리스트를 사용한 이유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0EC31F-C77F-4AA9-83D0-ED65D51E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395663"/>
            <a:ext cx="10796942" cy="25506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02715-8D6E-4285-8698-F618FE6F3DFE}"/>
              </a:ext>
            </a:extLst>
          </p:cNvPr>
          <p:cNvSpPr txBox="1"/>
          <p:nvPr/>
        </p:nvSpPr>
        <p:spPr>
          <a:xfrm>
            <a:off x="913795" y="4156863"/>
            <a:ext cx="728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연산을 할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뱀의 꼬리의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좌표값을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뱀의 이동방향으로 바꾼다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B8C7370A-42C7-4ADF-8C17-62A75242417F}"/>
              </a:ext>
            </a:extLst>
          </p:cNvPr>
          <p:cNvSpPr/>
          <p:nvPr/>
        </p:nvSpPr>
        <p:spPr>
          <a:xfrm>
            <a:off x="9500253" y="1576625"/>
            <a:ext cx="1424922" cy="743485"/>
          </a:xfrm>
          <a:prstGeom prst="wedgeRoundRectCallout">
            <a:avLst>
              <a:gd name="adj1" fmla="val -101053"/>
              <a:gd name="adj2" fmla="val -382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꼬리의 좌표를 이동할 방향으로 바꿈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DA6CA32F-9BCA-4914-A3A9-619DC6910E54}"/>
              </a:ext>
            </a:extLst>
          </p:cNvPr>
          <p:cNvSpPr/>
          <p:nvPr/>
        </p:nvSpPr>
        <p:spPr>
          <a:xfrm>
            <a:off x="7163336" y="3244559"/>
            <a:ext cx="1150154" cy="368881"/>
          </a:xfrm>
          <a:prstGeom prst="wedgeRoundRectCallout">
            <a:avLst>
              <a:gd name="adj1" fmla="val 21423"/>
              <a:gd name="adj2" fmla="val -11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꼬리가 가질 좌표의 위치</a:t>
            </a:r>
          </a:p>
        </p:txBody>
      </p:sp>
    </p:spTree>
    <p:extLst>
      <p:ext uri="{BB962C8B-B14F-4D97-AF65-F5344CB8AC3E}">
        <p14:creationId xmlns:p14="http://schemas.microsoft.com/office/powerpoint/2010/main" val="189934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연결리스트를 사용한 이유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0EC31F-C77F-4AA9-83D0-ED65D51E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395663"/>
            <a:ext cx="10796942" cy="25506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02715-8D6E-4285-8698-F618FE6F3DFE}"/>
              </a:ext>
            </a:extLst>
          </p:cNvPr>
          <p:cNvSpPr txBox="1"/>
          <p:nvPr/>
        </p:nvSpPr>
        <p:spPr>
          <a:xfrm>
            <a:off x="913795" y="4183196"/>
            <a:ext cx="998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좌표를 변경한 후 마지막 노드를 가리키는 포인터를 그 이전을 가리키는 포인터로 만들어 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B8C7370A-42C7-4ADF-8C17-62A75242417F}"/>
              </a:ext>
            </a:extLst>
          </p:cNvPr>
          <p:cNvSpPr/>
          <p:nvPr/>
        </p:nvSpPr>
        <p:spPr>
          <a:xfrm>
            <a:off x="9443103" y="1555783"/>
            <a:ext cx="1185621" cy="743485"/>
          </a:xfrm>
          <a:prstGeom prst="wedgeRoundRectCallout">
            <a:avLst>
              <a:gd name="adj1" fmla="val -101053"/>
              <a:gd name="adj2" fmla="val -382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꼬리의 좌표를 이동할 방향으로 바꿈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5688AB4-E182-4B92-8F38-4E9FC92C00F1}"/>
              </a:ext>
            </a:extLst>
          </p:cNvPr>
          <p:cNvSpPr/>
          <p:nvPr/>
        </p:nvSpPr>
        <p:spPr>
          <a:xfrm>
            <a:off x="7163336" y="3244559"/>
            <a:ext cx="1150154" cy="368881"/>
          </a:xfrm>
          <a:prstGeom prst="wedgeRoundRectCallout">
            <a:avLst>
              <a:gd name="adj1" fmla="val 21423"/>
              <a:gd name="adj2" fmla="val -11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꼬리가 가질 좌표의 위치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77A202D8-5745-4E96-8AC6-AD69850DDD00}"/>
              </a:ext>
            </a:extLst>
          </p:cNvPr>
          <p:cNvSpPr/>
          <p:nvPr/>
        </p:nvSpPr>
        <p:spPr>
          <a:xfrm>
            <a:off x="5909181" y="1752038"/>
            <a:ext cx="2144250" cy="612648"/>
          </a:xfrm>
          <a:prstGeom prst="wedgeRoundRectCallout">
            <a:avLst>
              <a:gd name="adj1" fmla="val 70613"/>
              <a:gd name="adj2" fmla="val -634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가리키는 위치를 꼬리 이전의 노드로 수정</a:t>
            </a:r>
          </a:p>
        </p:txBody>
      </p:sp>
    </p:spTree>
    <p:extLst>
      <p:ext uri="{BB962C8B-B14F-4D97-AF65-F5344CB8AC3E}">
        <p14:creationId xmlns:p14="http://schemas.microsoft.com/office/powerpoint/2010/main" val="36185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연결리스트를 사용한 이유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0EC31F-C77F-4AA9-83D0-ED65D51E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395663"/>
            <a:ext cx="10796942" cy="25506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02715-8D6E-4285-8698-F618FE6F3DFE}"/>
              </a:ext>
            </a:extLst>
          </p:cNvPr>
          <p:cNvSpPr txBox="1"/>
          <p:nvPr/>
        </p:nvSpPr>
        <p:spPr>
          <a:xfrm>
            <a:off x="913795" y="4183196"/>
            <a:ext cx="720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가리키는 위치는 꼬리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꼬리의 다음 노드는 머리가 되므로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링크과정 없이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자연스럽게 이동전의 꼬리가 머리가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5688AB4-E182-4B92-8F38-4E9FC92C00F1}"/>
              </a:ext>
            </a:extLst>
          </p:cNvPr>
          <p:cNvSpPr/>
          <p:nvPr/>
        </p:nvSpPr>
        <p:spPr>
          <a:xfrm>
            <a:off x="6757863" y="3346769"/>
            <a:ext cx="1150154" cy="510372"/>
          </a:xfrm>
          <a:prstGeom prst="wedgeRoundRectCallout">
            <a:avLst>
              <a:gd name="adj1" fmla="val 46895"/>
              <a:gd name="adj2" fmla="val -1028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이후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꼬리의 위치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77A202D8-5745-4E96-8AC6-AD69850DDD00}"/>
              </a:ext>
            </a:extLst>
          </p:cNvPr>
          <p:cNvSpPr/>
          <p:nvPr/>
        </p:nvSpPr>
        <p:spPr>
          <a:xfrm>
            <a:off x="6096001" y="1752038"/>
            <a:ext cx="1957430" cy="429688"/>
          </a:xfrm>
          <a:prstGeom prst="wedgeRoundRectCallout">
            <a:avLst>
              <a:gd name="adj1" fmla="val 72990"/>
              <a:gd name="adj2" fmla="val -69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이후 포인터가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가르키게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위치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꼬리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1F274BCA-1AF3-48D1-9E61-E9A77E634698}"/>
              </a:ext>
            </a:extLst>
          </p:cNvPr>
          <p:cNvSpPr/>
          <p:nvPr/>
        </p:nvSpPr>
        <p:spPr>
          <a:xfrm>
            <a:off x="8606223" y="1418536"/>
            <a:ext cx="337352" cy="4296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B396D5A-04E5-4EC1-9B14-06A87E9D1DBB}"/>
              </a:ext>
            </a:extLst>
          </p:cNvPr>
          <p:cNvSpPr/>
          <p:nvPr/>
        </p:nvSpPr>
        <p:spPr>
          <a:xfrm>
            <a:off x="7834312" y="2928937"/>
            <a:ext cx="257175" cy="1809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0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연결리스트를 사용한 이유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0EC31F-C77F-4AA9-83D0-ED65D51E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395663"/>
            <a:ext cx="10796942" cy="25506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02715-8D6E-4285-8698-F618FE6F3DFE}"/>
              </a:ext>
            </a:extLst>
          </p:cNvPr>
          <p:cNvSpPr txBox="1"/>
          <p:nvPr/>
        </p:nvSpPr>
        <p:spPr>
          <a:xfrm>
            <a:off x="913795" y="4156863"/>
            <a:ext cx="8983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연산은 마지막 노드와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노드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마지막 이전의 노드에 접근해야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원형리스트는 마지막 노드와 첫번째 노드에 빠르게 접근할 수 있기 때문에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적합하다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노드 이전의 노드에 접근하려면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시간복잡도가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소요된다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B8C7370A-42C7-4ADF-8C17-62A75242417F}"/>
              </a:ext>
            </a:extLst>
          </p:cNvPr>
          <p:cNvSpPr/>
          <p:nvPr/>
        </p:nvSpPr>
        <p:spPr>
          <a:xfrm>
            <a:off x="8931506" y="1805378"/>
            <a:ext cx="1058314" cy="319116"/>
          </a:xfrm>
          <a:prstGeom prst="wedgeRoundRectCallout">
            <a:avLst>
              <a:gd name="adj1" fmla="val -63577"/>
              <a:gd name="adj2" fmla="val -104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노드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5688AB4-E182-4B92-8F38-4E9FC92C00F1}"/>
              </a:ext>
            </a:extLst>
          </p:cNvPr>
          <p:cNvSpPr/>
          <p:nvPr/>
        </p:nvSpPr>
        <p:spPr>
          <a:xfrm>
            <a:off x="7360920" y="3336779"/>
            <a:ext cx="1211650" cy="319116"/>
          </a:xfrm>
          <a:prstGeom prst="wedgeRoundRectCallout">
            <a:avLst>
              <a:gd name="adj1" fmla="val 23276"/>
              <a:gd name="adj2" fmla="val -1423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노드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77A202D8-5745-4E96-8AC6-AD69850DDD00}"/>
              </a:ext>
            </a:extLst>
          </p:cNvPr>
          <p:cNvSpPr/>
          <p:nvPr/>
        </p:nvSpPr>
        <p:spPr>
          <a:xfrm>
            <a:off x="6916199" y="1805378"/>
            <a:ext cx="1656371" cy="319116"/>
          </a:xfrm>
          <a:prstGeom prst="wedgeRoundRectCallout">
            <a:avLst>
              <a:gd name="adj1" fmla="val 46599"/>
              <a:gd name="adj2" fmla="val -99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이전의 노드</a:t>
            </a:r>
          </a:p>
        </p:txBody>
      </p:sp>
    </p:spTree>
    <p:extLst>
      <p:ext uri="{BB962C8B-B14F-4D97-AF65-F5344CB8AC3E}">
        <p14:creationId xmlns:p14="http://schemas.microsoft.com/office/powerpoint/2010/main" val="30770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 연결리스트를 사용한 이유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0EC31F-C77F-4AA9-83D0-ED65D51E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395663"/>
            <a:ext cx="10796942" cy="25506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02715-8D6E-4285-8698-F618FE6F3DFE}"/>
              </a:ext>
            </a:extLst>
          </p:cNvPr>
          <p:cNvSpPr txBox="1"/>
          <p:nvPr/>
        </p:nvSpPr>
        <p:spPr>
          <a:xfrm>
            <a:off x="913795" y="4156863"/>
            <a:ext cx="8558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이중연결리스트를 이용하여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한번의 연산으로 접근할 수 있도록 구현했다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이동연산은 게임내에서 가장 많이 일어나고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중요한 연산이므로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이중연결리스트와 원형연결리스트를 결합하여 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구현했다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B8C7370A-42C7-4ADF-8C17-62A75242417F}"/>
              </a:ext>
            </a:extLst>
          </p:cNvPr>
          <p:cNvSpPr/>
          <p:nvPr/>
        </p:nvSpPr>
        <p:spPr>
          <a:xfrm>
            <a:off x="9443103" y="1617705"/>
            <a:ext cx="1323957" cy="440657"/>
          </a:xfrm>
          <a:prstGeom prst="wedgeRoundRectCallout">
            <a:avLst>
              <a:gd name="adj1" fmla="val -101053"/>
              <a:gd name="adj2" fmla="val -382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가리키는 노드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5688AB4-E182-4B92-8F38-4E9FC92C00F1}"/>
              </a:ext>
            </a:extLst>
          </p:cNvPr>
          <p:cNvSpPr/>
          <p:nvPr/>
        </p:nvSpPr>
        <p:spPr>
          <a:xfrm>
            <a:off x="7408026" y="3305519"/>
            <a:ext cx="1150154" cy="443521"/>
          </a:xfrm>
          <a:prstGeom prst="wedgeRoundRectCallout">
            <a:avLst>
              <a:gd name="adj1" fmla="val 21423"/>
              <a:gd name="adj2" fmla="val -11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포인터의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77A202D8-5745-4E96-8AC6-AD69850DDD00}"/>
              </a:ext>
            </a:extLst>
          </p:cNvPr>
          <p:cNvSpPr/>
          <p:nvPr/>
        </p:nvSpPr>
        <p:spPr>
          <a:xfrm>
            <a:off x="6515099" y="1752038"/>
            <a:ext cx="1571626" cy="373942"/>
          </a:xfrm>
          <a:prstGeom prst="wedgeRoundRectCallout">
            <a:avLst>
              <a:gd name="adj1" fmla="val 80024"/>
              <a:gd name="adj2" fmla="val -77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포인터의 이전 노드</a:t>
            </a:r>
          </a:p>
        </p:txBody>
      </p:sp>
    </p:spTree>
    <p:extLst>
      <p:ext uri="{BB962C8B-B14F-4D97-AF65-F5344CB8AC3E}">
        <p14:creationId xmlns:p14="http://schemas.microsoft.com/office/powerpoint/2010/main" val="83839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Olddirection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존재 이유와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02715-8D6E-4285-8698-F618FE6F3DFE}"/>
              </a:ext>
            </a:extLst>
          </p:cNvPr>
          <p:cNvSpPr txBox="1"/>
          <p:nvPr/>
        </p:nvSpPr>
        <p:spPr>
          <a:xfrm>
            <a:off x="853020" y="4109930"/>
            <a:ext cx="60868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이동방향을 지정할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역주행 하는 것을 방지해야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Olddirection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필드는 이전에 이동했던 방향을 저장하는데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이전의 이동방향과 새로운 이동방향이 반대인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입력을 무시함으로써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역주행을 방지한다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리플레이를 구현하기 위해서는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Olddirection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필요하다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39EC86CF-10CA-4F9C-874F-3C6C1E8D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395663"/>
            <a:ext cx="6046808" cy="2631053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CB6EC6C-8A98-4C38-A329-141707669C3B}"/>
              </a:ext>
            </a:extLst>
          </p:cNvPr>
          <p:cNvSpPr/>
          <p:nvPr/>
        </p:nvSpPr>
        <p:spPr>
          <a:xfrm>
            <a:off x="4233160" y="2250252"/>
            <a:ext cx="791844" cy="19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8E0CB51F-8298-4E26-AE16-331C82CA7E45}"/>
              </a:ext>
            </a:extLst>
          </p:cNvPr>
          <p:cNvSpPr/>
          <p:nvPr/>
        </p:nvSpPr>
        <p:spPr>
          <a:xfrm>
            <a:off x="4006569" y="1593908"/>
            <a:ext cx="187925" cy="6061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E202E84-CB3E-42B5-8C60-0CA061F23F14}"/>
              </a:ext>
            </a:extLst>
          </p:cNvPr>
          <p:cNvSpPr/>
          <p:nvPr/>
        </p:nvSpPr>
        <p:spPr>
          <a:xfrm>
            <a:off x="4006569" y="2493687"/>
            <a:ext cx="187925" cy="694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8B2B0FA6-1A52-4FF4-BB10-E99555304B55}"/>
              </a:ext>
            </a:extLst>
          </p:cNvPr>
          <p:cNvSpPr/>
          <p:nvPr/>
        </p:nvSpPr>
        <p:spPr>
          <a:xfrm>
            <a:off x="3617490" y="2148180"/>
            <a:ext cx="330357" cy="3973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F519C3-5D77-41B8-85E3-7D5B3010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51" y="2148181"/>
            <a:ext cx="3288485" cy="41535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D49E53-52D1-4F30-A3D2-3BD09DF06571}"/>
              </a:ext>
            </a:extLst>
          </p:cNvPr>
          <p:cNvSpPr txBox="1"/>
          <p:nvPr/>
        </p:nvSpPr>
        <p:spPr>
          <a:xfrm>
            <a:off x="10259736" y="2148180"/>
            <a:ext cx="1899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Changedirection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보조쓰레드로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실행된다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보조쓰레드는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방향키를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입력받는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기능만을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보유하고 있다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4EE8247-5616-401C-8D05-10F7A6F7D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73" y="1395663"/>
            <a:ext cx="472583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1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Olddirection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존재 이유와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02715-8D6E-4285-8698-F618FE6F3DFE}"/>
              </a:ext>
            </a:extLst>
          </p:cNvPr>
          <p:cNvSpPr txBox="1"/>
          <p:nvPr/>
        </p:nvSpPr>
        <p:spPr>
          <a:xfrm>
            <a:off x="913795" y="4148474"/>
            <a:ext cx="9025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뱀의 움직임은 메인 쓰레드로 실행된다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값의 변화를 인지할 수 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Olddirection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필드를 이용하여 값의 변화를 인지한다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리플레이는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방향이 바뀐 순간 바뀐 위치를 기록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방향이 바뀐 것을 감지할 수 있도록 구현하기 위해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Olddirection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필드가 필요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39EC86CF-10CA-4F9C-874F-3C6C1E8D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395663"/>
            <a:ext cx="5881245" cy="263105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AFF899-F2A4-47CD-A50C-01EA2CFB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88" y="1395663"/>
            <a:ext cx="4553585" cy="2631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2E458-0379-4B80-9A30-6DC804EF7B72}"/>
              </a:ext>
            </a:extLst>
          </p:cNvPr>
          <p:cNvSpPr txBox="1"/>
          <p:nvPr/>
        </p:nvSpPr>
        <p:spPr>
          <a:xfrm>
            <a:off x="7415868" y="3749716"/>
            <a:ext cx="211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뱀이 이동하기전 기록한다</a:t>
            </a:r>
            <a:r>
              <a:rPr lang="en-US" altLang="ko-KR" sz="12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79D9A-2D40-4EFA-8B75-1BC61052AAD6}"/>
              </a:ext>
            </a:extLst>
          </p:cNvPr>
          <p:cNvSpPr txBox="1"/>
          <p:nvPr/>
        </p:nvSpPr>
        <p:spPr>
          <a:xfrm>
            <a:off x="9872745" y="2448903"/>
            <a:ext cx="2390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p-&gt;direction</a:t>
            </a:r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05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보조쓰레드로</a:t>
            </a:r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인해 </a:t>
            </a:r>
            <a:endParaRPr lang="en-US" altLang="ko-KR" sz="105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변하므로</a:t>
            </a:r>
            <a:r>
              <a:rPr lang="en-US" altLang="ko-KR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사용할 경우</a:t>
            </a:r>
            <a:endParaRPr lang="en-US" altLang="ko-KR" sz="105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동시성 오류가 발생한다</a:t>
            </a:r>
            <a:r>
              <a:rPr lang="en-US" altLang="ko-KR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endParaRPr lang="en-US" altLang="ko-KR" sz="105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Nowdirection</a:t>
            </a:r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 후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5FBC2-8EBB-49EE-AA4C-04DF102B6B2A}"/>
              </a:ext>
            </a:extLst>
          </p:cNvPr>
          <p:cNvSpPr txBox="1"/>
          <p:nvPr/>
        </p:nvSpPr>
        <p:spPr>
          <a:xfrm>
            <a:off x="8639175" y="1395662"/>
            <a:ext cx="1495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moving</a:t>
            </a:r>
            <a:r>
              <a:rPr lang="ko-KR" altLang="en-US" sz="10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일부</a:t>
            </a:r>
          </a:p>
        </p:txBody>
      </p:sp>
    </p:spTree>
    <p:extLst>
      <p:ext uri="{BB962C8B-B14F-4D97-AF65-F5344CB8AC3E}">
        <p14:creationId xmlns:p14="http://schemas.microsoft.com/office/powerpoint/2010/main" val="206704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Feed.h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Feed.c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A6C7D-3DAD-422A-A903-26B67A46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27991"/>
            <a:ext cx="5171557" cy="119138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Feed.c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포함된 기능은 새로운 먹이의 좌표를 설정하는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setfeed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위치를 출력하는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printfeed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두개만 갖고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46E48-2036-4A6B-8EE3-EC9F9CDC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418466"/>
            <a:ext cx="5058481" cy="4829934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32C71F80-F16C-45E2-A5AA-BC7407EEF09C}"/>
              </a:ext>
            </a:extLst>
          </p:cNvPr>
          <p:cNvSpPr txBox="1">
            <a:spLocks/>
          </p:cNvSpPr>
          <p:nvPr/>
        </p:nvSpPr>
        <p:spPr>
          <a:xfrm>
            <a:off x="6090676" y="2790066"/>
            <a:ext cx="5171557" cy="786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출력은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setfeed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실행할 때 한번만 실행된다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97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Replay.h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Replay.c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7252DAF-76A4-4904-9FB7-8D7E5510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플레이와 리플레이의 동작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원형연결리스트로 구현한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16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플레이와 리플레이의 동작 비교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419A83-2925-44B8-BBE1-E13A31DC876C}"/>
              </a:ext>
            </a:extLst>
          </p:cNvPr>
          <p:cNvSpPr/>
          <p:nvPr/>
        </p:nvSpPr>
        <p:spPr>
          <a:xfrm>
            <a:off x="913796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CD22DBF-3F0A-442B-B777-17063FAA286E}"/>
              </a:ext>
            </a:extLst>
          </p:cNvPr>
          <p:cNvSpPr/>
          <p:nvPr/>
        </p:nvSpPr>
        <p:spPr>
          <a:xfrm>
            <a:off x="6742577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리플레이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58C40F-B1AC-45FC-BFF3-F83DC423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77" y="2423862"/>
            <a:ext cx="3315823" cy="6668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C80BA3-0BD6-4A96-A1A6-C6796DE294AE}"/>
              </a:ext>
            </a:extLst>
          </p:cNvPr>
          <p:cNvSpPr txBox="1"/>
          <p:nvPr/>
        </p:nvSpPr>
        <p:spPr>
          <a:xfrm>
            <a:off x="6742576" y="3257049"/>
            <a:ext cx="45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시드값을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불러온다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59F5CD3-7519-4110-86EE-1167C167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23862"/>
            <a:ext cx="3286584" cy="5239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04A49C-6F32-4150-AAB7-62C76F643418}"/>
              </a:ext>
            </a:extLst>
          </p:cNvPr>
          <p:cNvSpPr txBox="1"/>
          <p:nvPr/>
        </p:nvSpPr>
        <p:spPr>
          <a:xfrm>
            <a:off x="913795" y="3257049"/>
            <a:ext cx="45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시드값을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time(NULL)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32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DE3A3-C9BA-4071-906F-01EB6400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EEEFA-3A47-405B-AAA2-CD1D3BF9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Public_data.h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Public_data.c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User.h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User.c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Feed.h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Feed.c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Replay.h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Replay.c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58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플레이와 리플레이의 동작 비교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419A83-2925-44B8-BBE1-E13A31DC876C}"/>
              </a:ext>
            </a:extLst>
          </p:cNvPr>
          <p:cNvSpPr/>
          <p:nvPr/>
        </p:nvSpPr>
        <p:spPr>
          <a:xfrm>
            <a:off x="913796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CD22DBF-3F0A-442B-B777-17063FAA286E}"/>
              </a:ext>
            </a:extLst>
          </p:cNvPr>
          <p:cNvSpPr/>
          <p:nvPr/>
        </p:nvSpPr>
        <p:spPr>
          <a:xfrm>
            <a:off x="6742577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리플레이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80BA3-0BD6-4A96-A1A6-C6796DE294AE}"/>
              </a:ext>
            </a:extLst>
          </p:cNvPr>
          <p:cNvSpPr txBox="1"/>
          <p:nvPr/>
        </p:nvSpPr>
        <p:spPr>
          <a:xfrm>
            <a:off x="6742577" y="3585795"/>
            <a:ext cx="45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끝까지 반복한다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04A49C-6F32-4150-AAB7-62C76F643418}"/>
              </a:ext>
            </a:extLst>
          </p:cNvPr>
          <p:cNvSpPr txBox="1"/>
          <p:nvPr/>
        </p:nvSpPr>
        <p:spPr>
          <a:xfrm>
            <a:off x="903144" y="3585795"/>
            <a:ext cx="45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오버될 때까지 반복한다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4EAA3-ED0A-49F2-9E2D-9C61276BA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23862"/>
            <a:ext cx="4524979" cy="847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FDE15A-2387-44DB-991E-7A8FCC8AB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8" y="2423862"/>
            <a:ext cx="328658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플레이와 리플레이의 동작 비교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419A83-2925-44B8-BBE1-E13A31DC876C}"/>
              </a:ext>
            </a:extLst>
          </p:cNvPr>
          <p:cNvSpPr/>
          <p:nvPr/>
        </p:nvSpPr>
        <p:spPr>
          <a:xfrm>
            <a:off x="913796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CD22DBF-3F0A-442B-B777-17063FAA286E}"/>
              </a:ext>
            </a:extLst>
          </p:cNvPr>
          <p:cNvSpPr/>
          <p:nvPr/>
        </p:nvSpPr>
        <p:spPr>
          <a:xfrm>
            <a:off x="6742577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리플레이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80BA3-0BD6-4A96-A1A6-C6796DE294AE}"/>
              </a:ext>
            </a:extLst>
          </p:cNvPr>
          <p:cNvSpPr txBox="1"/>
          <p:nvPr/>
        </p:nvSpPr>
        <p:spPr>
          <a:xfrm>
            <a:off x="6742577" y="5879068"/>
            <a:ext cx="452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다음 이동 좌표를 해석해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방향을 설정한다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04A49C-6F32-4150-AAB7-62C76F643418}"/>
              </a:ext>
            </a:extLst>
          </p:cNvPr>
          <p:cNvSpPr txBox="1"/>
          <p:nvPr/>
        </p:nvSpPr>
        <p:spPr>
          <a:xfrm>
            <a:off x="913795" y="5879068"/>
            <a:ext cx="45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방향키로 방향을 입력 받는다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A92676-5CFC-4710-8F44-26820322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2423862"/>
            <a:ext cx="4514332" cy="32625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BFF078-9487-4CFE-BB68-1E08E89CA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76" y="2423862"/>
            <a:ext cx="4524979" cy="326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A62D5-0E7D-4267-A68C-2FA4B13A3FD5}"/>
              </a:ext>
            </a:extLst>
          </p:cNvPr>
          <p:cNvSpPr txBox="1"/>
          <p:nvPr/>
        </p:nvSpPr>
        <p:spPr>
          <a:xfrm>
            <a:off x="8648700" y="3763566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목표지의 </a:t>
            </a:r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더 큰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02D2B-98FC-4F44-BA91-E0803221E589}"/>
              </a:ext>
            </a:extLst>
          </p:cNvPr>
          <p:cNvSpPr txBox="1"/>
          <p:nvPr/>
        </p:nvSpPr>
        <p:spPr>
          <a:xfrm>
            <a:off x="8648700" y="4299751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목표지의 </a:t>
            </a:r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더 작은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6E2DB-FC64-435E-A093-944A22A78D17}"/>
              </a:ext>
            </a:extLst>
          </p:cNvPr>
          <p:cNvSpPr txBox="1"/>
          <p:nvPr/>
        </p:nvSpPr>
        <p:spPr>
          <a:xfrm>
            <a:off x="8648700" y="4835936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목표지의 </a:t>
            </a:r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더 큰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2DE04-74B3-464B-AF08-839AD53C065B}"/>
              </a:ext>
            </a:extLst>
          </p:cNvPr>
          <p:cNvSpPr txBox="1"/>
          <p:nvPr/>
        </p:nvSpPr>
        <p:spPr>
          <a:xfrm>
            <a:off x="8648700" y="5386957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목표지의 </a:t>
            </a:r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더 작은 경우</a:t>
            </a:r>
          </a:p>
        </p:txBody>
      </p:sp>
    </p:spTree>
    <p:extLst>
      <p:ext uri="{BB962C8B-B14F-4D97-AF65-F5344CB8AC3E}">
        <p14:creationId xmlns:p14="http://schemas.microsoft.com/office/powerpoint/2010/main" val="231402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플레이와 리플레이의 동작 비교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419A83-2925-44B8-BBE1-E13A31DC876C}"/>
              </a:ext>
            </a:extLst>
          </p:cNvPr>
          <p:cNvSpPr/>
          <p:nvPr/>
        </p:nvSpPr>
        <p:spPr>
          <a:xfrm>
            <a:off x="913796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CD22DBF-3F0A-442B-B777-17063FAA286E}"/>
              </a:ext>
            </a:extLst>
          </p:cNvPr>
          <p:cNvSpPr/>
          <p:nvPr/>
        </p:nvSpPr>
        <p:spPr>
          <a:xfrm>
            <a:off x="6742577" y="1590675"/>
            <a:ext cx="452498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리플레이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80BA3-0BD6-4A96-A1A6-C6796DE294AE}"/>
              </a:ext>
            </a:extLst>
          </p:cNvPr>
          <p:cNvSpPr txBox="1"/>
          <p:nvPr/>
        </p:nvSpPr>
        <p:spPr>
          <a:xfrm>
            <a:off x="6742577" y="5236020"/>
            <a:ext cx="45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방향이 설정되면 해당 위치까지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04A49C-6F32-4150-AAB7-62C76F643418}"/>
              </a:ext>
            </a:extLst>
          </p:cNvPr>
          <p:cNvSpPr txBox="1"/>
          <p:nvPr/>
        </p:nvSpPr>
        <p:spPr>
          <a:xfrm>
            <a:off x="903146" y="5236020"/>
            <a:ext cx="453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보조쓰레드를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입력 받고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오버될 때까지 반복하여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57BA2-B095-46BF-BBDE-70AEB1538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423862"/>
            <a:ext cx="4524980" cy="2617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759ACD-D3F7-4ACD-8D1B-FA28FC56F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04" y="2428568"/>
            <a:ext cx="4524980" cy="26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플레이와 리플레이의 동작 전체코드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F81236-8347-4F85-8466-A2E035C6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571624"/>
            <a:ext cx="5176881" cy="467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ED04C2-CC86-4581-9A6E-46615A89C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571624"/>
            <a:ext cx="5176882" cy="46767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F4334E-0A50-4BD4-8536-47434CAA2412}"/>
              </a:ext>
            </a:extLst>
          </p:cNvPr>
          <p:cNvCxnSpPr/>
          <p:nvPr/>
        </p:nvCxnSpPr>
        <p:spPr>
          <a:xfrm flipV="1">
            <a:off x="2609850" y="1743075"/>
            <a:ext cx="3409950" cy="33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02E98D-B59B-4F55-B11E-45638FB22B3F}"/>
              </a:ext>
            </a:extLst>
          </p:cNvPr>
          <p:cNvCxnSpPr/>
          <p:nvPr/>
        </p:nvCxnSpPr>
        <p:spPr>
          <a:xfrm flipV="1">
            <a:off x="2438400" y="2295525"/>
            <a:ext cx="3581400" cy="552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D456C0-9147-4423-A0A2-F8C6021EAD6C}"/>
              </a:ext>
            </a:extLst>
          </p:cNvPr>
          <p:cNvCxnSpPr/>
          <p:nvPr/>
        </p:nvCxnSpPr>
        <p:spPr>
          <a:xfrm>
            <a:off x="2743200" y="3429000"/>
            <a:ext cx="3347476" cy="104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2F483C-CAAB-4238-87AB-0F49E31BA309}"/>
              </a:ext>
            </a:extLst>
          </p:cNvPr>
          <p:cNvCxnSpPr/>
          <p:nvPr/>
        </p:nvCxnSpPr>
        <p:spPr>
          <a:xfrm>
            <a:off x="2743200" y="4638675"/>
            <a:ext cx="3347476" cy="1000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04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원형연결리스트로 구현한 이유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7252DAF-76A4-4904-9FB7-8D7E5510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ko-KR" altLang="en-US" dirty="0"/>
              <a:t>첫 </a:t>
            </a:r>
            <a:r>
              <a:rPr lang="en-US" altLang="ko-KR" dirty="0"/>
              <a:t>4</a:t>
            </a:r>
            <a:r>
              <a:rPr lang="ko-KR" altLang="en-US" dirty="0"/>
              <a:t>바이트는 </a:t>
            </a:r>
            <a:r>
              <a:rPr lang="en-US" altLang="ko-KR" dirty="0"/>
              <a:t>Seed</a:t>
            </a:r>
            <a:r>
              <a:rPr lang="ko-KR" altLang="en-US" dirty="0"/>
              <a:t>값을 저장하고 이후부터 방향이 바뀐 순간의 좌표를 임시로 저장한다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ko-KR" altLang="en-US" dirty="0"/>
              <a:t>파일로 저장할 때 첫번째 노드부터 마지막 노드까지 순차적으로 접근하여 저장한다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ko-KR" altLang="en-US" dirty="0"/>
              <a:t>따라서 임시로 저장할 때는 마지막 노드 뒤에 저장을 해야 좌표가 순서대로 입력된다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ko-KR" altLang="en-US" dirty="0"/>
              <a:t>큐를 이용하여 구현할 수 있으나</a:t>
            </a:r>
            <a:r>
              <a:rPr lang="en-US" altLang="ko-KR" dirty="0"/>
              <a:t>, </a:t>
            </a:r>
            <a:r>
              <a:rPr lang="ko-KR" altLang="en-US" dirty="0"/>
              <a:t>오류 검출을 원활히 하기 위해서 원형연결리스트로 구현했다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347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페이지입니다</a:t>
            </a:r>
            <a:r>
              <a:rPr lang="en-US" altLang="ko-KR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7252DAF-76A4-4904-9FB7-8D7E5510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/>
              <a:t>20174434 </a:t>
            </a:r>
            <a:r>
              <a:rPr lang="ko-KR" altLang="en-US"/>
              <a:t>조윤혁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게임소개 </a:t>
            </a:r>
            <a:r>
              <a:rPr lang="en-US" altLang="ko-KR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뱀게임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B0199F-7870-40C2-9232-11C3A1017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395663"/>
            <a:ext cx="10353762" cy="3192463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CF1D6D-A646-4AC6-AF21-9E7B152C3DF7}"/>
              </a:ext>
            </a:extLst>
          </p:cNvPr>
          <p:cNvSpPr/>
          <p:nvPr/>
        </p:nvSpPr>
        <p:spPr>
          <a:xfrm>
            <a:off x="924443" y="4800937"/>
            <a:ext cx="3439487" cy="525416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목표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AE564FDB-754B-425E-82B6-43887A26A144}"/>
              </a:ext>
            </a:extLst>
          </p:cNvPr>
          <p:cNvSpPr txBox="1">
            <a:spLocks/>
          </p:cNvSpPr>
          <p:nvPr/>
        </p:nvSpPr>
        <p:spPr>
          <a:xfrm>
            <a:off x="913795" y="5539164"/>
            <a:ext cx="10353762" cy="8455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최적화와 효율적인 알고리즘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도입해 적은 메모리와 연산으로 구동될 수 있도록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기능과 리플레이 기능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13923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Public_data.h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Public_data.c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A6C7D-3DAD-422A-A903-26B67A46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6"/>
            <a:ext cx="10353762" cy="31928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전반적인 부분에서 필요한 모든 구조체와 기호상수들을 정의한 헤더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뱀과 먹이에게 필요한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뱀을 구현하는데 필요한 이중연결리스트 구조체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리플레이를 구현하는데 필요한 단순연결리스트 구조체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Player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게임보드의 크기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이름에 맞게 기본적인 기능만 보유하고 있음</a:t>
            </a:r>
          </a:p>
        </p:txBody>
      </p:sp>
    </p:spTree>
    <p:extLst>
      <p:ext uri="{BB962C8B-B14F-4D97-AF65-F5344CB8AC3E}">
        <p14:creationId xmlns:p14="http://schemas.microsoft.com/office/powerpoint/2010/main" val="65967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Public_data.h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Public_data.c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8AE6429-3210-43F3-AD19-B1CF2B056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39013"/>
            <a:ext cx="6099402" cy="7860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D7DF2-C4FF-460D-9A1F-C5333832210B}"/>
              </a:ext>
            </a:extLst>
          </p:cNvPr>
          <p:cNvSpPr txBox="1"/>
          <p:nvPr/>
        </p:nvSpPr>
        <p:spPr>
          <a:xfrm>
            <a:off x="913795" y="2564934"/>
            <a:ext cx="9481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구현에 필요한 보드의 크기를 기호상수로 지정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이용한 구현은 </a:t>
            </a: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 x 13 x </a:t>
            </a:r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크기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용량이 소모되므로 별도의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선언하지 않고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기호상수만을 이용함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2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Public_data.h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Public_data.c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F8A6AB-FCBC-46A9-A37B-72AB4790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1427747"/>
            <a:ext cx="4460310" cy="462012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83D710-793F-49F4-88A6-E68B8F0E6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73" y="1375609"/>
            <a:ext cx="5829283" cy="4672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2D2FA4-6656-4173-A3AB-0FE837384DAB}"/>
              </a:ext>
            </a:extLst>
          </p:cNvPr>
          <p:cNvSpPr txBox="1"/>
          <p:nvPr/>
        </p:nvSpPr>
        <p:spPr>
          <a:xfrm>
            <a:off x="2919368" y="142774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92D050"/>
                </a:solidFill>
              </a:rPr>
              <a:t>좌표를 저장</a:t>
            </a:r>
          </a:p>
        </p:txBody>
      </p:sp>
    </p:spTree>
    <p:extLst>
      <p:ext uri="{BB962C8B-B14F-4D97-AF65-F5344CB8AC3E}">
        <p14:creationId xmlns:p14="http://schemas.microsoft.com/office/powerpoint/2010/main" val="78792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User.h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User.c</a:t>
            </a:r>
            <a:endParaRPr lang="ko-KR" altLang="en-US" sz="5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A6C7D-3DAD-422A-A903-26B67A46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헤더에 담긴 내용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원형연결리스트를 사용한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이중연결리스트를 사용한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olddirection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존재 이유와 기능</a:t>
            </a:r>
          </a:p>
        </p:txBody>
      </p:sp>
    </p:spTree>
    <p:extLst>
      <p:ext uri="{BB962C8B-B14F-4D97-AF65-F5344CB8AC3E}">
        <p14:creationId xmlns:p14="http://schemas.microsoft.com/office/powerpoint/2010/main" val="42785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User.h</a:t>
            </a:r>
            <a:r>
              <a:rPr lang="en-US" altLang="ko-KR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B38C7432-1EB3-4D86-8765-88248A689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1561839"/>
            <a:ext cx="5888058" cy="440582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D6179F-92BE-4DCB-97FE-39AC057FCA74}"/>
              </a:ext>
            </a:extLst>
          </p:cNvPr>
          <p:cNvSpPr txBox="1"/>
          <p:nvPr/>
        </p:nvSpPr>
        <p:spPr>
          <a:xfrm>
            <a:off x="4798803" y="3537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함수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B5D53-523F-4BB5-B96B-A9D6751C779D}"/>
              </a:ext>
            </a:extLst>
          </p:cNvPr>
          <p:cNvSpPr txBox="1"/>
          <p:nvPr/>
        </p:nvSpPr>
        <p:spPr>
          <a:xfrm>
            <a:off x="4914219" y="43125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800616-2765-4510-842C-47B4E497C6C8}"/>
              </a:ext>
            </a:extLst>
          </p:cNvPr>
          <p:cNvSpPr txBox="1"/>
          <p:nvPr/>
        </p:nvSpPr>
        <p:spPr>
          <a:xfrm>
            <a:off x="913795" y="55411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먹이를 먹는 함수</a:t>
            </a:r>
          </a:p>
        </p:txBody>
      </p:sp>
    </p:spTree>
    <p:extLst>
      <p:ext uri="{BB962C8B-B14F-4D97-AF65-F5344CB8AC3E}">
        <p14:creationId xmlns:p14="http://schemas.microsoft.com/office/powerpoint/2010/main" val="240607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1EF3-076D-461E-A772-D88122B4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60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뱀게임의 주요한 동작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0EC31F-C77F-4AA9-83D0-ED65D51E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395663"/>
            <a:ext cx="10796942" cy="4852737"/>
          </a:xfr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1CBA0FFE-C475-4294-97AA-3E3DF0C98D48}"/>
              </a:ext>
            </a:extLst>
          </p:cNvPr>
          <p:cNvSpPr/>
          <p:nvPr/>
        </p:nvSpPr>
        <p:spPr>
          <a:xfrm>
            <a:off x="2642533" y="1427421"/>
            <a:ext cx="2055302" cy="612648"/>
          </a:xfrm>
          <a:prstGeom prst="wedgeRoundRectCallout">
            <a:avLst>
              <a:gd name="adj1" fmla="val -42045"/>
              <a:gd name="adj2" fmla="val 857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먹이를 먹을 때의  삽입연산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8880A8D-77D1-44A3-89AC-43B90360F981}"/>
              </a:ext>
            </a:extLst>
          </p:cNvPr>
          <p:cNvSpPr/>
          <p:nvPr/>
        </p:nvSpPr>
        <p:spPr>
          <a:xfrm>
            <a:off x="6753138" y="4941116"/>
            <a:ext cx="1468074" cy="319886"/>
          </a:xfrm>
          <a:prstGeom prst="wedgeRoundRectCallout">
            <a:avLst>
              <a:gd name="adj1" fmla="val 47723"/>
              <a:gd name="adj2" fmla="val -172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이동연산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7F075C1D-1E8C-4230-B618-638ECF981443}"/>
              </a:ext>
            </a:extLst>
          </p:cNvPr>
          <p:cNvSpPr/>
          <p:nvPr/>
        </p:nvSpPr>
        <p:spPr>
          <a:xfrm>
            <a:off x="6322914" y="2684476"/>
            <a:ext cx="1782660" cy="612648"/>
          </a:xfrm>
          <a:prstGeom prst="wedgeRoundRectCallout">
            <a:avLst>
              <a:gd name="adj1" fmla="val -32988"/>
              <a:gd name="adj2" fmla="val 89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몸에 부딪히는 충돌연산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53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824</Words>
  <Application>Microsoft Office PowerPoint</Application>
  <PresentationFormat>와이드스크린</PresentationFormat>
  <Paragraphs>145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Bookman Old Style</vt:lpstr>
      <vt:lpstr>Franklin Gothic Book</vt:lpstr>
      <vt:lpstr>Wingdings 2</vt:lpstr>
      <vt:lpstr>SlateVTI</vt:lpstr>
      <vt:lpstr>기말고사 프로젝트 - 뱀게임 -</vt:lpstr>
      <vt:lpstr>목차</vt:lpstr>
      <vt:lpstr>게임소개 - 뱀게임</vt:lpstr>
      <vt:lpstr>Public_data.h와 Public_data.c</vt:lpstr>
      <vt:lpstr>Public_data.h와 Public_data.c</vt:lpstr>
      <vt:lpstr>Public_data.h와 Public_data.c</vt:lpstr>
      <vt:lpstr>User.h와 User.c</vt:lpstr>
      <vt:lpstr>User.h 헤더</vt:lpstr>
      <vt:lpstr>뱀게임의 주요한 동작</vt:lpstr>
      <vt:lpstr>원형 연결리스트를 사용한 이유</vt:lpstr>
      <vt:lpstr>원형 연결리스트를 사용한 이유</vt:lpstr>
      <vt:lpstr>원형 연결리스트를 사용한 이유</vt:lpstr>
      <vt:lpstr>원형 연결리스트를 사용한 이유</vt:lpstr>
      <vt:lpstr>이중 연결리스트를 사용한 이유</vt:lpstr>
      <vt:lpstr>Olddirection의 존재 이유와 기능</vt:lpstr>
      <vt:lpstr>Olddirection의 존재 이유와 기능</vt:lpstr>
      <vt:lpstr>Feed.h와 Feed.c</vt:lpstr>
      <vt:lpstr>Replay.h와 Replay.c</vt:lpstr>
      <vt:lpstr>플레이와 리플레이의 동작 비교</vt:lpstr>
      <vt:lpstr>플레이와 리플레이의 동작 비교</vt:lpstr>
      <vt:lpstr>플레이와 리플레이의 동작 비교</vt:lpstr>
      <vt:lpstr>플레이와 리플레이의 동작 비교</vt:lpstr>
      <vt:lpstr>플레이와 리플레이의 동작 전체코드</vt:lpstr>
      <vt:lpstr>원형연결리스트로 구현한 이유</vt:lpstr>
      <vt:lpstr>마지막 페이지입니다.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기말고사 프로젝트 - 뱀게임 -</dc:title>
  <dc:creator>조 윤혁</dc:creator>
  <cp:lastModifiedBy>조 윤혁</cp:lastModifiedBy>
  <cp:revision>184</cp:revision>
  <dcterms:created xsi:type="dcterms:W3CDTF">2020-06-12T12:10:52Z</dcterms:created>
  <dcterms:modified xsi:type="dcterms:W3CDTF">2020-06-13T14:38:43Z</dcterms:modified>
</cp:coreProperties>
</file>