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5392"/>
    <a:srgbClr val="F99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94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0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728DB-33AB-4D11-A13A-FC83E1AFF397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08296-BF7E-441C-8727-A56FDC21B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59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8467-8175-FF0B-F0C9-3A368A2D9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11A95-4847-E8E8-8EE9-B06D8D663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FA02F-7E07-127F-7CCC-FA75DC622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A736-642B-4D3C-A32F-3C53F64FB566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AF855-C64F-C04D-388A-50D7DFD9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5306A-376A-AAA3-4B3E-FD59454B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1C8B-05CF-4BCF-8C0A-80B76D85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57D2-D102-4030-4A68-C071D9F01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0F5860-5137-7CE5-B90A-564125F8C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8F752-D1F6-182E-0F33-91F24FA1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A736-642B-4D3C-A32F-3C53F64FB566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7CE3A-321F-F492-611E-E00340FFB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090FC-2C68-1FE6-9D1D-846F6D009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1C8B-05CF-4BCF-8C0A-80B76D85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5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EB7A30-06E3-F6F9-D690-E74EA97A2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E73BC-C03E-485F-2393-EA03FC5DE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713B3-C496-1839-6728-462D22BD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A736-642B-4D3C-A32F-3C53F64FB566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5CE34-2AD1-DA22-0A22-8D11FCA5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58CB5-BD00-8B10-B314-D9C42C43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1C8B-05CF-4BCF-8C0A-80B76D85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2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B2BAF-9291-90FC-34E2-75C3B547B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A0E6-CE7D-DEE0-BD39-E0FD4F4EE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90201-5B37-874D-421D-78682A2D0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A736-642B-4D3C-A32F-3C53F64FB566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77C83-0D7F-464D-FE26-DA3C7E06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4BDC8-4CF8-D391-E4D4-2A6E07789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1C8B-05CF-4BCF-8C0A-80B76D85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3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C5D1-946E-E798-ADBA-44137A90D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0502F-3447-241F-EBC9-A5AAB470B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96B16-EE54-37A8-7FA4-CDE4E7ED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A736-642B-4D3C-A32F-3C53F64FB566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126E5-680E-0FC7-4B46-2794F56F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9DA37-B6FF-7562-A766-450C053D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1C8B-05CF-4BCF-8C0A-80B76D85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8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CB47-C72E-AAAA-5E43-E28D8CA2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0DB26-1BD0-9B23-8DE9-6296F661B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E558F-8FB7-0296-EDF1-D70CAF747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68607-D95E-99EE-282A-BCBDD2AE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A736-642B-4D3C-A32F-3C53F64FB566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DD421-3DED-26A0-0B0E-92CC3D6D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FF4C7-B17C-BB3A-E964-4B5644BFA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1C8B-05CF-4BCF-8C0A-80B76D85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4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2F48-E74D-F07E-49B4-E23C1ECEC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4D819-C3C3-FB08-98EC-4C4354295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E9283-EC03-0F8E-7531-45F406ACE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E550E7-687D-FCF1-3FFF-D882FD0E5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4D48E-70D4-2F21-8C28-F0D6E7E75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482D18-E361-E5C7-0FF4-4FFD0C63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A736-642B-4D3C-A32F-3C53F64FB566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21B28-6F2C-7BC1-0254-5AC9AF52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7BBF3-29F8-372F-E809-C868F6D10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1C8B-05CF-4BCF-8C0A-80B76D85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6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A364D-23FF-3D4E-CF5D-69E926D5F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A8390-9B9F-1BB0-C4FB-652A8292A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A736-642B-4D3C-A32F-3C53F64FB566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3D42D-7A80-6345-6BEB-29410FE86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2C039-E0B3-3EDD-0705-D319E337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1C8B-05CF-4BCF-8C0A-80B76D85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7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98AF58-EFD8-3B3B-5609-7B881DD29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A736-642B-4D3C-A32F-3C53F64FB566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54ED95-5796-F15D-C7E6-EEF81EDFD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DFD13-7963-9645-440A-6C0B5B9A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1C8B-05CF-4BCF-8C0A-80B76D85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1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8D0A4-6AC8-CFAF-E1DA-9FEF1B408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1A5E2-16EF-0EC1-E12F-1636CEDE5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FC48B-21AD-3C80-BB36-08CCD51A9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C101C-935A-2657-6D81-1E4CC3526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A736-642B-4D3C-A32F-3C53F64FB566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FC13E-A3A4-E351-C21F-E6C58799E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25219-EE1B-2553-F468-72A2A373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1C8B-05CF-4BCF-8C0A-80B76D85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2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BC917-A0FF-781C-10B5-523012E78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7729E6-A5AD-7DE5-191C-F6AC5AB6D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F9890-0FD5-14CF-9328-78E238161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78565-5F3A-ED80-98E6-AEC2C59F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A736-642B-4D3C-A32F-3C53F64FB566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48938-964B-361C-9B79-290DFD36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88E70-18C4-FB21-5AF9-6B66B656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1C8B-05CF-4BCF-8C0A-80B76D85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6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03452-C532-0ACE-E693-BCE8F2A18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DD551-A706-FD73-AE59-04F8982DD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68087-346B-40BA-5915-00CEF02E4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CA736-642B-4D3C-A32F-3C53F64FB566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D14FE-1136-4B91-72A2-7ACEAB46B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2FA5A-E3AC-9E2D-61C4-436C13D6A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E1C8B-05CF-4BCF-8C0A-80B76D85D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1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F012CA-1EF5-75B9-F89E-5F0DDE6A5E1F}"/>
              </a:ext>
            </a:extLst>
          </p:cNvPr>
          <p:cNvSpPr txBox="1"/>
          <p:nvPr/>
        </p:nvSpPr>
        <p:spPr>
          <a:xfrm>
            <a:off x="213362" y="168812"/>
            <a:ext cx="11922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MOHAMMED ARIF -20W91A1226- MOHAMMED ARIF- 20W91A1226-MOHAMMED ARIF-20W91A1226 -MOHAMMED ARIF-MOHAMMED ARIF- 20W91A1226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6F2B70-4222-BC25-2D0A-5D962B6DAD88}"/>
              </a:ext>
            </a:extLst>
          </p:cNvPr>
          <p:cNvSpPr txBox="1"/>
          <p:nvPr/>
        </p:nvSpPr>
        <p:spPr>
          <a:xfrm>
            <a:off x="22386" y="168812"/>
            <a:ext cx="400110" cy="652037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400" dirty="0"/>
              <a:t>MOHAMMED ARIF-20W91A1226-MOHAMMED ARIF-20W91A1226-MOHAMMED ARIF-2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8BDCB-F63F-D592-7DBA-E460A1E2214E}"/>
              </a:ext>
            </a:extLst>
          </p:cNvPr>
          <p:cNvSpPr txBox="1"/>
          <p:nvPr/>
        </p:nvSpPr>
        <p:spPr>
          <a:xfrm>
            <a:off x="213363" y="6440868"/>
            <a:ext cx="11922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MOHAMMED ARIF- 20W91A1226- MOHAMMED ARIF-20W91A1226- MOHAMMED ARIF-20W91A1226- MOHAMMED ARIF-MOHAMMED ARIF -20W91A1226</a:t>
            </a:r>
          </a:p>
          <a:p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61DCA-2983-B9FC-8C52-25C6D80ABBB2}"/>
              </a:ext>
            </a:extLst>
          </p:cNvPr>
          <p:cNvSpPr txBox="1"/>
          <p:nvPr/>
        </p:nvSpPr>
        <p:spPr>
          <a:xfrm>
            <a:off x="11578528" y="225084"/>
            <a:ext cx="400110" cy="6520376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sz="1400" dirty="0"/>
              <a:t>MOHAMMED ARIF-20W91A1226-MOHAMMED ARIF-20W91A1226-MOHAMMED ARIF-2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469AEA-4619-E3CA-4698-45441851C0E0}"/>
              </a:ext>
            </a:extLst>
          </p:cNvPr>
          <p:cNvSpPr txBox="1"/>
          <p:nvPr/>
        </p:nvSpPr>
        <p:spPr>
          <a:xfrm>
            <a:off x="492835" y="874455"/>
            <a:ext cx="24158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Is all the fuss actually </a:t>
            </a:r>
            <a:r>
              <a:rPr lang="en-US" sz="3200" dirty="0">
                <a:solidFill>
                  <a:srgbClr val="FF0000"/>
                </a:solidFill>
              </a:rPr>
              <a:t>anticlimactic</a:t>
            </a:r>
            <a:r>
              <a:rPr lang="en-US" sz="3200" dirty="0">
                <a:solidFill>
                  <a:srgbClr val="7030A0"/>
                </a:solidFill>
              </a:rPr>
              <a:t> or just </a:t>
            </a:r>
            <a:r>
              <a:rPr lang="en-US" sz="3200" dirty="0">
                <a:solidFill>
                  <a:srgbClr val="FF0000"/>
                </a:solidFill>
              </a:rPr>
              <a:t>dramatic?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3E1152-354C-F357-B7B3-D68EF9CD22A1}"/>
              </a:ext>
            </a:extLst>
          </p:cNvPr>
          <p:cNvSpPr/>
          <p:nvPr/>
        </p:nvSpPr>
        <p:spPr>
          <a:xfrm>
            <a:off x="7357403" y="5257134"/>
            <a:ext cx="4291465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6 </a:t>
            </a:r>
            <a:r>
              <a:rPr lang="en-US" sz="2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yrs</a:t>
            </a:r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238 </a:t>
            </a:r>
            <a:r>
              <a:rPr lang="en-U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 and counting</a:t>
            </a:r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FA883-F5F2-5FC8-1987-5667EF96C3BF}"/>
              </a:ext>
            </a:extLst>
          </p:cNvPr>
          <p:cNvSpPr txBox="1"/>
          <p:nvPr/>
        </p:nvSpPr>
        <p:spPr>
          <a:xfrm>
            <a:off x="7646962" y="3747646"/>
            <a:ext cx="38811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ever-convenient air conditioners on our walls cools up our rooms for a brief time but in turn </a:t>
            </a:r>
            <a:r>
              <a:rPr lang="en-US" sz="2000" dirty="0">
                <a:solidFill>
                  <a:srgbClr val="FF0000"/>
                </a:solidFill>
              </a:rPr>
              <a:t>harms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warms</a:t>
            </a:r>
            <a:r>
              <a:rPr lang="en-US" sz="2000" dirty="0"/>
              <a:t>  the earth.</a:t>
            </a:r>
          </a:p>
        </p:txBody>
      </p:sp>
      <p:pic>
        <p:nvPicPr>
          <p:cNvPr id="1026" name="Picture 2" descr="Climate change resources for schools | WWF">
            <a:extLst>
              <a:ext uri="{FF2B5EF4-FFF2-40B4-BE49-F238E27FC236}">
                <a16:creationId xmlns:a16="http://schemas.microsoft.com/office/drawing/2014/main" id="{8C6B7430-8411-8A55-5D0B-E44093CB8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94" y="3429000"/>
            <a:ext cx="3132992" cy="286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8FEF1F-3DC9-7924-44F3-F296967CA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759" y="473118"/>
            <a:ext cx="4895688" cy="1187205"/>
          </a:xfrm>
          <a:prstGeom prst="rect">
            <a:avLst/>
          </a:prstGeom>
        </p:spPr>
      </p:pic>
      <p:pic>
        <p:nvPicPr>
          <p:cNvPr id="1028" name="Picture 4" descr="COP27: Climate change threatening global health - report - BBC News">
            <a:extLst>
              <a:ext uri="{FF2B5EF4-FFF2-40B4-BE49-F238E27FC236}">
                <a16:creationId xmlns:a16="http://schemas.microsoft.com/office/drawing/2014/main" id="{5AC2589F-878F-85D4-CFF4-0CBAC778E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571" y="1469643"/>
            <a:ext cx="3897923" cy="219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ientists urge preparation for catastrophic climate change – WSU Insider">
            <a:extLst>
              <a:ext uri="{FF2B5EF4-FFF2-40B4-BE49-F238E27FC236}">
                <a16:creationId xmlns:a16="http://schemas.microsoft.com/office/drawing/2014/main" id="{9F2F386F-C7B6-5DBF-8BF2-3B98B30F9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397" y="2207240"/>
            <a:ext cx="3873926" cy="255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FC41CCD-18EE-8BA9-4E6A-2DA72890C8F2}"/>
              </a:ext>
            </a:extLst>
          </p:cNvPr>
          <p:cNvSpPr txBox="1"/>
          <p:nvPr/>
        </p:nvSpPr>
        <p:spPr>
          <a:xfrm>
            <a:off x="3837079" y="4980135"/>
            <a:ext cx="367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F5392"/>
                </a:solidFill>
                <a:effectLst/>
                <a:latin typeface="Merriweather Sans Regular"/>
              </a:rPr>
              <a:t> “The next step for change is just around the corner”</a:t>
            </a:r>
          </a:p>
          <a:p>
            <a:r>
              <a:rPr lang="en-US" b="0" i="0" dirty="0">
                <a:solidFill>
                  <a:srgbClr val="DF5392"/>
                </a:solidFill>
                <a:effectLst/>
                <a:latin typeface="Merriweather Sans Regular"/>
              </a:rPr>
              <a:t>-Simon </a:t>
            </a:r>
            <a:r>
              <a:rPr lang="en-US" b="0" i="0" dirty="0" err="1">
                <a:solidFill>
                  <a:srgbClr val="DF5392"/>
                </a:solidFill>
                <a:effectLst/>
                <a:latin typeface="Merriweather Sans Regular"/>
              </a:rPr>
              <a:t>Stiell</a:t>
            </a:r>
            <a:r>
              <a:rPr lang="en-US" b="0" i="0" dirty="0">
                <a:solidFill>
                  <a:srgbClr val="DF5392"/>
                </a:solidFill>
                <a:effectLst/>
                <a:latin typeface="Merriweather Sans Regular"/>
              </a:rPr>
              <a:t>, UN climate Change Executive Secretary at COP27.</a:t>
            </a:r>
            <a:endParaRPr lang="en-US" dirty="0">
              <a:solidFill>
                <a:srgbClr val="DF53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252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99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Merriweather Sans Regular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mujahid zahid</dc:creator>
  <cp:lastModifiedBy>mujahid zahid</cp:lastModifiedBy>
  <cp:revision>2</cp:revision>
  <dcterms:created xsi:type="dcterms:W3CDTF">2022-11-25T12:46:40Z</dcterms:created>
  <dcterms:modified xsi:type="dcterms:W3CDTF">2022-11-25T16:28:53Z</dcterms:modified>
</cp:coreProperties>
</file>