
<file path=[Content_Types].xml><?xml version="1.0" encoding="utf-8"?>
<Types xmlns="http://schemas.openxmlformats.org/package/2006/content-types">
  <Override PartName="/_rels/.rels" ContentType="application/vnd.openxmlformats-package.relationships+xml"/>
  <Override PartName="/ppt/notesSlides/_rels/notesSlide3.xml.rels" ContentType="application/vnd.openxmlformats-package.relationships+xml"/>
  <Override PartName="/ppt/notesSlides/notesSlide3.xml" ContentType="application/vnd.openxmlformats-officedocument.presentationml.notesSlide+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slide22.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_rels/presentation.xml.rels" ContentType="application/vnd.openxmlformats-package.relationships+xml"/>
  <Override PartName="/ppt/media/image34.png" ContentType="image/png"/>
  <Override PartName="/ppt/media/image33.png" ContentType="image/png"/>
  <Override PartName="/ppt/media/image32.png" ContentType="image/png"/>
  <Override PartName="/ppt/media/image31.png" ContentType="image/png"/>
  <Override PartName="/ppt/media/image30.png" ContentType="image/png"/>
  <Override PartName="/ppt/media/image29.png" ContentType="image/png"/>
  <Override PartName="/ppt/media/image28.png" ContentType="image/png"/>
  <Override PartName="/ppt/media/image27.png" ContentType="image/png"/>
  <Override PartName="/ppt/media/image26.png" ContentType="image/png"/>
  <Override PartName="/ppt/media/image25.png" ContentType="image/png"/>
  <Override PartName="/ppt/media/image24.png" ContentType="image/png"/>
  <Override PartName="/ppt/media/image23.png" ContentType="image/png"/>
  <Override PartName="/ppt/media/image8.png" ContentType="image/png"/>
  <Override PartName="/ppt/media/image35.png" ContentType="image/png"/>
  <Override PartName="/ppt/media/image9.jpeg" ContentType="image/jpeg"/>
  <Override PartName="/ppt/media/image6.png" ContentType="image/png"/>
  <Override PartName="/ppt/media/image1.png" ContentType="image/png"/>
  <Override PartName="/ppt/media/image2.png" ContentType="image/png"/>
  <Override PartName="/ppt/media/image7.png" ContentType="image/png"/>
  <Override PartName="/ppt/media/image22.png" ContentType="image/png"/>
  <Override PartName="/ppt/media/image3.png" ContentType="image/png"/>
  <Override PartName="/ppt/media/image4.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21.jpeg" ContentType="image/jpeg"/>
  <Override PartName="/ppt/media/image17.png" ContentType="image/png"/>
  <Override PartName="/ppt/media/image18.png" ContentType="image/png"/>
  <Override PartName="/ppt/media/image10.gif" ContentType="image/gif"/>
  <Override PartName="/ppt/media/image19.png" ContentType="image/png"/>
  <Override PartName="/ppt/media/image5.png" ContentType="image/png"/>
  <Override PartName="/ppt/media/image20.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5.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21.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7.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1.xml.rels" ContentType="application/vnd.openxmlformats-package.relationships+xml"/>
  <Override PartName="/ppt/slideLayouts/_rels/slideLayout7.xml.rels" ContentType="application/vnd.openxmlformats-package.relationships+xml"/>
  <Override PartName="/ppt/slideLayouts/_rels/slideLayout42.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43.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17.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4.xml.rels" ContentType="application/vnd.openxmlformats-package.relationships+xml"/>
  <Override PartName="/ppt/slideLayouts/_rels/slideLayout45.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6.xml.rels" ContentType="application/vnd.openxmlformats-package.relationships+xml"/>
  <Override PartName="/ppt/slideLayouts/slideLayout22.xml" ContentType="application/vnd.openxmlformats-officedocument.presentationml.slideLayout+xml"/>
  <Override PartName="/ppt/slideLayouts/slideLayout16.xml" ContentType="application/vnd.openxmlformats-officedocument.presentationml.slideLayout+xml"/>
  <Override PartName="/ppt/slideLayouts/slideLayout48.xml" ContentType="application/vnd.openxmlformats-officedocument.presentationml.slideLayout+xml"/>
  <Override PartName="/ppt/slideLayouts/slideLayout7.xml" ContentType="application/vnd.openxmlformats-officedocument.presentationml.slideLayout+xml"/>
  <Override PartName="/ppt/slideLayouts/slideLayout15.xml" ContentType="application/vnd.openxmlformats-officedocument.presentationml.slideLayout+xml"/>
  <Override PartName="/ppt/slideLayouts/slideLayout47.xml" ContentType="application/vnd.openxmlformats-officedocument.presentationml.slideLayout+xml"/>
  <Override PartName="/ppt/slideLayouts/slideLayout6.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type="body"/>
          </p:nvPr>
        </p:nvSpPr>
        <p:spPr>
          <a:xfrm>
            <a:off x="756000" y="5078520"/>
            <a:ext cx="6047640" cy="481104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notes format</a:t>
            </a:r>
            <a:endParaRPr b="0" lang="en-US" sz="2000" spc="-1" strike="noStrike">
              <a:solidFill>
                <a:srgbClr val="000000"/>
              </a:solidFill>
              <a:uFill>
                <a:solidFill>
                  <a:srgbClr val="ffffff"/>
                </a:solidFill>
              </a:uFill>
              <a:latin typeface="Arial"/>
            </a:endParaRPr>
          </a:p>
        </p:txBody>
      </p:sp>
      <p:sp>
        <p:nvSpPr>
          <p:cNvPr id="197" name="PlaceHolder 2"/>
          <p:cNvSpPr>
            <a:spLocks noGrp="1"/>
          </p:cNvSpPr>
          <p:nvPr>
            <p:ph type="hdr"/>
          </p:nvPr>
        </p:nvSpPr>
        <p:spPr>
          <a:xfrm>
            <a:off x="0" y="0"/>
            <a:ext cx="3280680" cy="534240"/>
          </a:xfrm>
          <a:prstGeom prst="rect">
            <a:avLst/>
          </a:prstGeom>
        </p:spPr>
        <p:txBody>
          <a:bodyPr lIns="0" rIns="0" tIns="0" bIns="0"/>
          <a:p>
            <a:r>
              <a:rPr b="0" lang="en-US" sz="1400" spc="-1" strike="noStrike">
                <a:solidFill>
                  <a:srgbClr val="000000"/>
                </a:solidFill>
                <a:uFill>
                  <a:solidFill>
                    <a:srgbClr val="ffffff"/>
                  </a:solidFill>
                </a:uFill>
                <a:latin typeface="Times New Roman"/>
              </a:rPr>
              <a:t>&lt;header&gt;</a:t>
            </a:r>
            <a:endParaRPr b="0" lang="en-US" sz="1400" spc="-1" strike="noStrike">
              <a:solidFill>
                <a:srgbClr val="000000"/>
              </a:solidFill>
              <a:uFill>
                <a:solidFill>
                  <a:srgbClr val="ffffff"/>
                </a:solidFill>
              </a:uFill>
              <a:latin typeface="Times New Roman"/>
            </a:endParaRPr>
          </a:p>
        </p:txBody>
      </p:sp>
      <p:sp>
        <p:nvSpPr>
          <p:cNvPr id="198" name="PlaceHolder 3"/>
          <p:cNvSpPr>
            <a:spLocks noGrp="1"/>
          </p:cNvSpPr>
          <p:nvPr>
            <p:ph type="dt"/>
          </p:nvPr>
        </p:nvSpPr>
        <p:spPr>
          <a:xfrm>
            <a:off x="4278960" y="0"/>
            <a:ext cx="3280680" cy="53424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&lt;date/time&gt;</a:t>
            </a:r>
            <a:endParaRPr b="0" lang="en-US" sz="1400" spc="-1" strike="noStrike">
              <a:solidFill>
                <a:srgbClr val="000000"/>
              </a:solidFill>
              <a:uFill>
                <a:solidFill>
                  <a:srgbClr val="ffffff"/>
                </a:solidFill>
              </a:uFill>
              <a:latin typeface="Times New Roman"/>
            </a:endParaRPr>
          </a:p>
        </p:txBody>
      </p:sp>
      <p:sp>
        <p:nvSpPr>
          <p:cNvPr id="199" name="PlaceHolder 4"/>
          <p:cNvSpPr>
            <a:spLocks noGrp="1"/>
          </p:cNvSpPr>
          <p:nvPr>
            <p:ph type="ftr"/>
          </p:nvPr>
        </p:nvSpPr>
        <p:spPr>
          <a:xfrm>
            <a:off x="0" y="10157400"/>
            <a:ext cx="3280680" cy="53424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&lt;footer&gt;</a:t>
            </a:r>
            <a:endParaRPr b="0" lang="en-US" sz="1400" spc="-1" strike="noStrike">
              <a:solidFill>
                <a:srgbClr val="000000"/>
              </a:solidFill>
              <a:uFill>
                <a:solidFill>
                  <a:srgbClr val="ffffff"/>
                </a:solidFill>
              </a:uFill>
              <a:latin typeface="Times New Roman"/>
            </a:endParaRPr>
          </a:p>
        </p:txBody>
      </p:sp>
      <p:sp>
        <p:nvSpPr>
          <p:cNvPr id="200" name="PlaceHolder 5"/>
          <p:cNvSpPr>
            <a:spLocks noGrp="1"/>
          </p:cNvSpPr>
          <p:nvPr>
            <p:ph type="sldNum"/>
          </p:nvPr>
        </p:nvSpPr>
        <p:spPr>
          <a:xfrm>
            <a:off x="4278960" y="10157400"/>
            <a:ext cx="3280680" cy="534240"/>
          </a:xfrm>
          <a:prstGeom prst="rect">
            <a:avLst/>
          </a:prstGeom>
        </p:spPr>
        <p:txBody>
          <a:bodyPr lIns="0" rIns="0" tIns="0" bIns="0" anchor="b"/>
          <a:p>
            <a:pPr algn="r"/>
            <a:fld id="{2B11F447-C5B3-4D16-A62B-895DE8DFF79E}"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PlaceHolder 1"/>
          <p:cNvSpPr>
            <a:spLocks noGrp="1"/>
          </p:cNvSpPr>
          <p:nvPr>
            <p:ph type="body"/>
          </p:nvPr>
        </p:nvSpPr>
        <p:spPr>
          <a:xfrm>
            <a:off x="685800" y="4343400"/>
            <a:ext cx="5486040" cy="411444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271" name="TextShape 2"/>
          <p:cNvSpPr txBox="1"/>
          <p:nvPr/>
        </p:nvSpPr>
        <p:spPr>
          <a:xfrm>
            <a:off x="3884760" y="8685360"/>
            <a:ext cx="2971440" cy="456840"/>
          </a:xfrm>
          <a:prstGeom prst="rect">
            <a:avLst/>
          </a:prstGeom>
          <a:noFill/>
          <a:ln>
            <a:noFill/>
          </a:ln>
        </p:spPr>
        <p:txBody>
          <a:bodyPr anchor="b"/>
          <a:p>
            <a:pPr algn="r">
              <a:lnSpc>
                <a:spcPct val="100000"/>
              </a:lnSpc>
            </a:pPr>
            <a:fld id="{61FBD293-D6E2-4681-974E-93CE58C5EB57}"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7467120" cy="1142640"/>
          </a:xfrm>
          <a:prstGeom prst="rect">
            <a:avLst/>
          </a:prstGeom>
        </p:spPr>
        <p:txBody>
          <a:bodyPr lIns="0" rIns="0" tIns="0" bIns="0" anchor="ctr"/>
          <a:p>
            <a:endParaRPr b="0" lang="ru-RU" sz="1800" spc="-1" strike="noStrike">
              <a:solidFill>
                <a:srgbClr val="000000"/>
              </a:solidFill>
              <a:uFill>
                <a:solidFill>
                  <a:srgbClr val="ffffff"/>
                </a:solidFill>
              </a:uFill>
              <a:latin typeface="Century Schoolbook"/>
            </a:endParaRPr>
          </a:p>
        </p:txBody>
      </p:sp>
      <p:sp>
        <p:nvSpPr>
          <p:cNvPr id="49" name="PlaceHolder 2"/>
          <p:cNvSpPr>
            <a:spLocks noGrp="1"/>
          </p:cNvSpPr>
          <p:nvPr>
            <p:ph type="body"/>
          </p:nvPr>
        </p:nvSpPr>
        <p:spPr>
          <a:xfrm>
            <a:off x="457200" y="1604520"/>
            <a:ext cx="8229240" cy="1896840"/>
          </a:xfrm>
          <a:prstGeom prst="rect">
            <a:avLst/>
          </a:prstGeom>
        </p:spPr>
        <p:txBody>
          <a:bodyPr lIns="0" rIns="0" tIns="0" bIns="0"/>
          <a:p>
            <a:endParaRPr b="0" lang="ru-RU" sz="2400" spc="-1" strike="noStrike">
              <a:solidFill>
                <a:srgbClr val="000000"/>
              </a:solidFill>
              <a:uFill>
                <a:solidFill>
                  <a:srgbClr val="ffffff"/>
                </a:solidFill>
              </a:uFill>
              <a:latin typeface="Century Schoolbook"/>
            </a:endParaRPr>
          </a:p>
        </p:txBody>
      </p:sp>
      <p:sp>
        <p:nvSpPr>
          <p:cNvPr id="50" name="PlaceHolder 3"/>
          <p:cNvSpPr>
            <a:spLocks noGrp="1"/>
          </p:cNvSpPr>
          <p:nvPr>
            <p:ph type="body"/>
          </p:nvPr>
        </p:nvSpPr>
        <p:spPr>
          <a:xfrm>
            <a:off x="457200" y="3682080"/>
            <a:ext cx="8229240" cy="1896840"/>
          </a:xfrm>
          <a:prstGeom prst="rect">
            <a:avLst/>
          </a:prstGeom>
        </p:spPr>
        <p:txBody>
          <a:bodyPr lIns="0" rIns="0" tIns="0" bIns="0"/>
          <a:p>
            <a:endParaRPr b="0" lang="ru-RU" sz="2400" spc="-1" strike="noStrike">
              <a:solidFill>
                <a:srgbClr val="000000"/>
              </a:solidFill>
              <a:uFill>
                <a:solidFill>
                  <a:srgbClr val="ffffff"/>
                </a:solidFill>
              </a:uFill>
              <a:latin typeface="Century Schoolbook"/>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4680"/>
            <a:ext cx="7467120" cy="1142640"/>
          </a:xfrm>
          <a:prstGeom prst="rect">
            <a:avLst/>
          </a:prstGeom>
        </p:spPr>
        <p:txBody>
          <a:bodyPr lIns="0" rIns="0" tIns="0" bIns="0" anchor="ctr"/>
          <a:p>
            <a:endParaRPr b="0" lang="ru-RU" sz="1800" spc="-1" strike="noStrike">
              <a:solidFill>
                <a:srgbClr val="000000"/>
              </a:solidFill>
              <a:uFill>
                <a:solidFill>
                  <a:srgbClr val="ffffff"/>
                </a:solidFill>
              </a:uFill>
              <a:latin typeface="Century Schoolbook"/>
            </a:endParaRPr>
          </a:p>
        </p:txBody>
      </p:sp>
      <p:sp>
        <p:nvSpPr>
          <p:cNvPr id="52" name="PlaceHolder 2"/>
          <p:cNvSpPr>
            <a:spLocks noGrp="1"/>
          </p:cNvSpPr>
          <p:nvPr>
            <p:ph type="body"/>
          </p:nvPr>
        </p:nvSpPr>
        <p:spPr>
          <a:xfrm>
            <a:off x="457200" y="1604520"/>
            <a:ext cx="4015800" cy="1896840"/>
          </a:xfrm>
          <a:prstGeom prst="rect">
            <a:avLst/>
          </a:prstGeom>
        </p:spPr>
        <p:txBody>
          <a:bodyPr lIns="0" rIns="0" tIns="0" bIns="0"/>
          <a:p>
            <a:endParaRPr b="0" lang="ru-RU" sz="2400" spc="-1" strike="noStrike">
              <a:solidFill>
                <a:srgbClr val="000000"/>
              </a:solidFill>
              <a:uFill>
                <a:solidFill>
                  <a:srgbClr val="ffffff"/>
                </a:solidFill>
              </a:uFill>
              <a:latin typeface="Century Schoolbook"/>
            </a:endParaRPr>
          </a:p>
        </p:txBody>
      </p:sp>
      <p:sp>
        <p:nvSpPr>
          <p:cNvPr id="53" name="PlaceHolder 3"/>
          <p:cNvSpPr>
            <a:spLocks noGrp="1"/>
          </p:cNvSpPr>
          <p:nvPr>
            <p:ph type="body"/>
          </p:nvPr>
        </p:nvSpPr>
        <p:spPr>
          <a:xfrm>
            <a:off x="4674240" y="1604520"/>
            <a:ext cx="4015800" cy="1896840"/>
          </a:xfrm>
          <a:prstGeom prst="rect">
            <a:avLst/>
          </a:prstGeom>
        </p:spPr>
        <p:txBody>
          <a:bodyPr lIns="0" rIns="0" tIns="0" bIns="0"/>
          <a:p>
            <a:endParaRPr b="0" lang="ru-RU" sz="2400" spc="-1" strike="noStrike">
              <a:solidFill>
                <a:srgbClr val="000000"/>
              </a:solidFill>
              <a:uFill>
                <a:solidFill>
                  <a:srgbClr val="ffffff"/>
                </a:solidFill>
              </a:uFill>
              <a:latin typeface="Century Schoolbook"/>
            </a:endParaRPr>
          </a:p>
        </p:txBody>
      </p:sp>
      <p:sp>
        <p:nvSpPr>
          <p:cNvPr id="54" name="PlaceHolder 4"/>
          <p:cNvSpPr>
            <a:spLocks noGrp="1"/>
          </p:cNvSpPr>
          <p:nvPr>
            <p:ph type="body"/>
          </p:nvPr>
        </p:nvSpPr>
        <p:spPr>
          <a:xfrm>
            <a:off x="4674240" y="3682080"/>
            <a:ext cx="4015800" cy="1896840"/>
          </a:xfrm>
          <a:prstGeom prst="rect">
            <a:avLst/>
          </a:prstGeom>
        </p:spPr>
        <p:txBody>
          <a:bodyPr lIns="0" rIns="0" tIns="0" bIns="0"/>
          <a:p>
            <a:endParaRPr b="0" lang="ru-RU" sz="2400" spc="-1" strike="noStrike">
              <a:solidFill>
                <a:srgbClr val="000000"/>
              </a:solidFill>
              <a:uFill>
                <a:solidFill>
                  <a:srgbClr val="ffffff"/>
                </a:solidFill>
              </a:uFill>
              <a:latin typeface="Century Schoolbook"/>
            </a:endParaRPr>
          </a:p>
        </p:txBody>
      </p:sp>
      <p:sp>
        <p:nvSpPr>
          <p:cNvPr id="55" name="PlaceHolder 5"/>
          <p:cNvSpPr>
            <a:spLocks noGrp="1"/>
          </p:cNvSpPr>
          <p:nvPr>
            <p:ph type="body"/>
          </p:nvPr>
        </p:nvSpPr>
        <p:spPr>
          <a:xfrm>
            <a:off x="457200" y="3682080"/>
            <a:ext cx="4015800" cy="1896840"/>
          </a:xfrm>
          <a:prstGeom prst="rect">
            <a:avLst/>
          </a:prstGeom>
        </p:spPr>
        <p:txBody>
          <a:bodyPr lIns="0" rIns="0" tIns="0" bIns="0"/>
          <a:p>
            <a:endParaRPr b="0" lang="ru-RU" sz="2400" spc="-1" strike="noStrike">
              <a:solidFill>
                <a:srgbClr val="000000"/>
              </a:solidFill>
              <a:uFill>
                <a:solidFill>
                  <a:srgbClr val="ffffff"/>
                </a:solidFill>
              </a:uFill>
              <a:latin typeface="Century Schoolbook"/>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4680"/>
            <a:ext cx="7467120" cy="1142640"/>
          </a:xfrm>
          <a:prstGeom prst="rect">
            <a:avLst/>
          </a:prstGeom>
        </p:spPr>
        <p:txBody>
          <a:bodyPr lIns="0" rIns="0" tIns="0" bIns="0" anchor="ctr"/>
          <a:p>
            <a:endParaRPr b="0" lang="ru-RU" sz="1800" spc="-1" strike="noStrike">
              <a:solidFill>
                <a:srgbClr val="000000"/>
              </a:solidFill>
              <a:uFill>
                <a:solidFill>
                  <a:srgbClr val="ffffff"/>
                </a:solidFill>
              </a:uFill>
              <a:latin typeface="Century Schoolbook"/>
            </a:endParaRPr>
          </a:p>
        </p:txBody>
      </p:sp>
      <p:sp>
        <p:nvSpPr>
          <p:cNvPr id="57" name="PlaceHolder 2"/>
          <p:cNvSpPr>
            <a:spLocks noGrp="1"/>
          </p:cNvSpPr>
          <p:nvPr>
            <p:ph type="body"/>
          </p:nvPr>
        </p:nvSpPr>
        <p:spPr>
          <a:xfrm>
            <a:off x="457200" y="1604520"/>
            <a:ext cx="8229240" cy="3977280"/>
          </a:xfrm>
          <a:prstGeom prst="rect">
            <a:avLst/>
          </a:prstGeom>
        </p:spPr>
        <p:txBody>
          <a:bodyPr lIns="0" rIns="0" tIns="0" bIns="0"/>
          <a:p>
            <a:endParaRPr b="0" lang="ru-RU" sz="2400" spc="-1" strike="noStrike">
              <a:solidFill>
                <a:srgbClr val="000000"/>
              </a:solidFill>
              <a:uFill>
                <a:solidFill>
                  <a:srgbClr val="ffffff"/>
                </a:solidFill>
              </a:uFill>
              <a:latin typeface="Century Schoolbook"/>
            </a:endParaRPr>
          </a:p>
        </p:txBody>
      </p:sp>
      <p:sp>
        <p:nvSpPr>
          <p:cNvPr id="58" name="PlaceHolder 3"/>
          <p:cNvSpPr>
            <a:spLocks noGrp="1"/>
          </p:cNvSpPr>
          <p:nvPr>
            <p:ph type="body"/>
          </p:nvPr>
        </p:nvSpPr>
        <p:spPr>
          <a:xfrm>
            <a:off x="457200" y="1604520"/>
            <a:ext cx="8229240" cy="3977280"/>
          </a:xfrm>
          <a:prstGeom prst="rect">
            <a:avLst/>
          </a:prstGeom>
        </p:spPr>
        <p:txBody>
          <a:bodyPr lIns="0" rIns="0" tIns="0" bIns="0"/>
          <a:p>
            <a:endParaRPr b="0" lang="ru-RU" sz="2400" spc="-1" strike="noStrike">
              <a:solidFill>
                <a:srgbClr val="000000"/>
              </a:solidFill>
              <a:uFill>
                <a:solidFill>
                  <a:srgbClr val="ffffff"/>
                </a:solidFill>
              </a:uFill>
              <a:latin typeface="Century Schoolbook"/>
            </a:endParaRPr>
          </a:p>
        </p:txBody>
      </p:sp>
      <p:pic>
        <p:nvPicPr>
          <p:cNvPr id="59" name="" descr=""/>
          <p:cNvPicPr/>
          <p:nvPr/>
        </p:nvPicPr>
        <p:blipFill>
          <a:blip r:embed="rId2"/>
          <a:stretch/>
        </p:blipFill>
        <p:spPr>
          <a:xfrm>
            <a:off x="2079000" y="1604520"/>
            <a:ext cx="4984920" cy="3977280"/>
          </a:xfrm>
          <a:prstGeom prst="rect">
            <a:avLst/>
          </a:prstGeom>
          <a:ln>
            <a:noFill/>
          </a:ln>
        </p:spPr>
      </p:pic>
      <p:pic>
        <p:nvPicPr>
          <p:cNvPr id="60" name="" descr=""/>
          <p:cNvPicPr/>
          <p:nvPr/>
        </p:nvPicPr>
        <p:blipFill>
          <a:blip r:embed="rId3"/>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4680"/>
            <a:ext cx="7467120" cy="1142640"/>
          </a:xfrm>
          <a:prstGeom prst="rect">
            <a:avLst/>
          </a:prstGeom>
        </p:spPr>
        <p:txBody>
          <a:bodyPr lIns="0" rIns="0" tIns="0" bIns="0" anchor="ctr"/>
          <a:p>
            <a:endParaRPr b="0" lang="ru-RU" sz="1800" spc="-1" strike="noStrike">
              <a:solidFill>
                <a:srgbClr val="000000"/>
              </a:solidFill>
              <a:uFill>
                <a:solidFill>
                  <a:srgbClr val="ffffff"/>
                </a:solidFill>
              </a:uFill>
              <a:latin typeface="Century Schoolbook"/>
            </a:endParaRPr>
          </a:p>
        </p:txBody>
      </p:sp>
      <p:sp>
        <p:nvSpPr>
          <p:cNvPr id="7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4680"/>
            <a:ext cx="7467120" cy="1142640"/>
          </a:xfrm>
          <a:prstGeom prst="rect">
            <a:avLst/>
          </a:prstGeom>
        </p:spPr>
        <p:txBody>
          <a:bodyPr lIns="0" rIns="0" tIns="0" bIns="0" anchor="ctr"/>
          <a:p>
            <a:endParaRPr b="0" lang="ru-RU" sz="1800" spc="-1" strike="noStrike">
              <a:solidFill>
                <a:srgbClr val="000000"/>
              </a:solidFill>
              <a:uFill>
                <a:solidFill>
                  <a:srgbClr val="ffffff"/>
                </a:solidFill>
              </a:uFill>
              <a:latin typeface="Century Schoolbook"/>
            </a:endParaRPr>
          </a:p>
        </p:txBody>
      </p:sp>
      <p:sp>
        <p:nvSpPr>
          <p:cNvPr id="75" name="PlaceHolder 2"/>
          <p:cNvSpPr>
            <a:spLocks noGrp="1"/>
          </p:cNvSpPr>
          <p:nvPr>
            <p:ph type="body"/>
          </p:nvPr>
        </p:nvSpPr>
        <p:spPr>
          <a:xfrm>
            <a:off x="457200" y="1604520"/>
            <a:ext cx="8229240" cy="3977280"/>
          </a:xfrm>
          <a:prstGeom prst="rect">
            <a:avLst/>
          </a:prstGeom>
        </p:spPr>
        <p:txBody>
          <a:bodyPr lIns="0" rIns="0" tIns="0" bIns="0"/>
          <a:p>
            <a:endParaRPr b="0" lang="ru-RU" sz="2400" spc="-1" strike="noStrike">
              <a:solidFill>
                <a:srgbClr val="000000"/>
              </a:solidFill>
              <a:uFill>
                <a:solidFill>
                  <a:srgbClr val="ffffff"/>
                </a:solidFill>
              </a:uFill>
              <a:latin typeface="Century Schoolbook"/>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4680"/>
            <a:ext cx="7467120" cy="1142640"/>
          </a:xfrm>
          <a:prstGeom prst="rect">
            <a:avLst/>
          </a:prstGeom>
        </p:spPr>
        <p:txBody>
          <a:bodyPr lIns="0" rIns="0" tIns="0" bIns="0" anchor="ctr"/>
          <a:p>
            <a:endParaRPr b="0" lang="ru-RU" sz="1800" spc="-1" strike="noStrike">
              <a:solidFill>
                <a:srgbClr val="000000"/>
              </a:solidFill>
              <a:uFill>
                <a:solidFill>
                  <a:srgbClr val="ffffff"/>
                </a:solidFill>
              </a:uFill>
              <a:latin typeface="Century Schoolbook"/>
            </a:endParaRPr>
          </a:p>
        </p:txBody>
      </p:sp>
      <p:sp>
        <p:nvSpPr>
          <p:cNvPr id="77" name="PlaceHolder 2"/>
          <p:cNvSpPr>
            <a:spLocks noGrp="1"/>
          </p:cNvSpPr>
          <p:nvPr>
            <p:ph type="body"/>
          </p:nvPr>
        </p:nvSpPr>
        <p:spPr>
          <a:xfrm>
            <a:off x="457200" y="1604520"/>
            <a:ext cx="4015800" cy="3977280"/>
          </a:xfrm>
          <a:prstGeom prst="rect">
            <a:avLst/>
          </a:prstGeom>
        </p:spPr>
        <p:txBody>
          <a:bodyPr lIns="0" rIns="0" tIns="0" bIns="0"/>
          <a:p>
            <a:endParaRPr b="0" lang="ru-RU" sz="2400" spc="-1" strike="noStrike">
              <a:solidFill>
                <a:srgbClr val="000000"/>
              </a:solidFill>
              <a:uFill>
                <a:solidFill>
                  <a:srgbClr val="ffffff"/>
                </a:solidFill>
              </a:uFill>
              <a:latin typeface="Century Schoolbook"/>
            </a:endParaRPr>
          </a:p>
        </p:txBody>
      </p:sp>
      <p:sp>
        <p:nvSpPr>
          <p:cNvPr id="78" name="PlaceHolder 3"/>
          <p:cNvSpPr>
            <a:spLocks noGrp="1"/>
          </p:cNvSpPr>
          <p:nvPr>
            <p:ph type="body"/>
          </p:nvPr>
        </p:nvSpPr>
        <p:spPr>
          <a:xfrm>
            <a:off x="4674240" y="1604520"/>
            <a:ext cx="4015800" cy="3977280"/>
          </a:xfrm>
          <a:prstGeom prst="rect">
            <a:avLst/>
          </a:prstGeom>
        </p:spPr>
        <p:txBody>
          <a:bodyPr lIns="0" rIns="0" tIns="0" bIns="0"/>
          <a:p>
            <a:endParaRPr b="0" lang="ru-RU" sz="2400" spc="-1" strike="noStrike">
              <a:solidFill>
                <a:srgbClr val="000000"/>
              </a:solidFill>
              <a:uFill>
                <a:solidFill>
                  <a:srgbClr val="ffffff"/>
                </a:solidFill>
              </a:uFill>
              <a:latin typeface="Century Schoolbook"/>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4680"/>
            <a:ext cx="7467120" cy="1142640"/>
          </a:xfrm>
          <a:prstGeom prst="rect">
            <a:avLst/>
          </a:prstGeom>
        </p:spPr>
        <p:txBody>
          <a:bodyPr lIns="0" rIns="0" tIns="0" bIns="0" anchor="ctr"/>
          <a:p>
            <a:endParaRPr b="0" lang="ru-RU" sz="1800" spc="-1" strike="noStrike">
              <a:solidFill>
                <a:srgbClr val="000000"/>
              </a:solidFill>
              <a:uFill>
                <a:solidFill>
                  <a:srgbClr val="ffffff"/>
                </a:solidFill>
              </a:uFill>
              <a:latin typeface="Century Schoolboo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0" name="PlaceHolder 1"/>
          <p:cNvSpPr>
            <a:spLocks noGrp="1"/>
          </p:cNvSpPr>
          <p:nvPr>
            <p:ph type="subTitle"/>
          </p:nvPr>
        </p:nvSpPr>
        <p:spPr>
          <a:xfrm>
            <a:off x="457200" y="274680"/>
            <a:ext cx="7467120" cy="52977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4680"/>
            <a:ext cx="7467120" cy="1142640"/>
          </a:xfrm>
          <a:prstGeom prst="rect">
            <a:avLst/>
          </a:prstGeom>
        </p:spPr>
        <p:txBody>
          <a:bodyPr lIns="0" rIns="0" tIns="0" bIns="0" anchor="ctr"/>
          <a:p>
            <a:endParaRPr b="0" lang="ru-RU" sz="1800" spc="-1" strike="noStrike">
              <a:solidFill>
                <a:srgbClr val="000000"/>
              </a:solidFill>
              <a:uFill>
                <a:solidFill>
                  <a:srgbClr val="ffffff"/>
                </a:solidFill>
              </a:uFill>
              <a:latin typeface="Century Schoolbook"/>
            </a:endParaRPr>
          </a:p>
        </p:txBody>
      </p:sp>
      <p:sp>
        <p:nvSpPr>
          <p:cNvPr id="82" name="PlaceHolder 2"/>
          <p:cNvSpPr>
            <a:spLocks noGrp="1"/>
          </p:cNvSpPr>
          <p:nvPr>
            <p:ph type="body"/>
          </p:nvPr>
        </p:nvSpPr>
        <p:spPr>
          <a:xfrm>
            <a:off x="457200" y="1604520"/>
            <a:ext cx="4015800" cy="1896840"/>
          </a:xfrm>
          <a:prstGeom prst="rect">
            <a:avLst/>
          </a:prstGeom>
        </p:spPr>
        <p:txBody>
          <a:bodyPr lIns="0" rIns="0" tIns="0" bIns="0"/>
          <a:p>
            <a:endParaRPr b="0" lang="ru-RU" sz="2400" spc="-1" strike="noStrike">
              <a:solidFill>
                <a:srgbClr val="000000"/>
              </a:solidFill>
              <a:uFill>
                <a:solidFill>
                  <a:srgbClr val="ffffff"/>
                </a:solidFill>
              </a:uFill>
              <a:latin typeface="Century Schoolbook"/>
            </a:endParaRPr>
          </a:p>
        </p:txBody>
      </p:sp>
      <p:sp>
        <p:nvSpPr>
          <p:cNvPr id="83" name="PlaceHolder 3"/>
          <p:cNvSpPr>
            <a:spLocks noGrp="1"/>
          </p:cNvSpPr>
          <p:nvPr>
            <p:ph type="body"/>
          </p:nvPr>
        </p:nvSpPr>
        <p:spPr>
          <a:xfrm>
            <a:off x="457200" y="3682080"/>
            <a:ext cx="4015800" cy="1896840"/>
          </a:xfrm>
          <a:prstGeom prst="rect">
            <a:avLst/>
          </a:prstGeom>
        </p:spPr>
        <p:txBody>
          <a:bodyPr lIns="0" rIns="0" tIns="0" bIns="0"/>
          <a:p>
            <a:endParaRPr b="0" lang="ru-RU" sz="2400" spc="-1" strike="noStrike">
              <a:solidFill>
                <a:srgbClr val="000000"/>
              </a:solidFill>
              <a:uFill>
                <a:solidFill>
                  <a:srgbClr val="ffffff"/>
                </a:solidFill>
              </a:uFill>
              <a:latin typeface="Century Schoolbook"/>
            </a:endParaRPr>
          </a:p>
        </p:txBody>
      </p:sp>
      <p:sp>
        <p:nvSpPr>
          <p:cNvPr id="84" name="PlaceHolder 4"/>
          <p:cNvSpPr>
            <a:spLocks noGrp="1"/>
          </p:cNvSpPr>
          <p:nvPr>
            <p:ph type="body"/>
          </p:nvPr>
        </p:nvSpPr>
        <p:spPr>
          <a:xfrm>
            <a:off x="4674240" y="1604520"/>
            <a:ext cx="4015800" cy="3977280"/>
          </a:xfrm>
          <a:prstGeom prst="rect">
            <a:avLst/>
          </a:prstGeom>
        </p:spPr>
        <p:txBody>
          <a:bodyPr lIns="0" rIns="0" tIns="0" bIns="0"/>
          <a:p>
            <a:endParaRPr b="0" lang="ru-RU" sz="2400" spc="-1" strike="noStrike">
              <a:solidFill>
                <a:srgbClr val="000000"/>
              </a:solidFill>
              <a:uFill>
                <a:solidFill>
                  <a:srgbClr val="ffffff"/>
                </a:solidFill>
              </a:uFill>
              <a:latin typeface="Century Schoolbook"/>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4680"/>
            <a:ext cx="7467120" cy="1142640"/>
          </a:xfrm>
          <a:prstGeom prst="rect">
            <a:avLst/>
          </a:prstGeom>
        </p:spPr>
        <p:txBody>
          <a:bodyPr lIns="0" rIns="0" tIns="0" bIns="0" anchor="ctr"/>
          <a:p>
            <a:endParaRPr b="0" lang="ru-RU" sz="1800" spc="-1" strike="noStrike">
              <a:solidFill>
                <a:srgbClr val="000000"/>
              </a:solidFill>
              <a:uFill>
                <a:solidFill>
                  <a:srgbClr val="ffffff"/>
                </a:solidFill>
              </a:uFill>
              <a:latin typeface="Century Schoolbook"/>
            </a:endParaRPr>
          </a:p>
        </p:txBody>
      </p:sp>
      <p:sp>
        <p:nvSpPr>
          <p:cNvPr id="28"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4680"/>
            <a:ext cx="7467120" cy="1142640"/>
          </a:xfrm>
          <a:prstGeom prst="rect">
            <a:avLst/>
          </a:prstGeom>
        </p:spPr>
        <p:txBody>
          <a:bodyPr lIns="0" rIns="0" tIns="0" bIns="0" anchor="ctr"/>
          <a:p>
            <a:endParaRPr b="0" lang="ru-RU" sz="1800" spc="-1" strike="noStrike">
              <a:solidFill>
                <a:srgbClr val="000000"/>
              </a:solidFill>
              <a:uFill>
                <a:solidFill>
                  <a:srgbClr val="ffffff"/>
                </a:solidFill>
              </a:uFill>
              <a:latin typeface="Century Schoolbook"/>
            </a:endParaRPr>
          </a:p>
        </p:txBody>
      </p:sp>
      <p:sp>
        <p:nvSpPr>
          <p:cNvPr id="86" name="PlaceHolder 2"/>
          <p:cNvSpPr>
            <a:spLocks noGrp="1"/>
          </p:cNvSpPr>
          <p:nvPr>
            <p:ph type="body"/>
          </p:nvPr>
        </p:nvSpPr>
        <p:spPr>
          <a:xfrm>
            <a:off x="457200" y="1604520"/>
            <a:ext cx="4015800" cy="3977280"/>
          </a:xfrm>
          <a:prstGeom prst="rect">
            <a:avLst/>
          </a:prstGeom>
        </p:spPr>
        <p:txBody>
          <a:bodyPr lIns="0" rIns="0" tIns="0" bIns="0"/>
          <a:p>
            <a:endParaRPr b="0" lang="ru-RU" sz="2400" spc="-1" strike="noStrike">
              <a:solidFill>
                <a:srgbClr val="000000"/>
              </a:solidFill>
              <a:uFill>
                <a:solidFill>
                  <a:srgbClr val="ffffff"/>
                </a:solidFill>
              </a:uFill>
              <a:latin typeface="Century Schoolbook"/>
            </a:endParaRPr>
          </a:p>
        </p:txBody>
      </p:sp>
      <p:sp>
        <p:nvSpPr>
          <p:cNvPr id="87" name="PlaceHolder 3"/>
          <p:cNvSpPr>
            <a:spLocks noGrp="1"/>
          </p:cNvSpPr>
          <p:nvPr>
            <p:ph type="body"/>
          </p:nvPr>
        </p:nvSpPr>
        <p:spPr>
          <a:xfrm>
            <a:off x="4674240" y="1604520"/>
            <a:ext cx="4015800" cy="1896840"/>
          </a:xfrm>
          <a:prstGeom prst="rect">
            <a:avLst/>
          </a:prstGeom>
        </p:spPr>
        <p:txBody>
          <a:bodyPr lIns="0" rIns="0" tIns="0" bIns="0"/>
          <a:p>
            <a:endParaRPr b="0" lang="ru-RU" sz="2400" spc="-1" strike="noStrike">
              <a:solidFill>
                <a:srgbClr val="000000"/>
              </a:solidFill>
              <a:uFill>
                <a:solidFill>
                  <a:srgbClr val="ffffff"/>
                </a:solidFill>
              </a:uFill>
              <a:latin typeface="Century Schoolbook"/>
            </a:endParaRPr>
          </a:p>
        </p:txBody>
      </p:sp>
      <p:sp>
        <p:nvSpPr>
          <p:cNvPr id="88" name="PlaceHolder 4"/>
          <p:cNvSpPr>
            <a:spLocks noGrp="1"/>
          </p:cNvSpPr>
          <p:nvPr>
            <p:ph type="body"/>
          </p:nvPr>
        </p:nvSpPr>
        <p:spPr>
          <a:xfrm>
            <a:off x="4674240" y="3682080"/>
            <a:ext cx="4015800" cy="1896840"/>
          </a:xfrm>
          <a:prstGeom prst="rect">
            <a:avLst/>
          </a:prstGeom>
        </p:spPr>
        <p:txBody>
          <a:bodyPr lIns="0" rIns="0" tIns="0" bIns="0"/>
          <a:p>
            <a:endParaRPr b="0" lang="ru-RU" sz="2400" spc="-1" strike="noStrike">
              <a:solidFill>
                <a:srgbClr val="000000"/>
              </a:solidFill>
              <a:uFill>
                <a:solidFill>
                  <a:srgbClr val="ffffff"/>
                </a:solidFill>
              </a:uFill>
              <a:latin typeface="Century Schoolbook"/>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4680"/>
            <a:ext cx="7467120" cy="1142640"/>
          </a:xfrm>
          <a:prstGeom prst="rect">
            <a:avLst/>
          </a:prstGeom>
        </p:spPr>
        <p:txBody>
          <a:bodyPr lIns="0" rIns="0" tIns="0" bIns="0" anchor="ctr"/>
          <a:p>
            <a:endParaRPr b="0" lang="ru-RU" sz="1800" spc="-1" strike="noStrike">
              <a:solidFill>
                <a:srgbClr val="000000"/>
              </a:solidFill>
              <a:uFill>
                <a:solidFill>
                  <a:srgbClr val="ffffff"/>
                </a:solidFill>
              </a:uFill>
              <a:latin typeface="Century Schoolbook"/>
            </a:endParaRPr>
          </a:p>
        </p:txBody>
      </p:sp>
      <p:sp>
        <p:nvSpPr>
          <p:cNvPr id="90" name="PlaceHolder 2"/>
          <p:cNvSpPr>
            <a:spLocks noGrp="1"/>
          </p:cNvSpPr>
          <p:nvPr>
            <p:ph type="body"/>
          </p:nvPr>
        </p:nvSpPr>
        <p:spPr>
          <a:xfrm>
            <a:off x="457200" y="1604520"/>
            <a:ext cx="4015800" cy="1896840"/>
          </a:xfrm>
          <a:prstGeom prst="rect">
            <a:avLst/>
          </a:prstGeom>
        </p:spPr>
        <p:txBody>
          <a:bodyPr lIns="0" rIns="0" tIns="0" bIns="0"/>
          <a:p>
            <a:endParaRPr b="0" lang="ru-RU" sz="2400" spc="-1" strike="noStrike">
              <a:solidFill>
                <a:srgbClr val="000000"/>
              </a:solidFill>
              <a:uFill>
                <a:solidFill>
                  <a:srgbClr val="ffffff"/>
                </a:solidFill>
              </a:uFill>
              <a:latin typeface="Century Schoolbook"/>
            </a:endParaRPr>
          </a:p>
        </p:txBody>
      </p:sp>
      <p:sp>
        <p:nvSpPr>
          <p:cNvPr id="91" name="PlaceHolder 3"/>
          <p:cNvSpPr>
            <a:spLocks noGrp="1"/>
          </p:cNvSpPr>
          <p:nvPr>
            <p:ph type="body"/>
          </p:nvPr>
        </p:nvSpPr>
        <p:spPr>
          <a:xfrm>
            <a:off x="4674240" y="1604520"/>
            <a:ext cx="4015800" cy="1896840"/>
          </a:xfrm>
          <a:prstGeom prst="rect">
            <a:avLst/>
          </a:prstGeom>
        </p:spPr>
        <p:txBody>
          <a:bodyPr lIns="0" rIns="0" tIns="0" bIns="0"/>
          <a:p>
            <a:endParaRPr b="0" lang="ru-RU" sz="2400" spc="-1" strike="noStrike">
              <a:solidFill>
                <a:srgbClr val="000000"/>
              </a:solidFill>
              <a:uFill>
                <a:solidFill>
                  <a:srgbClr val="ffffff"/>
                </a:solidFill>
              </a:uFill>
              <a:latin typeface="Century Schoolbook"/>
            </a:endParaRPr>
          </a:p>
        </p:txBody>
      </p:sp>
      <p:sp>
        <p:nvSpPr>
          <p:cNvPr id="92" name="PlaceHolder 4"/>
          <p:cNvSpPr>
            <a:spLocks noGrp="1"/>
          </p:cNvSpPr>
          <p:nvPr>
            <p:ph type="body"/>
          </p:nvPr>
        </p:nvSpPr>
        <p:spPr>
          <a:xfrm>
            <a:off x="457200" y="3682080"/>
            <a:ext cx="8229240" cy="1896840"/>
          </a:xfrm>
          <a:prstGeom prst="rect">
            <a:avLst/>
          </a:prstGeom>
        </p:spPr>
        <p:txBody>
          <a:bodyPr lIns="0" rIns="0" tIns="0" bIns="0"/>
          <a:p>
            <a:endParaRPr b="0" lang="ru-RU" sz="2400" spc="-1" strike="noStrike">
              <a:solidFill>
                <a:srgbClr val="000000"/>
              </a:solidFill>
              <a:uFill>
                <a:solidFill>
                  <a:srgbClr val="ffffff"/>
                </a:solidFill>
              </a:uFill>
              <a:latin typeface="Century Schoolbook"/>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74680"/>
            <a:ext cx="7467120" cy="1142640"/>
          </a:xfrm>
          <a:prstGeom prst="rect">
            <a:avLst/>
          </a:prstGeom>
        </p:spPr>
        <p:txBody>
          <a:bodyPr lIns="0" rIns="0" tIns="0" bIns="0" anchor="ctr"/>
          <a:p>
            <a:endParaRPr b="0" lang="ru-RU" sz="1800" spc="-1" strike="noStrike">
              <a:solidFill>
                <a:srgbClr val="000000"/>
              </a:solidFill>
              <a:uFill>
                <a:solidFill>
                  <a:srgbClr val="ffffff"/>
                </a:solidFill>
              </a:uFill>
              <a:latin typeface="Century Schoolbook"/>
            </a:endParaRPr>
          </a:p>
        </p:txBody>
      </p:sp>
      <p:sp>
        <p:nvSpPr>
          <p:cNvPr id="94" name="PlaceHolder 2"/>
          <p:cNvSpPr>
            <a:spLocks noGrp="1"/>
          </p:cNvSpPr>
          <p:nvPr>
            <p:ph type="body"/>
          </p:nvPr>
        </p:nvSpPr>
        <p:spPr>
          <a:xfrm>
            <a:off x="457200" y="1604520"/>
            <a:ext cx="8229240" cy="1896840"/>
          </a:xfrm>
          <a:prstGeom prst="rect">
            <a:avLst/>
          </a:prstGeom>
        </p:spPr>
        <p:txBody>
          <a:bodyPr lIns="0" rIns="0" tIns="0" bIns="0"/>
          <a:p>
            <a:endParaRPr b="0" lang="ru-RU" sz="2400" spc="-1" strike="noStrike">
              <a:solidFill>
                <a:srgbClr val="000000"/>
              </a:solidFill>
              <a:uFill>
                <a:solidFill>
                  <a:srgbClr val="ffffff"/>
                </a:solidFill>
              </a:uFill>
              <a:latin typeface="Century Schoolbook"/>
            </a:endParaRPr>
          </a:p>
        </p:txBody>
      </p:sp>
      <p:sp>
        <p:nvSpPr>
          <p:cNvPr id="95" name="PlaceHolder 3"/>
          <p:cNvSpPr>
            <a:spLocks noGrp="1"/>
          </p:cNvSpPr>
          <p:nvPr>
            <p:ph type="body"/>
          </p:nvPr>
        </p:nvSpPr>
        <p:spPr>
          <a:xfrm>
            <a:off x="457200" y="3682080"/>
            <a:ext cx="8229240" cy="1896840"/>
          </a:xfrm>
          <a:prstGeom prst="rect">
            <a:avLst/>
          </a:prstGeom>
        </p:spPr>
        <p:txBody>
          <a:bodyPr lIns="0" rIns="0" tIns="0" bIns="0"/>
          <a:p>
            <a:endParaRPr b="0" lang="ru-RU" sz="2400" spc="-1" strike="noStrike">
              <a:solidFill>
                <a:srgbClr val="000000"/>
              </a:solidFill>
              <a:uFill>
                <a:solidFill>
                  <a:srgbClr val="ffffff"/>
                </a:solidFill>
              </a:uFill>
              <a:latin typeface="Century Schoolbook"/>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4680"/>
            <a:ext cx="7467120" cy="1142640"/>
          </a:xfrm>
          <a:prstGeom prst="rect">
            <a:avLst/>
          </a:prstGeom>
        </p:spPr>
        <p:txBody>
          <a:bodyPr lIns="0" rIns="0" tIns="0" bIns="0" anchor="ctr"/>
          <a:p>
            <a:endParaRPr b="0" lang="ru-RU" sz="1800" spc="-1" strike="noStrike">
              <a:solidFill>
                <a:srgbClr val="000000"/>
              </a:solidFill>
              <a:uFill>
                <a:solidFill>
                  <a:srgbClr val="ffffff"/>
                </a:solidFill>
              </a:uFill>
              <a:latin typeface="Century Schoolbook"/>
            </a:endParaRPr>
          </a:p>
        </p:txBody>
      </p:sp>
      <p:sp>
        <p:nvSpPr>
          <p:cNvPr id="97" name="PlaceHolder 2"/>
          <p:cNvSpPr>
            <a:spLocks noGrp="1"/>
          </p:cNvSpPr>
          <p:nvPr>
            <p:ph type="body"/>
          </p:nvPr>
        </p:nvSpPr>
        <p:spPr>
          <a:xfrm>
            <a:off x="457200" y="1604520"/>
            <a:ext cx="4015800" cy="1896840"/>
          </a:xfrm>
          <a:prstGeom prst="rect">
            <a:avLst/>
          </a:prstGeom>
        </p:spPr>
        <p:txBody>
          <a:bodyPr lIns="0" rIns="0" tIns="0" bIns="0"/>
          <a:p>
            <a:endParaRPr b="0" lang="ru-RU" sz="2400" spc="-1" strike="noStrike">
              <a:solidFill>
                <a:srgbClr val="000000"/>
              </a:solidFill>
              <a:uFill>
                <a:solidFill>
                  <a:srgbClr val="ffffff"/>
                </a:solidFill>
              </a:uFill>
              <a:latin typeface="Century Schoolbook"/>
            </a:endParaRPr>
          </a:p>
        </p:txBody>
      </p:sp>
      <p:sp>
        <p:nvSpPr>
          <p:cNvPr id="98" name="PlaceHolder 3"/>
          <p:cNvSpPr>
            <a:spLocks noGrp="1"/>
          </p:cNvSpPr>
          <p:nvPr>
            <p:ph type="body"/>
          </p:nvPr>
        </p:nvSpPr>
        <p:spPr>
          <a:xfrm>
            <a:off x="4674240" y="1604520"/>
            <a:ext cx="4015800" cy="1896840"/>
          </a:xfrm>
          <a:prstGeom prst="rect">
            <a:avLst/>
          </a:prstGeom>
        </p:spPr>
        <p:txBody>
          <a:bodyPr lIns="0" rIns="0" tIns="0" bIns="0"/>
          <a:p>
            <a:endParaRPr b="0" lang="ru-RU" sz="2400" spc="-1" strike="noStrike">
              <a:solidFill>
                <a:srgbClr val="000000"/>
              </a:solidFill>
              <a:uFill>
                <a:solidFill>
                  <a:srgbClr val="ffffff"/>
                </a:solidFill>
              </a:uFill>
              <a:latin typeface="Century Schoolbook"/>
            </a:endParaRPr>
          </a:p>
        </p:txBody>
      </p:sp>
      <p:sp>
        <p:nvSpPr>
          <p:cNvPr id="99" name="PlaceHolder 4"/>
          <p:cNvSpPr>
            <a:spLocks noGrp="1"/>
          </p:cNvSpPr>
          <p:nvPr>
            <p:ph type="body"/>
          </p:nvPr>
        </p:nvSpPr>
        <p:spPr>
          <a:xfrm>
            <a:off x="4674240" y="3682080"/>
            <a:ext cx="4015800" cy="1896840"/>
          </a:xfrm>
          <a:prstGeom prst="rect">
            <a:avLst/>
          </a:prstGeom>
        </p:spPr>
        <p:txBody>
          <a:bodyPr lIns="0" rIns="0" tIns="0" bIns="0"/>
          <a:p>
            <a:endParaRPr b="0" lang="ru-RU" sz="2400" spc="-1" strike="noStrike">
              <a:solidFill>
                <a:srgbClr val="000000"/>
              </a:solidFill>
              <a:uFill>
                <a:solidFill>
                  <a:srgbClr val="ffffff"/>
                </a:solidFill>
              </a:uFill>
              <a:latin typeface="Century Schoolbook"/>
            </a:endParaRPr>
          </a:p>
        </p:txBody>
      </p:sp>
      <p:sp>
        <p:nvSpPr>
          <p:cNvPr id="100" name="PlaceHolder 5"/>
          <p:cNvSpPr>
            <a:spLocks noGrp="1"/>
          </p:cNvSpPr>
          <p:nvPr>
            <p:ph type="body"/>
          </p:nvPr>
        </p:nvSpPr>
        <p:spPr>
          <a:xfrm>
            <a:off x="457200" y="3682080"/>
            <a:ext cx="4015800" cy="1896840"/>
          </a:xfrm>
          <a:prstGeom prst="rect">
            <a:avLst/>
          </a:prstGeom>
        </p:spPr>
        <p:txBody>
          <a:bodyPr lIns="0" rIns="0" tIns="0" bIns="0"/>
          <a:p>
            <a:endParaRPr b="0" lang="ru-RU" sz="2400" spc="-1" strike="noStrike">
              <a:solidFill>
                <a:srgbClr val="000000"/>
              </a:solidFill>
              <a:uFill>
                <a:solidFill>
                  <a:srgbClr val="ffffff"/>
                </a:solidFill>
              </a:uFill>
              <a:latin typeface="Century Schoolbook"/>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4680"/>
            <a:ext cx="7467120" cy="1142640"/>
          </a:xfrm>
          <a:prstGeom prst="rect">
            <a:avLst/>
          </a:prstGeom>
        </p:spPr>
        <p:txBody>
          <a:bodyPr lIns="0" rIns="0" tIns="0" bIns="0" anchor="ctr"/>
          <a:p>
            <a:endParaRPr b="0" lang="ru-RU" sz="1800" spc="-1" strike="noStrike">
              <a:solidFill>
                <a:srgbClr val="000000"/>
              </a:solidFill>
              <a:uFill>
                <a:solidFill>
                  <a:srgbClr val="ffffff"/>
                </a:solidFill>
              </a:uFill>
              <a:latin typeface="Century Schoolbook"/>
            </a:endParaRPr>
          </a:p>
        </p:txBody>
      </p:sp>
      <p:sp>
        <p:nvSpPr>
          <p:cNvPr id="102" name="PlaceHolder 2"/>
          <p:cNvSpPr>
            <a:spLocks noGrp="1"/>
          </p:cNvSpPr>
          <p:nvPr>
            <p:ph type="body"/>
          </p:nvPr>
        </p:nvSpPr>
        <p:spPr>
          <a:xfrm>
            <a:off x="457200" y="1604520"/>
            <a:ext cx="8229240" cy="3977280"/>
          </a:xfrm>
          <a:prstGeom prst="rect">
            <a:avLst/>
          </a:prstGeom>
        </p:spPr>
        <p:txBody>
          <a:bodyPr lIns="0" rIns="0" tIns="0" bIns="0"/>
          <a:p>
            <a:endParaRPr b="0" lang="ru-RU" sz="2400" spc="-1" strike="noStrike">
              <a:solidFill>
                <a:srgbClr val="000000"/>
              </a:solidFill>
              <a:uFill>
                <a:solidFill>
                  <a:srgbClr val="ffffff"/>
                </a:solidFill>
              </a:uFill>
              <a:latin typeface="Century Schoolbook"/>
            </a:endParaRPr>
          </a:p>
        </p:txBody>
      </p:sp>
      <p:sp>
        <p:nvSpPr>
          <p:cNvPr id="103" name="PlaceHolder 3"/>
          <p:cNvSpPr>
            <a:spLocks noGrp="1"/>
          </p:cNvSpPr>
          <p:nvPr>
            <p:ph type="body"/>
          </p:nvPr>
        </p:nvSpPr>
        <p:spPr>
          <a:xfrm>
            <a:off x="457200" y="1604520"/>
            <a:ext cx="8229240" cy="3977280"/>
          </a:xfrm>
          <a:prstGeom prst="rect">
            <a:avLst/>
          </a:prstGeom>
        </p:spPr>
        <p:txBody>
          <a:bodyPr lIns="0" rIns="0" tIns="0" bIns="0"/>
          <a:p>
            <a:endParaRPr b="0" lang="ru-RU" sz="2400" spc="-1" strike="noStrike">
              <a:solidFill>
                <a:srgbClr val="000000"/>
              </a:solidFill>
              <a:uFill>
                <a:solidFill>
                  <a:srgbClr val="ffffff"/>
                </a:solidFill>
              </a:uFill>
              <a:latin typeface="Century Schoolbook"/>
            </a:endParaRPr>
          </a:p>
        </p:txBody>
      </p:sp>
      <p:pic>
        <p:nvPicPr>
          <p:cNvPr id="104" name="" descr=""/>
          <p:cNvPicPr/>
          <p:nvPr/>
        </p:nvPicPr>
        <p:blipFill>
          <a:blip r:embed="rId2"/>
          <a:stretch/>
        </p:blipFill>
        <p:spPr>
          <a:xfrm>
            <a:off x="2079000" y="1604520"/>
            <a:ext cx="4984920" cy="3977280"/>
          </a:xfrm>
          <a:prstGeom prst="rect">
            <a:avLst/>
          </a:prstGeom>
          <a:ln>
            <a:noFill/>
          </a:ln>
        </p:spPr>
      </p:pic>
      <p:pic>
        <p:nvPicPr>
          <p:cNvPr id="105" name="" descr=""/>
          <p:cNvPicPr/>
          <p:nvPr/>
        </p:nvPicPr>
        <p:blipFill>
          <a:blip r:embed="rId3"/>
          <a:stretch/>
        </p:blipFill>
        <p:spPr>
          <a:xfrm>
            <a:off x="207900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74680"/>
            <a:ext cx="7467120" cy="1142640"/>
          </a:xfrm>
          <a:prstGeom prst="rect">
            <a:avLst/>
          </a:prstGeom>
        </p:spPr>
        <p:txBody>
          <a:bodyPr lIns="0" rIns="0" tIns="0" bIns="0" anchor="ctr"/>
          <a:p>
            <a:endParaRPr b="0" lang="ru-RU" sz="1800" spc="-1" strike="noStrike">
              <a:solidFill>
                <a:srgbClr val="000000"/>
              </a:solidFill>
              <a:uFill>
                <a:solidFill>
                  <a:srgbClr val="ffffff"/>
                </a:solidFill>
              </a:uFill>
              <a:latin typeface="Century Schoolbook"/>
            </a:endParaRPr>
          </a:p>
        </p:txBody>
      </p:sp>
      <p:sp>
        <p:nvSpPr>
          <p:cNvPr id="118"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74680"/>
            <a:ext cx="7467120" cy="1142640"/>
          </a:xfrm>
          <a:prstGeom prst="rect">
            <a:avLst/>
          </a:prstGeom>
        </p:spPr>
        <p:txBody>
          <a:bodyPr lIns="0" rIns="0" tIns="0" bIns="0" anchor="ctr"/>
          <a:p>
            <a:endParaRPr b="0" lang="ru-RU" sz="1800" spc="-1" strike="noStrike">
              <a:solidFill>
                <a:srgbClr val="000000"/>
              </a:solidFill>
              <a:uFill>
                <a:solidFill>
                  <a:srgbClr val="ffffff"/>
                </a:solidFill>
              </a:uFill>
              <a:latin typeface="Century Schoolbook"/>
            </a:endParaRPr>
          </a:p>
        </p:txBody>
      </p:sp>
      <p:sp>
        <p:nvSpPr>
          <p:cNvPr id="120" name="PlaceHolder 2"/>
          <p:cNvSpPr>
            <a:spLocks noGrp="1"/>
          </p:cNvSpPr>
          <p:nvPr>
            <p:ph type="body"/>
          </p:nvPr>
        </p:nvSpPr>
        <p:spPr>
          <a:xfrm>
            <a:off x="457200" y="1604520"/>
            <a:ext cx="8229240" cy="3977280"/>
          </a:xfrm>
          <a:prstGeom prst="rect">
            <a:avLst/>
          </a:prstGeom>
        </p:spPr>
        <p:txBody>
          <a:bodyPr lIns="0" rIns="0" tIns="0" bIns="0"/>
          <a:p>
            <a:endParaRPr b="0" lang="ru-RU" sz="2400" spc="-1" strike="noStrike">
              <a:solidFill>
                <a:srgbClr val="000000"/>
              </a:solidFill>
              <a:uFill>
                <a:solidFill>
                  <a:srgbClr val="ffffff"/>
                </a:solidFill>
              </a:uFill>
              <a:latin typeface="Century Schoolbook"/>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4680"/>
            <a:ext cx="7467120" cy="1142640"/>
          </a:xfrm>
          <a:prstGeom prst="rect">
            <a:avLst/>
          </a:prstGeom>
        </p:spPr>
        <p:txBody>
          <a:bodyPr lIns="0" rIns="0" tIns="0" bIns="0" anchor="ctr"/>
          <a:p>
            <a:endParaRPr b="0" lang="ru-RU" sz="1800" spc="-1" strike="noStrike">
              <a:solidFill>
                <a:srgbClr val="000000"/>
              </a:solidFill>
              <a:uFill>
                <a:solidFill>
                  <a:srgbClr val="ffffff"/>
                </a:solidFill>
              </a:uFill>
              <a:latin typeface="Century Schoolbook"/>
            </a:endParaRPr>
          </a:p>
        </p:txBody>
      </p:sp>
      <p:sp>
        <p:nvSpPr>
          <p:cNvPr id="122" name="PlaceHolder 2"/>
          <p:cNvSpPr>
            <a:spLocks noGrp="1"/>
          </p:cNvSpPr>
          <p:nvPr>
            <p:ph type="body"/>
          </p:nvPr>
        </p:nvSpPr>
        <p:spPr>
          <a:xfrm>
            <a:off x="457200" y="1604520"/>
            <a:ext cx="4015800" cy="3977280"/>
          </a:xfrm>
          <a:prstGeom prst="rect">
            <a:avLst/>
          </a:prstGeom>
        </p:spPr>
        <p:txBody>
          <a:bodyPr lIns="0" rIns="0" tIns="0" bIns="0"/>
          <a:p>
            <a:endParaRPr b="0" lang="ru-RU" sz="2400" spc="-1" strike="noStrike">
              <a:solidFill>
                <a:srgbClr val="000000"/>
              </a:solidFill>
              <a:uFill>
                <a:solidFill>
                  <a:srgbClr val="ffffff"/>
                </a:solidFill>
              </a:uFill>
              <a:latin typeface="Century Schoolbook"/>
            </a:endParaRPr>
          </a:p>
        </p:txBody>
      </p:sp>
      <p:sp>
        <p:nvSpPr>
          <p:cNvPr id="123" name="PlaceHolder 3"/>
          <p:cNvSpPr>
            <a:spLocks noGrp="1"/>
          </p:cNvSpPr>
          <p:nvPr>
            <p:ph type="body"/>
          </p:nvPr>
        </p:nvSpPr>
        <p:spPr>
          <a:xfrm>
            <a:off x="4674240" y="1604520"/>
            <a:ext cx="4015800" cy="3977280"/>
          </a:xfrm>
          <a:prstGeom prst="rect">
            <a:avLst/>
          </a:prstGeom>
        </p:spPr>
        <p:txBody>
          <a:bodyPr lIns="0" rIns="0" tIns="0" bIns="0"/>
          <a:p>
            <a:endParaRPr b="0" lang="ru-RU" sz="2400" spc="-1" strike="noStrike">
              <a:solidFill>
                <a:srgbClr val="000000"/>
              </a:solidFill>
              <a:uFill>
                <a:solidFill>
                  <a:srgbClr val="ffffff"/>
                </a:solidFill>
              </a:uFill>
              <a:latin typeface="Century Schoolbook"/>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74680"/>
            <a:ext cx="7467120" cy="1142640"/>
          </a:xfrm>
          <a:prstGeom prst="rect">
            <a:avLst/>
          </a:prstGeom>
        </p:spPr>
        <p:txBody>
          <a:bodyPr lIns="0" rIns="0" tIns="0" bIns="0" anchor="ctr"/>
          <a:p>
            <a:endParaRPr b="0" lang="ru-RU" sz="1800" spc="-1" strike="noStrike">
              <a:solidFill>
                <a:srgbClr val="000000"/>
              </a:solidFill>
              <a:uFill>
                <a:solidFill>
                  <a:srgbClr val="ffffff"/>
                </a:solidFill>
              </a:uFill>
              <a:latin typeface="Century Schoolbook"/>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7467120" cy="1142640"/>
          </a:xfrm>
          <a:prstGeom prst="rect">
            <a:avLst/>
          </a:prstGeom>
        </p:spPr>
        <p:txBody>
          <a:bodyPr lIns="0" rIns="0" tIns="0" bIns="0" anchor="ctr"/>
          <a:p>
            <a:endParaRPr b="0" lang="ru-RU" sz="1800" spc="-1" strike="noStrike">
              <a:solidFill>
                <a:srgbClr val="000000"/>
              </a:solidFill>
              <a:uFill>
                <a:solidFill>
                  <a:srgbClr val="ffffff"/>
                </a:solidFill>
              </a:uFill>
              <a:latin typeface="Century Schoolbook"/>
            </a:endParaRPr>
          </a:p>
        </p:txBody>
      </p:sp>
      <p:sp>
        <p:nvSpPr>
          <p:cNvPr id="30" name="PlaceHolder 2"/>
          <p:cNvSpPr>
            <a:spLocks noGrp="1"/>
          </p:cNvSpPr>
          <p:nvPr>
            <p:ph type="body"/>
          </p:nvPr>
        </p:nvSpPr>
        <p:spPr>
          <a:xfrm>
            <a:off x="457200" y="1604520"/>
            <a:ext cx="8229240" cy="3977280"/>
          </a:xfrm>
          <a:prstGeom prst="rect">
            <a:avLst/>
          </a:prstGeom>
        </p:spPr>
        <p:txBody>
          <a:bodyPr lIns="0" rIns="0" tIns="0" bIns="0"/>
          <a:p>
            <a:endParaRPr b="0" lang="ru-RU" sz="2400" spc="-1" strike="noStrike">
              <a:solidFill>
                <a:srgbClr val="000000"/>
              </a:solidFill>
              <a:uFill>
                <a:solidFill>
                  <a:srgbClr val="ffffff"/>
                </a:solidFill>
              </a:uFill>
              <a:latin typeface="Century Schoolbook"/>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5" name="PlaceHolder 1"/>
          <p:cNvSpPr>
            <a:spLocks noGrp="1"/>
          </p:cNvSpPr>
          <p:nvPr>
            <p:ph type="subTitle"/>
          </p:nvPr>
        </p:nvSpPr>
        <p:spPr>
          <a:xfrm>
            <a:off x="457200" y="274680"/>
            <a:ext cx="7467120" cy="52977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4680"/>
            <a:ext cx="7467120" cy="1142640"/>
          </a:xfrm>
          <a:prstGeom prst="rect">
            <a:avLst/>
          </a:prstGeom>
        </p:spPr>
        <p:txBody>
          <a:bodyPr lIns="0" rIns="0" tIns="0" bIns="0" anchor="ctr"/>
          <a:p>
            <a:endParaRPr b="0" lang="ru-RU" sz="1800" spc="-1" strike="noStrike">
              <a:solidFill>
                <a:srgbClr val="000000"/>
              </a:solidFill>
              <a:uFill>
                <a:solidFill>
                  <a:srgbClr val="ffffff"/>
                </a:solidFill>
              </a:uFill>
              <a:latin typeface="Century Schoolbook"/>
            </a:endParaRPr>
          </a:p>
        </p:txBody>
      </p:sp>
      <p:sp>
        <p:nvSpPr>
          <p:cNvPr id="127" name="PlaceHolder 2"/>
          <p:cNvSpPr>
            <a:spLocks noGrp="1"/>
          </p:cNvSpPr>
          <p:nvPr>
            <p:ph type="body"/>
          </p:nvPr>
        </p:nvSpPr>
        <p:spPr>
          <a:xfrm>
            <a:off x="457200" y="1604520"/>
            <a:ext cx="4015800" cy="1896840"/>
          </a:xfrm>
          <a:prstGeom prst="rect">
            <a:avLst/>
          </a:prstGeom>
        </p:spPr>
        <p:txBody>
          <a:bodyPr lIns="0" rIns="0" tIns="0" bIns="0"/>
          <a:p>
            <a:endParaRPr b="0" lang="ru-RU" sz="2400" spc="-1" strike="noStrike">
              <a:solidFill>
                <a:srgbClr val="000000"/>
              </a:solidFill>
              <a:uFill>
                <a:solidFill>
                  <a:srgbClr val="ffffff"/>
                </a:solidFill>
              </a:uFill>
              <a:latin typeface="Century Schoolbook"/>
            </a:endParaRPr>
          </a:p>
        </p:txBody>
      </p:sp>
      <p:sp>
        <p:nvSpPr>
          <p:cNvPr id="128" name="PlaceHolder 3"/>
          <p:cNvSpPr>
            <a:spLocks noGrp="1"/>
          </p:cNvSpPr>
          <p:nvPr>
            <p:ph type="body"/>
          </p:nvPr>
        </p:nvSpPr>
        <p:spPr>
          <a:xfrm>
            <a:off x="457200" y="3682080"/>
            <a:ext cx="4015800" cy="1896840"/>
          </a:xfrm>
          <a:prstGeom prst="rect">
            <a:avLst/>
          </a:prstGeom>
        </p:spPr>
        <p:txBody>
          <a:bodyPr lIns="0" rIns="0" tIns="0" bIns="0"/>
          <a:p>
            <a:endParaRPr b="0" lang="ru-RU" sz="2400" spc="-1" strike="noStrike">
              <a:solidFill>
                <a:srgbClr val="000000"/>
              </a:solidFill>
              <a:uFill>
                <a:solidFill>
                  <a:srgbClr val="ffffff"/>
                </a:solidFill>
              </a:uFill>
              <a:latin typeface="Century Schoolbook"/>
            </a:endParaRPr>
          </a:p>
        </p:txBody>
      </p:sp>
      <p:sp>
        <p:nvSpPr>
          <p:cNvPr id="129" name="PlaceHolder 4"/>
          <p:cNvSpPr>
            <a:spLocks noGrp="1"/>
          </p:cNvSpPr>
          <p:nvPr>
            <p:ph type="body"/>
          </p:nvPr>
        </p:nvSpPr>
        <p:spPr>
          <a:xfrm>
            <a:off x="4674240" y="1604520"/>
            <a:ext cx="4015800" cy="3977280"/>
          </a:xfrm>
          <a:prstGeom prst="rect">
            <a:avLst/>
          </a:prstGeom>
        </p:spPr>
        <p:txBody>
          <a:bodyPr lIns="0" rIns="0" tIns="0" bIns="0"/>
          <a:p>
            <a:endParaRPr b="0" lang="ru-RU" sz="2400" spc="-1" strike="noStrike">
              <a:solidFill>
                <a:srgbClr val="000000"/>
              </a:solidFill>
              <a:uFill>
                <a:solidFill>
                  <a:srgbClr val="ffffff"/>
                </a:solidFill>
              </a:uFill>
              <a:latin typeface="Century Schoolbook"/>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74680"/>
            <a:ext cx="7467120" cy="1142640"/>
          </a:xfrm>
          <a:prstGeom prst="rect">
            <a:avLst/>
          </a:prstGeom>
        </p:spPr>
        <p:txBody>
          <a:bodyPr lIns="0" rIns="0" tIns="0" bIns="0" anchor="ctr"/>
          <a:p>
            <a:endParaRPr b="0" lang="ru-RU" sz="1800" spc="-1" strike="noStrike">
              <a:solidFill>
                <a:srgbClr val="000000"/>
              </a:solidFill>
              <a:uFill>
                <a:solidFill>
                  <a:srgbClr val="ffffff"/>
                </a:solidFill>
              </a:uFill>
              <a:latin typeface="Century Schoolbook"/>
            </a:endParaRPr>
          </a:p>
        </p:txBody>
      </p:sp>
      <p:sp>
        <p:nvSpPr>
          <p:cNvPr id="131" name="PlaceHolder 2"/>
          <p:cNvSpPr>
            <a:spLocks noGrp="1"/>
          </p:cNvSpPr>
          <p:nvPr>
            <p:ph type="body"/>
          </p:nvPr>
        </p:nvSpPr>
        <p:spPr>
          <a:xfrm>
            <a:off x="457200" y="1604520"/>
            <a:ext cx="4015800" cy="3977280"/>
          </a:xfrm>
          <a:prstGeom prst="rect">
            <a:avLst/>
          </a:prstGeom>
        </p:spPr>
        <p:txBody>
          <a:bodyPr lIns="0" rIns="0" tIns="0" bIns="0"/>
          <a:p>
            <a:endParaRPr b="0" lang="ru-RU" sz="2400" spc="-1" strike="noStrike">
              <a:solidFill>
                <a:srgbClr val="000000"/>
              </a:solidFill>
              <a:uFill>
                <a:solidFill>
                  <a:srgbClr val="ffffff"/>
                </a:solidFill>
              </a:uFill>
              <a:latin typeface="Century Schoolbook"/>
            </a:endParaRPr>
          </a:p>
        </p:txBody>
      </p:sp>
      <p:sp>
        <p:nvSpPr>
          <p:cNvPr id="132" name="PlaceHolder 3"/>
          <p:cNvSpPr>
            <a:spLocks noGrp="1"/>
          </p:cNvSpPr>
          <p:nvPr>
            <p:ph type="body"/>
          </p:nvPr>
        </p:nvSpPr>
        <p:spPr>
          <a:xfrm>
            <a:off x="4674240" y="1604520"/>
            <a:ext cx="4015800" cy="1896840"/>
          </a:xfrm>
          <a:prstGeom prst="rect">
            <a:avLst/>
          </a:prstGeom>
        </p:spPr>
        <p:txBody>
          <a:bodyPr lIns="0" rIns="0" tIns="0" bIns="0"/>
          <a:p>
            <a:endParaRPr b="0" lang="ru-RU" sz="2400" spc="-1" strike="noStrike">
              <a:solidFill>
                <a:srgbClr val="000000"/>
              </a:solidFill>
              <a:uFill>
                <a:solidFill>
                  <a:srgbClr val="ffffff"/>
                </a:solidFill>
              </a:uFill>
              <a:latin typeface="Century Schoolbook"/>
            </a:endParaRPr>
          </a:p>
        </p:txBody>
      </p:sp>
      <p:sp>
        <p:nvSpPr>
          <p:cNvPr id="133" name="PlaceHolder 4"/>
          <p:cNvSpPr>
            <a:spLocks noGrp="1"/>
          </p:cNvSpPr>
          <p:nvPr>
            <p:ph type="body"/>
          </p:nvPr>
        </p:nvSpPr>
        <p:spPr>
          <a:xfrm>
            <a:off x="4674240" y="3682080"/>
            <a:ext cx="4015800" cy="1896840"/>
          </a:xfrm>
          <a:prstGeom prst="rect">
            <a:avLst/>
          </a:prstGeom>
        </p:spPr>
        <p:txBody>
          <a:bodyPr lIns="0" rIns="0" tIns="0" bIns="0"/>
          <a:p>
            <a:endParaRPr b="0" lang="ru-RU" sz="2400" spc="-1" strike="noStrike">
              <a:solidFill>
                <a:srgbClr val="000000"/>
              </a:solidFill>
              <a:uFill>
                <a:solidFill>
                  <a:srgbClr val="ffffff"/>
                </a:solidFill>
              </a:uFill>
              <a:latin typeface="Century Schoolbook"/>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74680"/>
            <a:ext cx="7467120" cy="1142640"/>
          </a:xfrm>
          <a:prstGeom prst="rect">
            <a:avLst/>
          </a:prstGeom>
        </p:spPr>
        <p:txBody>
          <a:bodyPr lIns="0" rIns="0" tIns="0" bIns="0" anchor="ctr"/>
          <a:p>
            <a:endParaRPr b="0" lang="ru-RU" sz="1800" spc="-1" strike="noStrike">
              <a:solidFill>
                <a:srgbClr val="000000"/>
              </a:solidFill>
              <a:uFill>
                <a:solidFill>
                  <a:srgbClr val="ffffff"/>
                </a:solidFill>
              </a:uFill>
              <a:latin typeface="Century Schoolbook"/>
            </a:endParaRPr>
          </a:p>
        </p:txBody>
      </p:sp>
      <p:sp>
        <p:nvSpPr>
          <p:cNvPr id="135" name="PlaceHolder 2"/>
          <p:cNvSpPr>
            <a:spLocks noGrp="1"/>
          </p:cNvSpPr>
          <p:nvPr>
            <p:ph type="body"/>
          </p:nvPr>
        </p:nvSpPr>
        <p:spPr>
          <a:xfrm>
            <a:off x="457200" y="1604520"/>
            <a:ext cx="4015800" cy="1896840"/>
          </a:xfrm>
          <a:prstGeom prst="rect">
            <a:avLst/>
          </a:prstGeom>
        </p:spPr>
        <p:txBody>
          <a:bodyPr lIns="0" rIns="0" tIns="0" bIns="0"/>
          <a:p>
            <a:endParaRPr b="0" lang="ru-RU" sz="2400" spc="-1" strike="noStrike">
              <a:solidFill>
                <a:srgbClr val="000000"/>
              </a:solidFill>
              <a:uFill>
                <a:solidFill>
                  <a:srgbClr val="ffffff"/>
                </a:solidFill>
              </a:uFill>
              <a:latin typeface="Century Schoolbook"/>
            </a:endParaRPr>
          </a:p>
        </p:txBody>
      </p:sp>
      <p:sp>
        <p:nvSpPr>
          <p:cNvPr id="136" name="PlaceHolder 3"/>
          <p:cNvSpPr>
            <a:spLocks noGrp="1"/>
          </p:cNvSpPr>
          <p:nvPr>
            <p:ph type="body"/>
          </p:nvPr>
        </p:nvSpPr>
        <p:spPr>
          <a:xfrm>
            <a:off x="4674240" y="1604520"/>
            <a:ext cx="4015800" cy="1896840"/>
          </a:xfrm>
          <a:prstGeom prst="rect">
            <a:avLst/>
          </a:prstGeom>
        </p:spPr>
        <p:txBody>
          <a:bodyPr lIns="0" rIns="0" tIns="0" bIns="0"/>
          <a:p>
            <a:endParaRPr b="0" lang="ru-RU" sz="2400" spc="-1" strike="noStrike">
              <a:solidFill>
                <a:srgbClr val="000000"/>
              </a:solidFill>
              <a:uFill>
                <a:solidFill>
                  <a:srgbClr val="ffffff"/>
                </a:solidFill>
              </a:uFill>
              <a:latin typeface="Century Schoolbook"/>
            </a:endParaRPr>
          </a:p>
        </p:txBody>
      </p:sp>
      <p:sp>
        <p:nvSpPr>
          <p:cNvPr id="137" name="PlaceHolder 4"/>
          <p:cNvSpPr>
            <a:spLocks noGrp="1"/>
          </p:cNvSpPr>
          <p:nvPr>
            <p:ph type="body"/>
          </p:nvPr>
        </p:nvSpPr>
        <p:spPr>
          <a:xfrm>
            <a:off x="457200" y="3682080"/>
            <a:ext cx="8229240" cy="1896840"/>
          </a:xfrm>
          <a:prstGeom prst="rect">
            <a:avLst/>
          </a:prstGeom>
        </p:spPr>
        <p:txBody>
          <a:bodyPr lIns="0" rIns="0" tIns="0" bIns="0"/>
          <a:p>
            <a:endParaRPr b="0" lang="ru-RU" sz="2400" spc="-1" strike="noStrike">
              <a:solidFill>
                <a:srgbClr val="000000"/>
              </a:solidFill>
              <a:uFill>
                <a:solidFill>
                  <a:srgbClr val="ffffff"/>
                </a:solidFill>
              </a:uFill>
              <a:latin typeface="Century Schoolbook"/>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74680"/>
            <a:ext cx="7467120" cy="1142640"/>
          </a:xfrm>
          <a:prstGeom prst="rect">
            <a:avLst/>
          </a:prstGeom>
        </p:spPr>
        <p:txBody>
          <a:bodyPr lIns="0" rIns="0" tIns="0" bIns="0" anchor="ctr"/>
          <a:p>
            <a:endParaRPr b="0" lang="ru-RU" sz="1800" spc="-1" strike="noStrike">
              <a:solidFill>
                <a:srgbClr val="000000"/>
              </a:solidFill>
              <a:uFill>
                <a:solidFill>
                  <a:srgbClr val="ffffff"/>
                </a:solidFill>
              </a:uFill>
              <a:latin typeface="Century Schoolbook"/>
            </a:endParaRPr>
          </a:p>
        </p:txBody>
      </p:sp>
      <p:sp>
        <p:nvSpPr>
          <p:cNvPr id="139" name="PlaceHolder 2"/>
          <p:cNvSpPr>
            <a:spLocks noGrp="1"/>
          </p:cNvSpPr>
          <p:nvPr>
            <p:ph type="body"/>
          </p:nvPr>
        </p:nvSpPr>
        <p:spPr>
          <a:xfrm>
            <a:off x="457200" y="1604520"/>
            <a:ext cx="8229240" cy="1896840"/>
          </a:xfrm>
          <a:prstGeom prst="rect">
            <a:avLst/>
          </a:prstGeom>
        </p:spPr>
        <p:txBody>
          <a:bodyPr lIns="0" rIns="0" tIns="0" bIns="0"/>
          <a:p>
            <a:endParaRPr b="0" lang="ru-RU" sz="2400" spc="-1" strike="noStrike">
              <a:solidFill>
                <a:srgbClr val="000000"/>
              </a:solidFill>
              <a:uFill>
                <a:solidFill>
                  <a:srgbClr val="ffffff"/>
                </a:solidFill>
              </a:uFill>
              <a:latin typeface="Century Schoolbook"/>
            </a:endParaRPr>
          </a:p>
        </p:txBody>
      </p:sp>
      <p:sp>
        <p:nvSpPr>
          <p:cNvPr id="140" name="PlaceHolder 3"/>
          <p:cNvSpPr>
            <a:spLocks noGrp="1"/>
          </p:cNvSpPr>
          <p:nvPr>
            <p:ph type="body"/>
          </p:nvPr>
        </p:nvSpPr>
        <p:spPr>
          <a:xfrm>
            <a:off x="457200" y="3682080"/>
            <a:ext cx="8229240" cy="1896840"/>
          </a:xfrm>
          <a:prstGeom prst="rect">
            <a:avLst/>
          </a:prstGeom>
        </p:spPr>
        <p:txBody>
          <a:bodyPr lIns="0" rIns="0" tIns="0" bIns="0"/>
          <a:p>
            <a:endParaRPr b="0" lang="ru-RU" sz="2400" spc="-1" strike="noStrike">
              <a:solidFill>
                <a:srgbClr val="000000"/>
              </a:solidFill>
              <a:uFill>
                <a:solidFill>
                  <a:srgbClr val="ffffff"/>
                </a:solidFill>
              </a:uFill>
              <a:latin typeface="Century Schoolbook"/>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74680"/>
            <a:ext cx="7467120" cy="1142640"/>
          </a:xfrm>
          <a:prstGeom prst="rect">
            <a:avLst/>
          </a:prstGeom>
        </p:spPr>
        <p:txBody>
          <a:bodyPr lIns="0" rIns="0" tIns="0" bIns="0" anchor="ctr"/>
          <a:p>
            <a:endParaRPr b="0" lang="ru-RU" sz="1800" spc="-1" strike="noStrike">
              <a:solidFill>
                <a:srgbClr val="000000"/>
              </a:solidFill>
              <a:uFill>
                <a:solidFill>
                  <a:srgbClr val="ffffff"/>
                </a:solidFill>
              </a:uFill>
              <a:latin typeface="Century Schoolbook"/>
            </a:endParaRPr>
          </a:p>
        </p:txBody>
      </p:sp>
      <p:sp>
        <p:nvSpPr>
          <p:cNvPr id="142" name="PlaceHolder 2"/>
          <p:cNvSpPr>
            <a:spLocks noGrp="1"/>
          </p:cNvSpPr>
          <p:nvPr>
            <p:ph type="body"/>
          </p:nvPr>
        </p:nvSpPr>
        <p:spPr>
          <a:xfrm>
            <a:off x="457200" y="1604520"/>
            <a:ext cx="4015800" cy="1896840"/>
          </a:xfrm>
          <a:prstGeom prst="rect">
            <a:avLst/>
          </a:prstGeom>
        </p:spPr>
        <p:txBody>
          <a:bodyPr lIns="0" rIns="0" tIns="0" bIns="0"/>
          <a:p>
            <a:endParaRPr b="0" lang="ru-RU" sz="2400" spc="-1" strike="noStrike">
              <a:solidFill>
                <a:srgbClr val="000000"/>
              </a:solidFill>
              <a:uFill>
                <a:solidFill>
                  <a:srgbClr val="ffffff"/>
                </a:solidFill>
              </a:uFill>
              <a:latin typeface="Century Schoolbook"/>
            </a:endParaRPr>
          </a:p>
        </p:txBody>
      </p:sp>
      <p:sp>
        <p:nvSpPr>
          <p:cNvPr id="143" name="PlaceHolder 3"/>
          <p:cNvSpPr>
            <a:spLocks noGrp="1"/>
          </p:cNvSpPr>
          <p:nvPr>
            <p:ph type="body"/>
          </p:nvPr>
        </p:nvSpPr>
        <p:spPr>
          <a:xfrm>
            <a:off x="4674240" y="1604520"/>
            <a:ext cx="4015800" cy="1896840"/>
          </a:xfrm>
          <a:prstGeom prst="rect">
            <a:avLst/>
          </a:prstGeom>
        </p:spPr>
        <p:txBody>
          <a:bodyPr lIns="0" rIns="0" tIns="0" bIns="0"/>
          <a:p>
            <a:endParaRPr b="0" lang="ru-RU" sz="2400" spc="-1" strike="noStrike">
              <a:solidFill>
                <a:srgbClr val="000000"/>
              </a:solidFill>
              <a:uFill>
                <a:solidFill>
                  <a:srgbClr val="ffffff"/>
                </a:solidFill>
              </a:uFill>
              <a:latin typeface="Century Schoolbook"/>
            </a:endParaRPr>
          </a:p>
        </p:txBody>
      </p:sp>
      <p:sp>
        <p:nvSpPr>
          <p:cNvPr id="144" name="PlaceHolder 4"/>
          <p:cNvSpPr>
            <a:spLocks noGrp="1"/>
          </p:cNvSpPr>
          <p:nvPr>
            <p:ph type="body"/>
          </p:nvPr>
        </p:nvSpPr>
        <p:spPr>
          <a:xfrm>
            <a:off x="4674240" y="3682080"/>
            <a:ext cx="4015800" cy="1896840"/>
          </a:xfrm>
          <a:prstGeom prst="rect">
            <a:avLst/>
          </a:prstGeom>
        </p:spPr>
        <p:txBody>
          <a:bodyPr lIns="0" rIns="0" tIns="0" bIns="0"/>
          <a:p>
            <a:endParaRPr b="0" lang="ru-RU" sz="2400" spc="-1" strike="noStrike">
              <a:solidFill>
                <a:srgbClr val="000000"/>
              </a:solidFill>
              <a:uFill>
                <a:solidFill>
                  <a:srgbClr val="ffffff"/>
                </a:solidFill>
              </a:uFill>
              <a:latin typeface="Century Schoolbook"/>
            </a:endParaRPr>
          </a:p>
        </p:txBody>
      </p:sp>
      <p:sp>
        <p:nvSpPr>
          <p:cNvPr id="145" name="PlaceHolder 5"/>
          <p:cNvSpPr>
            <a:spLocks noGrp="1"/>
          </p:cNvSpPr>
          <p:nvPr>
            <p:ph type="body"/>
          </p:nvPr>
        </p:nvSpPr>
        <p:spPr>
          <a:xfrm>
            <a:off x="457200" y="3682080"/>
            <a:ext cx="4015800" cy="1896840"/>
          </a:xfrm>
          <a:prstGeom prst="rect">
            <a:avLst/>
          </a:prstGeom>
        </p:spPr>
        <p:txBody>
          <a:bodyPr lIns="0" rIns="0" tIns="0" bIns="0"/>
          <a:p>
            <a:endParaRPr b="0" lang="ru-RU" sz="2400" spc="-1" strike="noStrike">
              <a:solidFill>
                <a:srgbClr val="000000"/>
              </a:solidFill>
              <a:uFill>
                <a:solidFill>
                  <a:srgbClr val="ffffff"/>
                </a:solidFill>
              </a:uFill>
              <a:latin typeface="Century Schoolbook"/>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74680"/>
            <a:ext cx="7467120" cy="1142640"/>
          </a:xfrm>
          <a:prstGeom prst="rect">
            <a:avLst/>
          </a:prstGeom>
        </p:spPr>
        <p:txBody>
          <a:bodyPr lIns="0" rIns="0" tIns="0" bIns="0" anchor="ctr"/>
          <a:p>
            <a:endParaRPr b="0" lang="ru-RU" sz="1800" spc="-1" strike="noStrike">
              <a:solidFill>
                <a:srgbClr val="000000"/>
              </a:solidFill>
              <a:uFill>
                <a:solidFill>
                  <a:srgbClr val="ffffff"/>
                </a:solidFill>
              </a:uFill>
              <a:latin typeface="Century Schoolbook"/>
            </a:endParaRPr>
          </a:p>
        </p:txBody>
      </p:sp>
      <p:sp>
        <p:nvSpPr>
          <p:cNvPr id="147" name="PlaceHolder 2"/>
          <p:cNvSpPr>
            <a:spLocks noGrp="1"/>
          </p:cNvSpPr>
          <p:nvPr>
            <p:ph type="body"/>
          </p:nvPr>
        </p:nvSpPr>
        <p:spPr>
          <a:xfrm>
            <a:off x="457200" y="1604520"/>
            <a:ext cx="8229240" cy="3977280"/>
          </a:xfrm>
          <a:prstGeom prst="rect">
            <a:avLst/>
          </a:prstGeom>
        </p:spPr>
        <p:txBody>
          <a:bodyPr lIns="0" rIns="0" tIns="0" bIns="0"/>
          <a:p>
            <a:endParaRPr b="0" lang="ru-RU" sz="2400" spc="-1" strike="noStrike">
              <a:solidFill>
                <a:srgbClr val="000000"/>
              </a:solidFill>
              <a:uFill>
                <a:solidFill>
                  <a:srgbClr val="ffffff"/>
                </a:solidFill>
              </a:uFill>
              <a:latin typeface="Century Schoolbook"/>
            </a:endParaRPr>
          </a:p>
        </p:txBody>
      </p:sp>
      <p:sp>
        <p:nvSpPr>
          <p:cNvPr id="148" name="PlaceHolder 3"/>
          <p:cNvSpPr>
            <a:spLocks noGrp="1"/>
          </p:cNvSpPr>
          <p:nvPr>
            <p:ph type="body"/>
          </p:nvPr>
        </p:nvSpPr>
        <p:spPr>
          <a:xfrm>
            <a:off x="457200" y="1604520"/>
            <a:ext cx="8229240" cy="3977280"/>
          </a:xfrm>
          <a:prstGeom prst="rect">
            <a:avLst/>
          </a:prstGeom>
        </p:spPr>
        <p:txBody>
          <a:bodyPr lIns="0" rIns="0" tIns="0" bIns="0"/>
          <a:p>
            <a:endParaRPr b="0" lang="ru-RU" sz="2400" spc="-1" strike="noStrike">
              <a:solidFill>
                <a:srgbClr val="000000"/>
              </a:solidFill>
              <a:uFill>
                <a:solidFill>
                  <a:srgbClr val="ffffff"/>
                </a:solidFill>
              </a:uFill>
              <a:latin typeface="Century Schoolbook"/>
            </a:endParaRPr>
          </a:p>
        </p:txBody>
      </p:sp>
      <p:pic>
        <p:nvPicPr>
          <p:cNvPr id="149" name="" descr=""/>
          <p:cNvPicPr/>
          <p:nvPr/>
        </p:nvPicPr>
        <p:blipFill>
          <a:blip r:embed="rId2"/>
          <a:stretch/>
        </p:blipFill>
        <p:spPr>
          <a:xfrm>
            <a:off x="2079000" y="1604520"/>
            <a:ext cx="4984920" cy="3977280"/>
          </a:xfrm>
          <a:prstGeom prst="rect">
            <a:avLst/>
          </a:prstGeom>
          <a:ln>
            <a:noFill/>
          </a:ln>
        </p:spPr>
      </p:pic>
      <p:pic>
        <p:nvPicPr>
          <p:cNvPr id="150" name="" descr=""/>
          <p:cNvPicPr/>
          <p:nvPr/>
        </p:nvPicPr>
        <p:blipFill>
          <a:blip r:embed="rId3"/>
          <a:stretch/>
        </p:blipFill>
        <p:spPr>
          <a:xfrm>
            <a:off x="2079000" y="1604520"/>
            <a:ext cx="4984920" cy="397728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2" name="PlaceHolder 1"/>
          <p:cNvSpPr>
            <a:spLocks noGrp="1"/>
          </p:cNvSpPr>
          <p:nvPr>
            <p:ph type="title"/>
          </p:nvPr>
        </p:nvSpPr>
        <p:spPr>
          <a:xfrm>
            <a:off x="457200" y="274680"/>
            <a:ext cx="7467120" cy="1142640"/>
          </a:xfrm>
          <a:prstGeom prst="rect">
            <a:avLst/>
          </a:prstGeom>
        </p:spPr>
        <p:txBody>
          <a:bodyPr lIns="0" rIns="0" tIns="0" bIns="0" anchor="ctr"/>
          <a:p>
            <a:endParaRPr b="0" lang="ru-RU" sz="1800" spc="-1" strike="noStrike">
              <a:solidFill>
                <a:srgbClr val="000000"/>
              </a:solidFill>
              <a:uFill>
                <a:solidFill>
                  <a:srgbClr val="ffffff"/>
                </a:solidFill>
              </a:uFill>
              <a:latin typeface="Century Schoolbook"/>
            </a:endParaRPr>
          </a:p>
        </p:txBody>
      </p:sp>
      <p:sp>
        <p:nvSpPr>
          <p:cNvPr id="16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457200" y="274680"/>
            <a:ext cx="7467120" cy="1142640"/>
          </a:xfrm>
          <a:prstGeom prst="rect">
            <a:avLst/>
          </a:prstGeom>
        </p:spPr>
        <p:txBody>
          <a:bodyPr lIns="0" rIns="0" tIns="0" bIns="0" anchor="ctr"/>
          <a:p>
            <a:endParaRPr b="0" lang="ru-RU" sz="1800" spc="-1" strike="noStrike">
              <a:solidFill>
                <a:srgbClr val="000000"/>
              </a:solidFill>
              <a:uFill>
                <a:solidFill>
                  <a:srgbClr val="ffffff"/>
                </a:solidFill>
              </a:uFill>
              <a:latin typeface="Century Schoolbook"/>
            </a:endParaRPr>
          </a:p>
        </p:txBody>
      </p:sp>
      <p:sp>
        <p:nvSpPr>
          <p:cNvPr id="165" name="PlaceHolder 2"/>
          <p:cNvSpPr>
            <a:spLocks noGrp="1"/>
          </p:cNvSpPr>
          <p:nvPr>
            <p:ph type="body"/>
          </p:nvPr>
        </p:nvSpPr>
        <p:spPr>
          <a:xfrm>
            <a:off x="457200" y="1604520"/>
            <a:ext cx="8229240" cy="3977280"/>
          </a:xfrm>
          <a:prstGeom prst="rect">
            <a:avLst/>
          </a:prstGeom>
        </p:spPr>
        <p:txBody>
          <a:bodyPr lIns="0" rIns="0" tIns="0" bIns="0"/>
          <a:p>
            <a:endParaRPr b="0" lang="ru-RU" sz="2400" spc="-1" strike="noStrike">
              <a:solidFill>
                <a:srgbClr val="000000"/>
              </a:solidFill>
              <a:uFill>
                <a:solidFill>
                  <a:srgbClr val="ffffff"/>
                </a:solidFill>
              </a:uFill>
              <a:latin typeface="Century Schoolbook"/>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4680"/>
            <a:ext cx="7467120" cy="1142640"/>
          </a:xfrm>
          <a:prstGeom prst="rect">
            <a:avLst/>
          </a:prstGeom>
        </p:spPr>
        <p:txBody>
          <a:bodyPr lIns="0" rIns="0" tIns="0" bIns="0" anchor="ctr"/>
          <a:p>
            <a:endParaRPr b="0" lang="ru-RU" sz="1800" spc="-1" strike="noStrike">
              <a:solidFill>
                <a:srgbClr val="000000"/>
              </a:solidFill>
              <a:uFill>
                <a:solidFill>
                  <a:srgbClr val="ffffff"/>
                </a:solidFill>
              </a:uFill>
              <a:latin typeface="Century Schoolbook"/>
            </a:endParaRPr>
          </a:p>
        </p:txBody>
      </p:sp>
      <p:sp>
        <p:nvSpPr>
          <p:cNvPr id="32" name="PlaceHolder 2"/>
          <p:cNvSpPr>
            <a:spLocks noGrp="1"/>
          </p:cNvSpPr>
          <p:nvPr>
            <p:ph type="body"/>
          </p:nvPr>
        </p:nvSpPr>
        <p:spPr>
          <a:xfrm>
            <a:off x="457200" y="1604520"/>
            <a:ext cx="4015800" cy="3977280"/>
          </a:xfrm>
          <a:prstGeom prst="rect">
            <a:avLst/>
          </a:prstGeom>
        </p:spPr>
        <p:txBody>
          <a:bodyPr lIns="0" rIns="0" tIns="0" bIns="0"/>
          <a:p>
            <a:endParaRPr b="0" lang="ru-RU" sz="2400" spc="-1" strike="noStrike">
              <a:solidFill>
                <a:srgbClr val="000000"/>
              </a:solidFill>
              <a:uFill>
                <a:solidFill>
                  <a:srgbClr val="ffffff"/>
                </a:solidFill>
              </a:uFill>
              <a:latin typeface="Century Schoolbook"/>
            </a:endParaRPr>
          </a:p>
        </p:txBody>
      </p:sp>
      <p:sp>
        <p:nvSpPr>
          <p:cNvPr id="33" name="PlaceHolder 3"/>
          <p:cNvSpPr>
            <a:spLocks noGrp="1"/>
          </p:cNvSpPr>
          <p:nvPr>
            <p:ph type="body"/>
          </p:nvPr>
        </p:nvSpPr>
        <p:spPr>
          <a:xfrm>
            <a:off x="4674240" y="1604520"/>
            <a:ext cx="4015800" cy="3977280"/>
          </a:xfrm>
          <a:prstGeom prst="rect">
            <a:avLst/>
          </a:prstGeom>
        </p:spPr>
        <p:txBody>
          <a:bodyPr lIns="0" rIns="0" tIns="0" bIns="0"/>
          <a:p>
            <a:endParaRPr b="0" lang="ru-RU" sz="2400" spc="-1" strike="noStrike">
              <a:solidFill>
                <a:srgbClr val="000000"/>
              </a:solidFill>
              <a:uFill>
                <a:solidFill>
                  <a:srgbClr val="ffffff"/>
                </a:solidFill>
              </a:uFill>
              <a:latin typeface="Century Schoolbook"/>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457200" y="274680"/>
            <a:ext cx="7467120" cy="1142640"/>
          </a:xfrm>
          <a:prstGeom prst="rect">
            <a:avLst/>
          </a:prstGeom>
        </p:spPr>
        <p:txBody>
          <a:bodyPr lIns="0" rIns="0" tIns="0" bIns="0" anchor="ctr"/>
          <a:p>
            <a:endParaRPr b="0" lang="ru-RU" sz="1800" spc="-1" strike="noStrike">
              <a:solidFill>
                <a:srgbClr val="000000"/>
              </a:solidFill>
              <a:uFill>
                <a:solidFill>
                  <a:srgbClr val="ffffff"/>
                </a:solidFill>
              </a:uFill>
              <a:latin typeface="Century Schoolbook"/>
            </a:endParaRPr>
          </a:p>
        </p:txBody>
      </p:sp>
      <p:sp>
        <p:nvSpPr>
          <p:cNvPr id="167" name="PlaceHolder 2"/>
          <p:cNvSpPr>
            <a:spLocks noGrp="1"/>
          </p:cNvSpPr>
          <p:nvPr>
            <p:ph type="body"/>
          </p:nvPr>
        </p:nvSpPr>
        <p:spPr>
          <a:xfrm>
            <a:off x="457200" y="1604520"/>
            <a:ext cx="4015800" cy="3977280"/>
          </a:xfrm>
          <a:prstGeom prst="rect">
            <a:avLst/>
          </a:prstGeom>
        </p:spPr>
        <p:txBody>
          <a:bodyPr lIns="0" rIns="0" tIns="0" bIns="0"/>
          <a:p>
            <a:endParaRPr b="0" lang="ru-RU" sz="2400" spc="-1" strike="noStrike">
              <a:solidFill>
                <a:srgbClr val="000000"/>
              </a:solidFill>
              <a:uFill>
                <a:solidFill>
                  <a:srgbClr val="ffffff"/>
                </a:solidFill>
              </a:uFill>
              <a:latin typeface="Century Schoolbook"/>
            </a:endParaRPr>
          </a:p>
        </p:txBody>
      </p:sp>
      <p:sp>
        <p:nvSpPr>
          <p:cNvPr id="168" name="PlaceHolder 3"/>
          <p:cNvSpPr>
            <a:spLocks noGrp="1"/>
          </p:cNvSpPr>
          <p:nvPr>
            <p:ph type="body"/>
          </p:nvPr>
        </p:nvSpPr>
        <p:spPr>
          <a:xfrm>
            <a:off x="4674240" y="1604520"/>
            <a:ext cx="4015800" cy="3977280"/>
          </a:xfrm>
          <a:prstGeom prst="rect">
            <a:avLst/>
          </a:prstGeom>
        </p:spPr>
        <p:txBody>
          <a:bodyPr lIns="0" rIns="0" tIns="0" bIns="0"/>
          <a:p>
            <a:endParaRPr b="0" lang="ru-RU" sz="2400" spc="-1" strike="noStrike">
              <a:solidFill>
                <a:srgbClr val="000000"/>
              </a:solidFill>
              <a:uFill>
                <a:solidFill>
                  <a:srgbClr val="ffffff"/>
                </a:solidFill>
              </a:uFill>
              <a:latin typeface="Century Schoolbook"/>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9" name="PlaceHolder 1"/>
          <p:cNvSpPr>
            <a:spLocks noGrp="1"/>
          </p:cNvSpPr>
          <p:nvPr>
            <p:ph type="title"/>
          </p:nvPr>
        </p:nvSpPr>
        <p:spPr>
          <a:xfrm>
            <a:off x="457200" y="274680"/>
            <a:ext cx="7467120" cy="1142640"/>
          </a:xfrm>
          <a:prstGeom prst="rect">
            <a:avLst/>
          </a:prstGeom>
        </p:spPr>
        <p:txBody>
          <a:bodyPr lIns="0" rIns="0" tIns="0" bIns="0" anchor="ctr"/>
          <a:p>
            <a:endParaRPr b="0" lang="ru-RU" sz="1800" spc="-1" strike="noStrike">
              <a:solidFill>
                <a:srgbClr val="000000"/>
              </a:solidFill>
              <a:uFill>
                <a:solidFill>
                  <a:srgbClr val="ffffff"/>
                </a:solidFill>
              </a:uFill>
              <a:latin typeface="Century Schoolbook"/>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0" name="PlaceHolder 1"/>
          <p:cNvSpPr>
            <a:spLocks noGrp="1"/>
          </p:cNvSpPr>
          <p:nvPr>
            <p:ph type="subTitle"/>
          </p:nvPr>
        </p:nvSpPr>
        <p:spPr>
          <a:xfrm>
            <a:off x="457200" y="274680"/>
            <a:ext cx="7467120" cy="52977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74680"/>
            <a:ext cx="7467120" cy="1142640"/>
          </a:xfrm>
          <a:prstGeom prst="rect">
            <a:avLst/>
          </a:prstGeom>
        </p:spPr>
        <p:txBody>
          <a:bodyPr lIns="0" rIns="0" tIns="0" bIns="0" anchor="ctr"/>
          <a:p>
            <a:endParaRPr b="0" lang="ru-RU" sz="1800" spc="-1" strike="noStrike">
              <a:solidFill>
                <a:srgbClr val="000000"/>
              </a:solidFill>
              <a:uFill>
                <a:solidFill>
                  <a:srgbClr val="ffffff"/>
                </a:solidFill>
              </a:uFill>
              <a:latin typeface="Century Schoolbook"/>
            </a:endParaRPr>
          </a:p>
        </p:txBody>
      </p:sp>
      <p:sp>
        <p:nvSpPr>
          <p:cNvPr id="172" name="PlaceHolder 2"/>
          <p:cNvSpPr>
            <a:spLocks noGrp="1"/>
          </p:cNvSpPr>
          <p:nvPr>
            <p:ph type="body"/>
          </p:nvPr>
        </p:nvSpPr>
        <p:spPr>
          <a:xfrm>
            <a:off x="457200" y="1604520"/>
            <a:ext cx="4015800" cy="1896840"/>
          </a:xfrm>
          <a:prstGeom prst="rect">
            <a:avLst/>
          </a:prstGeom>
        </p:spPr>
        <p:txBody>
          <a:bodyPr lIns="0" rIns="0" tIns="0" bIns="0"/>
          <a:p>
            <a:endParaRPr b="0" lang="ru-RU" sz="2400" spc="-1" strike="noStrike">
              <a:solidFill>
                <a:srgbClr val="000000"/>
              </a:solidFill>
              <a:uFill>
                <a:solidFill>
                  <a:srgbClr val="ffffff"/>
                </a:solidFill>
              </a:uFill>
              <a:latin typeface="Century Schoolbook"/>
            </a:endParaRPr>
          </a:p>
        </p:txBody>
      </p:sp>
      <p:sp>
        <p:nvSpPr>
          <p:cNvPr id="173" name="PlaceHolder 3"/>
          <p:cNvSpPr>
            <a:spLocks noGrp="1"/>
          </p:cNvSpPr>
          <p:nvPr>
            <p:ph type="body"/>
          </p:nvPr>
        </p:nvSpPr>
        <p:spPr>
          <a:xfrm>
            <a:off x="457200" y="3682080"/>
            <a:ext cx="4015800" cy="1896840"/>
          </a:xfrm>
          <a:prstGeom prst="rect">
            <a:avLst/>
          </a:prstGeom>
        </p:spPr>
        <p:txBody>
          <a:bodyPr lIns="0" rIns="0" tIns="0" bIns="0"/>
          <a:p>
            <a:endParaRPr b="0" lang="ru-RU" sz="2400" spc="-1" strike="noStrike">
              <a:solidFill>
                <a:srgbClr val="000000"/>
              </a:solidFill>
              <a:uFill>
                <a:solidFill>
                  <a:srgbClr val="ffffff"/>
                </a:solidFill>
              </a:uFill>
              <a:latin typeface="Century Schoolbook"/>
            </a:endParaRPr>
          </a:p>
        </p:txBody>
      </p:sp>
      <p:sp>
        <p:nvSpPr>
          <p:cNvPr id="174" name="PlaceHolder 4"/>
          <p:cNvSpPr>
            <a:spLocks noGrp="1"/>
          </p:cNvSpPr>
          <p:nvPr>
            <p:ph type="body"/>
          </p:nvPr>
        </p:nvSpPr>
        <p:spPr>
          <a:xfrm>
            <a:off x="4674240" y="1604520"/>
            <a:ext cx="4015800" cy="3977280"/>
          </a:xfrm>
          <a:prstGeom prst="rect">
            <a:avLst/>
          </a:prstGeom>
        </p:spPr>
        <p:txBody>
          <a:bodyPr lIns="0" rIns="0" tIns="0" bIns="0"/>
          <a:p>
            <a:endParaRPr b="0" lang="ru-RU" sz="2400" spc="-1" strike="noStrike">
              <a:solidFill>
                <a:srgbClr val="000000"/>
              </a:solidFill>
              <a:uFill>
                <a:solidFill>
                  <a:srgbClr val="ffffff"/>
                </a:solidFill>
              </a:uFill>
              <a:latin typeface="Century Schoolbook"/>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74680"/>
            <a:ext cx="7467120" cy="1142640"/>
          </a:xfrm>
          <a:prstGeom prst="rect">
            <a:avLst/>
          </a:prstGeom>
        </p:spPr>
        <p:txBody>
          <a:bodyPr lIns="0" rIns="0" tIns="0" bIns="0" anchor="ctr"/>
          <a:p>
            <a:endParaRPr b="0" lang="ru-RU" sz="1800" spc="-1" strike="noStrike">
              <a:solidFill>
                <a:srgbClr val="000000"/>
              </a:solidFill>
              <a:uFill>
                <a:solidFill>
                  <a:srgbClr val="ffffff"/>
                </a:solidFill>
              </a:uFill>
              <a:latin typeface="Century Schoolbook"/>
            </a:endParaRPr>
          </a:p>
        </p:txBody>
      </p:sp>
      <p:sp>
        <p:nvSpPr>
          <p:cNvPr id="176" name="PlaceHolder 2"/>
          <p:cNvSpPr>
            <a:spLocks noGrp="1"/>
          </p:cNvSpPr>
          <p:nvPr>
            <p:ph type="body"/>
          </p:nvPr>
        </p:nvSpPr>
        <p:spPr>
          <a:xfrm>
            <a:off x="457200" y="1604520"/>
            <a:ext cx="4015800" cy="3977280"/>
          </a:xfrm>
          <a:prstGeom prst="rect">
            <a:avLst/>
          </a:prstGeom>
        </p:spPr>
        <p:txBody>
          <a:bodyPr lIns="0" rIns="0" tIns="0" bIns="0"/>
          <a:p>
            <a:endParaRPr b="0" lang="ru-RU" sz="2400" spc="-1" strike="noStrike">
              <a:solidFill>
                <a:srgbClr val="000000"/>
              </a:solidFill>
              <a:uFill>
                <a:solidFill>
                  <a:srgbClr val="ffffff"/>
                </a:solidFill>
              </a:uFill>
              <a:latin typeface="Century Schoolbook"/>
            </a:endParaRPr>
          </a:p>
        </p:txBody>
      </p:sp>
      <p:sp>
        <p:nvSpPr>
          <p:cNvPr id="177" name="PlaceHolder 3"/>
          <p:cNvSpPr>
            <a:spLocks noGrp="1"/>
          </p:cNvSpPr>
          <p:nvPr>
            <p:ph type="body"/>
          </p:nvPr>
        </p:nvSpPr>
        <p:spPr>
          <a:xfrm>
            <a:off x="4674240" y="1604520"/>
            <a:ext cx="4015800" cy="1896840"/>
          </a:xfrm>
          <a:prstGeom prst="rect">
            <a:avLst/>
          </a:prstGeom>
        </p:spPr>
        <p:txBody>
          <a:bodyPr lIns="0" rIns="0" tIns="0" bIns="0"/>
          <a:p>
            <a:endParaRPr b="0" lang="ru-RU" sz="2400" spc="-1" strike="noStrike">
              <a:solidFill>
                <a:srgbClr val="000000"/>
              </a:solidFill>
              <a:uFill>
                <a:solidFill>
                  <a:srgbClr val="ffffff"/>
                </a:solidFill>
              </a:uFill>
              <a:latin typeface="Century Schoolbook"/>
            </a:endParaRPr>
          </a:p>
        </p:txBody>
      </p:sp>
      <p:sp>
        <p:nvSpPr>
          <p:cNvPr id="178" name="PlaceHolder 4"/>
          <p:cNvSpPr>
            <a:spLocks noGrp="1"/>
          </p:cNvSpPr>
          <p:nvPr>
            <p:ph type="body"/>
          </p:nvPr>
        </p:nvSpPr>
        <p:spPr>
          <a:xfrm>
            <a:off x="4674240" y="3682080"/>
            <a:ext cx="4015800" cy="1896840"/>
          </a:xfrm>
          <a:prstGeom prst="rect">
            <a:avLst/>
          </a:prstGeom>
        </p:spPr>
        <p:txBody>
          <a:bodyPr lIns="0" rIns="0" tIns="0" bIns="0"/>
          <a:p>
            <a:endParaRPr b="0" lang="ru-RU" sz="2400" spc="-1" strike="noStrike">
              <a:solidFill>
                <a:srgbClr val="000000"/>
              </a:solidFill>
              <a:uFill>
                <a:solidFill>
                  <a:srgbClr val="ffffff"/>
                </a:solidFill>
              </a:uFill>
              <a:latin typeface="Century Schoolbook"/>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457200" y="274680"/>
            <a:ext cx="7467120" cy="1142640"/>
          </a:xfrm>
          <a:prstGeom prst="rect">
            <a:avLst/>
          </a:prstGeom>
        </p:spPr>
        <p:txBody>
          <a:bodyPr lIns="0" rIns="0" tIns="0" bIns="0" anchor="ctr"/>
          <a:p>
            <a:endParaRPr b="0" lang="ru-RU" sz="1800" spc="-1" strike="noStrike">
              <a:solidFill>
                <a:srgbClr val="000000"/>
              </a:solidFill>
              <a:uFill>
                <a:solidFill>
                  <a:srgbClr val="ffffff"/>
                </a:solidFill>
              </a:uFill>
              <a:latin typeface="Century Schoolbook"/>
            </a:endParaRPr>
          </a:p>
        </p:txBody>
      </p:sp>
      <p:sp>
        <p:nvSpPr>
          <p:cNvPr id="180" name="PlaceHolder 2"/>
          <p:cNvSpPr>
            <a:spLocks noGrp="1"/>
          </p:cNvSpPr>
          <p:nvPr>
            <p:ph type="body"/>
          </p:nvPr>
        </p:nvSpPr>
        <p:spPr>
          <a:xfrm>
            <a:off x="457200" y="1604520"/>
            <a:ext cx="4015800" cy="1896840"/>
          </a:xfrm>
          <a:prstGeom prst="rect">
            <a:avLst/>
          </a:prstGeom>
        </p:spPr>
        <p:txBody>
          <a:bodyPr lIns="0" rIns="0" tIns="0" bIns="0"/>
          <a:p>
            <a:endParaRPr b="0" lang="ru-RU" sz="2400" spc="-1" strike="noStrike">
              <a:solidFill>
                <a:srgbClr val="000000"/>
              </a:solidFill>
              <a:uFill>
                <a:solidFill>
                  <a:srgbClr val="ffffff"/>
                </a:solidFill>
              </a:uFill>
              <a:latin typeface="Century Schoolbook"/>
            </a:endParaRPr>
          </a:p>
        </p:txBody>
      </p:sp>
      <p:sp>
        <p:nvSpPr>
          <p:cNvPr id="181" name="PlaceHolder 3"/>
          <p:cNvSpPr>
            <a:spLocks noGrp="1"/>
          </p:cNvSpPr>
          <p:nvPr>
            <p:ph type="body"/>
          </p:nvPr>
        </p:nvSpPr>
        <p:spPr>
          <a:xfrm>
            <a:off x="4674240" y="1604520"/>
            <a:ext cx="4015800" cy="1896840"/>
          </a:xfrm>
          <a:prstGeom prst="rect">
            <a:avLst/>
          </a:prstGeom>
        </p:spPr>
        <p:txBody>
          <a:bodyPr lIns="0" rIns="0" tIns="0" bIns="0"/>
          <a:p>
            <a:endParaRPr b="0" lang="ru-RU" sz="2400" spc="-1" strike="noStrike">
              <a:solidFill>
                <a:srgbClr val="000000"/>
              </a:solidFill>
              <a:uFill>
                <a:solidFill>
                  <a:srgbClr val="ffffff"/>
                </a:solidFill>
              </a:uFill>
              <a:latin typeface="Century Schoolbook"/>
            </a:endParaRPr>
          </a:p>
        </p:txBody>
      </p:sp>
      <p:sp>
        <p:nvSpPr>
          <p:cNvPr id="182" name="PlaceHolder 4"/>
          <p:cNvSpPr>
            <a:spLocks noGrp="1"/>
          </p:cNvSpPr>
          <p:nvPr>
            <p:ph type="body"/>
          </p:nvPr>
        </p:nvSpPr>
        <p:spPr>
          <a:xfrm>
            <a:off x="457200" y="3682080"/>
            <a:ext cx="8229240" cy="1896840"/>
          </a:xfrm>
          <a:prstGeom prst="rect">
            <a:avLst/>
          </a:prstGeom>
        </p:spPr>
        <p:txBody>
          <a:bodyPr lIns="0" rIns="0" tIns="0" bIns="0"/>
          <a:p>
            <a:endParaRPr b="0" lang="ru-RU" sz="2400" spc="-1" strike="noStrike">
              <a:solidFill>
                <a:srgbClr val="000000"/>
              </a:solidFill>
              <a:uFill>
                <a:solidFill>
                  <a:srgbClr val="ffffff"/>
                </a:solidFill>
              </a:uFill>
              <a:latin typeface="Century Schoolbook"/>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74680"/>
            <a:ext cx="7467120" cy="1142640"/>
          </a:xfrm>
          <a:prstGeom prst="rect">
            <a:avLst/>
          </a:prstGeom>
        </p:spPr>
        <p:txBody>
          <a:bodyPr lIns="0" rIns="0" tIns="0" bIns="0" anchor="ctr"/>
          <a:p>
            <a:endParaRPr b="0" lang="ru-RU" sz="1800" spc="-1" strike="noStrike">
              <a:solidFill>
                <a:srgbClr val="000000"/>
              </a:solidFill>
              <a:uFill>
                <a:solidFill>
                  <a:srgbClr val="ffffff"/>
                </a:solidFill>
              </a:uFill>
              <a:latin typeface="Century Schoolbook"/>
            </a:endParaRPr>
          </a:p>
        </p:txBody>
      </p:sp>
      <p:sp>
        <p:nvSpPr>
          <p:cNvPr id="184" name="PlaceHolder 2"/>
          <p:cNvSpPr>
            <a:spLocks noGrp="1"/>
          </p:cNvSpPr>
          <p:nvPr>
            <p:ph type="body"/>
          </p:nvPr>
        </p:nvSpPr>
        <p:spPr>
          <a:xfrm>
            <a:off x="457200" y="1604520"/>
            <a:ext cx="8229240" cy="1896840"/>
          </a:xfrm>
          <a:prstGeom prst="rect">
            <a:avLst/>
          </a:prstGeom>
        </p:spPr>
        <p:txBody>
          <a:bodyPr lIns="0" rIns="0" tIns="0" bIns="0"/>
          <a:p>
            <a:endParaRPr b="0" lang="ru-RU" sz="2400" spc="-1" strike="noStrike">
              <a:solidFill>
                <a:srgbClr val="000000"/>
              </a:solidFill>
              <a:uFill>
                <a:solidFill>
                  <a:srgbClr val="ffffff"/>
                </a:solidFill>
              </a:uFill>
              <a:latin typeface="Century Schoolbook"/>
            </a:endParaRPr>
          </a:p>
        </p:txBody>
      </p:sp>
      <p:sp>
        <p:nvSpPr>
          <p:cNvPr id="185" name="PlaceHolder 3"/>
          <p:cNvSpPr>
            <a:spLocks noGrp="1"/>
          </p:cNvSpPr>
          <p:nvPr>
            <p:ph type="body"/>
          </p:nvPr>
        </p:nvSpPr>
        <p:spPr>
          <a:xfrm>
            <a:off x="457200" y="3682080"/>
            <a:ext cx="8229240" cy="1896840"/>
          </a:xfrm>
          <a:prstGeom prst="rect">
            <a:avLst/>
          </a:prstGeom>
        </p:spPr>
        <p:txBody>
          <a:bodyPr lIns="0" rIns="0" tIns="0" bIns="0"/>
          <a:p>
            <a:endParaRPr b="0" lang="ru-RU" sz="2400" spc="-1" strike="noStrike">
              <a:solidFill>
                <a:srgbClr val="000000"/>
              </a:solidFill>
              <a:uFill>
                <a:solidFill>
                  <a:srgbClr val="ffffff"/>
                </a:solidFill>
              </a:uFill>
              <a:latin typeface="Century Schoolbook"/>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457200" y="274680"/>
            <a:ext cx="7467120" cy="1142640"/>
          </a:xfrm>
          <a:prstGeom prst="rect">
            <a:avLst/>
          </a:prstGeom>
        </p:spPr>
        <p:txBody>
          <a:bodyPr lIns="0" rIns="0" tIns="0" bIns="0" anchor="ctr"/>
          <a:p>
            <a:endParaRPr b="0" lang="ru-RU" sz="1800" spc="-1" strike="noStrike">
              <a:solidFill>
                <a:srgbClr val="000000"/>
              </a:solidFill>
              <a:uFill>
                <a:solidFill>
                  <a:srgbClr val="ffffff"/>
                </a:solidFill>
              </a:uFill>
              <a:latin typeface="Century Schoolbook"/>
            </a:endParaRPr>
          </a:p>
        </p:txBody>
      </p:sp>
      <p:sp>
        <p:nvSpPr>
          <p:cNvPr id="187" name="PlaceHolder 2"/>
          <p:cNvSpPr>
            <a:spLocks noGrp="1"/>
          </p:cNvSpPr>
          <p:nvPr>
            <p:ph type="body"/>
          </p:nvPr>
        </p:nvSpPr>
        <p:spPr>
          <a:xfrm>
            <a:off x="457200" y="1604520"/>
            <a:ext cx="4015800" cy="1896840"/>
          </a:xfrm>
          <a:prstGeom prst="rect">
            <a:avLst/>
          </a:prstGeom>
        </p:spPr>
        <p:txBody>
          <a:bodyPr lIns="0" rIns="0" tIns="0" bIns="0"/>
          <a:p>
            <a:endParaRPr b="0" lang="ru-RU" sz="2400" spc="-1" strike="noStrike">
              <a:solidFill>
                <a:srgbClr val="000000"/>
              </a:solidFill>
              <a:uFill>
                <a:solidFill>
                  <a:srgbClr val="ffffff"/>
                </a:solidFill>
              </a:uFill>
              <a:latin typeface="Century Schoolbook"/>
            </a:endParaRPr>
          </a:p>
        </p:txBody>
      </p:sp>
      <p:sp>
        <p:nvSpPr>
          <p:cNvPr id="188" name="PlaceHolder 3"/>
          <p:cNvSpPr>
            <a:spLocks noGrp="1"/>
          </p:cNvSpPr>
          <p:nvPr>
            <p:ph type="body"/>
          </p:nvPr>
        </p:nvSpPr>
        <p:spPr>
          <a:xfrm>
            <a:off x="4674240" y="1604520"/>
            <a:ext cx="4015800" cy="1896840"/>
          </a:xfrm>
          <a:prstGeom prst="rect">
            <a:avLst/>
          </a:prstGeom>
        </p:spPr>
        <p:txBody>
          <a:bodyPr lIns="0" rIns="0" tIns="0" bIns="0"/>
          <a:p>
            <a:endParaRPr b="0" lang="ru-RU" sz="2400" spc="-1" strike="noStrike">
              <a:solidFill>
                <a:srgbClr val="000000"/>
              </a:solidFill>
              <a:uFill>
                <a:solidFill>
                  <a:srgbClr val="ffffff"/>
                </a:solidFill>
              </a:uFill>
              <a:latin typeface="Century Schoolbook"/>
            </a:endParaRPr>
          </a:p>
        </p:txBody>
      </p:sp>
      <p:sp>
        <p:nvSpPr>
          <p:cNvPr id="189" name="PlaceHolder 4"/>
          <p:cNvSpPr>
            <a:spLocks noGrp="1"/>
          </p:cNvSpPr>
          <p:nvPr>
            <p:ph type="body"/>
          </p:nvPr>
        </p:nvSpPr>
        <p:spPr>
          <a:xfrm>
            <a:off x="4674240" y="3682080"/>
            <a:ext cx="4015800" cy="1896840"/>
          </a:xfrm>
          <a:prstGeom prst="rect">
            <a:avLst/>
          </a:prstGeom>
        </p:spPr>
        <p:txBody>
          <a:bodyPr lIns="0" rIns="0" tIns="0" bIns="0"/>
          <a:p>
            <a:endParaRPr b="0" lang="ru-RU" sz="2400" spc="-1" strike="noStrike">
              <a:solidFill>
                <a:srgbClr val="000000"/>
              </a:solidFill>
              <a:uFill>
                <a:solidFill>
                  <a:srgbClr val="ffffff"/>
                </a:solidFill>
              </a:uFill>
              <a:latin typeface="Century Schoolbook"/>
            </a:endParaRPr>
          </a:p>
        </p:txBody>
      </p:sp>
      <p:sp>
        <p:nvSpPr>
          <p:cNvPr id="190" name="PlaceHolder 5"/>
          <p:cNvSpPr>
            <a:spLocks noGrp="1"/>
          </p:cNvSpPr>
          <p:nvPr>
            <p:ph type="body"/>
          </p:nvPr>
        </p:nvSpPr>
        <p:spPr>
          <a:xfrm>
            <a:off x="457200" y="3682080"/>
            <a:ext cx="4015800" cy="1896840"/>
          </a:xfrm>
          <a:prstGeom prst="rect">
            <a:avLst/>
          </a:prstGeom>
        </p:spPr>
        <p:txBody>
          <a:bodyPr lIns="0" rIns="0" tIns="0" bIns="0"/>
          <a:p>
            <a:endParaRPr b="0" lang="ru-RU" sz="2400" spc="-1" strike="noStrike">
              <a:solidFill>
                <a:srgbClr val="000000"/>
              </a:solidFill>
              <a:uFill>
                <a:solidFill>
                  <a:srgbClr val="ffffff"/>
                </a:solidFill>
              </a:uFill>
              <a:latin typeface="Century Schoolbook"/>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457200" y="274680"/>
            <a:ext cx="7467120" cy="1142640"/>
          </a:xfrm>
          <a:prstGeom prst="rect">
            <a:avLst/>
          </a:prstGeom>
        </p:spPr>
        <p:txBody>
          <a:bodyPr lIns="0" rIns="0" tIns="0" bIns="0" anchor="ctr"/>
          <a:p>
            <a:endParaRPr b="0" lang="ru-RU" sz="1800" spc="-1" strike="noStrike">
              <a:solidFill>
                <a:srgbClr val="000000"/>
              </a:solidFill>
              <a:uFill>
                <a:solidFill>
                  <a:srgbClr val="ffffff"/>
                </a:solidFill>
              </a:uFill>
              <a:latin typeface="Century Schoolbook"/>
            </a:endParaRPr>
          </a:p>
        </p:txBody>
      </p:sp>
      <p:sp>
        <p:nvSpPr>
          <p:cNvPr id="192" name="PlaceHolder 2"/>
          <p:cNvSpPr>
            <a:spLocks noGrp="1"/>
          </p:cNvSpPr>
          <p:nvPr>
            <p:ph type="body"/>
          </p:nvPr>
        </p:nvSpPr>
        <p:spPr>
          <a:xfrm>
            <a:off x="457200" y="1604520"/>
            <a:ext cx="8229240" cy="3977280"/>
          </a:xfrm>
          <a:prstGeom prst="rect">
            <a:avLst/>
          </a:prstGeom>
        </p:spPr>
        <p:txBody>
          <a:bodyPr lIns="0" rIns="0" tIns="0" bIns="0"/>
          <a:p>
            <a:endParaRPr b="0" lang="ru-RU" sz="2400" spc="-1" strike="noStrike">
              <a:solidFill>
                <a:srgbClr val="000000"/>
              </a:solidFill>
              <a:uFill>
                <a:solidFill>
                  <a:srgbClr val="ffffff"/>
                </a:solidFill>
              </a:uFill>
              <a:latin typeface="Century Schoolbook"/>
            </a:endParaRPr>
          </a:p>
        </p:txBody>
      </p:sp>
      <p:sp>
        <p:nvSpPr>
          <p:cNvPr id="193" name="PlaceHolder 3"/>
          <p:cNvSpPr>
            <a:spLocks noGrp="1"/>
          </p:cNvSpPr>
          <p:nvPr>
            <p:ph type="body"/>
          </p:nvPr>
        </p:nvSpPr>
        <p:spPr>
          <a:xfrm>
            <a:off x="457200" y="1604520"/>
            <a:ext cx="8229240" cy="3977280"/>
          </a:xfrm>
          <a:prstGeom prst="rect">
            <a:avLst/>
          </a:prstGeom>
        </p:spPr>
        <p:txBody>
          <a:bodyPr lIns="0" rIns="0" tIns="0" bIns="0"/>
          <a:p>
            <a:endParaRPr b="0" lang="ru-RU" sz="2400" spc="-1" strike="noStrike">
              <a:solidFill>
                <a:srgbClr val="000000"/>
              </a:solidFill>
              <a:uFill>
                <a:solidFill>
                  <a:srgbClr val="ffffff"/>
                </a:solidFill>
              </a:uFill>
              <a:latin typeface="Century Schoolbook"/>
            </a:endParaRPr>
          </a:p>
        </p:txBody>
      </p:sp>
      <p:pic>
        <p:nvPicPr>
          <p:cNvPr id="194" name="" descr=""/>
          <p:cNvPicPr/>
          <p:nvPr/>
        </p:nvPicPr>
        <p:blipFill>
          <a:blip r:embed="rId2"/>
          <a:stretch/>
        </p:blipFill>
        <p:spPr>
          <a:xfrm>
            <a:off x="2079000" y="1604520"/>
            <a:ext cx="4984920" cy="3977280"/>
          </a:xfrm>
          <a:prstGeom prst="rect">
            <a:avLst/>
          </a:prstGeom>
          <a:ln>
            <a:noFill/>
          </a:ln>
        </p:spPr>
      </p:pic>
      <p:pic>
        <p:nvPicPr>
          <p:cNvPr id="195" name="" descr=""/>
          <p:cNvPicPr/>
          <p:nvPr/>
        </p:nvPicPr>
        <p:blipFill>
          <a:blip r:embed="rId3"/>
          <a:stretch/>
        </p:blipFill>
        <p:spPr>
          <a:xfrm>
            <a:off x="2079000" y="1604520"/>
            <a:ext cx="4984920" cy="3977280"/>
          </a:xfrm>
          <a:prstGeom prst="rect">
            <a:avLst/>
          </a:prstGeom>
          <a:ln>
            <a:noFill/>
          </a:ln>
        </p:spPr>
      </p:pic>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7467120" cy="1142640"/>
          </a:xfrm>
          <a:prstGeom prst="rect">
            <a:avLst/>
          </a:prstGeom>
        </p:spPr>
        <p:txBody>
          <a:bodyPr lIns="0" rIns="0" tIns="0" bIns="0" anchor="ctr"/>
          <a:p>
            <a:endParaRPr b="0" lang="ru-RU" sz="1800" spc="-1" strike="noStrike">
              <a:solidFill>
                <a:srgbClr val="000000"/>
              </a:solidFill>
              <a:uFill>
                <a:solidFill>
                  <a:srgbClr val="ffffff"/>
                </a:solidFill>
              </a:uFill>
              <a:latin typeface="Century Schoolboo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5" name="PlaceHolder 1"/>
          <p:cNvSpPr>
            <a:spLocks noGrp="1"/>
          </p:cNvSpPr>
          <p:nvPr>
            <p:ph type="subTitle"/>
          </p:nvPr>
        </p:nvSpPr>
        <p:spPr>
          <a:xfrm>
            <a:off x="457200" y="274680"/>
            <a:ext cx="7467120" cy="52977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4680"/>
            <a:ext cx="7467120" cy="1142640"/>
          </a:xfrm>
          <a:prstGeom prst="rect">
            <a:avLst/>
          </a:prstGeom>
        </p:spPr>
        <p:txBody>
          <a:bodyPr lIns="0" rIns="0" tIns="0" bIns="0" anchor="ctr"/>
          <a:p>
            <a:endParaRPr b="0" lang="ru-RU" sz="1800" spc="-1" strike="noStrike">
              <a:solidFill>
                <a:srgbClr val="000000"/>
              </a:solidFill>
              <a:uFill>
                <a:solidFill>
                  <a:srgbClr val="ffffff"/>
                </a:solidFill>
              </a:uFill>
              <a:latin typeface="Century Schoolbook"/>
            </a:endParaRPr>
          </a:p>
        </p:txBody>
      </p:sp>
      <p:sp>
        <p:nvSpPr>
          <p:cNvPr id="37" name="PlaceHolder 2"/>
          <p:cNvSpPr>
            <a:spLocks noGrp="1"/>
          </p:cNvSpPr>
          <p:nvPr>
            <p:ph type="body"/>
          </p:nvPr>
        </p:nvSpPr>
        <p:spPr>
          <a:xfrm>
            <a:off x="457200" y="1604520"/>
            <a:ext cx="4015800" cy="1896840"/>
          </a:xfrm>
          <a:prstGeom prst="rect">
            <a:avLst/>
          </a:prstGeom>
        </p:spPr>
        <p:txBody>
          <a:bodyPr lIns="0" rIns="0" tIns="0" bIns="0"/>
          <a:p>
            <a:endParaRPr b="0" lang="ru-RU" sz="2400" spc="-1" strike="noStrike">
              <a:solidFill>
                <a:srgbClr val="000000"/>
              </a:solidFill>
              <a:uFill>
                <a:solidFill>
                  <a:srgbClr val="ffffff"/>
                </a:solidFill>
              </a:uFill>
              <a:latin typeface="Century Schoolbook"/>
            </a:endParaRPr>
          </a:p>
        </p:txBody>
      </p:sp>
      <p:sp>
        <p:nvSpPr>
          <p:cNvPr id="38" name="PlaceHolder 3"/>
          <p:cNvSpPr>
            <a:spLocks noGrp="1"/>
          </p:cNvSpPr>
          <p:nvPr>
            <p:ph type="body"/>
          </p:nvPr>
        </p:nvSpPr>
        <p:spPr>
          <a:xfrm>
            <a:off x="457200" y="3682080"/>
            <a:ext cx="4015800" cy="1896840"/>
          </a:xfrm>
          <a:prstGeom prst="rect">
            <a:avLst/>
          </a:prstGeom>
        </p:spPr>
        <p:txBody>
          <a:bodyPr lIns="0" rIns="0" tIns="0" bIns="0"/>
          <a:p>
            <a:endParaRPr b="0" lang="ru-RU" sz="2400" spc="-1" strike="noStrike">
              <a:solidFill>
                <a:srgbClr val="000000"/>
              </a:solidFill>
              <a:uFill>
                <a:solidFill>
                  <a:srgbClr val="ffffff"/>
                </a:solidFill>
              </a:uFill>
              <a:latin typeface="Century Schoolbook"/>
            </a:endParaRPr>
          </a:p>
        </p:txBody>
      </p:sp>
      <p:sp>
        <p:nvSpPr>
          <p:cNvPr id="39" name="PlaceHolder 4"/>
          <p:cNvSpPr>
            <a:spLocks noGrp="1"/>
          </p:cNvSpPr>
          <p:nvPr>
            <p:ph type="body"/>
          </p:nvPr>
        </p:nvSpPr>
        <p:spPr>
          <a:xfrm>
            <a:off x="4674240" y="1604520"/>
            <a:ext cx="4015800" cy="3977280"/>
          </a:xfrm>
          <a:prstGeom prst="rect">
            <a:avLst/>
          </a:prstGeom>
        </p:spPr>
        <p:txBody>
          <a:bodyPr lIns="0" rIns="0" tIns="0" bIns="0"/>
          <a:p>
            <a:endParaRPr b="0" lang="ru-RU" sz="2400" spc="-1" strike="noStrike">
              <a:solidFill>
                <a:srgbClr val="000000"/>
              </a:solidFill>
              <a:uFill>
                <a:solidFill>
                  <a:srgbClr val="ffffff"/>
                </a:solidFill>
              </a:uFill>
              <a:latin typeface="Century Schoolbook"/>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4680"/>
            <a:ext cx="7467120" cy="1142640"/>
          </a:xfrm>
          <a:prstGeom prst="rect">
            <a:avLst/>
          </a:prstGeom>
        </p:spPr>
        <p:txBody>
          <a:bodyPr lIns="0" rIns="0" tIns="0" bIns="0" anchor="ctr"/>
          <a:p>
            <a:endParaRPr b="0" lang="ru-RU" sz="1800" spc="-1" strike="noStrike">
              <a:solidFill>
                <a:srgbClr val="000000"/>
              </a:solidFill>
              <a:uFill>
                <a:solidFill>
                  <a:srgbClr val="ffffff"/>
                </a:solidFill>
              </a:uFill>
              <a:latin typeface="Century Schoolbook"/>
            </a:endParaRPr>
          </a:p>
        </p:txBody>
      </p:sp>
      <p:sp>
        <p:nvSpPr>
          <p:cNvPr id="41" name="PlaceHolder 2"/>
          <p:cNvSpPr>
            <a:spLocks noGrp="1"/>
          </p:cNvSpPr>
          <p:nvPr>
            <p:ph type="body"/>
          </p:nvPr>
        </p:nvSpPr>
        <p:spPr>
          <a:xfrm>
            <a:off x="457200" y="1604520"/>
            <a:ext cx="4015800" cy="3977280"/>
          </a:xfrm>
          <a:prstGeom prst="rect">
            <a:avLst/>
          </a:prstGeom>
        </p:spPr>
        <p:txBody>
          <a:bodyPr lIns="0" rIns="0" tIns="0" bIns="0"/>
          <a:p>
            <a:endParaRPr b="0" lang="ru-RU" sz="2400" spc="-1" strike="noStrike">
              <a:solidFill>
                <a:srgbClr val="000000"/>
              </a:solidFill>
              <a:uFill>
                <a:solidFill>
                  <a:srgbClr val="ffffff"/>
                </a:solidFill>
              </a:uFill>
              <a:latin typeface="Century Schoolbook"/>
            </a:endParaRPr>
          </a:p>
        </p:txBody>
      </p:sp>
      <p:sp>
        <p:nvSpPr>
          <p:cNvPr id="42" name="PlaceHolder 3"/>
          <p:cNvSpPr>
            <a:spLocks noGrp="1"/>
          </p:cNvSpPr>
          <p:nvPr>
            <p:ph type="body"/>
          </p:nvPr>
        </p:nvSpPr>
        <p:spPr>
          <a:xfrm>
            <a:off x="4674240" y="1604520"/>
            <a:ext cx="4015800" cy="1896840"/>
          </a:xfrm>
          <a:prstGeom prst="rect">
            <a:avLst/>
          </a:prstGeom>
        </p:spPr>
        <p:txBody>
          <a:bodyPr lIns="0" rIns="0" tIns="0" bIns="0"/>
          <a:p>
            <a:endParaRPr b="0" lang="ru-RU" sz="2400" spc="-1" strike="noStrike">
              <a:solidFill>
                <a:srgbClr val="000000"/>
              </a:solidFill>
              <a:uFill>
                <a:solidFill>
                  <a:srgbClr val="ffffff"/>
                </a:solidFill>
              </a:uFill>
              <a:latin typeface="Century Schoolbook"/>
            </a:endParaRPr>
          </a:p>
        </p:txBody>
      </p:sp>
      <p:sp>
        <p:nvSpPr>
          <p:cNvPr id="43" name="PlaceHolder 4"/>
          <p:cNvSpPr>
            <a:spLocks noGrp="1"/>
          </p:cNvSpPr>
          <p:nvPr>
            <p:ph type="body"/>
          </p:nvPr>
        </p:nvSpPr>
        <p:spPr>
          <a:xfrm>
            <a:off x="4674240" y="3682080"/>
            <a:ext cx="4015800" cy="1896840"/>
          </a:xfrm>
          <a:prstGeom prst="rect">
            <a:avLst/>
          </a:prstGeom>
        </p:spPr>
        <p:txBody>
          <a:bodyPr lIns="0" rIns="0" tIns="0" bIns="0"/>
          <a:p>
            <a:endParaRPr b="0" lang="ru-RU" sz="2400" spc="-1" strike="noStrike">
              <a:solidFill>
                <a:srgbClr val="000000"/>
              </a:solidFill>
              <a:uFill>
                <a:solidFill>
                  <a:srgbClr val="ffffff"/>
                </a:solidFill>
              </a:uFill>
              <a:latin typeface="Century Schoolbook"/>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4680"/>
            <a:ext cx="7467120" cy="1142640"/>
          </a:xfrm>
          <a:prstGeom prst="rect">
            <a:avLst/>
          </a:prstGeom>
        </p:spPr>
        <p:txBody>
          <a:bodyPr lIns="0" rIns="0" tIns="0" bIns="0" anchor="ctr"/>
          <a:p>
            <a:endParaRPr b="0" lang="ru-RU" sz="1800" spc="-1" strike="noStrike">
              <a:solidFill>
                <a:srgbClr val="000000"/>
              </a:solidFill>
              <a:uFill>
                <a:solidFill>
                  <a:srgbClr val="ffffff"/>
                </a:solidFill>
              </a:uFill>
              <a:latin typeface="Century Schoolbook"/>
            </a:endParaRPr>
          </a:p>
        </p:txBody>
      </p:sp>
      <p:sp>
        <p:nvSpPr>
          <p:cNvPr id="45" name="PlaceHolder 2"/>
          <p:cNvSpPr>
            <a:spLocks noGrp="1"/>
          </p:cNvSpPr>
          <p:nvPr>
            <p:ph type="body"/>
          </p:nvPr>
        </p:nvSpPr>
        <p:spPr>
          <a:xfrm>
            <a:off x="457200" y="1604520"/>
            <a:ext cx="4015800" cy="1896840"/>
          </a:xfrm>
          <a:prstGeom prst="rect">
            <a:avLst/>
          </a:prstGeom>
        </p:spPr>
        <p:txBody>
          <a:bodyPr lIns="0" rIns="0" tIns="0" bIns="0"/>
          <a:p>
            <a:endParaRPr b="0" lang="ru-RU" sz="2400" spc="-1" strike="noStrike">
              <a:solidFill>
                <a:srgbClr val="000000"/>
              </a:solidFill>
              <a:uFill>
                <a:solidFill>
                  <a:srgbClr val="ffffff"/>
                </a:solidFill>
              </a:uFill>
              <a:latin typeface="Century Schoolbook"/>
            </a:endParaRPr>
          </a:p>
        </p:txBody>
      </p:sp>
      <p:sp>
        <p:nvSpPr>
          <p:cNvPr id="46" name="PlaceHolder 3"/>
          <p:cNvSpPr>
            <a:spLocks noGrp="1"/>
          </p:cNvSpPr>
          <p:nvPr>
            <p:ph type="body"/>
          </p:nvPr>
        </p:nvSpPr>
        <p:spPr>
          <a:xfrm>
            <a:off x="4674240" y="1604520"/>
            <a:ext cx="4015800" cy="1896840"/>
          </a:xfrm>
          <a:prstGeom prst="rect">
            <a:avLst/>
          </a:prstGeom>
        </p:spPr>
        <p:txBody>
          <a:bodyPr lIns="0" rIns="0" tIns="0" bIns="0"/>
          <a:p>
            <a:endParaRPr b="0" lang="ru-RU" sz="2400" spc="-1" strike="noStrike">
              <a:solidFill>
                <a:srgbClr val="000000"/>
              </a:solidFill>
              <a:uFill>
                <a:solidFill>
                  <a:srgbClr val="ffffff"/>
                </a:solidFill>
              </a:uFill>
              <a:latin typeface="Century Schoolbook"/>
            </a:endParaRPr>
          </a:p>
        </p:txBody>
      </p:sp>
      <p:sp>
        <p:nvSpPr>
          <p:cNvPr id="47" name="PlaceHolder 4"/>
          <p:cNvSpPr>
            <a:spLocks noGrp="1"/>
          </p:cNvSpPr>
          <p:nvPr>
            <p:ph type="body"/>
          </p:nvPr>
        </p:nvSpPr>
        <p:spPr>
          <a:xfrm>
            <a:off x="457200" y="3682080"/>
            <a:ext cx="8229240" cy="1896840"/>
          </a:xfrm>
          <a:prstGeom prst="rect">
            <a:avLst/>
          </a:prstGeom>
        </p:spPr>
        <p:txBody>
          <a:bodyPr lIns="0" rIns="0" tIns="0" bIns="0"/>
          <a:p>
            <a:endParaRPr b="0" lang="ru-RU" sz="2400" spc="-1" strike="noStrike">
              <a:solidFill>
                <a:srgbClr val="000000"/>
              </a:solidFill>
              <a:uFill>
                <a:solidFill>
                  <a:srgbClr val="ffffff"/>
                </a:solidFill>
              </a:uFill>
              <a:latin typeface="Century Schoolbook"/>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8762760" y="0"/>
            <a:ext cx="360" cy="6858000"/>
          </a:xfrm>
          <a:prstGeom prst="line">
            <a:avLst/>
          </a:prstGeom>
          <a:ln w="38160">
            <a:solidFill>
              <a:schemeClr val="accent1">
                <a:tint val="60000"/>
                <a:alpha val="93000"/>
              </a:schemeClr>
            </a:solidFill>
            <a:round/>
          </a:ln>
        </p:spPr>
        <p:style>
          <a:lnRef idx="0"/>
          <a:fillRef idx="0"/>
          <a:effectRef idx="0"/>
          <a:fontRef idx="minor"/>
        </p:style>
      </p:sp>
      <p:sp>
        <p:nvSpPr>
          <p:cNvPr id="1" name="Line 2"/>
          <p:cNvSpPr/>
          <p:nvPr/>
        </p:nvSpPr>
        <p:spPr>
          <a:xfrm>
            <a:off x="75960" y="0"/>
            <a:ext cx="360" cy="6858000"/>
          </a:xfrm>
          <a:prstGeom prst="line">
            <a:avLst/>
          </a:prstGeom>
          <a:ln w="57240">
            <a:solidFill>
              <a:schemeClr val="accent1">
                <a:tint val="60000"/>
              </a:schemeClr>
            </a:solidFill>
            <a:round/>
          </a:ln>
        </p:spPr>
        <p:style>
          <a:lnRef idx="0"/>
          <a:fillRef idx="0"/>
          <a:effectRef idx="0"/>
          <a:fontRef idx="minor"/>
        </p:style>
      </p:sp>
      <p:sp>
        <p:nvSpPr>
          <p:cNvPr id="2" name="Line 3"/>
          <p:cNvSpPr/>
          <p:nvPr/>
        </p:nvSpPr>
        <p:spPr>
          <a:xfrm>
            <a:off x="8991360" y="0"/>
            <a:ext cx="360" cy="6858000"/>
          </a:xfrm>
          <a:prstGeom prst="line">
            <a:avLst/>
          </a:prstGeom>
          <a:ln w="19080">
            <a:solidFill>
              <a:schemeClr val="accent1"/>
            </a:solidFill>
            <a:round/>
          </a:ln>
        </p:spPr>
        <p:style>
          <a:lnRef idx="0"/>
          <a:fillRef idx="0"/>
          <a:effectRef idx="0"/>
          <a:fontRef idx="minor"/>
        </p:style>
      </p:sp>
      <p:sp>
        <p:nvSpPr>
          <p:cNvPr id="3" name="CustomShape 4" hidden="1"/>
          <p:cNvSpPr/>
          <p:nvPr/>
        </p:nvSpPr>
        <p:spPr>
          <a:xfrm>
            <a:off x="8839080" y="0"/>
            <a:ext cx="304560" cy="6857640"/>
          </a:xfrm>
          <a:prstGeom prst="rect">
            <a:avLst/>
          </a:prstGeom>
          <a:solidFill>
            <a:schemeClr val="accent1">
              <a:tint val="60000"/>
              <a:alpha val="87000"/>
            </a:schemeClr>
          </a:solidFill>
          <a:ln w="3816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4" name="Line 5"/>
          <p:cNvSpPr/>
          <p:nvPr/>
        </p:nvSpPr>
        <p:spPr>
          <a:xfrm>
            <a:off x="8915400" y="0"/>
            <a:ext cx="360" cy="6858000"/>
          </a:xfrm>
          <a:prstGeom prst="line">
            <a:avLst/>
          </a:prstGeom>
          <a:ln w="9360">
            <a:solidFill>
              <a:schemeClr val="accent1"/>
            </a:solidFill>
            <a:round/>
          </a:ln>
        </p:spPr>
        <p:style>
          <a:lnRef idx="0"/>
          <a:fillRef idx="0"/>
          <a:effectRef idx="0"/>
          <a:fontRef idx="minor"/>
        </p:style>
      </p:sp>
      <p:sp>
        <p:nvSpPr>
          <p:cNvPr id="5" name="CustomShape 6" hidden="1"/>
          <p:cNvSpPr/>
          <p:nvPr/>
        </p:nvSpPr>
        <p:spPr>
          <a:xfrm>
            <a:off x="8156520" y="5715000"/>
            <a:ext cx="548280" cy="548280"/>
          </a:xfrm>
          <a:prstGeom prst="ellipse">
            <a:avLst/>
          </a:prstGeom>
          <a:ln w="3816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6" name="PlaceHolder 7"/>
          <p:cNvSpPr>
            <a:spLocks noGrp="1"/>
          </p:cNvSpPr>
          <p:nvPr>
            <p:ph type="title"/>
          </p:nvPr>
        </p:nvSpPr>
        <p:spPr>
          <a:xfrm>
            <a:off x="2286000" y="3124080"/>
            <a:ext cx="6171840" cy="1893960"/>
          </a:xfrm>
          <a:prstGeom prst="rect">
            <a:avLst/>
          </a:prstGeom>
        </p:spPr>
        <p:txBody>
          <a:bodyPr lIns="90000" rIns="90000" tIns="45000" bIns="45000" anchor="b"/>
          <a:p>
            <a:pPr>
              <a:lnSpc>
                <a:spcPct val="100000"/>
              </a:lnSpc>
            </a:pPr>
            <a:r>
              <a:rPr b="1" lang="ru-RU" sz="3000" spc="-1" strike="noStrike" cap="small">
                <a:solidFill>
                  <a:srgbClr val="575f6d"/>
                </a:solidFill>
                <a:uFill>
                  <a:solidFill>
                    <a:srgbClr val="ffffff"/>
                  </a:solidFill>
                </a:uFill>
                <a:latin typeface="Century Schoolbook"/>
              </a:rPr>
              <a:t>Образец заголовка</a:t>
            </a:r>
            <a:endParaRPr b="0" lang="ru-RU" sz="1800" spc="-1" strike="noStrike">
              <a:solidFill>
                <a:srgbClr val="000000"/>
              </a:solidFill>
              <a:uFill>
                <a:solidFill>
                  <a:srgbClr val="ffffff"/>
                </a:solidFill>
              </a:uFill>
              <a:latin typeface="Century Schoolbook"/>
            </a:endParaRPr>
          </a:p>
        </p:txBody>
      </p:sp>
      <p:sp>
        <p:nvSpPr>
          <p:cNvPr id="7" name="PlaceHolder 8"/>
          <p:cNvSpPr>
            <a:spLocks noGrp="1"/>
          </p:cNvSpPr>
          <p:nvPr>
            <p:ph type="dt"/>
          </p:nvPr>
        </p:nvSpPr>
        <p:spPr>
          <a:xfrm rot="5400000">
            <a:off x="7765200" y="1174320"/>
            <a:ext cx="2285640" cy="380520"/>
          </a:xfrm>
          <a:prstGeom prst="rect">
            <a:avLst/>
          </a:prstGeom>
        </p:spPr>
        <p:txBody>
          <a:bodyPr lIns="90000" rIns="90000" tIns="45000" bIns="45000" anchor="ctr"/>
          <a:p>
            <a:pPr algn="r">
              <a:lnSpc>
                <a:spcPct val="100000"/>
              </a:lnSpc>
            </a:pPr>
            <a:r>
              <a:rPr b="0" lang="en-US" sz="1200" spc="-1" strike="noStrike">
                <a:solidFill>
                  <a:srgbClr val="575f6d"/>
                </a:solidFill>
                <a:uFill>
                  <a:solidFill>
                    <a:srgbClr val="ffffff"/>
                  </a:solidFill>
                </a:uFill>
                <a:latin typeface="Century Schoolbook"/>
              </a:rPr>
              <a:t>12/3/19</a:t>
            </a:r>
            <a:endParaRPr b="0" lang="en-US" sz="1400" spc="-1" strike="noStrike">
              <a:solidFill>
                <a:srgbClr val="000000"/>
              </a:solidFill>
              <a:uFill>
                <a:solidFill>
                  <a:srgbClr val="ffffff"/>
                </a:solidFill>
              </a:uFill>
              <a:latin typeface="Times New Roman"/>
            </a:endParaRPr>
          </a:p>
        </p:txBody>
      </p:sp>
      <p:sp>
        <p:nvSpPr>
          <p:cNvPr id="8" name="PlaceHolder 9"/>
          <p:cNvSpPr>
            <a:spLocks noGrp="1"/>
          </p:cNvSpPr>
          <p:nvPr>
            <p:ph type="ftr"/>
          </p:nvPr>
        </p:nvSpPr>
        <p:spPr>
          <a:xfrm rot="5400000">
            <a:off x="7077240" y="4181400"/>
            <a:ext cx="3657240" cy="383760"/>
          </a:xfrm>
          <a:prstGeom prst="rect">
            <a:avLst/>
          </a:prstGeom>
        </p:spPr>
        <p:txBody>
          <a:bodyPr lIns="90000" rIns="90000" tIns="45000" bIns="45000" anchor="ctr"/>
          <a:p>
            <a:endParaRPr b="0" lang="en-US" sz="2400" spc="-1" strike="noStrike">
              <a:solidFill>
                <a:srgbClr val="000000"/>
              </a:solidFill>
              <a:uFill>
                <a:solidFill>
                  <a:srgbClr val="ffffff"/>
                </a:solidFill>
              </a:uFill>
              <a:latin typeface="Times New Roman"/>
            </a:endParaRPr>
          </a:p>
        </p:txBody>
      </p:sp>
      <p:sp>
        <p:nvSpPr>
          <p:cNvPr id="9" name="CustomShape 10"/>
          <p:cNvSpPr/>
          <p:nvPr/>
        </p:nvSpPr>
        <p:spPr>
          <a:xfrm>
            <a:off x="380880" y="0"/>
            <a:ext cx="609120" cy="6857640"/>
          </a:xfrm>
          <a:prstGeom prst="rect">
            <a:avLst/>
          </a:prstGeom>
          <a:solidFill>
            <a:schemeClr val="accent1">
              <a:tint val="60000"/>
              <a:alpha val="54000"/>
            </a:schemeClr>
          </a:solidFill>
          <a:ln w="3816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10" name="CustomShape 11"/>
          <p:cNvSpPr/>
          <p:nvPr/>
        </p:nvSpPr>
        <p:spPr>
          <a:xfrm>
            <a:off x="276480" y="0"/>
            <a:ext cx="104400" cy="6857640"/>
          </a:xfrm>
          <a:prstGeom prst="rect">
            <a:avLst/>
          </a:prstGeom>
          <a:solidFill>
            <a:schemeClr val="accent1">
              <a:tint val="40000"/>
              <a:alpha val="36000"/>
            </a:schemeClr>
          </a:solidFill>
          <a:ln w="3816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11" name="CustomShape 12"/>
          <p:cNvSpPr/>
          <p:nvPr/>
        </p:nvSpPr>
        <p:spPr>
          <a:xfrm>
            <a:off x="990720" y="0"/>
            <a:ext cx="181440" cy="6857640"/>
          </a:xfrm>
          <a:prstGeom prst="rect">
            <a:avLst/>
          </a:prstGeom>
          <a:solidFill>
            <a:schemeClr val="accent1">
              <a:tint val="40000"/>
              <a:alpha val="70000"/>
            </a:schemeClr>
          </a:solidFill>
          <a:ln w="3816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12" name="CustomShape 13"/>
          <p:cNvSpPr/>
          <p:nvPr/>
        </p:nvSpPr>
        <p:spPr>
          <a:xfrm>
            <a:off x="1141200" y="0"/>
            <a:ext cx="230040" cy="6857640"/>
          </a:xfrm>
          <a:prstGeom prst="rect">
            <a:avLst/>
          </a:prstGeom>
          <a:solidFill>
            <a:schemeClr val="accent1">
              <a:tint val="20000"/>
              <a:alpha val="71000"/>
            </a:schemeClr>
          </a:solidFill>
          <a:ln w="3816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13" name="Line 14"/>
          <p:cNvSpPr/>
          <p:nvPr/>
        </p:nvSpPr>
        <p:spPr>
          <a:xfrm>
            <a:off x="106200" y="0"/>
            <a:ext cx="360" cy="6858000"/>
          </a:xfrm>
          <a:prstGeom prst="line">
            <a:avLst/>
          </a:prstGeom>
          <a:ln w="57240">
            <a:solidFill>
              <a:schemeClr val="accent1">
                <a:tint val="60000"/>
                <a:alpha val="73000"/>
              </a:schemeClr>
            </a:solidFill>
            <a:round/>
          </a:ln>
        </p:spPr>
        <p:style>
          <a:lnRef idx="0"/>
          <a:fillRef idx="0"/>
          <a:effectRef idx="0"/>
          <a:fontRef idx="minor"/>
        </p:style>
      </p:sp>
      <p:sp>
        <p:nvSpPr>
          <p:cNvPr id="14" name="Line 15"/>
          <p:cNvSpPr/>
          <p:nvPr/>
        </p:nvSpPr>
        <p:spPr>
          <a:xfrm>
            <a:off x="914400" y="0"/>
            <a:ext cx="360" cy="6858000"/>
          </a:xfrm>
          <a:prstGeom prst="line">
            <a:avLst/>
          </a:prstGeom>
          <a:ln w="57240">
            <a:solidFill>
              <a:schemeClr val="accent1">
                <a:tint val="20000"/>
                <a:alpha val="83000"/>
              </a:schemeClr>
            </a:solidFill>
            <a:round/>
          </a:ln>
        </p:spPr>
        <p:style>
          <a:lnRef idx="0"/>
          <a:fillRef idx="0"/>
          <a:effectRef idx="0"/>
          <a:fontRef idx="minor"/>
        </p:style>
      </p:sp>
      <p:sp>
        <p:nvSpPr>
          <p:cNvPr id="15" name="Line 16"/>
          <p:cNvSpPr/>
          <p:nvPr/>
        </p:nvSpPr>
        <p:spPr>
          <a:xfrm>
            <a:off x="853920" y="0"/>
            <a:ext cx="360" cy="6858000"/>
          </a:xfrm>
          <a:prstGeom prst="line">
            <a:avLst/>
          </a:prstGeom>
          <a:ln w="57240">
            <a:solidFill>
              <a:schemeClr val="accent1">
                <a:tint val="60000"/>
              </a:schemeClr>
            </a:solidFill>
            <a:round/>
          </a:ln>
        </p:spPr>
        <p:style>
          <a:lnRef idx="0"/>
          <a:fillRef idx="0"/>
          <a:effectRef idx="0"/>
          <a:fontRef idx="minor"/>
        </p:style>
      </p:sp>
      <p:sp>
        <p:nvSpPr>
          <p:cNvPr id="16" name="Line 17"/>
          <p:cNvSpPr/>
          <p:nvPr/>
        </p:nvSpPr>
        <p:spPr>
          <a:xfrm>
            <a:off x="1726560" y="0"/>
            <a:ext cx="360" cy="6858000"/>
          </a:xfrm>
          <a:prstGeom prst="line">
            <a:avLst/>
          </a:prstGeom>
          <a:ln w="28440">
            <a:solidFill>
              <a:schemeClr val="accent1">
                <a:tint val="60000"/>
                <a:alpha val="82000"/>
              </a:schemeClr>
            </a:solidFill>
            <a:round/>
          </a:ln>
        </p:spPr>
        <p:style>
          <a:lnRef idx="0"/>
          <a:fillRef idx="0"/>
          <a:effectRef idx="0"/>
          <a:fontRef idx="minor"/>
        </p:style>
      </p:sp>
      <p:sp>
        <p:nvSpPr>
          <p:cNvPr id="17" name="Line 18"/>
          <p:cNvSpPr/>
          <p:nvPr/>
        </p:nvSpPr>
        <p:spPr>
          <a:xfrm>
            <a:off x="1066680" y="0"/>
            <a:ext cx="360" cy="6858000"/>
          </a:xfrm>
          <a:prstGeom prst="line">
            <a:avLst/>
          </a:prstGeom>
          <a:ln w="9360">
            <a:solidFill>
              <a:schemeClr val="accent1">
                <a:tint val="60000"/>
              </a:schemeClr>
            </a:solidFill>
            <a:round/>
          </a:ln>
        </p:spPr>
        <p:style>
          <a:lnRef idx="0"/>
          <a:fillRef idx="0"/>
          <a:effectRef idx="0"/>
          <a:fontRef idx="minor"/>
        </p:style>
      </p:sp>
      <p:sp>
        <p:nvSpPr>
          <p:cNvPr id="18" name="Line 19"/>
          <p:cNvSpPr/>
          <p:nvPr/>
        </p:nvSpPr>
        <p:spPr>
          <a:xfrm>
            <a:off x="9113760" y="0"/>
            <a:ext cx="360" cy="6858000"/>
          </a:xfrm>
          <a:prstGeom prst="line">
            <a:avLst/>
          </a:prstGeom>
          <a:ln w="57240">
            <a:solidFill>
              <a:schemeClr val="accent1">
                <a:tint val="60000"/>
              </a:schemeClr>
            </a:solidFill>
            <a:round/>
          </a:ln>
        </p:spPr>
        <p:style>
          <a:lnRef idx="0"/>
          <a:fillRef idx="0"/>
          <a:effectRef idx="0"/>
          <a:fontRef idx="minor"/>
        </p:style>
      </p:sp>
      <p:sp>
        <p:nvSpPr>
          <p:cNvPr id="19" name="CustomShape 20"/>
          <p:cNvSpPr/>
          <p:nvPr/>
        </p:nvSpPr>
        <p:spPr>
          <a:xfrm>
            <a:off x="1219320" y="0"/>
            <a:ext cx="75960" cy="6857640"/>
          </a:xfrm>
          <a:prstGeom prst="rect">
            <a:avLst/>
          </a:prstGeom>
          <a:solidFill>
            <a:schemeClr val="accent1">
              <a:tint val="60000"/>
              <a:alpha val="51000"/>
            </a:schemeClr>
          </a:solidFill>
          <a:ln w="3816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20" name="CustomShape 21"/>
          <p:cNvSpPr/>
          <p:nvPr/>
        </p:nvSpPr>
        <p:spPr>
          <a:xfrm>
            <a:off x="609480" y="3429000"/>
            <a:ext cx="1294920" cy="1294920"/>
          </a:xfrm>
          <a:prstGeom prst="ellipse">
            <a:avLst/>
          </a:prstGeom>
          <a:solidFill>
            <a:schemeClr val="accent1"/>
          </a:solidFill>
          <a:ln w="3816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21" name="CustomShape 22"/>
          <p:cNvSpPr/>
          <p:nvPr/>
        </p:nvSpPr>
        <p:spPr>
          <a:xfrm>
            <a:off x="1309680" y="4866840"/>
            <a:ext cx="641160" cy="641160"/>
          </a:xfrm>
          <a:prstGeom prst="ellipse">
            <a:avLst/>
          </a:prstGeom>
          <a:ln w="2844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22" name="CustomShape 23"/>
          <p:cNvSpPr/>
          <p:nvPr/>
        </p:nvSpPr>
        <p:spPr>
          <a:xfrm>
            <a:off x="1091160" y="5500800"/>
            <a:ext cx="136800" cy="136800"/>
          </a:xfrm>
          <a:prstGeom prst="ellipse">
            <a:avLst/>
          </a:prstGeom>
          <a:ln w="1260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23" name="CustomShape 24"/>
          <p:cNvSpPr/>
          <p:nvPr/>
        </p:nvSpPr>
        <p:spPr>
          <a:xfrm>
            <a:off x="1664280" y="5788080"/>
            <a:ext cx="273960" cy="273960"/>
          </a:xfrm>
          <a:prstGeom prst="ellipse">
            <a:avLst/>
          </a:prstGeom>
          <a:ln w="1260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24" name="CustomShape 25"/>
          <p:cNvSpPr/>
          <p:nvPr/>
        </p:nvSpPr>
        <p:spPr>
          <a:xfrm>
            <a:off x="1905120" y="4495680"/>
            <a:ext cx="365400" cy="365400"/>
          </a:xfrm>
          <a:prstGeom prst="ellipse">
            <a:avLst/>
          </a:prstGeom>
          <a:ln w="2844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25" name="PlaceHolder 26"/>
          <p:cNvSpPr>
            <a:spLocks noGrp="1"/>
          </p:cNvSpPr>
          <p:nvPr>
            <p:ph type="sldNum"/>
          </p:nvPr>
        </p:nvSpPr>
        <p:spPr>
          <a:xfrm>
            <a:off x="1325520" y="4928760"/>
            <a:ext cx="609120" cy="517320"/>
          </a:xfrm>
          <a:prstGeom prst="rect">
            <a:avLst/>
          </a:prstGeom>
        </p:spPr>
        <p:txBody>
          <a:bodyPr lIns="90000" rIns="90000" tIns="45000" bIns="45000" anchor="ctr"/>
          <a:p>
            <a:pPr algn="ctr">
              <a:lnSpc>
                <a:spcPct val="100000"/>
              </a:lnSpc>
            </a:pPr>
            <a:fld id="{3066F00F-777A-4F32-8170-AF1A495A55F5}" type="slidenum">
              <a:rPr b="1" lang="en-US" sz="1400" spc="-1" strike="noStrike">
                <a:solidFill>
                  <a:srgbClr val="ffffff"/>
                </a:solidFill>
                <a:uFill>
                  <a:solidFill>
                    <a:srgbClr val="ffffff"/>
                  </a:solidFill>
                </a:uFill>
                <a:latin typeface="Century Schoolbook"/>
              </a:rPr>
              <a:t>&lt;number&gt;</a:t>
            </a:fld>
            <a:endParaRPr b="0" lang="en-US" sz="1400" spc="-1" strike="noStrike">
              <a:solidFill>
                <a:srgbClr val="000000"/>
              </a:solidFill>
              <a:uFill>
                <a:solidFill>
                  <a:srgbClr val="ffffff"/>
                </a:solidFill>
              </a:uFill>
              <a:latin typeface="Times New Roman"/>
            </a:endParaRPr>
          </a:p>
        </p:txBody>
      </p:sp>
      <p:sp>
        <p:nvSpPr>
          <p:cNvPr id="26" name="PlaceHolder 27"/>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ru-RU" sz="2400" spc="-1" strike="noStrike">
                <a:solidFill>
                  <a:srgbClr val="000000"/>
                </a:solidFill>
                <a:uFill>
                  <a:solidFill>
                    <a:srgbClr val="ffffff"/>
                  </a:solidFill>
                </a:uFill>
                <a:latin typeface="Century Schoolbook"/>
              </a:rPr>
              <a:t>Click to edit the outline text format</a:t>
            </a:r>
            <a:endParaRPr b="0" lang="ru-RU" sz="2400" spc="-1" strike="noStrike">
              <a:solidFill>
                <a:srgbClr val="000000"/>
              </a:solidFill>
              <a:uFill>
                <a:solidFill>
                  <a:srgbClr val="ffffff"/>
                </a:solidFill>
              </a:uFill>
              <a:latin typeface="Century Schoolbook"/>
            </a:endParaRPr>
          </a:p>
          <a:p>
            <a:pPr lvl="1" marL="864000" indent="-324000">
              <a:buClr>
                <a:srgbClr val="000000"/>
              </a:buClr>
              <a:buSzPct val="75000"/>
              <a:buFont typeface="Symbol" charset="2"/>
              <a:buChar char=""/>
            </a:pPr>
            <a:r>
              <a:rPr b="0" lang="ru-RU" sz="1800" spc="-1" strike="noStrike">
                <a:solidFill>
                  <a:srgbClr val="000000"/>
                </a:solidFill>
                <a:uFill>
                  <a:solidFill>
                    <a:srgbClr val="ffffff"/>
                  </a:solidFill>
                </a:uFill>
                <a:latin typeface="Century Schoolbook"/>
              </a:rPr>
              <a:t>Second Outline Level</a:t>
            </a:r>
            <a:endParaRPr b="0" lang="ru-RU" sz="1800" spc="-1" strike="noStrike">
              <a:solidFill>
                <a:srgbClr val="000000"/>
              </a:solidFill>
              <a:uFill>
                <a:solidFill>
                  <a:srgbClr val="ffffff"/>
                </a:solidFill>
              </a:uFill>
              <a:latin typeface="Century Schoolbook"/>
            </a:endParaRPr>
          </a:p>
          <a:p>
            <a:pPr lvl="2" marL="1296000" indent="-288000">
              <a:buClr>
                <a:srgbClr val="000000"/>
              </a:buClr>
              <a:buSzPct val="45000"/>
              <a:buFont typeface="Wingdings" charset="2"/>
              <a:buChar char=""/>
            </a:pPr>
            <a:r>
              <a:rPr b="0" lang="ru-RU" sz="1800" spc="-1" strike="noStrike">
                <a:solidFill>
                  <a:srgbClr val="000000"/>
                </a:solidFill>
                <a:uFill>
                  <a:solidFill>
                    <a:srgbClr val="ffffff"/>
                  </a:solidFill>
                </a:uFill>
                <a:latin typeface="Century Schoolbook"/>
              </a:rPr>
              <a:t>Third Outline Level</a:t>
            </a:r>
            <a:endParaRPr b="0" lang="ru-RU" sz="1800" spc="-1" strike="noStrike">
              <a:solidFill>
                <a:srgbClr val="000000"/>
              </a:solidFill>
              <a:uFill>
                <a:solidFill>
                  <a:srgbClr val="ffffff"/>
                </a:solidFill>
              </a:uFill>
              <a:latin typeface="Century Schoolbook"/>
            </a:endParaRPr>
          </a:p>
          <a:p>
            <a:pPr lvl="3" marL="1728000" indent="-216000">
              <a:buClr>
                <a:srgbClr val="000000"/>
              </a:buClr>
              <a:buSzPct val="75000"/>
              <a:buFont typeface="Symbol" charset="2"/>
              <a:buChar char=""/>
            </a:pPr>
            <a:r>
              <a:rPr b="0" lang="ru-RU" sz="1600" spc="-1" strike="noStrike">
                <a:solidFill>
                  <a:srgbClr val="000000"/>
                </a:solidFill>
                <a:uFill>
                  <a:solidFill>
                    <a:srgbClr val="ffffff"/>
                  </a:solidFill>
                </a:uFill>
                <a:latin typeface="Century Schoolbook"/>
              </a:rPr>
              <a:t>Fourth Outline Level</a:t>
            </a:r>
            <a:endParaRPr b="0" lang="ru-RU" sz="1600" spc="-1" strike="noStrike">
              <a:solidFill>
                <a:srgbClr val="000000"/>
              </a:solidFill>
              <a:uFill>
                <a:solidFill>
                  <a:srgbClr val="ffffff"/>
                </a:solidFill>
              </a:uFill>
              <a:latin typeface="Century Schoolbook"/>
            </a:endParaRPr>
          </a:p>
          <a:p>
            <a:pPr lvl="4" marL="2160000" indent="-216000">
              <a:buClr>
                <a:srgbClr val="000000"/>
              </a:buClr>
              <a:buSzPct val="45000"/>
              <a:buFont typeface="Wingdings" charset="2"/>
              <a:buChar char=""/>
            </a:pPr>
            <a:r>
              <a:rPr b="0" lang="ru-RU" sz="2000" spc="-1" strike="noStrike">
                <a:solidFill>
                  <a:srgbClr val="000000"/>
                </a:solidFill>
                <a:uFill>
                  <a:solidFill>
                    <a:srgbClr val="ffffff"/>
                  </a:solidFill>
                </a:uFill>
                <a:latin typeface="Century Schoolbook"/>
              </a:rPr>
              <a:t>Fifth Outline Level</a:t>
            </a:r>
            <a:endParaRPr b="0" lang="ru-RU" sz="2000" spc="-1" strike="noStrike">
              <a:solidFill>
                <a:srgbClr val="000000"/>
              </a:solidFill>
              <a:uFill>
                <a:solidFill>
                  <a:srgbClr val="ffffff"/>
                </a:solidFill>
              </a:uFill>
              <a:latin typeface="Century Schoolbook"/>
            </a:endParaRPr>
          </a:p>
          <a:p>
            <a:pPr lvl="5" marL="2592000" indent="-216000">
              <a:buClr>
                <a:srgbClr val="000000"/>
              </a:buClr>
              <a:buSzPct val="45000"/>
              <a:buFont typeface="Wingdings" charset="2"/>
              <a:buChar char=""/>
            </a:pPr>
            <a:r>
              <a:rPr b="0" lang="ru-RU" sz="2000" spc="-1" strike="noStrike">
                <a:solidFill>
                  <a:srgbClr val="000000"/>
                </a:solidFill>
                <a:uFill>
                  <a:solidFill>
                    <a:srgbClr val="ffffff"/>
                  </a:solidFill>
                </a:uFill>
                <a:latin typeface="Century Schoolbook"/>
              </a:rPr>
              <a:t>Sixth Outline Level</a:t>
            </a:r>
            <a:endParaRPr b="0" lang="ru-RU" sz="2000" spc="-1" strike="noStrike">
              <a:solidFill>
                <a:srgbClr val="000000"/>
              </a:solidFill>
              <a:uFill>
                <a:solidFill>
                  <a:srgbClr val="ffffff"/>
                </a:solidFill>
              </a:uFill>
              <a:latin typeface="Century Schoolbook"/>
            </a:endParaRPr>
          </a:p>
          <a:p>
            <a:pPr lvl="6" marL="3024000" indent="-216000">
              <a:buClr>
                <a:srgbClr val="000000"/>
              </a:buClr>
              <a:buSzPct val="45000"/>
              <a:buFont typeface="Wingdings" charset="2"/>
              <a:buChar char=""/>
            </a:pPr>
            <a:r>
              <a:rPr b="0" lang="ru-RU" sz="2000" spc="-1" strike="noStrike">
                <a:solidFill>
                  <a:srgbClr val="000000"/>
                </a:solidFill>
                <a:uFill>
                  <a:solidFill>
                    <a:srgbClr val="ffffff"/>
                  </a:solidFill>
                </a:uFill>
                <a:latin typeface="Century Schoolbook"/>
              </a:rPr>
              <a:t>Seventh Outline Level</a:t>
            </a:r>
            <a:endParaRPr b="0" lang="ru-RU" sz="2000" spc="-1" strike="noStrike">
              <a:solidFill>
                <a:srgbClr val="000000"/>
              </a:solidFill>
              <a:uFill>
                <a:solidFill>
                  <a:srgbClr val="ffffff"/>
                </a:solidFill>
              </a:uFill>
              <a:latin typeface="Century Schoolbook"/>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1" name="Line 1"/>
          <p:cNvSpPr/>
          <p:nvPr/>
        </p:nvSpPr>
        <p:spPr>
          <a:xfrm>
            <a:off x="8762760" y="0"/>
            <a:ext cx="360" cy="6858000"/>
          </a:xfrm>
          <a:prstGeom prst="line">
            <a:avLst/>
          </a:prstGeom>
          <a:ln w="38160">
            <a:solidFill>
              <a:schemeClr val="accent1">
                <a:tint val="60000"/>
                <a:alpha val="93000"/>
              </a:schemeClr>
            </a:solidFill>
            <a:round/>
          </a:ln>
        </p:spPr>
        <p:style>
          <a:lnRef idx="0"/>
          <a:fillRef idx="0"/>
          <a:effectRef idx="0"/>
          <a:fontRef idx="minor"/>
        </p:style>
      </p:sp>
      <p:sp>
        <p:nvSpPr>
          <p:cNvPr id="62" name="Line 2"/>
          <p:cNvSpPr/>
          <p:nvPr/>
        </p:nvSpPr>
        <p:spPr>
          <a:xfrm>
            <a:off x="75960" y="0"/>
            <a:ext cx="360" cy="6858000"/>
          </a:xfrm>
          <a:prstGeom prst="line">
            <a:avLst/>
          </a:prstGeom>
          <a:ln w="57240">
            <a:solidFill>
              <a:schemeClr val="accent1">
                <a:tint val="60000"/>
              </a:schemeClr>
            </a:solidFill>
            <a:round/>
          </a:ln>
        </p:spPr>
        <p:style>
          <a:lnRef idx="0"/>
          <a:fillRef idx="0"/>
          <a:effectRef idx="0"/>
          <a:fontRef idx="minor"/>
        </p:style>
      </p:sp>
      <p:sp>
        <p:nvSpPr>
          <p:cNvPr id="63" name="Line 3"/>
          <p:cNvSpPr/>
          <p:nvPr/>
        </p:nvSpPr>
        <p:spPr>
          <a:xfrm>
            <a:off x="8991360" y="0"/>
            <a:ext cx="360" cy="6858000"/>
          </a:xfrm>
          <a:prstGeom prst="line">
            <a:avLst/>
          </a:prstGeom>
          <a:ln w="19080">
            <a:solidFill>
              <a:schemeClr val="accent1"/>
            </a:solidFill>
            <a:round/>
          </a:ln>
        </p:spPr>
        <p:style>
          <a:lnRef idx="0"/>
          <a:fillRef idx="0"/>
          <a:effectRef idx="0"/>
          <a:fontRef idx="minor"/>
        </p:style>
      </p:sp>
      <p:sp>
        <p:nvSpPr>
          <p:cNvPr id="64" name="CustomShape 4"/>
          <p:cNvSpPr/>
          <p:nvPr/>
        </p:nvSpPr>
        <p:spPr>
          <a:xfrm>
            <a:off x="8839080" y="0"/>
            <a:ext cx="304560" cy="6857640"/>
          </a:xfrm>
          <a:prstGeom prst="rect">
            <a:avLst/>
          </a:prstGeom>
          <a:solidFill>
            <a:schemeClr val="accent1">
              <a:tint val="60000"/>
              <a:alpha val="87000"/>
            </a:schemeClr>
          </a:solidFill>
          <a:ln w="3816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65" name="Line 5"/>
          <p:cNvSpPr/>
          <p:nvPr/>
        </p:nvSpPr>
        <p:spPr>
          <a:xfrm>
            <a:off x="8915400" y="0"/>
            <a:ext cx="360" cy="6858000"/>
          </a:xfrm>
          <a:prstGeom prst="line">
            <a:avLst/>
          </a:prstGeom>
          <a:ln w="9360">
            <a:solidFill>
              <a:schemeClr val="accent1"/>
            </a:solidFill>
            <a:round/>
          </a:ln>
        </p:spPr>
        <p:style>
          <a:lnRef idx="0"/>
          <a:fillRef idx="0"/>
          <a:effectRef idx="0"/>
          <a:fontRef idx="minor"/>
        </p:style>
      </p:sp>
      <p:sp>
        <p:nvSpPr>
          <p:cNvPr id="66" name="CustomShape 6"/>
          <p:cNvSpPr/>
          <p:nvPr/>
        </p:nvSpPr>
        <p:spPr>
          <a:xfrm>
            <a:off x="8156520" y="5715000"/>
            <a:ext cx="548280" cy="548280"/>
          </a:xfrm>
          <a:prstGeom prst="ellipse">
            <a:avLst/>
          </a:prstGeom>
          <a:ln w="3816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67" name="PlaceHolder 7"/>
          <p:cNvSpPr>
            <a:spLocks noGrp="1"/>
          </p:cNvSpPr>
          <p:nvPr>
            <p:ph type="title"/>
          </p:nvPr>
        </p:nvSpPr>
        <p:spPr>
          <a:xfrm>
            <a:off x="457200" y="274680"/>
            <a:ext cx="7467120" cy="1142640"/>
          </a:xfrm>
          <a:prstGeom prst="rect">
            <a:avLst/>
          </a:prstGeom>
        </p:spPr>
        <p:txBody>
          <a:bodyPr lIns="90000" rIns="90000" tIns="45000" bIns="45000" anchor="b"/>
          <a:p>
            <a:pPr>
              <a:lnSpc>
                <a:spcPct val="100000"/>
              </a:lnSpc>
            </a:pPr>
            <a:r>
              <a:rPr b="0" lang="ru-RU" sz="3000" spc="-1" strike="noStrike" cap="small">
                <a:solidFill>
                  <a:srgbClr val="575f6d"/>
                </a:solidFill>
                <a:uFill>
                  <a:solidFill>
                    <a:srgbClr val="ffffff"/>
                  </a:solidFill>
                </a:uFill>
                <a:latin typeface="Century Schoolbook"/>
              </a:rPr>
              <a:t>Образец заголовка</a:t>
            </a:r>
            <a:endParaRPr b="0" lang="ru-RU" sz="1800" spc="-1" strike="noStrike">
              <a:solidFill>
                <a:srgbClr val="000000"/>
              </a:solidFill>
              <a:uFill>
                <a:solidFill>
                  <a:srgbClr val="ffffff"/>
                </a:solidFill>
              </a:uFill>
              <a:latin typeface="Century Schoolbook"/>
            </a:endParaRPr>
          </a:p>
        </p:txBody>
      </p:sp>
      <p:sp>
        <p:nvSpPr>
          <p:cNvPr id="68" name="PlaceHolder 8"/>
          <p:cNvSpPr>
            <a:spLocks noGrp="1"/>
          </p:cNvSpPr>
          <p:nvPr>
            <p:ph type="body"/>
          </p:nvPr>
        </p:nvSpPr>
        <p:spPr>
          <a:xfrm>
            <a:off x="457200" y="1600200"/>
            <a:ext cx="7467120" cy="4873320"/>
          </a:xfrm>
          <a:prstGeom prst="rect">
            <a:avLst/>
          </a:prstGeom>
        </p:spPr>
        <p:txBody>
          <a:bodyPr lIns="90000" rIns="90000" tIns="45000" bIns="45000"/>
          <a:p>
            <a:pPr marL="432000" indent="-324000">
              <a:buClr>
                <a:srgbClr val="000000"/>
              </a:buClr>
              <a:buSzPct val="45000"/>
              <a:buFont typeface="Wingdings" charset="2"/>
              <a:buChar char=""/>
            </a:pPr>
            <a:r>
              <a:rPr b="0" lang="ru-RU" sz="2400" spc="-1" strike="noStrike">
                <a:solidFill>
                  <a:srgbClr val="000000"/>
                </a:solidFill>
                <a:uFill>
                  <a:solidFill>
                    <a:srgbClr val="ffffff"/>
                  </a:solidFill>
                </a:uFill>
                <a:latin typeface="Century Schoolbook"/>
              </a:rPr>
              <a:t>Click to edit the outline text format</a:t>
            </a:r>
            <a:endParaRPr b="0" lang="ru-RU" sz="2400" spc="-1" strike="noStrike">
              <a:solidFill>
                <a:srgbClr val="000000"/>
              </a:solidFill>
              <a:uFill>
                <a:solidFill>
                  <a:srgbClr val="ffffff"/>
                </a:solidFill>
              </a:uFill>
              <a:latin typeface="Century Schoolbook"/>
            </a:endParaRPr>
          </a:p>
          <a:p>
            <a:pPr lvl="1" marL="864000" indent="-324000">
              <a:buClr>
                <a:srgbClr val="000000"/>
              </a:buClr>
              <a:buSzPct val="75000"/>
              <a:buFont typeface="Symbol" charset="2"/>
              <a:buChar char=""/>
            </a:pPr>
            <a:r>
              <a:rPr b="0" lang="ru-RU" sz="2400" spc="-1" strike="noStrike">
                <a:solidFill>
                  <a:srgbClr val="000000"/>
                </a:solidFill>
                <a:uFill>
                  <a:solidFill>
                    <a:srgbClr val="ffffff"/>
                  </a:solidFill>
                </a:uFill>
                <a:latin typeface="Century Schoolbook"/>
              </a:rPr>
              <a:t>Second Outline Level</a:t>
            </a:r>
            <a:endParaRPr b="0" lang="ru-RU" sz="2400" spc="-1" strike="noStrike">
              <a:solidFill>
                <a:srgbClr val="000000"/>
              </a:solidFill>
              <a:uFill>
                <a:solidFill>
                  <a:srgbClr val="ffffff"/>
                </a:solidFill>
              </a:uFill>
              <a:latin typeface="Century Schoolbook"/>
            </a:endParaRPr>
          </a:p>
          <a:p>
            <a:pPr lvl="2" marL="1296000" indent="-288000">
              <a:buClr>
                <a:srgbClr val="000000"/>
              </a:buClr>
              <a:buSzPct val="45000"/>
              <a:buFont typeface="Wingdings" charset="2"/>
              <a:buChar char=""/>
            </a:pPr>
            <a:r>
              <a:rPr b="0" lang="ru-RU" sz="2400" spc="-1" strike="noStrike">
                <a:solidFill>
                  <a:srgbClr val="000000"/>
                </a:solidFill>
                <a:uFill>
                  <a:solidFill>
                    <a:srgbClr val="ffffff"/>
                  </a:solidFill>
                </a:uFill>
                <a:latin typeface="Century Schoolbook"/>
              </a:rPr>
              <a:t>Third Outline Level</a:t>
            </a:r>
            <a:endParaRPr b="0" lang="ru-RU" sz="2400" spc="-1" strike="noStrike">
              <a:solidFill>
                <a:srgbClr val="000000"/>
              </a:solidFill>
              <a:uFill>
                <a:solidFill>
                  <a:srgbClr val="ffffff"/>
                </a:solidFill>
              </a:uFill>
              <a:latin typeface="Century Schoolbook"/>
            </a:endParaRPr>
          </a:p>
          <a:p>
            <a:pPr lvl="3" marL="1728000" indent="-216000">
              <a:buClr>
                <a:srgbClr val="000000"/>
              </a:buClr>
              <a:buSzPct val="75000"/>
              <a:buFont typeface="Symbol" charset="2"/>
              <a:buChar char=""/>
            </a:pPr>
            <a:r>
              <a:rPr b="0" lang="ru-RU" sz="2400" spc="-1" strike="noStrike">
                <a:solidFill>
                  <a:srgbClr val="000000"/>
                </a:solidFill>
                <a:uFill>
                  <a:solidFill>
                    <a:srgbClr val="ffffff"/>
                  </a:solidFill>
                </a:uFill>
                <a:latin typeface="Century Schoolbook"/>
              </a:rPr>
              <a:t>Fourth Outline Level</a:t>
            </a:r>
            <a:endParaRPr b="0" lang="ru-RU" sz="2400" spc="-1" strike="noStrike">
              <a:solidFill>
                <a:srgbClr val="000000"/>
              </a:solidFill>
              <a:uFill>
                <a:solidFill>
                  <a:srgbClr val="ffffff"/>
                </a:solidFill>
              </a:uFill>
              <a:latin typeface="Century Schoolbook"/>
            </a:endParaRPr>
          </a:p>
          <a:p>
            <a:pPr lvl="4" marL="2160000" indent="-216000">
              <a:buClr>
                <a:srgbClr val="000000"/>
              </a:buClr>
              <a:buSzPct val="45000"/>
              <a:buFont typeface="Wingdings" charset="2"/>
              <a:buChar char=""/>
            </a:pPr>
            <a:r>
              <a:rPr b="0" lang="ru-RU" sz="2400" spc="-1" strike="noStrike">
                <a:solidFill>
                  <a:srgbClr val="000000"/>
                </a:solidFill>
                <a:uFill>
                  <a:solidFill>
                    <a:srgbClr val="ffffff"/>
                  </a:solidFill>
                </a:uFill>
                <a:latin typeface="Century Schoolbook"/>
              </a:rPr>
              <a:t>Fifth Outline Level</a:t>
            </a:r>
            <a:endParaRPr b="0" lang="ru-RU" sz="2400" spc="-1" strike="noStrike">
              <a:solidFill>
                <a:srgbClr val="000000"/>
              </a:solidFill>
              <a:uFill>
                <a:solidFill>
                  <a:srgbClr val="ffffff"/>
                </a:solidFill>
              </a:uFill>
              <a:latin typeface="Century Schoolbook"/>
            </a:endParaRPr>
          </a:p>
          <a:p>
            <a:pPr lvl="5" marL="2592000" indent="-216000">
              <a:buClr>
                <a:srgbClr val="000000"/>
              </a:buClr>
              <a:buSzPct val="45000"/>
              <a:buFont typeface="Wingdings" charset="2"/>
              <a:buChar char=""/>
            </a:pPr>
            <a:r>
              <a:rPr b="0" lang="ru-RU" sz="2400" spc="-1" strike="noStrike">
                <a:solidFill>
                  <a:srgbClr val="000000"/>
                </a:solidFill>
                <a:uFill>
                  <a:solidFill>
                    <a:srgbClr val="ffffff"/>
                  </a:solidFill>
                </a:uFill>
                <a:latin typeface="Century Schoolbook"/>
              </a:rPr>
              <a:t>Sixth Outline Level</a:t>
            </a:r>
            <a:endParaRPr b="0" lang="ru-RU" sz="2400" spc="-1" strike="noStrike">
              <a:solidFill>
                <a:srgbClr val="000000"/>
              </a:solidFill>
              <a:uFill>
                <a:solidFill>
                  <a:srgbClr val="ffffff"/>
                </a:solidFill>
              </a:uFill>
              <a:latin typeface="Century Schoolbook"/>
            </a:endParaRPr>
          </a:p>
          <a:p>
            <a:pPr marL="274320" indent="-273960">
              <a:lnSpc>
                <a:spcPct val="100000"/>
              </a:lnSpc>
              <a:buClr>
                <a:srgbClr val="fe8637"/>
              </a:buClr>
              <a:buSzPct val="70000"/>
              <a:buFont typeface="Wingdings" charset="2"/>
              <a:buChar char=""/>
            </a:pPr>
            <a:r>
              <a:rPr b="0" lang="ru-RU" sz="2400" spc="-1" strike="noStrike">
                <a:solidFill>
                  <a:srgbClr val="000000"/>
                </a:solidFill>
                <a:uFill>
                  <a:solidFill>
                    <a:srgbClr val="ffffff"/>
                  </a:solidFill>
                </a:uFill>
                <a:latin typeface="Century Schoolbook"/>
              </a:rPr>
              <a:t>Seventh Outline LevelОбразец текста</a:t>
            </a:r>
            <a:endParaRPr b="0" lang="ru-RU" sz="2400" spc="-1" strike="noStrike">
              <a:solidFill>
                <a:srgbClr val="000000"/>
              </a:solidFill>
              <a:uFill>
                <a:solidFill>
                  <a:srgbClr val="ffffff"/>
                </a:solidFill>
              </a:uFill>
              <a:latin typeface="Century Schoolbook"/>
            </a:endParaRPr>
          </a:p>
          <a:p>
            <a:pPr lvl="1" marL="640080" indent="-273960">
              <a:lnSpc>
                <a:spcPct val="100000"/>
              </a:lnSpc>
              <a:buClr>
                <a:srgbClr val="fe8637"/>
              </a:buClr>
              <a:buSzPct val="80000"/>
              <a:buFont typeface="Wingdings 2" charset="2"/>
              <a:buChar char=""/>
            </a:pPr>
            <a:r>
              <a:rPr b="0" lang="ru-RU" sz="2100" spc="-1" strike="noStrike">
                <a:solidFill>
                  <a:srgbClr val="000000"/>
                </a:solidFill>
                <a:uFill>
                  <a:solidFill>
                    <a:srgbClr val="ffffff"/>
                  </a:solidFill>
                </a:uFill>
                <a:latin typeface="Century Schoolbook"/>
              </a:rPr>
              <a:t>Второй уровень</a:t>
            </a:r>
            <a:endParaRPr b="0" lang="ru-RU" sz="2400" spc="-1" strike="noStrike">
              <a:solidFill>
                <a:srgbClr val="000000"/>
              </a:solidFill>
              <a:uFill>
                <a:solidFill>
                  <a:srgbClr val="ffffff"/>
                </a:solidFill>
              </a:uFill>
              <a:latin typeface="Century Schoolbook"/>
            </a:endParaRPr>
          </a:p>
          <a:p>
            <a:pPr lvl="2" marL="914400" indent="-182520">
              <a:lnSpc>
                <a:spcPct val="100000"/>
              </a:lnSpc>
              <a:buClr>
                <a:srgbClr val="e07630"/>
              </a:buClr>
              <a:buSzPct val="60000"/>
              <a:buFont typeface="Wingdings" charset="2"/>
              <a:buChar char=""/>
            </a:pPr>
            <a:r>
              <a:rPr b="0" lang="ru-RU" sz="1800" spc="-1" strike="noStrike">
                <a:solidFill>
                  <a:srgbClr val="000000"/>
                </a:solidFill>
                <a:uFill>
                  <a:solidFill>
                    <a:srgbClr val="ffffff"/>
                  </a:solidFill>
                </a:uFill>
                <a:latin typeface="Century Schoolbook"/>
              </a:rPr>
              <a:t>Третий уровень</a:t>
            </a:r>
            <a:endParaRPr b="0" lang="ru-RU" sz="2400" spc="-1" strike="noStrike">
              <a:solidFill>
                <a:srgbClr val="000000"/>
              </a:solidFill>
              <a:uFill>
                <a:solidFill>
                  <a:srgbClr val="ffffff"/>
                </a:solidFill>
              </a:uFill>
              <a:latin typeface="Century Schoolbook"/>
            </a:endParaRPr>
          </a:p>
          <a:p>
            <a:pPr lvl="3" marL="1188720" indent="-182520">
              <a:lnSpc>
                <a:spcPct val="100000"/>
              </a:lnSpc>
              <a:buClr>
                <a:srgbClr val="fec2ae"/>
              </a:buClr>
              <a:buSzPct val="60000"/>
              <a:buFont typeface="Wingdings" charset="2"/>
              <a:buChar char=""/>
            </a:pPr>
            <a:r>
              <a:rPr b="0" lang="ru-RU" sz="1800" spc="-1" strike="noStrike">
                <a:solidFill>
                  <a:srgbClr val="000000"/>
                </a:solidFill>
                <a:uFill>
                  <a:solidFill>
                    <a:srgbClr val="ffffff"/>
                  </a:solidFill>
                </a:uFill>
                <a:latin typeface="Century Schoolbook"/>
              </a:rPr>
              <a:t>Четвертый уровень</a:t>
            </a:r>
            <a:endParaRPr b="0" lang="ru-RU" sz="2400" spc="-1" strike="noStrike">
              <a:solidFill>
                <a:srgbClr val="000000"/>
              </a:solidFill>
              <a:uFill>
                <a:solidFill>
                  <a:srgbClr val="ffffff"/>
                </a:solidFill>
              </a:uFill>
              <a:latin typeface="Century Schoolbook"/>
            </a:endParaRPr>
          </a:p>
          <a:p>
            <a:pPr lvl="4" marL="1463040" indent="-182520">
              <a:lnSpc>
                <a:spcPct val="100000"/>
              </a:lnSpc>
              <a:buClr>
                <a:srgbClr val="bcc9e9"/>
              </a:buClr>
              <a:buSzPct val="68000"/>
              <a:buFont typeface="Wingdings 2" charset="2"/>
              <a:buChar char=""/>
            </a:pPr>
            <a:r>
              <a:rPr b="0" lang="ru-RU" sz="1600" spc="-1" strike="noStrike">
                <a:solidFill>
                  <a:srgbClr val="000000"/>
                </a:solidFill>
                <a:uFill>
                  <a:solidFill>
                    <a:srgbClr val="ffffff"/>
                  </a:solidFill>
                </a:uFill>
                <a:latin typeface="Century Schoolbook"/>
              </a:rPr>
              <a:t>Пятый уровень</a:t>
            </a:r>
            <a:endParaRPr b="0" lang="ru-RU" sz="2400" spc="-1" strike="noStrike">
              <a:solidFill>
                <a:srgbClr val="000000"/>
              </a:solidFill>
              <a:uFill>
                <a:solidFill>
                  <a:srgbClr val="ffffff"/>
                </a:solidFill>
              </a:uFill>
              <a:latin typeface="Century Schoolbook"/>
            </a:endParaRPr>
          </a:p>
        </p:txBody>
      </p:sp>
      <p:sp>
        <p:nvSpPr>
          <p:cNvPr id="69" name="PlaceHolder 9"/>
          <p:cNvSpPr>
            <a:spLocks noGrp="1"/>
          </p:cNvSpPr>
          <p:nvPr>
            <p:ph type="dt"/>
          </p:nvPr>
        </p:nvSpPr>
        <p:spPr>
          <a:xfrm rot="5400000">
            <a:off x="7589520" y="1081800"/>
            <a:ext cx="2011320" cy="383760"/>
          </a:xfrm>
          <a:prstGeom prst="rect">
            <a:avLst/>
          </a:prstGeom>
        </p:spPr>
        <p:txBody>
          <a:bodyPr lIns="90000" rIns="90000" tIns="45000" bIns="45000" anchor="ctr"/>
          <a:p>
            <a:pPr algn="r">
              <a:lnSpc>
                <a:spcPct val="100000"/>
              </a:lnSpc>
            </a:pPr>
            <a:r>
              <a:rPr b="0" lang="en-US" sz="1200" spc="-1" strike="noStrike">
                <a:solidFill>
                  <a:srgbClr val="575f6d"/>
                </a:solidFill>
                <a:uFill>
                  <a:solidFill>
                    <a:srgbClr val="ffffff"/>
                  </a:solidFill>
                </a:uFill>
                <a:latin typeface="Century Schoolbook"/>
              </a:rPr>
              <a:t>12/3/19</a:t>
            </a:r>
            <a:endParaRPr b="0" lang="en-US" sz="1400" spc="-1" strike="noStrike">
              <a:solidFill>
                <a:srgbClr val="000000"/>
              </a:solidFill>
              <a:uFill>
                <a:solidFill>
                  <a:srgbClr val="ffffff"/>
                </a:solidFill>
              </a:uFill>
              <a:latin typeface="Times New Roman"/>
            </a:endParaRPr>
          </a:p>
        </p:txBody>
      </p:sp>
      <p:sp>
        <p:nvSpPr>
          <p:cNvPr id="70" name="PlaceHolder 10"/>
          <p:cNvSpPr>
            <a:spLocks noGrp="1"/>
          </p:cNvSpPr>
          <p:nvPr>
            <p:ph type="sldNum"/>
          </p:nvPr>
        </p:nvSpPr>
        <p:spPr>
          <a:xfrm>
            <a:off x="8129160" y="5734080"/>
            <a:ext cx="609120" cy="520920"/>
          </a:xfrm>
          <a:prstGeom prst="rect">
            <a:avLst/>
          </a:prstGeom>
        </p:spPr>
        <p:txBody>
          <a:bodyPr lIns="90000" rIns="90000" tIns="45000" bIns="45000" anchor="ctr"/>
          <a:p>
            <a:pPr algn="ctr">
              <a:lnSpc>
                <a:spcPct val="100000"/>
              </a:lnSpc>
            </a:pPr>
            <a:fld id="{2158D002-2217-4D4E-85A5-BD83E04E755D}" type="slidenum">
              <a:rPr b="1" lang="en-US" sz="1400" spc="-1" strike="noStrike">
                <a:solidFill>
                  <a:srgbClr val="ffffff"/>
                </a:solidFill>
                <a:uFill>
                  <a:solidFill>
                    <a:srgbClr val="ffffff"/>
                  </a:solidFill>
                </a:uFill>
                <a:latin typeface="Century Schoolbook"/>
              </a:rPr>
              <a:t>&lt;number&gt;</a:t>
            </a:fld>
            <a:endParaRPr b="0" lang="en-US" sz="1400" spc="-1" strike="noStrike">
              <a:solidFill>
                <a:srgbClr val="000000"/>
              </a:solidFill>
              <a:uFill>
                <a:solidFill>
                  <a:srgbClr val="ffffff"/>
                </a:solidFill>
              </a:uFill>
              <a:latin typeface="Times New Roman"/>
            </a:endParaRPr>
          </a:p>
        </p:txBody>
      </p:sp>
      <p:sp>
        <p:nvSpPr>
          <p:cNvPr id="71" name="PlaceHolder 11"/>
          <p:cNvSpPr>
            <a:spLocks noGrp="1"/>
          </p:cNvSpPr>
          <p:nvPr>
            <p:ph type="ftr"/>
          </p:nvPr>
        </p:nvSpPr>
        <p:spPr>
          <a:xfrm rot="5400000">
            <a:off x="6990480" y="3737160"/>
            <a:ext cx="3200040" cy="365400"/>
          </a:xfrm>
          <a:prstGeom prst="rect">
            <a:avLst/>
          </a:prstGeom>
        </p:spPr>
        <p:txBody>
          <a:bodyPr lIns="90000" rIns="90000" tIns="45000" bIns="45000" anchor="ctr"/>
          <a:p>
            <a:endParaRPr b="0" lang="en-US" sz="2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6" name="Line 1"/>
          <p:cNvSpPr/>
          <p:nvPr/>
        </p:nvSpPr>
        <p:spPr>
          <a:xfrm>
            <a:off x="8762760" y="0"/>
            <a:ext cx="360" cy="6858000"/>
          </a:xfrm>
          <a:prstGeom prst="line">
            <a:avLst/>
          </a:prstGeom>
          <a:ln w="38160">
            <a:solidFill>
              <a:schemeClr val="accent1">
                <a:tint val="60000"/>
                <a:alpha val="93000"/>
              </a:schemeClr>
            </a:solidFill>
            <a:round/>
          </a:ln>
        </p:spPr>
        <p:style>
          <a:lnRef idx="0"/>
          <a:fillRef idx="0"/>
          <a:effectRef idx="0"/>
          <a:fontRef idx="minor"/>
        </p:style>
      </p:sp>
      <p:sp>
        <p:nvSpPr>
          <p:cNvPr id="107" name="Line 2"/>
          <p:cNvSpPr/>
          <p:nvPr/>
        </p:nvSpPr>
        <p:spPr>
          <a:xfrm>
            <a:off x="75960" y="0"/>
            <a:ext cx="360" cy="6858000"/>
          </a:xfrm>
          <a:prstGeom prst="line">
            <a:avLst/>
          </a:prstGeom>
          <a:ln w="57240">
            <a:solidFill>
              <a:schemeClr val="accent1">
                <a:tint val="60000"/>
              </a:schemeClr>
            </a:solidFill>
            <a:round/>
          </a:ln>
        </p:spPr>
        <p:style>
          <a:lnRef idx="0"/>
          <a:fillRef idx="0"/>
          <a:effectRef idx="0"/>
          <a:fontRef idx="minor"/>
        </p:style>
      </p:sp>
      <p:sp>
        <p:nvSpPr>
          <p:cNvPr id="108" name="Line 3"/>
          <p:cNvSpPr/>
          <p:nvPr/>
        </p:nvSpPr>
        <p:spPr>
          <a:xfrm>
            <a:off x="8991360" y="0"/>
            <a:ext cx="360" cy="6858000"/>
          </a:xfrm>
          <a:prstGeom prst="line">
            <a:avLst/>
          </a:prstGeom>
          <a:ln w="19080">
            <a:solidFill>
              <a:schemeClr val="accent1"/>
            </a:solidFill>
            <a:round/>
          </a:ln>
        </p:spPr>
        <p:style>
          <a:lnRef idx="0"/>
          <a:fillRef idx="0"/>
          <a:effectRef idx="0"/>
          <a:fontRef idx="minor"/>
        </p:style>
      </p:sp>
      <p:sp>
        <p:nvSpPr>
          <p:cNvPr id="109" name="CustomShape 4"/>
          <p:cNvSpPr/>
          <p:nvPr/>
        </p:nvSpPr>
        <p:spPr>
          <a:xfrm>
            <a:off x="8839080" y="0"/>
            <a:ext cx="304560" cy="6857640"/>
          </a:xfrm>
          <a:prstGeom prst="rect">
            <a:avLst/>
          </a:prstGeom>
          <a:solidFill>
            <a:schemeClr val="accent1">
              <a:tint val="60000"/>
              <a:alpha val="87000"/>
            </a:schemeClr>
          </a:solidFill>
          <a:ln w="3816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110" name="Line 5"/>
          <p:cNvSpPr/>
          <p:nvPr/>
        </p:nvSpPr>
        <p:spPr>
          <a:xfrm>
            <a:off x="8915400" y="0"/>
            <a:ext cx="360" cy="6858000"/>
          </a:xfrm>
          <a:prstGeom prst="line">
            <a:avLst/>
          </a:prstGeom>
          <a:ln w="9360">
            <a:solidFill>
              <a:schemeClr val="accent1"/>
            </a:solidFill>
            <a:round/>
          </a:ln>
        </p:spPr>
        <p:style>
          <a:lnRef idx="0"/>
          <a:fillRef idx="0"/>
          <a:effectRef idx="0"/>
          <a:fontRef idx="minor"/>
        </p:style>
      </p:sp>
      <p:sp>
        <p:nvSpPr>
          <p:cNvPr id="111" name="CustomShape 6"/>
          <p:cNvSpPr/>
          <p:nvPr/>
        </p:nvSpPr>
        <p:spPr>
          <a:xfrm>
            <a:off x="8156520" y="5715000"/>
            <a:ext cx="548280" cy="548280"/>
          </a:xfrm>
          <a:prstGeom prst="ellipse">
            <a:avLst/>
          </a:prstGeom>
          <a:ln w="3816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112" name="PlaceHolder 7"/>
          <p:cNvSpPr>
            <a:spLocks noGrp="1"/>
          </p:cNvSpPr>
          <p:nvPr>
            <p:ph type="dt"/>
          </p:nvPr>
        </p:nvSpPr>
        <p:spPr>
          <a:xfrm rot="5400000">
            <a:off x="7589520" y="1081800"/>
            <a:ext cx="2011320" cy="383760"/>
          </a:xfrm>
          <a:prstGeom prst="rect">
            <a:avLst/>
          </a:prstGeom>
        </p:spPr>
        <p:txBody>
          <a:bodyPr lIns="90000" rIns="90000" tIns="45000" bIns="45000" anchor="ctr"/>
          <a:p>
            <a:pPr algn="r">
              <a:lnSpc>
                <a:spcPct val="100000"/>
              </a:lnSpc>
            </a:pPr>
            <a:r>
              <a:rPr b="0" lang="en-US" sz="1200" spc="-1" strike="noStrike">
                <a:solidFill>
                  <a:srgbClr val="575f6d"/>
                </a:solidFill>
                <a:uFill>
                  <a:solidFill>
                    <a:srgbClr val="ffffff"/>
                  </a:solidFill>
                </a:uFill>
                <a:latin typeface="Century Schoolbook"/>
              </a:rPr>
              <a:t>12/3/19</a:t>
            </a:r>
            <a:endParaRPr b="0" lang="en-US" sz="1400" spc="-1" strike="noStrike">
              <a:solidFill>
                <a:srgbClr val="000000"/>
              </a:solidFill>
              <a:uFill>
                <a:solidFill>
                  <a:srgbClr val="ffffff"/>
                </a:solidFill>
              </a:uFill>
              <a:latin typeface="Times New Roman"/>
            </a:endParaRPr>
          </a:p>
        </p:txBody>
      </p:sp>
      <p:sp>
        <p:nvSpPr>
          <p:cNvPr id="113" name="PlaceHolder 8"/>
          <p:cNvSpPr>
            <a:spLocks noGrp="1"/>
          </p:cNvSpPr>
          <p:nvPr>
            <p:ph type="ftr"/>
          </p:nvPr>
        </p:nvSpPr>
        <p:spPr>
          <a:xfrm rot="5400000">
            <a:off x="6990480" y="3737160"/>
            <a:ext cx="3200040" cy="365400"/>
          </a:xfrm>
          <a:prstGeom prst="rect">
            <a:avLst/>
          </a:prstGeom>
        </p:spPr>
        <p:txBody>
          <a:bodyPr lIns="90000" rIns="90000" tIns="45000" bIns="45000" anchor="ctr"/>
          <a:p>
            <a:endParaRPr b="0" lang="en-US" sz="2400" spc="-1" strike="noStrike">
              <a:solidFill>
                <a:srgbClr val="000000"/>
              </a:solidFill>
              <a:uFill>
                <a:solidFill>
                  <a:srgbClr val="ffffff"/>
                </a:solidFill>
              </a:uFill>
              <a:latin typeface="Times New Roman"/>
            </a:endParaRPr>
          </a:p>
        </p:txBody>
      </p:sp>
      <p:sp>
        <p:nvSpPr>
          <p:cNvPr id="114" name="PlaceHolder 9"/>
          <p:cNvSpPr>
            <a:spLocks noGrp="1"/>
          </p:cNvSpPr>
          <p:nvPr>
            <p:ph type="sldNum"/>
          </p:nvPr>
        </p:nvSpPr>
        <p:spPr>
          <a:xfrm>
            <a:off x="8129160" y="5734080"/>
            <a:ext cx="609120" cy="520920"/>
          </a:xfrm>
          <a:prstGeom prst="rect">
            <a:avLst/>
          </a:prstGeom>
        </p:spPr>
        <p:txBody>
          <a:bodyPr lIns="90000" rIns="90000" tIns="45000" bIns="45000" anchor="ctr"/>
          <a:p>
            <a:pPr algn="ctr">
              <a:lnSpc>
                <a:spcPct val="100000"/>
              </a:lnSpc>
            </a:pPr>
            <a:fld id="{54694F65-676F-4052-9857-FCD0B6890ADA}" type="slidenum">
              <a:rPr b="1" lang="en-US" sz="1400" spc="-1" strike="noStrike">
                <a:solidFill>
                  <a:srgbClr val="ffffff"/>
                </a:solidFill>
                <a:uFill>
                  <a:solidFill>
                    <a:srgbClr val="ffffff"/>
                  </a:solidFill>
                </a:uFill>
                <a:latin typeface="Century Schoolbook"/>
              </a:rPr>
              <a:t>&lt;number&gt;</a:t>
            </a:fld>
            <a:endParaRPr b="0" lang="en-US" sz="1400" spc="-1" strike="noStrike">
              <a:solidFill>
                <a:srgbClr val="000000"/>
              </a:solidFill>
              <a:uFill>
                <a:solidFill>
                  <a:srgbClr val="ffffff"/>
                </a:solidFill>
              </a:uFill>
              <a:latin typeface="Times New Roman"/>
            </a:endParaRPr>
          </a:p>
        </p:txBody>
      </p:sp>
      <p:sp>
        <p:nvSpPr>
          <p:cNvPr id="115" name="PlaceHolder 10"/>
          <p:cNvSpPr>
            <a:spLocks noGrp="1"/>
          </p:cNvSpPr>
          <p:nvPr>
            <p:ph type="title"/>
          </p:nvPr>
        </p:nvSpPr>
        <p:spPr>
          <a:xfrm>
            <a:off x="457200" y="273600"/>
            <a:ext cx="8229240" cy="1144800"/>
          </a:xfrm>
          <a:prstGeom prst="rect">
            <a:avLst/>
          </a:prstGeom>
        </p:spPr>
        <p:txBody>
          <a:bodyPr lIns="0" rIns="0" tIns="0" bIns="0" anchor="ctr"/>
          <a:p>
            <a:r>
              <a:rPr b="0" lang="ru-RU" sz="1800" spc="-1" strike="noStrike">
                <a:solidFill>
                  <a:srgbClr val="000000"/>
                </a:solidFill>
                <a:uFill>
                  <a:solidFill>
                    <a:srgbClr val="ffffff"/>
                  </a:solidFill>
                </a:uFill>
                <a:latin typeface="Century Schoolbook"/>
              </a:rPr>
              <a:t>Click to edit the title text format</a:t>
            </a:r>
            <a:endParaRPr b="0" lang="ru-RU" sz="1800" spc="-1" strike="noStrike">
              <a:solidFill>
                <a:srgbClr val="000000"/>
              </a:solidFill>
              <a:uFill>
                <a:solidFill>
                  <a:srgbClr val="ffffff"/>
                </a:solidFill>
              </a:uFill>
              <a:latin typeface="Century Schoolbook"/>
            </a:endParaRPr>
          </a:p>
        </p:txBody>
      </p:sp>
      <p:sp>
        <p:nvSpPr>
          <p:cNvPr id="116" name="PlaceHolder 11"/>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ru-RU" sz="2400" spc="-1" strike="noStrike">
                <a:solidFill>
                  <a:srgbClr val="000000"/>
                </a:solidFill>
                <a:uFill>
                  <a:solidFill>
                    <a:srgbClr val="ffffff"/>
                  </a:solidFill>
                </a:uFill>
                <a:latin typeface="Century Schoolbook"/>
              </a:rPr>
              <a:t>Click to edit the outline text format</a:t>
            </a:r>
            <a:endParaRPr b="0" lang="ru-RU" sz="2400" spc="-1" strike="noStrike">
              <a:solidFill>
                <a:srgbClr val="000000"/>
              </a:solidFill>
              <a:uFill>
                <a:solidFill>
                  <a:srgbClr val="ffffff"/>
                </a:solidFill>
              </a:uFill>
              <a:latin typeface="Century Schoolbook"/>
            </a:endParaRPr>
          </a:p>
          <a:p>
            <a:pPr lvl="1" marL="864000" indent="-324000">
              <a:buClr>
                <a:srgbClr val="000000"/>
              </a:buClr>
              <a:buSzPct val="75000"/>
              <a:buFont typeface="Symbol" charset="2"/>
              <a:buChar char=""/>
            </a:pPr>
            <a:r>
              <a:rPr b="0" lang="ru-RU" sz="1800" spc="-1" strike="noStrike">
                <a:solidFill>
                  <a:srgbClr val="000000"/>
                </a:solidFill>
                <a:uFill>
                  <a:solidFill>
                    <a:srgbClr val="ffffff"/>
                  </a:solidFill>
                </a:uFill>
                <a:latin typeface="Century Schoolbook"/>
              </a:rPr>
              <a:t>Second Outline Level</a:t>
            </a:r>
            <a:endParaRPr b="0" lang="ru-RU" sz="1800" spc="-1" strike="noStrike">
              <a:solidFill>
                <a:srgbClr val="000000"/>
              </a:solidFill>
              <a:uFill>
                <a:solidFill>
                  <a:srgbClr val="ffffff"/>
                </a:solidFill>
              </a:uFill>
              <a:latin typeface="Century Schoolbook"/>
            </a:endParaRPr>
          </a:p>
          <a:p>
            <a:pPr lvl="2" marL="1296000" indent="-288000">
              <a:buClr>
                <a:srgbClr val="000000"/>
              </a:buClr>
              <a:buSzPct val="45000"/>
              <a:buFont typeface="Wingdings" charset="2"/>
              <a:buChar char=""/>
            </a:pPr>
            <a:r>
              <a:rPr b="0" lang="ru-RU" sz="1800" spc="-1" strike="noStrike">
                <a:solidFill>
                  <a:srgbClr val="000000"/>
                </a:solidFill>
                <a:uFill>
                  <a:solidFill>
                    <a:srgbClr val="ffffff"/>
                  </a:solidFill>
                </a:uFill>
                <a:latin typeface="Century Schoolbook"/>
              </a:rPr>
              <a:t>Third Outline Level</a:t>
            </a:r>
            <a:endParaRPr b="0" lang="ru-RU" sz="1800" spc="-1" strike="noStrike">
              <a:solidFill>
                <a:srgbClr val="000000"/>
              </a:solidFill>
              <a:uFill>
                <a:solidFill>
                  <a:srgbClr val="ffffff"/>
                </a:solidFill>
              </a:uFill>
              <a:latin typeface="Century Schoolbook"/>
            </a:endParaRPr>
          </a:p>
          <a:p>
            <a:pPr lvl="3" marL="1728000" indent="-216000">
              <a:buClr>
                <a:srgbClr val="000000"/>
              </a:buClr>
              <a:buSzPct val="75000"/>
              <a:buFont typeface="Symbol" charset="2"/>
              <a:buChar char=""/>
            </a:pPr>
            <a:r>
              <a:rPr b="0" lang="ru-RU" sz="1600" spc="-1" strike="noStrike">
                <a:solidFill>
                  <a:srgbClr val="000000"/>
                </a:solidFill>
                <a:uFill>
                  <a:solidFill>
                    <a:srgbClr val="ffffff"/>
                  </a:solidFill>
                </a:uFill>
                <a:latin typeface="Century Schoolbook"/>
              </a:rPr>
              <a:t>Fourth Outline Level</a:t>
            </a:r>
            <a:endParaRPr b="0" lang="ru-RU" sz="1600" spc="-1" strike="noStrike">
              <a:solidFill>
                <a:srgbClr val="000000"/>
              </a:solidFill>
              <a:uFill>
                <a:solidFill>
                  <a:srgbClr val="ffffff"/>
                </a:solidFill>
              </a:uFill>
              <a:latin typeface="Century Schoolbook"/>
            </a:endParaRPr>
          </a:p>
          <a:p>
            <a:pPr lvl="4" marL="2160000" indent="-216000">
              <a:buClr>
                <a:srgbClr val="000000"/>
              </a:buClr>
              <a:buSzPct val="45000"/>
              <a:buFont typeface="Wingdings" charset="2"/>
              <a:buChar char=""/>
            </a:pPr>
            <a:r>
              <a:rPr b="0" lang="ru-RU" sz="2000" spc="-1" strike="noStrike">
                <a:solidFill>
                  <a:srgbClr val="000000"/>
                </a:solidFill>
                <a:uFill>
                  <a:solidFill>
                    <a:srgbClr val="ffffff"/>
                  </a:solidFill>
                </a:uFill>
                <a:latin typeface="Century Schoolbook"/>
              </a:rPr>
              <a:t>Fifth Outline Level</a:t>
            </a:r>
            <a:endParaRPr b="0" lang="ru-RU" sz="2000" spc="-1" strike="noStrike">
              <a:solidFill>
                <a:srgbClr val="000000"/>
              </a:solidFill>
              <a:uFill>
                <a:solidFill>
                  <a:srgbClr val="ffffff"/>
                </a:solidFill>
              </a:uFill>
              <a:latin typeface="Century Schoolbook"/>
            </a:endParaRPr>
          </a:p>
          <a:p>
            <a:pPr lvl="5" marL="2592000" indent="-216000">
              <a:buClr>
                <a:srgbClr val="000000"/>
              </a:buClr>
              <a:buSzPct val="45000"/>
              <a:buFont typeface="Wingdings" charset="2"/>
              <a:buChar char=""/>
            </a:pPr>
            <a:r>
              <a:rPr b="0" lang="ru-RU" sz="2000" spc="-1" strike="noStrike">
                <a:solidFill>
                  <a:srgbClr val="000000"/>
                </a:solidFill>
                <a:uFill>
                  <a:solidFill>
                    <a:srgbClr val="ffffff"/>
                  </a:solidFill>
                </a:uFill>
                <a:latin typeface="Century Schoolbook"/>
              </a:rPr>
              <a:t>Sixth Outline Level</a:t>
            </a:r>
            <a:endParaRPr b="0" lang="ru-RU" sz="2000" spc="-1" strike="noStrike">
              <a:solidFill>
                <a:srgbClr val="000000"/>
              </a:solidFill>
              <a:uFill>
                <a:solidFill>
                  <a:srgbClr val="ffffff"/>
                </a:solidFill>
              </a:uFill>
              <a:latin typeface="Century Schoolbook"/>
            </a:endParaRPr>
          </a:p>
          <a:p>
            <a:pPr lvl="6" marL="3024000" indent="-216000">
              <a:buClr>
                <a:srgbClr val="000000"/>
              </a:buClr>
              <a:buSzPct val="45000"/>
              <a:buFont typeface="Wingdings" charset="2"/>
              <a:buChar char=""/>
            </a:pPr>
            <a:r>
              <a:rPr b="0" lang="ru-RU" sz="2000" spc="-1" strike="noStrike">
                <a:solidFill>
                  <a:srgbClr val="000000"/>
                </a:solidFill>
                <a:uFill>
                  <a:solidFill>
                    <a:srgbClr val="ffffff"/>
                  </a:solidFill>
                </a:uFill>
                <a:latin typeface="Century Schoolbook"/>
              </a:rPr>
              <a:t>Seventh Outline Level</a:t>
            </a:r>
            <a:endParaRPr b="0" lang="ru-RU" sz="2000" spc="-1" strike="noStrike">
              <a:solidFill>
                <a:srgbClr val="000000"/>
              </a:solidFill>
              <a:uFill>
                <a:solidFill>
                  <a:srgbClr val="ffffff"/>
                </a:solidFill>
              </a:uFill>
              <a:latin typeface="Century Schoolbook"/>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1" name="Line 1"/>
          <p:cNvSpPr/>
          <p:nvPr/>
        </p:nvSpPr>
        <p:spPr>
          <a:xfrm>
            <a:off x="8762760" y="0"/>
            <a:ext cx="360" cy="6858000"/>
          </a:xfrm>
          <a:prstGeom prst="line">
            <a:avLst/>
          </a:prstGeom>
          <a:ln w="38160">
            <a:solidFill>
              <a:schemeClr val="accent1">
                <a:tint val="60000"/>
                <a:alpha val="93000"/>
              </a:schemeClr>
            </a:solidFill>
            <a:round/>
          </a:ln>
        </p:spPr>
        <p:style>
          <a:lnRef idx="0"/>
          <a:fillRef idx="0"/>
          <a:effectRef idx="0"/>
          <a:fontRef idx="minor"/>
        </p:style>
      </p:sp>
      <p:sp>
        <p:nvSpPr>
          <p:cNvPr id="152" name="Line 2"/>
          <p:cNvSpPr/>
          <p:nvPr/>
        </p:nvSpPr>
        <p:spPr>
          <a:xfrm>
            <a:off x="75960" y="0"/>
            <a:ext cx="360" cy="6858000"/>
          </a:xfrm>
          <a:prstGeom prst="line">
            <a:avLst/>
          </a:prstGeom>
          <a:ln w="57240">
            <a:solidFill>
              <a:schemeClr val="accent1">
                <a:tint val="60000"/>
              </a:schemeClr>
            </a:solidFill>
            <a:round/>
          </a:ln>
        </p:spPr>
        <p:style>
          <a:lnRef idx="0"/>
          <a:fillRef idx="0"/>
          <a:effectRef idx="0"/>
          <a:fontRef idx="minor"/>
        </p:style>
      </p:sp>
      <p:sp>
        <p:nvSpPr>
          <p:cNvPr id="153" name="Line 3"/>
          <p:cNvSpPr/>
          <p:nvPr/>
        </p:nvSpPr>
        <p:spPr>
          <a:xfrm>
            <a:off x="8991360" y="0"/>
            <a:ext cx="360" cy="6858000"/>
          </a:xfrm>
          <a:prstGeom prst="line">
            <a:avLst/>
          </a:prstGeom>
          <a:ln w="19080">
            <a:solidFill>
              <a:schemeClr val="accent1"/>
            </a:solidFill>
            <a:round/>
          </a:ln>
        </p:spPr>
        <p:style>
          <a:lnRef idx="0"/>
          <a:fillRef idx="0"/>
          <a:effectRef idx="0"/>
          <a:fontRef idx="minor"/>
        </p:style>
      </p:sp>
      <p:sp>
        <p:nvSpPr>
          <p:cNvPr id="154" name="CustomShape 4"/>
          <p:cNvSpPr/>
          <p:nvPr/>
        </p:nvSpPr>
        <p:spPr>
          <a:xfrm>
            <a:off x="8839080" y="0"/>
            <a:ext cx="304560" cy="6857640"/>
          </a:xfrm>
          <a:prstGeom prst="rect">
            <a:avLst/>
          </a:prstGeom>
          <a:solidFill>
            <a:schemeClr val="accent1">
              <a:tint val="60000"/>
              <a:alpha val="87000"/>
            </a:schemeClr>
          </a:solidFill>
          <a:ln w="3816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155" name="Line 5"/>
          <p:cNvSpPr/>
          <p:nvPr/>
        </p:nvSpPr>
        <p:spPr>
          <a:xfrm>
            <a:off x="8915400" y="0"/>
            <a:ext cx="360" cy="6858000"/>
          </a:xfrm>
          <a:prstGeom prst="line">
            <a:avLst/>
          </a:prstGeom>
          <a:ln w="9360">
            <a:solidFill>
              <a:schemeClr val="accent1"/>
            </a:solidFill>
            <a:round/>
          </a:ln>
        </p:spPr>
        <p:style>
          <a:lnRef idx="0"/>
          <a:fillRef idx="0"/>
          <a:effectRef idx="0"/>
          <a:fontRef idx="minor"/>
        </p:style>
      </p:sp>
      <p:sp>
        <p:nvSpPr>
          <p:cNvPr id="156" name="CustomShape 6"/>
          <p:cNvSpPr/>
          <p:nvPr/>
        </p:nvSpPr>
        <p:spPr>
          <a:xfrm>
            <a:off x="8156520" y="5715000"/>
            <a:ext cx="548280" cy="548280"/>
          </a:xfrm>
          <a:prstGeom prst="ellipse">
            <a:avLst/>
          </a:prstGeom>
          <a:ln w="3816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157" name="PlaceHolder 7"/>
          <p:cNvSpPr>
            <a:spLocks noGrp="1"/>
          </p:cNvSpPr>
          <p:nvPr>
            <p:ph type="title"/>
          </p:nvPr>
        </p:nvSpPr>
        <p:spPr>
          <a:xfrm>
            <a:off x="457200" y="274680"/>
            <a:ext cx="7467120" cy="1142640"/>
          </a:xfrm>
          <a:prstGeom prst="rect">
            <a:avLst/>
          </a:prstGeom>
        </p:spPr>
        <p:txBody>
          <a:bodyPr lIns="90000" rIns="90000" tIns="45000" bIns="45000" anchor="b"/>
          <a:p>
            <a:pPr>
              <a:lnSpc>
                <a:spcPct val="100000"/>
              </a:lnSpc>
            </a:pPr>
            <a:r>
              <a:rPr b="0" lang="ru-RU" sz="3000" spc="-1" strike="noStrike" cap="small">
                <a:solidFill>
                  <a:srgbClr val="575f6d"/>
                </a:solidFill>
                <a:uFill>
                  <a:solidFill>
                    <a:srgbClr val="ffffff"/>
                  </a:solidFill>
                </a:uFill>
                <a:latin typeface="Century Schoolbook"/>
              </a:rPr>
              <a:t>Образец заголовка</a:t>
            </a:r>
            <a:endParaRPr b="0" lang="ru-RU" sz="1800" spc="-1" strike="noStrike">
              <a:solidFill>
                <a:srgbClr val="000000"/>
              </a:solidFill>
              <a:uFill>
                <a:solidFill>
                  <a:srgbClr val="ffffff"/>
                </a:solidFill>
              </a:uFill>
              <a:latin typeface="Century Schoolbook"/>
            </a:endParaRPr>
          </a:p>
        </p:txBody>
      </p:sp>
      <p:sp>
        <p:nvSpPr>
          <p:cNvPr id="158" name="PlaceHolder 8"/>
          <p:cNvSpPr>
            <a:spLocks noGrp="1"/>
          </p:cNvSpPr>
          <p:nvPr>
            <p:ph type="dt"/>
          </p:nvPr>
        </p:nvSpPr>
        <p:spPr>
          <a:xfrm rot="5400000">
            <a:off x="7589520" y="1081800"/>
            <a:ext cx="2011320" cy="383760"/>
          </a:xfrm>
          <a:prstGeom prst="rect">
            <a:avLst/>
          </a:prstGeom>
        </p:spPr>
        <p:txBody>
          <a:bodyPr lIns="90000" rIns="90000" tIns="45000" bIns="45000" anchor="ctr"/>
          <a:p>
            <a:pPr algn="r">
              <a:lnSpc>
                <a:spcPct val="100000"/>
              </a:lnSpc>
            </a:pPr>
            <a:r>
              <a:rPr b="0" lang="en-US" sz="1200" spc="-1" strike="noStrike">
                <a:solidFill>
                  <a:srgbClr val="575f6d"/>
                </a:solidFill>
                <a:uFill>
                  <a:solidFill>
                    <a:srgbClr val="ffffff"/>
                  </a:solidFill>
                </a:uFill>
                <a:latin typeface="Century Schoolbook"/>
              </a:rPr>
              <a:t>12/3/19</a:t>
            </a:r>
            <a:endParaRPr b="0" lang="en-US" sz="1400" spc="-1" strike="noStrike">
              <a:solidFill>
                <a:srgbClr val="000000"/>
              </a:solidFill>
              <a:uFill>
                <a:solidFill>
                  <a:srgbClr val="ffffff"/>
                </a:solidFill>
              </a:uFill>
              <a:latin typeface="Times New Roman"/>
            </a:endParaRPr>
          </a:p>
        </p:txBody>
      </p:sp>
      <p:sp>
        <p:nvSpPr>
          <p:cNvPr id="159" name="PlaceHolder 9"/>
          <p:cNvSpPr>
            <a:spLocks noGrp="1"/>
          </p:cNvSpPr>
          <p:nvPr>
            <p:ph type="sldNum"/>
          </p:nvPr>
        </p:nvSpPr>
        <p:spPr>
          <a:xfrm>
            <a:off x="8129160" y="5734080"/>
            <a:ext cx="609120" cy="520920"/>
          </a:xfrm>
          <a:prstGeom prst="rect">
            <a:avLst/>
          </a:prstGeom>
        </p:spPr>
        <p:txBody>
          <a:bodyPr lIns="90000" rIns="90000" tIns="45000" bIns="45000" anchor="ctr"/>
          <a:p>
            <a:pPr algn="ctr">
              <a:lnSpc>
                <a:spcPct val="100000"/>
              </a:lnSpc>
            </a:pPr>
            <a:fld id="{44C29F1A-27E3-44A2-B2FF-E8070217CECA}" type="slidenum">
              <a:rPr b="1" lang="en-US" sz="1400" spc="-1" strike="noStrike">
                <a:solidFill>
                  <a:srgbClr val="ffffff"/>
                </a:solidFill>
                <a:uFill>
                  <a:solidFill>
                    <a:srgbClr val="ffffff"/>
                  </a:solidFill>
                </a:uFill>
                <a:latin typeface="Century Schoolbook"/>
              </a:rPr>
              <a:t>&lt;number&gt;</a:t>
            </a:fld>
            <a:endParaRPr b="0" lang="en-US" sz="1400" spc="-1" strike="noStrike">
              <a:solidFill>
                <a:srgbClr val="000000"/>
              </a:solidFill>
              <a:uFill>
                <a:solidFill>
                  <a:srgbClr val="ffffff"/>
                </a:solidFill>
              </a:uFill>
              <a:latin typeface="Times New Roman"/>
            </a:endParaRPr>
          </a:p>
        </p:txBody>
      </p:sp>
      <p:sp>
        <p:nvSpPr>
          <p:cNvPr id="160" name="PlaceHolder 10"/>
          <p:cNvSpPr>
            <a:spLocks noGrp="1"/>
          </p:cNvSpPr>
          <p:nvPr>
            <p:ph type="ftr"/>
          </p:nvPr>
        </p:nvSpPr>
        <p:spPr>
          <a:xfrm rot="5400000">
            <a:off x="6990480" y="3737160"/>
            <a:ext cx="3200040" cy="365400"/>
          </a:xfrm>
          <a:prstGeom prst="rect">
            <a:avLst/>
          </a:prstGeom>
        </p:spPr>
        <p:txBody>
          <a:bodyPr lIns="90000" rIns="90000" tIns="45000" bIns="45000" anchor="ctr"/>
          <a:p>
            <a:endParaRPr b="0" lang="en-US" sz="2400" spc="-1" strike="noStrike">
              <a:solidFill>
                <a:srgbClr val="000000"/>
              </a:solidFill>
              <a:uFill>
                <a:solidFill>
                  <a:srgbClr val="ffffff"/>
                </a:solidFill>
              </a:uFill>
              <a:latin typeface="Times New Roman"/>
            </a:endParaRPr>
          </a:p>
        </p:txBody>
      </p:sp>
      <p:sp>
        <p:nvSpPr>
          <p:cNvPr id="161" name="PlaceHolder 11"/>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ru-RU" sz="2400" spc="-1" strike="noStrike">
                <a:solidFill>
                  <a:srgbClr val="000000"/>
                </a:solidFill>
                <a:uFill>
                  <a:solidFill>
                    <a:srgbClr val="ffffff"/>
                  </a:solidFill>
                </a:uFill>
                <a:latin typeface="Century Schoolbook"/>
              </a:rPr>
              <a:t>Click to edit the outline text format</a:t>
            </a:r>
            <a:endParaRPr b="0" lang="ru-RU" sz="2400" spc="-1" strike="noStrike">
              <a:solidFill>
                <a:srgbClr val="000000"/>
              </a:solidFill>
              <a:uFill>
                <a:solidFill>
                  <a:srgbClr val="ffffff"/>
                </a:solidFill>
              </a:uFill>
              <a:latin typeface="Century Schoolbook"/>
            </a:endParaRPr>
          </a:p>
          <a:p>
            <a:pPr lvl="1" marL="864000" indent="-324000">
              <a:buClr>
                <a:srgbClr val="000000"/>
              </a:buClr>
              <a:buSzPct val="75000"/>
              <a:buFont typeface="Symbol" charset="2"/>
              <a:buChar char=""/>
            </a:pPr>
            <a:r>
              <a:rPr b="0" lang="ru-RU" sz="1800" spc="-1" strike="noStrike">
                <a:solidFill>
                  <a:srgbClr val="000000"/>
                </a:solidFill>
                <a:uFill>
                  <a:solidFill>
                    <a:srgbClr val="ffffff"/>
                  </a:solidFill>
                </a:uFill>
                <a:latin typeface="Century Schoolbook"/>
              </a:rPr>
              <a:t>Second Outline Level</a:t>
            </a:r>
            <a:endParaRPr b="0" lang="ru-RU" sz="1800" spc="-1" strike="noStrike">
              <a:solidFill>
                <a:srgbClr val="000000"/>
              </a:solidFill>
              <a:uFill>
                <a:solidFill>
                  <a:srgbClr val="ffffff"/>
                </a:solidFill>
              </a:uFill>
              <a:latin typeface="Century Schoolbook"/>
            </a:endParaRPr>
          </a:p>
          <a:p>
            <a:pPr lvl="2" marL="1296000" indent="-288000">
              <a:buClr>
                <a:srgbClr val="000000"/>
              </a:buClr>
              <a:buSzPct val="45000"/>
              <a:buFont typeface="Wingdings" charset="2"/>
              <a:buChar char=""/>
            </a:pPr>
            <a:r>
              <a:rPr b="0" lang="ru-RU" sz="1800" spc="-1" strike="noStrike">
                <a:solidFill>
                  <a:srgbClr val="000000"/>
                </a:solidFill>
                <a:uFill>
                  <a:solidFill>
                    <a:srgbClr val="ffffff"/>
                  </a:solidFill>
                </a:uFill>
                <a:latin typeface="Century Schoolbook"/>
              </a:rPr>
              <a:t>Third Outline Level</a:t>
            </a:r>
            <a:endParaRPr b="0" lang="ru-RU" sz="1800" spc="-1" strike="noStrike">
              <a:solidFill>
                <a:srgbClr val="000000"/>
              </a:solidFill>
              <a:uFill>
                <a:solidFill>
                  <a:srgbClr val="ffffff"/>
                </a:solidFill>
              </a:uFill>
              <a:latin typeface="Century Schoolbook"/>
            </a:endParaRPr>
          </a:p>
          <a:p>
            <a:pPr lvl="3" marL="1728000" indent="-216000">
              <a:buClr>
                <a:srgbClr val="000000"/>
              </a:buClr>
              <a:buSzPct val="75000"/>
              <a:buFont typeface="Symbol" charset="2"/>
              <a:buChar char=""/>
            </a:pPr>
            <a:r>
              <a:rPr b="0" lang="ru-RU" sz="1600" spc="-1" strike="noStrike">
                <a:solidFill>
                  <a:srgbClr val="000000"/>
                </a:solidFill>
                <a:uFill>
                  <a:solidFill>
                    <a:srgbClr val="ffffff"/>
                  </a:solidFill>
                </a:uFill>
                <a:latin typeface="Century Schoolbook"/>
              </a:rPr>
              <a:t>Fourth Outline Level</a:t>
            </a:r>
            <a:endParaRPr b="0" lang="ru-RU" sz="1600" spc="-1" strike="noStrike">
              <a:solidFill>
                <a:srgbClr val="000000"/>
              </a:solidFill>
              <a:uFill>
                <a:solidFill>
                  <a:srgbClr val="ffffff"/>
                </a:solidFill>
              </a:uFill>
              <a:latin typeface="Century Schoolbook"/>
            </a:endParaRPr>
          </a:p>
          <a:p>
            <a:pPr lvl="4" marL="2160000" indent="-216000">
              <a:buClr>
                <a:srgbClr val="000000"/>
              </a:buClr>
              <a:buSzPct val="45000"/>
              <a:buFont typeface="Wingdings" charset="2"/>
              <a:buChar char=""/>
            </a:pPr>
            <a:r>
              <a:rPr b="0" lang="ru-RU" sz="2000" spc="-1" strike="noStrike">
                <a:solidFill>
                  <a:srgbClr val="000000"/>
                </a:solidFill>
                <a:uFill>
                  <a:solidFill>
                    <a:srgbClr val="ffffff"/>
                  </a:solidFill>
                </a:uFill>
                <a:latin typeface="Century Schoolbook"/>
              </a:rPr>
              <a:t>Fifth Outline Level</a:t>
            </a:r>
            <a:endParaRPr b="0" lang="ru-RU" sz="2000" spc="-1" strike="noStrike">
              <a:solidFill>
                <a:srgbClr val="000000"/>
              </a:solidFill>
              <a:uFill>
                <a:solidFill>
                  <a:srgbClr val="ffffff"/>
                </a:solidFill>
              </a:uFill>
              <a:latin typeface="Century Schoolbook"/>
            </a:endParaRPr>
          </a:p>
          <a:p>
            <a:pPr lvl="5" marL="2592000" indent="-216000">
              <a:buClr>
                <a:srgbClr val="000000"/>
              </a:buClr>
              <a:buSzPct val="45000"/>
              <a:buFont typeface="Wingdings" charset="2"/>
              <a:buChar char=""/>
            </a:pPr>
            <a:r>
              <a:rPr b="0" lang="ru-RU" sz="2000" spc="-1" strike="noStrike">
                <a:solidFill>
                  <a:srgbClr val="000000"/>
                </a:solidFill>
                <a:uFill>
                  <a:solidFill>
                    <a:srgbClr val="ffffff"/>
                  </a:solidFill>
                </a:uFill>
                <a:latin typeface="Century Schoolbook"/>
              </a:rPr>
              <a:t>Sixth Outline Level</a:t>
            </a:r>
            <a:endParaRPr b="0" lang="ru-RU" sz="2000" spc="-1" strike="noStrike">
              <a:solidFill>
                <a:srgbClr val="000000"/>
              </a:solidFill>
              <a:uFill>
                <a:solidFill>
                  <a:srgbClr val="ffffff"/>
                </a:solidFill>
              </a:uFill>
              <a:latin typeface="Century Schoolbook"/>
            </a:endParaRPr>
          </a:p>
          <a:p>
            <a:pPr lvl="6" marL="3024000" indent="-216000">
              <a:buClr>
                <a:srgbClr val="000000"/>
              </a:buClr>
              <a:buSzPct val="45000"/>
              <a:buFont typeface="Wingdings" charset="2"/>
              <a:buChar char=""/>
            </a:pPr>
            <a:r>
              <a:rPr b="0" lang="ru-RU" sz="2000" spc="-1" strike="noStrike">
                <a:solidFill>
                  <a:srgbClr val="000000"/>
                </a:solidFill>
                <a:uFill>
                  <a:solidFill>
                    <a:srgbClr val="ffffff"/>
                  </a:solidFill>
                </a:uFill>
                <a:latin typeface="Century Schoolbook"/>
              </a:rPr>
              <a:t>Seventh Outline Level</a:t>
            </a:r>
            <a:endParaRPr b="0" lang="ru-RU" sz="2000" spc="-1" strike="noStrike">
              <a:solidFill>
                <a:srgbClr val="000000"/>
              </a:solidFill>
              <a:uFill>
                <a:solidFill>
                  <a:srgbClr val="ffffff"/>
                </a:solidFill>
              </a:uFill>
              <a:latin typeface="Century Schoolbook"/>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21.jpe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10.gif"/><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4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TextShape 1"/>
          <p:cNvSpPr txBox="1"/>
          <p:nvPr/>
        </p:nvSpPr>
        <p:spPr>
          <a:xfrm>
            <a:off x="2286000" y="3679200"/>
            <a:ext cx="6171840" cy="1893960"/>
          </a:xfrm>
          <a:prstGeom prst="rect">
            <a:avLst/>
          </a:prstGeom>
          <a:noFill/>
          <a:ln>
            <a:noFill/>
          </a:ln>
        </p:spPr>
        <p:txBody>
          <a:bodyPr lIns="90000" rIns="90000" tIns="45000" bIns="45000" anchor="b"/>
          <a:p>
            <a:pPr>
              <a:lnSpc>
                <a:spcPct val="100000"/>
              </a:lnSpc>
            </a:pPr>
            <a:r>
              <a:rPr b="1" lang="ru-RU" sz="3000" spc="-1" strike="noStrike" cap="small">
                <a:solidFill>
                  <a:srgbClr val="575f6d"/>
                </a:solidFill>
                <a:uFill>
                  <a:solidFill>
                    <a:srgbClr val="ffffff"/>
                  </a:solidFill>
                </a:uFill>
                <a:latin typeface="Century Schoolbook"/>
              </a:rPr>
              <a:t>Neural Networks </a:t>
            </a:r>
            <a:r>
              <a:rPr b="1" lang="ru-RU" sz="3000" spc="-1" strike="noStrike" cap="small">
                <a:solidFill>
                  <a:srgbClr val="575f6d"/>
                </a:solidFill>
                <a:uFill>
                  <a:solidFill>
                    <a:srgbClr val="ffffff"/>
                  </a:solidFill>
                </a:uFill>
                <a:latin typeface="Century Schoolbook"/>
              </a:rPr>
              <a:t>
</a:t>
            </a:r>
            <a:endParaRPr b="0" lang="ru-RU" sz="1800" spc="-1" strike="noStrike">
              <a:solidFill>
                <a:srgbClr val="000000"/>
              </a:solidFill>
              <a:uFill>
                <a:solidFill>
                  <a:srgbClr val="ffffff"/>
                </a:solidFill>
              </a:uFill>
              <a:latin typeface="Century Schoolbook"/>
            </a:endParaRPr>
          </a:p>
        </p:txBody>
      </p:sp>
      <p:pic>
        <p:nvPicPr>
          <p:cNvPr id="202" name="Picture 2" descr=""/>
          <p:cNvPicPr/>
          <p:nvPr/>
        </p:nvPicPr>
        <p:blipFill>
          <a:blip r:embed="rId1"/>
          <a:stretch/>
        </p:blipFill>
        <p:spPr>
          <a:xfrm>
            <a:off x="5220000" y="260640"/>
            <a:ext cx="3571560" cy="357156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30" name="Picture 2" descr=""/>
          <p:cNvPicPr/>
          <p:nvPr/>
        </p:nvPicPr>
        <p:blipFill>
          <a:blip r:embed="rId1"/>
          <a:stretch/>
        </p:blipFill>
        <p:spPr>
          <a:xfrm>
            <a:off x="323640" y="116640"/>
            <a:ext cx="8286840" cy="4558320"/>
          </a:xfrm>
          <a:prstGeom prst="rect">
            <a:avLst/>
          </a:prstGeom>
          <a:ln>
            <a:noFill/>
          </a:ln>
        </p:spPr>
      </p:pic>
      <p:sp>
        <p:nvSpPr>
          <p:cNvPr id="231" name="CustomShape 1"/>
          <p:cNvSpPr/>
          <p:nvPr/>
        </p:nvSpPr>
        <p:spPr>
          <a:xfrm>
            <a:off x="457200" y="4674960"/>
            <a:ext cx="8232840" cy="1748160"/>
          </a:xfrm>
          <a:prstGeom prst="rect">
            <a:avLst/>
          </a:prstGeom>
          <a:blipFill>
            <a:blip r:embed="rId2"/>
            <a:stretch>
              <a:fillRect l="-664" t="-1739" r="0" b="0"/>
            </a:stretch>
          </a:blip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entury Schoolbook"/>
              </a:rPr>
              <a:t> </a:t>
            </a:r>
            <a:endParaRPr b="0" lang="en-US" sz="1800" spc="-1" strike="noStrike">
              <a:solidFill>
                <a:srgbClr val="000000"/>
              </a:solidFill>
              <a:uFill>
                <a:solidFill>
                  <a:srgbClr val="ffffff"/>
                </a:solidFill>
              </a:uFill>
              <a:latin typeface="Arial"/>
            </a:endParaRPr>
          </a:p>
        </p:txBody>
      </p:sp>
      <p:sp>
        <p:nvSpPr>
          <p:cNvPr id="232" name="CustomShape 2"/>
          <p:cNvSpPr/>
          <p:nvPr/>
        </p:nvSpPr>
        <p:spPr>
          <a:xfrm>
            <a:off x="3555720" y="5474160"/>
            <a:ext cx="162360" cy="977040"/>
          </a:xfrm>
          <a:custGeom>
            <a:avLst/>
            <a:gdLst/>
            <a:ahLst/>
            <a:rect l="l" t="t" r="r" b="b"/>
            <a:pathLst>
              <a:path w="162734" h="977339">
                <a:moveTo>
                  <a:pt x="122094" y="1971"/>
                </a:moveTo>
                <a:cubicBezTo>
                  <a:pt x="81454" y="5358"/>
                  <a:pt x="34579" y="-9763"/>
                  <a:pt x="174" y="12131"/>
                </a:cubicBezTo>
                <a:cubicBezTo>
                  <a:pt x="-2132" y="13599"/>
                  <a:pt x="19124" y="117041"/>
                  <a:pt x="20494" y="123891"/>
                </a:cubicBezTo>
                <a:cubicBezTo>
                  <a:pt x="23881" y="347411"/>
                  <a:pt x="24850" y="570981"/>
                  <a:pt x="30654" y="794451"/>
                </a:cubicBezTo>
                <a:cubicBezTo>
                  <a:pt x="31625" y="831845"/>
                  <a:pt x="35870" y="869132"/>
                  <a:pt x="40814" y="906211"/>
                </a:cubicBezTo>
                <a:cubicBezTo>
                  <a:pt x="42659" y="920052"/>
                  <a:pt x="41100" y="936977"/>
                  <a:pt x="50974" y="946851"/>
                </a:cubicBezTo>
                <a:cubicBezTo>
                  <a:pt x="60848" y="956725"/>
                  <a:pt x="78239" y="952999"/>
                  <a:pt x="91614" y="957011"/>
                </a:cubicBezTo>
                <a:cubicBezTo>
                  <a:pt x="162917" y="978402"/>
                  <a:pt x="130027" y="977331"/>
                  <a:pt x="162734" y="977331"/>
                </a:cubicBezTo>
              </a:path>
            </a:pathLst>
          </a:custGeom>
          <a:noFill/>
          <a:ln>
            <a:solidFill>
              <a:srgbClr val="ff6a09"/>
            </a:solidFill>
            <a:round/>
          </a:ln>
        </p:spPr>
        <p:style>
          <a:lnRef idx="1">
            <a:schemeClr val="accent1"/>
          </a:lnRef>
          <a:fillRef idx="0">
            <a:schemeClr val="accent1"/>
          </a:fillRef>
          <a:effectRef idx="0">
            <a:schemeClr val="accent1"/>
          </a:effectRef>
          <a:fontRef idx="minor"/>
        </p:style>
      </p:sp>
      <p:sp>
        <p:nvSpPr>
          <p:cNvPr id="233" name="CustomShape 3"/>
          <p:cNvSpPr/>
          <p:nvPr/>
        </p:nvSpPr>
        <p:spPr>
          <a:xfrm>
            <a:off x="4947840" y="5446800"/>
            <a:ext cx="250560" cy="1047240"/>
          </a:xfrm>
          <a:custGeom>
            <a:avLst/>
            <a:gdLst/>
            <a:ahLst/>
            <a:rect l="l" t="t" r="r" b="b"/>
            <a:pathLst>
              <a:path w="250838" h="1047676">
                <a:moveTo>
                  <a:pt x="40640" y="9227"/>
                </a:moveTo>
                <a:cubicBezTo>
                  <a:pt x="101600" y="12614"/>
                  <a:pt x="176391" y="-19425"/>
                  <a:pt x="223520" y="19387"/>
                </a:cubicBezTo>
                <a:cubicBezTo>
                  <a:pt x="264630" y="53243"/>
                  <a:pt x="214690" y="135989"/>
                  <a:pt x="203200" y="181947"/>
                </a:cubicBezTo>
                <a:cubicBezTo>
                  <a:pt x="199012" y="198700"/>
                  <a:pt x="196786" y="215890"/>
                  <a:pt x="193040" y="232747"/>
                </a:cubicBezTo>
                <a:cubicBezTo>
                  <a:pt x="190011" y="246378"/>
                  <a:pt x="186267" y="259840"/>
                  <a:pt x="182880" y="273387"/>
                </a:cubicBezTo>
                <a:cubicBezTo>
                  <a:pt x="186267" y="337734"/>
                  <a:pt x="187458" y="402234"/>
                  <a:pt x="193040" y="466427"/>
                </a:cubicBezTo>
                <a:cubicBezTo>
                  <a:pt x="194250" y="480338"/>
                  <a:pt x="201225" y="493244"/>
                  <a:pt x="203200" y="507067"/>
                </a:cubicBezTo>
                <a:cubicBezTo>
                  <a:pt x="208013" y="540761"/>
                  <a:pt x="208862" y="574930"/>
                  <a:pt x="213360" y="608667"/>
                </a:cubicBezTo>
                <a:cubicBezTo>
                  <a:pt x="215642" y="625784"/>
                  <a:pt x="220894" y="642399"/>
                  <a:pt x="223520" y="659467"/>
                </a:cubicBezTo>
                <a:cubicBezTo>
                  <a:pt x="227672" y="686454"/>
                  <a:pt x="230293" y="713654"/>
                  <a:pt x="233680" y="740747"/>
                </a:cubicBezTo>
                <a:cubicBezTo>
                  <a:pt x="230293" y="832187"/>
                  <a:pt x="280379" y="943375"/>
                  <a:pt x="223520" y="1015067"/>
                </a:cubicBezTo>
                <a:cubicBezTo>
                  <a:pt x="177031" y="1073684"/>
                  <a:pt x="0" y="1035387"/>
                  <a:pt x="0" y="1035387"/>
                </a:cubicBezTo>
              </a:path>
            </a:pathLst>
          </a:custGeom>
          <a:noFill/>
          <a:ln>
            <a:solidFill>
              <a:srgbClr val="ff6a09"/>
            </a:solidFill>
            <a:round/>
          </a:ln>
        </p:spPr>
        <p:style>
          <a:lnRef idx="1">
            <a:schemeClr val="accent1"/>
          </a:lnRef>
          <a:fillRef idx="0">
            <a:schemeClr val="accent1"/>
          </a:fillRef>
          <a:effectRef idx="0">
            <a:schemeClr val="accent1"/>
          </a:effectRef>
          <a:fontRef idx="minor"/>
        </p:style>
      </p:sp>
    </p:spTree>
  </p:cSld>
  <p:timing>
    <p:tnLst>
      <p:par>
        <p:cTn id="66" dur="indefinite" restart="never" nodeType="tmRoot">
          <p:childTnLst>
            <p:seq>
              <p:cTn id="67"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TextShape 1"/>
          <p:cNvSpPr txBox="1"/>
          <p:nvPr/>
        </p:nvSpPr>
        <p:spPr>
          <a:xfrm>
            <a:off x="457200" y="274680"/>
            <a:ext cx="7467120" cy="1142640"/>
          </a:xfrm>
          <a:prstGeom prst="rect">
            <a:avLst/>
          </a:prstGeom>
          <a:noFill/>
          <a:ln>
            <a:noFill/>
          </a:ln>
        </p:spPr>
        <p:txBody>
          <a:bodyPr lIns="90000" rIns="90000" tIns="45000" bIns="45000" anchor="b"/>
          <a:p>
            <a:pPr>
              <a:lnSpc>
                <a:spcPct val="100000"/>
              </a:lnSpc>
            </a:pPr>
            <a:r>
              <a:rPr b="0" i="1" lang="ru-RU" sz="3000" spc="-1" strike="noStrike" cap="small">
                <a:solidFill>
                  <a:srgbClr val="fe8637"/>
                </a:solidFill>
                <a:uFill>
                  <a:solidFill>
                    <a:srgbClr val="ffffff"/>
                  </a:solidFill>
                </a:uFill>
                <a:latin typeface="Century Schoolbook"/>
              </a:rPr>
              <a:t>back propagation</a:t>
            </a:r>
            <a:endParaRPr b="0" lang="ru-RU" sz="1800" spc="-1" strike="noStrike">
              <a:solidFill>
                <a:srgbClr val="000000"/>
              </a:solidFill>
              <a:uFill>
                <a:solidFill>
                  <a:srgbClr val="ffffff"/>
                </a:solidFill>
              </a:uFill>
              <a:latin typeface="Century Schoolbook"/>
            </a:endParaRPr>
          </a:p>
        </p:txBody>
      </p:sp>
      <p:pic>
        <p:nvPicPr>
          <p:cNvPr id="235" name="Picture 2" descr=""/>
          <p:cNvPicPr/>
          <p:nvPr/>
        </p:nvPicPr>
        <p:blipFill>
          <a:blip r:embed="rId1"/>
          <a:stretch/>
        </p:blipFill>
        <p:spPr>
          <a:xfrm>
            <a:off x="821880" y="1412640"/>
            <a:ext cx="7333920" cy="3543120"/>
          </a:xfrm>
          <a:prstGeom prst="rect">
            <a:avLst/>
          </a:prstGeom>
          <a:ln>
            <a:noFill/>
          </a:ln>
        </p:spPr>
      </p:pic>
      <p:sp>
        <p:nvSpPr>
          <p:cNvPr id="236" name="CustomShape 2"/>
          <p:cNvSpPr/>
          <p:nvPr/>
        </p:nvSpPr>
        <p:spPr>
          <a:xfrm>
            <a:off x="1422720" y="4725000"/>
            <a:ext cx="6132240" cy="14619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Century Schoolbook"/>
              </a:rPr>
              <a:t>As a result, we will get the following updates of weights:</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entury Schoolbook"/>
              </a:rPr>
              <a:t>w1 = w1 — (alpha * ∂(cost) / ∂(w1))</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entury Schoolbook"/>
              </a:rPr>
              <a:t>w2 = w2 — (alpha * ∂(cost) / ∂(w2))</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entury Schoolbook"/>
              </a:rPr>
              <a:t>w3 = w3 — (alpha * ∂(cost) / ∂(w3))</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68" dur="indefinite" restart="never" nodeType="tmRoot">
          <p:childTnLst>
            <p:seq>
              <p:cTn id="69"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TextShape 1"/>
          <p:cNvSpPr txBox="1"/>
          <p:nvPr/>
        </p:nvSpPr>
        <p:spPr>
          <a:xfrm>
            <a:off x="755640" y="260280"/>
            <a:ext cx="7772040" cy="1469520"/>
          </a:xfrm>
          <a:prstGeom prst="rect">
            <a:avLst/>
          </a:prstGeom>
          <a:noFill/>
          <a:ln>
            <a:noFill/>
          </a:ln>
        </p:spPr>
        <p:txBody>
          <a:bodyPr lIns="90000" rIns="90000" tIns="45000" bIns="45000" anchor="b"/>
          <a:p>
            <a:pPr>
              <a:lnSpc>
                <a:spcPct val="100000"/>
              </a:lnSpc>
            </a:pPr>
            <a:r>
              <a:rPr b="1" lang="ru-RU" sz="3000" spc="-1" strike="noStrike" cap="small">
                <a:solidFill>
                  <a:srgbClr val="575f6d"/>
                </a:solidFill>
                <a:uFill>
                  <a:solidFill>
                    <a:srgbClr val="ffffff"/>
                  </a:solidFill>
                </a:uFill>
                <a:latin typeface="Century Schoolbook"/>
              </a:rPr>
              <a:t>Learning Algorithm:</a:t>
            </a:r>
            <a:r>
              <a:rPr b="1" lang="ru-RU" sz="3000" spc="-1" strike="noStrike" cap="small">
                <a:solidFill>
                  <a:srgbClr val="575f6d"/>
                </a:solidFill>
                <a:uFill>
                  <a:solidFill>
                    <a:srgbClr val="ffffff"/>
                  </a:solidFill>
                </a:uFill>
                <a:latin typeface="Century Schoolbook"/>
              </a:rPr>
              <a:t>
</a:t>
            </a:r>
            <a:r>
              <a:rPr b="1" lang="ru-RU" sz="3000" spc="-1" strike="noStrike" cap="small">
                <a:solidFill>
                  <a:srgbClr val="575f6d"/>
                </a:solidFill>
                <a:uFill>
                  <a:solidFill>
                    <a:srgbClr val="ffffff"/>
                  </a:solidFill>
                </a:uFill>
                <a:latin typeface="Century Schoolbook"/>
              </a:rPr>
              <a:t>Backpropagation </a:t>
            </a:r>
            <a:endParaRPr b="0" lang="ru-RU" sz="1800" spc="-1" strike="noStrike">
              <a:solidFill>
                <a:srgbClr val="000000"/>
              </a:solidFill>
              <a:uFill>
                <a:solidFill>
                  <a:srgbClr val="ffffff"/>
                </a:solidFill>
              </a:uFill>
              <a:latin typeface="Century Schoolbook"/>
            </a:endParaRPr>
          </a:p>
        </p:txBody>
      </p:sp>
      <p:sp>
        <p:nvSpPr>
          <p:cNvPr id="238" name="CustomShape 2"/>
          <p:cNvSpPr/>
          <p:nvPr/>
        </p:nvSpPr>
        <p:spPr>
          <a:xfrm>
            <a:off x="971640" y="1844640"/>
            <a:ext cx="698472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Propagation of signals through the output layer.</a:t>
            </a:r>
            <a:endParaRPr b="0" lang="en-US" sz="1800" spc="-1" strike="noStrike">
              <a:solidFill>
                <a:srgbClr val="000000"/>
              </a:solidFill>
              <a:uFill>
                <a:solidFill>
                  <a:srgbClr val="ffffff"/>
                </a:solidFill>
              </a:uFill>
              <a:latin typeface="Arial"/>
            </a:endParaRPr>
          </a:p>
        </p:txBody>
      </p:sp>
      <p:pic>
        <p:nvPicPr>
          <p:cNvPr id="239" name="Picture 2" descr=""/>
          <p:cNvPicPr/>
          <p:nvPr/>
        </p:nvPicPr>
        <p:blipFill>
          <a:blip r:embed="rId1"/>
          <a:stretch/>
        </p:blipFill>
        <p:spPr>
          <a:xfrm>
            <a:off x="755640" y="2376360"/>
            <a:ext cx="6946560" cy="2792160"/>
          </a:xfrm>
          <a:prstGeom prst="rect">
            <a:avLst/>
          </a:prstGeom>
          <a:ln>
            <a:noFill/>
          </a:ln>
        </p:spPr>
      </p:pic>
    </p:spTree>
  </p:cSld>
  <p:timing>
    <p:tnLst>
      <p:par>
        <p:cTn id="70" dur="indefinite" restart="never" nodeType="tmRoot">
          <p:childTnLst>
            <p:seq>
              <p:cTn id="71"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TextShape 1"/>
          <p:cNvSpPr txBox="1"/>
          <p:nvPr/>
        </p:nvSpPr>
        <p:spPr>
          <a:xfrm>
            <a:off x="755640" y="260280"/>
            <a:ext cx="7772040" cy="1469520"/>
          </a:xfrm>
          <a:prstGeom prst="rect">
            <a:avLst/>
          </a:prstGeom>
          <a:noFill/>
          <a:ln>
            <a:noFill/>
          </a:ln>
        </p:spPr>
        <p:txBody>
          <a:bodyPr lIns="90000" rIns="90000" tIns="45000" bIns="45000" anchor="b"/>
          <a:p>
            <a:pPr>
              <a:lnSpc>
                <a:spcPct val="100000"/>
              </a:lnSpc>
            </a:pPr>
            <a:r>
              <a:rPr b="1" lang="ru-RU" sz="3000" spc="-1" strike="noStrike" cap="small">
                <a:solidFill>
                  <a:srgbClr val="575f6d"/>
                </a:solidFill>
                <a:uFill>
                  <a:solidFill>
                    <a:srgbClr val="ffffff"/>
                  </a:solidFill>
                </a:uFill>
                <a:latin typeface="Century Schoolbook"/>
              </a:rPr>
              <a:t>Learning Algorithm:</a:t>
            </a:r>
            <a:r>
              <a:rPr b="1" lang="ru-RU" sz="3000" spc="-1" strike="noStrike" cap="small">
                <a:solidFill>
                  <a:srgbClr val="575f6d"/>
                </a:solidFill>
                <a:uFill>
                  <a:solidFill>
                    <a:srgbClr val="ffffff"/>
                  </a:solidFill>
                </a:uFill>
                <a:latin typeface="Century Schoolbook"/>
              </a:rPr>
              <a:t>
</a:t>
            </a:r>
            <a:r>
              <a:rPr b="1" lang="ru-RU" sz="3000" spc="-1" strike="noStrike" cap="small">
                <a:solidFill>
                  <a:srgbClr val="575f6d"/>
                </a:solidFill>
                <a:uFill>
                  <a:solidFill>
                    <a:srgbClr val="ffffff"/>
                  </a:solidFill>
                </a:uFill>
                <a:latin typeface="Century Schoolbook"/>
              </a:rPr>
              <a:t>Backpropagation </a:t>
            </a:r>
            <a:endParaRPr b="0" lang="ru-RU" sz="1800" spc="-1" strike="noStrike">
              <a:solidFill>
                <a:srgbClr val="000000"/>
              </a:solidFill>
              <a:uFill>
                <a:solidFill>
                  <a:srgbClr val="ffffff"/>
                </a:solidFill>
              </a:uFill>
              <a:latin typeface="Century Schoolbook"/>
            </a:endParaRPr>
          </a:p>
        </p:txBody>
      </p:sp>
      <p:sp>
        <p:nvSpPr>
          <p:cNvPr id="241" name="CustomShape 2"/>
          <p:cNvSpPr/>
          <p:nvPr/>
        </p:nvSpPr>
        <p:spPr>
          <a:xfrm>
            <a:off x="971640" y="1844640"/>
            <a:ext cx="6984720" cy="11876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In the next algorithm step the output signal of the network </a:t>
            </a:r>
            <a:r>
              <a:rPr b="0" i="1" lang="en-US" sz="1800" spc="-1" strike="noStrike">
                <a:solidFill>
                  <a:srgbClr val="000000"/>
                </a:solidFill>
                <a:uFill>
                  <a:solidFill>
                    <a:srgbClr val="ffffff"/>
                  </a:solidFill>
                </a:uFill>
                <a:latin typeface="Calibri"/>
              </a:rPr>
              <a:t>y</a:t>
            </a:r>
            <a:r>
              <a:rPr b="0" lang="en-US" sz="1800" spc="-1" strike="noStrike">
                <a:solidFill>
                  <a:srgbClr val="000000"/>
                </a:solidFill>
                <a:uFill>
                  <a:solidFill>
                    <a:srgbClr val="ffffff"/>
                  </a:solidFill>
                </a:uFill>
                <a:latin typeface="Calibri"/>
              </a:rPr>
              <a:t> is compared with the desired output value (the target), which is found in training data set. The difference is called error signal </a:t>
            </a:r>
            <a:r>
              <a:rPr b="0" i="1" lang="en-US" sz="1800" spc="-1" strike="noStrike">
                <a:solidFill>
                  <a:srgbClr val="000000"/>
                </a:solidFill>
                <a:uFill>
                  <a:solidFill>
                    <a:srgbClr val="ffffff"/>
                  </a:solidFill>
                </a:uFill>
                <a:latin typeface="Calibri"/>
              </a:rPr>
              <a:t>d</a:t>
            </a:r>
            <a:r>
              <a:rPr b="0" lang="en-US" sz="1800" spc="-1" strike="noStrike">
                <a:solidFill>
                  <a:srgbClr val="000000"/>
                </a:solidFill>
                <a:uFill>
                  <a:solidFill>
                    <a:srgbClr val="ffffff"/>
                  </a:solidFill>
                </a:uFill>
                <a:latin typeface="Calibri"/>
              </a:rPr>
              <a:t> of output layer neuron</a:t>
            </a:r>
            <a:endParaRPr b="0" lang="en-US" sz="1800" spc="-1" strike="noStrike">
              <a:solidFill>
                <a:srgbClr val="000000"/>
              </a:solidFill>
              <a:uFill>
                <a:solidFill>
                  <a:srgbClr val="ffffff"/>
                </a:solidFill>
              </a:uFill>
              <a:latin typeface="Arial"/>
            </a:endParaRPr>
          </a:p>
        </p:txBody>
      </p:sp>
      <p:pic>
        <p:nvPicPr>
          <p:cNvPr id="242" name="Picture 2" descr=""/>
          <p:cNvPicPr/>
          <p:nvPr/>
        </p:nvPicPr>
        <p:blipFill>
          <a:blip r:embed="rId1"/>
          <a:stretch/>
        </p:blipFill>
        <p:spPr>
          <a:xfrm>
            <a:off x="1619280" y="3503520"/>
            <a:ext cx="6098760" cy="2517480"/>
          </a:xfrm>
          <a:prstGeom prst="rect">
            <a:avLst/>
          </a:prstGeom>
          <a:ln>
            <a:noFill/>
          </a:ln>
        </p:spPr>
      </p:pic>
    </p:spTree>
  </p:cSld>
  <p:timing>
    <p:tnLst>
      <p:par>
        <p:cTn id="72" dur="indefinite" restart="never" nodeType="tmRoot">
          <p:childTnLst>
            <p:seq>
              <p:cTn id="73"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TextShape 1"/>
          <p:cNvSpPr txBox="1"/>
          <p:nvPr/>
        </p:nvSpPr>
        <p:spPr>
          <a:xfrm>
            <a:off x="755640" y="260280"/>
            <a:ext cx="7772040" cy="1469520"/>
          </a:xfrm>
          <a:prstGeom prst="rect">
            <a:avLst/>
          </a:prstGeom>
          <a:noFill/>
          <a:ln>
            <a:noFill/>
          </a:ln>
        </p:spPr>
        <p:txBody>
          <a:bodyPr lIns="90000" rIns="90000" tIns="45000" bIns="45000" anchor="b"/>
          <a:p>
            <a:pPr>
              <a:lnSpc>
                <a:spcPct val="100000"/>
              </a:lnSpc>
            </a:pPr>
            <a:r>
              <a:rPr b="1" lang="ru-RU" sz="3000" spc="-1" strike="noStrike" cap="small">
                <a:solidFill>
                  <a:srgbClr val="575f6d"/>
                </a:solidFill>
                <a:uFill>
                  <a:solidFill>
                    <a:srgbClr val="ffffff"/>
                  </a:solidFill>
                </a:uFill>
                <a:latin typeface="Century Schoolbook"/>
              </a:rPr>
              <a:t>Learning Algorithm:</a:t>
            </a:r>
            <a:r>
              <a:rPr b="1" lang="ru-RU" sz="3000" spc="-1" strike="noStrike" cap="small">
                <a:solidFill>
                  <a:srgbClr val="575f6d"/>
                </a:solidFill>
                <a:uFill>
                  <a:solidFill>
                    <a:srgbClr val="ffffff"/>
                  </a:solidFill>
                </a:uFill>
                <a:latin typeface="Century Schoolbook"/>
              </a:rPr>
              <a:t>
</a:t>
            </a:r>
            <a:r>
              <a:rPr b="1" lang="ru-RU" sz="3000" spc="-1" strike="noStrike" cap="small">
                <a:solidFill>
                  <a:srgbClr val="575f6d"/>
                </a:solidFill>
                <a:uFill>
                  <a:solidFill>
                    <a:srgbClr val="ffffff"/>
                  </a:solidFill>
                </a:uFill>
                <a:latin typeface="Century Schoolbook"/>
              </a:rPr>
              <a:t>Backpropagation </a:t>
            </a:r>
            <a:endParaRPr b="0" lang="ru-RU" sz="1800" spc="-1" strike="noStrike">
              <a:solidFill>
                <a:srgbClr val="000000"/>
              </a:solidFill>
              <a:uFill>
                <a:solidFill>
                  <a:srgbClr val="ffffff"/>
                </a:solidFill>
              </a:uFill>
              <a:latin typeface="Century Schoolbook"/>
            </a:endParaRPr>
          </a:p>
        </p:txBody>
      </p:sp>
      <p:sp>
        <p:nvSpPr>
          <p:cNvPr id="244" name="CustomShape 2"/>
          <p:cNvSpPr/>
          <p:nvPr/>
        </p:nvSpPr>
        <p:spPr>
          <a:xfrm>
            <a:off x="971640" y="1844640"/>
            <a:ext cx="6984720" cy="913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The idea is to propagate error signal </a:t>
            </a:r>
            <a:r>
              <a:rPr b="0" i="1" lang="en-US" sz="1800" spc="-1" strike="noStrike">
                <a:solidFill>
                  <a:srgbClr val="000000"/>
                </a:solidFill>
                <a:uFill>
                  <a:solidFill>
                    <a:srgbClr val="ffffff"/>
                  </a:solidFill>
                </a:uFill>
                <a:latin typeface="Calibri"/>
              </a:rPr>
              <a:t>d</a:t>
            </a:r>
            <a:r>
              <a:rPr b="0" lang="en-US" sz="1800" spc="-1" strike="noStrike">
                <a:solidFill>
                  <a:srgbClr val="000000"/>
                </a:solidFill>
                <a:uFill>
                  <a:solidFill>
                    <a:srgbClr val="ffffff"/>
                  </a:solidFill>
                </a:uFill>
                <a:latin typeface="Calibri"/>
              </a:rPr>
              <a:t> (computed in single teaching step) back to all neurons, which output signals were input for discussed neuron. </a:t>
            </a:r>
            <a:endParaRPr b="0" lang="en-US" sz="1800" spc="-1" strike="noStrike">
              <a:solidFill>
                <a:srgbClr val="000000"/>
              </a:solidFill>
              <a:uFill>
                <a:solidFill>
                  <a:srgbClr val="ffffff"/>
                </a:solidFill>
              </a:uFill>
              <a:latin typeface="Arial"/>
            </a:endParaRPr>
          </a:p>
        </p:txBody>
      </p:sp>
      <p:pic>
        <p:nvPicPr>
          <p:cNvPr id="245" name="Picture 2" descr=""/>
          <p:cNvPicPr/>
          <p:nvPr/>
        </p:nvPicPr>
        <p:blipFill>
          <a:blip r:embed="rId1"/>
          <a:stretch/>
        </p:blipFill>
        <p:spPr>
          <a:xfrm>
            <a:off x="1546200" y="3187800"/>
            <a:ext cx="6121080" cy="2544480"/>
          </a:xfrm>
          <a:prstGeom prst="rect">
            <a:avLst/>
          </a:prstGeom>
          <a:ln>
            <a:noFill/>
          </a:ln>
        </p:spPr>
      </p:pic>
    </p:spTree>
  </p:cSld>
  <p:timing>
    <p:tnLst>
      <p:par>
        <p:cTn id="74" dur="indefinite" restart="never" nodeType="tmRoot">
          <p:childTnLst>
            <p:seq>
              <p:cTn id="75"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TextShape 1"/>
          <p:cNvSpPr txBox="1"/>
          <p:nvPr/>
        </p:nvSpPr>
        <p:spPr>
          <a:xfrm>
            <a:off x="755640" y="260280"/>
            <a:ext cx="7772040" cy="1469520"/>
          </a:xfrm>
          <a:prstGeom prst="rect">
            <a:avLst/>
          </a:prstGeom>
          <a:noFill/>
          <a:ln>
            <a:noFill/>
          </a:ln>
        </p:spPr>
        <p:txBody>
          <a:bodyPr lIns="90000" rIns="90000" tIns="45000" bIns="45000" anchor="b"/>
          <a:p>
            <a:pPr>
              <a:lnSpc>
                <a:spcPct val="100000"/>
              </a:lnSpc>
            </a:pPr>
            <a:r>
              <a:rPr b="1" lang="ru-RU" sz="3000" spc="-1" strike="noStrike" cap="small">
                <a:solidFill>
                  <a:srgbClr val="575f6d"/>
                </a:solidFill>
                <a:uFill>
                  <a:solidFill>
                    <a:srgbClr val="ffffff"/>
                  </a:solidFill>
                </a:uFill>
                <a:latin typeface="Century Schoolbook"/>
              </a:rPr>
              <a:t>Learning Algorithm:</a:t>
            </a:r>
            <a:r>
              <a:rPr b="1" lang="ru-RU" sz="3000" spc="-1" strike="noStrike" cap="small">
                <a:solidFill>
                  <a:srgbClr val="575f6d"/>
                </a:solidFill>
                <a:uFill>
                  <a:solidFill>
                    <a:srgbClr val="ffffff"/>
                  </a:solidFill>
                </a:uFill>
                <a:latin typeface="Century Schoolbook"/>
              </a:rPr>
              <a:t>
</a:t>
            </a:r>
            <a:r>
              <a:rPr b="1" lang="ru-RU" sz="3000" spc="-1" strike="noStrike" cap="small">
                <a:solidFill>
                  <a:srgbClr val="575f6d"/>
                </a:solidFill>
                <a:uFill>
                  <a:solidFill>
                    <a:srgbClr val="ffffff"/>
                  </a:solidFill>
                </a:uFill>
                <a:latin typeface="Century Schoolbook"/>
              </a:rPr>
              <a:t>Backpropagation </a:t>
            </a:r>
            <a:endParaRPr b="0" lang="ru-RU" sz="1800" spc="-1" strike="noStrike">
              <a:solidFill>
                <a:srgbClr val="000000"/>
              </a:solidFill>
              <a:uFill>
                <a:solidFill>
                  <a:srgbClr val="ffffff"/>
                </a:solidFill>
              </a:uFill>
              <a:latin typeface="Century Schoolbook"/>
            </a:endParaRPr>
          </a:p>
        </p:txBody>
      </p:sp>
      <p:sp>
        <p:nvSpPr>
          <p:cNvPr id="247" name="CustomShape 2"/>
          <p:cNvSpPr/>
          <p:nvPr/>
        </p:nvSpPr>
        <p:spPr>
          <a:xfrm>
            <a:off x="971640" y="1844640"/>
            <a:ext cx="6984720" cy="913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The idea is to propagate error signal </a:t>
            </a:r>
            <a:r>
              <a:rPr b="0" i="1" lang="en-US" sz="1800" spc="-1" strike="noStrike">
                <a:solidFill>
                  <a:srgbClr val="000000"/>
                </a:solidFill>
                <a:uFill>
                  <a:solidFill>
                    <a:srgbClr val="ffffff"/>
                  </a:solidFill>
                </a:uFill>
                <a:latin typeface="Calibri"/>
              </a:rPr>
              <a:t>d</a:t>
            </a:r>
            <a:r>
              <a:rPr b="0" lang="en-US" sz="1800" spc="-1" strike="noStrike">
                <a:solidFill>
                  <a:srgbClr val="000000"/>
                </a:solidFill>
                <a:uFill>
                  <a:solidFill>
                    <a:srgbClr val="ffffff"/>
                  </a:solidFill>
                </a:uFill>
                <a:latin typeface="Calibri"/>
              </a:rPr>
              <a:t> (computed in single teaching step) back to all neurons, which output signals were input for discussed neuron. </a:t>
            </a:r>
            <a:endParaRPr b="0" lang="en-US" sz="1800" spc="-1" strike="noStrike">
              <a:solidFill>
                <a:srgbClr val="000000"/>
              </a:solidFill>
              <a:uFill>
                <a:solidFill>
                  <a:srgbClr val="ffffff"/>
                </a:solidFill>
              </a:uFill>
              <a:latin typeface="Arial"/>
            </a:endParaRPr>
          </a:p>
        </p:txBody>
      </p:sp>
      <p:pic>
        <p:nvPicPr>
          <p:cNvPr id="248" name="Picture 2" descr=""/>
          <p:cNvPicPr/>
          <p:nvPr/>
        </p:nvPicPr>
        <p:blipFill>
          <a:blip r:embed="rId1"/>
          <a:stretch/>
        </p:blipFill>
        <p:spPr>
          <a:xfrm>
            <a:off x="1403280" y="3182760"/>
            <a:ext cx="6521040" cy="2838240"/>
          </a:xfrm>
          <a:prstGeom prst="rect">
            <a:avLst/>
          </a:prstGeom>
          <a:ln>
            <a:noFill/>
          </a:ln>
        </p:spPr>
      </p:pic>
    </p:spTree>
  </p:cSld>
  <p:timing>
    <p:tnLst>
      <p:par>
        <p:cTn id="76" dur="indefinite" restart="never" nodeType="tmRoot">
          <p:childTnLst>
            <p:seq>
              <p:cTn id="77"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TextShape 1"/>
          <p:cNvSpPr txBox="1"/>
          <p:nvPr/>
        </p:nvSpPr>
        <p:spPr>
          <a:xfrm>
            <a:off x="755640" y="260280"/>
            <a:ext cx="7772040" cy="1469520"/>
          </a:xfrm>
          <a:prstGeom prst="rect">
            <a:avLst/>
          </a:prstGeom>
          <a:noFill/>
          <a:ln>
            <a:noFill/>
          </a:ln>
        </p:spPr>
        <p:txBody>
          <a:bodyPr lIns="90000" rIns="90000" tIns="45000" bIns="45000" anchor="b"/>
          <a:p>
            <a:pPr>
              <a:lnSpc>
                <a:spcPct val="100000"/>
              </a:lnSpc>
            </a:pPr>
            <a:r>
              <a:rPr b="1" lang="ru-RU" sz="3000" spc="-1" strike="noStrike" cap="small">
                <a:solidFill>
                  <a:srgbClr val="575f6d"/>
                </a:solidFill>
                <a:uFill>
                  <a:solidFill>
                    <a:srgbClr val="ffffff"/>
                  </a:solidFill>
                </a:uFill>
                <a:latin typeface="Century Schoolbook"/>
              </a:rPr>
              <a:t>Learning Algorithm:</a:t>
            </a:r>
            <a:r>
              <a:rPr b="1" lang="ru-RU" sz="3000" spc="-1" strike="noStrike" cap="small">
                <a:solidFill>
                  <a:srgbClr val="575f6d"/>
                </a:solidFill>
                <a:uFill>
                  <a:solidFill>
                    <a:srgbClr val="ffffff"/>
                  </a:solidFill>
                </a:uFill>
                <a:latin typeface="Century Schoolbook"/>
              </a:rPr>
              <a:t>
</a:t>
            </a:r>
            <a:r>
              <a:rPr b="1" lang="ru-RU" sz="3000" spc="-1" strike="noStrike" cap="small">
                <a:solidFill>
                  <a:srgbClr val="575f6d"/>
                </a:solidFill>
                <a:uFill>
                  <a:solidFill>
                    <a:srgbClr val="ffffff"/>
                  </a:solidFill>
                </a:uFill>
                <a:latin typeface="Century Schoolbook"/>
              </a:rPr>
              <a:t>Backpropagation </a:t>
            </a:r>
            <a:endParaRPr b="0" lang="ru-RU" sz="1800" spc="-1" strike="noStrike">
              <a:solidFill>
                <a:srgbClr val="000000"/>
              </a:solidFill>
              <a:uFill>
                <a:solidFill>
                  <a:srgbClr val="ffffff"/>
                </a:solidFill>
              </a:uFill>
              <a:latin typeface="Century Schoolbook"/>
            </a:endParaRPr>
          </a:p>
        </p:txBody>
      </p:sp>
      <p:sp>
        <p:nvSpPr>
          <p:cNvPr id="250" name="CustomShape 2"/>
          <p:cNvSpPr/>
          <p:nvPr/>
        </p:nvSpPr>
        <p:spPr>
          <a:xfrm>
            <a:off x="971640" y="1844640"/>
            <a:ext cx="6984720" cy="2047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The weights' coefficients </a:t>
            </a:r>
            <a:r>
              <a:rPr b="0" i="1" lang="en-US" sz="1800" spc="-1" strike="noStrike">
                <a:solidFill>
                  <a:srgbClr val="000000"/>
                </a:solidFill>
                <a:uFill>
                  <a:solidFill>
                    <a:srgbClr val="ffffff"/>
                  </a:solidFill>
                </a:uFill>
                <a:latin typeface="Calibri"/>
              </a:rPr>
              <a:t>w</a:t>
            </a:r>
            <a:r>
              <a:rPr b="0" i="1" lang="en-US" sz="1800" spc="-1" strike="noStrike" baseline="-25000">
                <a:solidFill>
                  <a:srgbClr val="000000"/>
                </a:solidFill>
                <a:uFill>
                  <a:solidFill>
                    <a:srgbClr val="ffffff"/>
                  </a:solidFill>
                </a:uFill>
                <a:latin typeface="Calibri"/>
              </a:rPr>
              <a:t>mn</a:t>
            </a:r>
            <a:r>
              <a:rPr b="0" lang="en-US" sz="1800" spc="-1" strike="noStrike">
                <a:solidFill>
                  <a:srgbClr val="000000"/>
                </a:solidFill>
                <a:uFill>
                  <a:solidFill>
                    <a:srgbClr val="ffffff"/>
                  </a:solidFill>
                </a:uFill>
                <a:latin typeface="Calibri"/>
              </a:rPr>
              <a:t> used to propagate errors back are equal to this used during computing output value. Only the direction of data flow is changed (signals are propagated from output to inputs one after the other). This technique is used for all network layers. If propagated errors came from few neurons they are added. The illustration is below: </a:t>
            </a:r>
            <a:endParaRPr b="0" lang="en-US" sz="1800" spc="-1" strike="noStrike">
              <a:solidFill>
                <a:srgbClr val="000000"/>
              </a:solidFill>
              <a:uFill>
                <a:solidFill>
                  <a:srgbClr val="ffffff"/>
                </a:solidFill>
              </a:uFill>
              <a:latin typeface="Arial"/>
            </a:endParaRPr>
          </a:p>
        </p:txBody>
      </p:sp>
      <p:pic>
        <p:nvPicPr>
          <p:cNvPr id="251" name="Picture 2" descr=""/>
          <p:cNvPicPr/>
          <p:nvPr/>
        </p:nvPicPr>
        <p:blipFill>
          <a:blip r:embed="rId1"/>
          <a:stretch/>
        </p:blipFill>
        <p:spPr>
          <a:xfrm>
            <a:off x="1354320" y="3891960"/>
            <a:ext cx="6235200" cy="2960280"/>
          </a:xfrm>
          <a:prstGeom prst="rect">
            <a:avLst/>
          </a:prstGeom>
          <a:ln>
            <a:noFill/>
          </a:ln>
        </p:spPr>
      </p:pic>
    </p:spTree>
  </p:cSld>
  <p:timing>
    <p:tnLst>
      <p:par>
        <p:cTn id="78" dur="indefinite" restart="never" nodeType="tmRoot">
          <p:childTnLst>
            <p:seq>
              <p:cTn id="79"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TextShape 1"/>
          <p:cNvSpPr txBox="1"/>
          <p:nvPr/>
        </p:nvSpPr>
        <p:spPr>
          <a:xfrm>
            <a:off x="755640" y="260280"/>
            <a:ext cx="7772040" cy="1469520"/>
          </a:xfrm>
          <a:prstGeom prst="rect">
            <a:avLst/>
          </a:prstGeom>
          <a:noFill/>
          <a:ln>
            <a:noFill/>
          </a:ln>
        </p:spPr>
        <p:txBody>
          <a:bodyPr lIns="90000" rIns="90000" tIns="45000" bIns="45000" anchor="b"/>
          <a:p>
            <a:pPr>
              <a:lnSpc>
                <a:spcPct val="100000"/>
              </a:lnSpc>
            </a:pPr>
            <a:r>
              <a:rPr b="1" lang="ru-RU" sz="3000" spc="-1" strike="noStrike" cap="small">
                <a:solidFill>
                  <a:srgbClr val="575f6d"/>
                </a:solidFill>
                <a:uFill>
                  <a:solidFill>
                    <a:srgbClr val="ffffff"/>
                  </a:solidFill>
                </a:uFill>
                <a:latin typeface="Century Schoolbook"/>
              </a:rPr>
              <a:t>Learning Algorithm:</a:t>
            </a:r>
            <a:r>
              <a:rPr b="1" lang="ru-RU" sz="3000" spc="-1" strike="noStrike" cap="small">
                <a:solidFill>
                  <a:srgbClr val="575f6d"/>
                </a:solidFill>
                <a:uFill>
                  <a:solidFill>
                    <a:srgbClr val="ffffff"/>
                  </a:solidFill>
                </a:uFill>
                <a:latin typeface="Century Schoolbook"/>
              </a:rPr>
              <a:t>
</a:t>
            </a:r>
            <a:r>
              <a:rPr b="1" lang="ru-RU" sz="3000" spc="-1" strike="noStrike" cap="small">
                <a:solidFill>
                  <a:srgbClr val="575f6d"/>
                </a:solidFill>
                <a:uFill>
                  <a:solidFill>
                    <a:srgbClr val="ffffff"/>
                  </a:solidFill>
                </a:uFill>
                <a:latin typeface="Century Schoolbook"/>
              </a:rPr>
              <a:t>Backpropagation </a:t>
            </a:r>
            <a:endParaRPr b="0" lang="ru-RU" sz="1800" spc="-1" strike="noStrike">
              <a:solidFill>
                <a:srgbClr val="000000"/>
              </a:solidFill>
              <a:uFill>
                <a:solidFill>
                  <a:srgbClr val="ffffff"/>
                </a:solidFill>
              </a:uFill>
              <a:latin typeface="Century Schoolbook"/>
            </a:endParaRPr>
          </a:p>
        </p:txBody>
      </p:sp>
      <p:sp>
        <p:nvSpPr>
          <p:cNvPr id="253" name="CustomShape 2"/>
          <p:cNvSpPr/>
          <p:nvPr/>
        </p:nvSpPr>
        <p:spPr>
          <a:xfrm>
            <a:off x="971640" y="1844640"/>
            <a:ext cx="6984720" cy="11876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When the error signal for each neuron is computed, the weights coefficients of each neuron input node may be modified. In formulas below </a:t>
            </a:r>
            <a:r>
              <a:rPr b="0" i="1" lang="en-US" sz="1800" spc="-1" strike="noStrike">
                <a:solidFill>
                  <a:srgbClr val="000000"/>
                </a:solidFill>
                <a:uFill>
                  <a:solidFill>
                    <a:srgbClr val="ffffff"/>
                  </a:solidFill>
                </a:uFill>
                <a:latin typeface="Calibri"/>
              </a:rPr>
              <a:t>df(e)/de</a:t>
            </a:r>
            <a:r>
              <a:rPr b="0" lang="en-US" sz="1800" spc="-1" strike="noStrike">
                <a:solidFill>
                  <a:srgbClr val="000000"/>
                </a:solidFill>
                <a:uFill>
                  <a:solidFill>
                    <a:srgbClr val="ffffff"/>
                  </a:solidFill>
                </a:uFill>
                <a:latin typeface="Calibri"/>
              </a:rPr>
              <a:t> represents derivative of neuron activation function (which weights are modified).</a:t>
            </a:r>
            <a:endParaRPr b="0" lang="en-US" sz="1800" spc="-1" strike="noStrike">
              <a:solidFill>
                <a:srgbClr val="000000"/>
              </a:solidFill>
              <a:uFill>
                <a:solidFill>
                  <a:srgbClr val="ffffff"/>
                </a:solidFill>
              </a:uFill>
              <a:latin typeface="Arial"/>
            </a:endParaRPr>
          </a:p>
        </p:txBody>
      </p:sp>
      <p:pic>
        <p:nvPicPr>
          <p:cNvPr id="254" name="Picture 2" descr=""/>
          <p:cNvPicPr/>
          <p:nvPr/>
        </p:nvPicPr>
        <p:blipFill>
          <a:blip r:embed="rId1"/>
          <a:stretch/>
        </p:blipFill>
        <p:spPr>
          <a:xfrm>
            <a:off x="1531800" y="3024000"/>
            <a:ext cx="6165360" cy="3569760"/>
          </a:xfrm>
          <a:prstGeom prst="rect">
            <a:avLst/>
          </a:prstGeom>
          <a:ln>
            <a:noFill/>
          </a:ln>
        </p:spPr>
      </p:pic>
    </p:spTree>
  </p:cSld>
  <p:timing>
    <p:tnLst>
      <p:par>
        <p:cTn id="80" dur="indefinite" restart="never" nodeType="tmRoot">
          <p:childTnLst>
            <p:seq>
              <p:cTn id="81"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TextShape 1"/>
          <p:cNvSpPr txBox="1"/>
          <p:nvPr/>
        </p:nvSpPr>
        <p:spPr>
          <a:xfrm>
            <a:off x="755640" y="260280"/>
            <a:ext cx="7772040" cy="1469520"/>
          </a:xfrm>
          <a:prstGeom prst="rect">
            <a:avLst/>
          </a:prstGeom>
          <a:noFill/>
          <a:ln>
            <a:noFill/>
          </a:ln>
        </p:spPr>
        <p:txBody>
          <a:bodyPr lIns="90000" rIns="90000" tIns="45000" bIns="45000" anchor="b"/>
          <a:p>
            <a:pPr>
              <a:lnSpc>
                <a:spcPct val="100000"/>
              </a:lnSpc>
            </a:pPr>
            <a:r>
              <a:rPr b="1" lang="ru-RU" sz="3000" spc="-1" strike="noStrike" cap="small">
                <a:solidFill>
                  <a:srgbClr val="575f6d"/>
                </a:solidFill>
                <a:uFill>
                  <a:solidFill>
                    <a:srgbClr val="ffffff"/>
                  </a:solidFill>
                </a:uFill>
                <a:latin typeface="Century Schoolbook"/>
              </a:rPr>
              <a:t>Learning Algorithm:</a:t>
            </a:r>
            <a:r>
              <a:rPr b="1" lang="ru-RU" sz="3000" spc="-1" strike="noStrike" cap="small">
                <a:solidFill>
                  <a:srgbClr val="575f6d"/>
                </a:solidFill>
                <a:uFill>
                  <a:solidFill>
                    <a:srgbClr val="ffffff"/>
                  </a:solidFill>
                </a:uFill>
                <a:latin typeface="Century Schoolbook"/>
              </a:rPr>
              <a:t>
</a:t>
            </a:r>
            <a:r>
              <a:rPr b="1" lang="ru-RU" sz="3000" spc="-1" strike="noStrike" cap="small">
                <a:solidFill>
                  <a:srgbClr val="575f6d"/>
                </a:solidFill>
                <a:uFill>
                  <a:solidFill>
                    <a:srgbClr val="ffffff"/>
                  </a:solidFill>
                </a:uFill>
                <a:latin typeface="Century Schoolbook"/>
              </a:rPr>
              <a:t>Backpropagation </a:t>
            </a:r>
            <a:endParaRPr b="0" lang="ru-RU" sz="1800" spc="-1" strike="noStrike">
              <a:solidFill>
                <a:srgbClr val="000000"/>
              </a:solidFill>
              <a:uFill>
                <a:solidFill>
                  <a:srgbClr val="ffffff"/>
                </a:solidFill>
              </a:uFill>
              <a:latin typeface="Century Schoolbook"/>
            </a:endParaRPr>
          </a:p>
        </p:txBody>
      </p:sp>
      <p:sp>
        <p:nvSpPr>
          <p:cNvPr id="256" name="CustomShape 2"/>
          <p:cNvSpPr/>
          <p:nvPr/>
        </p:nvSpPr>
        <p:spPr>
          <a:xfrm>
            <a:off x="971640" y="1844640"/>
            <a:ext cx="6984720" cy="11876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When the error signal for each neuron is computed, the weights coefficients of each neuron input node may be modified. In formulas below </a:t>
            </a:r>
            <a:r>
              <a:rPr b="0" i="1" lang="en-US" sz="1800" spc="-1" strike="noStrike">
                <a:solidFill>
                  <a:srgbClr val="000000"/>
                </a:solidFill>
                <a:uFill>
                  <a:solidFill>
                    <a:srgbClr val="ffffff"/>
                  </a:solidFill>
                </a:uFill>
                <a:latin typeface="Calibri"/>
              </a:rPr>
              <a:t>df(e)/de</a:t>
            </a:r>
            <a:r>
              <a:rPr b="0" lang="en-US" sz="1800" spc="-1" strike="noStrike">
                <a:solidFill>
                  <a:srgbClr val="000000"/>
                </a:solidFill>
                <a:uFill>
                  <a:solidFill>
                    <a:srgbClr val="ffffff"/>
                  </a:solidFill>
                </a:uFill>
                <a:latin typeface="Calibri"/>
              </a:rPr>
              <a:t> represents derivative of neuron activation function (which weights are modified).</a:t>
            </a:r>
            <a:endParaRPr b="0" lang="en-US" sz="1800" spc="-1" strike="noStrike">
              <a:solidFill>
                <a:srgbClr val="000000"/>
              </a:solidFill>
              <a:uFill>
                <a:solidFill>
                  <a:srgbClr val="ffffff"/>
                </a:solidFill>
              </a:uFill>
              <a:latin typeface="Arial"/>
            </a:endParaRPr>
          </a:p>
        </p:txBody>
      </p:sp>
      <p:pic>
        <p:nvPicPr>
          <p:cNvPr id="257" name="Picture 2" descr=""/>
          <p:cNvPicPr/>
          <p:nvPr/>
        </p:nvPicPr>
        <p:blipFill>
          <a:blip r:embed="rId1"/>
          <a:stretch/>
        </p:blipFill>
        <p:spPr>
          <a:xfrm>
            <a:off x="1619280" y="3112920"/>
            <a:ext cx="5990760" cy="3484080"/>
          </a:xfrm>
          <a:prstGeom prst="rect">
            <a:avLst/>
          </a:prstGeom>
          <a:ln>
            <a:noFill/>
          </a:ln>
        </p:spPr>
      </p:pic>
    </p:spTree>
  </p:cSld>
  <p:timing>
    <p:tnLst>
      <p:par>
        <p:cTn id="82" dur="indefinite" restart="never" nodeType="tmRoot">
          <p:childTnLst>
            <p:seq>
              <p:cTn id="83"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TextShape 1"/>
          <p:cNvSpPr txBox="1"/>
          <p:nvPr/>
        </p:nvSpPr>
        <p:spPr>
          <a:xfrm>
            <a:off x="755640" y="260280"/>
            <a:ext cx="7772040" cy="1469520"/>
          </a:xfrm>
          <a:prstGeom prst="rect">
            <a:avLst/>
          </a:prstGeom>
          <a:noFill/>
          <a:ln>
            <a:noFill/>
          </a:ln>
        </p:spPr>
        <p:txBody>
          <a:bodyPr lIns="90000" rIns="90000" tIns="45000" bIns="45000" anchor="b"/>
          <a:p>
            <a:pPr>
              <a:lnSpc>
                <a:spcPct val="100000"/>
              </a:lnSpc>
            </a:pPr>
            <a:r>
              <a:rPr b="1" lang="ru-RU" sz="3000" spc="-1" strike="noStrike" cap="small">
                <a:solidFill>
                  <a:srgbClr val="575f6d"/>
                </a:solidFill>
                <a:uFill>
                  <a:solidFill>
                    <a:srgbClr val="ffffff"/>
                  </a:solidFill>
                </a:uFill>
                <a:latin typeface="Century Schoolbook"/>
              </a:rPr>
              <a:t>Learning Algorithm:</a:t>
            </a:r>
            <a:r>
              <a:rPr b="1" lang="ru-RU" sz="3000" spc="-1" strike="noStrike" cap="small">
                <a:solidFill>
                  <a:srgbClr val="575f6d"/>
                </a:solidFill>
                <a:uFill>
                  <a:solidFill>
                    <a:srgbClr val="ffffff"/>
                  </a:solidFill>
                </a:uFill>
                <a:latin typeface="Century Schoolbook"/>
              </a:rPr>
              <a:t>
</a:t>
            </a:r>
            <a:r>
              <a:rPr b="1" lang="ru-RU" sz="3000" spc="-1" strike="noStrike" cap="small">
                <a:solidFill>
                  <a:srgbClr val="575f6d"/>
                </a:solidFill>
                <a:uFill>
                  <a:solidFill>
                    <a:srgbClr val="ffffff"/>
                  </a:solidFill>
                </a:uFill>
                <a:latin typeface="Century Schoolbook"/>
              </a:rPr>
              <a:t>Backpropagation </a:t>
            </a:r>
            <a:endParaRPr b="0" lang="ru-RU" sz="1800" spc="-1" strike="noStrike">
              <a:solidFill>
                <a:srgbClr val="000000"/>
              </a:solidFill>
              <a:uFill>
                <a:solidFill>
                  <a:srgbClr val="ffffff"/>
                </a:solidFill>
              </a:uFill>
              <a:latin typeface="Century Schoolbook"/>
            </a:endParaRPr>
          </a:p>
        </p:txBody>
      </p:sp>
      <p:sp>
        <p:nvSpPr>
          <p:cNvPr id="259" name="CustomShape 2"/>
          <p:cNvSpPr/>
          <p:nvPr/>
        </p:nvSpPr>
        <p:spPr>
          <a:xfrm>
            <a:off x="971640" y="1844640"/>
            <a:ext cx="6984720" cy="11876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When the error signal for each neuron is computed, the weights coefficients of each neuron input node may be modified. In formulas below </a:t>
            </a:r>
            <a:r>
              <a:rPr b="0" i="1" lang="en-US" sz="1800" spc="-1" strike="noStrike">
                <a:solidFill>
                  <a:srgbClr val="000000"/>
                </a:solidFill>
                <a:uFill>
                  <a:solidFill>
                    <a:srgbClr val="ffffff"/>
                  </a:solidFill>
                </a:uFill>
                <a:latin typeface="Calibri"/>
              </a:rPr>
              <a:t>df(e)/de</a:t>
            </a:r>
            <a:r>
              <a:rPr b="0" lang="en-US" sz="1800" spc="-1" strike="noStrike">
                <a:solidFill>
                  <a:srgbClr val="000000"/>
                </a:solidFill>
                <a:uFill>
                  <a:solidFill>
                    <a:srgbClr val="ffffff"/>
                  </a:solidFill>
                </a:uFill>
                <a:latin typeface="Calibri"/>
              </a:rPr>
              <a:t> represents derivative of neuron activation function (which weights are modified).</a:t>
            </a:r>
            <a:endParaRPr b="0" lang="en-US" sz="1800" spc="-1" strike="noStrike">
              <a:solidFill>
                <a:srgbClr val="000000"/>
              </a:solidFill>
              <a:uFill>
                <a:solidFill>
                  <a:srgbClr val="ffffff"/>
                </a:solidFill>
              </a:uFill>
              <a:latin typeface="Arial"/>
            </a:endParaRPr>
          </a:p>
        </p:txBody>
      </p:sp>
      <p:pic>
        <p:nvPicPr>
          <p:cNvPr id="260" name="Picture 3" descr=""/>
          <p:cNvPicPr/>
          <p:nvPr/>
        </p:nvPicPr>
        <p:blipFill>
          <a:blip r:embed="rId1"/>
          <a:stretch/>
        </p:blipFill>
        <p:spPr>
          <a:xfrm>
            <a:off x="1476360" y="3236760"/>
            <a:ext cx="6217920" cy="3360240"/>
          </a:xfrm>
          <a:prstGeom prst="rect">
            <a:avLst/>
          </a:prstGeom>
          <a:ln>
            <a:noFill/>
          </a:ln>
        </p:spPr>
      </p:pic>
    </p:spTree>
  </p:cSld>
  <p:timing>
    <p:tnLst>
      <p:par>
        <p:cTn id="84" dur="indefinite" restart="never" nodeType="tmRoot">
          <p:childTnLst>
            <p:seq>
              <p:cTn id="85"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3" name="Picture 2" descr=""/>
          <p:cNvPicPr/>
          <p:nvPr/>
        </p:nvPicPr>
        <p:blipFill>
          <a:blip r:embed="rId1"/>
          <a:stretch/>
        </p:blipFill>
        <p:spPr>
          <a:xfrm>
            <a:off x="899640" y="116640"/>
            <a:ext cx="6773040" cy="3815280"/>
          </a:xfrm>
          <a:prstGeom prst="rect">
            <a:avLst/>
          </a:prstGeom>
          <a:ln>
            <a:noFill/>
          </a:ln>
        </p:spPr>
      </p:pic>
      <p:sp>
        <p:nvSpPr>
          <p:cNvPr id="204" name="CustomShape 1"/>
          <p:cNvSpPr/>
          <p:nvPr/>
        </p:nvSpPr>
        <p:spPr>
          <a:xfrm>
            <a:off x="539640" y="4149000"/>
            <a:ext cx="7416360" cy="201060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fe8637"/>
                </a:solidFill>
                <a:uFill>
                  <a:solidFill>
                    <a:srgbClr val="ffffff"/>
                  </a:solidFill>
                </a:uFill>
                <a:latin typeface="Century Schoolbook"/>
              </a:rPr>
              <a:t>Neural network </a:t>
            </a:r>
            <a:r>
              <a:rPr b="0" lang="en-US" sz="1800" spc="-1" strike="noStrike">
                <a:solidFill>
                  <a:srgbClr val="000000"/>
                </a:solidFill>
                <a:uFill>
                  <a:solidFill>
                    <a:srgbClr val="ffffff"/>
                  </a:solidFill>
                </a:uFill>
                <a:latin typeface="Century Schoolbook"/>
              </a:rPr>
              <a:t>- an attempt using mathematical models to reproduce the work of the human brain to create machines with artificial intelligence.</a:t>
            </a:r>
            <a:r>
              <a:rPr b="0" lang="en-US" sz="1800" spc="-1" strike="noStrike">
                <a:solidFill>
                  <a:srgbClr val="000000"/>
                </a:solidFill>
                <a:uFill>
                  <a:solidFill>
                    <a:srgbClr val="ffffff"/>
                  </a:solidFill>
                </a:uFill>
                <a:latin typeface="Century Schoolbook"/>
              </a:rPr>
              <a:t>
</a:t>
            </a:r>
            <a:r>
              <a:rPr b="0" lang="en-US" sz="1800" spc="-1" strike="noStrike">
                <a:solidFill>
                  <a:srgbClr val="000000"/>
                </a:solidFill>
                <a:uFill>
                  <a:solidFill>
                    <a:srgbClr val="ffffff"/>
                  </a:solidFill>
                </a:uFill>
                <a:latin typeface="Century Schoolbook"/>
              </a:rPr>
              <a:t>
</a:t>
            </a:r>
            <a:r>
              <a:rPr b="1" lang="en-US" sz="1800" spc="-1" strike="noStrike">
                <a:solidFill>
                  <a:srgbClr val="fe8637"/>
                </a:solidFill>
                <a:uFill>
                  <a:solidFill>
                    <a:srgbClr val="ffffff"/>
                  </a:solidFill>
                </a:uFill>
                <a:latin typeface="Century Schoolbook"/>
              </a:rPr>
              <a:t>An artificial neural network </a:t>
            </a:r>
            <a:r>
              <a:rPr b="0" lang="en-US" sz="1800" spc="-1" strike="noStrike">
                <a:solidFill>
                  <a:srgbClr val="000000"/>
                </a:solidFill>
                <a:uFill>
                  <a:solidFill>
                    <a:srgbClr val="ffffff"/>
                  </a:solidFill>
                </a:uFill>
                <a:latin typeface="Century Schoolbook"/>
              </a:rPr>
              <a:t>is usually trained with a teacher. This means that there is a training set (dataset) that contains examples with true values: tags, classes, indicators.</a:t>
            </a:r>
            <a:endParaRPr b="0" lang="en-US"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61" name="Picture 2" descr=""/>
          <p:cNvPicPr/>
          <p:nvPr/>
        </p:nvPicPr>
        <p:blipFill>
          <a:blip r:embed="rId1"/>
          <a:stretch/>
        </p:blipFill>
        <p:spPr>
          <a:xfrm>
            <a:off x="251640" y="692640"/>
            <a:ext cx="8306640" cy="5373000"/>
          </a:xfrm>
          <a:prstGeom prst="rect">
            <a:avLst/>
          </a:prstGeom>
          <a:ln>
            <a:noFill/>
          </a:ln>
        </p:spPr>
      </p:pic>
    </p:spTree>
  </p:cSld>
  <p:timing>
    <p:tnLst>
      <p:par>
        <p:cTn id="86" dur="indefinite" restart="never" nodeType="tmRoot">
          <p:childTnLst>
            <p:seq>
              <p:cTn id="87"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TextShape 1"/>
          <p:cNvSpPr txBox="1"/>
          <p:nvPr/>
        </p:nvSpPr>
        <p:spPr>
          <a:xfrm>
            <a:off x="457200" y="274680"/>
            <a:ext cx="7467120" cy="1142640"/>
          </a:xfrm>
          <a:prstGeom prst="rect">
            <a:avLst/>
          </a:prstGeom>
          <a:noFill/>
          <a:ln>
            <a:noFill/>
          </a:ln>
        </p:spPr>
        <p:txBody>
          <a:bodyPr lIns="90000" rIns="90000" tIns="45000" bIns="45000" anchor="b"/>
          <a:p>
            <a:pPr>
              <a:lnSpc>
                <a:spcPct val="100000"/>
              </a:lnSpc>
            </a:pPr>
            <a:r>
              <a:rPr b="0" lang="ru-RU" sz="3000" spc="-1" strike="noStrike" cap="small">
                <a:solidFill>
                  <a:srgbClr val="575f6d"/>
                </a:solidFill>
                <a:uFill>
                  <a:solidFill>
                    <a:srgbClr val="ffffff"/>
                  </a:solidFill>
                </a:uFill>
                <a:latin typeface="Century Schoolbook"/>
              </a:rPr>
              <a:t>Why it works?</a:t>
            </a:r>
            <a:endParaRPr b="0" lang="ru-RU" sz="1800" spc="-1" strike="noStrike">
              <a:solidFill>
                <a:srgbClr val="000000"/>
              </a:solidFill>
              <a:uFill>
                <a:solidFill>
                  <a:srgbClr val="ffffff"/>
                </a:solidFill>
              </a:uFill>
              <a:latin typeface="Century Schoolbook"/>
            </a:endParaRPr>
          </a:p>
        </p:txBody>
      </p:sp>
      <p:sp>
        <p:nvSpPr>
          <p:cNvPr id="263" name="CustomShape 2"/>
          <p:cNvSpPr/>
          <p:nvPr/>
        </p:nvSpPr>
        <p:spPr>
          <a:xfrm>
            <a:off x="683640" y="1443960"/>
            <a:ext cx="7704360" cy="2559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entury Schoolbook"/>
              </a:rPr>
              <a:t>Private derivatives</a:t>
            </a:r>
            <a:r>
              <a:rPr b="0" lang="en-US" sz="1800" spc="-1" strike="noStrike">
                <a:solidFill>
                  <a:srgbClr val="000000"/>
                </a:solidFill>
                <a:uFill>
                  <a:solidFill>
                    <a:srgbClr val="ffffff"/>
                  </a:solidFill>
                </a:uFill>
                <a:latin typeface="Century Schoolbook"/>
              </a:rPr>
              <a:t>
</a:t>
            </a:r>
            <a:r>
              <a:rPr b="0" lang="en-US" sz="1800" spc="-1" strike="noStrike">
                <a:solidFill>
                  <a:srgbClr val="000000"/>
                </a:solidFill>
                <a:uFill>
                  <a:solidFill>
                    <a:srgbClr val="ffffff"/>
                  </a:solidFill>
                </a:uFill>
                <a:latin typeface="Century Schoolbook"/>
              </a:rPr>
              <a:t>
</a:t>
            </a:r>
            <a:r>
              <a:rPr b="0" lang="en-US" sz="1800" spc="-1" strike="noStrike">
                <a:solidFill>
                  <a:srgbClr val="000000"/>
                </a:solidFill>
                <a:uFill>
                  <a:solidFill>
                    <a:srgbClr val="ffffff"/>
                  </a:solidFill>
                </a:uFill>
                <a:latin typeface="Century Schoolbook"/>
              </a:rPr>
              <a:t>The partial derivatives can be calculated, therefore, it is known what contribution to the error was for each weight. The need for derivatives is obvious. Imagine a neural network trying to find the optimal speed for an unmanned vehicle. If the car detects that it is traveling faster or slower than the required speed, the neural network will change speed, speeding up or slowing down the car. What does it accelerate / decelerate? Derivative speeds.</a:t>
            </a:r>
            <a:endParaRPr b="0" lang="en-US" sz="1800" spc="-1" strike="noStrike">
              <a:solidFill>
                <a:srgbClr val="000000"/>
              </a:solidFill>
              <a:uFill>
                <a:solidFill>
                  <a:srgbClr val="ffffff"/>
                </a:solidFill>
              </a:uFill>
              <a:latin typeface="Arial"/>
            </a:endParaRPr>
          </a:p>
        </p:txBody>
      </p:sp>
      <p:pic>
        <p:nvPicPr>
          <p:cNvPr id="264" name="Picture 2" descr=""/>
          <p:cNvPicPr/>
          <p:nvPr/>
        </p:nvPicPr>
        <p:blipFill>
          <a:blip r:embed="rId1"/>
          <a:stretch/>
        </p:blipFill>
        <p:spPr>
          <a:xfrm>
            <a:off x="515520" y="3933000"/>
            <a:ext cx="8040600" cy="2304000"/>
          </a:xfrm>
          <a:prstGeom prst="rect">
            <a:avLst/>
          </a:prstGeom>
          <a:ln>
            <a:noFill/>
          </a:ln>
        </p:spPr>
      </p:pic>
    </p:spTree>
  </p:cSld>
  <p:timing>
    <p:tnLst>
      <p:par>
        <p:cTn id="88" dur="indefinite" restart="never" nodeType="tmRoot">
          <p:childTnLst>
            <p:seq>
              <p:cTn id="89"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65" name="Picture 2" descr=""/>
          <p:cNvPicPr/>
          <p:nvPr/>
        </p:nvPicPr>
        <p:blipFill>
          <a:blip r:embed="rId1"/>
          <a:stretch/>
        </p:blipFill>
        <p:spPr>
          <a:xfrm>
            <a:off x="179640" y="908640"/>
            <a:ext cx="8539560" cy="3417480"/>
          </a:xfrm>
          <a:prstGeom prst="rect">
            <a:avLst/>
          </a:prstGeom>
          <a:ln>
            <a:noFill/>
          </a:ln>
        </p:spPr>
      </p:pic>
    </p:spTree>
  </p:cSld>
  <p:timing>
    <p:tnLst>
      <p:par>
        <p:cTn id="90" dur="indefinite" restart="never" nodeType="tmRoot">
          <p:childTnLst>
            <p:seq>
              <p:cTn id="91"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66" name="Picture 2" descr=""/>
          <p:cNvPicPr/>
          <p:nvPr/>
        </p:nvPicPr>
        <p:blipFill>
          <a:blip r:embed="rId1"/>
          <a:stretch/>
        </p:blipFill>
        <p:spPr>
          <a:xfrm>
            <a:off x="179640" y="476640"/>
            <a:ext cx="8316000" cy="4659120"/>
          </a:xfrm>
          <a:prstGeom prst="rect">
            <a:avLst/>
          </a:prstGeom>
          <a:ln>
            <a:noFill/>
          </a:ln>
        </p:spPr>
      </p:pic>
    </p:spTree>
  </p:cSld>
  <p:timing>
    <p:tnLst>
      <p:par>
        <p:cTn id="92" dur="indefinite" restart="never" nodeType="tmRoot">
          <p:childTnLst>
            <p:seq>
              <p:cTn id="93"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67" name="Picture 2" descr=""/>
          <p:cNvPicPr/>
          <p:nvPr/>
        </p:nvPicPr>
        <p:blipFill>
          <a:blip r:embed="rId1"/>
          <a:stretch/>
        </p:blipFill>
        <p:spPr>
          <a:xfrm>
            <a:off x="251640" y="836640"/>
            <a:ext cx="8283600" cy="4312440"/>
          </a:xfrm>
          <a:prstGeom prst="rect">
            <a:avLst/>
          </a:prstGeom>
          <a:ln>
            <a:noFill/>
          </a:ln>
        </p:spPr>
      </p:pic>
    </p:spTree>
  </p:cSld>
  <p:timing>
    <p:tnLst>
      <p:par>
        <p:cTn id="94" dur="indefinite" restart="never" nodeType="tmRoot">
          <p:childTnLst>
            <p:seq>
              <p:cTn id="95"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TextShape 1"/>
          <p:cNvSpPr txBox="1"/>
          <p:nvPr/>
        </p:nvSpPr>
        <p:spPr>
          <a:xfrm>
            <a:off x="457200" y="274680"/>
            <a:ext cx="7467120" cy="1142640"/>
          </a:xfrm>
          <a:prstGeom prst="rect">
            <a:avLst/>
          </a:prstGeom>
          <a:noFill/>
          <a:ln>
            <a:noFill/>
          </a:ln>
        </p:spPr>
        <p:txBody>
          <a:bodyPr lIns="90000" rIns="90000" tIns="45000" bIns="45000" anchor="b"/>
          <a:p>
            <a:pPr>
              <a:lnSpc>
                <a:spcPct val="100000"/>
              </a:lnSpc>
            </a:pPr>
            <a:r>
              <a:rPr b="0" lang="ru-RU" sz="3000" spc="-1" strike="noStrike" cap="small">
                <a:solidFill>
                  <a:srgbClr val="575f6d"/>
                </a:solidFill>
                <a:uFill>
                  <a:solidFill>
                    <a:srgbClr val="ffffff"/>
                  </a:solidFill>
                </a:uFill>
                <a:latin typeface="Century Schoolbook"/>
              </a:rPr>
              <a:t>The most popular deep neural networks</a:t>
            </a:r>
            <a:endParaRPr b="0" lang="ru-RU" sz="1800" spc="-1" strike="noStrike">
              <a:solidFill>
                <a:srgbClr val="000000"/>
              </a:solidFill>
              <a:uFill>
                <a:solidFill>
                  <a:srgbClr val="ffffff"/>
                </a:solidFill>
              </a:uFill>
              <a:latin typeface="Century Schoolbook"/>
            </a:endParaRPr>
          </a:p>
        </p:txBody>
      </p:sp>
      <p:pic>
        <p:nvPicPr>
          <p:cNvPr id="269" name="Picture 2" descr=""/>
          <p:cNvPicPr/>
          <p:nvPr/>
        </p:nvPicPr>
        <p:blipFill>
          <a:blip r:embed="rId1"/>
          <a:stretch/>
        </p:blipFill>
        <p:spPr>
          <a:xfrm>
            <a:off x="1259640" y="1412640"/>
            <a:ext cx="6057720" cy="5181120"/>
          </a:xfrm>
          <a:prstGeom prst="rect">
            <a:avLst/>
          </a:prstGeom>
          <a:ln>
            <a:noFill/>
          </a:ln>
        </p:spPr>
      </p:pic>
    </p:spTree>
  </p:cSld>
  <p:timing>
    <p:tnLst>
      <p:par>
        <p:cTn id="96" dur="indefinite" restart="never" nodeType="tmRoot">
          <p:childTnLst>
            <p:seq>
              <p:cTn id="97"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TextShape 1"/>
          <p:cNvSpPr txBox="1"/>
          <p:nvPr/>
        </p:nvSpPr>
        <p:spPr>
          <a:xfrm>
            <a:off x="457200" y="274680"/>
            <a:ext cx="7210800" cy="561600"/>
          </a:xfrm>
          <a:prstGeom prst="rect">
            <a:avLst/>
          </a:prstGeom>
          <a:noFill/>
          <a:ln>
            <a:noFill/>
          </a:ln>
        </p:spPr>
        <p:txBody>
          <a:bodyPr lIns="90000" rIns="90000" tIns="45000" bIns="45000" anchor="b"/>
          <a:p>
            <a:pPr>
              <a:lnSpc>
                <a:spcPct val="100000"/>
              </a:lnSpc>
            </a:pPr>
            <a:r>
              <a:rPr b="0" lang="ru-RU" sz="3000" spc="-1" strike="noStrike" cap="small">
                <a:solidFill>
                  <a:srgbClr val="575f6d"/>
                </a:solidFill>
                <a:uFill>
                  <a:solidFill>
                    <a:srgbClr val="ffffff"/>
                  </a:solidFill>
                </a:uFill>
                <a:latin typeface="Century Schoolbook"/>
              </a:rPr>
              <a:t>Examples</a:t>
            </a:r>
            <a:endParaRPr b="0" lang="ru-RU" sz="1800" spc="-1" strike="noStrike">
              <a:solidFill>
                <a:srgbClr val="000000"/>
              </a:solidFill>
              <a:uFill>
                <a:solidFill>
                  <a:srgbClr val="ffffff"/>
                </a:solidFill>
              </a:uFill>
              <a:latin typeface="Century Schoolbook"/>
            </a:endParaRPr>
          </a:p>
        </p:txBody>
      </p:sp>
      <p:sp>
        <p:nvSpPr>
          <p:cNvPr id="206" name="CustomShape 2"/>
          <p:cNvSpPr/>
          <p:nvPr/>
        </p:nvSpPr>
        <p:spPr>
          <a:xfrm>
            <a:off x="364680" y="908640"/>
            <a:ext cx="8136720" cy="47538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entury Schoolbook"/>
              </a:rPr>
              <a:t>For example, if you want to create </a:t>
            </a:r>
            <a:r>
              <a:rPr b="1" i="1" lang="en-US" sz="1800" spc="-1" strike="noStrike">
                <a:solidFill>
                  <a:srgbClr val="fe8637"/>
                </a:solidFill>
                <a:uFill>
                  <a:solidFill>
                    <a:srgbClr val="ffffff"/>
                  </a:solidFill>
                </a:uFill>
                <a:latin typeface="Century Schoolbook"/>
              </a:rPr>
              <a:t>a neural network to assess the tonality of the text</a:t>
            </a:r>
            <a:r>
              <a:rPr b="0" lang="en-US" sz="1800" spc="-1" strike="noStrike">
                <a:solidFill>
                  <a:srgbClr val="000000"/>
                </a:solidFill>
                <a:uFill>
                  <a:solidFill>
                    <a:srgbClr val="ffffff"/>
                  </a:solidFill>
                </a:uFill>
                <a:latin typeface="Century Schoolbook"/>
              </a:rPr>
              <a:t>, the dataset will be a list of sentences with corresponding emotional ratings. The tone of the text is determined by signs (words, phrases, sentence structure) that give </a:t>
            </a:r>
            <a:r>
              <a:rPr b="1" i="1" lang="en-US" sz="1800" spc="-1" strike="noStrike">
                <a:solidFill>
                  <a:srgbClr val="fe8637"/>
                </a:solidFill>
                <a:uFill>
                  <a:solidFill>
                    <a:srgbClr val="ffffff"/>
                  </a:solidFill>
                </a:uFill>
                <a:latin typeface="Century Schoolbook"/>
              </a:rPr>
              <a:t>a negative or positive coloring</a:t>
            </a:r>
            <a:r>
              <a:rPr b="0" lang="en-US" sz="1800" spc="-1" strike="noStrike">
                <a:solidFill>
                  <a:srgbClr val="000000"/>
                </a:solidFill>
                <a:uFill>
                  <a:solidFill>
                    <a:srgbClr val="ffffff"/>
                  </a:solidFill>
                </a:uFill>
                <a:latin typeface="Century Schoolbook"/>
              </a:rPr>
              <a:t>. The weights of the signs in the final assessment of the tonality of the text (positive, negative, neutral) depend on the mathematical function, which is calculated during the training of the neural network.</a:t>
            </a:r>
            <a:r>
              <a:rPr b="0" lang="en-US" sz="1800" spc="-1" strike="noStrike">
                <a:solidFill>
                  <a:srgbClr val="000000"/>
                </a:solidFill>
                <a:uFill>
                  <a:solidFill>
                    <a:srgbClr val="ffffff"/>
                  </a:solidFill>
                </a:uFill>
                <a:latin typeface="Century Schoolbook"/>
              </a:rPr>
              <a:t>
</a:t>
            </a:r>
            <a:r>
              <a:rPr b="0" lang="en-US" sz="1800" spc="-1" strike="noStrike">
                <a:solidFill>
                  <a:srgbClr val="000000"/>
                </a:solidFill>
                <a:uFill>
                  <a:solidFill>
                    <a:srgbClr val="ffffff"/>
                  </a:solidFill>
                </a:uFill>
                <a:latin typeface="Century Schoolbook"/>
              </a:rPr>
              <a:t>
</a:t>
            </a:r>
            <a:r>
              <a:rPr b="0" lang="en-US" sz="1800" spc="-1" strike="noStrike">
                <a:solidFill>
                  <a:srgbClr val="000000"/>
                </a:solidFill>
                <a:uFill>
                  <a:solidFill>
                    <a:srgbClr val="ffffff"/>
                  </a:solidFill>
                </a:uFill>
                <a:latin typeface="Century Schoolbook"/>
              </a:rPr>
              <a:t>Previously, </a:t>
            </a:r>
            <a:endParaRPr b="0" lang="en-US" sz="1800" spc="-1" strike="noStrike">
              <a:solidFill>
                <a:srgbClr val="000000"/>
              </a:solidFill>
              <a:uFill>
                <a:solidFill>
                  <a:srgbClr val="ffffff"/>
                </a:solidFill>
              </a:uFill>
              <a:latin typeface="Arial"/>
            </a:endParaRPr>
          </a:p>
          <a:p>
            <a:pPr>
              <a:lnSpc>
                <a:spcPct val="100000"/>
              </a:lnSpc>
            </a:pPr>
            <a:r>
              <a:rPr b="1" lang="en-US" sz="1800" spc="-1" strike="noStrike" u="sng">
                <a:solidFill>
                  <a:srgbClr val="000000"/>
                </a:solidFill>
                <a:uFill>
                  <a:solidFill>
                    <a:srgbClr val="ffffff"/>
                  </a:solidFill>
                </a:uFill>
                <a:latin typeface="Century Schoolbook"/>
              </a:rPr>
              <a:t>people generated tags </a:t>
            </a:r>
            <a:endParaRPr b="0" lang="en-US" sz="1800" spc="-1" strike="noStrike">
              <a:solidFill>
                <a:srgbClr val="000000"/>
              </a:solidFill>
              <a:uFill>
                <a:solidFill>
                  <a:srgbClr val="ffffff"/>
                </a:solidFill>
              </a:uFill>
              <a:latin typeface="Arial"/>
            </a:endParaRPr>
          </a:p>
          <a:p>
            <a:pPr>
              <a:lnSpc>
                <a:spcPct val="100000"/>
              </a:lnSpc>
            </a:pPr>
            <a:r>
              <a:rPr b="1" lang="en-US" sz="1800" spc="-1" strike="noStrike" u="sng">
                <a:solidFill>
                  <a:srgbClr val="000000"/>
                </a:solidFill>
                <a:uFill>
                  <a:solidFill>
                    <a:srgbClr val="ffffff"/>
                  </a:solidFill>
                </a:uFill>
                <a:latin typeface="Century Schoolbook"/>
              </a:rPr>
              <a:t>manually</a:t>
            </a:r>
            <a:r>
              <a:rPr b="0" lang="en-US" sz="1800" spc="-1" strike="noStrike">
                <a:solidFill>
                  <a:srgbClr val="000000"/>
                </a:solidFill>
                <a:uFill>
                  <a:solidFill>
                    <a:srgbClr val="ffffff"/>
                  </a:solidFill>
                </a:uFill>
                <a:latin typeface="Century Schoolbook"/>
              </a:rPr>
              <a:t>. The more signs </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entury Schoolbook"/>
              </a:rPr>
              <a:t>and the more accurately </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entury Schoolbook"/>
              </a:rPr>
              <a:t>weights are selected, the more </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entury Schoolbook"/>
              </a:rPr>
              <a:t>accurate the answer. </a:t>
            </a:r>
            <a:endParaRPr b="0" lang="en-US" sz="1800" spc="-1" strike="noStrike">
              <a:solidFill>
                <a:srgbClr val="000000"/>
              </a:solidFill>
              <a:uFill>
                <a:solidFill>
                  <a:srgbClr val="ffffff"/>
                </a:solidFill>
              </a:uFill>
              <a:latin typeface="Arial"/>
            </a:endParaRPr>
          </a:p>
          <a:p>
            <a:pPr>
              <a:lnSpc>
                <a:spcPct val="100000"/>
              </a:lnSpc>
            </a:pPr>
            <a:r>
              <a:rPr b="1" lang="en-US" sz="1800" spc="-1" strike="noStrike" u="sng">
                <a:solidFill>
                  <a:srgbClr val="fe8637"/>
                </a:solidFill>
                <a:uFill>
                  <a:solidFill>
                    <a:srgbClr val="ffffff"/>
                  </a:solidFill>
                </a:uFill>
                <a:latin typeface="Century Schoolbook"/>
              </a:rPr>
              <a:t>A neural network has </a:t>
            </a:r>
            <a:endParaRPr b="0" lang="en-US" sz="1800" spc="-1" strike="noStrike">
              <a:solidFill>
                <a:srgbClr val="000000"/>
              </a:solidFill>
              <a:uFill>
                <a:solidFill>
                  <a:srgbClr val="ffffff"/>
                </a:solidFill>
              </a:uFill>
              <a:latin typeface="Arial"/>
            </a:endParaRPr>
          </a:p>
          <a:p>
            <a:pPr>
              <a:lnSpc>
                <a:spcPct val="100000"/>
              </a:lnSpc>
            </a:pPr>
            <a:r>
              <a:rPr b="1" lang="en-US" sz="1800" spc="-1" strike="noStrike" u="sng">
                <a:solidFill>
                  <a:srgbClr val="fe8637"/>
                </a:solidFill>
                <a:uFill>
                  <a:solidFill>
                    <a:srgbClr val="ffffff"/>
                  </a:solidFill>
                </a:uFill>
                <a:latin typeface="Century Schoolbook"/>
              </a:rPr>
              <a:t>automated this process.</a:t>
            </a:r>
            <a:endParaRPr b="0" lang="en-US"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restart="whenNotActive" nodeType="interactiveSeq" fill="hold">
                <p:childTnLst>
                  <p:par>
                    <p:cTn id="7" fill="hold">
                      <p:stCondLst/>
                      <p:childTnLst>
                        <p:par>
                          <p:cTn id="8" fill="hold">
                            <p:stCondLst>
                              <p:cond delay="0"/>
                            </p:stCondLst>
                            <p:childTnLst>
                              <p:par>
                                <p:cTn id="9" nodeType="clickEffect" fill="hold" presetClass="mediacall">
                                  <p:stCondLst>
                                    <p:cond delay="0"/>
                                  </p:stCondLst>
                                  <p:childTnLst/>
                                </p:cTn>
                              </p:par>
                            </p:childTnLst>
                          </p:cTn>
                        </p:par>
                      </p:childTnLst>
                    </p:cTn>
                  </p:par>
                </p:childTnLst>
              </p:cTn>
              <p:prevCondLst>
                <p:cond delay="0" evt="onPrev">
                  <p:tgtEl>
                    <p:sldTgt/>
                  </p:tgtEl>
                </p:cond>
              </p:prevCondLst>
              <p:nextCondLst>
                <p:cond delay="0" evt="onNext">
                  <p:tgtEl>
                    <p:sldTgt/>
                  </p:tgtEl>
                </p:cond>
              </p:nextCondLst>
            </p:seq>
            <p:seq>
              <p:cTn id="10"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TextShape 1"/>
          <p:cNvSpPr txBox="1"/>
          <p:nvPr/>
        </p:nvSpPr>
        <p:spPr>
          <a:xfrm>
            <a:off x="395640" y="404640"/>
            <a:ext cx="7467120" cy="4873320"/>
          </a:xfrm>
          <a:prstGeom prst="rect">
            <a:avLst/>
          </a:prstGeom>
          <a:noFill/>
          <a:ln>
            <a:noFill/>
          </a:ln>
        </p:spPr>
        <p:txBody>
          <a:bodyPr lIns="90000" rIns="90000" tIns="45000" bIns="45000"/>
          <a:p>
            <a:pPr marL="274320" indent="-273960">
              <a:lnSpc>
                <a:spcPct val="100000"/>
              </a:lnSpc>
              <a:buClr>
                <a:srgbClr val="fe8637"/>
              </a:buClr>
              <a:buSzPct val="70000"/>
              <a:buFont typeface="Wingdings" charset="2"/>
              <a:buChar char=""/>
            </a:pPr>
            <a:r>
              <a:rPr b="0" lang="ru-RU" sz="2400" spc="-1" strike="noStrike">
                <a:solidFill>
                  <a:srgbClr val="000000"/>
                </a:solidFill>
                <a:uFill>
                  <a:solidFill>
                    <a:srgbClr val="ffffff"/>
                  </a:solidFill>
                </a:uFill>
                <a:latin typeface="Century Schoolbook"/>
              </a:rPr>
              <a:t>An artificial neural network consists of three components:</a:t>
            </a:r>
            <a:r>
              <a:rPr b="0" lang="ru-RU" sz="2400" spc="-1" strike="noStrike">
                <a:solidFill>
                  <a:srgbClr val="000000"/>
                </a:solidFill>
                <a:uFill>
                  <a:solidFill>
                    <a:srgbClr val="ffffff"/>
                  </a:solidFill>
                </a:uFill>
                <a:latin typeface="Century Schoolbook"/>
              </a:rPr>
              <a:t>
</a:t>
            </a:r>
            <a:r>
              <a:rPr b="0" lang="ru-RU" sz="2400" spc="-1" strike="noStrike">
                <a:solidFill>
                  <a:srgbClr val="000000"/>
                </a:solidFill>
                <a:uFill>
                  <a:solidFill>
                    <a:srgbClr val="ffffff"/>
                  </a:solidFill>
                </a:uFill>
                <a:latin typeface="Century Schoolbook"/>
              </a:rPr>
              <a:t>
</a:t>
            </a:r>
            <a:r>
              <a:rPr b="0" lang="ru-RU" sz="2400" spc="-1" strike="noStrike">
                <a:solidFill>
                  <a:srgbClr val="000000"/>
                </a:solidFill>
                <a:uFill>
                  <a:solidFill>
                    <a:srgbClr val="ffffff"/>
                  </a:solidFill>
                </a:uFill>
                <a:latin typeface="Century Schoolbook"/>
              </a:rPr>
              <a:t>     Input layer;</a:t>
            </a:r>
            <a:r>
              <a:rPr b="0" lang="ru-RU" sz="2400" spc="-1" strike="noStrike">
                <a:solidFill>
                  <a:srgbClr val="000000"/>
                </a:solidFill>
                <a:uFill>
                  <a:solidFill>
                    <a:srgbClr val="ffffff"/>
                  </a:solidFill>
                </a:uFill>
                <a:latin typeface="Century Schoolbook"/>
              </a:rPr>
              <a:t>
</a:t>
            </a:r>
            <a:r>
              <a:rPr b="0" lang="ru-RU" sz="2400" spc="-1" strike="noStrike">
                <a:solidFill>
                  <a:srgbClr val="000000"/>
                </a:solidFill>
                <a:uFill>
                  <a:solidFill>
                    <a:srgbClr val="ffffff"/>
                  </a:solidFill>
                </a:uFill>
                <a:latin typeface="Century Schoolbook"/>
              </a:rPr>
              <a:t>     Hidden (computational) layers;</a:t>
            </a:r>
            <a:r>
              <a:rPr b="0" lang="ru-RU" sz="2400" spc="-1" strike="noStrike">
                <a:solidFill>
                  <a:srgbClr val="000000"/>
                </a:solidFill>
                <a:uFill>
                  <a:solidFill>
                    <a:srgbClr val="ffffff"/>
                  </a:solidFill>
                </a:uFill>
                <a:latin typeface="Century Schoolbook"/>
              </a:rPr>
              <a:t>
</a:t>
            </a:r>
            <a:r>
              <a:rPr b="0" lang="ru-RU" sz="2400" spc="-1" strike="noStrike">
                <a:solidFill>
                  <a:srgbClr val="000000"/>
                </a:solidFill>
                <a:uFill>
                  <a:solidFill>
                    <a:srgbClr val="ffffff"/>
                  </a:solidFill>
                </a:uFill>
                <a:latin typeface="Century Schoolbook"/>
              </a:rPr>
              <a:t>     Output layer.</a:t>
            </a:r>
            <a:endParaRPr b="0" lang="ru-RU" sz="2400" spc="-1" strike="noStrike">
              <a:solidFill>
                <a:srgbClr val="000000"/>
              </a:solidFill>
              <a:uFill>
                <a:solidFill>
                  <a:srgbClr val="ffffff"/>
                </a:solidFill>
              </a:uFill>
              <a:latin typeface="Century Schoolbook"/>
            </a:endParaRPr>
          </a:p>
        </p:txBody>
      </p:sp>
      <p:pic>
        <p:nvPicPr>
          <p:cNvPr id="208" name="Picture 2" descr=""/>
          <p:cNvPicPr/>
          <p:nvPr/>
        </p:nvPicPr>
        <p:blipFill>
          <a:blip r:embed="rId1"/>
          <a:stretch/>
        </p:blipFill>
        <p:spPr>
          <a:xfrm>
            <a:off x="1547640" y="2709000"/>
            <a:ext cx="4800240" cy="401904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9" name="Picture 2" descr=""/>
          <p:cNvPicPr/>
          <p:nvPr/>
        </p:nvPicPr>
        <p:blipFill>
          <a:blip r:embed="rId1"/>
          <a:stretch/>
        </p:blipFill>
        <p:spPr>
          <a:xfrm>
            <a:off x="251640" y="476640"/>
            <a:ext cx="8138160" cy="3961800"/>
          </a:xfrm>
          <a:prstGeom prst="rect">
            <a:avLst/>
          </a:prstGeom>
          <a:ln>
            <a:noFill/>
          </a:ln>
        </p:spPr>
      </p:pic>
      <p:sp>
        <p:nvSpPr>
          <p:cNvPr id="210" name="CustomShape 1"/>
          <p:cNvSpPr/>
          <p:nvPr/>
        </p:nvSpPr>
        <p:spPr>
          <a:xfrm>
            <a:off x="918000" y="5508000"/>
            <a:ext cx="6861240" cy="369000"/>
          </a:xfrm>
          <a:prstGeom prst="rect">
            <a:avLst/>
          </a:prstGeom>
          <a:noFill/>
          <a:ln>
            <a:noFill/>
          </a:ln>
        </p:spPr>
        <p:style>
          <a:lnRef idx="0"/>
          <a:fillRef idx="0"/>
          <a:effectRef idx="0"/>
          <a:fontRef idx="minor"/>
        </p:style>
      </p:sp>
      <p:sp>
        <p:nvSpPr>
          <p:cNvPr id="211" name="CustomShape 2"/>
          <p:cNvSpPr/>
          <p:nvPr/>
        </p:nvSpPr>
        <p:spPr>
          <a:xfrm>
            <a:off x="918000" y="5508000"/>
            <a:ext cx="6861240" cy="369000"/>
          </a:xfrm>
          <a:prstGeom prst="rect">
            <a:avLst/>
          </a:prstGeom>
          <a:blipFill>
            <a:blip r:embed="rId2"/>
            <a:stretch>
              <a:fillRect l="0" t="0" r="0" b="-16624"/>
            </a:stretch>
          </a:blip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entury Schoolbook"/>
              </a:rPr>
              <a:t> </a:t>
            </a:r>
            <a:endParaRPr b="0" lang="en-US" sz="1800" spc="-1" strike="noStrike">
              <a:solidFill>
                <a:srgbClr val="000000"/>
              </a:solidFill>
              <a:uFill>
                <a:solidFill>
                  <a:srgbClr val="ffffff"/>
                </a:solidFill>
              </a:uFill>
              <a:latin typeface="Arial"/>
            </a:endParaRPr>
          </a:p>
        </p:txBody>
      </p:sp>
      <p:sp>
        <p:nvSpPr>
          <p:cNvPr id="212" name="CustomShape 3"/>
          <p:cNvSpPr/>
          <p:nvPr/>
        </p:nvSpPr>
        <p:spPr>
          <a:xfrm>
            <a:off x="5120640" y="4657680"/>
            <a:ext cx="2336760" cy="645840"/>
          </a:xfrm>
          <a:prstGeom prst="rect">
            <a:avLst/>
          </a:prstGeom>
          <a:blipFill>
            <a:blip r:embed="rId3"/>
            <a:stretch>
              <a:fillRect l="-2335" t="-4675" r="0" b="-8464"/>
            </a:stretch>
          </a:blip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entury Schoolbook"/>
              </a:rPr>
              <a:t> </a:t>
            </a:r>
            <a:endParaRPr b="0" lang="en-US" sz="1800" spc="-1" strike="noStrike">
              <a:solidFill>
                <a:srgbClr val="000000"/>
              </a:solidFill>
              <a:uFill>
                <a:solidFill>
                  <a:srgbClr val="ffffff"/>
                </a:solidFill>
              </a:uFill>
              <a:latin typeface="Arial"/>
            </a:endParaRPr>
          </a:p>
        </p:txBody>
      </p:sp>
      <p:sp>
        <p:nvSpPr>
          <p:cNvPr id="213" name="CustomShape 4"/>
          <p:cNvSpPr/>
          <p:nvPr/>
        </p:nvSpPr>
        <p:spPr>
          <a:xfrm>
            <a:off x="1043640" y="4572000"/>
            <a:ext cx="2365200" cy="669600"/>
          </a:xfrm>
          <a:prstGeom prst="rect">
            <a:avLst/>
          </a:prstGeom>
          <a:blipFill>
            <a:blip r:embed="rId4"/>
            <a:stretch>
              <a:fillRect l="-2057" t="-4527" r="0" b="-4527"/>
            </a:stretch>
          </a:blip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entury Schoolbook"/>
              </a:rPr>
              <a:t> </a:t>
            </a:r>
            <a:endParaRPr b="0" lang="en-US" sz="1800" spc="-1" strike="noStrike">
              <a:solidFill>
                <a:srgbClr val="000000"/>
              </a:solidFill>
              <a:uFill>
                <a:solidFill>
                  <a:srgbClr val="ffffff"/>
                </a:solidFill>
              </a:uFill>
              <a:latin typeface="Arial"/>
            </a:endParaRPr>
          </a:p>
        </p:txBody>
      </p:sp>
      <p:sp>
        <p:nvSpPr>
          <p:cNvPr id="214" name="CustomShape 5"/>
          <p:cNvSpPr/>
          <p:nvPr/>
        </p:nvSpPr>
        <p:spPr>
          <a:xfrm>
            <a:off x="267840" y="2457720"/>
            <a:ext cx="775440" cy="3114720"/>
          </a:xfrm>
          <a:custGeom>
            <a:avLst/>
            <a:gdLst/>
            <a:ahLst/>
            <a:rect l="l" t="t" r="r" b="b"/>
            <a:pathLst>
              <a:path w="1006870" h="3278909">
                <a:moveTo>
                  <a:pt x="868218" y="0"/>
                </a:moveTo>
                <a:cubicBezTo>
                  <a:pt x="828226" y="4443"/>
                  <a:pt x="779354" y="7443"/>
                  <a:pt x="738909" y="18473"/>
                </a:cubicBezTo>
                <a:cubicBezTo>
                  <a:pt x="738856" y="18487"/>
                  <a:pt x="669662" y="41555"/>
                  <a:pt x="655781" y="46182"/>
                </a:cubicBezTo>
                <a:cubicBezTo>
                  <a:pt x="646545" y="49261"/>
                  <a:pt x="637675" y="53817"/>
                  <a:pt x="628072" y="55418"/>
                </a:cubicBezTo>
                <a:lnTo>
                  <a:pt x="572654" y="64654"/>
                </a:lnTo>
                <a:cubicBezTo>
                  <a:pt x="563418" y="67733"/>
                  <a:pt x="553653" y="69537"/>
                  <a:pt x="544945" y="73891"/>
                </a:cubicBezTo>
                <a:cubicBezTo>
                  <a:pt x="535016" y="78855"/>
                  <a:pt x="527439" y="87990"/>
                  <a:pt x="517236" y="92363"/>
                </a:cubicBezTo>
                <a:cubicBezTo>
                  <a:pt x="505568" y="97364"/>
                  <a:pt x="492496" y="98113"/>
                  <a:pt x="480290" y="101600"/>
                </a:cubicBezTo>
                <a:cubicBezTo>
                  <a:pt x="470929" y="104275"/>
                  <a:pt x="461817" y="107757"/>
                  <a:pt x="452581" y="110836"/>
                </a:cubicBezTo>
                <a:cubicBezTo>
                  <a:pt x="443345" y="116994"/>
                  <a:pt x="434801" y="124345"/>
                  <a:pt x="424872" y="129309"/>
                </a:cubicBezTo>
                <a:cubicBezTo>
                  <a:pt x="416164" y="133663"/>
                  <a:pt x="405264" y="133145"/>
                  <a:pt x="397163" y="138545"/>
                </a:cubicBezTo>
                <a:cubicBezTo>
                  <a:pt x="386295" y="145791"/>
                  <a:pt x="379489" y="157892"/>
                  <a:pt x="369454" y="166254"/>
                </a:cubicBezTo>
                <a:cubicBezTo>
                  <a:pt x="360926" y="173361"/>
                  <a:pt x="350981" y="178569"/>
                  <a:pt x="341745" y="184727"/>
                </a:cubicBezTo>
                <a:cubicBezTo>
                  <a:pt x="328897" y="203998"/>
                  <a:pt x="310290" y="233019"/>
                  <a:pt x="295563" y="249382"/>
                </a:cubicBezTo>
                <a:cubicBezTo>
                  <a:pt x="214216" y="339768"/>
                  <a:pt x="262319" y="271540"/>
                  <a:pt x="221672" y="332509"/>
                </a:cubicBezTo>
                <a:lnTo>
                  <a:pt x="193963" y="415636"/>
                </a:lnTo>
                <a:cubicBezTo>
                  <a:pt x="190884" y="424872"/>
                  <a:pt x="190128" y="435244"/>
                  <a:pt x="184727" y="443345"/>
                </a:cubicBezTo>
                <a:lnTo>
                  <a:pt x="166254" y="471054"/>
                </a:lnTo>
                <a:cubicBezTo>
                  <a:pt x="160096" y="489527"/>
                  <a:pt x="158582" y="510271"/>
                  <a:pt x="147781" y="526473"/>
                </a:cubicBezTo>
                <a:lnTo>
                  <a:pt x="110836" y="581891"/>
                </a:lnTo>
                <a:cubicBezTo>
                  <a:pt x="86405" y="679618"/>
                  <a:pt x="119575" y="564538"/>
                  <a:pt x="83127" y="646545"/>
                </a:cubicBezTo>
                <a:cubicBezTo>
                  <a:pt x="39158" y="745473"/>
                  <a:pt x="87989" y="666960"/>
                  <a:pt x="46181" y="729673"/>
                </a:cubicBezTo>
                <a:cubicBezTo>
                  <a:pt x="37877" y="762890"/>
                  <a:pt x="33573" y="777617"/>
                  <a:pt x="27709" y="812800"/>
                </a:cubicBezTo>
                <a:cubicBezTo>
                  <a:pt x="24130" y="834274"/>
                  <a:pt x="21551" y="855903"/>
                  <a:pt x="18472" y="877454"/>
                </a:cubicBezTo>
                <a:cubicBezTo>
                  <a:pt x="15393" y="942109"/>
                  <a:pt x="14017" y="1006867"/>
                  <a:pt x="9236" y="1071418"/>
                </a:cubicBezTo>
                <a:cubicBezTo>
                  <a:pt x="7853" y="1090094"/>
                  <a:pt x="0" y="1108109"/>
                  <a:pt x="0" y="1126836"/>
                </a:cubicBezTo>
                <a:cubicBezTo>
                  <a:pt x="0" y="1425494"/>
                  <a:pt x="3264" y="1724165"/>
                  <a:pt x="9236" y="2022763"/>
                </a:cubicBezTo>
                <a:cubicBezTo>
                  <a:pt x="9431" y="2032497"/>
                  <a:pt x="16360" y="2040969"/>
                  <a:pt x="18472" y="2050473"/>
                </a:cubicBezTo>
                <a:cubicBezTo>
                  <a:pt x="22535" y="2068755"/>
                  <a:pt x="24036" y="2087527"/>
                  <a:pt x="27709" y="2105891"/>
                </a:cubicBezTo>
                <a:cubicBezTo>
                  <a:pt x="30199" y="2118338"/>
                  <a:pt x="34456" y="2130389"/>
                  <a:pt x="36945" y="2142836"/>
                </a:cubicBezTo>
                <a:cubicBezTo>
                  <a:pt x="46934" y="2192782"/>
                  <a:pt x="42543" y="2192283"/>
                  <a:pt x="55418" y="2235200"/>
                </a:cubicBezTo>
                <a:cubicBezTo>
                  <a:pt x="61013" y="2253851"/>
                  <a:pt x="63089" y="2274417"/>
                  <a:pt x="73890" y="2290618"/>
                </a:cubicBezTo>
                <a:cubicBezTo>
                  <a:pt x="126825" y="2370019"/>
                  <a:pt x="63364" y="2269564"/>
                  <a:pt x="101600" y="2346036"/>
                </a:cubicBezTo>
                <a:cubicBezTo>
                  <a:pt x="106564" y="2355965"/>
                  <a:pt x="113620" y="2364712"/>
                  <a:pt x="120072" y="2373745"/>
                </a:cubicBezTo>
                <a:cubicBezTo>
                  <a:pt x="177372" y="2453967"/>
                  <a:pt x="122706" y="2373080"/>
                  <a:pt x="166254" y="2438400"/>
                </a:cubicBezTo>
                <a:cubicBezTo>
                  <a:pt x="182511" y="2487171"/>
                  <a:pt x="170089" y="2458008"/>
                  <a:pt x="212436" y="2521527"/>
                </a:cubicBezTo>
                <a:lnTo>
                  <a:pt x="230909" y="2549236"/>
                </a:lnTo>
                <a:cubicBezTo>
                  <a:pt x="244957" y="2605431"/>
                  <a:pt x="231220" y="2570794"/>
                  <a:pt x="267854" y="2623127"/>
                </a:cubicBezTo>
                <a:cubicBezTo>
                  <a:pt x="319411" y="2696778"/>
                  <a:pt x="284768" y="2658513"/>
                  <a:pt x="332509" y="2706254"/>
                </a:cubicBezTo>
                <a:cubicBezTo>
                  <a:pt x="338666" y="2724727"/>
                  <a:pt x="340180" y="2745471"/>
                  <a:pt x="350981" y="2761673"/>
                </a:cubicBezTo>
                <a:cubicBezTo>
                  <a:pt x="363296" y="2780146"/>
                  <a:pt x="374606" y="2799330"/>
                  <a:pt x="387927" y="2817091"/>
                </a:cubicBezTo>
                <a:cubicBezTo>
                  <a:pt x="397163" y="2829406"/>
                  <a:pt x="406808" y="2841425"/>
                  <a:pt x="415636" y="2854036"/>
                </a:cubicBezTo>
                <a:cubicBezTo>
                  <a:pt x="428368" y="2872224"/>
                  <a:pt x="440266" y="2890981"/>
                  <a:pt x="452581" y="2909454"/>
                </a:cubicBezTo>
                <a:cubicBezTo>
                  <a:pt x="458739" y="2918690"/>
                  <a:pt x="460523" y="2933652"/>
                  <a:pt x="471054" y="2937163"/>
                </a:cubicBezTo>
                <a:cubicBezTo>
                  <a:pt x="540708" y="2960383"/>
                  <a:pt x="454845" y="2929059"/>
                  <a:pt x="526472" y="2964873"/>
                </a:cubicBezTo>
                <a:cubicBezTo>
                  <a:pt x="535180" y="2969227"/>
                  <a:pt x="544945" y="2971030"/>
                  <a:pt x="554181" y="2974109"/>
                </a:cubicBezTo>
                <a:cubicBezTo>
                  <a:pt x="563417" y="2980267"/>
                  <a:pt x="571961" y="2987618"/>
                  <a:pt x="581890" y="2992582"/>
                </a:cubicBezTo>
                <a:cubicBezTo>
                  <a:pt x="623550" y="3013412"/>
                  <a:pt x="597601" y="2987201"/>
                  <a:pt x="637309" y="3020291"/>
                </a:cubicBezTo>
                <a:cubicBezTo>
                  <a:pt x="647344" y="3028653"/>
                  <a:pt x="653677" y="3041519"/>
                  <a:pt x="665018" y="3048000"/>
                </a:cubicBezTo>
                <a:cubicBezTo>
                  <a:pt x="676039" y="3054298"/>
                  <a:pt x="689757" y="3053749"/>
                  <a:pt x="701963" y="3057236"/>
                </a:cubicBezTo>
                <a:cubicBezTo>
                  <a:pt x="711324" y="3059911"/>
                  <a:pt x="721161" y="3061745"/>
                  <a:pt x="729672" y="3066473"/>
                </a:cubicBezTo>
                <a:cubicBezTo>
                  <a:pt x="749079" y="3077255"/>
                  <a:pt x="764028" y="3096397"/>
                  <a:pt x="785090" y="3103418"/>
                </a:cubicBezTo>
                <a:cubicBezTo>
                  <a:pt x="851040" y="3125401"/>
                  <a:pt x="824307" y="3111090"/>
                  <a:pt x="868218" y="3140363"/>
                </a:cubicBezTo>
                <a:cubicBezTo>
                  <a:pt x="871297" y="3149600"/>
                  <a:pt x="869531" y="3162414"/>
                  <a:pt x="877454" y="3168073"/>
                </a:cubicBezTo>
                <a:cubicBezTo>
                  <a:pt x="893299" y="3179391"/>
                  <a:pt x="932872" y="3186545"/>
                  <a:pt x="932872" y="3186545"/>
                </a:cubicBezTo>
                <a:cubicBezTo>
                  <a:pt x="942108" y="3195781"/>
                  <a:pt x="949713" y="3207008"/>
                  <a:pt x="960581" y="3214254"/>
                </a:cubicBezTo>
                <a:cubicBezTo>
                  <a:pt x="968682" y="3219655"/>
                  <a:pt x="981406" y="3230375"/>
                  <a:pt x="988290" y="3223491"/>
                </a:cubicBezTo>
                <a:cubicBezTo>
                  <a:pt x="1002059" y="3209722"/>
                  <a:pt x="1006763" y="3168073"/>
                  <a:pt x="1006763" y="3168073"/>
                </a:cubicBezTo>
                <a:cubicBezTo>
                  <a:pt x="988197" y="3112371"/>
                  <a:pt x="1000075" y="3135105"/>
                  <a:pt x="988290" y="3223491"/>
                </a:cubicBezTo>
                <a:cubicBezTo>
                  <a:pt x="985815" y="3242054"/>
                  <a:pt x="982133" y="3260436"/>
                  <a:pt x="979054" y="3278909"/>
                </a:cubicBezTo>
                <a:cubicBezTo>
                  <a:pt x="878002" y="3245226"/>
                  <a:pt x="1028364" y="3301646"/>
                  <a:pt x="932872" y="3241963"/>
                </a:cubicBezTo>
                <a:cubicBezTo>
                  <a:pt x="878669" y="3208086"/>
                  <a:pt x="854556" y="3219471"/>
                  <a:pt x="905163" y="3241963"/>
                </a:cubicBezTo>
                <a:cubicBezTo>
                  <a:pt x="934075" y="3254813"/>
                  <a:pt x="966822" y="3261996"/>
                  <a:pt x="997527" y="3269673"/>
                </a:cubicBezTo>
                <a:cubicBezTo>
                  <a:pt x="1000606" y="3260436"/>
                  <a:pt x="1007838" y="3251640"/>
                  <a:pt x="1006763" y="3241963"/>
                </a:cubicBezTo>
                <a:cubicBezTo>
                  <a:pt x="1004613" y="3222610"/>
                  <a:pt x="988290" y="3206017"/>
                  <a:pt x="988290" y="3186545"/>
                </a:cubicBezTo>
                <a:lnTo>
                  <a:pt x="988290" y="3168073"/>
                </a:lnTo>
              </a:path>
            </a:pathLst>
          </a:custGeom>
          <a:noFill/>
          <a:ln>
            <a:round/>
          </a:ln>
          <a:effectLst>
            <a:outerShdw blurRad="50800" dir="5400000" dist="20000" rotWithShape="0">
              <a:srgbClr val="000000">
                <a:alpha val="42000"/>
              </a:srgbClr>
            </a:outerShdw>
          </a:effectLst>
        </p:spPr>
        <p:style>
          <a:lnRef idx="3">
            <a:schemeClr val="accent1"/>
          </a:lnRef>
          <a:fillRef idx="0">
            <a:schemeClr val="accent1"/>
          </a:fillRef>
          <a:effectRef idx="2">
            <a:schemeClr val="accent1"/>
          </a:effectRef>
          <a:fontRef idx="minor"/>
        </p:style>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5" name="Picture 2" descr=""/>
          <p:cNvPicPr/>
          <p:nvPr/>
        </p:nvPicPr>
        <p:blipFill>
          <a:blip r:embed="rId1"/>
          <a:stretch/>
        </p:blipFill>
        <p:spPr>
          <a:xfrm>
            <a:off x="251640" y="404640"/>
            <a:ext cx="8291160" cy="447696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TextShape 1"/>
          <p:cNvSpPr txBox="1"/>
          <p:nvPr/>
        </p:nvSpPr>
        <p:spPr>
          <a:xfrm>
            <a:off x="457200" y="274680"/>
            <a:ext cx="7467120" cy="1142640"/>
          </a:xfrm>
          <a:prstGeom prst="rect">
            <a:avLst/>
          </a:prstGeom>
          <a:noFill/>
          <a:ln>
            <a:noFill/>
          </a:ln>
        </p:spPr>
        <p:txBody>
          <a:bodyPr lIns="90000" rIns="90000" tIns="45000" bIns="45000" anchor="b"/>
          <a:p>
            <a:pPr>
              <a:lnSpc>
                <a:spcPct val="100000"/>
              </a:lnSpc>
            </a:pPr>
            <a:r>
              <a:rPr b="0" lang="ru-RU" sz="3000" spc="-1" strike="noStrike" cap="small">
                <a:solidFill>
                  <a:srgbClr val="575f6d"/>
                </a:solidFill>
                <a:uFill>
                  <a:solidFill>
                    <a:srgbClr val="ffffff"/>
                  </a:solidFill>
                </a:uFill>
                <a:latin typeface="Century Schoolbook"/>
              </a:rPr>
              <a:t>Details</a:t>
            </a:r>
            <a:endParaRPr b="0" lang="ru-RU" sz="1800" spc="-1" strike="noStrike">
              <a:solidFill>
                <a:srgbClr val="000000"/>
              </a:solidFill>
              <a:uFill>
                <a:solidFill>
                  <a:srgbClr val="ffffff"/>
                </a:solidFill>
              </a:uFill>
              <a:latin typeface="Century Schoolbook"/>
            </a:endParaRPr>
          </a:p>
        </p:txBody>
      </p:sp>
      <p:sp>
        <p:nvSpPr>
          <p:cNvPr id="217" name="TextShape 2"/>
          <p:cNvSpPr txBox="1"/>
          <p:nvPr/>
        </p:nvSpPr>
        <p:spPr>
          <a:xfrm>
            <a:off x="457200" y="1600200"/>
            <a:ext cx="7467120" cy="4873320"/>
          </a:xfrm>
          <a:prstGeom prst="rect">
            <a:avLst/>
          </a:prstGeom>
          <a:noFill/>
          <a:ln>
            <a:noFill/>
          </a:ln>
        </p:spPr>
        <p:txBody>
          <a:bodyPr lIns="90000" rIns="90000" tIns="45000" bIns="45000"/>
          <a:p>
            <a:pPr marL="274320" indent="-273960">
              <a:lnSpc>
                <a:spcPct val="100000"/>
              </a:lnSpc>
              <a:buClr>
                <a:srgbClr val="fe8637"/>
              </a:buClr>
              <a:buSzPct val="70000"/>
              <a:buFont typeface="Wingdings" charset="2"/>
              <a:buChar char=""/>
            </a:pPr>
            <a:r>
              <a:rPr b="0" lang="ru-RU" sz="2400" spc="-1" strike="noStrike">
                <a:solidFill>
                  <a:srgbClr val="000000"/>
                </a:solidFill>
                <a:uFill>
                  <a:solidFill>
                    <a:srgbClr val="ffffff"/>
                  </a:solidFill>
                </a:uFill>
                <a:latin typeface="Century Schoolbook"/>
              </a:rPr>
              <a:t>Neural networks are trained in </a:t>
            </a:r>
            <a:r>
              <a:rPr b="1" lang="ru-RU" sz="2400" spc="-1" strike="noStrike">
                <a:solidFill>
                  <a:srgbClr val="fe8637"/>
                </a:solidFill>
                <a:uFill>
                  <a:solidFill>
                    <a:srgbClr val="ffffff"/>
                  </a:solidFill>
                </a:uFill>
                <a:latin typeface="Century Schoolbook"/>
              </a:rPr>
              <a:t>two stages</a:t>
            </a:r>
            <a:r>
              <a:rPr b="0" lang="ru-RU" sz="2400" spc="-1" strike="noStrike">
                <a:solidFill>
                  <a:srgbClr val="000000"/>
                </a:solidFill>
                <a:uFill>
                  <a:solidFill>
                    <a:srgbClr val="ffffff"/>
                  </a:solidFill>
                </a:uFill>
                <a:latin typeface="Century Schoolbook"/>
              </a:rPr>
              <a:t>:</a:t>
            </a:r>
            <a:r>
              <a:rPr b="0" lang="ru-RU" sz="2400" spc="-1" strike="noStrike">
                <a:solidFill>
                  <a:srgbClr val="000000"/>
                </a:solidFill>
                <a:uFill>
                  <a:solidFill>
                    <a:srgbClr val="ffffff"/>
                  </a:solidFill>
                </a:uFill>
                <a:latin typeface="Century Schoolbook"/>
              </a:rPr>
              <a:t>
</a:t>
            </a:r>
            <a:r>
              <a:rPr b="0" lang="ru-RU" sz="2400" spc="-1" strike="noStrike">
                <a:solidFill>
                  <a:srgbClr val="000000"/>
                </a:solidFill>
                <a:uFill>
                  <a:solidFill>
                    <a:srgbClr val="ffffff"/>
                  </a:solidFill>
                </a:uFill>
                <a:latin typeface="Century Schoolbook"/>
              </a:rPr>
              <a:t>
</a:t>
            </a:r>
            <a:r>
              <a:rPr b="0" lang="ru-RU" sz="2400" spc="-1" strike="noStrike">
                <a:solidFill>
                  <a:srgbClr val="000000"/>
                </a:solidFill>
                <a:uFill>
                  <a:solidFill>
                    <a:srgbClr val="ffffff"/>
                  </a:solidFill>
                </a:uFill>
                <a:latin typeface="Century Schoolbook"/>
              </a:rPr>
              <a:t>     </a:t>
            </a:r>
            <a:r>
              <a:rPr b="1" lang="ru-RU" sz="2400" spc="-1" strike="noStrike">
                <a:solidFill>
                  <a:srgbClr val="000000"/>
                </a:solidFill>
                <a:uFill>
                  <a:solidFill>
                    <a:srgbClr val="ffffff"/>
                  </a:solidFill>
                </a:uFill>
                <a:latin typeface="Century Schoolbook"/>
              </a:rPr>
              <a:t>Direct error propagation;</a:t>
            </a:r>
            <a:r>
              <a:rPr b="1" lang="ru-RU" sz="2400" spc="-1" strike="noStrike">
                <a:solidFill>
                  <a:srgbClr val="000000"/>
                </a:solidFill>
                <a:uFill>
                  <a:solidFill>
                    <a:srgbClr val="ffffff"/>
                  </a:solidFill>
                </a:uFill>
                <a:latin typeface="Century Schoolbook"/>
              </a:rPr>
              <a:t>
</a:t>
            </a:r>
            <a:r>
              <a:rPr b="1" lang="ru-RU" sz="2400" spc="-1" strike="noStrike">
                <a:solidFill>
                  <a:srgbClr val="000000"/>
                </a:solidFill>
                <a:uFill>
                  <a:solidFill>
                    <a:srgbClr val="ffffff"/>
                  </a:solidFill>
                </a:uFill>
                <a:latin typeface="Century Schoolbook"/>
              </a:rPr>
              <a:t>     Reverse error propagation.</a:t>
            </a:r>
            <a:r>
              <a:rPr b="0" lang="ru-RU" sz="2400" spc="-1" strike="noStrike">
                <a:solidFill>
                  <a:srgbClr val="000000"/>
                </a:solidFill>
                <a:uFill>
                  <a:solidFill>
                    <a:srgbClr val="ffffff"/>
                  </a:solidFill>
                </a:uFill>
                <a:latin typeface="Century Schoolbook"/>
              </a:rPr>
              <a:t>
</a:t>
            </a:r>
            <a:r>
              <a:rPr b="0" lang="ru-RU" sz="2400" spc="-1" strike="noStrike">
                <a:solidFill>
                  <a:srgbClr val="000000"/>
                </a:solidFill>
                <a:uFill>
                  <a:solidFill>
                    <a:srgbClr val="ffffff"/>
                  </a:solidFill>
                </a:uFill>
                <a:latin typeface="Century Schoolbook"/>
              </a:rPr>
              <a:t>
</a:t>
            </a:r>
            <a:r>
              <a:rPr b="0" lang="ru-RU" sz="2400" spc="-1" strike="noStrike">
                <a:solidFill>
                  <a:srgbClr val="000000"/>
                </a:solidFill>
                <a:uFill>
                  <a:solidFill>
                    <a:srgbClr val="ffffff"/>
                  </a:solidFill>
                </a:uFill>
                <a:latin typeface="Century Schoolbook"/>
              </a:rPr>
              <a:t>During </a:t>
            </a:r>
            <a:r>
              <a:rPr b="0" i="1" lang="ru-RU" sz="2400" spc="-1" strike="noStrike">
                <a:solidFill>
                  <a:srgbClr val="fe8637"/>
                </a:solidFill>
                <a:uFill>
                  <a:solidFill>
                    <a:srgbClr val="ffffff"/>
                  </a:solidFill>
                </a:uFill>
                <a:latin typeface="Century Schoolbook"/>
              </a:rPr>
              <a:t>forward error propagation</a:t>
            </a:r>
            <a:r>
              <a:rPr b="0" lang="ru-RU" sz="2400" spc="-1" strike="noStrike">
                <a:solidFill>
                  <a:srgbClr val="000000"/>
                </a:solidFill>
                <a:uFill>
                  <a:solidFill>
                    <a:srgbClr val="ffffff"/>
                  </a:solidFill>
                </a:uFill>
                <a:latin typeface="Century Schoolbook"/>
              </a:rPr>
              <a:t>, a prediction of the response is made. With </a:t>
            </a:r>
            <a:r>
              <a:rPr b="0" i="1" lang="ru-RU" sz="2400" spc="-1" strike="noStrike">
                <a:solidFill>
                  <a:srgbClr val="fe8637"/>
                </a:solidFill>
                <a:uFill>
                  <a:solidFill>
                    <a:srgbClr val="ffffff"/>
                  </a:solidFill>
                </a:uFill>
                <a:latin typeface="Century Schoolbook"/>
              </a:rPr>
              <a:t>back propagation</a:t>
            </a:r>
            <a:r>
              <a:rPr b="0" lang="ru-RU" sz="2400" spc="-1" strike="noStrike">
                <a:solidFill>
                  <a:srgbClr val="000000"/>
                </a:solidFill>
                <a:uFill>
                  <a:solidFill>
                    <a:srgbClr val="ffffff"/>
                  </a:solidFill>
                </a:uFill>
                <a:latin typeface="Century Schoolbook"/>
              </a:rPr>
              <a:t>, the error between the actual response and the predicted is minimized.</a:t>
            </a:r>
            <a:endParaRPr b="0" lang="ru-RU" sz="2400" spc="-1" strike="noStrike">
              <a:solidFill>
                <a:srgbClr val="000000"/>
              </a:solidFill>
              <a:uFill>
                <a:solidFill>
                  <a:srgbClr val="ffffff"/>
                </a:solidFill>
              </a:uFill>
              <a:latin typeface="Century Schoolbook"/>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TextShape 1"/>
          <p:cNvSpPr txBox="1"/>
          <p:nvPr/>
        </p:nvSpPr>
        <p:spPr>
          <a:xfrm>
            <a:off x="457200" y="274680"/>
            <a:ext cx="7467120" cy="1142640"/>
          </a:xfrm>
          <a:prstGeom prst="rect">
            <a:avLst/>
          </a:prstGeom>
          <a:noFill/>
          <a:ln>
            <a:noFill/>
          </a:ln>
        </p:spPr>
        <p:txBody>
          <a:bodyPr lIns="90000" rIns="90000" tIns="45000" bIns="45000" anchor="b"/>
          <a:p>
            <a:pPr>
              <a:lnSpc>
                <a:spcPct val="100000"/>
              </a:lnSpc>
            </a:pPr>
            <a:r>
              <a:rPr b="0" i="1" lang="ru-RU" sz="3000" spc="-1" strike="noStrike" cap="small">
                <a:solidFill>
                  <a:srgbClr val="fe8637"/>
                </a:solidFill>
                <a:uFill>
                  <a:solidFill>
                    <a:srgbClr val="ffffff"/>
                  </a:solidFill>
                </a:uFill>
                <a:latin typeface="Century Schoolbook"/>
              </a:rPr>
              <a:t>forward error propagation</a:t>
            </a:r>
            <a:endParaRPr b="0" lang="ru-RU" sz="1800" spc="-1" strike="noStrike">
              <a:solidFill>
                <a:srgbClr val="000000"/>
              </a:solidFill>
              <a:uFill>
                <a:solidFill>
                  <a:srgbClr val="ffffff"/>
                </a:solidFill>
              </a:uFill>
              <a:latin typeface="Century Schoolbook"/>
            </a:endParaRPr>
          </a:p>
        </p:txBody>
      </p:sp>
      <p:pic>
        <p:nvPicPr>
          <p:cNvPr id="219" name="Picture 2" descr=""/>
          <p:cNvPicPr/>
          <p:nvPr/>
        </p:nvPicPr>
        <p:blipFill>
          <a:blip r:embed="rId1"/>
          <a:stretch/>
        </p:blipFill>
        <p:spPr>
          <a:xfrm>
            <a:off x="395640" y="1366560"/>
            <a:ext cx="5428800" cy="5428800"/>
          </a:xfrm>
          <a:prstGeom prst="rect">
            <a:avLst/>
          </a:prstGeom>
          <a:ln>
            <a:noFill/>
          </a:ln>
        </p:spPr>
      </p:pic>
      <p:sp>
        <p:nvSpPr>
          <p:cNvPr id="220" name="CustomShape 2"/>
          <p:cNvSpPr/>
          <p:nvPr/>
        </p:nvSpPr>
        <p:spPr>
          <a:xfrm>
            <a:off x="4541400" y="1798200"/>
            <a:ext cx="223200" cy="690480"/>
          </a:xfrm>
          <a:custGeom>
            <a:avLst/>
            <a:gdLst/>
            <a:ahLst/>
            <a:rect l="l" t="t" r="r" b="b"/>
            <a:pathLst>
              <a:path w="223520" h="690880">
                <a:moveTo>
                  <a:pt x="0" y="0"/>
                </a:moveTo>
                <a:cubicBezTo>
                  <a:pt x="221895" y="18491"/>
                  <a:pt x="88015" y="-33278"/>
                  <a:pt x="132080" y="264160"/>
                </a:cubicBezTo>
                <a:cubicBezTo>
                  <a:pt x="133869" y="276239"/>
                  <a:pt x="151402" y="279521"/>
                  <a:pt x="162560" y="284480"/>
                </a:cubicBezTo>
                <a:cubicBezTo>
                  <a:pt x="182133" y="293179"/>
                  <a:pt x="223520" y="304800"/>
                  <a:pt x="223520" y="304800"/>
                </a:cubicBezTo>
                <a:cubicBezTo>
                  <a:pt x="213360" y="308187"/>
                  <a:pt x="201403" y="308270"/>
                  <a:pt x="193040" y="314960"/>
                </a:cubicBezTo>
                <a:cubicBezTo>
                  <a:pt x="171114" y="332501"/>
                  <a:pt x="168661" y="361676"/>
                  <a:pt x="162560" y="386080"/>
                </a:cubicBezTo>
                <a:cubicBezTo>
                  <a:pt x="159938" y="422787"/>
                  <a:pt x="154465" y="546464"/>
                  <a:pt x="142240" y="599440"/>
                </a:cubicBezTo>
                <a:cubicBezTo>
                  <a:pt x="137424" y="620311"/>
                  <a:pt x="139742" y="648519"/>
                  <a:pt x="121920" y="660400"/>
                </a:cubicBezTo>
                <a:cubicBezTo>
                  <a:pt x="111760" y="667173"/>
                  <a:pt x="103221" y="677507"/>
                  <a:pt x="91440" y="680720"/>
                </a:cubicBezTo>
                <a:cubicBezTo>
                  <a:pt x="65098" y="687904"/>
                  <a:pt x="10160" y="690880"/>
                  <a:pt x="10160" y="690880"/>
                </a:cubicBezTo>
              </a:path>
            </a:pathLst>
          </a:custGeom>
          <a:noFill/>
          <a:ln>
            <a:solidFill>
              <a:srgbClr val="ff6a09"/>
            </a:solidFill>
            <a:round/>
          </a:ln>
        </p:spPr>
        <p:style>
          <a:lnRef idx="1">
            <a:schemeClr val="accent1"/>
          </a:lnRef>
          <a:fillRef idx="0">
            <a:schemeClr val="accent1"/>
          </a:fillRef>
          <a:effectRef idx="0">
            <a:schemeClr val="accent1"/>
          </a:effectRef>
          <a:fontRef idx="minor"/>
        </p:style>
      </p:sp>
      <p:sp>
        <p:nvSpPr>
          <p:cNvPr id="221" name="CustomShape 3"/>
          <p:cNvSpPr/>
          <p:nvPr/>
        </p:nvSpPr>
        <p:spPr>
          <a:xfrm>
            <a:off x="4968000" y="1859400"/>
            <a:ext cx="253800" cy="355320"/>
          </a:xfrm>
          <a:custGeom>
            <a:avLst/>
            <a:gdLst/>
            <a:ahLst/>
            <a:rect l="l" t="t" r="r" b="b"/>
            <a:pathLst>
              <a:path w="254296" h="355600">
                <a:moveTo>
                  <a:pt x="10456" y="81280"/>
                </a:moveTo>
                <a:cubicBezTo>
                  <a:pt x="5443" y="136425"/>
                  <a:pt x="-10331" y="227316"/>
                  <a:pt x="10456" y="284480"/>
                </a:cubicBezTo>
                <a:cubicBezTo>
                  <a:pt x="14629" y="295956"/>
                  <a:pt x="30776" y="298027"/>
                  <a:pt x="40936" y="304800"/>
                </a:cubicBezTo>
                <a:cubicBezTo>
                  <a:pt x="47709" y="314960"/>
                  <a:pt x="50901" y="328808"/>
                  <a:pt x="61256" y="335280"/>
                </a:cubicBezTo>
                <a:cubicBezTo>
                  <a:pt x="79419" y="346632"/>
                  <a:pt x="122216" y="355600"/>
                  <a:pt x="122216" y="355600"/>
                </a:cubicBezTo>
                <a:cubicBezTo>
                  <a:pt x="149309" y="352213"/>
                  <a:pt x="179911" y="359198"/>
                  <a:pt x="203496" y="345440"/>
                </a:cubicBezTo>
                <a:cubicBezTo>
                  <a:pt x="232408" y="328575"/>
                  <a:pt x="244161" y="284404"/>
                  <a:pt x="254296" y="254000"/>
                </a:cubicBezTo>
                <a:cubicBezTo>
                  <a:pt x="250909" y="199813"/>
                  <a:pt x="249820" y="145434"/>
                  <a:pt x="244136" y="91440"/>
                </a:cubicBezTo>
                <a:cubicBezTo>
                  <a:pt x="243015" y="80789"/>
                  <a:pt x="240666" y="69323"/>
                  <a:pt x="233976" y="60960"/>
                </a:cubicBezTo>
                <a:cubicBezTo>
                  <a:pt x="226348" y="51425"/>
                  <a:pt x="212877" y="48457"/>
                  <a:pt x="203496" y="40640"/>
                </a:cubicBezTo>
                <a:cubicBezTo>
                  <a:pt x="152759" y="-1641"/>
                  <a:pt x="196101" y="17855"/>
                  <a:pt x="142536" y="0"/>
                </a:cubicBezTo>
                <a:cubicBezTo>
                  <a:pt x="112056" y="3387"/>
                  <a:pt x="79570" y="-1230"/>
                  <a:pt x="51096" y="10160"/>
                </a:cubicBezTo>
                <a:cubicBezTo>
                  <a:pt x="41152" y="14137"/>
                  <a:pt x="46877" y="31729"/>
                  <a:pt x="40936" y="40640"/>
                </a:cubicBezTo>
                <a:cubicBezTo>
                  <a:pt x="32966" y="52595"/>
                  <a:pt x="20616" y="60960"/>
                  <a:pt x="10456" y="71120"/>
                </a:cubicBezTo>
                <a:cubicBezTo>
                  <a:pt x="25276" y="263776"/>
                  <a:pt x="-23988" y="177584"/>
                  <a:pt x="71416" y="213360"/>
                </a:cubicBezTo>
                <a:cubicBezTo>
                  <a:pt x="82849" y="217647"/>
                  <a:pt x="91736" y="226907"/>
                  <a:pt x="101896" y="233680"/>
                </a:cubicBezTo>
                <a:cubicBezTo>
                  <a:pt x="118829" y="230293"/>
                  <a:pt x="136527" y="229583"/>
                  <a:pt x="152696" y="223520"/>
                </a:cubicBezTo>
                <a:cubicBezTo>
                  <a:pt x="164129" y="219233"/>
                  <a:pt x="172254" y="208661"/>
                  <a:pt x="183176" y="203200"/>
                </a:cubicBezTo>
                <a:cubicBezTo>
                  <a:pt x="209922" y="189827"/>
                  <a:pt x="215633" y="193040"/>
                  <a:pt x="244136" y="193040"/>
                </a:cubicBezTo>
              </a:path>
            </a:pathLst>
          </a:custGeom>
          <a:noFill/>
          <a:ln>
            <a:solidFill>
              <a:srgbClr val="ff6a09"/>
            </a:solidFill>
            <a:round/>
          </a:ln>
        </p:spPr>
        <p:style>
          <a:lnRef idx="1">
            <a:schemeClr val="accent1"/>
          </a:lnRef>
          <a:fillRef idx="0">
            <a:schemeClr val="accent1"/>
          </a:fillRef>
          <a:effectRef idx="0">
            <a:schemeClr val="accent1"/>
          </a:effectRef>
          <a:fontRef idx="minor"/>
        </p:style>
      </p:sp>
      <p:sp>
        <p:nvSpPr>
          <p:cNvPr id="222" name="CustomShape 4"/>
          <p:cNvSpPr/>
          <p:nvPr/>
        </p:nvSpPr>
        <p:spPr>
          <a:xfrm>
            <a:off x="5150520" y="1989000"/>
            <a:ext cx="24804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Century Schoolbook"/>
              </a:rPr>
              <a:t>j</a:t>
            </a:r>
            <a:endParaRPr b="0" lang="en-US" sz="1800" spc="-1" strike="noStrike">
              <a:solidFill>
                <a:srgbClr val="000000"/>
              </a:solidFill>
              <a:uFill>
                <a:solidFill>
                  <a:srgbClr val="ffffff"/>
                </a:solidFill>
              </a:uFill>
              <a:latin typeface="Arial"/>
            </a:endParaRPr>
          </a:p>
        </p:txBody>
      </p:sp>
      <p:sp>
        <p:nvSpPr>
          <p:cNvPr id="223" name="CustomShape 5"/>
          <p:cNvSpPr/>
          <p:nvPr/>
        </p:nvSpPr>
        <p:spPr>
          <a:xfrm>
            <a:off x="5063040" y="1435680"/>
            <a:ext cx="210276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Century Schoolbook"/>
              </a:rPr>
              <a:t>Randomly chosen!</a:t>
            </a:r>
            <a:endParaRPr b="0" lang="en-US" sz="1800" spc="-1" strike="noStrike">
              <a:solidFill>
                <a:srgbClr val="000000"/>
              </a:solidFill>
              <a:uFill>
                <a:solidFill>
                  <a:srgbClr val="ffffff"/>
                </a:solidFill>
              </a:uFill>
              <a:latin typeface="Arial"/>
            </a:endParaRPr>
          </a:p>
        </p:txBody>
      </p:sp>
      <p:sp>
        <p:nvSpPr>
          <p:cNvPr id="224" name="CustomShape 6"/>
          <p:cNvSpPr/>
          <p:nvPr/>
        </p:nvSpPr>
        <p:spPr>
          <a:xfrm>
            <a:off x="3996000" y="2709000"/>
            <a:ext cx="4571640" cy="6390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entury Schoolbook"/>
              </a:rPr>
              <a:t>Multiply the input by the weights to form a hidden layer:</a:t>
            </a:r>
            <a:endParaRPr b="0" lang="en-US" sz="1800" spc="-1" strike="noStrike">
              <a:solidFill>
                <a:srgbClr val="000000"/>
              </a:solidFill>
              <a:uFill>
                <a:solidFill>
                  <a:srgbClr val="ffffff"/>
                </a:solidFill>
              </a:uFill>
              <a:latin typeface="Arial"/>
            </a:endParaRPr>
          </a:p>
        </p:txBody>
      </p:sp>
      <p:sp>
        <p:nvSpPr>
          <p:cNvPr id="225" name="CustomShape 7"/>
          <p:cNvSpPr/>
          <p:nvPr/>
        </p:nvSpPr>
        <p:spPr>
          <a:xfrm>
            <a:off x="5724000" y="3069000"/>
            <a:ext cx="2988360" cy="913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entury Schoolbook"/>
              </a:rPr>
              <a:t>h1 = (x1 * w1) + (x2 * w1)</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entury Schoolbook"/>
              </a:rPr>
              <a:t>h2 = (x1 * w2) + (x2 * w2)</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entury Schoolbook"/>
              </a:rPr>
              <a:t>h3 = (x1 * w3) + (x2 * w3)</a:t>
            </a:r>
            <a:endParaRPr b="0" lang="en-US" sz="1800" spc="-1" strike="noStrike">
              <a:solidFill>
                <a:srgbClr val="000000"/>
              </a:solidFill>
              <a:uFill>
                <a:solidFill>
                  <a:srgbClr val="ffffff"/>
                </a:solidFill>
              </a:uFill>
              <a:latin typeface="Arial"/>
            </a:endParaRPr>
          </a:p>
        </p:txBody>
      </p:sp>
      <p:sp>
        <p:nvSpPr>
          <p:cNvPr id="226" name="CustomShape 8"/>
          <p:cNvSpPr/>
          <p:nvPr/>
        </p:nvSpPr>
        <p:spPr>
          <a:xfrm flipH="1" flipV="1">
            <a:off x="2988000" y="3031920"/>
            <a:ext cx="2592000" cy="498240"/>
          </a:xfrm>
          <a:custGeom>
            <a:avLst/>
            <a:gdLst/>
            <a:ahLst/>
            <a:rect l="l" t="t" r="r" b="b"/>
            <a:pathLst>
              <a:path w="21600" h="21600">
                <a:moveTo>
                  <a:pt x="0" y="0"/>
                </a:moveTo>
                <a:lnTo>
                  <a:pt x="21600" y="21600"/>
                </a:lnTo>
              </a:path>
            </a:pathLst>
          </a:custGeom>
          <a:noFill/>
          <a:ln>
            <a:solidFill>
              <a:srgbClr val="ff6a09"/>
            </a:solidFill>
            <a:round/>
            <a:tailEnd len="med" type="arrow" w="med"/>
          </a:ln>
        </p:spPr>
        <p:style>
          <a:lnRef idx="1">
            <a:schemeClr val="accent1"/>
          </a:lnRef>
          <a:fillRef idx="0">
            <a:schemeClr val="accent1"/>
          </a:fillRef>
          <a:effectRef idx="0">
            <a:schemeClr val="accent1"/>
          </a:effectRef>
          <a:fontRef idx="minor"/>
        </p:style>
      </p:sp>
      <p:sp>
        <p:nvSpPr>
          <p:cNvPr id="227" name="CustomShape 9"/>
          <p:cNvSpPr/>
          <p:nvPr/>
        </p:nvSpPr>
        <p:spPr>
          <a:xfrm>
            <a:off x="3243600" y="4725000"/>
            <a:ext cx="5742000" cy="913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entury Schoolbook"/>
              </a:rPr>
              <a:t>The output from the hidden layer is transmitted through a non-linear function (activation function), to obtain the network output:</a:t>
            </a:r>
            <a:endParaRPr b="0" lang="en-US" sz="1800" spc="-1" strike="noStrike">
              <a:solidFill>
                <a:srgbClr val="000000"/>
              </a:solidFill>
              <a:uFill>
                <a:solidFill>
                  <a:srgbClr val="ffffff"/>
                </a:solidFill>
              </a:uFill>
              <a:latin typeface="Arial"/>
            </a:endParaRPr>
          </a:p>
        </p:txBody>
      </p:sp>
      <p:sp>
        <p:nvSpPr>
          <p:cNvPr id="228" name="CustomShape 10"/>
          <p:cNvSpPr/>
          <p:nvPr/>
        </p:nvSpPr>
        <p:spPr>
          <a:xfrm>
            <a:off x="6418080" y="5648400"/>
            <a:ext cx="21744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Century Schoolbook"/>
              </a:rPr>
              <a:t>y_ = fn(h1 , h2, h3)</a:t>
            </a:r>
            <a:endParaRPr b="0" lang="en-US"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dur="indefinite" nodeType="mainSeq">
                <p:childTnLst>
                  <p:par>
                    <p:cTn id="21" fill="hold">
                      <p:stCondLst>
                        <p:cond delay="indefinite"/>
                      </p:stCondLst>
                      <p:childTnLst>
                        <p:par>
                          <p:cTn id="22" fill="hold">
                            <p:stCondLst>
                              <p:cond delay="0"/>
                            </p:stCondLst>
                            <p:childTnLst>
                              <p:par>
                                <p:cTn id="23" nodeType="clickEffect" fill="hold" presetClass="entr" presetID="42">
                                  <p:stCondLst>
                                    <p:cond delay="0"/>
                                  </p:stCondLst>
                                  <p:childTnLst>
                                    <p:set>
                                      <p:cBhvr>
                                        <p:cTn id="24" dur="1" fill="hold">
                                          <p:stCondLst>
                                            <p:cond delay="0"/>
                                          </p:stCondLst>
                                        </p:cTn>
                                        <p:tgtEl>
                                          <p:spTgt spid="221"/>
                                        </p:tgtEl>
                                        <p:attrNameLst>
                                          <p:attrName>style.visibility</p:attrName>
                                        </p:attrNameLst>
                                      </p:cBhvr>
                                      <p:to>
                                        <p:strVal val="visible"/>
                                      </p:to>
                                    </p:set>
                                    <p:animEffect filter="fade" transition="in">
                                      <p:cBhvr additive="repl">
                                        <p:cTn id="25" dur="1000"/>
                                        <p:tgtEl>
                                          <p:spTgt spid="221"/>
                                        </p:tgtEl>
                                      </p:cBhvr>
                                    </p:animEffect>
                                    <p:anim calcmode="lin" valueType="num">
                                      <p:cBhvr additive="repl">
                                        <p:cTn id="26" dur="1000" fill="hold"/>
                                        <p:tgtEl>
                                          <p:spTgt spid="221"/>
                                        </p:tgtEl>
                                        <p:attrNameLst>
                                          <p:attrName>ppt_x</p:attrName>
                                        </p:attrNameLst>
                                      </p:cBhvr>
                                      <p:tavLst>
                                        <p:tav tm="0">
                                          <p:val>
                                            <p:strVal val="#ppt_x"/>
                                          </p:val>
                                        </p:tav>
                                        <p:tav tm="100000">
                                          <p:val>
                                            <p:strVal val="#ppt_x"/>
                                          </p:val>
                                        </p:tav>
                                      </p:tavLst>
                                    </p:anim>
                                    <p:anim calcmode="lin" valueType="num">
                                      <p:cBhvr additive="repl">
                                        <p:cTn id="27" dur="1000" fill="hold"/>
                                        <p:tgtEl>
                                          <p:spTgt spid="221"/>
                                        </p:tgtEl>
                                        <p:attrNameLst>
                                          <p:attrName>ppt_y</p:attrName>
                                        </p:attrNameLst>
                                      </p:cBhvr>
                                      <p:tavLst>
                                        <p:tav tm="0">
                                          <p:val>
                                            <p:strVal val="#ppt_y+.1"/>
                                          </p:val>
                                        </p:tav>
                                        <p:tav tm="100000">
                                          <p:val>
                                            <p:strVal val="#ppt_y"/>
                                          </p:val>
                                        </p:tav>
                                      </p:tavLst>
                                    </p:anim>
                                  </p:childTnLst>
                                </p:cTn>
                              </p:par>
                              <p:par>
                                <p:cTn id="28" nodeType="withEffect" fill="hold" presetClass="entr" presetID="42">
                                  <p:stCondLst>
                                    <p:cond delay="0"/>
                                  </p:stCondLst>
                                  <p:childTnLst>
                                    <p:set>
                                      <p:cBhvr>
                                        <p:cTn id="29" dur="1" fill="hold">
                                          <p:stCondLst>
                                            <p:cond delay="0"/>
                                          </p:stCondLst>
                                        </p:cTn>
                                        <p:tgtEl>
                                          <p:spTgt spid="220"/>
                                        </p:tgtEl>
                                        <p:attrNameLst>
                                          <p:attrName>style.visibility</p:attrName>
                                        </p:attrNameLst>
                                      </p:cBhvr>
                                      <p:to>
                                        <p:strVal val="visible"/>
                                      </p:to>
                                    </p:set>
                                    <p:animEffect filter="fade" transition="in">
                                      <p:cBhvr additive="repl">
                                        <p:cTn id="30" dur="1000"/>
                                        <p:tgtEl>
                                          <p:spTgt spid="220"/>
                                        </p:tgtEl>
                                      </p:cBhvr>
                                    </p:animEffect>
                                    <p:anim calcmode="lin" valueType="num">
                                      <p:cBhvr additive="repl">
                                        <p:cTn id="31" dur="1000" fill="hold"/>
                                        <p:tgtEl>
                                          <p:spTgt spid="220"/>
                                        </p:tgtEl>
                                        <p:attrNameLst>
                                          <p:attrName>ppt_x</p:attrName>
                                        </p:attrNameLst>
                                      </p:cBhvr>
                                      <p:tavLst>
                                        <p:tav tm="0">
                                          <p:val>
                                            <p:strVal val="#ppt_x"/>
                                          </p:val>
                                        </p:tav>
                                        <p:tav tm="100000">
                                          <p:val>
                                            <p:strVal val="#ppt_x"/>
                                          </p:val>
                                        </p:tav>
                                      </p:tavLst>
                                    </p:anim>
                                    <p:anim calcmode="lin" valueType="num">
                                      <p:cBhvr additive="repl">
                                        <p:cTn id="32" dur="1000" fill="hold"/>
                                        <p:tgtEl>
                                          <p:spTgt spid="220"/>
                                        </p:tgtEl>
                                        <p:attrNameLst>
                                          <p:attrName>ppt_y</p:attrName>
                                        </p:attrNameLst>
                                      </p:cBhvr>
                                      <p:tavLst>
                                        <p:tav tm="0">
                                          <p:val>
                                            <p:strVal val="#ppt_y+.1"/>
                                          </p:val>
                                        </p:tav>
                                        <p:tav tm="100000">
                                          <p:val>
                                            <p:strVal val="#ppt_y"/>
                                          </p:val>
                                        </p:tav>
                                      </p:tavLst>
                                    </p:anim>
                                  </p:childTnLst>
                                </p:cTn>
                              </p:par>
                              <p:par>
                                <p:cTn id="33" nodeType="withEffect" fill="hold" presetClass="entr" presetID="42">
                                  <p:stCondLst>
                                    <p:cond delay="0"/>
                                  </p:stCondLst>
                                  <p:childTnLst>
                                    <p:set>
                                      <p:cBhvr>
                                        <p:cTn id="34" dur="1" fill="hold">
                                          <p:stCondLst>
                                            <p:cond delay="0"/>
                                          </p:stCondLst>
                                        </p:cTn>
                                        <p:tgtEl>
                                          <p:spTgt spid="222"/>
                                        </p:tgtEl>
                                        <p:attrNameLst>
                                          <p:attrName>style.visibility</p:attrName>
                                        </p:attrNameLst>
                                      </p:cBhvr>
                                      <p:to>
                                        <p:strVal val="visible"/>
                                      </p:to>
                                    </p:set>
                                    <p:animEffect filter="fade" transition="in">
                                      <p:cBhvr additive="repl">
                                        <p:cTn id="35" dur="1000"/>
                                        <p:tgtEl>
                                          <p:spTgt spid="222"/>
                                        </p:tgtEl>
                                      </p:cBhvr>
                                    </p:animEffect>
                                    <p:anim calcmode="lin" valueType="num">
                                      <p:cBhvr additive="repl">
                                        <p:cTn id="36" dur="1000" fill="hold"/>
                                        <p:tgtEl>
                                          <p:spTgt spid="222"/>
                                        </p:tgtEl>
                                        <p:attrNameLst>
                                          <p:attrName>ppt_x</p:attrName>
                                        </p:attrNameLst>
                                      </p:cBhvr>
                                      <p:tavLst>
                                        <p:tav tm="0">
                                          <p:val>
                                            <p:strVal val="#ppt_x"/>
                                          </p:val>
                                        </p:tav>
                                        <p:tav tm="100000">
                                          <p:val>
                                            <p:strVal val="#ppt_x"/>
                                          </p:val>
                                        </p:tav>
                                      </p:tavLst>
                                    </p:anim>
                                    <p:anim calcmode="lin" valueType="num">
                                      <p:cBhvr additive="repl">
                                        <p:cTn id="37" dur="1000" fill="hold"/>
                                        <p:tgtEl>
                                          <p:spTgt spid="222"/>
                                        </p:tgtEl>
                                        <p:attrNameLst>
                                          <p:attrName>ppt_y</p:attrName>
                                        </p:attrNameLst>
                                      </p:cBhvr>
                                      <p:tavLst>
                                        <p:tav tm="0">
                                          <p:val>
                                            <p:strVal val="#ppt_y+.1"/>
                                          </p:val>
                                        </p:tav>
                                        <p:tav tm="100000">
                                          <p:val>
                                            <p:strVal val="#ppt_y"/>
                                          </p:val>
                                        </p:tav>
                                      </p:tavLst>
                                    </p:anim>
                                  </p:childTnLst>
                                </p:cTn>
                              </p:par>
                              <p:par>
                                <p:cTn id="38" nodeType="withEffect" fill="hold" presetClass="entr" presetID="42">
                                  <p:stCondLst>
                                    <p:cond delay="0"/>
                                  </p:stCondLst>
                                  <p:childTnLst>
                                    <p:set>
                                      <p:cBhvr>
                                        <p:cTn id="39" dur="1" fill="hold">
                                          <p:stCondLst>
                                            <p:cond delay="0"/>
                                          </p:stCondLst>
                                        </p:cTn>
                                        <p:tgtEl>
                                          <p:spTgt spid="223"/>
                                        </p:tgtEl>
                                        <p:attrNameLst>
                                          <p:attrName>style.visibility</p:attrName>
                                        </p:attrNameLst>
                                      </p:cBhvr>
                                      <p:to>
                                        <p:strVal val="visible"/>
                                      </p:to>
                                    </p:set>
                                    <p:animEffect filter="fade" transition="in">
                                      <p:cBhvr additive="repl">
                                        <p:cTn id="40" dur="1000"/>
                                        <p:tgtEl>
                                          <p:spTgt spid="223"/>
                                        </p:tgtEl>
                                      </p:cBhvr>
                                    </p:animEffect>
                                    <p:anim calcmode="lin" valueType="num">
                                      <p:cBhvr additive="repl">
                                        <p:cTn id="41" dur="1000" fill="hold"/>
                                        <p:tgtEl>
                                          <p:spTgt spid="223"/>
                                        </p:tgtEl>
                                        <p:attrNameLst>
                                          <p:attrName>ppt_x</p:attrName>
                                        </p:attrNameLst>
                                      </p:cBhvr>
                                      <p:tavLst>
                                        <p:tav tm="0">
                                          <p:val>
                                            <p:strVal val="#ppt_x"/>
                                          </p:val>
                                        </p:tav>
                                        <p:tav tm="100000">
                                          <p:val>
                                            <p:strVal val="#ppt_x"/>
                                          </p:val>
                                        </p:tav>
                                      </p:tavLst>
                                    </p:anim>
                                    <p:anim calcmode="lin" valueType="num">
                                      <p:cBhvr additive="repl">
                                        <p:cTn id="42" dur="1000" fill="hold"/>
                                        <p:tgtEl>
                                          <p:spTgt spid="223"/>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nodeType="clickEffect" fill="hold" presetClass="entr" presetID="16" presetSubtype="21">
                                  <p:stCondLst>
                                    <p:cond delay="0"/>
                                  </p:stCondLst>
                                  <p:childTnLst>
                                    <p:set>
                                      <p:cBhvr>
                                        <p:cTn id="46" dur="1" fill="hold">
                                          <p:stCondLst>
                                            <p:cond delay="0"/>
                                          </p:stCondLst>
                                        </p:cTn>
                                        <p:tgtEl>
                                          <p:spTgt spid="224"/>
                                        </p:tgtEl>
                                        <p:attrNameLst>
                                          <p:attrName>style.visibility</p:attrName>
                                        </p:attrNameLst>
                                      </p:cBhvr>
                                      <p:to>
                                        <p:strVal val="visible"/>
                                      </p:to>
                                    </p:set>
                                    <p:animEffect filter="barn(inVertical)" transition="out">
                                      <p:cBhvr additive="repl">
                                        <p:cTn id="47" dur="500"/>
                                        <p:tgtEl>
                                          <p:spTgt spid="224"/>
                                        </p:tgtEl>
                                      </p:cBhvr>
                                    </p:animEffect>
                                  </p:childTnLst>
                                </p:cTn>
                              </p:par>
                              <p:par>
                                <p:cTn id="48" nodeType="withEffect" fill="hold" presetClass="entr" presetID="16" presetSubtype="21">
                                  <p:stCondLst>
                                    <p:cond delay="0"/>
                                  </p:stCondLst>
                                  <p:childTnLst>
                                    <p:set>
                                      <p:cBhvr>
                                        <p:cTn id="49" dur="1" fill="hold">
                                          <p:stCondLst>
                                            <p:cond delay="0"/>
                                          </p:stCondLst>
                                        </p:cTn>
                                        <p:tgtEl>
                                          <p:spTgt spid="225"/>
                                        </p:tgtEl>
                                        <p:attrNameLst>
                                          <p:attrName>style.visibility</p:attrName>
                                        </p:attrNameLst>
                                      </p:cBhvr>
                                      <p:to>
                                        <p:strVal val="visible"/>
                                      </p:to>
                                    </p:set>
                                    <p:animEffect filter="barn(inVertical)" transition="out">
                                      <p:cBhvr additive="repl">
                                        <p:cTn id="50" dur="500"/>
                                        <p:tgtEl>
                                          <p:spTgt spid="225"/>
                                        </p:tgtEl>
                                      </p:cBhvr>
                                    </p:animEffect>
                                  </p:childTnLst>
                                </p:cTn>
                              </p:par>
                            </p:childTnLst>
                          </p:cTn>
                        </p:par>
                      </p:childTnLst>
                    </p:cTn>
                  </p:par>
                  <p:par>
                    <p:cTn id="51" fill="hold">
                      <p:stCondLst>
                        <p:cond delay="indefinite"/>
                      </p:stCondLst>
                      <p:childTnLst>
                        <p:par>
                          <p:cTn id="52" fill="hold">
                            <p:stCondLst>
                              <p:cond delay="0"/>
                            </p:stCondLst>
                            <p:childTnLst>
                              <p:par>
                                <p:cTn id="53" nodeType="clickEffect" fill="hold" presetClass="entr" presetID="16" presetSubtype="21">
                                  <p:stCondLst>
                                    <p:cond delay="0"/>
                                  </p:stCondLst>
                                  <p:childTnLst>
                                    <p:set>
                                      <p:cBhvr>
                                        <p:cTn id="54" dur="1" fill="hold">
                                          <p:stCondLst>
                                            <p:cond delay="0"/>
                                          </p:stCondLst>
                                        </p:cTn>
                                        <p:tgtEl>
                                          <p:spTgt spid="226"/>
                                        </p:tgtEl>
                                        <p:attrNameLst>
                                          <p:attrName>style.visibility</p:attrName>
                                        </p:attrNameLst>
                                      </p:cBhvr>
                                      <p:to>
                                        <p:strVal val="visible"/>
                                      </p:to>
                                    </p:set>
                                    <p:animEffect filter="barn(inVertical)" transition="out">
                                      <p:cBhvr additive="repl">
                                        <p:cTn id="55" dur="500"/>
                                        <p:tgtEl>
                                          <p:spTgt spid="226"/>
                                        </p:tgtEl>
                                      </p:cBhvr>
                                    </p:animEffect>
                                  </p:childTnLst>
                                </p:cTn>
                              </p:par>
                            </p:childTnLst>
                          </p:cTn>
                        </p:par>
                      </p:childTnLst>
                    </p:cTn>
                  </p:par>
                  <p:par>
                    <p:cTn id="56" fill="hold">
                      <p:stCondLst>
                        <p:cond delay="indefinite"/>
                      </p:stCondLst>
                      <p:childTnLst>
                        <p:par>
                          <p:cTn id="57" fill="hold">
                            <p:stCondLst>
                              <p:cond delay="0"/>
                            </p:stCondLst>
                            <p:childTnLst>
                              <p:par>
                                <p:cTn id="58" nodeType="clickEffect" fill="hold" presetClass="entr" presetID="22" presetSubtype="4">
                                  <p:stCondLst>
                                    <p:cond delay="0"/>
                                  </p:stCondLst>
                                  <p:childTnLst>
                                    <p:set>
                                      <p:cBhvr>
                                        <p:cTn id="59" dur="1" fill="hold">
                                          <p:stCondLst>
                                            <p:cond delay="0"/>
                                          </p:stCondLst>
                                        </p:cTn>
                                        <p:tgtEl>
                                          <p:spTgt spid="227"/>
                                        </p:tgtEl>
                                        <p:attrNameLst>
                                          <p:attrName>style.visibility</p:attrName>
                                        </p:attrNameLst>
                                      </p:cBhvr>
                                      <p:to>
                                        <p:strVal val="visible"/>
                                      </p:to>
                                    </p:set>
                                    <p:animEffect filter="wipe(down)" transition="out">
                                      <p:cBhvr additive="repl">
                                        <p:cTn id="60" dur="500"/>
                                        <p:tgtEl>
                                          <p:spTgt spid="227"/>
                                        </p:tgtEl>
                                      </p:cBhvr>
                                    </p:animEffect>
                                  </p:childTnLst>
                                </p:cTn>
                              </p:par>
                              <p:par>
                                <p:cTn id="61" nodeType="withEffect" fill="hold" presetClass="entr" presetID="22" presetSubtype="4">
                                  <p:stCondLst>
                                    <p:cond delay="0"/>
                                  </p:stCondLst>
                                  <p:childTnLst>
                                    <p:set>
                                      <p:cBhvr>
                                        <p:cTn id="62" dur="1" fill="hold">
                                          <p:stCondLst>
                                            <p:cond delay="0"/>
                                          </p:stCondLst>
                                        </p:cTn>
                                        <p:tgtEl>
                                          <p:spTgt spid="228"/>
                                        </p:tgtEl>
                                        <p:attrNameLst>
                                          <p:attrName>style.visibility</p:attrName>
                                        </p:attrNameLst>
                                      </p:cBhvr>
                                      <p:to>
                                        <p:strVal val="visible"/>
                                      </p:to>
                                    </p:set>
                                    <p:animEffect filter="wipe(down)" transition="out">
                                      <p:cBhvr additive="repl">
                                        <p:cTn id="63" dur="500"/>
                                        <p:tgtEl>
                                          <p:spTgt spid="228"/>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29" name="Picture 2" descr=""/>
          <p:cNvPicPr/>
          <p:nvPr/>
        </p:nvPicPr>
        <p:blipFill>
          <a:blip r:embed="rId1"/>
          <a:stretch/>
        </p:blipFill>
        <p:spPr>
          <a:xfrm>
            <a:off x="611640" y="667440"/>
            <a:ext cx="7956000" cy="4724280"/>
          </a:xfrm>
          <a:prstGeom prst="rect">
            <a:avLst/>
          </a:prstGeom>
          <a:ln>
            <a:noFill/>
          </a:ln>
        </p:spPr>
      </p:pic>
    </p:spTree>
  </p:cSld>
  <p:timing>
    <p:tnLst>
      <p:par>
        <p:cTn id="64" dur="indefinite" restart="never" nodeType="tmRoot">
          <p:childTnLst>
            <p:seq>
              <p:cTn id="65"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Oriel</Template>
  <TotalTime>15475</TotalTime>
  <Application>LibreOffice/5.1.6.2$Linux_X86_64 LibreOffice_project/10m0$Build-2</Application>
  <Words>587</Words>
  <Paragraphs>57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2019-08-08T07:08:36Z</dcterms:created>
  <dc:creator>Alibek</dc:creator>
  <dc:description/>
  <dc:language>en-US</dc:language>
  <cp:lastModifiedBy/>
  <dcterms:modified xsi:type="dcterms:W3CDTF">2019-12-03T22:37:01Z</dcterms:modified>
  <cp:revision>592</cp:revision>
  <dc:subject/>
  <dc:title>Презентация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1</vt:i4>
  </property>
  <property fmtid="{D5CDD505-2E9C-101B-9397-08002B2CF9AE}" pid="7" name="Notes">
    <vt:i4>1</vt:i4>
  </property>
  <property fmtid="{D5CDD505-2E9C-101B-9397-08002B2CF9AE}" pid="8" name="PresentationFormat">
    <vt:lpwstr>Экран (4:3)</vt:lpwstr>
  </property>
  <property fmtid="{D5CDD505-2E9C-101B-9397-08002B2CF9AE}" pid="9" name="ScaleCrop">
    <vt:bool>0</vt:bool>
  </property>
  <property fmtid="{D5CDD505-2E9C-101B-9397-08002B2CF9AE}" pid="10" name="ShareDoc">
    <vt:bool>0</vt:bool>
  </property>
  <property fmtid="{D5CDD505-2E9C-101B-9397-08002B2CF9AE}" pid="11" name="Slides">
    <vt:i4>25</vt:i4>
  </property>
</Properties>
</file>