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11.png" ContentType="image/png"/>
  <Override PartName="/ppt/media/image110.png" ContentType="image/png"/>
  <Override PartName="/ppt/media/image108.png" ContentType="image/png"/>
  <Override PartName="/ppt/media/image107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99.png" ContentType="image/png"/>
  <Override PartName="/ppt/media/image103.png" ContentType="image/png"/>
  <Override PartName="/ppt/media/image98.png" ContentType="image/png"/>
  <Override PartName="/ppt/media/image102.png" ContentType="image/png"/>
  <Override PartName="/ppt/media/image9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109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8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59.png" ContentType="image/png"/>
  <Override PartName="/ppt/media/image10.png" ContentType="image/png"/>
  <Override PartName="/ppt/media/image69.png" ContentType="image/png"/>
  <Override PartName="/ppt/media/image23.png" ContentType="image/png"/>
  <Override PartName="/ppt/media/image58.png" ContentType="image/png"/>
  <Override PartName="/ppt/media/image37.png" ContentType="image/png"/>
  <Override PartName="/ppt/media/image2.png" ContentType="image/png"/>
  <Override PartName="/ppt/media/image52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51.png" ContentType="image/png"/>
  <Override PartName="/ppt/media/image56.png" ContentType="image/png"/>
  <Override PartName="/ppt/media/image21.png" ContentType="image/png"/>
  <Override PartName="/ppt/media/image38.png" ContentType="image/png"/>
  <Override PartName="/ppt/media/image3.png" ContentType="image/png"/>
  <Override PartName="/ppt/media/image53.png" ContentType="image/png"/>
  <Override PartName="/ppt/media/image39.png" ContentType="image/png"/>
  <Override PartName="/ppt/media/image4.png" ContentType="image/png"/>
  <Override PartName="/ppt/media/image5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68.png" ContentType="image/png"/>
  <Override PartName="/ppt/media/image15.png" ContentType="image/png"/>
  <Override PartName="/ppt/media/image16.png" ContentType="image/png"/>
  <Override PartName="/ppt/media/image6.png" ContentType="image/png"/>
  <Override PartName="/ppt/media/image91.png" ContentType="image/png"/>
  <Override PartName="/ppt/media/image17.png" ContentType="image/png"/>
  <Override PartName="/ppt/media/image92.png" ContentType="image/png"/>
  <Override PartName="/ppt/media/image18.png" ContentType="image/png"/>
  <Override PartName="/ppt/media/image8.png" ContentType="image/png"/>
  <Override PartName="/ppt/media/image93.png" ContentType="image/png"/>
  <Override PartName="/ppt/media/image19.png" ContentType="image/png"/>
  <Override PartName="/ppt/media/image9.png" ContentType="image/png"/>
  <Override PartName="/ppt/media/image94.png" ContentType="image/png"/>
  <Override PartName="/ppt/media/image90.png" ContentType="image/png"/>
  <Override PartName="/ppt/media/image5.png" ContentType="image/png"/>
  <Override PartName="/ppt/media/image55.png" ContentType="image/png"/>
  <Override PartName="/ppt/media/image20.png" ContentType="image/png"/>
  <Override PartName="/ppt/media/image79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7.png" ContentType="image/png"/>
  <Override PartName="/ppt/media/image60.png" ContentType="image/png"/>
  <Override PartName="/ppt/media/image7.jpeg" ContentType="image/jpe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100.png" ContentType="image/png"/>
  <Override PartName="/ppt/media/image95.png" ContentType="image/png"/>
  <Override PartName="/ppt/media/image101.png" ContentType="image/png"/>
  <Override PartName="/ppt/media/image9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C3328B-5F69-49D5-99A9-CA54CF4D05D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338B3E-1A66-4CCC-A25D-130098438A0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76549EE-0D01-46CF-AF21-8C2A8F17749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05C653B-7113-4F31-B120-405515B086A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PlaceHolder 7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50FE5DD-CBEE-41F4-9353-16B50C21382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286000" y="367920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Logistic Regression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5220000" y="260640"/>
            <a:ext cx="3571560" cy="35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713880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Decision</a:t>
            </a: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boundary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251640" y="836640"/>
            <a:ext cx="2808000" cy="1976760"/>
          </a:xfrm>
          <a:prstGeom prst="rect">
            <a:avLst/>
          </a:prstGeom>
          <a:ln>
            <a:noFill/>
          </a:ln>
        </p:spPr>
      </p:pic>
      <p:pic>
        <p:nvPicPr>
          <p:cNvPr id="237" name="Picture 3" descr=""/>
          <p:cNvPicPr/>
          <p:nvPr/>
        </p:nvPicPr>
        <p:blipFill>
          <a:blip r:embed="rId2"/>
          <a:stretch/>
        </p:blipFill>
        <p:spPr>
          <a:xfrm>
            <a:off x="5436000" y="826920"/>
            <a:ext cx="3240000" cy="199656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3508920" y="1556640"/>
            <a:ext cx="38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2843640" y="1556640"/>
            <a:ext cx="1714680" cy="369000"/>
          </a:xfrm>
          <a:prstGeom prst="rect">
            <a:avLst/>
          </a:prstGeom>
          <a:blipFill>
            <a:blip r:embed="rId3"/>
            <a:stretch>
              <a:fillRect l="-3185" t="-8169" r="-344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4"/>
          <a:stretch/>
        </p:blipFill>
        <p:spPr>
          <a:xfrm>
            <a:off x="467640" y="2856960"/>
            <a:ext cx="6048360" cy="2122200"/>
          </a:xfrm>
          <a:prstGeom prst="rect">
            <a:avLst/>
          </a:prstGeom>
          <a:ln>
            <a:noFill/>
          </a:ln>
        </p:spPr>
      </p:pic>
      <p:sp>
        <p:nvSpPr>
          <p:cNvPr id="241" name="CustomShape 4"/>
          <p:cNvSpPr/>
          <p:nvPr/>
        </p:nvSpPr>
        <p:spPr>
          <a:xfrm>
            <a:off x="7061400" y="838080"/>
            <a:ext cx="1330920" cy="1131840"/>
          </a:xfrm>
          <a:custGeom>
            <a:avLst/>
            <a:gdLst/>
            <a:ahLst/>
            <a:rect l="l" t="t" r="r" b="b"/>
            <a:pathLst>
              <a:path w="1331436" h="1132114">
                <a:moveTo>
                  <a:pt x="689179" y="0"/>
                </a:moveTo>
                <a:cubicBezTo>
                  <a:pt x="623865" y="3629"/>
                  <a:pt x="558382" y="4964"/>
                  <a:pt x="493236" y="10886"/>
                </a:cubicBezTo>
                <a:cubicBezTo>
                  <a:pt x="478336" y="12240"/>
                  <a:pt x="463075" y="15080"/>
                  <a:pt x="449693" y="21771"/>
                </a:cubicBezTo>
                <a:cubicBezTo>
                  <a:pt x="440513" y="26361"/>
                  <a:pt x="435935" y="37132"/>
                  <a:pt x="427921" y="43543"/>
                </a:cubicBezTo>
                <a:cubicBezTo>
                  <a:pt x="417705" y="51716"/>
                  <a:pt x="407289" y="60160"/>
                  <a:pt x="395264" y="65314"/>
                </a:cubicBezTo>
                <a:cubicBezTo>
                  <a:pt x="328255" y="94032"/>
                  <a:pt x="373480" y="54437"/>
                  <a:pt x="308179" y="97971"/>
                </a:cubicBezTo>
                <a:cubicBezTo>
                  <a:pt x="248408" y="137819"/>
                  <a:pt x="329556" y="105360"/>
                  <a:pt x="253750" y="130629"/>
                </a:cubicBezTo>
                <a:cubicBezTo>
                  <a:pt x="235607" y="148772"/>
                  <a:pt x="207434" y="160716"/>
                  <a:pt x="199321" y="185057"/>
                </a:cubicBezTo>
                <a:cubicBezTo>
                  <a:pt x="184299" y="230126"/>
                  <a:pt x="194801" y="208167"/>
                  <a:pt x="166664" y="250371"/>
                </a:cubicBezTo>
                <a:cubicBezTo>
                  <a:pt x="140756" y="328098"/>
                  <a:pt x="157623" y="296591"/>
                  <a:pt x="123121" y="348343"/>
                </a:cubicBezTo>
                <a:cubicBezTo>
                  <a:pt x="119493" y="362857"/>
                  <a:pt x="115481" y="377281"/>
                  <a:pt x="112236" y="391886"/>
                </a:cubicBezTo>
                <a:cubicBezTo>
                  <a:pt x="108222" y="409947"/>
                  <a:pt x="106218" y="428464"/>
                  <a:pt x="101350" y="446314"/>
                </a:cubicBezTo>
                <a:cubicBezTo>
                  <a:pt x="95312" y="468455"/>
                  <a:pt x="86836" y="489857"/>
                  <a:pt x="79579" y="511629"/>
                </a:cubicBezTo>
                <a:lnTo>
                  <a:pt x="57807" y="576943"/>
                </a:lnTo>
                <a:cubicBezTo>
                  <a:pt x="54178" y="587829"/>
                  <a:pt x="49704" y="598468"/>
                  <a:pt x="46921" y="609600"/>
                </a:cubicBezTo>
                <a:cubicBezTo>
                  <a:pt x="31549" y="671093"/>
                  <a:pt x="38970" y="638473"/>
                  <a:pt x="25150" y="707571"/>
                </a:cubicBezTo>
                <a:cubicBezTo>
                  <a:pt x="21521" y="747485"/>
                  <a:pt x="18690" y="787480"/>
                  <a:pt x="14264" y="827314"/>
                </a:cubicBezTo>
                <a:cubicBezTo>
                  <a:pt x="5510" y="906098"/>
                  <a:pt x="-12904" y="947206"/>
                  <a:pt x="14264" y="1034143"/>
                </a:cubicBezTo>
                <a:cubicBezTo>
                  <a:pt x="20386" y="1053735"/>
                  <a:pt x="38334" y="1071195"/>
                  <a:pt x="57807" y="1077686"/>
                </a:cubicBezTo>
                <a:lnTo>
                  <a:pt x="155779" y="1110343"/>
                </a:lnTo>
                <a:cubicBezTo>
                  <a:pt x="166665" y="1113972"/>
                  <a:pt x="177118" y="1119343"/>
                  <a:pt x="188436" y="1121229"/>
                </a:cubicBezTo>
                <a:lnTo>
                  <a:pt x="253750" y="1132114"/>
                </a:lnTo>
                <a:lnTo>
                  <a:pt x="743607" y="1121229"/>
                </a:lnTo>
                <a:cubicBezTo>
                  <a:pt x="755072" y="1120751"/>
                  <a:pt x="766001" y="1115475"/>
                  <a:pt x="776264" y="1110343"/>
                </a:cubicBezTo>
                <a:cubicBezTo>
                  <a:pt x="787966" y="1104492"/>
                  <a:pt x="796966" y="1093885"/>
                  <a:pt x="808921" y="1088571"/>
                </a:cubicBezTo>
                <a:cubicBezTo>
                  <a:pt x="829892" y="1079250"/>
                  <a:pt x="855141" y="1079530"/>
                  <a:pt x="874236" y="1066800"/>
                </a:cubicBezTo>
                <a:cubicBezTo>
                  <a:pt x="896523" y="1051942"/>
                  <a:pt x="958918" y="1012089"/>
                  <a:pt x="983093" y="990600"/>
                </a:cubicBezTo>
                <a:cubicBezTo>
                  <a:pt x="1002270" y="973554"/>
                  <a:pt x="1019378" y="954314"/>
                  <a:pt x="1037521" y="936171"/>
                </a:cubicBezTo>
                <a:lnTo>
                  <a:pt x="1059293" y="914400"/>
                </a:lnTo>
                <a:cubicBezTo>
                  <a:pt x="1062922" y="903514"/>
                  <a:pt x="1063294" y="890923"/>
                  <a:pt x="1070179" y="881743"/>
                </a:cubicBezTo>
                <a:cubicBezTo>
                  <a:pt x="1085574" y="861217"/>
                  <a:pt x="1106464" y="845457"/>
                  <a:pt x="1124607" y="827314"/>
                </a:cubicBezTo>
                <a:cubicBezTo>
                  <a:pt x="1131864" y="820057"/>
                  <a:pt x="1140686" y="814083"/>
                  <a:pt x="1146379" y="805543"/>
                </a:cubicBezTo>
                <a:cubicBezTo>
                  <a:pt x="1153636" y="794657"/>
                  <a:pt x="1162299" y="784588"/>
                  <a:pt x="1168150" y="772886"/>
                </a:cubicBezTo>
                <a:cubicBezTo>
                  <a:pt x="1173282" y="762623"/>
                  <a:pt x="1172671" y="749776"/>
                  <a:pt x="1179036" y="740229"/>
                </a:cubicBezTo>
                <a:cubicBezTo>
                  <a:pt x="1187576" y="727420"/>
                  <a:pt x="1200807" y="718457"/>
                  <a:pt x="1211693" y="707571"/>
                </a:cubicBezTo>
                <a:cubicBezTo>
                  <a:pt x="1232512" y="645115"/>
                  <a:pt x="1207670" y="703413"/>
                  <a:pt x="1255236" y="642257"/>
                </a:cubicBezTo>
                <a:cubicBezTo>
                  <a:pt x="1271300" y="621603"/>
                  <a:pt x="1298779" y="576943"/>
                  <a:pt x="1298779" y="576943"/>
                </a:cubicBezTo>
                <a:cubicBezTo>
                  <a:pt x="1325281" y="497436"/>
                  <a:pt x="1314984" y="533893"/>
                  <a:pt x="1331436" y="468086"/>
                </a:cubicBezTo>
                <a:cubicBezTo>
                  <a:pt x="1327807" y="395514"/>
                  <a:pt x="1333548" y="321861"/>
                  <a:pt x="1320550" y="250371"/>
                </a:cubicBezTo>
                <a:cubicBezTo>
                  <a:pt x="1318210" y="237499"/>
                  <a:pt x="1296269" y="238650"/>
                  <a:pt x="1287893" y="228600"/>
                </a:cubicBezTo>
                <a:cubicBezTo>
                  <a:pt x="1173976" y="91902"/>
                  <a:pt x="1349194" y="259727"/>
                  <a:pt x="1233464" y="163286"/>
                </a:cubicBezTo>
                <a:cubicBezTo>
                  <a:pt x="1221637" y="153431"/>
                  <a:pt x="1214264" y="138105"/>
                  <a:pt x="1200807" y="130629"/>
                </a:cubicBezTo>
                <a:cubicBezTo>
                  <a:pt x="1180746" y="119484"/>
                  <a:pt x="1154588" y="121587"/>
                  <a:pt x="1135493" y="108857"/>
                </a:cubicBezTo>
                <a:cubicBezTo>
                  <a:pt x="1124607" y="101600"/>
                  <a:pt x="1114791" y="92399"/>
                  <a:pt x="1102836" y="87086"/>
                </a:cubicBezTo>
                <a:cubicBezTo>
                  <a:pt x="1081865" y="77765"/>
                  <a:pt x="1059293" y="72571"/>
                  <a:pt x="1037521" y="65314"/>
                </a:cubicBezTo>
                <a:cubicBezTo>
                  <a:pt x="986776" y="48399"/>
                  <a:pt x="1010698" y="54489"/>
                  <a:pt x="939550" y="43543"/>
                </a:cubicBezTo>
                <a:cubicBezTo>
                  <a:pt x="914190" y="39641"/>
                  <a:pt x="888985" y="33748"/>
                  <a:pt x="863350" y="32657"/>
                </a:cubicBezTo>
                <a:cubicBezTo>
                  <a:pt x="718293" y="26484"/>
                  <a:pt x="573079" y="24733"/>
                  <a:pt x="427921" y="21771"/>
                </a:cubicBezTo>
                <a:cubicBezTo>
                  <a:pt x="395271" y="21105"/>
                  <a:pt x="362607" y="21771"/>
                  <a:pt x="329950" y="21771"/>
                </a:cubicBez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5"/>
          <p:cNvSpPr/>
          <p:nvPr/>
        </p:nvSpPr>
        <p:spPr>
          <a:xfrm>
            <a:off x="430200" y="3474720"/>
            <a:ext cx="6610680" cy="369000"/>
          </a:xfrm>
          <a:prstGeom prst="rect">
            <a:avLst/>
          </a:prstGeom>
          <a:blipFill>
            <a:blip r:embed="rId5"/>
            <a:stretch>
              <a:fillRect l="-826" t="-8315" r="0" b="-26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16200000">
            <a:off x="7452720" y="1920960"/>
            <a:ext cx="355320" cy="12204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7"/>
          <p:cNvSpPr/>
          <p:nvPr/>
        </p:nvSpPr>
        <p:spPr>
          <a:xfrm>
            <a:off x="4464720" y="3928680"/>
            <a:ext cx="1021680" cy="369000"/>
          </a:xfrm>
          <a:prstGeom prst="rect">
            <a:avLst/>
          </a:prstGeom>
          <a:blipFill>
            <a:blip r:embed="rId6"/>
            <a:stretch>
              <a:fillRect l="0" t="-4668" r="-2902" b="-2180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467640" y="5004000"/>
            <a:ext cx="6610680" cy="369000"/>
          </a:xfrm>
          <a:prstGeom prst="rect">
            <a:avLst/>
          </a:prstGeom>
          <a:blipFill>
            <a:blip r:embed="rId7"/>
            <a:stretch>
              <a:fillRect l="-826" t="-8315" r="0" b="-26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3383280" y="5574600"/>
            <a:ext cx="970560" cy="369000"/>
          </a:xfrm>
          <a:prstGeom prst="rect">
            <a:avLst/>
          </a:prstGeom>
          <a:blipFill>
            <a:blip r:embed="rId8"/>
            <a:stretch>
              <a:fillRect l="0" t="-4595" r="-3057" b="-1998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>
            <a:off x="5760720" y="1700640"/>
            <a:ext cx="1258920" cy="678960"/>
          </a:xfrm>
          <a:custGeom>
            <a:avLst/>
            <a:gdLst/>
            <a:ahLst/>
            <a:rect l="l" t="t" r="r" b="b"/>
            <a:pathLst>
              <a:path w="1331436" h="1132114">
                <a:moveTo>
                  <a:pt x="689179" y="0"/>
                </a:moveTo>
                <a:cubicBezTo>
                  <a:pt x="623865" y="3629"/>
                  <a:pt x="558382" y="4964"/>
                  <a:pt x="493236" y="10886"/>
                </a:cubicBezTo>
                <a:cubicBezTo>
                  <a:pt x="478336" y="12240"/>
                  <a:pt x="463075" y="15080"/>
                  <a:pt x="449693" y="21771"/>
                </a:cubicBezTo>
                <a:cubicBezTo>
                  <a:pt x="440513" y="26361"/>
                  <a:pt x="435935" y="37132"/>
                  <a:pt x="427921" y="43543"/>
                </a:cubicBezTo>
                <a:cubicBezTo>
                  <a:pt x="417705" y="51716"/>
                  <a:pt x="407289" y="60160"/>
                  <a:pt x="395264" y="65314"/>
                </a:cubicBezTo>
                <a:cubicBezTo>
                  <a:pt x="328255" y="94032"/>
                  <a:pt x="373480" y="54437"/>
                  <a:pt x="308179" y="97971"/>
                </a:cubicBezTo>
                <a:cubicBezTo>
                  <a:pt x="248408" y="137819"/>
                  <a:pt x="329556" y="105360"/>
                  <a:pt x="253750" y="130629"/>
                </a:cubicBezTo>
                <a:cubicBezTo>
                  <a:pt x="235607" y="148772"/>
                  <a:pt x="207434" y="160716"/>
                  <a:pt x="199321" y="185057"/>
                </a:cubicBezTo>
                <a:cubicBezTo>
                  <a:pt x="184299" y="230126"/>
                  <a:pt x="194801" y="208167"/>
                  <a:pt x="166664" y="250371"/>
                </a:cubicBezTo>
                <a:cubicBezTo>
                  <a:pt x="140756" y="328098"/>
                  <a:pt x="157623" y="296591"/>
                  <a:pt x="123121" y="348343"/>
                </a:cubicBezTo>
                <a:cubicBezTo>
                  <a:pt x="119493" y="362857"/>
                  <a:pt x="115481" y="377281"/>
                  <a:pt x="112236" y="391886"/>
                </a:cubicBezTo>
                <a:cubicBezTo>
                  <a:pt x="108222" y="409947"/>
                  <a:pt x="106218" y="428464"/>
                  <a:pt x="101350" y="446314"/>
                </a:cubicBezTo>
                <a:cubicBezTo>
                  <a:pt x="95312" y="468455"/>
                  <a:pt x="86836" y="489857"/>
                  <a:pt x="79579" y="511629"/>
                </a:cubicBezTo>
                <a:lnTo>
                  <a:pt x="57807" y="576943"/>
                </a:lnTo>
                <a:cubicBezTo>
                  <a:pt x="54178" y="587829"/>
                  <a:pt x="49704" y="598468"/>
                  <a:pt x="46921" y="609600"/>
                </a:cubicBezTo>
                <a:cubicBezTo>
                  <a:pt x="31549" y="671093"/>
                  <a:pt x="38970" y="638473"/>
                  <a:pt x="25150" y="707571"/>
                </a:cubicBezTo>
                <a:cubicBezTo>
                  <a:pt x="21521" y="747485"/>
                  <a:pt x="18690" y="787480"/>
                  <a:pt x="14264" y="827314"/>
                </a:cubicBezTo>
                <a:cubicBezTo>
                  <a:pt x="5510" y="906098"/>
                  <a:pt x="-12904" y="947206"/>
                  <a:pt x="14264" y="1034143"/>
                </a:cubicBezTo>
                <a:cubicBezTo>
                  <a:pt x="20386" y="1053735"/>
                  <a:pt x="38334" y="1071195"/>
                  <a:pt x="57807" y="1077686"/>
                </a:cubicBezTo>
                <a:lnTo>
                  <a:pt x="155779" y="1110343"/>
                </a:lnTo>
                <a:cubicBezTo>
                  <a:pt x="166665" y="1113972"/>
                  <a:pt x="177118" y="1119343"/>
                  <a:pt x="188436" y="1121229"/>
                </a:cubicBezTo>
                <a:lnTo>
                  <a:pt x="253750" y="1132114"/>
                </a:lnTo>
                <a:lnTo>
                  <a:pt x="743607" y="1121229"/>
                </a:lnTo>
                <a:cubicBezTo>
                  <a:pt x="755072" y="1120751"/>
                  <a:pt x="766001" y="1115475"/>
                  <a:pt x="776264" y="1110343"/>
                </a:cubicBezTo>
                <a:cubicBezTo>
                  <a:pt x="787966" y="1104492"/>
                  <a:pt x="796966" y="1093885"/>
                  <a:pt x="808921" y="1088571"/>
                </a:cubicBezTo>
                <a:cubicBezTo>
                  <a:pt x="829892" y="1079250"/>
                  <a:pt x="855141" y="1079530"/>
                  <a:pt x="874236" y="1066800"/>
                </a:cubicBezTo>
                <a:cubicBezTo>
                  <a:pt x="896523" y="1051942"/>
                  <a:pt x="958918" y="1012089"/>
                  <a:pt x="983093" y="990600"/>
                </a:cubicBezTo>
                <a:cubicBezTo>
                  <a:pt x="1002270" y="973554"/>
                  <a:pt x="1019378" y="954314"/>
                  <a:pt x="1037521" y="936171"/>
                </a:cubicBezTo>
                <a:lnTo>
                  <a:pt x="1059293" y="914400"/>
                </a:lnTo>
                <a:cubicBezTo>
                  <a:pt x="1062922" y="903514"/>
                  <a:pt x="1063294" y="890923"/>
                  <a:pt x="1070179" y="881743"/>
                </a:cubicBezTo>
                <a:cubicBezTo>
                  <a:pt x="1085574" y="861217"/>
                  <a:pt x="1106464" y="845457"/>
                  <a:pt x="1124607" y="827314"/>
                </a:cubicBezTo>
                <a:cubicBezTo>
                  <a:pt x="1131864" y="820057"/>
                  <a:pt x="1140686" y="814083"/>
                  <a:pt x="1146379" y="805543"/>
                </a:cubicBezTo>
                <a:cubicBezTo>
                  <a:pt x="1153636" y="794657"/>
                  <a:pt x="1162299" y="784588"/>
                  <a:pt x="1168150" y="772886"/>
                </a:cubicBezTo>
                <a:cubicBezTo>
                  <a:pt x="1173282" y="762623"/>
                  <a:pt x="1172671" y="749776"/>
                  <a:pt x="1179036" y="740229"/>
                </a:cubicBezTo>
                <a:cubicBezTo>
                  <a:pt x="1187576" y="727420"/>
                  <a:pt x="1200807" y="718457"/>
                  <a:pt x="1211693" y="707571"/>
                </a:cubicBezTo>
                <a:cubicBezTo>
                  <a:pt x="1232512" y="645115"/>
                  <a:pt x="1207670" y="703413"/>
                  <a:pt x="1255236" y="642257"/>
                </a:cubicBezTo>
                <a:cubicBezTo>
                  <a:pt x="1271300" y="621603"/>
                  <a:pt x="1298779" y="576943"/>
                  <a:pt x="1298779" y="576943"/>
                </a:cubicBezTo>
                <a:cubicBezTo>
                  <a:pt x="1325281" y="497436"/>
                  <a:pt x="1314984" y="533893"/>
                  <a:pt x="1331436" y="468086"/>
                </a:cubicBezTo>
                <a:cubicBezTo>
                  <a:pt x="1327807" y="395514"/>
                  <a:pt x="1333548" y="321861"/>
                  <a:pt x="1320550" y="250371"/>
                </a:cubicBezTo>
                <a:cubicBezTo>
                  <a:pt x="1318210" y="237499"/>
                  <a:pt x="1296269" y="238650"/>
                  <a:pt x="1287893" y="228600"/>
                </a:cubicBezTo>
                <a:cubicBezTo>
                  <a:pt x="1173976" y="91902"/>
                  <a:pt x="1349194" y="259727"/>
                  <a:pt x="1233464" y="163286"/>
                </a:cubicBezTo>
                <a:cubicBezTo>
                  <a:pt x="1221637" y="153431"/>
                  <a:pt x="1214264" y="138105"/>
                  <a:pt x="1200807" y="130629"/>
                </a:cubicBezTo>
                <a:cubicBezTo>
                  <a:pt x="1180746" y="119484"/>
                  <a:pt x="1154588" y="121587"/>
                  <a:pt x="1135493" y="108857"/>
                </a:cubicBezTo>
                <a:cubicBezTo>
                  <a:pt x="1124607" y="101600"/>
                  <a:pt x="1114791" y="92399"/>
                  <a:pt x="1102836" y="87086"/>
                </a:cubicBezTo>
                <a:cubicBezTo>
                  <a:pt x="1081865" y="77765"/>
                  <a:pt x="1059293" y="72571"/>
                  <a:pt x="1037521" y="65314"/>
                </a:cubicBezTo>
                <a:cubicBezTo>
                  <a:pt x="986776" y="48399"/>
                  <a:pt x="1010698" y="54489"/>
                  <a:pt x="939550" y="43543"/>
                </a:cubicBezTo>
                <a:cubicBezTo>
                  <a:pt x="914190" y="39641"/>
                  <a:pt x="888985" y="33748"/>
                  <a:pt x="863350" y="32657"/>
                </a:cubicBezTo>
                <a:cubicBezTo>
                  <a:pt x="718293" y="26484"/>
                  <a:pt x="573079" y="24733"/>
                  <a:pt x="427921" y="21771"/>
                </a:cubicBezTo>
                <a:cubicBezTo>
                  <a:pt x="395271" y="21105"/>
                  <a:pt x="362607" y="21771"/>
                  <a:pt x="329950" y="21771"/>
                </a:cubicBez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3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4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46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59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" descr=""/>
          <p:cNvPicPr/>
          <p:nvPr/>
        </p:nvPicPr>
        <p:blipFill>
          <a:blip r:embed="rId1"/>
          <a:stretch/>
        </p:blipFill>
        <p:spPr>
          <a:xfrm>
            <a:off x="179640" y="188640"/>
            <a:ext cx="7776360" cy="274284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2988000" y="2061000"/>
            <a:ext cx="2664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Suppose we end up choosing the following values for the parameters: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796000" y="2137320"/>
            <a:ext cx="103896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5796000" y="2137320"/>
            <a:ext cx="1038960" cy="822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6315840" y="2137320"/>
            <a:ext cx="45360" cy="82260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5"/>
          <p:cNvSpPr/>
          <p:nvPr/>
        </p:nvSpPr>
        <p:spPr>
          <a:xfrm>
            <a:off x="6660360" y="2061000"/>
            <a:ext cx="174960" cy="899280"/>
          </a:xfrm>
          <a:prstGeom prst="rightBracket">
            <a:avLst>
              <a:gd name="adj" fmla="val 8333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3" descr=""/>
          <p:cNvPicPr/>
          <p:nvPr/>
        </p:nvPicPr>
        <p:blipFill>
          <a:blip r:embed="rId3"/>
          <a:stretch/>
        </p:blipFill>
        <p:spPr>
          <a:xfrm>
            <a:off x="467640" y="4341600"/>
            <a:ext cx="5184360" cy="528480"/>
          </a:xfrm>
          <a:prstGeom prst="rect">
            <a:avLst/>
          </a:prstGeom>
          <a:ln>
            <a:noFill/>
          </a:ln>
        </p:spPr>
      </p:pic>
      <p:sp>
        <p:nvSpPr>
          <p:cNvPr id="255" name="CustomShape 6"/>
          <p:cNvSpPr/>
          <p:nvPr/>
        </p:nvSpPr>
        <p:spPr>
          <a:xfrm rot="5400000">
            <a:off x="3806280" y="4025520"/>
            <a:ext cx="233640" cy="17294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7"/>
          <p:cNvSpPr/>
          <p:nvPr/>
        </p:nvSpPr>
        <p:spPr>
          <a:xfrm>
            <a:off x="3613320" y="5018760"/>
            <a:ext cx="6386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8"/>
          <p:cNvSpPr/>
          <p:nvPr/>
        </p:nvSpPr>
        <p:spPr>
          <a:xfrm>
            <a:off x="3613320" y="5018760"/>
            <a:ext cx="638640" cy="369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6349320" y="4605840"/>
            <a:ext cx="72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=&gt;≥3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5796000" y="4605840"/>
            <a:ext cx="1830240" cy="369000"/>
          </a:xfrm>
          <a:prstGeom prst="rect">
            <a:avLst/>
          </a:prstGeom>
          <a:blipFill>
            <a:blip r:embed="rId5"/>
            <a:stretch>
              <a:fillRect l="-2999" t="-8315" r="-1987" b="-26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6270120" y="4537440"/>
            <a:ext cx="1541880" cy="631080"/>
          </a:xfrm>
          <a:custGeom>
            <a:avLst/>
            <a:gdLst/>
            <a:ahLst/>
            <a:rect l="l" t="t" r="r" b="b"/>
            <a:pathLst>
              <a:path w="1166053" h="631371">
                <a:moveTo>
                  <a:pt x="533400" y="43543"/>
                </a:moveTo>
                <a:cubicBezTo>
                  <a:pt x="424543" y="47171"/>
                  <a:pt x="314711" y="39445"/>
                  <a:pt x="206829" y="54428"/>
                </a:cubicBezTo>
                <a:cubicBezTo>
                  <a:pt x="180912" y="58028"/>
                  <a:pt x="164918" y="86269"/>
                  <a:pt x="141515" y="97971"/>
                </a:cubicBezTo>
                <a:cubicBezTo>
                  <a:pt x="127001" y="105228"/>
                  <a:pt x="111887" y="111394"/>
                  <a:pt x="97972" y="119743"/>
                </a:cubicBezTo>
                <a:cubicBezTo>
                  <a:pt x="75535" y="133205"/>
                  <a:pt x="32658" y="163286"/>
                  <a:pt x="32658" y="163286"/>
                </a:cubicBezTo>
                <a:cubicBezTo>
                  <a:pt x="29029" y="174172"/>
                  <a:pt x="26904" y="185680"/>
                  <a:pt x="21772" y="195943"/>
                </a:cubicBezTo>
                <a:cubicBezTo>
                  <a:pt x="15921" y="207645"/>
                  <a:pt x="0" y="215517"/>
                  <a:pt x="0" y="228600"/>
                </a:cubicBezTo>
                <a:cubicBezTo>
                  <a:pt x="0" y="272743"/>
                  <a:pt x="13115" y="315942"/>
                  <a:pt x="21772" y="359228"/>
                </a:cubicBezTo>
                <a:cubicBezTo>
                  <a:pt x="24022" y="370480"/>
                  <a:pt x="26293" y="382338"/>
                  <a:pt x="32658" y="391886"/>
                </a:cubicBezTo>
                <a:cubicBezTo>
                  <a:pt x="41197" y="404695"/>
                  <a:pt x="55296" y="412854"/>
                  <a:pt x="65315" y="424543"/>
                </a:cubicBezTo>
                <a:cubicBezTo>
                  <a:pt x="77122" y="438318"/>
                  <a:pt x="85143" y="455257"/>
                  <a:pt x="97972" y="468086"/>
                </a:cubicBezTo>
                <a:cubicBezTo>
                  <a:pt x="107223" y="477337"/>
                  <a:pt x="120163" y="482007"/>
                  <a:pt x="130629" y="489857"/>
                </a:cubicBezTo>
                <a:cubicBezTo>
                  <a:pt x="149217" y="503798"/>
                  <a:pt x="165726" y="520512"/>
                  <a:pt x="185058" y="533400"/>
                </a:cubicBezTo>
                <a:cubicBezTo>
                  <a:pt x="198560" y="542401"/>
                  <a:pt x="215098" y="546170"/>
                  <a:pt x="228600" y="555171"/>
                </a:cubicBezTo>
                <a:cubicBezTo>
                  <a:pt x="298387" y="601696"/>
                  <a:pt x="183417" y="551358"/>
                  <a:pt x="293915" y="598714"/>
                </a:cubicBezTo>
                <a:cubicBezTo>
                  <a:pt x="325338" y="612181"/>
                  <a:pt x="345612" y="612622"/>
                  <a:pt x="381000" y="620486"/>
                </a:cubicBezTo>
                <a:cubicBezTo>
                  <a:pt x="395605" y="623731"/>
                  <a:pt x="410029" y="627743"/>
                  <a:pt x="424543" y="631371"/>
                </a:cubicBezTo>
                <a:cubicBezTo>
                  <a:pt x="540657" y="627743"/>
                  <a:pt x="656904" y="627113"/>
                  <a:pt x="772886" y="620486"/>
                </a:cubicBezTo>
                <a:cubicBezTo>
                  <a:pt x="784342" y="619831"/>
                  <a:pt x="795580" y="615293"/>
                  <a:pt x="805543" y="609600"/>
                </a:cubicBezTo>
                <a:cubicBezTo>
                  <a:pt x="821295" y="600599"/>
                  <a:pt x="833334" y="585944"/>
                  <a:pt x="849086" y="576943"/>
                </a:cubicBezTo>
                <a:cubicBezTo>
                  <a:pt x="859049" y="571250"/>
                  <a:pt x="871480" y="571189"/>
                  <a:pt x="881743" y="566057"/>
                </a:cubicBezTo>
                <a:cubicBezTo>
                  <a:pt x="935021" y="539418"/>
                  <a:pt x="895671" y="552890"/>
                  <a:pt x="936172" y="522514"/>
                </a:cubicBezTo>
                <a:cubicBezTo>
                  <a:pt x="936192" y="522499"/>
                  <a:pt x="1017804" y="468093"/>
                  <a:pt x="1034143" y="457200"/>
                </a:cubicBezTo>
                <a:lnTo>
                  <a:pt x="1099458" y="413657"/>
                </a:lnTo>
                <a:lnTo>
                  <a:pt x="1132115" y="391886"/>
                </a:lnTo>
                <a:cubicBezTo>
                  <a:pt x="1135743" y="377372"/>
                  <a:pt x="1137747" y="362351"/>
                  <a:pt x="1143000" y="348343"/>
                </a:cubicBezTo>
                <a:cubicBezTo>
                  <a:pt x="1148698" y="333149"/>
                  <a:pt x="1163760" y="320996"/>
                  <a:pt x="1164772" y="304800"/>
                </a:cubicBezTo>
                <a:cubicBezTo>
                  <a:pt x="1167498" y="261191"/>
                  <a:pt x="1166736" y="215933"/>
                  <a:pt x="1153886" y="174171"/>
                </a:cubicBezTo>
                <a:cubicBezTo>
                  <a:pt x="1150512" y="163204"/>
                  <a:pt x="1132518" y="165339"/>
                  <a:pt x="1121229" y="163286"/>
                </a:cubicBezTo>
                <a:cubicBezTo>
                  <a:pt x="1092446" y="158053"/>
                  <a:pt x="1063074" y="156740"/>
                  <a:pt x="1034143" y="152400"/>
                </a:cubicBezTo>
                <a:cubicBezTo>
                  <a:pt x="990488" y="145852"/>
                  <a:pt x="945393" y="144587"/>
                  <a:pt x="903515" y="130628"/>
                </a:cubicBezTo>
                <a:cubicBezTo>
                  <a:pt x="777850" y="88742"/>
                  <a:pt x="882325" y="120168"/>
                  <a:pt x="576943" y="108857"/>
                </a:cubicBezTo>
                <a:cubicBezTo>
                  <a:pt x="498643" y="82756"/>
                  <a:pt x="596424" y="114423"/>
                  <a:pt x="500743" y="87086"/>
                </a:cubicBezTo>
                <a:cubicBezTo>
                  <a:pt x="489710" y="83934"/>
                  <a:pt x="478117" y="81773"/>
                  <a:pt x="468086" y="76200"/>
                </a:cubicBezTo>
                <a:cubicBezTo>
                  <a:pt x="445213" y="63493"/>
                  <a:pt x="421275" y="51159"/>
                  <a:pt x="402772" y="32657"/>
                </a:cubicBezTo>
                <a:cubicBezTo>
                  <a:pt x="395515" y="25400"/>
                  <a:pt x="389801" y="16166"/>
                  <a:pt x="381000" y="10886"/>
                </a:cubicBezTo>
                <a:cubicBezTo>
                  <a:pt x="371161" y="4982"/>
                  <a:pt x="348343" y="0"/>
                  <a:pt x="348343" y="0"/>
                </a:cubicBez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12"/>
          <p:cNvSpPr/>
          <p:nvPr/>
        </p:nvSpPr>
        <p:spPr>
          <a:xfrm>
            <a:off x="683280" y="1052640"/>
            <a:ext cx="1656360" cy="16081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2" name="CustomShape 13"/>
          <p:cNvSpPr/>
          <p:nvPr/>
        </p:nvSpPr>
        <p:spPr>
          <a:xfrm flipH="1" flipV="1">
            <a:off x="2338920" y="2548080"/>
            <a:ext cx="4390920" cy="1988280"/>
          </a:xfrm>
          <a:prstGeom prst="curvedConnector3">
            <a:avLst>
              <a:gd name="adj1" fmla="val -29835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4"/>
          <p:cNvSpPr/>
          <p:nvPr/>
        </p:nvSpPr>
        <p:spPr>
          <a:xfrm flipV="1">
            <a:off x="2051640" y="1988280"/>
            <a:ext cx="431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5"/>
          <p:cNvSpPr/>
          <p:nvPr/>
        </p:nvSpPr>
        <p:spPr>
          <a:xfrm>
            <a:off x="1153800" y="772920"/>
            <a:ext cx="1501920" cy="1425600"/>
          </a:xfrm>
          <a:custGeom>
            <a:avLst/>
            <a:gdLst/>
            <a:ahLst/>
            <a:rect l="l" t="t" r="r" b="b"/>
            <a:pathLst>
              <a:path w="1502228" h="1426028">
                <a:moveTo>
                  <a:pt x="185057" y="130628"/>
                </a:moveTo>
                <a:cubicBezTo>
                  <a:pt x="170543" y="188685"/>
                  <a:pt x="158710" y="247480"/>
                  <a:pt x="141514" y="304800"/>
                </a:cubicBezTo>
                <a:cubicBezTo>
                  <a:pt x="99929" y="443418"/>
                  <a:pt x="135778" y="257283"/>
                  <a:pt x="108857" y="391885"/>
                </a:cubicBezTo>
                <a:cubicBezTo>
                  <a:pt x="94295" y="464695"/>
                  <a:pt x="94680" y="493396"/>
                  <a:pt x="87085" y="576943"/>
                </a:cubicBezTo>
                <a:cubicBezTo>
                  <a:pt x="90714" y="605971"/>
                  <a:pt x="90273" y="635805"/>
                  <a:pt x="97971" y="664028"/>
                </a:cubicBezTo>
                <a:cubicBezTo>
                  <a:pt x="104902" y="689443"/>
                  <a:pt x="126600" y="699814"/>
                  <a:pt x="141514" y="718457"/>
                </a:cubicBezTo>
                <a:cubicBezTo>
                  <a:pt x="149687" y="728673"/>
                  <a:pt x="154771" y="741181"/>
                  <a:pt x="163285" y="751114"/>
                </a:cubicBezTo>
                <a:cubicBezTo>
                  <a:pt x="198481" y="792176"/>
                  <a:pt x="200965" y="790749"/>
                  <a:pt x="239485" y="816428"/>
                </a:cubicBezTo>
                <a:cubicBezTo>
                  <a:pt x="246742" y="827314"/>
                  <a:pt x="252006" y="839834"/>
                  <a:pt x="261257" y="849085"/>
                </a:cubicBezTo>
                <a:cubicBezTo>
                  <a:pt x="318787" y="906615"/>
                  <a:pt x="277751" y="819392"/>
                  <a:pt x="348343" y="925285"/>
                </a:cubicBezTo>
                <a:cubicBezTo>
                  <a:pt x="367199" y="953570"/>
                  <a:pt x="380261" y="974474"/>
                  <a:pt x="402771" y="1001485"/>
                </a:cubicBezTo>
                <a:cubicBezTo>
                  <a:pt x="433654" y="1038544"/>
                  <a:pt x="416182" y="1009870"/>
                  <a:pt x="457200" y="1045028"/>
                </a:cubicBezTo>
                <a:cubicBezTo>
                  <a:pt x="472785" y="1058386"/>
                  <a:pt x="486229" y="1074057"/>
                  <a:pt x="500743" y="1088571"/>
                </a:cubicBezTo>
                <a:cubicBezTo>
                  <a:pt x="553309" y="1141137"/>
                  <a:pt x="486512" y="1077188"/>
                  <a:pt x="555171" y="1132114"/>
                </a:cubicBezTo>
                <a:cubicBezTo>
                  <a:pt x="563185" y="1138525"/>
                  <a:pt x="568732" y="1147727"/>
                  <a:pt x="576943" y="1153885"/>
                </a:cubicBezTo>
                <a:cubicBezTo>
                  <a:pt x="597876" y="1169584"/>
                  <a:pt x="642257" y="1197428"/>
                  <a:pt x="642257" y="1197428"/>
                </a:cubicBezTo>
                <a:cubicBezTo>
                  <a:pt x="663450" y="1261005"/>
                  <a:pt x="636561" y="1202617"/>
                  <a:pt x="685800" y="1251857"/>
                </a:cubicBezTo>
                <a:cubicBezTo>
                  <a:pt x="735038" y="1301096"/>
                  <a:pt x="676652" y="1274207"/>
                  <a:pt x="740228" y="1295400"/>
                </a:cubicBezTo>
                <a:cubicBezTo>
                  <a:pt x="791885" y="1347057"/>
                  <a:pt x="764298" y="1332452"/>
                  <a:pt x="816428" y="1349828"/>
                </a:cubicBezTo>
                <a:cubicBezTo>
                  <a:pt x="871596" y="1404996"/>
                  <a:pt x="800198" y="1340089"/>
                  <a:pt x="870857" y="1382485"/>
                </a:cubicBezTo>
                <a:cubicBezTo>
                  <a:pt x="879658" y="1387765"/>
                  <a:pt x="883448" y="1399667"/>
                  <a:pt x="892628" y="1404257"/>
                </a:cubicBezTo>
                <a:cubicBezTo>
                  <a:pt x="913154" y="1414520"/>
                  <a:pt x="957943" y="1426028"/>
                  <a:pt x="957943" y="1426028"/>
                </a:cubicBezTo>
                <a:cubicBezTo>
                  <a:pt x="1041400" y="1422400"/>
                  <a:pt x="1125373" y="1425096"/>
                  <a:pt x="1208314" y="1415143"/>
                </a:cubicBezTo>
                <a:cubicBezTo>
                  <a:pt x="1218504" y="1413920"/>
                  <a:pt x="1220905" y="1397961"/>
                  <a:pt x="1230085" y="1393371"/>
                </a:cubicBezTo>
                <a:cubicBezTo>
                  <a:pt x="1250611" y="1383108"/>
                  <a:pt x="1295400" y="1371600"/>
                  <a:pt x="1295400" y="1371600"/>
                </a:cubicBezTo>
                <a:cubicBezTo>
                  <a:pt x="1347057" y="1319943"/>
                  <a:pt x="1319470" y="1334548"/>
                  <a:pt x="1371600" y="1317171"/>
                </a:cubicBezTo>
                <a:cubicBezTo>
                  <a:pt x="1375228" y="1306285"/>
                  <a:pt x="1376581" y="1294353"/>
                  <a:pt x="1382485" y="1284514"/>
                </a:cubicBezTo>
                <a:cubicBezTo>
                  <a:pt x="1387765" y="1275713"/>
                  <a:pt x="1397846" y="1270757"/>
                  <a:pt x="1404257" y="1262743"/>
                </a:cubicBezTo>
                <a:cubicBezTo>
                  <a:pt x="1459186" y="1194082"/>
                  <a:pt x="1395231" y="1260880"/>
                  <a:pt x="1447800" y="1208314"/>
                </a:cubicBezTo>
                <a:cubicBezTo>
                  <a:pt x="1455057" y="1186543"/>
                  <a:pt x="1466325" y="1165718"/>
                  <a:pt x="1469571" y="1143000"/>
                </a:cubicBezTo>
                <a:cubicBezTo>
                  <a:pt x="1496500" y="954500"/>
                  <a:pt x="1486237" y="1041661"/>
                  <a:pt x="1502228" y="881743"/>
                </a:cubicBezTo>
                <a:cubicBezTo>
                  <a:pt x="1499110" y="828736"/>
                  <a:pt x="1498265" y="702600"/>
                  <a:pt x="1480457" y="631371"/>
                </a:cubicBezTo>
                <a:cubicBezTo>
                  <a:pt x="1474891" y="609107"/>
                  <a:pt x="1465942" y="587828"/>
                  <a:pt x="1458685" y="566057"/>
                </a:cubicBezTo>
                <a:cubicBezTo>
                  <a:pt x="1455056" y="555171"/>
                  <a:pt x="1454165" y="542947"/>
                  <a:pt x="1447800" y="533400"/>
                </a:cubicBezTo>
                <a:lnTo>
                  <a:pt x="1426028" y="500743"/>
                </a:lnTo>
                <a:cubicBezTo>
                  <a:pt x="1400761" y="424935"/>
                  <a:pt x="1433218" y="506084"/>
                  <a:pt x="1393371" y="446314"/>
                </a:cubicBezTo>
                <a:cubicBezTo>
                  <a:pt x="1384370" y="432812"/>
                  <a:pt x="1381336" y="415753"/>
                  <a:pt x="1371600" y="402771"/>
                </a:cubicBezTo>
                <a:cubicBezTo>
                  <a:pt x="1359284" y="386350"/>
                  <a:pt x="1342571" y="373742"/>
                  <a:pt x="1328057" y="359228"/>
                </a:cubicBezTo>
                <a:cubicBezTo>
                  <a:pt x="1320800" y="351971"/>
                  <a:pt x="1311978" y="345997"/>
                  <a:pt x="1306285" y="337457"/>
                </a:cubicBezTo>
                <a:lnTo>
                  <a:pt x="1262743" y="272143"/>
                </a:lnTo>
                <a:cubicBezTo>
                  <a:pt x="1255486" y="261257"/>
                  <a:pt x="1251857" y="246742"/>
                  <a:pt x="1240971" y="239485"/>
                </a:cubicBezTo>
                <a:lnTo>
                  <a:pt x="1208314" y="217714"/>
                </a:lnTo>
                <a:cubicBezTo>
                  <a:pt x="1204685" y="206828"/>
                  <a:pt x="1203332" y="194896"/>
                  <a:pt x="1197428" y="185057"/>
                </a:cubicBezTo>
                <a:cubicBezTo>
                  <a:pt x="1188748" y="170591"/>
                  <a:pt x="1155716" y="147872"/>
                  <a:pt x="1143000" y="141514"/>
                </a:cubicBezTo>
                <a:cubicBezTo>
                  <a:pt x="1132737" y="136382"/>
                  <a:pt x="1120606" y="135760"/>
                  <a:pt x="1110343" y="130628"/>
                </a:cubicBezTo>
                <a:cubicBezTo>
                  <a:pt x="1050896" y="100905"/>
                  <a:pt x="1105219" y="114387"/>
                  <a:pt x="1045028" y="97971"/>
                </a:cubicBezTo>
                <a:cubicBezTo>
                  <a:pt x="1016161" y="90098"/>
                  <a:pt x="957943" y="76200"/>
                  <a:pt x="957943" y="76200"/>
                </a:cubicBezTo>
                <a:cubicBezTo>
                  <a:pt x="943429" y="68943"/>
                  <a:pt x="929316" y="60820"/>
                  <a:pt x="914400" y="54428"/>
                </a:cubicBezTo>
                <a:cubicBezTo>
                  <a:pt x="885921" y="42223"/>
                  <a:pt x="807956" y="25096"/>
                  <a:pt x="794657" y="21771"/>
                </a:cubicBezTo>
                <a:cubicBezTo>
                  <a:pt x="739982" y="8102"/>
                  <a:pt x="765307" y="15616"/>
                  <a:pt x="718457" y="0"/>
                </a:cubicBezTo>
                <a:cubicBezTo>
                  <a:pt x="562428" y="3628"/>
                  <a:pt x="406295" y="4106"/>
                  <a:pt x="250371" y="10885"/>
                </a:cubicBezTo>
                <a:cubicBezTo>
                  <a:pt x="217367" y="12320"/>
                  <a:pt x="213505" y="30899"/>
                  <a:pt x="185057" y="43543"/>
                </a:cubicBezTo>
                <a:cubicBezTo>
                  <a:pt x="164086" y="52864"/>
                  <a:pt x="119743" y="65314"/>
                  <a:pt x="119743" y="65314"/>
                </a:cubicBezTo>
                <a:lnTo>
                  <a:pt x="76200" y="108857"/>
                </a:lnTo>
                <a:lnTo>
                  <a:pt x="54428" y="130628"/>
                </a:lnTo>
                <a:cubicBezTo>
                  <a:pt x="50800" y="141514"/>
                  <a:pt x="49446" y="153446"/>
                  <a:pt x="43543" y="163285"/>
                </a:cubicBezTo>
                <a:cubicBezTo>
                  <a:pt x="38263" y="172086"/>
                  <a:pt x="25017" y="175320"/>
                  <a:pt x="21771" y="185057"/>
                </a:cubicBezTo>
                <a:cubicBezTo>
                  <a:pt x="13657" y="209398"/>
                  <a:pt x="15917" y="236097"/>
                  <a:pt x="10885" y="261257"/>
                </a:cubicBezTo>
                <a:cubicBezTo>
                  <a:pt x="8635" y="272509"/>
                  <a:pt x="0" y="293914"/>
                  <a:pt x="0" y="293914"/>
                </a:cubicBez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6"/>
          <p:cNvSpPr/>
          <p:nvPr/>
        </p:nvSpPr>
        <p:spPr>
          <a:xfrm>
            <a:off x="2375640" y="5781600"/>
            <a:ext cx="3412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7"/>
          <p:cNvSpPr/>
          <p:nvPr/>
        </p:nvSpPr>
        <p:spPr>
          <a:xfrm>
            <a:off x="467640" y="5781600"/>
            <a:ext cx="4157640" cy="430560"/>
          </a:xfrm>
          <a:prstGeom prst="rect">
            <a:avLst/>
          </a:prstGeom>
          <a:blipFill>
            <a:blip r:embed="rId6"/>
            <a:stretch>
              <a:fillRect l="0" t="-8430" r="-875" b="-2670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8"/>
          <p:cNvSpPr/>
          <p:nvPr/>
        </p:nvSpPr>
        <p:spPr>
          <a:xfrm>
            <a:off x="3102480" y="5669640"/>
            <a:ext cx="1545480" cy="783360"/>
          </a:xfrm>
          <a:custGeom>
            <a:avLst/>
            <a:gdLst/>
            <a:ahLst/>
            <a:rect l="l" t="t" r="r" b="b"/>
            <a:pathLst>
              <a:path w="1545771" h="783772">
                <a:moveTo>
                  <a:pt x="326571" y="0"/>
                </a:moveTo>
                <a:cubicBezTo>
                  <a:pt x="272142" y="3629"/>
                  <a:pt x="217092" y="1918"/>
                  <a:pt x="163285" y="10886"/>
                </a:cubicBezTo>
                <a:cubicBezTo>
                  <a:pt x="150380" y="13037"/>
                  <a:pt x="142653" y="27503"/>
                  <a:pt x="130628" y="32657"/>
                </a:cubicBezTo>
                <a:cubicBezTo>
                  <a:pt x="116877" y="38550"/>
                  <a:pt x="101470" y="39433"/>
                  <a:pt x="87085" y="43543"/>
                </a:cubicBezTo>
                <a:cubicBezTo>
                  <a:pt x="76052" y="46695"/>
                  <a:pt x="65314" y="50800"/>
                  <a:pt x="54428" y="54429"/>
                </a:cubicBezTo>
                <a:cubicBezTo>
                  <a:pt x="47171" y="65315"/>
                  <a:pt x="38508" y="75384"/>
                  <a:pt x="32657" y="87086"/>
                </a:cubicBezTo>
                <a:cubicBezTo>
                  <a:pt x="24848" y="102704"/>
                  <a:pt x="14373" y="149333"/>
                  <a:pt x="10885" y="163286"/>
                </a:cubicBezTo>
                <a:cubicBezTo>
                  <a:pt x="14514" y="257629"/>
                  <a:pt x="15491" y="352111"/>
                  <a:pt x="21771" y="446314"/>
                </a:cubicBezTo>
                <a:cubicBezTo>
                  <a:pt x="23142" y="466876"/>
                  <a:pt x="51060" y="545067"/>
                  <a:pt x="54428" y="555172"/>
                </a:cubicBezTo>
                <a:cubicBezTo>
                  <a:pt x="60933" y="574687"/>
                  <a:pt x="73636" y="617923"/>
                  <a:pt x="87085" y="631372"/>
                </a:cubicBezTo>
                <a:cubicBezTo>
                  <a:pt x="105587" y="649874"/>
                  <a:pt x="130628" y="660400"/>
                  <a:pt x="152400" y="674914"/>
                </a:cubicBezTo>
                <a:cubicBezTo>
                  <a:pt x="152404" y="674917"/>
                  <a:pt x="217709" y="718455"/>
                  <a:pt x="217714" y="718457"/>
                </a:cubicBezTo>
                <a:cubicBezTo>
                  <a:pt x="246496" y="729970"/>
                  <a:pt x="274921" y="742577"/>
                  <a:pt x="304800" y="751114"/>
                </a:cubicBezTo>
                <a:cubicBezTo>
                  <a:pt x="319185" y="755224"/>
                  <a:pt x="334012" y="757701"/>
                  <a:pt x="348342" y="762000"/>
                </a:cubicBezTo>
                <a:cubicBezTo>
                  <a:pt x="370323" y="768595"/>
                  <a:pt x="413657" y="783772"/>
                  <a:pt x="413657" y="783772"/>
                </a:cubicBezTo>
                <a:cubicBezTo>
                  <a:pt x="529771" y="780143"/>
                  <a:pt x="645998" y="779157"/>
                  <a:pt x="762000" y="772886"/>
                </a:cubicBezTo>
                <a:cubicBezTo>
                  <a:pt x="783371" y="771731"/>
                  <a:pt x="899391" y="741260"/>
                  <a:pt x="903514" y="740229"/>
                </a:cubicBezTo>
                <a:lnTo>
                  <a:pt x="947057" y="729343"/>
                </a:lnTo>
                <a:cubicBezTo>
                  <a:pt x="957943" y="722086"/>
                  <a:pt x="967302" y="711709"/>
                  <a:pt x="979714" y="707572"/>
                </a:cubicBezTo>
                <a:cubicBezTo>
                  <a:pt x="1000653" y="700592"/>
                  <a:pt x="1023446" y="701311"/>
                  <a:pt x="1045028" y="696686"/>
                </a:cubicBezTo>
                <a:cubicBezTo>
                  <a:pt x="1074286" y="690416"/>
                  <a:pt x="1103085" y="682171"/>
                  <a:pt x="1132114" y="674914"/>
                </a:cubicBezTo>
                <a:cubicBezTo>
                  <a:pt x="1146628" y="671285"/>
                  <a:pt x="1160987" y="666963"/>
                  <a:pt x="1175657" y="664029"/>
                </a:cubicBezTo>
                <a:cubicBezTo>
                  <a:pt x="1193800" y="660400"/>
                  <a:pt x="1212235" y="658011"/>
                  <a:pt x="1230085" y="653143"/>
                </a:cubicBezTo>
                <a:cubicBezTo>
                  <a:pt x="1252226" y="647105"/>
                  <a:pt x="1273628" y="638629"/>
                  <a:pt x="1295400" y="631372"/>
                </a:cubicBezTo>
                <a:cubicBezTo>
                  <a:pt x="1306286" y="627743"/>
                  <a:pt x="1316925" y="623269"/>
                  <a:pt x="1328057" y="620486"/>
                </a:cubicBezTo>
                <a:lnTo>
                  <a:pt x="1371600" y="609600"/>
                </a:lnTo>
                <a:lnTo>
                  <a:pt x="1436914" y="544286"/>
                </a:lnTo>
                <a:lnTo>
                  <a:pt x="1469571" y="511629"/>
                </a:lnTo>
                <a:cubicBezTo>
                  <a:pt x="1476828" y="497115"/>
                  <a:pt x="1484950" y="483001"/>
                  <a:pt x="1491342" y="468086"/>
                </a:cubicBezTo>
                <a:cubicBezTo>
                  <a:pt x="1495862" y="457539"/>
                  <a:pt x="1496655" y="445460"/>
                  <a:pt x="1502228" y="435429"/>
                </a:cubicBezTo>
                <a:cubicBezTo>
                  <a:pt x="1514935" y="412556"/>
                  <a:pt x="1545771" y="370114"/>
                  <a:pt x="1545771" y="370114"/>
                </a:cubicBezTo>
                <a:cubicBezTo>
                  <a:pt x="1542142" y="319314"/>
                  <a:pt x="1546550" y="267290"/>
                  <a:pt x="1534885" y="217714"/>
                </a:cubicBezTo>
                <a:cubicBezTo>
                  <a:pt x="1531359" y="202729"/>
                  <a:pt x="1514055" y="194912"/>
                  <a:pt x="1502228" y="185057"/>
                </a:cubicBezTo>
                <a:cubicBezTo>
                  <a:pt x="1474093" y="161611"/>
                  <a:pt x="1469643" y="163310"/>
                  <a:pt x="1436914" y="152400"/>
                </a:cubicBezTo>
                <a:cubicBezTo>
                  <a:pt x="1399976" y="115463"/>
                  <a:pt x="1431786" y="139805"/>
                  <a:pt x="1371600" y="119743"/>
                </a:cubicBezTo>
                <a:cubicBezTo>
                  <a:pt x="1353062" y="113564"/>
                  <a:pt x="1335467" y="104833"/>
                  <a:pt x="1317171" y="97972"/>
                </a:cubicBezTo>
                <a:cubicBezTo>
                  <a:pt x="1268389" y="79679"/>
                  <a:pt x="1298165" y="93358"/>
                  <a:pt x="1240971" y="76200"/>
                </a:cubicBezTo>
                <a:cubicBezTo>
                  <a:pt x="1218990" y="69606"/>
                  <a:pt x="1197428" y="61686"/>
                  <a:pt x="1175657" y="54429"/>
                </a:cubicBezTo>
                <a:cubicBezTo>
                  <a:pt x="1164771" y="50800"/>
                  <a:pt x="1154475" y="43543"/>
                  <a:pt x="1143000" y="43543"/>
                </a:cubicBezTo>
                <a:lnTo>
                  <a:pt x="0" y="43543"/>
                </a:ln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9"/>
          <p:cNvSpPr/>
          <p:nvPr/>
        </p:nvSpPr>
        <p:spPr>
          <a:xfrm>
            <a:off x="500760" y="1360800"/>
            <a:ext cx="1338480" cy="1317240"/>
          </a:xfrm>
          <a:custGeom>
            <a:avLst/>
            <a:gdLst/>
            <a:ahLst/>
            <a:rect l="l" t="t" r="r" b="b"/>
            <a:pathLst>
              <a:path w="1338943" h="1317468">
                <a:moveTo>
                  <a:pt x="130628" y="54429"/>
                </a:moveTo>
                <a:cubicBezTo>
                  <a:pt x="119742" y="72572"/>
                  <a:pt x="107028" y="89736"/>
                  <a:pt x="97971" y="108857"/>
                </a:cubicBezTo>
                <a:cubicBezTo>
                  <a:pt x="45596" y="219427"/>
                  <a:pt x="46510" y="219699"/>
                  <a:pt x="21771" y="293915"/>
                </a:cubicBezTo>
                <a:cubicBezTo>
                  <a:pt x="18143" y="319315"/>
                  <a:pt x="15476" y="344871"/>
                  <a:pt x="10886" y="370115"/>
                </a:cubicBezTo>
                <a:cubicBezTo>
                  <a:pt x="8210" y="384834"/>
                  <a:pt x="0" y="398696"/>
                  <a:pt x="0" y="413657"/>
                </a:cubicBezTo>
                <a:cubicBezTo>
                  <a:pt x="0" y="500819"/>
                  <a:pt x="4447" y="587992"/>
                  <a:pt x="10886" y="674915"/>
                </a:cubicBezTo>
                <a:cubicBezTo>
                  <a:pt x="11734" y="686358"/>
                  <a:pt x="16639" y="697309"/>
                  <a:pt x="21771" y="707572"/>
                </a:cubicBezTo>
                <a:cubicBezTo>
                  <a:pt x="27622" y="719274"/>
                  <a:pt x="36286" y="729343"/>
                  <a:pt x="43543" y="740229"/>
                </a:cubicBezTo>
                <a:cubicBezTo>
                  <a:pt x="47171" y="754743"/>
                  <a:pt x="47737" y="770391"/>
                  <a:pt x="54428" y="783772"/>
                </a:cubicBezTo>
                <a:cubicBezTo>
                  <a:pt x="59018" y="792952"/>
                  <a:pt x="69630" y="797659"/>
                  <a:pt x="76200" y="805543"/>
                </a:cubicBezTo>
                <a:cubicBezTo>
                  <a:pt x="175782" y="925039"/>
                  <a:pt x="51162" y="791799"/>
                  <a:pt x="141514" y="870857"/>
                </a:cubicBezTo>
                <a:cubicBezTo>
                  <a:pt x="229385" y="947744"/>
                  <a:pt x="159100" y="906865"/>
                  <a:pt x="239486" y="947057"/>
                </a:cubicBezTo>
                <a:cubicBezTo>
                  <a:pt x="267664" y="975236"/>
                  <a:pt x="298392" y="1010235"/>
                  <a:pt x="337457" y="1023257"/>
                </a:cubicBezTo>
                <a:lnTo>
                  <a:pt x="402771" y="1045029"/>
                </a:lnTo>
                <a:cubicBezTo>
                  <a:pt x="441083" y="1083340"/>
                  <a:pt x="405385" y="1054134"/>
                  <a:pt x="457200" y="1077686"/>
                </a:cubicBezTo>
                <a:cubicBezTo>
                  <a:pt x="486746" y="1091116"/>
                  <a:pt x="513497" y="1110966"/>
                  <a:pt x="544286" y="1121229"/>
                </a:cubicBezTo>
                <a:cubicBezTo>
                  <a:pt x="555172" y="1124858"/>
                  <a:pt x="566680" y="1126983"/>
                  <a:pt x="576943" y="1132115"/>
                </a:cubicBezTo>
                <a:cubicBezTo>
                  <a:pt x="588645" y="1137966"/>
                  <a:pt x="597898" y="1148035"/>
                  <a:pt x="609600" y="1153886"/>
                </a:cubicBezTo>
                <a:cubicBezTo>
                  <a:pt x="619863" y="1159018"/>
                  <a:pt x="631994" y="1159640"/>
                  <a:pt x="642257" y="1164772"/>
                </a:cubicBezTo>
                <a:cubicBezTo>
                  <a:pt x="653959" y="1170623"/>
                  <a:pt x="663212" y="1180692"/>
                  <a:pt x="674914" y="1186543"/>
                </a:cubicBezTo>
                <a:cubicBezTo>
                  <a:pt x="690532" y="1194352"/>
                  <a:pt x="737161" y="1204827"/>
                  <a:pt x="751114" y="1208315"/>
                </a:cubicBezTo>
                <a:cubicBezTo>
                  <a:pt x="802924" y="1242855"/>
                  <a:pt x="763411" y="1221801"/>
                  <a:pt x="827314" y="1240972"/>
                </a:cubicBezTo>
                <a:cubicBezTo>
                  <a:pt x="827321" y="1240974"/>
                  <a:pt x="908955" y="1268185"/>
                  <a:pt x="925286" y="1273629"/>
                </a:cubicBezTo>
                <a:cubicBezTo>
                  <a:pt x="936172" y="1277258"/>
                  <a:pt x="946625" y="1282629"/>
                  <a:pt x="957943" y="1284515"/>
                </a:cubicBezTo>
                <a:lnTo>
                  <a:pt x="1023257" y="1295400"/>
                </a:lnTo>
                <a:cubicBezTo>
                  <a:pt x="1103087" y="1322011"/>
                  <a:pt x="1106109" y="1327510"/>
                  <a:pt x="1240971" y="1295400"/>
                </a:cubicBezTo>
                <a:cubicBezTo>
                  <a:pt x="1260939" y="1290646"/>
                  <a:pt x="1270000" y="1266371"/>
                  <a:pt x="1284514" y="1251857"/>
                </a:cubicBezTo>
                <a:lnTo>
                  <a:pt x="1306286" y="1230086"/>
                </a:lnTo>
                <a:lnTo>
                  <a:pt x="1328057" y="1164772"/>
                </a:lnTo>
                <a:lnTo>
                  <a:pt x="1338943" y="1132115"/>
                </a:lnTo>
                <a:cubicBezTo>
                  <a:pt x="1334010" y="1112383"/>
                  <a:pt x="1315119" y="1032089"/>
                  <a:pt x="1306286" y="1023257"/>
                </a:cubicBezTo>
                <a:cubicBezTo>
                  <a:pt x="1299029" y="1016000"/>
                  <a:pt x="1290672" y="1009696"/>
                  <a:pt x="1284514" y="1001486"/>
                </a:cubicBezTo>
                <a:cubicBezTo>
                  <a:pt x="1268814" y="980553"/>
                  <a:pt x="1259473" y="954674"/>
                  <a:pt x="1240971" y="936172"/>
                </a:cubicBezTo>
                <a:cubicBezTo>
                  <a:pt x="1226457" y="921658"/>
                  <a:pt x="1208814" y="909708"/>
                  <a:pt x="1197428" y="892629"/>
                </a:cubicBezTo>
                <a:cubicBezTo>
                  <a:pt x="1169964" y="851432"/>
                  <a:pt x="1184908" y="869223"/>
                  <a:pt x="1153886" y="838200"/>
                </a:cubicBezTo>
                <a:cubicBezTo>
                  <a:pt x="1123046" y="745682"/>
                  <a:pt x="1166059" y="858489"/>
                  <a:pt x="1121228" y="783772"/>
                </a:cubicBezTo>
                <a:cubicBezTo>
                  <a:pt x="1115324" y="773933"/>
                  <a:pt x="1114863" y="761662"/>
                  <a:pt x="1110343" y="751115"/>
                </a:cubicBezTo>
                <a:cubicBezTo>
                  <a:pt x="1053091" y="617527"/>
                  <a:pt x="1121459" y="784235"/>
                  <a:pt x="1066800" y="674915"/>
                </a:cubicBezTo>
                <a:cubicBezTo>
                  <a:pt x="1061668" y="664652"/>
                  <a:pt x="1062279" y="651805"/>
                  <a:pt x="1055914" y="642257"/>
                </a:cubicBezTo>
                <a:cubicBezTo>
                  <a:pt x="1047375" y="629448"/>
                  <a:pt x="1033112" y="621427"/>
                  <a:pt x="1023257" y="609600"/>
                </a:cubicBezTo>
                <a:cubicBezTo>
                  <a:pt x="1014882" y="599549"/>
                  <a:pt x="1010000" y="586876"/>
                  <a:pt x="1001486" y="576943"/>
                </a:cubicBezTo>
                <a:cubicBezTo>
                  <a:pt x="988128" y="561358"/>
                  <a:pt x="972457" y="547914"/>
                  <a:pt x="957943" y="533400"/>
                </a:cubicBezTo>
                <a:cubicBezTo>
                  <a:pt x="937696" y="513153"/>
                  <a:pt x="930974" y="503587"/>
                  <a:pt x="903514" y="489857"/>
                </a:cubicBezTo>
                <a:cubicBezTo>
                  <a:pt x="893251" y="484725"/>
                  <a:pt x="881743" y="482600"/>
                  <a:pt x="870857" y="478972"/>
                </a:cubicBezTo>
                <a:cubicBezTo>
                  <a:pt x="863600" y="468086"/>
                  <a:pt x="857259" y="456531"/>
                  <a:pt x="849086" y="446315"/>
                </a:cubicBezTo>
                <a:cubicBezTo>
                  <a:pt x="842675" y="438301"/>
                  <a:pt x="831904" y="433723"/>
                  <a:pt x="827314" y="424543"/>
                </a:cubicBezTo>
                <a:cubicBezTo>
                  <a:pt x="777280" y="324475"/>
                  <a:pt x="832959" y="386645"/>
                  <a:pt x="783771" y="337457"/>
                </a:cubicBezTo>
                <a:cubicBezTo>
                  <a:pt x="762959" y="275016"/>
                  <a:pt x="786977" y="330845"/>
                  <a:pt x="751114" y="283029"/>
                </a:cubicBezTo>
                <a:cubicBezTo>
                  <a:pt x="735414" y="262096"/>
                  <a:pt x="726073" y="236218"/>
                  <a:pt x="707571" y="217715"/>
                </a:cubicBezTo>
                <a:cubicBezTo>
                  <a:pt x="700314" y="210458"/>
                  <a:pt x="691958" y="204154"/>
                  <a:pt x="685800" y="195943"/>
                </a:cubicBezTo>
                <a:cubicBezTo>
                  <a:pt x="656687" y="157125"/>
                  <a:pt x="640507" y="114948"/>
                  <a:pt x="598714" y="87086"/>
                </a:cubicBezTo>
                <a:cubicBezTo>
                  <a:pt x="546962" y="52585"/>
                  <a:pt x="578468" y="69452"/>
                  <a:pt x="500743" y="43543"/>
                </a:cubicBezTo>
                <a:lnTo>
                  <a:pt x="435428" y="21772"/>
                </a:lnTo>
                <a:cubicBezTo>
                  <a:pt x="424542" y="18144"/>
                  <a:pt x="414023" y="13136"/>
                  <a:pt x="402771" y="10886"/>
                </a:cubicBezTo>
                <a:lnTo>
                  <a:pt x="348343" y="0"/>
                </a:lnTo>
                <a:cubicBezTo>
                  <a:pt x="301171" y="3629"/>
                  <a:pt x="253560" y="3507"/>
                  <a:pt x="206828" y="10886"/>
                </a:cubicBezTo>
                <a:cubicBezTo>
                  <a:pt x="184160" y="14465"/>
                  <a:pt x="141514" y="32657"/>
                  <a:pt x="141514" y="32657"/>
                </a:cubicBezTo>
                <a:cubicBezTo>
                  <a:pt x="88951" y="85222"/>
                  <a:pt x="155741" y="21276"/>
                  <a:pt x="87086" y="76200"/>
                </a:cubicBezTo>
                <a:cubicBezTo>
                  <a:pt x="9530" y="138245"/>
                  <a:pt x="133170" y="52735"/>
                  <a:pt x="32657" y="119743"/>
                </a:cubicBezTo>
                <a:lnTo>
                  <a:pt x="21771" y="152400"/>
                </a:ln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0"/>
          <p:cNvSpPr/>
          <p:nvPr/>
        </p:nvSpPr>
        <p:spPr>
          <a:xfrm>
            <a:off x="481320" y="2559240"/>
            <a:ext cx="56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1"/>
          <p:cNvSpPr/>
          <p:nvPr/>
        </p:nvSpPr>
        <p:spPr>
          <a:xfrm>
            <a:off x="838080" y="3287160"/>
            <a:ext cx="221112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Decision  boundary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2"/>
          <p:cNvSpPr/>
          <p:nvPr/>
        </p:nvSpPr>
        <p:spPr>
          <a:xfrm flipV="1">
            <a:off x="1691640" y="2661120"/>
            <a:ext cx="575640" cy="59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60" dur="indefinite" restart="never" nodeType="tmRoot">
          <p:childTnLst>
            <p:seq>
              <p:cTn id="361" dur="indefinite" nodeType="mainSeq">
                <p:childTnLst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6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7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7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8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9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9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9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0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1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1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2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426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429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2" descr=""/>
          <p:cNvPicPr/>
          <p:nvPr/>
        </p:nvPicPr>
        <p:blipFill>
          <a:blip r:embed="rId1"/>
          <a:stretch/>
        </p:blipFill>
        <p:spPr>
          <a:xfrm>
            <a:off x="395640" y="332640"/>
            <a:ext cx="5184360" cy="3510360"/>
          </a:xfrm>
          <a:prstGeom prst="rect">
            <a:avLst/>
          </a:prstGeom>
          <a:ln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3895920" y="240516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let's say that varied procedure to be specified, I end up choosing theta: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Picture 3" descr=""/>
          <p:cNvPicPr/>
          <p:nvPr/>
        </p:nvPicPr>
        <p:blipFill>
          <a:blip r:embed="rId2"/>
          <a:stretch/>
        </p:blipFill>
        <p:spPr>
          <a:xfrm>
            <a:off x="3865680" y="1058400"/>
            <a:ext cx="4522320" cy="1356480"/>
          </a:xfrm>
          <a:prstGeom prst="rect">
            <a:avLst/>
          </a:prstGeom>
          <a:ln>
            <a:noFill/>
          </a:ln>
        </p:spPr>
      </p:pic>
      <p:sp>
        <p:nvSpPr>
          <p:cNvPr id="275" name="CustomShape 2"/>
          <p:cNvSpPr/>
          <p:nvPr/>
        </p:nvSpPr>
        <p:spPr>
          <a:xfrm rot="18919800">
            <a:off x="5509440" y="1012680"/>
            <a:ext cx="522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=-1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 rot="18919800">
            <a:off x="5933160" y="2090520"/>
            <a:ext cx="446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 rot="18919800">
            <a:off x="7373520" y="1010520"/>
            <a:ext cx="446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 rot="18919800">
            <a:off x="6485040" y="1122480"/>
            <a:ext cx="446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 rot="18919800">
            <a:off x="7013520" y="2095200"/>
            <a:ext cx="446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 flipH="1" flipV="1" rot="5400000">
            <a:off x="7399800" y="1935360"/>
            <a:ext cx="1187640" cy="789120"/>
          </a:xfrm>
          <a:prstGeom prst="curvedConnector4">
            <a:avLst>
              <a:gd name="adj1" fmla="val 21448"/>
              <a:gd name="adj2" fmla="val 128957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1" name="Picture 4" descr=""/>
          <p:cNvPicPr/>
          <p:nvPr/>
        </p:nvPicPr>
        <p:blipFill>
          <a:blip r:embed="rId3"/>
          <a:stretch/>
        </p:blipFill>
        <p:spPr>
          <a:xfrm>
            <a:off x="7790760" y="2493000"/>
            <a:ext cx="885600" cy="1114200"/>
          </a:xfrm>
          <a:prstGeom prst="rect">
            <a:avLst/>
          </a:prstGeom>
          <a:ln>
            <a:noFill/>
          </a:ln>
        </p:spPr>
      </p:pic>
      <p:pic>
        <p:nvPicPr>
          <p:cNvPr id="282" name="Picture 5" descr=""/>
          <p:cNvPicPr/>
          <p:nvPr/>
        </p:nvPicPr>
        <p:blipFill>
          <a:blip r:embed="rId4"/>
          <a:stretch/>
        </p:blipFill>
        <p:spPr>
          <a:xfrm>
            <a:off x="323640" y="3980880"/>
            <a:ext cx="4381200" cy="599760"/>
          </a:xfrm>
          <a:prstGeom prst="rect">
            <a:avLst/>
          </a:prstGeom>
          <a:ln>
            <a:noFill/>
          </a:ln>
        </p:spPr>
      </p:pic>
      <p:sp>
        <p:nvSpPr>
          <p:cNvPr id="283" name="CustomShape 8"/>
          <p:cNvSpPr/>
          <p:nvPr/>
        </p:nvSpPr>
        <p:spPr>
          <a:xfrm>
            <a:off x="1835640" y="4581000"/>
            <a:ext cx="52538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9"/>
          <p:cNvSpPr/>
          <p:nvPr/>
        </p:nvSpPr>
        <p:spPr>
          <a:xfrm>
            <a:off x="1835640" y="4581000"/>
            <a:ext cx="5253840" cy="399960"/>
          </a:xfrm>
          <a:prstGeom prst="rect">
            <a:avLst/>
          </a:prstGeom>
          <a:blipFill>
            <a:blip r:embed="rId5"/>
            <a:stretch>
              <a:fillRect l="0" t="0" r="0" b="-599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0"/>
          <p:cNvSpPr/>
          <p:nvPr/>
        </p:nvSpPr>
        <p:spPr>
          <a:xfrm rot="10800000">
            <a:off x="7022880" y="4725000"/>
            <a:ext cx="4322880" cy="1800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1"/>
          <p:cNvSpPr/>
          <p:nvPr/>
        </p:nvSpPr>
        <p:spPr>
          <a:xfrm>
            <a:off x="1475640" y="1934280"/>
            <a:ext cx="1295640" cy="12063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87" name="CustomShape 12"/>
          <p:cNvSpPr/>
          <p:nvPr/>
        </p:nvSpPr>
        <p:spPr>
          <a:xfrm>
            <a:off x="550080" y="3640320"/>
            <a:ext cx="221112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Decision  boundary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13"/>
          <p:cNvSpPr/>
          <p:nvPr/>
        </p:nvSpPr>
        <p:spPr>
          <a:xfrm flipV="1">
            <a:off x="1403640" y="3051720"/>
            <a:ext cx="431640" cy="56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4"/>
          <p:cNvSpPr/>
          <p:nvPr/>
        </p:nvSpPr>
        <p:spPr>
          <a:xfrm>
            <a:off x="477720" y="2964960"/>
            <a:ext cx="56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5"/>
          <p:cNvSpPr/>
          <p:nvPr/>
        </p:nvSpPr>
        <p:spPr>
          <a:xfrm>
            <a:off x="630000" y="1772640"/>
            <a:ext cx="56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6"/>
          <p:cNvSpPr/>
          <p:nvPr/>
        </p:nvSpPr>
        <p:spPr>
          <a:xfrm>
            <a:off x="2846520" y="3117240"/>
            <a:ext cx="56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7"/>
          <p:cNvSpPr/>
          <p:nvPr/>
        </p:nvSpPr>
        <p:spPr>
          <a:xfrm>
            <a:off x="2990520" y="1628640"/>
            <a:ext cx="56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Picture 6" descr=""/>
          <p:cNvPicPr/>
          <p:nvPr/>
        </p:nvPicPr>
        <p:blipFill>
          <a:blip r:embed="rId6"/>
          <a:stretch/>
        </p:blipFill>
        <p:spPr>
          <a:xfrm>
            <a:off x="395640" y="5373360"/>
            <a:ext cx="4228920" cy="904680"/>
          </a:xfrm>
          <a:prstGeom prst="rect">
            <a:avLst/>
          </a:prstGeom>
          <a:ln>
            <a:noFill/>
          </a:ln>
        </p:spPr>
      </p:pic>
      <p:sp>
        <p:nvSpPr>
          <p:cNvPr id="294" name="CustomShape 18"/>
          <p:cNvSpPr/>
          <p:nvPr/>
        </p:nvSpPr>
        <p:spPr>
          <a:xfrm>
            <a:off x="4705200" y="5640840"/>
            <a:ext cx="448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9"/>
          <p:cNvSpPr/>
          <p:nvPr/>
        </p:nvSpPr>
        <p:spPr>
          <a:xfrm>
            <a:off x="4705200" y="5640840"/>
            <a:ext cx="448920" cy="369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Picture 7" descr=""/>
          <p:cNvPicPr/>
          <p:nvPr/>
        </p:nvPicPr>
        <p:blipFill>
          <a:blip r:embed="rId8"/>
          <a:stretch/>
        </p:blipFill>
        <p:spPr>
          <a:xfrm>
            <a:off x="5700960" y="5276880"/>
            <a:ext cx="1828440" cy="14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0" dur="indefinite" restart="never" nodeType="tmRoot">
          <p:childTnLst>
            <p:seq>
              <p:cTn id="431" dur="indefinite" nodeType="mainSeq">
                <p:childTnLst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6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6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6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7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7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8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8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8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9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9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9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67640" y="30690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Cost Function (the parameters of theta for the logistic compression)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2" descr=""/>
          <p:cNvPicPr/>
          <p:nvPr/>
        </p:nvPicPr>
        <p:blipFill>
          <a:blip r:embed="rId1"/>
          <a:stretch/>
        </p:blipFill>
        <p:spPr>
          <a:xfrm>
            <a:off x="1357200" y="1500120"/>
            <a:ext cx="6447960" cy="3295080"/>
          </a:xfrm>
          <a:prstGeom prst="rect">
            <a:avLst/>
          </a:prstGeom>
          <a:ln w="9360">
            <a:noFill/>
          </a:ln>
        </p:spPr>
      </p:pic>
      <p:sp>
        <p:nvSpPr>
          <p:cNvPr id="299" name="CustomShape 1"/>
          <p:cNvSpPr/>
          <p:nvPr/>
        </p:nvSpPr>
        <p:spPr>
          <a:xfrm>
            <a:off x="3286080" y="428760"/>
            <a:ext cx="24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COST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357120" y="214200"/>
            <a:ext cx="6918480" cy="1142640"/>
          </a:xfrm>
          <a:prstGeom prst="rect">
            <a:avLst/>
          </a:prstGeom>
          <a:ln w="9360">
            <a:noFill/>
          </a:ln>
        </p:spPr>
      </p:pic>
      <p:pic>
        <p:nvPicPr>
          <p:cNvPr id="301" name="Picture 3" descr=""/>
          <p:cNvPicPr/>
          <p:nvPr/>
        </p:nvPicPr>
        <p:blipFill>
          <a:blip r:embed="rId2"/>
          <a:stretch/>
        </p:blipFill>
        <p:spPr>
          <a:xfrm>
            <a:off x="3714840" y="1428840"/>
            <a:ext cx="4780800" cy="499680"/>
          </a:xfrm>
          <a:prstGeom prst="rect">
            <a:avLst/>
          </a:prstGeom>
          <a:ln w="9360">
            <a:noFill/>
          </a:ln>
        </p:spPr>
      </p:pic>
      <p:sp>
        <p:nvSpPr>
          <p:cNvPr id="302" name="CustomShape 1"/>
          <p:cNvSpPr/>
          <p:nvPr/>
        </p:nvSpPr>
        <p:spPr>
          <a:xfrm rot="5400000">
            <a:off x="5393880" y="249840"/>
            <a:ext cx="213840" cy="1999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5357880" y="1928880"/>
            <a:ext cx="356760" cy="285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3"/>
          <p:cNvSpPr/>
          <p:nvPr/>
        </p:nvSpPr>
        <p:spPr>
          <a:xfrm>
            <a:off x="940320" y="2428920"/>
            <a:ext cx="229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Logistic Regression: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3213360" y="242892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J(θ)=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Picture 2" descr=""/>
          <p:cNvPicPr/>
          <p:nvPr/>
        </p:nvPicPr>
        <p:blipFill>
          <a:blip r:embed="rId3"/>
          <a:srcRect l="49565" t="0" r="41149" b="0"/>
          <a:stretch/>
        </p:blipFill>
        <p:spPr>
          <a:xfrm>
            <a:off x="3929040" y="1928880"/>
            <a:ext cx="642600" cy="1142640"/>
          </a:xfrm>
          <a:prstGeom prst="rect">
            <a:avLst/>
          </a:prstGeom>
          <a:ln w="9360">
            <a:noFill/>
          </a:ln>
        </p:spPr>
      </p:pic>
      <p:pic>
        <p:nvPicPr>
          <p:cNvPr id="307" name="Picture 3" descr=""/>
          <p:cNvPicPr/>
          <p:nvPr/>
        </p:nvPicPr>
        <p:blipFill>
          <a:blip r:embed="rId4"/>
          <a:srcRect l="0" t="0" r="53683" b="-14286"/>
          <a:stretch/>
        </p:blipFill>
        <p:spPr>
          <a:xfrm>
            <a:off x="4500720" y="2357280"/>
            <a:ext cx="2214360" cy="571320"/>
          </a:xfrm>
          <a:prstGeom prst="rect">
            <a:avLst/>
          </a:prstGeom>
          <a:ln w="9360">
            <a:noFill/>
          </a:ln>
        </p:spPr>
      </p:pic>
      <p:pic>
        <p:nvPicPr>
          <p:cNvPr id="308" name="Picture 4" descr=""/>
          <p:cNvPicPr/>
          <p:nvPr/>
        </p:nvPicPr>
        <p:blipFill>
          <a:blip r:embed="rId5"/>
          <a:stretch/>
        </p:blipFill>
        <p:spPr>
          <a:xfrm>
            <a:off x="7215120" y="2714760"/>
            <a:ext cx="1190160" cy="790200"/>
          </a:xfrm>
          <a:prstGeom prst="rect">
            <a:avLst/>
          </a:prstGeom>
          <a:ln w="9360">
            <a:noFill/>
          </a:ln>
        </p:spPr>
      </p:pic>
      <p:sp>
        <p:nvSpPr>
          <p:cNvPr id="309" name="CustomShape 5"/>
          <p:cNvSpPr/>
          <p:nvPr/>
        </p:nvSpPr>
        <p:spPr>
          <a:xfrm rot="10800000">
            <a:off x="7215120" y="3110040"/>
            <a:ext cx="1428480" cy="323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6"/>
          <p:cNvSpPr/>
          <p:nvPr/>
        </p:nvSpPr>
        <p:spPr>
          <a:xfrm rot="10800000">
            <a:off x="5429160" y="2500200"/>
            <a:ext cx="928440" cy="5713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7"/>
          <p:cNvSpPr/>
          <p:nvPr/>
        </p:nvSpPr>
        <p:spPr>
          <a:xfrm flipV="1">
            <a:off x="4572000" y="1357200"/>
            <a:ext cx="785520" cy="1425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2" name="Picture 5" descr=""/>
          <p:cNvPicPr/>
          <p:nvPr/>
        </p:nvPicPr>
        <p:blipFill>
          <a:blip r:embed="rId6"/>
          <a:stretch/>
        </p:blipFill>
        <p:spPr>
          <a:xfrm>
            <a:off x="214200" y="3786120"/>
            <a:ext cx="3590640" cy="2424600"/>
          </a:xfrm>
          <a:prstGeom prst="rect">
            <a:avLst/>
          </a:prstGeom>
          <a:ln w="9360">
            <a:noFill/>
          </a:ln>
        </p:spPr>
      </p:pic>
      <p:sp>
        <p:nvSpPr>
          <p:cNvPr id="313" name="CustomShape 8"/>
          <p:cNvSpPr/>
          <p:nvPr/>
        </p:nvSpPr>
        <p:spPr>
          <a:xfrm flipV="1" rot="10800000">
            <a:off x="7286760" y="3714840"/>
            <a:ext cx="3428640" cy="499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4" name="Picture 6" descr=""/>
          <p:cNvPicPr/>
          <p:nvPr/>
        </p:nvPicPr>
        <p:blipFill>
          <a:blip r:embed="rId7"/>
          <a:stretch/>
        </p:blipFill>
        <p:spPr>
          <a:xfrm>
            <a:off x="5357880" y="4000680"/>
            <a:ext cx="3142800" cy="2160720"/>
          </a:xfrm>
          <a:prstGeom prst="rect">
            <a:avLst/>
          </a:prstGeom>
          <a:ln w="9360">
            <a:noFill/>
          </a:ln>
        </p:spPr>
      </p:pic>
      <p:sp>
        <p:nvSpPr>
          <p:cNvPr id="315" name="CustomShape 9"/>
          <p:cNvSpPr/>
          <p:nvPr/>
        </p:nvSpPr>
        <p:spPr>
          <a:xfrm>
            <a:off x="3429000" y="5072040"/>
            <a:ext cx="192852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0"/>
          <p:cNvSpPr/>
          <p:nvPr/>
        </p:nvSpPr>
        <p:spPr>
          <a:xfrm>
            <a:off x="3219120" y="4714920"/>
            <a:ext cx="2332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What we actually want 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00" dur="indefinite" restart="never" nodeType="tmRoot">
          <p:childTnLst>
            <p:seq>
              <p:cTn id="501" dur="indefinite" nodeType="mainSeq">
                <p:childTnLst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0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0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1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1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3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3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4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4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2" descr=""/>
          <p:cNvPicPr/>
          <p:nvPr/>
        </p:nvPicPr>
        <p:blipFill>
          <a:blip r:embed="rId1"/>
          <a:stretch/>
        </p:blipFill>
        <p:spPr>
          <a:xfrm>
            <a:off x="642960" y="285840"/>
            <a:ext cx="6214680" cy="1546920"/>
          </a:xfrm>
          <a:prstGeom prst="rect">
            <a:avLst/>
          </a:prstGeom>
          <a:ln w="9360">
            <a:noFill/>
          </a:ln>
        </p:spPr>
      </p:pic>
      <p:pic>
        <p:nvPicPr>
          <p:cNvPr id="318" name="Picture 3" descr=""/>
          <p:cNvPicPr/>
          <p:nvPr/>
        </p:nvPicPr>
        <p:blipFill>
          <a:blip r:embed="rId2"/>
          <a:stretch/>
        </p:blipFill>
        <p:spPr>
          <a:xfrm>
            <a:off x="642960" y="1857240"/>
            <a:ext cx="3159360" cy="2499840"/>
          </a:xfrm>
          <a:prstGeom prst="rect">
            <a:avLst/>
          </a:prstGeom>
          <a:ln w="9360">
            <a:noFill/>
          </a:ln>
        </p:spPr>
      </p:pic>
      <p:pic>
        <p:nvPicPr>
          <p:cNvPr id="319" name="Picture 4" descr=""/>
          <p:cNvPicPr/>
          <p:nvPr/>
        </p:nvPicPr>
        <p:blipFill>
          <a:blip r:embed="rId3"/>
          <a:stretch/>
        </p:blipFill>
        <p:spPr>
          <a:xfrm>
            <a:off x="571320" y="4429080"/>
            <a:ext cx="4167000" cy="2071440"/>
          </a:xfrm>
          <a:prstGeom prst="rect">
            <a:avLst/>
          </a:prstGeom>
          <a:ln w="9360">
            <a:noFill/>
          </a:ln>
        </p:spPr>
      </p:pic>
      <p:pic>
        <p:nvPicPr>
          <p:cNvPr id="320" name="Picture 5" descr=""/>
          <p:cNvPicPr/>
          <p:nvPr/>
        </p:nvPicPr>
        <p:blipFill>
          <a:blip r:embed="rId4"/>
          <a:stretch/>
        </p:blipFill>
        <p:spPr>
          <a:xfrm>
            <a:off x="4786200" y="4429080"/>
            <a:ext cx="2701080" cy="1285560"/>
          </a:xfrm>
          <a:prstGeom prst="rect">
            <a:avLst/>
          </a:prstGeom>
          <a:ln w="9360">
            <a:noFill/>
          </a:ln>
        </p:spPr>
      </p:pic>
      <p:pic>
        <p:nvPicPr>
          <p:cNvPr id="321" name="Picture 6" descr=""/>
          <p:cNvPicPr/>
          <p:nvPr/>
        </p:nvPicPr>
        <p:blipFill>
          <a:blip r:embed="rId5"/>
          <a:stretch/>
        </p:blipFill>
        <p:spPr>
          <a:xfrm>
            <a:off x="4714920" y="1785960"/>
            <a:ext cx="2752200" cy="244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57" dur="indefinite" restart="never" nodeType="tmRoot">
          <p:childTnLst>
            <p:seq>
              <p:cTn id="558" dur="indefinite" nodeType="mainSeq">
                <p:childTnLst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6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6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2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3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7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3" descr=""/>
          <p:cNvPicPr/>
          <p:nvPr/>
        </p:nvPicPr>
        <p:blipFill>
          <a:blip r:embed="rId1"/>
          <a:stretch/>
        </p:blipFill>
        <p:spPr>
          <a:xfrm>
            <a:off x="285840" y="285840"/>
            <a:ext cx="6357600" cy="2427480"/>
          </a:xfrm>
          <a:prstGeom prst="rect">
            <a:avLst/>
          </a:prstGeom>
          <a:ln w="9360">
            <a:noFill/>
          </a:ln>
        </p:spPr>
      </p:pic>
      <p:sp>
        <p:nvSpPr>
          <p:cNvPr id="323" name="CustomShape 1"/>
          <p:cNvSpPr/>
          <p:nvPr/>
        </p:nvSpPr>
        <p:spPr>
          <a:xfrm>
            <a:off x="6500880" y="1500120"/>
            <a:ext cx="356760" cy="571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Picture 8" descr=""/>
          <p:cNvPicPr/>
          <p:nvPr/>
        </p:nvPicPr>
        <p:blipFill>
          <a:blip r:embed="rId2"/>
          <a:stretch/>
        </p:blipFill>
        <p:spPr>
          <a:xfrm>
            <a:off x="714240" y="2857320"/>
            <a:ext cx="7032960" cy="428400"/>
          </a:xfrm>
          <a:prstGeom prst="rect">
            <a:avLst/>
          </a:prstGeom>
          <a:ln>
            <a:noFill/>
          </a:ln>
        </p:spPr>
      </p:pic>
      <p:sp>
        <p:nvSpPr>
          <p:cNvPr id="328" name="CustomShape 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"/>
          <p:cNvSpPr/>
          <p:nvPr/>
        </p:nvSpPr>
        <p:spPr>
          <a:xfrm>
            <a:off x="0" y="66672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7"/>
          <p:cNvSpPr/>
          <p:nvPr/>
        </p:nvSpPr>
        <p:spPr>
          <a:xfrm flipH="1" flipV="1" rot="10800000">
            <a:off x="6928560" y="2785320"/>
            <a:ext cx="70920" cy="999720"/>
          </a:xfrm>
          <a:prstGeom prst="bentConnector4">
            <a:avLst>
              <a:gd name="adj1" fmla="val 365250"/>
              <a:gd name="adj2" fmla="val 64286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2" name="Picture 13" descr=""/>
          <p:cNvPicPr/>
          <p:nvPr/>
        </p:nvPicPr>
        <p:blipFill>
          <a:blip r:embed="rId3"/>
          <a:stretch/>
        </p:blipFill>
        <p:spPr>
          <a:xfrm>
            <a:off x="714240" y="3429000"/>
            <a:ext cx="5750280" cy="499680"/>
          </a:xfrm>
          <a:prstGeom prst="rect">
            <a:avLst/>
          </a:prstGeom>
          <a:ln>
            <a:noFill/>
          </a:ln>
        </p:spPr>
      </p:pic>
      <p:sp>
        <p:nvSpPr>
          <p:cNvPr id="333" name="CustomShape 9"/>
          <p:cNvSpPr/>
          <p:nvPr/>
        </p:nvSpPr>
        <p:spPr>
          <a:xfrm>
            <a:off x="0" y="6667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0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Picture 16" descr=""/>
          <p:cNvPicPr/>
          <p:nvPr/>
        </p:nvPicPr>
        <p:blipFill>
          <a:blip r:embed="rId4"/>
          <a:stretch/>
        </p:blipFill>
        <p:spPr>
          <a:xfrm>
            <a:off x="571320" y="4143240"/>
            <a:ext cx="5928840" cy="467280"/>
          </a:xfrm>
          <a:prstGeom prst="rect">
            <a:avLst/>
          </a:prstGeom>
          <a:ln>
            <a:noFill/>
          </a:ln>
        </p:spPr>
      </p:pic>
      <p:sp>
        <p:nvSpPr>
          <p:cNvPr id="336" name="CustomShape 11"/>
          <p:cNvSpPr/>
          <p:nvPr/>
        </p:nvSpPr>
        <p:spPr>
          <a:xfrm>
            <a:off x="0" y="66672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9" dur="indefinite" restart="never" nodeType="tmRoot">
          <p:childTnLst>
            <p:seq>
              <p:cTn id="580" dur="indefinite" nodeType="mainSeq">
                <p:childTnLst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6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7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1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5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6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0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0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icture 2" descr=""/>
          <p:cNvPicPr/>
          <p:nvPr/>
        </p:nvPicPr>
        <p:blipFill>
          <a:blip r:embed="rId1"/>
          <a:stretch/>
        </p:blipFill>
        <p:spPr>
          <a:xfrm>
            <a:off x="285840" y="1071720"/>
            <a:ext cx="7592400" cy="1856880"/>
          </a:xfrm>
          <a:prstGeom prst="rect">
            <a:avLst/>
          </a:prstGeom>
          <a:ln w="9360">
            <a:noFill/>
          </a:ln>
        </p:spPr>
      </p:pic>
      <p:pic>
        <p:nvPicPr>
          <p:cNvPr id="338" name="Picture 3" descr=""/>
          <p:cNvPicPr/>
          <p:nvPr/>
        </p:nvPicPr>
        <p:blipFill>
          <a:blip r:embed="rId2"/>
          <a:stretch/>
        </p:blipFill>
        <p:spPr>
          <a:xfrm>
            <a:off x="571320" y="2928960"/>
            <a:ext cx="2576520" cy="928440"/>
          </a:xfrm>
          <a:prstGeom prst="rect">
            <a:avLst/>
          </a:prstGeom>
          <a:ln w="9360">
            <a:noFill/>
          </a:ln>
        </p:spPr>
      </p:pic>
      <p:pic>
        <p:nvPicPr>
          <p:cNvPr id="339" name="Picture 4" descr=""/>
          <p:cNvPicPr/>
          <p:nvPr/>
        </p:nvPicPr>
        <p:blipFill>
          <a:blip r:embed="rId3"/>
          <a:stretch/>
        </p:blipFill>
        <p:spPr>
          <a:xfrm>
            <a:off x="1979640" y="3843000"/>
            <a:ext cx="4548240" cy="1071360"/>
          </a:xfrm>
          <a:prstGeom prst="rect">
            <a:avLst/>
          </a:prstGeom>
          <a:ln w="9360">
            <a:noFill/>
          </a:ln>
        </p:spPr>
      </p:pic>
      <p:sp>
        <p:nvSpPr>
          <p:cNvPr id="340" name="CustomShape 1"/>
          <p:cNvSpPr/>
          <p:nvPr/>
        </p:nvSpPr>
        <p:spPr>
          <a:xfrm>
            <a:off x="0" y="85716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Picture 5" descr=""/>
          <p:cNvPicPr/>
          <p:nvPr/>
        </p:nvPicPr>
        <p:blipFill>
          <a:blip r:embed="rId4"/>
          <a:stretch/>
        </p:blipFill>
        <p:spPr>
          <a:xfrm>
            <a:off x="5724000" y="4922280"/>
            <a:ext cx="2444760" cy="588960"/>
          </a:xfrm>
          <a:prstGeom prst="rect">
            <a:avLst/>
          </a:prstGeom>
          <a:ln>
            <a:noFill/>
          </a:ln>
        </p:spPr>
      </p:pic>
      <p:sp>
        <p:nvSpPr>
          <p:cNvPr id="342" name="CustomShape 2"/>
          <p:cNvSpPr/>
          <p:nvPr/>
        </p:nvSpPr>
        <p:spPr>
          <a:xfrm>
            <a:off x="0" y="1504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icture 8" descr=""/>
          <p:cNvPicPr/>
          <p:nvPr/>
        </p:nvPicPr>
        <p:blipFill>
          <a:blip r:embed="rId1"/>
          <a:stretch/>
        </p:blipFill>
        <p:spPr>
          <a:xfrm>
            <a:off x="142920" y="0"/>
            <a:ext cx="7071840" cy="2955240"/>
          </a:xfrm>
          <a:prstGeom prst="rect">
            <a:avLst/>
          </a:prstGeom>
          <a:ln w="9360">
            <a:noFill/>
          </a:ln>
        </p:spPr>
      </p:pic>
      <p:sp>
        <p:nvSpPr>
          <p:cNvPr id="344" name="CustomShape 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5" name="Picture 1" descr=""/>
          <p:cNvPicPr/>
          <p:nvPr/>
        </p:nvPicPr>
        <p:blipFill>
          <a:blip r:embed="rId2"/>
          <a:stretch/>
        </p:blipFill>
        <p:spPr>
          <a:xfrm>
            <a:off x="6429240" y="1143000"/>
            <a:ext cx="885600" cy="1071360"/>
          </a:xfrm>
          <a:prstGeom prst="rect">
            <a:avLst/>
          </a:prstGeom>
          <a:ln>
            <a:noFill/>
          </a:ln>
        </p:spPr>
      </p:pic>
      <p:sp>
        <p:nvSpPr>
          <p:cNvPr id="346" name="CustomShape 2"/>
          <p:cNvSpPr/>
          <p:nvPr/>
        </p:nvSpPr>
        <p:spPr>
          <a:xfrm>
            <a:off x="0" y="9525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Picture 4" descr=""/>
          <p:cNvPicPr/>
          <p:nvPr/>
        </p:nvPicPr>
        <p:blipFill>
          <a:blip r:embed="rId3"/>
          <a:stretch/>
        </p:blipFill>
        <p:spPr>
          <a:xfrm>
            <a:off x="1428840" y="2857320"/>
            <a:ext cx="4714560" cy="731880"/>
          </a:xfrm>
          <a:prstGeom prst="rect">
            <a:avLst/>
          </a:prstGeom>
          <a:ln>
            <a:solidFill>
              <a:schemeClr val="accent1"/>
            </a:solidFill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349" name="CustomShape 4"/>
          <p:cNvSpPr/>
          <p:nvPr/>
        </p:nvSpPr>
        <p:spPr>
          <a:xfrm>
            <a:off x="4457520" y="584640"/>
            <a:ext cx="228240" cy="355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 rot="5400000">
            <a:off x="1785960" y="3714480"/>
            <a:ext cx="285480" cy="142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1" name="Picture 2" descr=""/>
          <p:cNvPicPr/>
          <p:nvPr/>
        </p:nvPicPr>
        <p:blipFill>
          <a:blip r:embed="rId4"/>
          <a:stretch/>
        </p:blipFill>
        <p:spPr>
          <a:xfrm>
            <a:off x="500040" y="4071960"/>
            <a:ext cx="5214600" cy="1592280"/>
          </a:xfrm>
          <a:prstGeom prst="rect">
            <a:avLst/>
          </a:prstGeom>
          <a:ln w="9360">
            <a:noFill/>
          </a:ln>
        </p:spPr>
      </p:pic>
      <p:sp>
        <p:nvSpPr>
          <p:cNvPr id="352" name="CustomShape 6"/>
          <p:cNvSpPr/>
          <p:nvPr/>
        </p:nvSpPr>
        <p:spPr>
          <a:xfrm>
            <a:off x="523800" y="5929200"/>
            <a:ext cx="502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Algorithm looks identical to linear regression!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6005160" y="4071960"/>
            <a:ext cx="748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8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Picture 3" descr=""/>
          <p:cNvPicPr/>
          <p:nvPr/>
        </p:nvPicPr>
        <p:blipFill>
          <a:blip r:embed="rId5"/>
          <a:stretch/>
        </p:blipFill>
        <p:spPr>
          <a:xfrm>
            <a:off x="6429240" y="4714920"/>
            <a:ext cx="1428480" cy="356760"/>
          </a:xfrm>
          <a:prstGeom prst="rect">
            <a:avLst/>
          </a:prstGeom>
          <a:ln>
            <a:noFill/>
          </a:ln>
        </p:spPr>
      </p:pic>
      <p:sp>
        <p:nvSpPr>
          <p:cNvPr id="356" name="CustomShape 9"/>
          <p:cNvSpPr/>
          <p:nvPr/>
        </p:nvSpPr>
        <p:spPr>
          <a:xfrm>
            <a:off x="4457520" y="561600"/>
            <a:ext cx="228240" cy="17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6643800" y="4357800"/>
            <a:ext cx="914040" cy="914040"/>
          </a:xfrm>
          <a:prstGeom prst="noSmoking">
            <a:avLst>
              <a:gd name="adj" fmla="val 1875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>
            <a:off x="7143840" y="5357880"/>
            <a:ext cx="142560" cy="285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Picture 6" descr=""/>
          <p:cNvPicPr/>
          <p:nvPr/>
        </p:nvPicPr>
        <p:blipFill>
          <a:blip r:embed="rId6"/>
          <a:stretch/>
        </p:blipFill>
        <p:spPr>
          <a:xfrm>
            <a:off x="6000840" y="5643720"/>
            <a:ext cx="2083680" cy="64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1" name="CustomShape 13"/>
          <p:cNvSpPr/>
          <p:nvPr/>
        </p:nvSpPr>
        <p:spPr>
          <a:xfrm>
            <a:off x="4457520" y="647280"/>
            <a:ext cx="228240" cy="17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14"/>
          <p:cNvSpPr/>
          <p:nvPr/>
        </p:nvSpPr>
        <p:spPr>
          <a:xfrm>
            <a:off x="6301800" y="2428920"/>
            <a:ext cx="2689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DO NOT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ABOUT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FEATURES SCALING!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15"/>
          <p:cNvSpPr/>
          <p:nvPr/>
        </p:nvSpPr>
        <p:spPr>
          <a:xfrm>
            <a:off x="6143760" y="2314440"/>
            <a:ext cx="2799360" cy="1471320"/>
          </a:xfrm>
          <a:custGeom>
            <a:avLst/>
            <a:gdLst/>
            <a:ahLst/>
            <a:rect l="l" t="t" r="r" b="b"/>
            <a:pathLst>
              <a:path w="2758586" h="1433183">
                <a:moveTo>
                  <a:pt x="406693" y="28575"/>
                </a:moveTo>
                <a:cubicBezTo>
                  <a:pt x="393218" y="24083"/>
                  <a:pt x="351978" y="9525"/>
                  <a:pt x="340018" y="9525"/>
                </a:cubicBezTo>
                <a:cubicBezTo>
                  <a:pt x="305889" y="9525"/>
                  <a:pt x="268589" y="20238"/>
                  <a:pt x="235243" y="28575"/>
                </a:cubicBezTo>
                <a:cubicBezTo>
                  <a:pt x="206545" y="47707"/>
                  <a:pt x="202405" y="52173"/>
                  <a:pt x="168568" y="66675"/>
                </a:cubicBezTo>
                <a:cubicBezTo>
                  <a:pt x="159340" y="70630"/>
                  <a:pt x="149518" y="73025"/>
                  <a:pt x="139993" y="76200"/>
                </a:cubicBezTo>
                <a:cubicBezTo>
                  <a:pt x="133643" y="85725"/>
                  <a:pt x="129038" y="96680"/>
                  <a:pt x="120943" y="104775"/>
                </a:cubicBezTo>
                <a:cubicBezTo>
                  <a:pt x="112848" y="112870"/>
                  <a:pt x="98718" y="114300"/>
                  <a:pt x="92368" y="123825"/>
                </a:cubicBezTo>
                <a:cubicBezTo>
                  <a:pt x="85106" y="134717"/>
                  <a:pt x="88697" y="150216"/>
                  <a:pt x="82843" y="161925"/>
                </a:cubicBezTo>
                <a:cubicBezTo>
                  <a:pt x="75743" y="176124"/>
                  <a:pt x="63793" y="187325"/>
                  <a:pt x="54268" y="200025"/>
                </a:cubicBezTo>
                <a:cubicBezTo>
                  <a:pt x="0" y="362830"/>
                  <a:pt x="38133" y="237722"/>
                  <a:pt x="54268" y="657225"/>
                </a:cubicBezTo>
                <a:cubicBezTo>
                  <a:pt x="55131" y="679659"/>
                  <a:pt x="60826" y="701646"/>
                  <a:pt x="63793" y="723900"/>
                </a:cubicBezTo>
                <a:cubicBezTo>
                  <a:pt x="67176" y="749273"/>
                  <a:pt x="67955" y="775071"/>
                  <a:pt x="73318" y="800100"/>
                </a:cubicBezTo>
                <a:cubicBezTo>
                  <a:pt x="77525" y="819735"/>
                  <a:pt x="86018" y="838200"/>
                  <a:pt x="92368" y="857250"/>
                </a:cubicBezTo>
                <a:lnTo>
                  <a:pt x="101893" y="885825"/>
                </a:lnTo>
                <a:cubicBezTo>
                  <a:pt x="117981" y="1046701"/>
                  <a:pt x="101521" y="928539"/>
                  <a:pt x="120943" y="1019175"/>
                </a:cubicBezTo>
                <a:cubicBezTo>
                  <a:pt x="127727" y="1050835"/>
                  <a:pt x="129754" y="1083708"/>
                  <a:pt x="139993" y="1114425"/>
                </a:cubicBezTo>
                <a:cubicBezTo>
                  <a:pt x="146343" y="1133475"/>
                  <a:pt x="139993" y="1165225"/>
                  <a:pt x="159043" y="1171575"/>
                </a:cubicBezTo>
                <a:cubicBezTo>
                  <a:pt x="168568" y="1174750"/>
                  <a:pt x="178841" y="1176224"/>
                  <a:pt x="187618" y="1181100"/>
                </a:cubicBezTo>
                <a:cubicBezTo>
                  <a:pt x="207632" y="1192219"/>
                  <a:pt x="244768" y="1219200"/>
                  <a:pt x="244768" y="1219200"/>
                </a:cubicBezTo>
                <a:cubicBezTo>
                  <a:pt x="247943" y="1228725"/>
                  <a:pt x="245939" y="1242206"/>
                  <a:pt x="254293" y="1247775"/>
                </a:cubicBezTo>
                <a:cubicBezTo>
                  <a:pt x="267763" y="1256755"/>
                  <a:pt x="286212" y="1253373"/>
                  <a:pt x="301918" y="1257300"/>
                </a:cubicBezTo>
                <a:cubicBezTo>
                  <a:pt x="311658" y="1259735"/>
                  <a:pt x="321513" y="1262335"/>
                  <a:pt x="330493" y="1266825"/>
                </a:cubicBezTo>
                <a:cubicBezTo>
                  <a:pt x="340732" y="1271945"/>
                  <a:pt x="348024" y="1282863"/>
                  <a:pt x="359068" y="1285875"/>
                </a:cubicBezTo>
                <a:cubicBezTo>
                  <a:pt x="383764" y="1292610"/>
                  <a:pt x="409868" y="1292225"/>
                  <a:pt x="435268" y="1295400"/>
                </a:cubicBezTo>
                <a:cubicBezTo>
                  <a:pt x="508274" y="1319735"/>
                  <a:pt x="422761" y="1293732"/>
                  <a:pt x="578143" y="1314450"/>
                </a:cubicBezTo>
                <a:cubicBezTo>
                  <a:pt x="588095" y="1315777"/>
                  <a:pt x="596719" y="1323066"/>
                  <a:pt x="606718" y="1323975"/>
                </a:cubicBezTo>
                <a:cubicBezTo>
                  <a:pt x="655729" y="1328431"/>
                  <a:pt x="975338" y="1341658"/>
                  <a:pt x="1006768" y="1343025"/>
                </a:cubicBezTo>
                <a:cubicBezTo>
                  <a:pt x="1457556" y="1433183"/>
                  <a:pt x="1078575" y="1360749"/>
                  <a:pt x="2292643" y="1343025"/>
                </a:cubicBezTo>
                <a:cubicBezTo>
                  <a:pt x="2299060" y="1342931"/>
                  <a:pt x="2405455" y="1326728"/>
                  <a:pt x="2416468" y="1323975"/>
                </a:cubicBezTo>
                <a:cubicBezTo>
                  <a:pt x="2435949" y="1319105"/>
                  <a:pt x="2453927" y="1308863"/>
                  <a:pt x="2473618" y="1304925"/>
                </a:cubicBezTo>
                <a:cubicBezTo>
                  <a:pt x="2500809" y="1299487"/>
                  <a:pt x="2532440" y="1293946"/>
                  <a:pt x="2559343" y="1285875"/>
                </a:cubicBezTo>
                <a:cubicBezTo>
                  <a:pt x="2578577" y="1280105"/>
                  <a:pt x="2596802" y="1270763"/>
                  <a:pt x="2616493" y="1266825"/>
                </a:cubicBezTo>
                <a:lnTo>
                  <a:pt x="2711743" y="1247775"/>
                </a:lnTo>
                <a:cubicBezTo>
                  <a:pt x="2758586" y="1177510"/>
                  <a:pt x="2741848" y="1215054"/>
                  <a:pt x="2721268" y="1057275"/>
                </a:cubicBezTo>
                <a:cubicBezTo>
                  <a:pt x="2714241" y="1003402"/>
                  <a:pt x="2704439" y="1008774"/>
                  <a:pt x="2683168" y="971550"/>
                </a:cubicBezTo>
                <a:cubicBezTo>
                  <a:pt x="2669369" y="947402"/>
                  <a:pt x="2663633" y="925761"/>
                  <a:pt x="2645068" y="904875"/>
                </a:cubicBezTo>
                <a:cubicBezTo>
                  <a:pt x="2627170" y="884739"/>
                  <a:pt x="2606968" y="866775"/>
                  <a:pt x="2587918" y="847725"/>
                </a:cubicBezTo>
                <a:cubicBezTo>
                  <a:pt x="2566852" y="826659"/>
                  <a:pt x="2557290" y="813361"/>
                  <a:pt x="2530768" y="800100"/>
                </a:cubicBezTo>
                <a:cubicBezTo>
                  <a:pt x="2521788" y="795610"/>
                  <a:pt x="2511718" y="793750"/>
                  <a:pt x="2502193" y="790575"/>
                </a:cubicBezTo>
                <a:cubicBezTo>
                  <a:pt x="2495843" y="781050"/>
                  <a:pt x="2491937" y="769329"/>
                  <a:pt x="2483143" y="762000"/>
                </a:cubicBezTo>
                <a:cubicBezTo>
                  <a:pt x="2444990" y="730206"/>
                  <a:pt x="2452201" y="753277"/>
                  <a:pt x="2416468" y="733425"/>
                </a:cubicBezTo>
                <a:lnTo>
                  <a:pt x="2330743" y="676275"/>
                </a:lnTo>
                <a:cubicBezTo>
                  <a:pt x="2321218" y="669925"/>
                  <a:pt x="2313028" y="660845"/>
                  <a:pt x="2302168" y="657225"/>
                </a:cubicBezTo>
                <a:lnTo>
                  <a:pt x="2273593" y="647700"/>
                </a:lnTo>
                <a:cubicBezTo>
                  <a:pt x="2260893" y="638175"/>
                  <a:pt x="2249205" y="627124"/>
                  <a:pt x="2235493" y="619125"/>
                </a:cubicBezTo>
                <a:cubicBezTo>
                  <a:pt x="2210963" y="604816"/>
                  <a:pt x="2179373" y="601105"/>
                  <a:pt x="2159293" y="581025"/>
                </a:cubicBezTo>
                <a:cubicBezTo>
                  <a:pt x="2119270" y="541002"/>
                  <a:pt x="2143927" y="555092"/>
                  <a:pt x="2083093" y="542925"/>
                </a:cubicBezTo>
                <a:cubicBezTo>
                  <a:pt x="2049900" y="526328"/>
                  <a:pt x="2033853" y="516987"/>
                  <a:pt x="1997368" y="504825"/>
                </a:cubicBezTo>
                <a:cubicBezTo>
                  <a:pt x="1984949" y="500685"/>
                  <a:pt x="1971525" y="499897"/>
                  <a:pt x="1959268" y="495300"/>
                </a:cubicBezTo>
                <a:cubicBezTo>
                  <a:pt x="1945973" y="490314"/>
                  <a:pt x="1934219" y="481843"/>
                  <a:pt x="1921168" y="476250"/>
                </a:cubicBezTo>
                <a:cubicBezTo>
                  <a:pt x="1911940" y="472295"/>
                  <a:pt x="1901821" y="470680"/>
                  <a:pt x="1892593" y="466725"/>
                </a:cubicBezTo>
                <a:cubicBezTo>
                  <a:pt x="1879542" y="461132"/>
                  <a:pt x="1867544" y="453268"/>
                  <a:pt x="1854493" y="447675"/>
                </a:cubicBezTo>
                <a:cubicBezTo>
                  <a:pt x="1795478" y="422383"/>
                  <a:pt x="1858897" y="458588"/>
                  <a:pt x="1787818" y="419100"/>
                </a:cubicBezTo>
                <a:cubicBezTo>
                  <a:pt x="1771634" y="410109"/>
                  <a:pt x="1757209" y="397818"/>
                  <a:pt x="1740193" y="390525"/>
                </a:cubicBezTo>
                <a:cubicBezTo>
                  <a:pt x="1654510" y="353804"/>
                  <a:pt x="1678274" y="370997"/>
                  <a:pt x="1616368" y="352425"/>
                </a:cubicBezTo>
                <a:cubicBezTo>
                  <a:pt x="1597134" y="346655"/>
                  <a:pt x="1575926" y="344514"/>
                  <a:pt x="1559218" y="333375"/>
                </a:cubicBezTo>
                <a:cubicBezTo>
                  <a:pt x="1549693" y="327025"/>
                  <a:pt x="1539958" y="320979"/>
                  <a:pt x="1530643" y="314325"/>
                </a:cubicBezTo>
                <a:cubicBezTo>
                  <a:pt x="1517725" y="305098"/>
                  <a:pt x="1506326" y="293626"/>
                  <a:pt x="1492543" y="285750"/>
                </a:cubicBezTo>
                <a:cubicBezTo>
                  <a:pt x="1483826" y="280769"/>
                  <a:pt x="1472948" y="280715"/>
                  <a:pt x="1463968" y="276225"/>
                </a:cubicBezTo>
                <a:cubicBezTo>
                  <a:pt x="1437595" y="263039"/>
                  <a:pt x="1423180" y="243701"/>
                  <a:pt x="1397293" y="228600"/>
                </a:cubicBezTo>
                <a:cubicBezTo>
                  <a:pt x="1372763" y="214291"/>
                  <a:pt x="1344722" y="206252"/>
                  <a:pt x="1321093" y="190500"/>
                </a:cubicBezTo>
                <a:cubicBezTo>
                  <a:pt x="1302043" y="177800"/>
                  <a:pt x="1285663" y="159640"/>
                  <a:pt x="1263943" y="152400"/>
                </a:cubicBezTo>
                <a:cubicBezTo>
                  <a:pt x="1254418" y="149225"/>
                  <a:pt x="1244348" y="147365"/>
                  <a:pt x="1235368" y="142875"/>
                </a:cubicBezTo>
                <a:cubicBezTo>
                  <a:pt x="1225129" y="137755"/>
                  <a:pt x="1217032" y="128945"/>
                  <a:pt x="1206793" y="123825"/>
                </a:cubicBezTo>
                <a:cubicBezTo>
                  <a:pt x="1197813" y="119335"/>
                  <a:pt x="1187358" y="118455"/>
                  <a:pt x="1178218" y="114300"/>
                </a:cubicBezTo>
                <a:cubicBezTo>
                  <a:pt x="1152365" y="102549"/>
                  <a:pt x="1125647" y="91952"/>
                  <a:pt x="1102018" y="76200"/>
                </a:cubicBezTo>
                <a:cubicBezTo>
                  <a:pt x="1092493" y="69850"/>
                  <a:pt x="1083965" y="61659"/>
                  <a:pt x="1073443" y="57150"/>
                </a:cubicBezTo>
                <a:cubicBezTo>
                  <a:pt x="1061411" y="51993"/>
                  <a:pt x="1047930" y="51221"/>
                  <a:pt x="1035343" y="47625"/>
                </a:cubicBezTo>
                <a:cubicBezTo>
                  <a:pt x="968845" y="28626"/>
                  <a:pt x="1053881" y="44830"/>
                  <a:pt x="940093" y="28575"/>
                </a:cubicBezTo>
                <a:cubicBezTo>
                  <a:pt x="867584" y="4405"/>
                  <a:pt x="902634" y="13463"/>
                  <a:pt x="835318" y="0"/>
                </a:cubicBezTo>
                <a:lnTo>
                  <a:pt x="425743" y="9525"/>
                </a:lnTo>
                <a:cubicBezTo>
                  <a:pt x="301916" y="12621"/>
                  <a:pt x="178134" y="19050"/>
                  <a:pt x="54268" y="19050"/>
                </a:cubicBezTo>
              </a:path>
            </a:pathLst>
          </a:custGeom>
          <a:noFill/>
          <a:ln>
            <a:round/>
          </a:ln>
          <a:effectLst>
            <a:outerShdw blurRad="50800" dir="5400000" dist="20000" rotWithShape="0">
              <a:srgbClr val="000000">
                <a:alpha val="42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64" name="CustomShape 16"/>
          <p:cNvSpPr/>
          <p:nvPr/>
        </p:nvSpPr>
        <p:spPr>
          <a:xfrm rot="5400000">
            <a:off x="1926720" y="2439360"/>
            <a:ext cx="465840" cy="215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06" dur="indefinite" restart="never" nodeType="tmRoot">
          <p:childTnLst>
            <p:seq>
              <p:cTn id="607" dur="indefinite" nodeType="mainSeq">
                <p:childTnLst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8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9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3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4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62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63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64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4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5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5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5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664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667"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Logistic Regression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069560" y="1570320"/>
            <a:ext cx="6045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Classification of the problem is a problem,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where the variable y that you want to predict is valued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907640" y="2709000"/>
            <a:ext cx="457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Algorithm called logistic regression,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which is one of the most popular and most widely used learning algorithms today.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331640" y="2133000"/>
            <a:ext cx="719640" cy="647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467640" y="4221000"/>
            <a:ext cx="76323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Linear regression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 the procedure that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estimates the coefficients of the linear equation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involving one or more independent variables that best predict the value of the dependent variable which should be quantitative.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e8637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Logistic regression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 similar to a linear regression but is suited to models where </a:t>
            </a:r>
            <a:r>
              <a:rPr b="0" lang="en-US" sz="1800" spc="-1" strike="noStrike">
                <a:solidFill>
                  <a:srgbClr val="fe8637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dependent variable is dichotomous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Logistic regression coefficients can be used to estimate odds ratios for each of the independent variables in the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Picture 2" descr=""/>
          <p:cNvPicPr/>
          <p:nvPr/>
        </p:nvPicPr>
        <p:blipFill>
          <a:blip r:embed="rId1"/>
          <a:stretch/>
        </p:blipFill>
        <p:spPr>
          <a:xfrm>
            <a:off x="428760" y="285840"/>
            <a:ext cx="4714560" cy="2152800"/>
          </a:xfrm>
          <a:prstGeom prst="rect">
            <a:avLst/>
          </a:prstGeom>
          <a:ln w="9360">
            <a:noFill/>
          </a:ln>
        </p:spPr>
      </p:pic>
      <p:pic>
        <p:nvPicPr>
          <p:cNvPr id="366" name="Picture 4" descr=""/>
          <p:cNvPicPr/>
          <p:nvPr/>
        </p:nvPicPr>
        <p:blipFill>
          <a:blip r:embed="rId2"/>
          <a:stretch/>
        </p:blipFill>
        <p:spPr>
          <a:xfrm>
            <a:off x="571320" y="2500200"/>
            <a:ext cx="3004920" cy="1782720"/>
          </a:xfrm>
          <a:prstGeom prst="rect">
            <a:avLst/>
          </a:prstGeom>
          <a:ln w="9360">
            <a:noFill/>
          </a:ln>
        </p:spPr>
      </p:pic>
      <p:pic>
        <p:nvPicPr>
          <p:cNvPr id="367" name="Picture 5" descr=""/>
          <p:cNvPicPr/>
          <p:nvPr/>
        </p:nvPicPr>
        <p:blipFill>
          <a:blip r:embed="rId3"/>
          <a:stretch/>
        </p:blipFill>
        <p:spPr>
          <a:xfrm>
            <a:off x="1143000" y="4429080"/>
            <a:ext cx="6571800" cy="1737720"/>
          </a:xfrm>
          <a:prstGeom prst="rect">
            <a:avLst/>
          </a:prstGeom>
          <a:ln w="9360"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5572080" y="1714320"/>
            <a:ext cx="41432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Advance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2" descr=""/>
          <p:cNvPicPr/>
          <p:nvPr/>
        </p:nvPicPr>
        <p:blipFill>
          <a:blip r:embed="rId1"/>
          <a:stretch/>
        </p:blipFill>
        <p:spPr>
          <a:xfrm>
            <a:off x="500040" y="214200"/>
            <a:ext cx="6071760" cy="3621600"/>
          </a:xfrm>
          <a:prstGeom prst="rect">
            <a:avLst/>
          </a:prstGeom>
          <a:ln w="9360">
            <a:noFill/>
          </a:ln>
        </p:spPr>
      </p:pic>
      <p:pic>
        <p:nvPicPr>
          <p:cNvPr id="370" name="Picture 3" descr=""/>
          <p:cNvPicPr/>
          <p:nvPr/>
        </p:nvPicPr>
        <p:blipFill>
          <a:blip r:embed="rId2"/>
          <a:stretch/>
        </p:blipFill>
        <p:spPr>
          <a:xfrm>
            <a:off x="2071800" y="3857760"/>
            <a:ext cx="5266800" cy="2742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2" descr=""/>
          <p:cNvPicPr/>
          <p:nvPr/>
        </p:nvPicPr>
        <p:blipFill>
          <a:blip r:embed="rId1"/>
          <a:stretch/>
        </p:blipFill>
        <p:spPr>
          <a:xfrm>
            <a:off x="142920" y="285840"/>
            <a:ext cx="4314600" cy="5667120"/>
          </a:xfrm>
          <a:prstGeom prst="rect">
            <a:avLst/>
          </a:prstGeom>
          <a:ln w="9360">
            <a:noFill/>
          </a:ln>
        </p:spPr>
      </p:pic>
      <p:pic>
        <p:nvPicPr>
          <p:cNvPr id="372" name="Picture 3" descr=""/>
          <p:cNvPicPr/>
          <p:nvPr/>
        </p:nvPicPr>
        <p:blipFill>
          <a:blip r:embed="rId2"/>
          <a:stretch/>
        </p:blipFill>
        <p:spPr>
          <a:xfrm>
            <a:off x="4414680" y="857160"/>
            <a:ext cx="3871800" cy="3928680"/>
          </a:xfrm>
          <a:prstGeom prst="rect">
            <a:avLst/>
          </a:prstGeom>
          <a:ln w="9360">
            <a:noFill/>
          </a:ln>
        </p:spPr>
      </p:pic>
      <p:sp>
        <p:nvSpPr>
          <p:cNvPr id="373" name="CustomShape 1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4" name="Picture 4" descr=""/>
          <p:cNvPicPr/>
          <p:nvPr/>
        </p:nvPicPr>
        <p:blipFill>
          <a:blip r:embed="rId3"/>
          <a:stretch/>
        </p:blipFill>
        <p:spPr>
          <a:xfrm>
            <a:off x="7715160" y="357120"/>
            <a:ext cx="977040" cy="499680"/>
          </a:xfrm>
          <a:prstGeom prst="rect">
            <a:avLst/>
          </a:prstGeom>
          <a:ln>
            <a:noFill/>
          </a:ln>
        </p:spPr>
      </p:pic>
      <p:sp>
        <p:nvSpPr>
          <p:cNvPr id="375" name="CustomShape 2"/>
          <p:cNvSpPr/>
          <p:nvPr/>
        </p:nvSpPr>
        <p:spPr>
          <a:xfrm>
            <a:off x="4457520" y="580680"/>
            <a:ext cx="228240" cy="17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7" name="Picture 7" descr=""/>
          <p:cNvPicPr/>
          <p:nvPr/>
        </p:nvPicPr>
        <p:blipFill>
          <a:blip r:embed="rId4"/>
          <a:stretch/>
        </p:blipFill>
        <p:spPr>
          <a:xfrm>
            <a:off x="8001000" y="2214720"/>
            <a:ext cx="697680" cy="356760"/>
          </a:xfrm>
          <a:prstGeom prst="rect">
            <a:avLst/>
          </a:prstGeom>
          <a:ln>
            <a:noFill/>
          </a:ln>
        </p:spPr>
      </p:pic>
      <p:sp>
        <p:nvSpPr>
          <p:cNvPr id="378" name="CustomShape 4"/>
          <p:cNvSpPr/>
          <p:nvPr/>
        </p:nvSpPr>
        <p:spPr>
          <a:xfrm>
            <a:off x="4457520" y="580680"/>
            <a:ext cx="228240" cy="17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0" name="Picture 10" descr=""/>
          <p:cNvPicPr/>
          <p:nvPr/>
        </p:nvPicPr>
        <p:blipFill>
          <a:blip r:embed="rId5"/>
          <a:stretch/>
        </p:blipFill>
        <p:spPr>
          <a:xfrm>
            <a:off x="7929720" y="3714840"/>
            <a:ext cx="837360" cy="428400"/>
          </a:xfrm>
          <a:prstGeom prst="rect">
            <a:avLst/>
          </a:prstGeom>
          <a:ln>
            <a:noFill/>
          </a:ln>
        </p:spPr>
      </p:pic>
      <p:sp>
        <p:nvSpPr>
          <p:cNvPr id="381" name="CustomShape 6"/>
          <p:cNvSpPr/>
          <p:nvPr/>
        </p:nvSpPr>
        <p:spPr>
          <a:xfrm>
            <a:off x="4457520" y="580680"/>
            <a:ext cx="228240" cy="17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2" name="Picture 13" descr=""/>
          <p:cNvPicPr/>
          <p:nvPr/>
        </p:nvPicPr>
        <p:blipFill>
          <a:blip r:embed="rId6"/>
          <a:stretch/>
        </p:blipFill>
        <p:spPr>
          <a:xfrm>
            <a:off x="1928880" y="5857920"/>
            <a:ext cx="5914800" cy="752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68" dur="indefinite" restart="never" nodeType="tmRoot">
          <p:childTnLst>
            <p:seq>
              <p:cTn id="669" dur="indefinite" nodeType="mainSeq">
                <p:childTnLst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4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5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0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1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4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6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9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0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1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9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2" descr=""/>
          <p:cNvPicPr/>
          <p:nvPr/>
        </p:nvPicPr>
        <p:blipFill>
          <a:blip r:embed="rId1"/>
          <a:stretch/>
        </p:blipFill>
        <p:spPr>
          <a:xfrm>
            <a:off x="500040" y="571320"/>
            <a:ext cx="8393400" cy="40003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2000" y="260640"/>
            <a:ext cx="42480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Regularization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5" name="Picture 2" descr=""/>
          <p:cNvPicPr/>
          <p:nvPr/>
        </p:nvPicPr>
        <p:blipFill>
          <a:blip r:embed="rId1"/>
          <a:stretch/>
        </p:blipFill>
        <p:spPr>
          <a:xfrm>
            <a:off x="755640" y="1196640"/>
            <a:ext cx="7668000" cy="2410920"/>
          </a:xfrm>
          <a:prstGeom prst="rect">
            <a:avLst/>
          </a:prstGeom>
          <a:ln>
            <a:noFill/>
          </a:ln>
        </p:spPr>
      </p:pic>
      <p:sp>
        <p:nvSpPr>
          <p:cNvPr id="386" name="Line 2"/>
          <p:cNvSpPr/>
          <p:nvPr/>
        </p:nvSpPr>
        <p:spPr>
          <a:xfrm flipV="1">
            <a:off x="1403640" y="1844640"/>
            <a:ext cx="1152000" cy="108000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7" name="CustomShape 3"/>
          <p:cNvSpPr/>
          <p:nvPr/>
        </p:nvSpPr>
        <p:spPr>
          <a:xfrm>
            <a:off x="3799800" y="1941480"/>
            <a:ext cx="1604880" cy="1014840"/>
          </a:xfrm>
          <a:custGeom>
            <a:avLst/>
            <a:gdLst/>
            <a:ahLst/>
            <a:rect l="l" t="t" r="r" b="b"/>
            <a:pathLst>
              <a:path w="1605280" h="1015067">
                <a:moveTo>
                  <a:pt x="0" y="1015067"/>
                </a:moveTo>
                <a:cubicBezTo>
                  <a:pt x="3387" y="998134"/>
                  <a:pt x="1592" y="979260"/>
                  <a:pt x="10160" y="964267"/>
                </a:cubicBezTo>
                <a:cubicBezTo>
                  <a:pt x="16218" y="953665"/>
                  <a:pt x="32006" y="952581"/>
                  <a:pt x="40640" y="943947"/>
                </a:cubicBezTo>
                <a:cubicBezTo>
                  <a:pt x="49274" y="935313"/>
                  <a:pt x="55499" y="924389"/>
                  <a:pt x="60960" y="913467"/>
                </a:cubicBezTo>
                <a:cubicBezTo>
                  <a:pt x="68248" y="898891"/>
                  <a:pt x="78025" y="855368"/>
                  <a:pt x="81280" y="842347"/>
                </a:cubicBezTo>
                <a:cubicBezTo>
                  <a:pt x="85210" y="806981"/>
                  <a:pt x="87746" y="725969"/>
                  <a:pt x="111760" y="689947"/>
                </a:cubicBezTo>
                <a:lnTo>
                  <a:pt x="132080" y="659467"/>
                </a:lnTo>
                <a:cubicBezTo>
                  <a:pt x="135467" y="645920"/>
                  <a:pt x="139211" y="632458"/>
                  <a:pt x="142240" y="618827"/>
                </a:cubicBezTo>
                <a:cubicBezTo>
                  <a:pt x="145986" y="601970"/>
                  <a:pt x="147856" y="584687"/>
                  <a:pt x="152400" y="568027"/>
                </a:cubicBezTo>
                <a:cubicBezTo>
                  <a:pt x="158036" y="547363"/>
                  <a:pt x="165947" y="527387"/>
                  <a:pt x="172720" y="507067"/>
                </a:cubicBezTo>
                <a:cubicBezTo>
                  <a:pt x="176107" y="496907"/>
                  <a:pt x="175307" y="484160"/>
                  <a:pt x="182880" y="476587"/>
                </a:cubicBezTo>
                <a:cubicBezTo>
                  <a:pt x="193040" y="466427"/>
                  <a:pt x="204539" y="457449"/>
                  <a:pt x="213360" y="446107"/>
                </a:cubicBezTo>
                <a:cubicBezTo>
                  <a:pt x="278894" y="361849"/>
                  <a:pt x="232850" y="413624"/>
                  <a:pt x="274320" y="344507"/>
                </a:cubicBezTo>
                <a:cubicBezTo>
                  <a:pt x="286885" y="323566"/>
                  <a:pt x="301413" y="303867"/>
                  <a:pt x="314960" y="283547"/>
                </a:cubicBezTo>
                <a:cubicBezTo>
                  <a:pt x="365411" y="207871"/>
                  <a:pt x="300569" y="300816"/>
                  <a:pt x="365760" y="222587"/>
                </a:cubicBezTo>
                <a:cubicBezTo>
                  <a:pt x="373577" y="213206"/>
                  <a:pt x="377446" y="200741"/>
                  <a:pt x="386080" y="192107"/>
                </a:cubicBezTo>
                <a:cubicBezTo>
                  <a:pt x="405775" y="172412"/>
                  <a:pt x="422250" y="169890"/>
                  <a:pt x="447040" y="161627"/>
                </a:cubicBezTo>
                <a:cubicBezTo>
                  <a:pt x="469510" y="139157"/>
                  <a:pt x="479710" y="124972"/>
                  <a:pt x="508000" y="110827"/>
                </a:cubicBezTo>
                <a:cubicBezTo>
                  <a:pt x="517579" y="106038"/>
                  <a:pt x="528901" y="105456"/>
                  <a:pt x="538480" y="100667"/>
                </a:cubicBezTo>
                <a:cubicBezTo>
                  <a:pt x="549402" y="95206"/>
                  <a:pt x="557802" y="85306"/>
                  <a:pt x="568960" y="80347"/>
                </a:cubicBezTo>
                <a:cubicBezTo>
                  <a:pt x="612420" y="61031"/>
                  <a:pt x="629185" y="61688"/>
                  <a:pt x="670560" y="49867"/>
                </a:cubicBezTo>
                <a:cubicBezTo>
                  <a:pt x="680858" y="46925"/>
                  <a:pt x="690503" y="41623"/>
                  <a:pt x="701040" y="39707"/>
                </a:cubicBezTo>
                <a:cubicBezTo>
                  <a:pt x="771835" y="26835"/>
                  <a:pt x="883042" y="23252"/>
                  <a:pt x="944880" y="19387"/>
                </a:cubicBezTo>
                <a:cubicBezTo>
                  <a:pt x="1076926" y="-13625"/>
                  <a:pt x="999232" y="1829"/>
                  <a:pt x="1280160" y="19387"/>
                </a:cubicBezTo>
                <a:cubicBezTo>
                  <a:pt x="1290849" y="20055"/>
                  <a:pt x="1300796" y="25328"/>
                  <a:pt x="1310640" y="29547"/>
                </a:cubicBezTo>
                <a:cubicBezTo>
                  <a:pt x="1324561" y="35513"/>
                  <a:pt x="1338293" y="42075"/>
                  <a:pt x="1351280" y="49867"/>
                </a:cubicBezTo>
                <a:cubicBezTo>
                  <a:pt x="1372221" y="62432"/>
                  <a:pt x="1389072" y="82784"/>
                  <a:pt x="1412240" y="90507"/>
                </a:cubicBezTo>
                <a:cubicBezTo>
                  <a:pt x="1432560" y="97280"/>
                  <a:pt x="1455378" y="98946"/>
                  <a:pt x="1473200" y="110827"/>
                </a:cubicBezTo>
                <a:lnTo>
                  <a:pt x="1534160" y="151467"/>
                </a:lnTo>
                <a:cubicBezTo>
                  <a:pt x="1544320" y="158240"/>
                  <a:pt x="1556006" y="163153"/>
                  <a:pt x="1564640" y="171787"/>
                </a:cubicBezTo>
                <a:lnTo>
                  <a:pt x="1605280" y="212427"/>
                </a:lnTo>
              </a:path>
            </a:pathLst>
          </a:custGeom>
          <a:noFill/>
          <a:ln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8" name="CustomShape 4"/>
          <p:cNvSpPr/>
          <p:nvPr/>
        </p:nvSpPr>
        <p:spPr>
          <a:xfrm>
            <a:off x="6299280" y="1878480"/>
            <a:ext cx="1371240" cy="1098000"/>
          </a:xfrm>
          <a:custGeom>
            <a:avLst/>
            <a:gdLst/>
            <a:ahLst/>
            <a:rect l="l" t="t" r="r" b="b"/>
            <a:pathLst>
              <a:path w="1371600" h="1098259">
                <a:moveTo>
                  <a:pt x="0" y="1098259"/>
                </a:moveTo>
                <a:cubicBezTo>
                  <a:pt x="3387" y="1027139"/>
                  <a:pt x="4482" y="955873"/>
                  <a:pt x="10160" y="884899"/>
                </a:cubicBezTo>
                <a:cubicBezTo>
                  <a:pt x="11274" y="870980"/>
                  <a:pt x="16308" y="857634"/>
                  <a:pt x="20320" y="844259"/>
                </a:cubicBezTo>
                <a:lnTo>
                  <a:pt x="50800" y="752819"/>
                </a:lnTo>
                <a:lnTo>
                  <a:pt x="60960" y="722339"/>
                </a:lnTo>
                <a:cubicBezTo>
                  <a:pt x="64347" y="712179"/>
                  <a:pt x="65179" y="700770"/>
                  <a:pt x="71120" y="691859"/>
                </a:cubicBezTo>
                <a:cubicBezTo>
                  <a:pt x="84667" y="671539"/>
                  <a:pt x="104037" y="654067"/>
                  <a:pt x="111760" y="630899"/>
                </a:cubicBezTo>
                <a:lnTo>
                  <a:pt x="172720" y="448019"/>
                </a:lnTo>
                <a:cubicBezTo>
                  <a:pt x="209773" y="336859"/>
                  <a:pt x="150679" y="505232"/>
                  <a:pt x="203200" y="387059"/>
                </a:cubicBezTo>
                <a:cubicBezTo>
                  <a:pt x="211899" y="367486"/>
                  <a:pt x="211639" y="343921"/>
                  <a:pt x="223520" y="326099"/>
                </a:cubicBezTo>
                <a:cubicBezTo>
                  <a:pt x="237067" y="305779"/>
                  <a:pt x="240992" y="272862"/>
                  <a:pt x="264160" y="265139"/>
                </a:cubicBezTo>
                <a:cubicBezTo>
                  <a:pt x="299163" y="253471"/>
                  <a:pt x="341544" y="238479"/>
                  <a:pt x="375920" y="234659"/>
                </a:cubicBezTo>
                <a:cubicBezTo>
                  <a:pt x="406400" y="231272"/>
                  <a:pt x="437001" y="228836"/>
                  <a:pt x="467360" y="224499"/>
                </a:cubicBezTo>
                <a:cubicBezTo>
                  <a:pt x="497456" y="220200"/>
                  <a:pt x="529220" y="211574"/>
                  <a:pt x="558800" y="204179"/>
                </a:cubicBezTo>
                <a:cubicBezTo>
                  <a:pt x="646151" y="145945"/>
                  <a:pt x="543354" y="223486"/>
                  <a:pt x="599440" y="153379"/>
                </a:cubicBezTo>
                <a:cubicBezTo>
                  <a:pt x="607068" y="143844"/>
                  <a:pt x="619760" y="139832"/>
                  <a:pt x="629920" y="133059"/>
                </a:cubicBezTo>
                <a:cubicBezTo>
                  <a:pt x="638183" y="108269"/>
                  <a:pt x="640705" y="91794"/>
                  <a:pt x="660400" y="72099"/>
                </a:cubicBezTo>
                <a:cubicBezTo>
                  <a:pt x="684551" y="47948"/>
                  <a:pt x="721659" y="41519"/>
                  <a:pt x="751840" y="31459"/>
                </a:cubicBezTo>
                <a:cubicBezTo>
                  <a:pt x="762000" y="28072"/>
                  <a:pt x="771818" y="23399"/>
                  <a:pt x="782320" y="21299"/>
                </a:cubicBezTo>
                <a:cubicBezTo>
                  <a:pt x="846812" y="8401"/>
                  <a:pt x="816367" y="15327"/>
                  <a:pt x="873760" y="979"/>
                </a:cubicBezTo>
                <a:cubicBezTo>
                  <a:pt x="1002421" y="5268"/>
                  <a:pt x="1106050" y="-12646"/>
                  <a:pt x="1219200" y="21299"/>
                </a:cubicBezTo>
                <a:lnTo>
                  <a:pt x="1310640" y="51779"/>
                </a:lnTo>
                <a:lnTo>
                  <a:pt x="1341120" y="61939"/>
                </a:lnTo>
                <a:lnTo>
                  <a:pt x="1371600" y="72099"/>
                </a:lnTo>
              </a:path>
            </a:pathLst>
          </a:custGeom>
          <a:noFill/>
          <a:ln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9" name="CustomShape 5"/>
          <p:cNvSpPr/>
          <p:nvPr/>
        </p:nvSpPr>
        <p:spPr>
          <a:xfrm>
            <a:off x="663480" y="3532320"/>
            <a:ext cx="263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Underfit or “High bias”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>
            <a:off x="5526360" y="3501000"/>
            <a:ext cx="295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Overfit or “High variance”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1" name="Picture 3" descr=""/>
          <p:cNvPicPr/>
          <p:nvPr/>
        </p:nvPicPr>
        <p:blipFill>
          <a:blip r:embed="rId2"/>
          <a:stretch/>
        </p:blipFill>
        <p:spPr>
          <a:xfrm>
            <a:off x="539640" y="4365000"/>
            <a:ext cx="7630560" cy="10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7" dur="indefinite" restart="never" nodeType="tmRoot">
          <p:childTnLst>
            <p:seq>
              <p:cTn id="698" dur="indefinite" nodeType="mainSeq">
                <p:childTnLst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3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4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5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8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9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0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1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2" descr=""/>
          <p:cNvPicPr/>
          <p:nvPr/>
        </p:nvPicPr>
        <p:blipFill>
          <a:blip r:embed="rId1"/>
          <a:stretch/>
        </p:blipFill>
        <p:spPr>
          <a:xfrm>
            <a:off x="539640" y="400680"/>
            <a:ext cx="7161480" cy="3160800"/>
          </a:xfrm>
          <a:prstGeom prst="rect">
            <a:avLst/>
          </a:prstGeom>
          <a:ln>
            <a:noFill/>
          </a:ln>
        </p:spPr>
      </p:pic>
      <p:sp>
        <p:nvSpPr>
          <p:cNvPr id="393" name="Line 1"/>
          <p:cNvSpPr/>
          <p:nvPr/>
        </p:nvSpPr>
        <p:spPr>
          <a:xfrm>
            <a:off x="1043280" y="1030320"/>
            <a:ext cx="1368360" cy="1296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4" name="CustomShape 2"/>
          <p:cNvSpPr/>
          <p:nvPr/>
        </p:nvSpPr>
        <p:spPr>
          <a:xfrm>
            <a:off x="3564000" y="764640"/>
            <a:ext cx="1508400" cy="1117080"/>
          </a:xfrm>
          <a:custGeom>
            <a:avLst/>
            <a:gdLst/>
            <a:ahLst/>
            <a:rect l="l" t="t" r="r" b="b"/>
            <a:pathLst>
              <a:path w="1508734" h="1117600">
                <a:moveTo>
                  <a:pt x="259054" y="0"/>
                </a:moveTo>
                <a:cubicBezTo>
                  <a:pt x="255310" y="26209"/>
                  <a:pt x="252920" y="73227"/>
                  <a:pt x="238734" y="101600"/>
                </a:cubicBezTo>
                <a:cubicBezTo>
                  <a:pt x="233273" y="112522"/>
                  <a:pt x="223373" y="120922"/>
                  <a:pt x="218414" y="132080"/>
                </a:cubicBezTo>
                <a:cubicBezTo>
                  <a:pt x="170051" y="240896"/>
                  <a:pt x="223761" y="154540"/>
                  <a:pt x="177774" y="223520"/>
                </a:cubicBezTo>
                <a:cubicBezTo>
                  <a:pt x="174519" y="236541"/>
                  <a:pt x="164742" y="280064"/>
                  <a:pt x="157454" y="294640"/>
                </a:cubicBezTo>
                <a:cubicBezTo>
                  <a:pt x="151993" y="305562"/>
                  <a:pt x="144951" y="315739"/>
                  <a:pt x="137134" y="325120"/>
                </a:cubicBezTo>
                <a:cubicBezTo>
                  <a:pt x="107913" y="360185"/>
                  <a:pt x="83133" y="365203"/>
                  <a:pt x="66014" y="416560"/>
                </a:cubicBezTo>
                <a:cubicBezTo>
                  <a:pt x="62627" y="426720"/>
                  <a:pt x="61055" y="437678"/>
                  <a:pt x="55854" y="447040"/>
                </a:cubicBezTo>
                <a:cubicBezTo>
                  <a:pt x="43994" y="468388"/>
                  <a:pt x="15214" y="508000"/>
                  <a:pt x="15214" y="508000"/>
                </a:cubicBezTo>
                <a:cubicBezTo>
                  <a:pt x="-8460" y="602697"/>
                  <a:pt x="-1376" y="557321"/>
                  <a:pt x="15214" y="731520"/>
                </a:cubicBezTo>
                <a:cubicBezTo>
                  <a:pt x="16229" y="742181"/>
                  <a:pt x="20173" y="752638"/>
                  <a:pt x="25374" y="762000"/>
                </a:cubicBezTo>
                <a:cubicBezTo>
                  <a:pt x="37234" y="783348"/>
                  <a:pt x="52467" y="802640"/>
                  <a:pt x="66014" y="822960"/>
                </a:cubicBezTo>
                <a:cubicBezTo>
                  <a:pt x="93107" y="863600"/>
                  <a:pt x="76174" y="846667"/>
                  <a:pt x="116814" y="873760"/>
                </a:cubicBezTo>
                <a:cubicBezTo>
                  <a:pt x="120201" y="883920"/>
                  <a:pt x="119401" y="896667"/>
                  <a:pt x="126974" y="904240"/>
                </a:cubicBezTo>
                <a:cubicBezTo>
                  <a:pt x="144243" y="921509"/>
                  <a:pt x="167614" y="931333"/>
                  <a:pt x="187934" y="944880"/>
                </a:cubicBezTo>
                <a:cubicBezTo>
                  <a:pt x="198094" y="951653"/>
                  <a:pt x="209780" y="956566"/>
                  <a:pt x="218414" y="965200"/>
                </a:cubicBezTo>
                <a:cubicBezTo>
                  <a:pt x="266163" y="1012949"/>
                  <a:pt x="236939" y="987710"/>
                  <a:pt x="309854" y="1036320"/>
                </a:cubicBezTo>
                <a:cubicBezTo>
                  <a:pt x="320014" y="1043093"/>
                  <a:pt x="328750" y="1052779"/>
                  <a:pt x="340334" y="1056640"/>
                </a:cubicBezTo>
                <a:cubicBezTo>
                  <a:pt x="394800" y="1074795"/>
                  <a:pt x="348052" y="1060613"/>
                  <a:pt x="421614" y="1076960"/>
                </a:cubicBezTo>
                <a:cubicBezTo>
                  <a:pt x="467679" y="1087197"/>
                  <a:pt x="472560" y="1090555"/>
                  <a:pt x="523214" y="1107440"/>
                </a:cubicBezTo>
                <a:lnTo>
                  <a:pt x="553694" y="1117600"/>
                </a:lnTo>
                <a:cubicBezTo>
                  <a:pt x="648521" y="1114213"/>
                  <a:pt x="743441" y="1112853"/>
                  <a:pt x="838174" y="1107440"/>
                </a:cubicBezTo>
                <a:cubicBezTo>
                  <a:pt x="957529" y="1100620"/>
                  <a:pt x="869745" y="1102682"/>
                  <a:pt x="939774" y="1087120"/>
                </a:cubicBezTo>
                <a:cubicBezTo>
                  <a:pt x="983967" y="1077299"/>
                  <a:pt x="1027291" y="1074902"/>
                  <a:pt x="1071854" y="1066800"/>
                </a:cubicBezTo>
                <a:cubicBezTo>
                  <a:pt x="1085592" y="1064302"/>
                  <a:pt x="1098947" y="1060027"/>
                  <a:pt x="1112494" y="1056640"/>
                </a:cubicBezTo>
                <a:cubicBezTo>
                  <a:pt x="1122654" y="1049867"/>
                  <a:pt x="1132052" y="1041781"/>
                  <a:pt x="1142974" y="1036320"/>
                </a:cubicBezTo>
                <a:cubicBezTo>
                  <a:pt x="1152553" y="1031531"/>
                  <a:pt x="1164543" y="1032101"/>
                  <a:pt x="1173454" y="1026160"/>
                </a:cubicBezTo>
                <a:cubicBezTo>
                  <a:pt x="1185409" y="1018190"/>
                  <a:pt x="1191374" y="1002658"/>
                  <a:pt x="1203934" y="995680"/>
                </a:cubicBezTo>
                <a:cubicBezTo>
                  <a:pt x="1222658" y="985278"/>
                  <a:pt x="1247072" y="987241"/>
                  <a:pt x="1264894" y="975360"/>
                </a:cubicBezTo>
                <a:cubicBezTo>
                  <a:pt x="1304285" y="949099"/>
                  <a:pt x="1283790" y="958901"/>
                  <a:pt x="1325854" y="944880"/>
                </a:cubicBezTo>
                <a:cubicBezTo>
                  <a:pt x="1332627" y="934720"/>
                  <a:pt x="1336639" y="922028"/>
                  <a:pt x="1346174" y="914400"/>
                </a:cubicBezTo>
                <a:cubicBezTo>
                  <a:pt x="1354537" y="907710"/>
                  <a:pt x="1369081" y="911813"/>
                  <a:pt x="1376654" y="904240"/>
                </a:cubicBezTo>
                <a:cubicBezTo>
                  <a:pt x="1393923" y="886971"/>
                  <a:pt x="1403747" y="863600"/>
                  <a:pt x="1417294" y="843280"/>
                </a:cubicBezTo>
                <a:cubicBezTo>
                  <a:pt x="1424067" y="833120"/>
                  <a:pt x="1438393" y="830777"/>
                  <a:pt x="1447774" y="822960"/>
                </a:cubicBezTo>
                <a:cubicBezTo>
                  <a:pt x="1458812" y="813762"/>
                  <a:pt x="1467216" y="801678"/>
                  <a:pt x="1478254" y="792480"/>
                </a:cubicBezTo>
                <a:cubicBezTo>
                  <a:pt x="1487635" y="784663"/>
                  <a:pt x="1500100" y="780794"/>
                  <a:pt x="1508734" y="772160"/>
                </a:cubicBezTo>
                <a:lnTo>
                  <a:pt x="1508734" y="762000"/>
                </a:lnTo>
              </a:path>
            </a:pathLst>
          </a:custGeom>
          <a:noFill/>
          <a:ln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5" name="CustomShape 3"/>
          <p:cNvSpPr/>
          <p:nvPr/>
        </p:nvSpPr>
        <p:spPr>
          <a:xfrm>
            <a:off x="5796000" y="899280"/>
            <a:ext cx="1587600" cy="1017000"/>
          </a:xfrm>
          <a:custGeom>
            <a:avLst/>
            <a:gdLst/>
            <a:ahLst/>
            <a:rect l="l" t="t" r="r" b="b"/>
            <a:pathLst>
              <a:path w="1443959" h="917294">
                <a:moveTo>
                  <a:pt x="326359" y="0"/>
                </a:moveTo>
                <a:cubicBezTo>
                  <a:pt x="271613" y="91243"/>
                  <a:pt x="322795" y="11839"/>
                  <a:pt x="245079" y="111760"/>
                </a:cubicBezTo>
                <a:cubicBezTo>
                  <a:pt x="195571" y="175413"/>
                  <a:pt x="258360" y="108639"/>
                  <a:pt x="194279" y="172720"/>
                </a:cubicBezTo>
                <a:cubicBezTo>
                  <a:pt x="172485" y="238103"/>
                  <a:pt x="201205" y="167088"/>
                  <a:pt x="153639" y="233680"/>
                </a:cubicBezTo>
                <a:cubicBezTo>
                  <a:pt x="138089" y="255450"/>
                  <a:pt x="116418" y="327367"/>
                  <a:pt x="92679" y="335280"/>
                </a:cubicBezTo>
                <a:lnTo>
                  <a:pt x="62199" y="345440"/>
                </a:lnTo>
                <a:cubicBezTo>
                  <a:pt x="52039" y="355600"/>
                  <a:pt x="42757" y="366722"/>
                  <a:pt x="31719" y="375920"/>
                </a:cubicBezTo>
                <a:cubicBezTo>
                  <a:pt x="22338" y="383737"/>
                  <a:pt x="5100" y="384656"/>
                  <a:pt x="1239" y="396240"/>
                </a:cubicBezTo>
                <a:cubicBezTo>
                  <a:pt x="-3177" y="409487"/>
                  <a:pt x="5154" y="424391"/>
                  <a:pt x="11399" y="436880"/>
                </a:cubicBezTo>
                <a:cubicBezTo>
                  <a:pt x="18211" y="450504"/>
                  <a:pt x="59362" y="515455"/>
                  <a:pt x="82519" y="528320"/>
                </a:cubicBezTo>
                <a:cubicBezTo>
                  <a:pt x="101243" y="538722"/>
                  <a:pt x="125657" y="536759"/>
                  <a:pt x="143479" y="548640"/>
                </a:cubicBezTo>
                <a:cubicBezTo>
                  <a:pt x="182870" y="574901"/>
                  <a:pt x="162375" y="565099"/>
                  <a:pt x="204439" y="579120"/>
                </a:cubicBezTo>
                <a:cubicBezTo>
                  <a:pt x="207826" y="602827"/>
                  <a:pt x="210958" y="626571"/>
                  <a:pt x="214599" y="650240"/>
                </a:cubicBezTo>
                <a:cubicBezTo>
                  <a:pt x="217731" y="670601"/>
                  <a:pt x="215546" y="692775"/>
                  <a:pt x="224759" y="711200"/>
                </a:cubicBezTo>
                <a:cubicBezTo>
                  <a:pt x="232637" y="726956"/>
                  <a:pt x="271293" y="736871"/>
                  <a:pt x="285719" y="741680"/>
                </a:cubicBezTo>
                <a:cubicBezTo>
                  <a:pt x="306039" y="738293"/>
                  <a:pt x="328254" y="740733"/>
                  <a:pt x="346679" y="731520"/>
                </a:cubicBezTo>
                <a:cubicBezTo>
                  <a:pt x="366090" y="721814"/>
                  <a:pt x="369145" y="686589"/>
                  <a:pt x="377159" y="670560"/>
                </a:cubicBezTo>
                <a:cubicBezTo>
                  <a:pt x="382620" y="659638"/>
                  <a:pt x="391421" y="650682"/>
                  <a:pt x="397479" y="640080"/>
                </a:cubicBezTo>
                <a:cubicBezTo>
                  <a:pt x="403795" y="629027"/>
                  <a:pt x="425091" y="579382"/>
                  <a:pt x="438119" y="568960"/>
                </a:cubicBezTo>
                <a:cubicBezTo>
                  <a:pt x="446482" y="562270"/>
                  <a:pt x="459020" y="563589"/>
                  <a:pt x="468599" y="558800"/>
                </a:cubicBezTo>
                <a:cubicBezTo>
                  <a:pt x="479521" y="553339"/>
                  <a:pt x="488919" y="545253"/>
                  <a:pt x="499079" y="538480"/>
                </a:cubicBezTo>
                <a:cubicBezTo>
                  <a:pt x="522786" y="541867"/>
                  <a:pt x="548316" y="538914"/>
                  <a:pt x="570199" y="548640"/>
                </a:cubicBezTo>
                <a:cubicBezTo>
                  <a:pt x="581357" y="553599"/>
                  <a:pt x="585560" y="567962"/>
                  <a:pt x="590519" y="579120"/>
                </a:cubicBezTo>
                <a:cubicBezTo>
                  <a:pt x="599218" y="598693"/>
                  <a:pt x="610839" y="640080"/>
                  <a:pt x="610839" y="640080"/>
                </a:cubicBezTo>
                <a:cubicBezTo>
                  <a:pt x="607452" y="660400"/>
                  <a:pt x="614244" y="685537"/>
                  <a:pt x="600679" y="701040"/>
                </a:cubicBezTo>
                <a:cubicBezTo>
                  <a:pt x="585199" y="718731"/>
                  <a:pt x="498309" y="726632"/>
                  <a:pt x="478759" y="731520"/>
                </a:cubicBezTo>
                <a:cubicBezTo>
                  <a:pt x="457979" y="736715"/>
                  <a:pt x="438119" y="745067"/>
                  <a:pt x="417799" y="751840"/>
                </a:cubicBezTo>
                <a:lnTo>
                  <a:pt x="387319" y="762000"/>
                </a:lnTo>
                <a:cubicBezTo>
                  <a:pt x="370653" y="787000"/>
                  <a:pt x="291136" y="892456"/>
                  <a:pt x="377159" y="904240"/>
                </a:cubicBezTo>
                <a:cubicBezTo>
                  <a:pt x="618766" y="937337"/>
                  <a:pt x="864839" y="897467"/>
                  <a:pt x="1108679" y="894080"/>
                </a:cubicBezTo>
                <a:cubicBezTo>
                  <a:pt x="1118839" y="887307"/>
                  <a:pt x="1132687" y="884115"/>
                  <a:pt x="1139159" y="873760"/>
                </a:cubicBezTo>
                <a:cubicBezTo>
                  <a:pt x="1150511" y="855597"/>
                  <a:pt x="1159479" y="812800"/>
                  <a:pt x="1159479" y="812800"/>
                </a:cubicBezTo>
                <a:cubicBezTo>
                  <a:pt x="1141624" y="759235"/>
                  <a:pt x="1161120" y="802577"/>
                  <a:pt x="1118839" y="751840"/>
                </a:cubicBezTo>
                <a:cubicBezTo>
                  <a:pt x="1111022" y="742459"/>
                  <a:pt x="1108874" y="727832"/>
                  <a:pt x="1098519" y="721360"/>
                </a:cubicBezTo>
                <a:cubicBezTo>
                  <a:pt x="1046335" y="688745"/>
                  <a:pt x="923262" y="693420"/>
                  <a:pt x="885159" y="690880"/>
                </a:cubicBezTo>
                <a:cubicBezTo>
                  <a:pt x="888546" y="653627"/>
                  <a:pt x="890029" y="616151"/>
                  <a:pt x="895319" y="579120"/>
                </a:cubicBezTo>
                <a:cubicBezTo>
                  <a:pt x="896834" y="568518"/>
                  <a:pt x="896764" y="554865"/>
                  <a:pt x="905479" y="548640"/>
                </a:cubicBezTo>
                <a:cubicBezTo>
                  <a:pt x="922908" y="536190"/>
                  <a:pt x="948617" y="540201"/>
                  <a:pt x="966439" y="528320"/>
                </a:cubicBezTo>
                <a:lnTo>
                  <a:pt x="996919" y="508000"/>
                </a:lnTo>
                <a:cubicBezTo>
                  <a:pt x="1013852" y="511387"/>
                  <a:pt x="1034088" y="507558"/>
                  <a:pt x="1047719" y="518160"/>
                </a:cubicBezTo>
                <a:cubicBezTo>
                  <a:pt x="1083171" y="545734"/>
                  <a:pt x="1095607" y="600864"/>
                  <a:pt x="1108679" y="640080"/>
                </a:cubicBezTo>
                <a:cubicBezTo>
                  <a:pt x="1112066" y="650240"/>
                  <a:pt x="1109928" y="664619"/>
                  <a:pt x="1118839" y="670560"/>
                </a:cubicBezTo>
                <a:lnTo>
                  <a:pt x="1149319" y="690880"/>
                </a:lnTo>
                <a:cubicBezTo>
                  <a:pt x="1156092" y="701040"/>
                  <a:pt x="1159284" y="714888"/>
                  <a:pt x="1169639" y="721360"/>
                </a:cubicBezTo>
                <a:cubicBezTo>
                  <a:pt x="1187802" y="732712"/>
                  <a:pt x="1230599" y="741680"/>
                  <a:pt x="1230599" y="741680"/>
                </a:cubicBezTo>
                <a:cubicBezTo>
                  <a:pt x="1267852" y="738293"/>
                  <a:pt x="1306606" y="742521"/>
                  <a:pt x="1342359" y="731520"/>
                </a:cubicBezTo>
                <a:cubicBezTo>
                  <a:pt x="1354030" y="727929"/>
                  <a:pt x="1354862" y="710421"/>
                  <a:pt x="1362679" y="701040"/>
                </a:cubicBezTo>
                <a:cubicBezTo>
                  <a:pt x="1371877" y="690002"/>
                  <a:pt x="1384338" y="681902"/>
                  <a:pt x="1393159" y="670560"/>
                </a:cubicBezTo>
                <a:cubicBezTo>
                  <a:pt x="1442764" y="606782"/>
                  <a:pt x="1408395" y="609600"/>
                  <a:pt x="1443959" y="609600"/>
                </a:cubicBezTo>
              </a:path>
            </a:pathLst>
          </a:custGeom>
          <a:noFill/>
          <a:ln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96" name="Picture 3" descr=""/>
          <p:cNvPicPr/>
          <p:nvPr/>
        </p:nvPicPr>
        <p:blipFill>
          <a:blip r:embed="rId2"/>
          <a:stretch/>
        </p:blipFill>
        <p:spPr>
          <a:xfrm>
            <a:off x="539640" y="3561840"/>
            <a:ext cx="6348600" cy="320796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2" descr=""/>
          <p:cNvPicPr/>
          <p:nvPr/>
        </p:nvPicPr>
        <p:blipFill>
          <a:blip r:embed="rId1"/>
          <a:stretch/>
        </p:blipFill>
        <p:spPr>
          <a:xfrm>
            <a:off x="179640" y="548640"/>
            <a:ext cx="7560360" cy="2675520"/>
          </a:xfrm>
          <a:prstGeom prst="rect">
            <a:avLst/>
          </a:prstGeom>
          <a:ln>
            <a:noFill/>
          </a:ln>
        </p:spPr>
      </p:pic>
      <p:pic>
        <p:nvPicPr>
          <p:cNvPr id="398" name="Picture 3" descr=""/>
          <p:cNvPicPr/>
          <p:nvPr/>
        </p:nvPicPr>
        <p:blipFill>
          <a:blip r:embed="rId2"/>
          <a:stretch/>
        </p:blipFill>
        <p:spPr>
          <a:xfrm>
            <a:off x="179640" y="2925000"/>
            <a:ext cx="5905080" cy="1552320"/>
          </a:xfrm>
          <a:prstGeom prst="rect">
            <a:avLst/>
          </a:prstGeom>
          <a:ln>
            <a:noFill/>
          </a:ln>
        </p:spPr>
      </p:pic>
      <p:pic>
        <p:nvPicPr>
          <p:cNvPr id="399" name="Picture 4" descr=""/>
          <p:cNvPicPr/>
          <p:nvPr/>
        </p:nvPicPr>
        <p:blipFill>
          <a:blip r:embed="rId3"/>
          <a:stretch/>
        </p:blipFill>
        <p:spPr>
          <a:xfrm>
            <a:off x="467640" y="4477680"/>
            <a:ext cx="4896360" cy="894600"/>
          </a:xfrm>
          <a:prstGeom prst="rect">
            <a:avLst/>
          </a:prstGeom>
          <a:ln>
            <a:noFill/>
          </a:ln>
        </p:spPr>
      </p:pic>
      <p:sp>
        <p:nvSpPr>
          <p:cNvPr id="400" name="CustomShape 1"/>
          <p:cNvSpPr/>
          <p:nvPr/>
        </p:nvSpPr>
        <p:spPr>
          <a:xfrm>
            <a:off x="5352480" y="4437000"/>
            <a:ext cx="1667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"/>
          <p:cNvSpPr/>
          <p:nvPr/>
        </p:nvSpPr>
        <p:spPr>
          <a:xfrm>
            <a:off x="5352480" y="4437000"/>
            <a:ext cx="1667520" cy="8481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5547240" y="4277520"/>
            <a:ext cx="1544040" cy="1168200"/>
          </a:xfrm>
          <a:custGeom>
            <a:avLst/>
            <a:gdLst/>
            <a:ahLst/>
            <a:rect l="l" t="t" r="r" b="b"/>
            <a:pathLst>
              <a:path w="1544320" h="1168400">
                <a:moveTo>
                  <a:pt x="213360" y="0"/>
                </a:moveTo>
                <a:cubicBezTo>
                  <a:pt x="206587" y="16933"/>
                  <a:pt x="204160" y="36344"/>
                  <a:pt x="193040" y="50800"/>
                </a:cubicBezTo>
                <a:cubicBezTo>
                  <a:pt x="169678" y="81170"/>
                  <a:pt x="138853" y="104987"/>
                  <a:pt x="111760" y="132080"/>
                </a:cubicBezTo>
                <a:cubicBezTo>
                  <a:pt x="101600" y="142240"/>
                  <a:pt x="89250" y="150605"/>
                  <a:pt x="81280" y="162560"/>
                </a:cubicBezTo>
                <a:cubicBezTo>
                  <a:pt x="33867" y="233680"/>
                  <a:pt x="60960" y="209973"/>
                  <a:pt x="10160" y="243840"/>
                </a:cubicBezTo>
                <a:cubicBezTo>
                  <a:pt x="6773" y="257387"/>
                  <a:pt x="0" y="270516"/>
                  <a:pt x="0" y="284480"/>
                </a:cubicBezTo>
                <a:cubicBezTo>
                  <a:pt x="0" y="392169"/>
                  <a:pt x="-479" y="525684"/>
                  <a:pt x="20320" y="640080"/>
                </a:cubicBezTo>
                <a:cubicBezTo>
                  <a:pt x="22818" y="653818"/>
                  <a:pt x="24979" y="667885"/>
                  <a:pt x="30480" y="680720"/>
                </a:cubicBezTo>
                <a:cubicBezTo>
                  <a:pt x="35290" y="691943"/>
                  <a:pt x="44742" y="700598"/>
                  <a:pt x="50800" y="711200"/>
                </a:cubicBezTo>
                <a:cubicBezTo>
                  <a:pt x="58314" y="724350"/>
                  <a:pt x="65154" y="737919"/>
                  <a:pt x="71120" y="751840"/>
                </a:cubicBezTo>
                <a:cubicBezTo>
                  <a:pt x="75339" y="761684"/>
                  <a:pt x="74590" y="773957"/>
                  <a:pt x="81280" y="782320"/>
                </a:cubicBezTo>
                <a:cubicBezTo>
                  <a:pt x="88908" y="791855"/>
                  <a:pt x="101600" y="795867"/>
                  <a:pt x="111760" y="802640"/>
                </a:cubicBezTo>
                <a:cubicBezTo>
                  <a:pt x="136192" y="839287"/>
                  <a:pt x="151283" y="866242"/>
                  <a:pt x="193040" y="894080"/>
                </a:cubicBezTo>
                <a:cubicBezTo>
                  <a:pt x="213360" y="907627"/>
                  <a:pt x="236731" y="917451"/>
                  <a:pt x="254000" y="934720"/>
                </a:cubicBezTo>
                <a:cubicBezTo>
                  <a:pt x="312105" y="992825"/>
                  <a:pt x="253798" y="940944"/>
                  <a:pt x="325120" y="985520"/>
                </a:cubicBezTo>
                <a:cubicBezTo>
                  <a:pt x="383270" y="1021864"/>
                  <a:pt x="346088" y="1007662"/>
                  <a:pt x="396240" y="1036320"/>
                </a:cubicBezTo>
                <a:cubicBezTo>
                  <a:pt x="409390" y="1043834"/>
                  <a:pt x="423730" y="1049126"/>
                  <a:pt x="436880" y="1056640"/>
                </a:cubicBezTo>
                <a:cubicBezTo>
                  <a:pt x="447482" y="1062698"/>
                  <a:pt x="456438" y="1071499"/>
                  <a:pt x="467360" y="1076960"/>
                </a:cubicBezTo>
                <a:cubicBezTo>
                  <a:pt x="501909" y="1094235"/>
                  <a:pt x="499417" y="1081004"/>
                  <a:pt x="538480" y="1097280"/>
                </a:cubicBezTo>
                <a:cubicBezTo>
                  <a:pt x="566441" y="1108930"/>
                  <a:pt x="590373" y="1130573"/>
                  <a:pt x="619760" y="1137920"/>
                </a:cubicBezTo>
                <a:cubicBezTo>
                  <a:pt x="721025" y="1163236"/>
                  <a:pt x="673493" y="1153649"/>
                  <a:pt x="762000" y="1168400"/>
                </a:cubicBezTo>
                <a:cubicBezTo>
                  <a:pt x="833120" y="1165013"/>
                  <a:pt x="904405" y="1164153"/>
                  <a:pt x="975360" y="1158240"/>
                </a:cubicBezTo>
                <a:cubicBezTo>
                  <a:pt x="986033" y="1157351"/>
                  <a:pt x="995812" y="1151840"/>
                  <a:pt x="1005840" y="1148080"/>
                </a:cubicBezTo>
                <a:cubicBezTo>
                  <a:pt x="1022917" y="1141676"/>
                  <a:pt x="1039707" y="1134533"/>
                  <a:pt x="1056640" y="1127760"/>
                </a:cubicBezTo>
                <a:lnTo>
                  <a:pt x="1127760" y="1056640"/>
                </a:lnTo>
                <a:lnTo>
                  <a:pt x="1168400" y="1016000"/>
                </a:lnTo>
                <a:cubicBezTo>
                  <a:pt x="1178560" y="1005840"/>
                  <a:pt x="1185249" y="990064"/>
                  <a:pt x="1198880" y="985520"/>
                </a:cubicBezTo>
                <a:lnTo>
                  <a:pt x="1229360" y="975360"/>
                </a:lnTo>
                <a:cubicBezTo>
                  <a:pt x="1303056" y="901664"/>
                  <a:pt x="1208015" y="988701"/>
                  <a:pt x="1310640" y="924560"/>
                </a:cubicBezTo>
                <a:cubicBezTo>
                  <a:pt x="1322824" y="916945"/>
                  <a:pt x="1330211" y="903431"/>
                  <a:pt x="1341120" y="894080"/>
                </a:cubicBezTo>
                <a:cubicBezTo>
                  <a:pt x="1353977" y="883060"/>
                  <a:pt x="1369786" y="875574"/>
                  <a:pt x="1381760" y="863600"/>
                </a:cubicBezTo>
                <a:cubicBezTo>
                  <a:pt x="1393734" y="851626"/>
                  <a:pt x="1401220" y="835817"/>
                  <a:pt x="1412240" y="822960"/>
                </a:cubicBezTo>
                <a:cubicBezTo>
                  <a:pt x="1444534" y="785284"/>
                  <a:pt x="1446073" y="798344"/>
                  <a:pt x="1473200" y="751840"/>
                </a:cubicBezTo>
                <a:cubicBezTo>
                  <a:pt x="1490761" y="721735"/>
                  <a:pt x="1521396" y="658052"/>
                  <a:pt x="1534160" y="619760"/>
                </a:cubicBezTo>
                <a:cubicBezTo>
                  <a:pt x="1538576" y="606513"/>
                  <a:pt x="1540933" y="592667"/>
                  <a:pt x="1544320" y="579120"/>
                </a:cubicBezTo>
                <a:cubicBezTo>
                  <a:pt x="1537547" y="524933"/>
                  <a:pt x="1540643" y="468570"/>
                  <a:pt x="1524000" y="416560"/>
                </a:cubicBezTo>
                <a:cubicBezTo>
                  <a:pt x="1489644" y="309199"/>
                  <a:pt x="1475706" y="347946"/>
                  <a:pt x="1422400" y="294640"/>
                </a:cubicBezTo>
                <a:cubicBezTo>
                  <a:pt x="1360966" y="233206"/>
                  <a:pt x="1458547" y="296350"/>
                  <a:pt x="1361440" y="223520"/>
                </a:cubicBezTo>
                <a:cubicBezTo>
                  <a:pt x="1349323" y="214433"/>
                  <a:pt x="1334862" y="208825"/>
                  <a:pt x="1320800" y="203200"/>
                </a:cubicBezTo>
                <a:cubicBezTo>
                  <a:pt x="1260439" y="179055"/>
                  <a:pt x="1271593" y="187690"/>
                  <a:pt x="1219200" y="172720"/>
                </a:cubicBezTo>
                <a:cubicBezTo>
                  <a:pt x="1186914" y="163495"/>
                  <a:pt x="1172275" y="155123"/>
                  <a:pt x="1137920" y="142240"/>
                </a:cubicBezTo>
                <a:cubicBezTo>
                  <a:pt x="1084298" y="122132"/>
                  <a:pt x="1127329" y="143178"/>
                  <a:pt x="1056640" y="111760"/>
                </a:cubicBezTo>
                <a:cubicBezTo>
                  <a:pt x="1042800" y="105609"/>
                  <a:pt x="1029921" y="97406"/>
                  <a:pt x="1016000" y="91440"/>
                </a:cubicBezTo>
                <a:cubicBezTo>
                  <a:pt x="1006156" y="87221"/>
                  <a:pt x="995364" y="85499"/>
                  <a:pt x="985520" y="81280"/>
                </a:cubicBezTo>
                <a:cubicBezTo>
                  <a:pt x="971599" y="75314"/>
                  <a:pt x="959061" y="66278"/>
                  <a:pt x="944880" y="60960"/>
                </a:cubicBezTo>
                <a:cubicBezTo>
                  <a:pt x="931805" y="56057"/>
                  <a:pt x="917487" y="55216"/>
                  <a:pt x="904240" y="50800"/>
                </a:cubicBezTo>
                <a:cubicBezTo>
                  <a:pt x="886938" y="45033"/>
                  <a:pt x="870106" y="37887"/>
                  <a:pt x="853440" y="30480"/>
                </a:cubicBezTo>
                <a:cubicBezTo>
                  <a:pt x="839600" y="24329"/>
                  <a:pt x="827168" y="14949"/>
                  <a:pt x="812800" y="10160"/>
                </a:cubicBezTo>
                <a:cubicBezTo>
                  <a:pt x="796417" y="4699"/>
                  <a:pt x="778933" y="3387"/>
                  <a:pt x="762000" y="0"/>
                </a:cubicBezTo>
                <a:lnTo>
                  <a:pt x="172720" y="10160"/>
                </a:lnTo>
                <a:cubicBezTo>
                  <a:pt x="162016" y="10511"/>
                  <a:pt x="151819" y="15531"/>
                  <a:pt x="142240" y="20320"/>
                </a:cubicBezTo>
                <a:cubicBezTo>
                  <a:pt x="119263" y="31808"/>
                  <a:pt x="115888" y="36512"/>
                  <a:pt x="101600" y="50800"/>
                </a:cubicBez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4"/>
          <p:cNvSpPr/>
          <p:nvPr/>
        </p:nvSpPr>
        <p:spPr>
          <a:xfrm>
            <a:off x="6797520" y="3701520"/>
            <a:ext cx="1884960" cy="9133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Penalizing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(to make small).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Except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6787080" y="3701520"/>
            <a:ext cx="1905840" cy="945360"/>
          </a:xfrm>
          <a:prstGeom prst="rect">
            <a:avLst/>
          </a:prstGeom>
          <a:blipFill>
            <a:blip r:embed="rId5"/>
            <a:stretch>
              <a:fillRect l="-1879" t="-1865" r="-2201" b="-563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6"/>
          <p:cNvSpPr/>
          <p:nvPr/>
        </p:nvSpPr>
        <p:spPr>
          <a:xfrm flipH="1">
            <a:off x="7101000" y="4701600"/>
            <a:ext cx="287640" cy="15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7"/>
          <p:cNvSpPr/>
          <p:nvPr/>
        </p:nvSpPr>
        <p:spPr>
          <a:xfrm>
            <a:off x="2163240" y="4470480"/>
            <a:ext cx="254520" cy="1086840"/>
          </a:xfrm>
          <a:custGeom>
            <a:avLst/>
            <a:gdLst/>
            <a:ahLst/>
            <a:rect l="l" t="t" r="r" b="b"/>
            <a:pathLst>
              <a:path w="254732" h="1087202">
                <a:moveTo>
                  <a:pt x="254732" y="0"/>
                </a:moveTo>
                <a:cubicBezTo>
                  <a:pt x="247959" y="20320"/>
                  <a:pt x="244972" y="42325"/>
                  <a:pt x="234412" y="60960"/>
                </a:cubicBezTo>
                <a:cubicBezTo>
                  <a:pt x="187157" y="144351"/>
                  <a:pt x="133082" y="223689"/>
                  <a:pt x="82012" y="304800"/>
                </a:cubicBezTo>
                <a:cubicBezTo>
                  <a:pt x="75506" y="315133"/>
                  <a:pt x="65553" y="323696"/>
                  <a:pt x="61692" y="335280"/>
                </a:cubicBezTo>
                <a:cubicBezTo>
                  <a:pt x="58305" y="345440"/>
                  <a:pt x="56321" y="356181"/>
                  <a:pt x="51532" y="365760"/>
                </a:cubicBezTo>
                <a:cubicBezTo>
                  <a:pt x="46071" y="376682"/>
                  <a:pt x="36673" y="385318"/>
                  <a:pt x="31212" y="396240"/>
                </a:cubicBezTo>
                <a:cubicBezTo>
                  <a:pt x="23924" y="410816"/>
                  <a:pt x="14147" y="454339"/>
                  <a:pt x="10892" y="467360"/>
                </a:cubicBezTo>
                <a:cubicBezTo>
                  <a:pt x="-959" y="692536"/>
                  <a:pt x="-6080" y="680133"/>
                  <a:pt x="10892" y="934720"/>
                </a:cubicBezTo>
                <a:cubicBezTo>
                  <a:pt x="11953" y="950629"/>
                  <a:pt x="29889" y="986111"/>
                  <a:pt x="41372" y="995680"/>
                </a:cubicBezTo>
                <a:cubicBezTo>
                  <a:pt x="53007" y="1005376"/>
                  <a:pt x="68862" y="1008486"/>
                  <a:pt x="82012" y="1016000"/>
                </a:cubicBezTo>
                <a:cubicBezTo>
                  <a:pt x="92614" y="1022058"/>
                  <a:pt x="101269" y="1031510"/>
                  <a:pt x="112492" y="1036320"/>
                </a:cubicBezTo>
                <a:cubicBezTo>
                  <a:pt x="125327" y="1041821"/>
                  <a:pt x="139706" y="1042644"/>
                  <a:pt x="153132" y="1046480"/>
                </a:cubicBezTo>
                <a:cubicBezTo>
                  <a:pt x="163430" y="1049422"/>
                  <a:pt x="173452" y="1053253"/>
                  <a:pt x="183612" y="1056640"/>
                </a:cubicBezTo>
                <a:cubicBezTo>
                  <a:pt x="194843" y="1090333"/>
                  <a:pt x="183062" y="1087120"/>
                  <a:pt x="203932" y="1087120"/>
                </a:cubicBezTo>
              </a:path>
            </a:pathLst>
          </a:custGeom>
          <a:noFill/>
          <a:ln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7" name="CustomShape 8"/>
          <p:cNvSpPr/>
          <p:nvPr/>
        </p:nvSpPr>
        <p:spPr>
          <a:xfrm>
            <a:off x="6461640" y="4165560"/>
            <a:ext cx="345240" cy="1452600"/>
          </a:xfrm>
          <a:custGeom>
            <a:avLst/>
            <a:gdLst/>
            <a:ahLst/>
            <a:rect l="l" t="t" r="r" b="b"/>
            <a:pathLst>
              <a:path w="345440" h="1452880">
                <a:moveTo>
                  <a:pt x="0" y="0"/>
                </a:moveTo>
                <a:cubicBezTo>
                  <a:pt x="51576" y="154729"/>
                  <a:pt x="-19144" y="-44150"/>
                  <a:pt x="60960" y="132080"/>
                </a:cubicBezTo>
                <a:cubicBezTo>
                  <a:pt x="66738" y="144792"/>
                  <a:pt x="65619" y="159885"/>
                  <a:pt x="71120" y="172720"/>
                </a:cubicBezTo>
                <a:cubicBezTo>
                  <a:pt x="84475" y="203881"/>
                  <a:pt x="100380" y="207832"/>
                  <a:pt x="121920" y="233680"/>
                </a:cubicBezTo>
                <a:cubicBezTo>
                  <a:pt x="164253" y="284480"/>
                  <a:pt x="116840" y="247227"/>
                  <a:pt x="172720" y="284480"/>
                </a:cubicBezTo>
                <a:cubicBezTo>
                  <a:pt x="198257" y="361092"/>
                  <a:pt x="160839" y="269628"/>
                  <a:pt x="213360" y="335280"/>
                </a:cubicBezTo>
                <a:cubicBezTo>
                  <a:pt x="220050" y="343643"/>
                  <a:pt x="217579" y="356849"/>
                  <a:pt x="223520" y="365760"/>
                </a:cubicBezTo>
                <a:cubicBezTo>
                  <a:pt x="255422" y="413612"/>
                  <a:pt x="252159" y="376859"/>
                  <a:pt x="274320" y="426720"/>
                </a:cubicBezTo>
                <a:lnTo>
                  <a:pt x="304800" y="518160"/>
                </a:lnTo>
                <a:lnTo>
                  <a:pt x="325120" y="579120"/>
                </a:lnTo>
                <a:cubicBezTo>
                  <a:pt x="328507" y="589280"/>
                  <a:pt x="333180" y="599098"/>
                  <a:pt x="335280" y="609600"/>
                </a:cubicBezTo>
                <a:lnTo>
                  <a:pt x="345440" y="660400"/>
                </a:lnTo>
                <a:cubicBezTo>
                  <a:pt x="342053" y="765387"/>
                  <a:pt x="341448" y="870500"/>
                  <a:pt x="335280" y="975360"/>
                </a:cubicBezTo>
                <a:cubicBezTo>
                  <a:pt x="334651" y="986051"/>
                  <a:pt x="327717" y="995450"/>
                  <a:pt x="325120" y="1005840"/>
                </a:cubicBezTo>
                <a:cubicBezTo>
                  <a:pt x="320932" y="1022593"/>
                  <a:pt x="318706" y="1039783"/>
                  <a:pt x="314960" y="1056640"/>
                </a:cubicBezTo>
                <a:cubicBezTo>
                  <a:pt x="311931" y="1070271"/>
                  <a:pt x="307829" y="1083649"/>
                  <a:pt x="304800" y="1097280"/>
                </a:cubicBezTo>
                <a:cubicBezTo>
                  <a:pt x="298439" y="1125907"/>
                  <a:pt x="290179" y="1185251"/>
                  <a:pt x="274320" y="1209040"/>
                </a:cubicBezTo>
                <a:cubicBezTo>
                  <a:pt x="260773" y="1229360"/>
                  <a:pt x="241403" y="1246832"/>
                  <a:pt x="233680" y="1270000"/>
                </a:cubicBezTo>
                <a:lnTo>
                  <a:pt x="203200" y="1361440"/>
                </a:lnTo>
                <a:lnTo>
                  <a:pt x="182880" y="1422400"/>
                </a:lnTo>
                <a:lnTo>
                  <a:pt x="172720" y="1452880"/>
                </a:lnTo>
              </a:path>
            </a:pathLst>
          </a:custGeom>
          <a:noFill/>
          <a:ln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8" name="CustomShape 9"/>
          <p:cNvSpPr/>
          <p:nvPr/>
        </p:nvSpPr>
        <p:spPr>
          <a:xfrm>
            <a:off x="4625640" y="5557680"/>
            <a:ext cx="291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Regularization 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0"/>
          <p:cNvSpPr/>
          <p:nvPr/>
        </p:nvSpPr>
        <p:spPr>
          <a:xfrm flipV="1">
            <a:off x="5436000" y="5014080"/>
            <a:ext cx="431640" cy="60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16" dur="indefinite" restart="never" nodeType="tmRoot">
          <p:childTnLst>
            <p:seq>
              <p:cTn id="717" dur="indefinite" nodeType="mainSeq">
                <p:childTnLst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2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3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3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3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4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46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4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5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179640" y="44640"/>
            <a:ext cx="7953120" cy="2952360"/>
          </a:xfrm>
          <a:prstGeom prst="rect">
            <a:avLst/>
          </a:prstGeom>
          <a:ln>
            <a:noFill/>
          </a:ln>
        </p:spPr>
      </p:pic>
      <p:pic>
        <p:nvPicPr>
          <p:cNvPr id="411" name="Picture 4" descr=""/>
          <p:cNvPicPr/>
          <p:nvPr/>
        </p:nvPicPr>
        <p:blipFill>
          <a:blip r:embed="rId2"/>
          <a:stretch/>
        </p:blipFill>
        <p:spPr>
          <a:xfrm>
            <a:off x="683640" y="2982600"/>
            <a:ext cx="5674320" cy="2863800"/>
          </a:xfrm>
          <a:prstGeom prst="rect">
            <a:avLst/>
          </a:prstGeom>
          <a:ln>
            <a:noFill/>
          </a:ln>
        </p:spPr>
      </p:pic>
      <p:sp>
        <p:nvSpPr>
          <p:cNvPr id="412" name="CustomShape 1"/>
          <p:cNvSpPr/>
          <p:nvPr/>
        </p:nvSpPr>
        <p:spPr>
          <a:xfrm>
            <a:off x="6221520" y="4581000"/>
            <a:ext cx="38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+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6008400" y="4581000"/>
            <a:ext cx="810360" cy="498960"/>
          </a:xfrm>
          <a:prstGeom prst="rect">
            <a:avLst/>
          </a:prstGeom>
          <a:blipFill>
            <a:blip r:embed="rId3"/>
            <a:stretch>
              <a:fillRect l="-6738" t="0" r="0" b="-487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5921640" y="4279680"/>
            <a:ext cx="1077840" cy="1310400"/>
          </a:xfrm>
          <a:custGeom>
            <a:avLst/>
            <a:gdLst/>
            <a:ahLst/>
            <a:rect l="l" t="t" r="r" b="b"/>
            <a:pathLst>
              <a:path w="1078237" h="1310640">
                <a:moveTo>
                  <a:pt x="721360" y="60960"/>
                </a:moveTo>
                <a:cubicBezTo>
                  <a:pt x="582507" y="64347"/>
                  <a:pt x="443558" y="64953"/>
                  <a:pt x="304800" y="71120"/>
                </a:cubicBezTo>
                <a:cubicBezTo>
                  <a:pt x="290850" y="71740"/>
                  <a:pt x="277791" y="78251"/>
                  <a:pt x="264160" y="81280"/>
                </a:cubicBezTo>
                <a:cubicBezTo>
                  <a:pt x="247303" y="85026"/>
                  <a:pt x="230293" y="88053"/>
                  <a:pt x="213360" y="91440"/>
                </a:cubicBezTo>
                <a:cubicBezTo>
                  <a:pt x="203200" y="98213"/>
                  <a:pt x="190921" y="102570"/>
                  <a:pt x="182880" y="111760"/>
                </a:cubicBezTo>
                <a:cubicBezTo>
                  <a:pt x="108132" y="197186"/>
                  <a:pt x="162315" y="142730"/>
                  <a:pt x="132080" y="203200"/>
                </a:cubicBezTo>
                <a:cubicBezTo>
                  <a:pt x="95423" y="276515"/>
                  <a:pt x="127064" y="185259"/>
                  <a:pt x="91440" y="274320"/>
                </a:cubicBezTo>
                <a:cubicBezTo>
                  <a:pt x="62703" y="346162"/>
                  <a:pt x="78923" y="316042"/>
                  <a:pt x="60960" y="375920"/>
                </a:cubicBezTo>
                <a:cubicBezTo>
                  <a:pt x="42128" y="438694"/>
                  <a:pt x="45780" y="426600"/>
                  <a:pt x="20320" y="477520"/>
                </a:cubicBezTo>
                <a:cubicBezTo>
                  <a:pt x="16933" y="494453"/>
                  <a:pt x="14348" y="511567"/>
                  <a:pt x="10160" y="528320"/>
                </a:cubicBezTo>
                <a:cubicBezTo>
                  <a:pt x="7563" y="538710"/>
                  <a:pt x="0" y="548090"/>
                  <a:pt x="0" y="558800"/>
                </a:cubicBezTo>
                <a:cubicBezTo>
                  <a:pt x="0" y="660456"/>
                  <a:pt x="4191" y="762119"/>
                  <a:pt x="10160" y="863600"/>
                </a:cubicBezTo>
                <a:cubicBezTo>
                  <a:pt x="10594" y="870979"/>
                  <a:pt x="25356" y="924472"/>
                  <a:pt x="30480" y="934720"/>
                </a:cubicBezTo>
                <a:cubicBezTo>
                  <a:pt x="35941" y="945642"/>
                  <a:pt x="45339" y="954278"/>
                  <a:pt x="50800" y="965200"/>
                </a:cubicBezTo>
                <a:cubicBezTo>
                  <a:pt x="67927" y="999454"/>
                  <a:pt x="53091" y="1001084"/>
                  <a:pt x="81280" y="1036320"/>
                </a:cubicBezTo>
                <a:cubicBezTo>
                  <a:pt x="99232" y="1058760"/>
                  <a:pt x="121920" y="1076960"/>
                  <a:pt x="142240" y="1097280"/>
                </a:cubicBezTo>
                <a:cubicBezTo>
                  <a:pt x="169948" y="1124988"/>
                  <a:pt x="178604" y="1136517"/>
                  <a:pt x="213360" y="1158240"/>
                </a:cubicBezTo>
                <a:cubicBezTo>
                  <a:pt x="226203" y="1166267"/>
                  <a:pt x="241157" y="1170533"/>
                  <a:pt x="254000" y="1178560"/>
                </a:cubicBezTo>
                <a:cubicBezTo>
                  <a:pt x="268359" y="1187535"/>
                  <a:pt x="279838" y="1200816"/>
                  <a:pt x="294640" y="1209040"/>
                </a:cubicBezTo>
                <a:cubicBezTo>
                  <a:pt x="310583" y="1217897"/>
                  <a:pt x="328774" y="1221953"/>
                  <a:pt x="345440" y="1229360"/>
                </a:cubicBezTo>
                <a:cubicBezTo>
                  <a:pt x="359280" y="1235511"/>
                  <a:pt x="371899" y="1244362"/>
                  <a:pt x="386080" y="1249680"/>
                </a:cubicBezTo>
                <a:cubicBezTo>
                  <a:pt x="399155" y="1254583"/>
                  <a:pt x="413831" y="1254469"/>
                  <a:pt x="426720" y="1259840"/>
                </a:cubicBezTo>
                <a:cubicBezTo>
                  <a:pt x="567374" y="1318446"/>
                  <a:pt x="457000" y="1287730"/>
                  <a:pt x="548640" y="1310640"/>
                </a:cubicBezTo>
                <a:cubicBezTo>
                  <a:pt x="616373" y="1307253"/>
                  <a:pt x="684469" y="1308254"/>
                  <a:pt x="751840" y="1300480"/>
                </a:cubicBezTo>
                <a:cubicBezTo>
                  <a:pt x="809460" y="1293832"/>
                  <a:pt x="811005" y="1277970"/>
                  <a:pt x="853440" y="1249680"/>
                </a:cubicBezTo>
                <a:cubicBezTo>
                  <a:pt x="869871" y="1238726"/>
                  <a:pt x="887809" y="1230154"/>
                  <a:pt x="904240" y="1219200"/>
                </a:cubicBezTo>
                <a:cubicBezTo>
                  <a:pt x="983375" y="1166443"/>
                  <a:pt x="906141" y="1208090"/>
                  <a:pt x="985520" y="1168400"/>
                </a:cubicBezTo>
                <a:cubicBezTo>
                  <a:pt x="992293" y="1158240"/>
                  <a:pt x="997206" y="1146554"/>
                  <a:pt x="1005840" y="1137920"/>
                </a:cubicBezTo>
                <a:cubicBezTo>
                  <a:pt x="1014474" y="1129286"/>
                  <a:pt x="1028692" y="1127135"/>
                  <a:pt x="1036320" y="1117600"/>
                </a:cubicBezTo>
                <a:cubicBezTo>
                  <a:pt x="1043010" y="1109237"/>
                  <a:pt x="1043538" y="1097418"/>
                  <a:pt x="1046480" y="1087120"/>
                </a:cubicBezTo>
                <a:cubicBezTo>
                  <a:pt x="1071995" y="997818"/>
                  <a:pt x="1042440" y="1089081"/>
                  <a:pt x="1066800" y="1016000"/>
                </a:cubicBezTo>
                <a:cubicBezTo>
                  <a:pt x="1080199" y="774817"/>
                  <a:pt x="1083796" y="805426"/>
                  <a:pt x="1066800" y="508000"/>
                </a:cubicBezTo>
                <a:cubicBezTo>
                  <a:pt x="1065666" y="488156"/>
                  <a:pt x="1041891" y="451737"/>
                  <a:pt x="1036320" y="436880"/>
                </a:cubicBezTo>
                <a:cubicBezTo>
                  <a:pt x="1007786" y="360790"/>
                  <a:pt x="1051839" y="430479"/>
                  <a:pt x="995680" y="355600"/>
                </a:cubicBezTo>
                <a:cubicBezTo>
                  <a:pt x="992293" y="342053"/>
                  <a:pt x="991765" y="327449"/>
                  <a:pt x="985520" y="314960"/>
                </a:cubicBezTo>
                <a:cubicBezTo>
                  <a:pt x="977947" y="299814"/>
                  <a:pt x="964882" y="288099"/>
                  <a:pt x="955040" y="274320"/>
                </a:cubicBezTo>
                <a:cubicBezTo>
                  <a:pt x="947943" y="264384"/>
                  <a:pt x="941817" y="253776"/>
                  <a:pt x="934720" y="243840"/>
                </a:cubicBezTo>
                <a:cubicBezTo>
                  <a:pt x="924878" y="230061"/>
                  <a:pt x="913951" y="217072"/>
                  <a:pt x="904240" y="203200"/>
                </a:cubicBezTo>
                <a:cubicBezTo>
                  <a:pt x="890235" y="183193"/>
                  <a:pt x="877147" y="162560"/>
                  <a:pt x="863600" y="142240"/>
                </a:cubicBezTo>
                <a:cubicBezTo>
                  <a:pt x="850953" y="123269"/>
                  <a:pt x="833508" y="92784"/>
                  <a:pt x="812800" y="81280"/>
                </a:cubicBezTo>
                <a:cubicBezTo>
                  <a:pt x="794076" y="70878"/>
                  <a:pt x="772160" y="67733"/>
                  <a:pt x="751840" y="60960"/>
                </a:cubicBezTo>
                <a:lnTo>
                  <a:pt x="721360" y="50800"/>
                </a:lnTo>
                <a:cubicBezTo>
                  <a:pt x="645785" y="25608"/>
                  <a:pt x="701562" y="41403"/>
                  <a:pt x="548640" y="30480"/>
                </a:cubicBezTo>
                <a:cubicBezTo>
                  <a:pt x="460013" y="8323"/>
                  <a:pt x="492339" y="22649"/>
                  <a:pt x="447040" y="0"/>
                </a:cubicBez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4"/>
          <p:cNvSpPr/>
          <p:nvPr/>
        </p:nvSpPr>
        <p:spPr>
          <a:xfrm rot="16200000">
            <a:off x="4890600" y="2660400"/>
            <a:ext cx="293040" cy="35622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5"/>
          <p:cNvSpPr/>
          <p:nvPr/>
        </p:nvSpPr>
        <p:spPr>
          <a:xfrm flipV="1">
            <a:off x="5037840" y="3717000"/>
            <a:ext cx="1961640" cy="5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6"/>
          <p:cNvSpPr/>
          <p:nvPr/>
        </p:nvSpPr>
        <p:spPr>
          <a:xfrm>
            <a:off x="7032960" y="3357000"/>
            <a:ext cx="117288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7"/>
          <p:cNvSpPr/>
          <p:nvPr/>
        </p:nvSpPr>
        <p:spPr>
          <a:xfrm>
            <a:off x="7032960" y="3357000"/>
            <a:ext cx="1172880" cy="696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8"/>
          <p:cNvSpPr/>
          <p:nvPr/>
        </p:nvSpPr>
        <p:spPr>
          <a:xfrm>
            <a:off x="4428000" y="2133000"/>
            <a:ext cx="3384000" cy="12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53" dur="indefinite" restart="never" nodeType="tmRoot">
          <p:childTnLst>
            <p:seq>
              <p:cTn id="754" dur="indefinite" nodeType="mainSeq">
                <p:childTnLst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59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6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6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6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7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Regularization parameter (lambda)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42960" y="1500120"/>
            <a:ext cx="735768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When choosing a lambda value, the goal is to strike the right balance between simplicity and training-data fit: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If your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lambda value is too high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your model will be simple, but you run the risk of </a:t>
            </a: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underfitting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your data. Your model won't learn enough about the training data to make useful predictions.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If your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lambda value is too low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your model will be more complex, and you run the risk of </a:t>
            </a: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overfitting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your data. Your model will learn too much about the particularities of the training data, and won't be able to generalize to new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Note: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Setting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lambda to zero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removes regularization </a:t>
            </a:r>
            <a:r>
              <a:rPr b="1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completely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In this case, training focuses exclusively on minimizing loss, which poses the highest possible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overfitting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risk.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ideal value of lambda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produces a model that generalizes well to new, previously unseen data. Unfortunately, that ideal value of lambda </a:t>
            </a:r>
            <a:r>
              <a:rPr b="1" i="1" lang="en-US" sz="18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 data-dependent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so you'll need to do some tuning.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Picture 2" descr=""/>
          <p:cNvPicPr/>
          <p:nvPr/>
        </p:nvPicPr>
        <p:blipFill>
          <a:blip r:embed="rId1"/>
          <a:stretch/>
        </p:blipFill>
        <p:spPr>
          <a:xfrm>
            <a:off x="107640" y="332640"/>
            <a:ext cx="6829200" cy="3190680"/>
          </a:xfrm>
          <a:prstGeom prst="rect">
            <a:avLst/>
          </a:prstGeom>
          <a:ln>
            <a:noFill/>
          </a:ln>
        </p:spPr>
      </p:pic>
      <p:pic>
        <p:nvPicPr>
          <p:cNvPr id="423" name="Picture 3" descr=""/>
          <p:cNvPicPr/>
          <p:nvPr/>
        </p:nvPicPr>
        <p:blipFill>
          <a:blip r:embed="rId2"/>
          <a:stretch/>
        </p:blipFill>
        <p:spPr>
          <a:xfrm>
            <a:off x="1043640" y="3717000"/>
            <a:ext cx="6200280" cy="1771200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503640" y="5548680"/>
            <a:ext cx="671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Even in case of non-invertibility, regularization take care of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5" name="Picture 4" descr=""/>
          <p:cNvPicPr/>
          <p:nvPr/>
        </p:nvPicPr>
        <p:blipFill>
          <a:blip r:embed="rId3"/>
          <a:stretch/>
        </p:blipFill>
        <p:spPr>
          <a:xfrm>
            <a:off x="2123640" y="5917320"/>
            <a:ext cx="999720" cy="437760"/>
          </a:xfrm>
          <a:prstGeom prst="rect">
            <a:avLst/>
          </a:prstGeom>
          <a:ln>
            <a:noFill/>
          </a:ln>
        </p:spPr>
      </p:pic>
      <p:sp>
        <p:nvSpPr>
          <p:cNvPr id="426" name="CustomShape 2"/>
          <p:cNvSpPr/>
          <p:nvPr/>
        </p:nvSpPr>
        <p:spPr>
          <a:xfrm>
            <a:off x="2859120" y="3347640"/>
            <a:ext cx="325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Regularized normal equation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323640" y="404640"/>
            <a:ext cx="7777080" cy="2520000"/>
          </a:xfrm>
          <a:prstGeom prst="rect">
            <a:avLst/>
          </a:prstGeom>
          <a:ln>
            <a:noFill/>
          </a:ln>
        </p:spPr>
      </p:pic>
      <p:pic>
        <p:nvPicPr>
          <p:cNvPr id="164" name="Picture 3" descr=""/>
          <p:cNvPicPr/>
          <p:nvPr/>
        </p:nvPicPr>
        <p:blipFill>
          <a:blip r:embed="rId2"/>
          <a:stretch/>
        </p:blipFill>
        <p:spPr>
          <a:xfrm>
            <a:off x="899640" y="2925000"/>
            <a:ext cx="7450560" cy="151164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 flipV="1">
            <a:off x="2123640" y="3212280"/>
            <a:ext cx="1007640" cy="143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2339640" y="3861000"/>
            <a:ext cx="791640" cy="71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902160" y="4468320"/>
            <a:ext cx="7341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assignment of the two classes to positive and negative to zero and one is somewhat arbitrary and it doesn't really matter!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688680" y="5360400"/>
            <a:ext cx="7299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This is BINARY CLASSIFICATION PROBLEMS.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But there are also MULTICLASS CLASSIFICATION PROBLEMS.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Picture 2" descr=""/>
          <p:cNvPicPr/>
          <p:nvPr/>
        </p:nvPicPr>
        <p:blipFill>
          <a:blip r:embed="rId1"/>
          <a:stretch/>
        </p:blipFill>
        <p:spPr>
          <a:xfrm>
            <a:off x="323640" y="908640"/>
            <a:ext cx="7380000" cy="3716640"/>
          </a:xfrm>
          <a:prstGeom prst="rect">
            <a:avLst/>
          </a:prstGeom>
          <a:ln>
            <a:noFill/>
          </a:ln>
        </p:spPr>
      </p:pic>
      <p:sp>
        <p:nvSpPr>
          <p:cNvPr id="428" name="CustomShape 1"/>
          <p:cNvSpPr/>
          <p:nvPr/>
        </p:nvSpPr>
        <p:spPr>
          <a:xfrm>
            <a:off x="6407640" y="4437000"/>
            <a:ext cx="184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+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6407640" y="4437000"/>
            <a:ext cx="1844640" cy="634680"/>
          </a:xfrm>
          <a:prstGeom prst="rect">
            <a:avLst/>
          </a:prstGeom>
          <a:blipFill>
            <a:blip r:embed="rId2"/>
            <a:stretch>
              <a:fillRect l="-4939" t="0" r="0" b="-764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Picture 3" descr=""/>
          <p:cNvPicPr/>
          <p:nvPr/>
        </p:nvPicPr>
        <p:blipFill>
          <a:blip r:embed="rId1"/>
          <a:stretch/>
        </p:blipFill>
        <p:spPr>
          <a:xfrm>
            <a:off x="107640" y="948600"/>
            <a:ext cx="7632360" cy="3992040"/>
          </a:xfrm>
          <a:prstGeom prst="rect">
            <a:avLst/>
          </a:prstGeom>
          <a:ln>
            <a:noFill/>
          </a:ln>
        </p:spPr>
      </p:pic>
      <p:sp>
        <p:nvSpPr>
          <p:cNvPr id="431" name="CustomShape 1"/>
          <p:cNvSpPr/>
          <p:nvPr/>
        </p:nvSpPr>
        <p:spPr>
          <a:xfrm>
            <a:off x="7380360" y="3225960"/>
            <a:ext cx="184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+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7380360" y="3225960"/>
            <a:ext cx="1844640" cy="634680"/>
          </a:xfrm>
          <a:prstGeom prst="rect">
            <a:avLst/>
          </a:prstGeom>
          <a:blipFill>
            <a:blip r:embed="rId2"/>
            <a:stretch>
              <a:fillRect l="-5292" t="0" r="0" b="-764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3271680" y="3088800"/>
            <a:ext cx="466920" cy="873360"/>
          </a:xfrm>
          <a:custGeom>
            <a:avLst/>
            <a:gdLst/>
            <a:ahLst/>
            <a:rect l="l" t="t" r="r" b="b"/>
            <a:pathLst>
              <a:path w="467360" h="873821">
                <a:moveTo>
                  <a:pt x="294640" y="30480"/>
                </a:moveTo>
                <a:cubicBezTo>
                  <a:pt x="220133" y="27093"/>
                  <a:pt x="145484" y="26040"/>
                  <a:pt x="71120" y="20320"/>
                </a:cubicBezTo>
                <a:cubicBezTo>
                  <a:pt x="54535" y="19044"/>
                  <a:pt x="17309" y="5770"/>
                  <a:pt x="0" y="0"/>
                </a:cubicBezTo>
                <a:cubicBezTo>
                  <a:pt x="2759" y="13794"/>
                  <a:pt x="14171" y="75042"/>
                  <a:pt x="20320" y="91440"/>
                </a:cubicBezTo>
                <a:cubicBezTo>
                  <a:pt x="25638" y="105621"/>
                  <a:pt x="35322" y="117899"/>
                  <a:pt x="40640" y="132080"/>
                </a:cubicBezTo>
                <a:cubicBezTo>
                  <a:pt x="45543" y="145155"/>
                  <a:pt x="46964" y="159294"/>
                  <a:pt x="50800" y="172720"/>
                </a:cubicBezTo>
                <a:cubicBezTo>
                  <a:pt x="53742" y="183018"/>
                  <a:pt x="58018" y="192902"/>
                  <a:pt x="60960" y="203200"/>
                </a:cubicBezTo>
                <a:cubicBezTo>
                  <a:pt x="86475" y="292502"/>
                  <a:pt x="56920" y="201239"/>
                  <a:pt x="81280" y="274320"/>
                </a:cubicBezTo>
                <a:cubicBezTo>
                  <a:pt x="84667" y="304800"/>
                  <a:pt x="90383" y="335111"/>
                  <a:pt x="91440" y="365760"/>
                </a:cubicBezTo>
                <a:cubicBezTo>
                  <a:pt x="97160" y="531643"/>
                  <a:pt x="25024" y="716339"/>
                  <a:pt x="101600" y="863600"/>
                </a:cubicBezTo>
                <a:cubicBezTo>
                  <a:pt x="107657" y="875249"/>
                  <a:pt x="396238" y="873760"/>
                  <a:pt x="467360" y="873760"/>
                </a:cubicBezTo>
              </a:path>
            </a:pathLst>
          </a:custGeom>
          <a:noFill/>
          <a:ln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4" name="CustomShape 4"/>
          <p:cNvSpPr/>
          <p:nvPr/>
        </p:nvSpPr>
        <p:spPr>
          <a:xfrm>
            <a:off x="8016120" y="3017520"/>
            <a:ext cx="466920" cy="1056600"/>
          </a:xfrm>
          <a:custGeom>
            <a:avLst/>
            <a:gdLst/>
            <a:ahLst/>
            <a:rect l="l" t="t" r="r" b="b"/>
            <a:pathLst>
              <a:path w="467360" h="1056925">
                <a:moveTo>
                  <a:pt x="0" y="0"/>
                </a:moveTo>
                <a:cubicBezTo>
                  <a:pt x="121920" y="3387"/>
                  <a:pt x="244103" y="1470"/>
                  <a:pt x="365760" y="10160"/>
                </a:cubicBezTo>
                <a:cubicBezTo>
                  <a:pt x="387125" y="11686"/>
                  <a:pt x="426720" y="30480"/>
                  <a:pt x="426720" y="30480"/>
                </a:cubicBezTo>
                <a:cubicBezTo>
                  <a:pt x="446012" y="88356"/>
                  <a:pt x="439683" y="55177"/>
                  <a:pt x="426720" y="152400"/>
                </a:cubicBezTo>
                <a:cubicBezTo>
                  <a:pt x="421520" y="191397"/>
                  <a:pt x="414062" y="225850"/>
                  <a:pt x="406400" y="264160"/>
                </a:cubicBezTo>
                <a:cubicBezTo>
                  <a:pt x="409787" y="409787"/>
                  <a:pt x="410496" y="555500"/>
                  <a:pt x="416560" y="701040"/>
                </a:cubicBezTo>
                <a:cubicBezTo>
                  <a:pt x="417279" y="718294"/>
                  <a:pt x="423631" y="734850"/>
                  <a:pt x="426720" y="751840"/>
                </a:cubicBezTo>
                <a:cubicBezTo>
                  <a:pt x="435170" y="798315"/>
                  <a:pt x="434599" y="811969"/>
                  <a:pt x="447040" y="853440"/>
                </a:cubicBezTo>
                <a:cubicBezTo>
                  <a:pt x="453195" y="873956"/>
                  <a:pt x="467360" y="914400"/>
                  <a:pt x="467360" y="914400"/>
                </a:cubicBezTo>
                <a:cubicBezTo>
                  <a:pt x="463973" y="934720"/>
                  <a:pt x="469174" y="958597"/>
                  <a:pt x="457200" y="975360"/>
                </a:cubicBezTo>
                <a:cubicBezTo>
                  <a:pt x="449084" y="986723"/>
                  <a:pt x="429935" y="981508"/>
                  <a:pt x="416560" y="985520"/>
                </a:cubicBezTo>
                <a:cubicBezTo>
                  <a:pt x="396044" y="991675"/>
                  <a:pt x="373422" y="993959"/>
                  <a:pt x="355600" y="1005840"/>
                </a:cubicBezTo>
                <a:cubicBezTo>
                  <a:pt x="345440" y="1012613"/>
                  <a:pt x="337094" y="1023765"/>
                  <a:pt x="325120" y="1026160"/>
                </a:cubicBezTo>
                <a:cubicBezTo>
                  <a:pt x="285131" y="1034158"/>
                  <a:pt x="243840" y="1032933"/>
                  <a:pt x="203200" y="1036320"/>
                </a:cubicBezTo>
                <a:cubicBezTo>
                  <a:pt x="129389" y="1060924"/>
                  <a:pt x="163659" y="1056640"/>
                  <a:pt x="101600" y="1056640"/>
                </a:cubicBezTo>
              </a:path>
            </a:pathLst>
          </a:custGeom>
          <a:noFill/>
          <a:ln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5" name="CustomShape 5"/>
          <p:cNvSpPr/>
          <p:nvPr/>
        </p:nvSpPr>
        <p:spPr>
          <a:xfrm flipH="1">
            <a:off x="3505320" y="4074480"/>
            <a:ext cx="850320" cy="86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6"/>
          <p:cNvSpPr/>
          <p:nvPr/>
        </p:nvSpPr>
        <p:spPr>
          <a:xfrm>
            <a:off x="3204000" y="5085360"/>
            <a:ext cx="1096200" cy="6969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37" name="CustomShape 7"/>
          <p:cNvSpPr/>
          <p:nvPr/>
        </p:nvSpPr>
        <p:spPr>
          <a:xfrm>
            <a:off x="3204000" y="5085360"/>
            <a:ext cx="1096200" cy="6969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8"/>
          <p:cNvSpPr/>
          <p:nvPr/>
        </p:nvSpPr>
        <p:spPr>
          <a:xfrm>
            <a:off x="5148000" y="3717000"/>
            <a:ext cx="863640" cy="17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9"/>
          <p:cNvSpPr/>
          <p:nvPr/>
        </p:nvSpPr>
        <p:spPr>
          <a:xfrm>
            <a:off x="5851800" y="5540040"/>
            <a:ext cx="2030760" cy="645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40" name="CustomShape 10"/>
          <p:cNvSpPr/>
          <p:nvPr/>
        </p:nvSpPr>
        <p:spPr>
          <a:xfrm>
            <a:off x="5851800" y="5540040"/>
            <a:ext cx="2030760" cy="6454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539640" y="1052640"/>
            <a:ext cx="3914280" cy="172368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1715400" y="404640"/>
            <a:ext cx="502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How do we develop a classification algorithm?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04000" y="1340640"/>
            <a:ext cx="15634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5004000" y="1340640"/>
            <a:ext cx="1563480" cy="369000"/>
          </a:xfrm>
          <a:prstGeom prst="rect">
            <a:avLst/>
          </a:prstGeom>
          <a:blipFill>
            <a:blip r:embed="rId2"/>
            <a:stretch>
              <a:fillRect l="0" t="0" r="0" b="-318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Line 4"/>
          <p:cNvSpPr/>
          <p:nvPr/>
        </p:nvSpPr>
        <p:spPr>
          <a:xfrm flipV="1">
            <a:off x="1835640" y="1124640"/>
            <a:ext cx="2736360" cy="151200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 flipH="1" flipV="1">
            <a:off x="4454280" y="1340640"/>
            <a:ext cx="69336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5" name="Picture 3" descr=""/>
          <p:cNvPicPr/>
          <p:nvPr/>
        </p:nvPicPr>
        <p:blipFill>
          <a:blip r:embed="rId3"/>
          <a:stretch/>
        </p:blipFill>
        <p:spPr>
          <a:xfrm>
            <a:off x="3492000" y="3501000"/>
            <a:ext cx="5251680" cy="1676880"/>
          </a:xfrm>
          <a:prstGeom prst="rect">
            <a:avLst/>
          </a:prstGeom>
          <a:ln>
            <a:noFill/>
          </a:ln>
        </p:spPr>
      </p:pic>
      <p:sp>
        <p:nvSpPr>
          <p:cNvPr id="176" name="CustomShape 6"/>
          <p:cNvSpPr/>
          <p:nvPr/>
        </p:nvSpPr>
        <p:spPr>
          <a:xfrm>
            <a:off x="284040" y="3678840"/>
            <a:ext cx="310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How to make a predictions?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7"/>
          <p:cNvSpPr/>
          <p:nvPr/>
        </p:nvSpPr>
        <p:spPr>
          <a:xfrm>
            <a:off x="1547640" y="1880640"/>
            <a:ext cx="325332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8" name="Line 8"/>
          <p:cNvSpPr/>
          <p:nvPr/>
        </p:nvSpPr>
        <p:spPr>
          <a:xfrm>
            <a:off x="3203640" y="1914480"/>
            <a:ext cx="360" cy="1461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9" name="Line 9"/>
          <p:cNvSpPr/>
          <p:nvPr/>
        </p:nvSpPr>
        <p:spPr>
          <a:xfrm>
            <a:off x="3203640" y="2130480"/>
            <a:ext cx="360" cy="1461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3132000" y="2349000"/>
            <a:ext cx="101160" cy="14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3276000" y="2565000"/>
            <a:ext cx="73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12"/>
          <p:cNvSpPr/>
          <p:nvPr/>
        </p:nvSpPr>
        <p:spPr>
          <a:xfrm flipH="1">
            <a:off x="2410920" y="2717280"/>
            <a:ext cx="50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4003920" y="2637000"/>
            <a:ext cx="166248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Positive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4"/>
          <p:cNvSpPr/>
          <p:nvPr/>
        </p:nvSpPr>
        <p:spPr>
          <a:xfrm>
            <a:off x="1195200" y="2891880"/>
            <a:ext cx="17690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Negative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487800" y="5445360"/>
            <a:ext cx="7374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this particular example, it looks like linear regression is actually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doing something reasonable…..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65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83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539640" y="1052640"/>
            <a:ext cx="3914280" cy="1723680"/>
          </a:xfrm>
          <a:prstGeom prst="rect">
            <a:avLst/>
          </a:prstGeom>
          <a:ln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2571840" y="291960"/>
            <a:ext cx="325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Let us consider another case.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2"/>
          <a:stretch/>
        </p:blipFill>
        <p:spPr>
          <a:xfrm>
            <a:off x="3852000" y="1239120"/>
            <a:ext cx="1707120" cy="132552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251640" y="3347640"/>
            <a:ext cx="864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If you now run linear regression, you instead get a straight line fit to the data.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Line 3"/>
          <p:cNvSpPr/>
          <p:nvPr/>
        </p:nvSpPr>
        <p:spPr>
          <a:xfrm flipV="1">
            <a:off x="1547640" y="764640"/>
            <a:ext cx="4896360" cy="1872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4"/>
          <p:cNvSpPr/>
          <p:nvPr/>
        </p:nvSpPr>
        <p:spPr>
          <a:xfrm>
            <a:off x="1547640" y="1901880"/>
            <a:ext cx="1872000" cy="360"/>
          </a:xfrm>
          <a:prstGeom prst="line">
            <a:avLst/>
          </a:prstGeom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5"/>
          <p:cNvSpPr/>
          <p:nvPr/>
        </p:nvSpPr>
        <p:spPr>
          <a:xfrm>
            <a:off x="3419640" y="1901880"/>
            <a:ext cx="360" cy="158760"/>
          </a:xfrm>
          <a:prstGeom prst="line">
            <a:avLst/>
          </a:prstGeom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6"/>
          <p:cNvSpPr/>
          <p:nvPr/>
        </p:nvSpPr>
        <p:spPr>
          <a:xfrm>
            <a:off x="3419640" y="2117880"/>
            <a:ext cx="360" cy="158760"/>
          </a:xfrm>
          <a:prstGeom prst="line">
            <a:avLst/>
          </a:prstGeom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3348000" y="2349000"/>
            <a:ext cx="143640" cy="21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8"/>
          <p:cNvSpPr/>
          <p:nvPr/>
        </p:nvSpPr>
        <p:spPr>
          <a:xfrm>
            <a:off x="3708000" y="2565000"/>
            <a:ext cx="158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"/>
          <p:cNvSpPr/>
          <p:nvPr/>
        </p:nvSpPr>
        <p:spPr>
          <a:xfrm flipH="1">
            <a:off x="2698920" y="2709000"/>
            <a:ext cx="50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0"/>
          <p:cNvSpPr/>
          <p:nvPr/>
        </p:nvSpPr>
        <p:spPr>
          <a:xfrm>
            <a:off x="4003920" y="2637000"/>
            <a:ext cx="166248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Positive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1195200" y="2843640"/>
            <a:ext cx="17690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Negative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2710440" y="1099440"/>
            <a:ext cx="2655720" cy="587520"/>
          </a:xfrm>
          <a:custGeom>
            <a:avLst/>
            <a:gdLst/>
            <a:ahLst/>
            <a:rect l="l" t="t" r="r" b="b"/>
            <a:pathLst>
              <a:path w="2656114" h="587834">
                <a:moveTo>
                  <a:pt x="468086" y="10891"/>
                </a:moveTo>
                <a:lnTo>
                  <a:pt x="217714" y="76205"/>
                </a:lnTo>
                <a:cubicBezTo>
                  <a:pt x="195591" y="82308"/>
                  <a:pt x="152400" y="97977"/>
                  <a:pt x="152400" y="97977"/>
                </a:cubicBezTo>
                <a:cubicBezTo>
                  <a:pt x="145143" y="105234"/>
                  <a:pt x="139168" y="114055"/>
                  <a:pt x="130628" y="119748"/>
                </a:cubicBezTo>
                <a:cubicBezTo>
                  <a:pt x="117126" y="128749"/>
                  <a:pt x="101175" y="133468"/>
                  <a:pt x="87086" y="141519"/>
                </a:cubicBezTo>
                <a:cubicBezTo>
                  <a:pt x="75726" y="148010"/>
                  <a:pt x="65314" y="156034"/>
                  <a:pt x="54428" y="163291"/>
                </a:cubicBezTo>
                <a:cubicBezTo>
                  <a:pt x="19927" y="215043"/>
                  <a:pt x="36795" y="183535"/>
                  <a:pt x="10886" y="261262"/>
                </a:cubicBezTo>
                <a:lnTo>
                  <a:pt x="0" y="293919"/>
                </a:lnTo>
                <a:cubicBezTo>
                  <a:pt x="7257" y="304805"/>
                  <a:pt x="13598" y="316361"/>
                  <a:pt x="21771" y="326577"/>
                </a:cubicBezTo>
                <a:cubicBezTo>
                  <a:pt x="33983" y="341843"/>
                  <a:pt x="58982" y="362740"/>
                  <a:pt x="76200" y="370119"/>
                </a:cubicBezTo>
                <a:cubicBezTo>
                  <a:pt x="89951" y="376012"/>
                  <a:pt x="105229" y="377376"/>
                  <a:pt x="119743" y="381005"/>
                </a:cubicBezTo>
                <a:cubicBezTo>
                  <a:pt x="190290" y="423333"/>
                  <a:pt x="186652" y="425080"/>
                  <a:pt x="283028" y="457205"/>
                </a:cubicBezTo>
                <a:cubicBezTo>
                  <a:pt x="301285" y="463291"/>
                  <a:pt x="341834" y="477735"/>
                  <a:pt x="359228" y="478977"/>
                </a:cubicBezTo>
                <a:cubicBezTo>
                  <a:pt x="446168" y="485187"/>
                  <a:pt x="533400" y="486234"/>
                  <a:pt x="620486" y="489862"/>
                </a:cubicBezTo>
                <a:cubicBezTo>
                  <a:pt x="657904" y="497346"/>
                  <a:pt x="682582" y="501384"/>
                  <a:pt x="718457" y="511634"/>
                </a:cubicBezTo>
                <a:cubicBezTo>
                  <a:pt x="729490" y="514786"/>
                  <a:pt x="739650" y="522021"/>
                  <a:pt x="751114" y="522519"/>
                </a:cubicBezTo>
                <a:cubicBezTo>
                  <a:pt x="907038" y="529298"/>
                  <a:pt x="1063171" y="529776"/>
                  <a:pt x="1219200" y="533405"/>
                </a:cubicBezTo>
                <a:cubicBezTo>
                  <a:pt x="1292710" y="557909"/>
                  <a:pt x="1202233" y="529636"/>
                  <a:pt x="1317171" y="555177"/>
                </a:cubicBezTo>
                <a:cubicBezTo>
                  <a:pt x="1328372" y="557666"/>
                  <a:pt x="1338696" y="563279"/>
                  <a:pt x="1349828" y="566062"/>
                </a:cubicBezTo>
                <a:lnTo>
                  <a:pt x="1436914" y="587834"/>
                </a:lnTo>
                <a:lnTo>
                  <a:pt x="1992086" y="576948"/>
                </a:lnTo>
                <a:cubicBezTo>
                  <a:pt x="2011698" y="576235"/>
                  <a:pt x="2092295" y="546650"/>
                  <a:pt x="2100943" y="544291"/>
                </a:cubicBezTo>
                <a:cubicBezTo>
                  <a:pt x="2118793" y="539423"/>
                  <a:pt x="2137228" y="537034"/>
                  <a:pt x="2155371" y="533405"/>
                </a:cubicBezTo>
                <a:cubicBezTo>
                  <a:pt x="2169885" y="526148"/>
                  <a:pt x="2183519" y="516766"/>
                  <a:pt x="2198914" y="511634"/>
                </a:cubicBezTo>
                <a:cubicBezTo>
                  <a:pt x="2216467" y="505783"/>
                  <a:pt x="2235139" y="504058"/>
                  <a:pt x="2253343" y="500748"/>
                </a:cubicBezTo>
                <a:cubicBezTo>
                  <a:pt x="2275059" y="496800"/>
                  <a:pt x="2296941" y="493810"/>
                  <a:pt x="2318657" y="489862"/>
                </a:cubicBezTo>
                <a:cubicBezTo>
                  <a:pt x="2336861" y="486552"/>
                  <a:pt x="2354882" y="482287"/>
                  <a:pt x="2373086" y="478977"/>
                </a:cubicBezTo>
                <a:cubicBezTo>
                  <a:pt x="2394802" y="475029"/>
                  <a:pt x="2416854" y="472879"/>
                  <a:pt x="2438400" y="468091"/>
                </a:cubicBezTo>
                <a:cubicBezTo>
                  <a:pt x="2458611" y="463600"/>
                  <a:pt x="2513167" y="440054"/>
                  <a:pt x="2525486" y="435434"/>
                </a:cubicBezTo>
                <a:cubicBezTo>
                  <a:pt x="2536230" y="431405"/>
                  <a:pt x="2547880" y="429680"/>
                  <a:pt x="2558143" y="424548"/>
                </a:cubicBezTo>
                <a:cubicBezTo>
                  <a:pt x="2570508" y="418366"/>
                  <a:pt x="2629410" y="375052"/>
                  <a:pt x="2634343" y="370119"/>
                </a:cubicBezTo>
                <a:cubicBezTo>
                  <a:pt x="2643594" y="360868"/>
                  <a:pt x="2648857" y="348348"/>
                  <a:pt x="2656114" y="337462"/>
                </a:cubicBezTo>
                <a:cubicBezTo>
                  <a:pt x="2645228" y="333834"/>
                  <a:pt x="2634201" y="330606"/>
                  <a:pt x="2623457" y="326577"/>
                </a:cubicBezTo>
                <a:cubicBezTo>
                  <a:pt x="2605160" y="319716"/>
                  <a:pt x="2587566" y="310984"/>
                  <a:pt x="2569028" y="304805"/>
                </a:cubicBezTo>
                <a:cubicBezTo>
                  <a:pt x="2554835" y="300074"/>
                  <a:pt x="2540090" y="297164"/>
                  <a:pt x="2525486" y="293919"/>
                </a:cubicBezTo>
                <a:cubicBezTo>
                  <a:pt x="2425186" y="271630"/>
                  <a:pt x="2423491" y="279808"/>
                  <a:pt x="2275114" y="261262"/>
                </a:cubicBezTo>
                <a:cubicBezTo>
                  <a:pt x="2246085" y="257634"/>
                  <a:pt x="2217137" y="253288"/>
                  <a:pt x="2188028" y="250377"/>
                </a:cubicBezTo>
                <a:cubicBezTo>
                  <a:pt x="2065628" y="238137"/>
                  <a:pt x="1991111" y="235808"/>
                  <a:pt x="1861457" y="228605"/>
                </a:cubicBezTo>
                <a:cubicBezTo>
                  <a:pt x="1817455" y="223105"/>
                  <a:pt x="1743215" y="214341"/>
                  <a:pt x="1698171" y="206834"/>
                </a:cubicBezTo>
                <a:cubicBezTo>
                  <a:pt x="1679921" y="203792"/>
                  <a:pt x="1661465" y="201264"/>
                  <a:pt x="1643743" y="195948"/>
                </a:cubicBezTo>
                <a:cubicBezTo>
                  <a:pt x="1625027" y="190333"/>
                  <a:pt x="1607852" y="180356"/>
                  <a:pt x="1589314" y="174177"/>
                </a:cubicBezTo>
                <a:cubicBezTo>
                  <a:pt x="1547881" y="160366"/>
                  <a:pt x="1549808" y="168131"/>
                  <a:pt x="1513114" y="152405"/>
                </a:cubicBezTo>
                <a:cubicBezTo>
                  <a:pt x="1411651" y="108921"/>
                  <a:pt x="1526376" y="148420"/>
                  <a:pt x="1426028" y="119748"/>
                </a:cubicBezTo>
                <a:cubicBezTo>
                  <a:pt x="1414995" y="116596"/>
                  <a:pt x="1404833" y="109395"/>
                  <a:pt x="1393371" y="108862"/>
                </a:cubicBezTo>
                <a:cubicBezTo>
                  <a:pt x="1248340" y="102116"/>
                  <a:pt x="1103086" y="101605"/>
                  <a:pt x="957943" y="97977"/>
                </a:cubicBezTo>
                <a:cubicBezTo>
                  <a:pt x="777721" y="72230"/>
                  <a:pt x="992115" y="100418"/>
                  <a:pt x="653143" y="76205"/>
                </a:cubicBezTo>
                <a:cubicBezTo>
                  <a:pt x="627346" y="74362"/>
                  <a:pt x="552548" y="61942"/>
                  <a:pt x="522514" y="54434"/>
                </a:cubicBezTo>
                <a:cubicBezTo>
                  <a:pt x="511382" y="51651"/>
                  <a:pt x="501198" y="45293"/>
                  <a:pt x="489857" y="43548"/>
                </a:cubicBezTo>
                <a:cubicBezTo>
                  <a:pt x="453814" y="38003"/>
                  <a:pt x="417185" y="37185"/>
                  <a:pt x="381000" y="32662"/>
                </a:cubicBezTo>
                <a:cubicBezTo>
                  <a:pt x="359099" y="29924"/>
                  <a:pt x="337457" y="25405"/>
                  <a:pt x="315686" y="21777"/>
                </a:cubicBezTo>
                <a:cubicBezTo>
                  <a:pt x="304800" y="18148"/>
                  <a:pt x="294230" y="13380"/>
                  <a:pt x="283028" y="10891"/>
                </a:cubicBezTo>
                <a:cubicBezTo>
                  <a:pt x="231358" y="-592"/>
                  <a:pt x="236954" y="5"/>
                  <a:pt x="206828" y="5"/>
                </a:cubicBez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1411920" y="2049120"/>
            <a:ext cx="1575720" cy="515520"/>
          </a:xfrm>
          <a:custGeom>
            <a:avLst/>
            <a:gdLst/>
            <a:ahLst/>
            <a:rect l="l" t="t" r="r" b="b"/>
            <a:pathLst>
              <a:path w="2656114" h="587834">
                <a:moveTo>
                  <a:pt x="468086" y="10891"/>
                </a:moveTo>
                <a:lnTo>
                  <a:pt x="217714" y="76205"/>
                </a:lnTo>
                <a:cubicBezTo>
                  <a:pt x="195591" y="82308"/>
                  <a:pt x="152400" y="97977"/>
                  <a:pt x="152400" y="97977"/>
                </a:cubicBezTo>
                <a:cubicBezTo>
                  <a:pt x="145143" y="105234"/>
                  <a:pt x="139168" y="114055"/>
                  <a:pt x="130628" y="119748"/>
                </a:cubicBezTo>
                <a:cubicBezTo>
                  <a:pt x="117126" y="128749"/>
                  <a:pt x="101175" y="133468"/>
                  <a:pt x="87086" y="141519"/>
                </a:cubicBezTo>
                <a:cubicBezTo>
                  <a:pt x="75726" y="148010"/>
                  <a:pt x="65314" y="156034"/>
                  <a:pt x="54428" y="163291"/>
                </a:cubicBezTo>
                <a:cubicBezTo>
                  <a:pt x="19927" y="215043"/>
                  <a:pt x="36795" y="183535"/>
                  <a:pt x="10886" y="261262"/>
                </a:cubicBezTo>
                <a:lnTo>
                  <a:pt x="0" y="293919"/>
                </a:lnTo>
                <a:cubicBezTo>
                  <a:pt x="7257" y="304805"/>
                  <a:pt x="13598" y="316361"/>
                  <a:pt x="21771" y="326577"/>
                </a:cubicBezTo>
                <a:cubicBezTo>
                  <a:pt x="33983" y="341843"/>
                  <a:pt x="58982" y="362740"/>
                  <a:pt x="76200" y="370119"/>
                </a:cubicBezTo>
                <a:cubicBezTo>
                  <a:pt x="89951" y="376012"/>
                  <a:pt x="105229" y="377376"/>
                  <a:pt x="119743" y="381005"/>
                </a:cubicBezTo>
                <a:cubicBezTo>
                  <a:pt x="190290" y="423333"/>
                  <a:pt x="186652" y="425080"/>
                  <a:pt x="283028" y="457205"/>
                </a:cubicBezTo>
                <a:cubicBezTo>
                  <a:pt x="301285" y="463291"/>
                  <a:pt x="341834" y="477735"/>
                  <a:pt x="359228" y="478977"/>
                </a:cubicBezTo>
                <a:cubicBezTo>
                  <a:pt x="446168" y="485187"/>
                  <a:pt x="533400" y="486234"/>
                  <a:pt x="620486" y="489862"/>
                </a:cubicBezTo>
                <a:cubicBezTo>
                  <a:pt x="657904" y="497346"/>
                  <a:pt x="682582" y="501384"/>
                  <a:pt x="718457" y="511634"/>
                </a:cubicBezTo>
                <a:cubicBezTo>
                  <a:pt x="729490" y="514786"/>
                  <a:pt x="739650" y="522021"/>
                  <a:pt x="751114" y="522519"/>
                </a:cubicBezTo>
                <a:cubicBezTo>
                  <a:pt x="907038" y="529298"/>
                  <a:pt x="1063171" y="529776"/>
                  <a:pt x="1219200" y="533405"/>
                </a:cubicBezTo>
                <a:cubicBezTo>
                  <a:pt x="1292710" y="557909"/>
                  <a:pt x="1202233" y="529636"/>
                  <a:pt x="1317171" y="555177"/>
                </a:cubicBezTo>
                <a:cubicBezTo>
                  <a:pt x="1328372" y="557666"/>
                  <a:pt x="1338696" y="563279"/>
                  <a:pt x="1349828" y="566062"/>
                </a:cubicBezTo>
                <a:lnTo>
                  <a:pt x="1436914" y="587834"/>
                </a:lnTo>
                <a:lnTo>
                  <a:pt x="1992086" y="576948"/>
                </a:lnTo>
                <a:cubicBezTo>
                  <a:pt x="2011698" y="576235"/>
                  <a:pt x="2092295" y="546650"/>
                  <a:pt x="2100943" y="544291"/>
                </a:cubicBezTo>
                <a:cubicBezTo>
                  <a:pt x="2118793" y="539423"/>
                  <a:pt x="2137228" y="537034"/>
                  <a:pt x="2155371" y="533405"/>
                </a:cubicBezTo>
                <a:cubicBezTo>
                  <a:pt x="2169885" y="526148"/>
                  <a:pt x="2183519" y="516766"/>
                  <a:pt x="2198914" y="511634"/>
                </a:cubicBezTo>
                <a:cubicBezTo>
                  <a:pt x="2216467" y="505783"/>
                  <a:pt x="2235139" y="504058"/>
                  <a:pt x="2253343" y="500748"/>
                </a:cubicBezTo>
                <a:cubicBezTo>
                  <a:pt x="2275059" y="496800"/>
                  <a:pt x="2296941" y="493810"/>
                  <a:pt x="2318657" y="489862"/>
                </a:cubicBezTo>
                <a:cubicBezTo>
                  <a:pt x="2336861" y="486552"/>
                  <a:pt x="2354882" y="482287"/>
                  <a:pt x="2373086" y="478977"/>
                </a:cubicBezTo>
                <a:cubicBezTo>
                  <a:pt x="2394802" y="475029"/>
                  <a:pt x="2416854" y="472879"/>
                  <a:pt x="2438400" y="468091"/>
                </a:cubicBezTo>
                <a:cubicBezTo>
                  <a:pt x="2458611" y="463600"/>
                  <a:pt x="2513167" y="440054"/>
                  <a:pt x="2525486" y="435434"/>
                </a:cubicBezTo>
                <a:cubicBezTo>
                  <a:pt x="2536230" y="431405"/>
                  <a:pt x="2547880" y="429680"/>
                  <a:pt x="2558143" y="424548"/>
                </a:cubicBezTo>
                <a:cubicBezTo>
                  <a:pt x="2570508" y="418366"/>
                  <a:pt x="2629410" y="375052"/>
                  <a:pt x="2634343" y="370119"/>
                </a:cubicBezTo>
                <a:cubicBezTo>
                  <a:pt x="2643594" y="360868"/>
                  <a:pt x="2648857" y="348348"/>
                  <a:pt x="2656114" y="337462"/>
                </a:cubicBezTo>
                <a:cubicBezTo>
                  <a:pt x="2645228" y="333834"/>
                  <a:pt x="2634201" y="330606"/>
                  <a:pt x="2623457" y="326577"/>
                </a:cubicBezTo>
                <a:cubicBezTo>
                  <a:pt x="2605160" y="319716"/>
                  <a:pt x="2587566" y="310984"/>
                  <a:pt x="2569028" y="304805"/>
                </a:cubicBezTo>
                <a:cubicBezTo>
                  <a:pt x="2554835" y="300074"/>
                  <a:pt x="2540090" y="297164"/>
                  <a:pt x="2525486" y="293919"/>
                </a:cubicBezTo>
                <a:cubicBezTo>
                  <a:pt x="2425186" y="271630"/>
                  <a:pt x="2423491" y="279808"/>
                  <a:pt x="2275114" y="261262"/>
                </a:cubicBezTo>
                <a:cubicBezTo>
                  <a:pt x="2246085" y="257634"/>
                  <a:pt x="2217137" y="253288"/>
                  <a:pt x="2188028" y="250377"/>
                </a:cubicBezTo>
                <a:cubicBezTo>
                  <a:pt x="2065628" y="238137"/>
                  <a:pt x="1991111" y="235808"/>
                  <a:pt x="1861457" y="228605"/>
                </a:cubicBezTo>
                <a:cubicBezTo>
                  <a:pt x="1817455" y="223105"/>
                  <a:pt x="1743215" y="214341"/>
                  <a:pt x="1698171" y="206834"/>
                </a:cubicBezTo>
                <a:cubicBezTo>
                  <a:pt x="1679921" y="203792"/>
                  <a:pt x="1661465" y="201264"/>
                  <a:pt x="1643743" y="195948"/>
                </a:cubicBezTo>
                <a:cubicBezTo>
                  <a:pt x="1625027" y="190333"/>
                  <a:pt x="1607852" y="180356"/>
                  <a:pt x="1589314" y="174177"/>
                </a:cubicBezTo>
                <a:cubicBezTo>
                  <a:pt x="1547881" y="160366"/>
                  <a:pt x="1549808" y="168131"/>
                  <a:pt x="1513114" y="152405"/>
                </a:cubicBezTo>
                <a:cubicBezTo>
                  <a:pt x="1411651" y="108921"/>
                  <a:pt x="1526376" y="148420"/>
                  <a:pt x="1426028" y="119748"/>
                </a:cubicBezTo>
                <a:cubicBezTo>
                  <a:pt x="1414995" y="116596"/>
                  <a:pt x="1404833" y="109395"/>
                  <a:pt x="1393371" y="108862"/>
                </a:cubicBezTo>
                <a:cubicBezTo>
                  <a:pt x="1248340" y="102116"/>
                  <a:pt x="1103086" y="101605"/>
                  <a:pt x="957943" y="97977"/>
                </a:cubicBezTo>
                <a:cubicBezTo>
                  <a:pt x="777721" y="72230"/>
                  <a:pt x="992115" y="100418"/>
                  <a:pt x="653143" y="76205"/>
                </a:cubicBezTo>
                <a:cubicBezTo>
                  <a:pt x="627346" y="74362"/>
                  <a:pt x="552548" y="61942"/>
                  <a:pt x="522514" y="54434"/>
                </a:cubicBezTo>
                <a:cubicBezTo>
                  <a:pt x="511382" y="51651"/>
                  <a:pt x="501198" y="45293"/>
                  <a:pt x="489857" y="43548"/>
                </a:cubicBezTo>
                <a:cubicBezTo>
                  <a:pt x="453814" y="38003"/>
                  <a:pt x="417185" y="37185"/>
                  <a:pt x="381000" y="32662"/>
                </a:cubicBezTo>
                <a:cubicBezTo>
                  <a:pt x="359099" y="29924"/>
                  <a:pt x="337457" y="25405"/>
                  <a:pt x="315686" y="21777"/>
                </a:cubicBezTo>
                <a:cubicBezTo>
                  <a:pt x="304800" y="18148"/>
                  <a:pt x="294230" y="13380"/>
                  <a:pt x="283028" y="10891"/>
                </a:cubicBezTo>
                <a:cubicBezTo>
                  <a:pt x="231358" y="-592"/>
                  <a:pt x="236954" y="5"/>
                  <a:pt x="206828" y="5"/>
                </a:cubicBezTo>
              </a:path>
            </a:pathLst>
          </a:cu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4"/>
          <p:cNvSpPr/>
          <p:nvPr/>
        </p:nvSpPr>
        <p:spPr>
          <a:xfrm>
            <a:off x="6588360" y="609120"/>
            <a:ext cx="20160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This example really isn't giving us any new information.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There should be no surprise to the learning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5"/>
          <p:cNvSpPr/>
          <p:nvPr/>
        </p:nvSpPr>
        <p:spPr>
          <a:xfrm flipH="1" flipV="1">
            <a:off x="5148360" y="1567440"/>
            <a:ext cx="1294920" cy="55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6"/>
          <p:cNvSpPr/>
          <p:nvPr/>
        </p:nvSpPr>
        <p:spPr>
          <a:xfrm>
            <a:off x="2090880" y="4161600"/>
            <a:ext cx="5040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So, applying linear regression to a classification problem often isn't a great idea.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145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148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9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More details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67640" y="2853000"/>
            <a:ext cx="73443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 classification we know that y is either zero or one.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But if you are using linear regression where the hypothesis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can output values that are much larger than one or less than zero,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even if all of your training examples have labels y equals zero or one.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Picture 2" descr=""/>
          <p:cNvPicPr/>
          <p:nvPr/>
        </p:nvPicPr>
        <p:blipFill>
          <a:blip r:embed="rId1"/>
          <a:stretch/>
        </p:blipFill>
        <p:spPr>
          <a:xfrm>
            <a:off x="2375280" y="1484640"/>
            <a:ext cx="4105080" cy="1133280"/>
          </a:xfrm>
          <a:prstGeom prst="rect">
            <a:avLst/>
          </a:prstGeom>
          <a:ln>
            <a:noFill/>
          </a:ln>
        </p:spPr>
      </p:pic>
      <p:pic>
        <p:nvPicPr>
          <p:cNvPr id="207" name="Picture 3" descr=""/>
          <p:cNvPicPr/>
          <p:nvPr/>
        </p:nvPicPr>
        <p:blipFill>
          <a:blip r:embed="rId2"/>
          <a:stretch/>
        </p:blipFill>
        <p:spPr>
          <a:xfrm>
            <a:off x="1827720" y="4607280"/>
            <a:ext cx="5200200" cy="7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6" dur="indefinite" restart="never" nodeType="tmRoot">
          <p:childTnLst>
            <p:seq>
              <p:cTn id="1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67640" y="28530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Logistic Regression Model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198" dur="indefinite" restart="never" nodeType="tmRoot">
          <p:childTnLst>
            <p:seq>
              <p:cTn id="1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-24336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Hypothesis Representation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1546200" y="1462680"/>
            <a:ext cx="2809440" cy="8377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539640" y="1038600"/>
            <a:ext cx="750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1. We would like our classifier to output values that are between 0 and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Picture 3" descr=""/>
          <p:cNvPicPr/>
          <p:nvPr/>
        </p:nvPicPr>
        <p:blipFill>
          <a:blip r:embed="rId2"/>
          <a:stretch/>
        </p:blipFill>
        <p:spPr>
          <a:xfrm>
            <a:off x="6804360" y="2247840"/>
            <a:ext cx="2161800" cy="5713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539640" y="2349000"/>
            <a:ext cx="763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 For linear regression, this was the form of a hypothesis: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844560" y="2890440"/>
            <a:ext cx="258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 logistic regression: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Picture 4" descr=""/>
          <p:cNvPicPr/>
          <p:nvPr/>
        </p:nvPicPr>
        <p:blipFill>
          <a:blip r:embed="rId3"/>
          <a:stretch/>
        </p:blipFill>
        <p:spPr>
          <a:xfrm>
            <a:off x="3348000" y="2880000"/>
            <a:ext cx="2133360" cy="514080"/>
          </a:xfrm>
          <a:prstGeom prst="rect">
            <a:avLst/>
          </a:prstGeom>
          <a:ln>
            <a:noFill/>
          </a:ln>
        </p:spPr>
      </p:pic>
      <p:pic>
        <p:nvPicPr>
          <p:cNvPr id="216" name="Picture 5" descr=""/>
          <p:cNvPicPr/>
          <p:nvPr/>
        </p:nvPicPr>
        <p:blipFill>
          <a:blip r:embed="rId4"/>
          <a:stretch/>
        </p:blipFill>
        <p:spPr>
          <a:xfrm>
            <a:off x="5769720" y="2822760"/>
            <a:ext cx="1780920" cy="628200"/>
          </a:xfrm>
          <a:prstGeom prst="rect">
            <a:avLst/>
          </a:prstGeom>
          <a:ln>
            <a:noFill/>
          </a:ln>
        </p:spPr>
      </p:pic>
      <p:pic>
        <p:nvPicPr>
          <p:cNvPr id="217" name="Picture 6" descr=""/>
          <p:cNvPicPr/>
          <p:nvPr/>
        </p:nvPicPr>
        <p:blipFill>
          <a:blip r:embed="rId5"/>
          <a:stretch/>
        </p:blipFill>
        <p:spPr>
          <a:xfrm>
            <a:off x="815400" y="5571720"/>
            <a:ext cx="1924560" cy="739440"/>
          </a:xfrm>
          <a:prstGeom prst="rect">
            <a:avLst/>
          </a:prstGeom>
          <a:ln>
            <a:noFill/>
          </a:ln>
        </p:spPr>
      </p:pic>
      <p:pic>
        <p:nvPicPr>
          <p:cNvPr id="218" name="Picture 7" descr=""/>
          <p:cNvPicPr/>
          <p:nvPr/>
        </p:nvPicPr>
        <p:blipFill>
          <a:blip r:embed="rId6"/>
          <a:stretch/>
        </p:blipFill>
        <p:spPr>
          <a:xfrm>
            <a:off x="367920" y="3602520"/>
            <a:ext cx="3180960" cy="1828440"/>
          </a:xfrm>
          <a:prstGeom prst="rect">
            <a:avLst/>
          </a:prstGeom>
          <a:ln>
            <a:noFill/>
          </a:ln>
        </p:spPr>
      </p:pic>
      <p:sp>
        <p:nvSpPr>
          <p:cNvPr id="219" name="CustomShape 5"/>
          <p:cNvSpPr/>
          <p:nvPr/>
        </p:nvSpPr>
        <p:spPr>
          <a:xfrm rot="5400000">
            <a:off x="5345280" y="1325880"/>
            <a:ext cx="389160" cy="4256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4482000" y="3649320"/>
            <a:ext cx="2152440" cy="645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21" name="CustomShape 7"/>
          <p:cNvSpPr/>
          <p:nvPr/>
        </p:nvSpPr>
        <p:spPr>
          <a:xfrm>
            <a:off x="4482000" y="3649320"/>
            <a:ext cx="2152440" cy="6454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6228360" y="4295160"/>
            <a:ext cx="406440" cy="2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9"/>
          <p:cNvSpPr/>
          <p:nvPr/>
        </p:nvSpPr>
        <p:spPr>
          <a:xfrm>
            <a:off x="5544000" y="4556160"/>
            <a:ext cx="2916000" cy="201060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Given a training set we need to a pick a value for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parameters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theta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and this hypothesis will then let us make predictions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250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253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367200" y="188640"/>
            <a:ext cx="7632360" cy="146016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505080" y="1556640"/>
            <a:ext cx="7967160" cy="6390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hypothesis outputs some number - treat that number 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estimated probability that y is equal to one on a new input, example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 rot="5400000">
            <a:off x="6558120" y="1401120"/>
            <a:ext cx="374040" cy="122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6a09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509760" y="2403360"/>
            <a:ext cx="374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tumor classification 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Picture 3" descr=""/>
          <p:cNvPicPr/>
          <p:nvPr/>
        </p:nvPicPr>
        <p:blipFill>
          <a:blip r:embed="rId2"/>
          <a:stretch/>
        </p:blipFill>
        <p:spPr>
          <a:xfrm>
            <a:off x="1710720" y="2772720"/>
            <a:ext cx="6696360" cy="18507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278280" y="4678560"/>
            <a:ext cx="110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math: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Picture 4" descr=""/>
          <p:cNvPicPr/>
          <p:nvPr/>
        </p:nvPicPr>
        <p:blipFill>
          <a:blip r:embed="rId3"/>
          <a:stretch/>
        </p:blipFill>
        <p:spPr>
          <a:xfrm>
            <a:off x="4183560" y="4623840"/>
            <a:ext cx="3816000" cy="855720"/>
          </a:xfrm>
          <a:prstGeom prst="rect">
            <a:avLst/>
          </a:prstGeom>
          <a:ln>
            <a:noFill/>
          </a:ln>
        </p:spPr>
      </p:pic>
      <p:sp>
        <p:nvSpPr>
          <p:cNvPr id="231" name="CustomShape 5"/>
          <p:cNvSpPr/>
          <p:nvPr/>
        </p:nvSpPr>
        <p:spPr>
          <a:xfrm>
            <a:off x="1475640" y="4721400"/>
            <a:ext cx="24490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>
            <a:off x="1475640" y="4721400"/>
            <a:ext cx="2449080" cy="369000"/>
          </a:xfrm>
          <a:prstGeom prst="rect">
            <a:avLst/>
          </a:prstGeom>
          <a:blipFill>
            <a:blip r:embed="rId4"/>
            <a:stretch>
              <a:fillRect l="0" t="0" r="0" b="-1662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414720" y="5480280"/>
            <a:ext cx="50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Picture 5" descr=""/>
          <p:cNvPicPr/>
          <p:nvPr/>
        </p:nvPicPr>
        <p:blipFill>
          <a:blip r:embed="rId5"/>
          <a:stretch/>
        </p:blipFill>
        <p:spPr>
          <a:xfrm>
            <a:off x="1033560" y="5520960"/>
            <a:ext cx="4025520" cy="79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2" dur="indefinite" restart="never" nodeType="tmRoot">
          <p:childTnLst>
            <p:seq>
              <p:cTn id="263" dur="indefinite" nodeType="mainSeq">
                <p:childTnLst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8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8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8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9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9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0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0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10243</TotalTime>
  <Application>LibreOffice/5.1.6.2$Linux_X86_64 LibreOffice_project/10m0$Build-2</Application>
  <Words>708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2019-08-08T07:08:36Z</dcterms:created>
  <dc:creator>Alibek</dc:creator>
  <dc:description/>
  <dc:language>en-US</dc:language>
  <cp:lastModifiedBy/>
  <dcterms:modified xsi:type="dcterms:W3CDTF">2019-10-07T16:39:49Z</dcterms:modified>
  <cp:revision>500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