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B1BE8-8B85-4EE6-9691-B6834BB61096}" v="813" dt="2022-08-27T15:48:25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2269-ECF5-4B4B-997C-4B401486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0F9BB-D263-49DE-B957-4D0A31BF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0BFEDE-6BAF-4BCE-AE7F-AF782B6D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40419-6225-4191-90F8-052A4856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2F3AE-1418-409B-A656-CC66C77D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6CB3-3E43-463F-8F2C-FDE4A986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356216-7B56-439E-A4EB-124F83222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758EB-43B3-451B-87C3-3B04ECE0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8F6D5-29F9-4EE4-92B3-87CAB07E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DBF32-79DE-4622-8A07-CD072195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64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3DF4B0-1D71-48B7-A763-8881B69E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1868DD-B9FF-4977-ADDF-17CD86CA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C9EC4-45FB-4A46-9E5C-201039B4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5D1D2-6E8C-4F35-8287-3FBEABA5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68CE65-27BE-47AB-9ABB-339A6C19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39BB-DC87-4093-A519-8ECA5B12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8998F-DF5A-416E-885D-E1C15567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A58A2-5001-4177-B6D2-8A330267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C92C8-8821-473A-B240-CDDFECE9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11710A-7D79-49AF-AA06-C0BC208E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96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EB14-5737-4951-864E-8AAD5CA5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239F02-7C86-43EE-990E-BED3FCC0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03BD8-9552-4FE7-A6E2-E7F8122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8AF16-1E41-4E71-A387-0FB2AD2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2A2E5-69D5-4E01-9628-C283BDE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BECDE-6635-4403-B2C7-7658823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61CA8-C766-4F30-A5EA-901AF8D46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D9A053-3121-4978-8FC3-0E413A06C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9838B-D89B-4046-A0D7-135D967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F9F4A0-ADDC-410D-AD91-3F3446BE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25496-83F7-4590-BF6F-6FD4E3AA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2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3DC2-BAF8-46F0-9F16-007A7F0B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75BDA-4266-4AD7-B194-ED412A2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7232AE-B4B0-467A-9FBA-23BD82EE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0EED3A-C0D5-4106-AB4E-3E441180C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CBEAA-83DA-458B-9F28-3C446AC9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463D2B-9023-419A-AA9C-EC8CB43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74ADB1-59AA-46CF-8135-9C1778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467D19-503E-4CBF-A61B-596A9CBE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34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C544-374C-4760-9821-C57EAB4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E30487-BB56-4EDE-B89E-B4F349F4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D5F560-3D23-42C8-8B5A-064CE9B1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26650E-57D5-486E-8CBD-4AC1FC32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1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41C3C4-61F7-47B1-82A3-3FB4D54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B7D8CF-C8C2-44D7-9141-7322F167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D816E-992A-4099-A91D-53675675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F5BC7-81E5-4A52-A086-AABDAD13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EC6F1-34B1-4092-98D0-6791DC7A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570510-ED00-485D-B394-9BF94643E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288732-1A71-4F7E-A377-11E051F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1E7AA-61CF-4421-BCEF-F915CC16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E39A5-3DB6-43DE-9170-C0F7F70B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07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0670-F30E-4CBD-BC0F-07C6F7B1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A582FE-9AD5-4C88-B99B-ACD54C2E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CBD544-F648-4AC7-8A2D-B6D63B15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512D32-7783-4DC7-83A5-A4C2D77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A93F9D-9923-48E8-96E6-5CA1FF6F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C95B2-49B5-4F61-A08C-D67F15FD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4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E8242E-F09C-4E23-9488-F21FE3D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A8779-4EAE-450E-89C3-6E5246BE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3F80E-EA05-40CA-982A-D6C3C0C37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E9BF-FAEA-46B2-B8EF-3E6434E99049}" type="datetimeFigureOut">
              <a:rPr lang="es-ES" smtClean="0"/>
              <a:t>10/03/2025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BF15C-2AD0-4784-8065-2CAD9400A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B2A160-29B2-4DB5-8D08-51A4280E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1FB9-5041-4B2D-AED9-D020AFDB8A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4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81DD9E-C8D4-4F17-BE6B-9E61BEC7EF19}"/>
              </a:ext>
            </a:extLst>
          </p:cNvPr>
          <p:cNvCxnSpPr/>
          <p:nvPr/>
        </p:nvCxnSpPr>
        <p:spPr>
          <a:xfrm>
            <a:off x="1524000" y="127819"/>
            <a:ext cx="0" cy="6597446"/>
          </a:xfrm>
          <a:prstGeom prst="line">
            <a:avLst/>
          </a:prstGeom>
          <a:ln w="38100">
            <a:solidFill>
              <a:schemeClr val="accent4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B986555-DDE6-4EB8-8801-E3D4E510EAFD}"/>
              </a:ext>
            </a:extLst>
          </p:cNvPr>
          <p:cNvCxnSpPr/>
          <p:nvPr/>
        </p:nvCxnSpPr>
        <p:spPr>
          <a:xfrm>
            <a:off x="127819" y="1936955"/>
            <a:ext cx="11936361" cy="0"/>
          </a:xfrm>
          <a:prstGeom prst="line">
            <a:avLst/>
          </a:prstGeom>
          <a:ln w="381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FB835E4-752B-4EB6-9AA9-AE2289B3EBBE}"/>
              </a:ext>
            </a:extLst>
          </p:cNvPr>
          <p:cNvSpPr txBox="1"/>
          <p:nvPr/>
        </p:nvSpPr>
        <p:spPr>
          <a:xfrm>
            <a:off x="1745991" y="173709"/>
            <a:ext cx="86935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Ingeniería </a:t>
            </a:r>
          </a:p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Mecánica, Informática y Aeroespacial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de León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140BA88-B3F8-4D96-BCE9-8B0D9DC0584E}"/>
              </a:ext>
            </a:extLst>
          </p:cNvPr>
          <p:cNvSpPr txBox="1"/>
          <p:nvPr/>
        </p:nvSpPr>
        <p:spPr>
          <a:xfrm>
            <a:off x="2000866" y="2669646"/>
            <a:ext cx="95864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3175">
                  <a:solidFill>
                    <a:schemeClr val="accent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Detección de células anómalas con métodos de visión por computador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205459-B96A-4293-8C7D-9D5346F7606D}"/>
              </a:ext>
            </a:extLst>
          </p:cNvPr>
          <p:cNvSpPr txBox="1"/>
          <p:nvPr/>
        </p:nvSpPr>
        <p:spPr>
          <a:xfrm>
            <a:off x="5065153" y="4267780"/>
            <a:ext cx="345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Aitor García Blanco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9BC316-811A-4BB3-B53F-C7358A50C8F3}"/>
              </a:ext>
            </a:extLst>
          </p:cNvPr>
          <p:cNvSpPr txBox="1"/>
          <p:nvPr/>
        </p:nvSpPr>
        <p:spPr>
          <a:xfrm>
            <a:off x="1749222" y="5925442"/>
            <a:ext cx="4346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Tutor: Laura Fernández Robles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06C4DF-144C-4EE8-84A1-A775B2D8DBD9}"/>
              </a:ext>
            </a:extLst>
          </p:cNvPr>
          <p:cNvSpPr txBox="1"/>
          <p:nvPr/>
        </p:nvSpPr>
        <p:spPr>
          <a:xfrm>
            <a:off x="7892716" y="5925442"/>
            <a:ext cx="33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/>
              <a:t>día de mes de 2023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60A66FF-51DE-4B03-B273-B0B3A647ABEE}"/>
              </a:ext>
            </a:extLst>
          </p:cNvPr>
          <p:cNvSpPr txBox="1"/>
          <p:nvPr/>
        </p:nvSpPr>
        <p:spPr>
          <a:xfrm>
            <a:off x="1745991" y="5335761"/>
            <a:ext cx="337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Trabajo de Fin de Máster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6AD002-E159-44CF-9F15-B3238AC3A300}"/>
              </a:ext>
            </a:extLst>
          </p:cNvPr>
          <p:cNvSpPr txBox="1"/>
          <p:nvPr/>
        </p:nvSpPr>
        <p:spPr>
          <a:xfrm>
            <a:off x="7192239" y="5335761"/>
            <a:ext cx="419622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Robótica e Inteligencia Artificial</a:t>
            </a:r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A80ACF8D-44F5-3E27-3421-9643C2D1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65" y="81928"/>
            <a:ext cx="2533315" cy="1784552"/>
          </a:xfrm>
          <a:prstGeom prst="rect">
            <a:avLst/>
          </a:prstGeom>
        </p:spPr>
      </p:pic>
      <p:pic>
        <p:nvPicPr>
          <p:cNvPr id="6" name="Imagen 5" descr="Imagen que contiene alimentos, dibujo&#10;&#10;El contenido generado por IA puede ser incorrecto.">
            <a:extLst>
              <a:ext uri="{FF2B5EF4-FFF2-40B4-BE49-F238E27FC236}">
                <a16:creationId xmlns:a16="http://schemas.microsoft.com/office/drawing/2014/main" id="{74C2AACA-5769-C76C-F361-3726764B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948" y="-66532"/>
            <a:ext cx="2081470" cy="2081471"/>
          </a:xfrm>
          <a:prstGeom prst="rect">
            <a:avLst/>
          </a:prstGeom>
        </p:spPr>
      </p:pic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24774E11-8253-D845-0AB1-D5ED5B481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5538359"/>
            <a:ext cx="1321243" cy="11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BA5D3-E2D1-4C69-9DAE-26CB3C10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9703"/>
          </a:xfrm>
          <a:gradFill flip="none" rotWithShape="1">
            <a:gsLst>
              <a:gs pos="0">
                <a:schemeClr val="accent4">
                  <a:lumMod val="89000"/>
                </a:schemeClr>
              </a:gs>
              <a:gs pos="51000">
                <a:schemeClr val="accent4">
                  <a:lumMod val="89000"/>
                </a:schemeClr>
              </a:gs>
              <a:gs pos="91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*Contenido*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37B0509-603C-431B-B3FA-61F8AFB95D41}"/>
              </a:ext>
            </a:extLst>
          </p:cNvPr>
          <p:cNvCxnSpPr/>
          <p:nvPr/>
        </p:nvCxnSpPr>
        <p:spPr>
          <a:xfrm>
            <a:off x="0" y="1189703"/>
            <a:ext cx="12192000" cy="0"/>
          </a:xfrm>
          <a:prstGeom prst="line">
            <a:avLst/>
          </a:prstGeom>
          <a:ln w="381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C4FD5EA4-0EF5-43D2-8731-91DFD1E7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47B3F7A1-F9C1-F7D5-5FC7-5CE536DE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77" y="-1"/>
            <a:ext cx="1659646" cy="11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A990FB00-B63B-4DC5-9AC2-9E64DCD90350}" vid="{BB2C50AE-4F49-4A4A-8DD7-EDEDBCD63C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15</TotalTime>
  <Words>46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*Contenido*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Aitor García Blanco</dc:creator>
  <cp:lastModifiedBy>Aitor García Blanco</cp:lastModifiedBy>
  <cp:revision>2</cp:revision>
  <dcterms:created xsi:type="dcterms:W3CDTF">2025-02-28T18:58:09Z</dcterms:created>
  <dcterms:modified xsi:type="dcterms:W3CDTF">2025-03-10T18:35:21Z</dcterms:modified>
</cp:coreProperties>
</file>