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CD8D0A-7379-47C0-B1FA-0952ED14D54A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CEDAA0C-B7A6-4B03-A287-90AA4394D070}">
      <dgm:prSet phldrT="[Текст]"/>
      <dgm:spPr>
        <a:solidFill>
          <a:srgbClr val="000080"/>
        </a:solidFill>
      </dgm:spPr>
      <dgm:t>
        <a:bodyPr/>
        <a:lstStyle/>
        <a:p>
          <a:r>
            <a:rPr lang="en-US" dirty="0" smtClean="0">
              <a:solidFill>
                <a:srgbClr val="00FFFF"/>
              </a:solidFill>
            </a:rPr>
            <a:t>Store</a:t>
          </a:r>
          <a:endParaRPr lang="ru-RU" dirty="0">
            <a:solidFill>
              <a:srgbClr val="00FFFF"/>
            </a:solidFill>
          </a:endParaRPr>
        </a:p>
      </dgm:t>
    </dgm:pt>
    <dgm:pt modelId="{00D61A19-AB06-423A-890D-09540ECFD5F8}" type="parTrans" cxnId="{E2C5AD19-00D9-46EA-8697-90EF494BAE83}">
      <dgm:prSet/>
      <dgm:spPr/>
      <dgm:t>
        <a:bodyPr/>
        <a:lstStyle/>
        <a:p>
          <a:endParaRPr lang="ru-RU"/>
        </a:p>
      </dgm:t>
    </dgm:pt>
    <dgm:pt modelId="{880D73E5-415F-4305-BBD5-D19FA3DF1AA3}" type="sibTrans" cxnId="{E2C5AD19-00D9-46EA-8697-90EF494BAE83}">
      <dgm:prSet/>
      <dgm:spPr>
        <a:solidFill>
          <a:srgbClr val="000080"/>
        </a:solidFill>
      </dgm:spPr>
      <dgm:t>
        <a:bodyPr/>
        <a:lstStyle/>
        <a:p>
          <a:endParaRPr lang="ru-RU" dirty="0"/>
        </a:p>
      </dgm:t>
    </dgm:pt>
    <dgm:pt modelId="{A9A2DFE5-F01F-4264-9FB6-21D6EFDA4665}">
      <dgm:prSet phldrT="[Текст]"/>
      <dgm:spPr>
        <a:solidFill>
          <a:srgbClr val="000080"/>
        </a:solidFill>
      </dgm:spPr>
      <dgm:t>
        <a:bodyPr/>
        <a:lstStyle/>
        <a:p>
          <a:r>
            <a:rPr lang="en-US" dirty="0" smtClean="0">
              <a:solidFill>
                <a:srgbClr val="00FFFF"/>
              </a:solidFill>
            </a:rPr>
            <a:t>Buyer</a:t>
          </a:r>
          <a:endParaRPr lang="ru-RU" dirty="0">
            <a:solidFill>
              <a:srgbClr val="00FFFF"/>
            </a:solidFill>
          </a:endParaRPr>
        </a:p>
      </dgm:t>
    </dgm:pt>
    <dgm:pt modelId="{77A1561E-FBC7-41AD-9E93-5F2E3C95CB51}" type="parTrans" cxnId="{FB065414-0610-40BF-8C3B-D6EB0C813B73}">
      <dgm:prSet/>
      <dgm:spPr/>
      <dgm:t>
        <a:bodyPr/>
        <a:lstStyle/>
        <a:p>
          <a:endParaRPr lang="ru-RU"/>
        </a:p>
      </dgm:t>
    </dgm:pt>
    <dgm:pt modelId="{99DF208C-E1DA-4A68-A544-F35156A5C2DB}" type="sibTrans" cxnId="{FB065414-0610-40BF-8C3B-D6EB0C813B73}">
      <dgm:prSet/>
      <dgm:spPr>
        <a:solidFill>
          <a:srgbClr val="00FFFF"/>
        </a:solidFill>
      </dgm:spPr>
      <dgm:t>
        <a:bodyPr/>
        <a:lstStyle/>
        <a:p>
          <a:endParaRPr lang="ru-RU" dirty="0"/>
        </a:p>
      </dgm:t>
    </dgm:pt>
    <dgm:pt modelId="{6EEABA8A-109D-46E2-A295-810847BAEF15}">
      <dgm:prSet phldrT="[Текст]"/>
      <dgm:spPr>
        <a:solidFill>
          <a:srgbClr val="000080"/>
        </a:solidFill>
      </dgm:spPr>
      <dgm:t>
        <a:bodyPr/>
        <a:lstStyle/>
        <a:p>
          <a:r>
            <a:rPr lang="en-US" dirty="0" smtClean="0">
              <a:solidFill>
                <a:srgbClr val="00FFFF"/>
              </a:solidFill>
            </a:rPr>
            <a:t>Seller</a:t>
          </a:r>
          <a:endParaRPr lang="ru-RU" dirty="0">
            <a:solidFill>
              <a:srgbClr val="00FFFF"/>
            </a:solidFill>
          </a:endParaRPr>
        </a:p>
      </dgm:t>
    </dgm:pt>
    <dgm:pt modelId="{CD037ECE-43CC-42D2-86AD-B433770AE6B8}" type="parTrans" cxnId="{33100137-90BD-45C2-A080-42D30424C01E}">
      <dgm:prSet/>
      <dgm:spPr/>
      <dgm:t>
        <a:bodyPr/>
        <a:lstStyle/>
        <a:p>
          <a:endParaRPr lang="ru-RU"/>
        </a:p>
      </dgm:t>
    </dgm:pt>
    <dgm:pt modelId="{A3C6EC19-C1E3-4B5F-9D1F-8AFCC4105098}" type="sibTrans" cxnId="{33100137-90BD-45C2-A080-42D30424C01E}">
      <dgm:prSet/>
      <dgm:spPr>
        <a:solidFill>
          <a:srgbClr val="000080"/>
        </a:solidFill>
      </dgm:spPr>
      <dgm:t>
        <a:bodyPr/>
        <a:lstStyle/>
        <a:p>
          <a:endParaRPr lang="ru-RU" dirty="0"/>
        </a:p>
      </dgm:t>
    </dgm:pt>
    <dgm:pt modelId="{407837B4-256A-419E-865C-4CF204349473}" type="pres">
      <dgm:prSet presAssocID="{BDCD8D0A-7379-47C0-B1FA-0952ED14D54A}" presName="Name0" presStyleCnt="0">
        <dgm:presLayoutVars>
          <dgm:dir/>
          <dgm:resizeHandles val="exact"/>
        </dgm:presLayoutVars>
      </dgm:prSet>
      <dgm:spPr/>
    </dgm:pt>
    <dgm:pt modelId="{15125E2F-A91D-4DE9-A5E9-7D4C223704A6}" type="pres">
      <dgm:prSet presAssocID="{ACEDAA0C-B7A6-4B03-A287-90AA4394D070}" presName="node" presStyleLbl="node1" presStyleIdx="0" presStyleCnt="3">
        <dgm:presLayoutVars>
          <dgm:bulletEnabled val="1"/>
        </dgm:presLayoutVars>
      </dgm:prSet>
      <dgm:spPr/>
    </dgm:pt>
    <dgm:pt modelId="{7788DD97-5E28-4E12-8373-486A53686AF0}" type="pres">
      <dgm:prSet presAssocID="{880D73E5-415F-4305-BBD5-D19FA3DF1AA3}" presName="sibTrans" presStyleLbl="sibTrans2D1" presStyleIdx="0" presStyleCnt="3"/>
      <dgm:spPr/>
    </dgm:pt>
    <dgm:pt modelId="{C4EB9477-FF59-44B5-9533-3D81C9F7A972}" type="pres">
      <dgm:prSet presAssocID="{880D73E5-415F-4305-BBD5-D19FA3DF1AA3}" presName="connectorText" presStyleLbl="sibTrans2D1" presStyleIdx="0" presStyleCnt="3"/>
      <dgm:spPr/>
    </dgm:pt>
    <dgm:pt modelId="{2900C128-9AD2-4568-AFD9-29B52B65A98F}" type="pres">
      <dgm:prSet presAssocID="{A9A2DFE5-F01F-4264-9FB6-21D6EFDA4665}" presName="node" presStyleLbl="node1" presStyleIdx="1" presStyleCnt="3">
        <dgm:presLayoutVars>
          <dgm:bulletEnabled val="1"/>
        </dgm:presLayoutVars>
      </dgm:prSet>
      <dgm:spPr/>
    </dgm:pt>
    <dgm:pt modelId="{D83A06ED-1612-487A-9073-7CF59E0E096E}" type="pres">
      <dgm:prSet presAssocID="{99DF208C-E1DA-4A68-A544-F35156A5C2DB}" presName="sibTrans" presStyleLbl="sibTrans2D1" presStyleIdx="1" presStyleCnt="3" custLinFactNeighborX="1870" custLinFactNeighborY="-10918"/>
      <dgm:spPr/>
    </dgm:pt>
    <dgm:pt modelId="{16CD6476-F494-4B27-88A3-7F2762B01078}" type="pres">
      <dgm:prSet presAssocID="{99DF208C-E1DA-4A68-A544-F35156A5C2DB}" presName="connectorText" presStyleLbl="sibTrans2D1" presStyleIdx="1" presStyleCnt="3"/>
      <dgm:spPr/>
    </dgm:pt>
    <dgm:pt modelId="{04E354DE-1B2D-404A-8758-C12C24EC4E02}" type="pres">
      <dgm:prSet presAssocID="{6EEABA8A-109D-46E2-A295-810847BAEF15}" presName="node" presStyleLbl="node1" presStyleIdx="2" presStyleCnt="3">
        <dgm:presLayoutVars>
          <dgm:bulletEnabled val="1"/>
        </dgm:presLayoutVars>
      </dgm:prSet>
      <dgm:spPr/>
    </dgm:pt>
    <dgm:pt modelId="{A53469D8-7589-4B28-9270-1ADC70129910}" type="pres">
      <dgm:prSet presAssocID="{A3C6EC19-C1E3-4B5F-9D1F-8AFCC4105098}" presName="sibTrans" presStyleLbl="sibTrans2D1" presStyleIdx="2" presStyleCnt="3"/>
      <dgm:spPr/>
    </dgm:pt>
    <dgm:pt modelId="{0142B868-9FA9-4A56-B3CC-7D4FB2040A1E}" type="pres">
      <dgm:prSet presAssocID="{A3C6EC19-C1E3-4B5F-9D1F-8AFCC4105098}" presName="connectorText" presStyleLbl="sibTrans2D1" presStyleIdx="2" presStyleCnt="3"/>
      <dgm:spPr/>
    </dgm:pt>
  </dgm:ptLst>
  <dgm:cxnLst>
    <dgm:cxn modelId="{0020E952-DD09-44F4-8BFF-A98D58A60B8D}" type="presOf" srcId="{880D73E5-415F-4305-BBD5-D19FA3DF1AA3}" destId="{7788DD97-5E28-4E12-8373-486A53686AF0}" srcOrd="0" destOrd="0" presId="urn:microsoft.com/office/officeart/2005/8/layout/cycle7"/>
    <dgm:cxn modelId="{81631E0B-71D2-4F5E-82C1-5BE606F190D7}" type="presOf" srcId="{A3C6EC19-C1E3-4B5F-9D1F-8AFCC4105098}" destId="{A53469D8-7589-4B28-9270-1ADC70129910}" srcOrd="0" destOrd="0" presId="urn:microsoft.com/office/officeart/2005/8/layout/cycle7"/>
    <dgm:cxn modelId="{98CF66FC-EE2C-4F23-AD69-7A21E92813C8}" type="presOf" srcId="{99DF208C-E1DA-4A68-A544-F35156A5C2DB}" destId="{16CD6476-F494-4B27-88A3-7F2762B01078}" srcOrd="1" destOrd="0" presId="urn:microsoft.com/office/officeart/2005/8/layout/cycle7"/>
    <dgm:cxn modelId="{B5EC28F5-86A9-4BB0-9576-6C5FF1C1ED9E}" type="presOf" srcId="{BDCD8D0A-7379-47C0-B1FA-0952ED14D54A}" destId="{407837B4-256A-419E-865C-4CF204349473}" srcOrd="0" destOrd="0" presId="urn:microsoft.com/office/officeart/2005/8/layout/cycle7"/>
    <dgm:cxn modelId="{33100137-90BD-45C2-A080-42D30424C01E}" srcId="{BDCD8D0A-7379-47C0-B1FA-0952ED14D54A}" destId="{6EEABA8A-109D-46E2-A295-810847BAEF15}" srcOrd="2" destOrd="0" parTransId="{CD037ECE-43CC-42D2-86AD-B433770AE6B8}" sibTransId="{A3C6EC19-C1E3-4B5F-9D1F-8AFCC4105098}"/>
    <dgm:cxn modelId="{FB065414-0610-40BF-8C3B-D6EB0C813B73}" srcId="{BDCD8D0A-7379-47C0-B1FA-0952ED14D54A}" destId="{A9A2DFE5-F01F-4264-9FB6-21D6EFDA4665}" srcOrd="1" destOrd="0" parTransId="{77A1561E-FBC7-41AD-9E93-5F2E3C95CB51}" sibTransId="{99DF208C-E1DA-4A68-A544-F35156A5C2DB}"/>
    <dgm:cxn modelId="{42DD8439-6BC3-45E9-9D60-7C9298E9EEF9}" type="presOf" srcId="{99DF208C-E1DA-4A68-A544-F35156A5C2DB}" destId="{D83A06ED-1612-487A-9073-7CF59E0E096E}" srcOrd="0" destOrd="0" presId="urn:microsoft.com/office/officeart/2005/8/layout/cycle7"/>
    <dgm:cxn modelId="{EA6BA4CA-FB87-4DE6-B031-DE7D03C0767D}" type="presOf" srcId="{A3C6EC19-C1E3-4B5F-9D1F-8AFCC4105098}" destId="{0142B868-9FA9-4A56-B3CC-7D4FB2040A1E}" srcOrd="1" destOrd="0" presId="urn:microsoft.com/office/officeart/2005/8/layout/cycle7"/>
    <dgm:cxn modelId="{272C81A4-BA14-496F-973D-3423FCD4B857}" type="presOf" srcId="{6EEABA8A-109D-46E2-A295-810847BAEF15}" destId="{04E354DE-1B2D-404A-8758-C12C24EC4E02}" srcOrd="0" destOrd="0" presId="urn:microsoft.com/office/officeart/2005/8/layout/cycle7"/>
    <dgm:cxn modelId="{AC58146A-08B6-41F0-AC34-8A487C816B1D}" type="presOf" srcId="{A9A2DFE5-F01F-4264-9FB6-21D6EFDA4665}" destId="{2900C128-9AD2-4568-AFD9-29B52B65A98F}" srcOrd="0" destOrd="0" presId="urn:microsoft.com/office/officeart/2005/8/layout/cycle7"/>
    <dgm:cxn modelId="{E2C5AD19-00D9-46EA-8697-90EF494BAE83}" srcId="{BDCD8D0A-7379-47C0-B1FA-0952ED14D54A}" destId="{ACEDAA0C-B7A6-4B03-A287-90AA4394D070}" srcOrd="0" destOrd="0" parTransId="{00D61A19-AB06-423A-890D-09540ECFD5F8}" sibTransId="{880D73E5-415F-4305-BBD5-D19FA3DF1AA3}"/>
    <dgm:cxn modelId="{F7553F25-073F-4411-9BA7-16F5E6FBF3D5}" type="presOf" srcId="{ACEDAA0C-B7A6-4B03-A287-90AA4394D070}" destId="{15125E2F-A91D-4DE9-A5E9-7D4C223704A6}" srcOrd="0" destOrd="0" presId="urn:microsoft.com/office/officeart/2005/8/layout/cycle7"/>
    <dgm:cxn modelId="{BED4A431-0ED2-4846-9176-6952E8B310E0}" type="presOf" srcId="{880D73E5-415F-4305-BBD5-D19FA3DF1AA3}" destId="{C4EB9477-FF59-44B5-9533-3D81C9F7A972}" srcOrd="1" destOrd="0" presId="urn:microsoft.com/office/officeart/2005/8/layout/cycle7"/>
    <dgm:cxn modelId="{AD9DE750-3D1F-45BF-A7AB-E2A80A546572}" type="presParOf" srcId="{407837B4-256A-419E-865C-4CF204349473}" destId="{15125E2F-A91D-4DE9-A5E9-7D4C223704A6}" srcOrd="0" destOrd="0" presId="urn:microsoft.com/office/officeart/2005/8/layout/cycle7"/>
    <dgm:cxn modelId="{0DFF5233-74C1-4CBB-925B-EB208CFCCBF0}" type="presParOf" srcId="{407837B4-256A-419E-865C-4CF204349473}" destId="{7788DD97-5E28-4E12-8373-486A53686AF0}" srcOrd="1" destOrd="0" presId="urn:microsoft.com/office/officeart/2005/8/layout/cycle7"/>
    <dgm:cxn modelId="{5036F55E-0C59-4BAB-9055-4EF6C4BD2ED3}" type="presParOf" srcId="{7788DD97-5E28-4E12-8373-486A53686AF0}" destId="{C4EB9477-FF59-44B5-9533-3D81C9F7A972}" srcOrd="0" destOrd="0" presId="urn:microsoft.com/office/officeart/2005/8/layout/cycle7"/>
    <dgm:cxn modelId="{4860695B-90F6-4CD7-A6D3-4FB558B22AF7}" type="presParOf" srcId="{407837B4-256A-419E-865C-4CF204349473}" destId="{2900C128-9AD2-4568-AFD9-29B52B65A98F}" srcOrd="2" destOrd="0" presId="urn:microsoft.com/office/officeart/2005/8/layout/cycle7"/>
    <dgm:cxn modelId="{4F75ECF9-A434-470B-A880-388484CFA2CE}" type="presParOf" srcId="{407837B4-256A-419E-865C-4CF204349473}" destId="{D83A06ED-1612-487A-9073-7CF59E0E096E}" srcOrd="3" destOrd="0" presId="urn:microsoft.com/office/officeart/2005/8/layout/cycle7"/>
    <dgm:cxn modelId="{8B91B4DB-8546-417F-BDD6-A36AE6F14CA5}" type="presParOf" srcId="{D83A06ED-1612-487A-9073-7CF59E0E096E}" destId="{16CD6476-F494-4B27-88A3-7F2762B01078}" srcOrd="0" destOrd="0" presId="urn:microsoft.com/office/officeart/2005/8/layout/cycle7"/>
    <dgm:cxn modelId="{DBF1DDD5-435E-42D7-9541-F54CBFBBB7B8}" type="presParOf" srcId="{407837B4-256A-419E-865C-4CF204349473}" destId="{04E354DE-1B2D-404A-8758-C12C24EC4E02}" srcOrd="4" destOrd="0" presId="urn:microsoft.com/office/officeart/2005/8/layout/cycle7"/>
    <dgm:cxn modelId="{07E58598-839B-4AFE-AB85-BD2A6F19D230}" type="presParOf" srcId="{407837B4-256A-419E-865C-4CF204349473}" destId="{A53469D8-7589-4B28-9270-1ADC70129910}" srcOrd="5" destOrd="0" presId="urn:microsoft.com/office/officeart/2005/8/layout/cycle7"/>
    <dgm:cxn modelId="{EB6A9848-253D-4941-ADCF-B77905BEDCB3}" type="presParOf" srcId="{A53469D8-7589-4B28-9270-1ADC70129910}" destId="{0142B868-9FA9-4A56-B3CC-7D4FB2040A1E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14CDEB-08B2-4854-98B8-4768BE1C3424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4DF2D0A-B30B-4411-8BDE-1D8E30380FBC}">
      <dgm:prSet phldrT="[Текст]"/>
      <dgm:spPr>
        <a:solidFill>
          <a:srgbClr val="000080"/>
        </a:solidFill>
      </dgm:spPr>
      <dgm:t>
        <a:bodyPr/>
        <a:lstStyle/>
        <a:p>
          <a:r>
            <a:rPr lang="en-US" dirty="0" smtClean="0">
              <a:solidFill>
                <a:srgbClr val="00FFFF"/>
              </a:solidFill>
            </a:rPr>
            <a:t>Home</a:t>
          </a:r>
          <a:endParaRPr lang="ru-RU" dirty="0">
            <a:solidFill>
              <a:srgbClr val="00FFFF"/>
            </a:solidFill>
          </a:endParaRPr>
        </a:p>
      </dgm:t>
    </dgm:pt>
    <dgm:pt modelId="{5E2C5AB6-9A88-40F8-91DB-B7EEB261AADC}" type="parTrans" cxnId="{0258FB9B-1115-46E7-B229-47B12F06056E}">
      <dgm:prSet/>
      <dgm:spPr/>
      <dgm:t>
        <a:bodyPr/>
        <a:lstStyle/>
        <a:p>
          <a:endParaRPr lang="ru-RU"/>
        </a:p>
      </dgm:t>
    </dgm:pt>
    <dgm:pt modelId="{28E17D29-952B-4D2F-B513-05FBF9D01A8A}" type="sibTrans" cxnId="{0258FB9B-1115-46E7-B229-47B12F06056E}">
      <dgm:prSet/>
      <dgm:spPr/>
      <dgm:t>
        <a:bodyPr/>
        <a:lstStyle/>
        <a:p>
          <a:endParaRPr lang="ru-RU"/>
        </a:p>
      </dgm:t>
    </dgm:pt>
    <dgm:pt modelId="{C3274D74-2E7D-4DF0-9CEF-3E761275AA73}">
      <dgm:prSet phldrT="[Текст]"/>
      <dgm:spPr>
        <a:solidFill>
          <a:srgbClr val="000080"/>
        </a:solidFill>
      </dgm:spPr>
      <dgm:t>
        <a:bodyPr/>
        <a:lstStyle/>
        <a:p>
          <a:r>
            <a:rPr lang="en-US" dirty="0" smtClean="0">
              <a:solidFill>
                <a:srgbClr val="00FFFF"/>
              </a:solidFill>
            </a:rPr>
            <a:t>Create</a:t>
          </a:r>
          <a:r>
            <a:rPr lang="en-US" dirty="0" smtClean="0"/>
            <a:t> </a:t>
          </a:r>
          <a:r>
            <a:rPr lang="en-US" dirty="0" smtClean="0">
              <a:solidFill>
                <a:srgbClr val="000080"/>
              </a:solidFill>
            </a:rPr>
            <a:t>Account</a:t>
          </a:r>
          <a:endParaRPr lang="ru-RU" dirty="0">
            <a:solidFill>
              <a:srgbClr val="000080"/>
            </a:solidFill>
          </a:endParaRPr>
        </a:p>
      </dgm:t>
    </dgm:pt>
    <dgm:pt modelId="{A985F838-EDBE-4488-A584-79D2C3504137}" type="parTrans" cxnId="{A4086920-E631-4846-837B-98F5E7EEDC26}">
      <dgm:prSet/>
      <dgm:spPr/>
      <dgm:t>
        <a:bodyPr/>
        <a:lstStyle/>
        <a:p>
          <a:endParaRPr lang="ru-RU"/>
        </a:p>
      </dgm:t>
    </dgm:pt>
    <dgm:pt modelId="{0689F676-594C-4F7B-BE75-511DDC823078}" type="sibTrans" cxnId="{A4086920-E631-4846-837B-98F5E7EEDC26}">
      <dgm:prSet/>
      <dgm:spPr/>
      <dgm:t>
        <a:bodyPr/>
        <a:lstStyle/>
        <a:p>
          <a:endParaRPr lang="ru-RU"/>
        </a:p>
      </dgm:t>
    </dgm:pt>
    <dgm:pt modelId="{1D04F74C-47C1-4B6F-8716-299A97C9D5AB}">
      <dgm:prSet phldrT="[Текст]"/>
      <dgm:spPr>
        <a:solidFill>
          <a:srgbClr val="000080"/>
        </a:solidFill>
      </dgm:spPr>
      <dgm:t>
        <a:bodyPr/>
        <a:lstStyle/>
        <a:p>
          <a:r>
            <a:rPr lang="en-US" dirty="0" smtClean="0">
              <a:solidFill>
                <a:srgbClr val="00FFFF"/>
              </a:solidFill>
            </a:rPr>
            <a:t>Login</a:t>
          </a:r>
          <a:endParaRPr lang="ru-RU" dirty="0">
            <a:solidFill>
              <a:srgbClr val="00FFFF"/>
            </a:solidFill>
          </a:endParaRPr>
        </a:p>
      </dgm:t>
    </dgm:pt>
    <dgm:pt modelId="{6BAB4F41-9BD9-4F3C-84D7-BD334AF7BDA7}" type="parTrans" cxnId="{D71180CF-E95C-43E5-8215-D12CD9E61C1A}">
      <dgm:prSet/>
      <dgm:spPr/>
      <dgm:t>
        <a:bodyPr/>
        <a:lstStyle/>
        <a:p>
          <a:endParaRPr lang="ru-RU"/>
        </a:p>
      </dgm:t>
    </dgm:pt>
    <dgm:pt modelId="{C70BE8DA-F7D2-43FC-9F6D-4772AC7269F1}" type="sibTrans" cxnId="{D71180CF-E95C-43E5-8215-D12CD9E61C1A}">
      <dgm:prSet/>
      <dgm:spPr/>
      <dgm:t>
        <a:bodyPr/>
        <a:lstStyle/>
        <a:p>
          <a:endParaRPr lang="ru-RU"/>
        </a:p>
      </dgm:t>
    </dgm:pt>
    <dgm:pt modelId="{0398E3DB-B0D4-4A7B-9EA1-52526079EC60}">
      <dgm:prSet phldrT="[Текст]"/>
      <dgm:spPr>
        <a:solidFill>
          <a:srgbClr val="000080"/>
        </a:solidFill>
      </dgm:spPr>
      <dgm:t>
        <a:bodyPr/>
        <a:lstStyle/>
        <a:p>
          <a:r>
            <a:rPr lang="en-US" dirty="0" smtClean="0">
              <a:solidFill>
                <a:srgbClr val="00FFFF"/>
              </a:solidFill>
            </a:rPr>
            <a:t>Profile</a:t>
          </a:r>
          <a:endParaRPr lang="ru-RU" dirty="0">
            <a:solidFill>
              <a:srgbClr val="00FFFF"/>
            </a:solidFill>
          </a:endParaRPr>
        </a:p>
      </dgm:t>
    </dgm:pt>
    <dgm:pt modelId="{7A5DA29C-7775-400B-A068-7EA108BFBDA9}" type="parTrans" cxnId="{1883AF3A-8A23-469E-A8F2-6B6D2E64CA13}">
      <dgm:prSet/>
      <dgm:spPr/>
      <dgm:t>
        <a:bodyPr/>
        <a:lstStyle/>
        <a:p>
          <a:endParaRPr lang="ru-RU"/>
        </a:p>
      </dgm:t>
    </dgm:pt>
    <dgm:pt modelId="{BEF45294-B19D-4FB4-835D-F41D5C4710BA}" type="sibTrans" cxnId="{1883AF3A-8A23-469E-A8F2-6B6D2E64CA13}">
      <dgm:prSet/>
      <dgm:spPr/>
      <dgm:t>
        <a:bodyPr/>
        <a:lstStyle/>
        <a:p>
          <a:endParaRPr lang="ru-RU"/>
        </a:p>
      </dgm:t>
    </dgm:pt>
    <dgm:pt modelId="{4D38443F-0408-405E-879D-D44960298BBA}">
      <dgm:prSet phldrT="[Текст]"/>
      <dgm:spPr>
        <a:solidFill>
          <a:srgbClr val="000080"/>
        </a:solidFill>
      </dgm:spPr>
      <dgm:t>
        <a:bodyPr/>
        <a:lstStyle/>
        <a:p>
          <a:r>
            <a:rPr lang="en-US" dirty="0" smtClean="0">
              <a:solidFill>
                <a:srgbClr val="00FFFF"/>
              </a:solidFill>
            </a:rPr>
            <a:t>Store</a:t>
          </a:r>
          <a:endParaRPr lang="ru-RU" dirty="0">
            <a:solidFill>
              <a:srgbClr val="00FFFF"/>
            </a:solidFill>
          </a:endParaRPr>
        </a:p>
      </dgm:t>
    </dgm:pt>
    <dgm:pt modelId="{1DDDF0E3-3233-44AE-84D3-8EED1716A3B2}" type="parTrans" cxnId="{08527807-820B-4A15-A703-62708C44DF75}">
      <dgm:prSet/>
      <dgm:spPr/>
      <dgm:t>
        <a:bodyPr/>
        <a:lstStyle/>
        <a:p>
          <a:endParaRPr lang="ru-RU"/>
        </a:p>
      </dgm:t>
    </dgm:pt>
    <dgm:pt modelId="{4971AA23-9DA6-43E3-A49A-7DAD7BCD1075}" type="sibTrans" cxnId="{08527807-820B-4A15-A703-62708C44DF75}">
      <dgm:prSet/>
      <dgm:spPr/>
      <dgm:t>
        <a:bodyPr/>
        <a:lstStyle/>
        <a:p>
          <a:endParaRPr lang="ru-RU"/>
        </a:p>
      </dgm:t>
    </dgm:pt>
    <dgm:pt modelId="{C115A2C4-1DDD-4948-8819-A5979E6D7FA3}">
      <dgm:prSet phldrT="[Текст]"/>
      <dgm:spPr>
        <a:solidFill>
          <a:srgbClr val="000080"/>
        </a:solidFill>
      </dgm:spPr>
      <dgm:t>
        <a:bodyPr/>
        <a:lstStyle/>
        <a:p>
          <a:r>
            <a:rPr lang="en-US" dirty="0" smtClean="0">
              <a:solidFill>
                <a:srgbClr val="00FFFF"/>
              </a:solidFill>
            </a:rPr>
            <a:t>About</a:t>
          </a:r>
          <a:endParaRPr lang="ru-RU" dirty="0">
            <a:solidFill>
              <a:srgbClr val="00FFFF"/>
            </a:solidFill>
          </a:endParaRPr>
        </a:p>
      </dgm:t>
    </dgm:pt>
    <dgm:pt modelId="{DC5F7AFE-9C3E-4485-A808-D49D06666628}" type="parTrans" cxnId="{0FA1CC4A-2849-4B47-85D0-FFA3C7E2F252}">
      <dgm:prSet/>
      <dgm:spPr/>
      <dgm:t>
        <a:bodyPr/>
        <a:lstStyle/>
        <a:p>
          <a:endParaRPr lang="ru-RU"/>
        </a:p>
      </dgm:t>
    </dgm:pt>
    <dgm:pt modelId="{05CCA1C1-A6DA-4206-8BD4-328C2AF3F8C0}" type="sibTrans" cxnId="{0FA1CC4A-2849-4B47-85D0-FFA3C7E2F252}">
      <dgm:prSet/>
      <dgm:spPr/>
      <dgm:t>
        <a:bodyPr/>
        <a:lstStyle/>
        <a:p>
          <a:endParaRPr lang="ru-RU"/>
        </a:p>
      </dgm:t>
    </dgm:pt>
    <dgm:pt modelId="{B0C4DFF5-4A81-4B1B-9D4B-393E0068554C}" type="pres">
      <dgm:prSet presAssocID="{B214CDEB-08B2-4854-98B8-4768BE1C3424}" presName="cycle" presStyleCnt="0">
        <dgm:presLayoutVars>
          <dgm:dir/>
          <dgm:resizeHandles val="exact"/>
        </dgm:presLayoutVars>
      </dgm:prSet>
      <dgm:spPr/>
    </dgm:pt>
    <dgm:pt modelId="{A544EC78-4143-4A59-A0FA-887C2072B323}" type="pres">
      <dgm:prSet presAssocID="{A4DF2D0A-B30B-4411-8BDE-1D8E30380FBC}" presName="node" presStyleLbl="node1" presStyleIdx="0" presStyleCnt="6">
        <dgm:presLayoutVars>
          <dgm:bulletEnabled val="1"/>
        </dgm:presLayoutVars>
      </dgm:prSet>
      <dgm:spPr/>
    </dgm:pt>
    <dgm:pt modelId="{8B9C20BE-30B7-4529-8EDB-D817EFA9E226}" type="pres">
      <dgm:prSet presAssocID="{A4DF2D0A-B30B-4411-8BDE-1D8E30380FBC}" presName="spNode" presStyleCnt="0"/>
      <dgm:spPr/>
    </dgm:pt>
    <dgm:pt modelId="{0E6DEF83-8429-4E09-AC43-EB18D56EE3B2}" type="pres">
      <dgm:prSet presAssocID="{28E17D29-952B-4D2F-B513-05FBF9D01A8A}" presName="sibTrans" presStyleLbl="sibTrans1D1" presStyleIdx="0" presStyleCnt="6"/>
      <dgm:spPr/>
    </dgm:pt>
    <dgm:pt modelId="{A47960BA-C43C-4BEF-BB12-DAF75E054346}" type="pres">
      <dgm:prSet presAssocID="{C3274D74-2E7D-4DF0-9CEF-3E761275AA73}" presName="node" presStyleLbl="node1" presStyleIdx="1" presStyleCnt="6">
        <dgm:presLayoutVars>
          <dgm:bulletEnabled val="1"/>
        </dgm:presLayoutVars>
      </dgm:prSet>
      <dgm:spPr/>
    </dgm:pt>
    <dgm:pt modelId="{27AB65EA-3A51-418D-AF42-34A7DC7F887F}" type="pres">
      <dgm:prSet presAssocID="{C3274D74-2E7D-4DF0-9CEF-3E761275AA73}" presName="spNode" presStyleCnt="0"/>
      <dgm:spPr/>
    </dgm:pt>
    <dgm:pt modelId="{E095DFA1-7485-48AC-8782-AF3FD12E6833}" type="pres">
      <dgm:prSet presAssocID="{0689F676-594C-4F7B-BE75-511DDC823078}" presName="sibTrans" presStyleLbl="sibTrans1D1" presStyleIdx="1" presStyleCnt="6"/>
      <dgm:spPr/>
    </dgm:pt>
    <dgm:pt modelId="{B821CE59-E046-421B-B703-EFD7AAA6A481}" type="pres">
      <dgm:prSet presAssocID="{1D04F74C-47C1-4B6F-8716-299A97C9D5AB}" presName="node" presStyleLbl="node1" presStyleIdx="2" presStyleCnt="6">
        <dgm:presLayoutVars>
          <dgm:bulletEnabled val="1"/>
        </dgm:presLayoutVars>
      </dgm:prSet>
      <dgm:spPr/>
    </dgm:pt>
    <dgm:pt modelId="{A726DE54-3E28-489F-B931-8A34DE25548E}" type="pres">
      <dgm:prSet presAssocID="{1D04F74C-47C1-4B6F-8716-299A97C9D5AB}" presName="spNode" presStyleCnt="0"/>
      <dgm:spPr/>
    </dgm:pt>
    <dgm:pt modelId="{1AE96FED-3A49-4CB7-823B-EA5A473C5927}" type="pres">
      <dgm:prSet presAssocID="{C70BE8DA-F7D2-43FC-9F6D-4772AC7269F1}" presName="sibTrans" presStyleLbl="sibTrans1D1" presStyleIdx="2" presStyleCnt="6"/>
      <dgm:spPr/>
    </dgm:pt>
    <dgm:pt modelId="{DADCAE67-2891-4046-8404-A512F51F75F4}" type="pres">
      <dgm:prSet presAssocID="{0398E3DB-B0D4-4A7B-9EA1-52526079EC60}" presName="node" presStyleLbl="node1" presStyleIdx="3" presStyleCnt="6">
        <dgm:presLayoutVars>
          <dgm:bulletEnabled val="1"/>
        </dgm:presLayoutVars>
      </dgm:prSet>
      <dgm:spPr/>
    </dgm:pt>
    <dgm:pt modelId="{4BB93203-F6E4-4CD6-A4A8-4C3E0972D2A1}" type="pres">
      <dgm:prSet presAssocID="{0398E3DB-B0D4-4A7B-9EA1-52526079EC60}" presName="spNode" presStyleCnt="0"/>
      <dgm:spPr/>
    </dgm:pt>
    <dgm:pt modelId="{183448F7-7041-4831-9C94-29F7015EBEFB}" type="pres">
      <dgm:prSet presAssocID="{BEF45294-B19D-4FB4-835D-F41D5C4710BA}" presName="sibTrans" presStyleLbl="sibTrans1D1" presStyleIdx="3" presStyleCnt="6"/>
      <dgm:spPr/>
    </dgm:pt>
    <dgm:pt modelId="{68D31EFF-58A8-405A-8CFA-EA2DBE04E859}" type="pres">
      <dgm:prSet presAssocID="{4D38443F-0408-405E-879D-D44960298BBA}" presName="node" presStyleLbl="node1" presStyleIdx="4" presStyleCnt="6">
        <dgm:presLayoutVars>
          <dgm:bulletEnabled val="1"/>
        </dgm:presLayoutVars>
      </dgm:prSet>
      <dgm:spPr/>
    </dgm:pt>
    <dgm:pt modelId="{398DF7BB-5067-4492-9E85-A21A589856CF}" type="pres">
      <dgm:prSet presAssocID="{4D38443F-0408-405E-879D-D44960298BBA}" presName="spNode" presStyleCnt="0"/>
      <dgm:spPr/>
    </dgm:pt>
    <dgm:pt modelId="{D1B9224F-77B5-491B-A702-B8332D98B1BB}" type="pres">
      <dgm:prSet presAssocID="{4971AA23-9DA6-43E3-A49A-7DAD7BCD1075}" presName="sibTrans" presStyleLbl="sibTrans1D1" presStyleIdx="4" presStyleCnt="6"/>
      <dgm:spPr/>
    </dgm:pt>
    <dgm:pt modelId="{87F0229E-8440-4290-9CAB-76F62CFB3E52}" type="pres">
      <dgm:prSet presAssocID="{C115A2C4-1DDD-4948-8819-A5979E6D7FA3}" presName="node" presStyleLbl="node1" presStyleIdx="5" presStyleCnt="6">
        <dgm:presLayoutVars>
          <dgm:bulletEnabled val="1"/>
        </dgm:presLayoutVars>
      </dgm:prSet>
      <dgm:spPr/>
    </dgm:pt>
    <dgm:pt modelId="{35B658B1-2AC6-48FD-81D9-D02C44EBC439}" type="pres">
      <dgm:prSet presAssocID="{C115A2C4-1DDD-4948-8819-A5979E6D7FA3}" presName="spNode" presStyleCnt="0"/>
      <dgm:spPr/>
    </dgm:pt>
    <dgm:pt modelId="{A6C75743-7CFB-43A9-B1D0-E9CAC729CF4C}" type="pres">
      <dgm:prSet presAssocID="{05CCA1C1-A6DA-4206-8BD4-328C2AF3F8C0}" presName="sibTrans" presStyleLbl="sibTrans1D1" presStyleIdx="5" presStyleCnt="6"/>
      <dgm:spPr/>
    </dgm:pt>
  </dgm:ptLst>
  <dgm:cxnLst>
    <dgm:cxn modelId="{A4086920-E631-4846-837B-98F5E7EEDC26}" srcId="{B214CDEB-08B2-4854-98B8-4768BE1C3424}" destId="{C3274D74-2E7D-4DF0-9CEF-3E761275AA73}" srcOrd="1" destOrd="0" parTransId="{A985F838-EDBE-4488-A584-79D2C3504137}" sibTransId="{0689F676-594C-4F7B-BE75-511DDC823078}"/>
    <dgm:cxn modelId="{E9B051FC-B565-4719-B4A2-29D354C30171}" type="presOf" srcId="{C3274D74-2E7D-4DF0-9CEF-3E761275AA73}" destId="{A47960BA-C43C-4BEF-BB12-DAF75E054346}" srcOrd="0" destOrd="0" presId="urn:microsoft.com/office/officeart/2005/8/layout/cycle5"/>
    <dgm:cxn modelId="{BFE83773-1BB3-45CC-930B-83EE574C2175}" type="presOf" srcId="{28E17D29-952B-4D2F-B513-05FBF9D01A8A}" destId="{0E6DEF83-8429-4E09-AC43-EB18D56EE3B2}" srcOrd="0" destOrd="0" presId="urn:microsoft.com/office/officeart/2005/8/layout/cycle5"/>
    <dgm:cxn modelId="{7DB08CF3-CFBA-4324-874D-C23E30615EBE}" type="presOf" srcId="{0398E3DB-B0D4-4A7B-9EA1-52526079EC60}" destId="{DADCAE67-2891-4046-8404-A512F51F75F4}" srcOrd="0" destOrd="0" presId="urn:microsoft.com/office/officeart/2005/8/layout/cycle5"/>
    <dgm:cxn modelId="{12CA41D0-4F28-4519-9998-17E4378D3330}" type="presOf" srcId="{4971AA23-9DA6-43E3-A49A-7DAD7BCD1075}" destId="{D1B9224F-77B5-491B-A702-B8332D98B1BB}" srcOrd="0" destOrd="0" presId="urn:microsoft.com/office/officeart/2005/8/layout/cycle5"/>
    <dgm:cxn modelId="{8DBDDC62-A01F-4615-A157-949E6374FB99}" type="presOf" srcId="{4D38443F-0408-405E-879D-D44960298BBA}" destId="{68D31EFF-58A8-405A-8CFA-EA2DBE04E859}" srcOrd="0" destOrd="0" presId="urn:microsoft.com/office/officeart/2005/8/layout/cycle5"/>
    <dgm:cxn modelId="{0FA1CC4A-2849-4B47-85D0-FFA3C7E2F252}" srcId="{B214CDEB-08B2-4854-98B8-4768BE1C3424}" destId="{C115A2C4-1DDD-4948-8819-A5979E6D7FA3}" srcOrd="5" destOrd="0" parTransId="{DC5F7AFE-9C3E-4485-A808-D49D06666628}" sibTransId="{05CCA1C1-A6DA-4206-8BD4-328C2AF3F8C0}"/>
    <dgm:cxn modelId="{D71180CF-E95C-43E5-8215-D12CD9E61C1A}" srcId="{B214CDEB-08B2-4854-98B8-4768BE1C3424}" destId="{1D04F74C-47C1-4B6F-8716-299A97C9D5AB}" srcOrd="2" destOrd="0" parTransId="{6BAB4F41-9BD9-4F3C-84D7-BD334AF7BDA7}" sibTransId="{C70BE8DA-F7D2-43FC-9F6D-4772AC7269F1}"/>
    <dgm:cxn modelId="{CCC1E300-0FAC-4192-89DC-4795A965DB78}" type="presOf" srcId="{A4DF2D0A-B30B-4411-8BDE-1D8E30380FBC}" destId="{A544EC78-4143-4A59-A0FA-887C2072B323}" srcOrd="0" destOrd="0" presId="urn:microsoft.com/office/officeart/2005/8/layout/cycle5"/>
    <dgm:cxn modelId="{A73E45AD-6752-4FA4-BB54-E38F61699A46}" type="presOf" srcId="{B214CDEB-08B2-4854-98B8-4768BE1C3424}" destId="{B0C4DFF5-4A81-4B1B-9D4B-393E0068554C}" srcOrd="0" destOrd="0" presId="urn:microsoft.com/office/officeart/2005/8/layout/cycle5"/>
    <dgm:cxn modelId="{E8458AF6-E763-49B8-A8DC-46F7E211C44B}" type="presOf" srcId="{C70BE8DA-F7D2-43FC-9F6D-4772AC7269F1}" destId="{1AE96FED-3A49-4CB7-823B-EA5A473C5927}" srcOrd="0" destOrd="0" presId="urn:microsoft.com/office/officeart/2005/8/layout/cycle5"/>
    <dgm:cxn modelId="{08C1D75E-22CF-40D3-BB46-A0FAB6BF5B32}" type="presOf" srcId="{05CCA1C1-A6DA-4206-8BD4-328C2AF3F8C0}" destId="{A6C75743-7CFB-43A9-B1D0-E9CAC729CF4C}" srcOrd="0" destOrd="0" presId="urn:microsoft.com/office/officeart/2005/8/layout/cycle5"/>
    <dgm:cxn modelId="{0082640A-F8C5-4E73-8C89-A02C94AE60C8}" type="presOf" srcId="{0689F676-594C-4F7B-BE75-511DDC823078}" destId="{E095DFA1-7485-48AC-8782-AF3FD12E6833}" srcOrd="0" destOrd="0" presId="urn:microsoft.com/office/officeart/2005/8/layout/cycle5"/>
    <dgm:cxn modelId="{08527807-820B-4A15-A703-62708C44DF75}" srcId="{B214CDEB-08B2-4854-98B8-4768BE1C3424}" destId="{4D38443F-0408-405E-879D-D44960298BBA}" srcOrd="4" destOrd="0" parTransId="{1DDDF0E3-3233-44AE-84D3-8EED1716A3B2}" sibTransId="{4971AA23-9DA6-43E3-A49A-7DAD7BCD1075}"/>
    <dgm:cxn modelId="{0258FB9B-1115-46E7-B229-47B12F06056E}" srcId="{B214CDEB-08B2-4854-98B8-4768BE1C3424}" destId="{A4DF2D0A-B30B-4411-8BDE-1D8E30380FBC}" srcOrd="0" destOrd="0" parTransId="{5E2C5AB6-9A88-40F8-91DB-B7EEB261AADC}" sibTransId="{28E17D29-952B-4D2F-B513-05FBF9D01A8A}"/>
    <dgm:cxn modelId="{E5AF609B-31AF-46B6-A25A-4EBC37A097AC}" type="presOf" srcId="{1D04F74C-47C1-4B6F-8716-299A97C9D5AB}" destId="{B821CE59-E046-421B-B703-EFD7AAA6A481}" srcOrd="0" destOrd="0" presId="urn:microsoft.com/office/officeart/2005/8/layout/cycle5"/>
    <dgm:cxn modelId="{0C386B7A-8803-474F-A863-DAA55328A07E}" type="presOf" srcId="{C115A2C4-1DDD-4948-8819-A5979E6D7FA3}" destId="{87F0229E-8440-4290-9CAB-76F62CFB3E52}" srcOrd="0" destOrd="0" presId="urn:microsoft.com/office/officeart/2005/8/layout/cycle5"/>
    <dgm:cxn modelId="{1883AF3A-8A23-469E-A8F2-6B6D2E64CA13}" srcId="{B214CDEB-08B2-4854-98B8-4768BE1C3424}" destId="{0398E3DB-B0D4-4A7B-9EA1-52526079EC60}" srcOrd="3" destOrd="0" parTransId="{7A5DA29C-7775-400B-A068-7EA108BFBDA9}" sibTransId="{BEF45294-B19D-4FB4-835D-F41D5C4710BA}"/>
    <dgm:cxn modelId="{1E335FE0-359E-4D03-8549-627DD33AA666}" type="presOf" srcId="{BEF45294-B19D-4FB4-835D-F41D5C4710BA}" destId="{183448F7-7041-4831-9C94-29F7015EBEFB}" srcOrd="0" destOrd="0" presId="urn:microsoft.com/office/officeart/2005/8/layout/cycle5"/>
    <dgm:cxn modelId="{670EF553-3DAF-45FC-B11E-10F35F14136A}" type="presParOf" srcId="{B0C4DFF5-4A81-4B1B-9D4B-393E0068554C}" destId="{A544EC78-4143-4A59-A0FA-887C2072B323}" srcOrd="0" destOrd="0" presId="urn:microsoft.com/office/officeart/2005/8/layout/cycle5"/>
    <dgm:cxn modelId="{5EC85700-BCB5-4FB5-A735-D51C1A6DBD11}" type="presParOf" srcId="{B0C4DFF5-4A81-4B1B-9D4B-393E0068554C}" destId="{8B9C20BE-30B7-4529-8EDB-D817EFA9E226}" srcOrd="1" destOrd="0" presId="urn:microsoft.com/office/officeart/2005/8/layout/cycle5"/>
    <dgm:cxn modelId="{4BEFFF57-C7DD-423D-9ED5-9FDF41E80116}" type="presParOf" srcId="{B0C4DFF5-4A81-4B1B-9D4B-393E0068554C}" destId="{0E6DEF83-8429-4E09-AC43-EB18D56EE3B2}" srcOrd="2" destOrd="0" presId="urn:microsoft.com/office/officeart/2005/8/layout/cycle5"/>
    <dgm:cxn modelId="{5AEB9BBA-722B-4D00-B569-7DB13014AFE4}" type="presParOf" srcId="{B0C4DFF5-4A81-4B1B-9D4B-393E0068554C}" destId="{A47960BA-C43C-4BEF-BB12-DAF75E054346}" srcOrd="3" destOrd="0" presId="urn:microsoft.com/office/officeart/2005/8/layout/cycle5"/>
    <dgm:cxn modelId="{4CBF151E-BE3A-45EE-9394-904631B6CB41}" type="presParOf" srcId="{B0C4DFF5-4A81-4B1B-9D4B-393E0068554C}" destId="{27AB65EA-3A51-418D-AF42-34A7DC7F887F}" srcOrd="4" destOrd="0" presId="urn:microsoft.com/office/officeart/2005/8/layout/cycle5"/>
    <dgm:cxn modelId="{98B2AD54-6973-4400-9FC8-0FB5EFF5EE58}" type="presParOf" srcId="{B0C4DFF5-4A81-4B1B-9D4B-393E0068554C}" destId="{E095DFA1-7485-48AC-8782-AF3FD12E6833}" srcOrd="5" destOrd="0" presId="urn:microsoft.com/office/officeart/2005/8/layout/cycle5"/>
    <dgm:cxn modelId="{A0445860-3A30-47DC-B6D7-3ECA1B96C54D}" type="presParOf" srcId="{B0C4DFF5-4A81-4B1B-9D4B-393E0068554C}" destId="{B821CE59-E046-421B-B703-EFD7AAA6A481}" srcOrd="6" destOrd="0" presId="urn:microsoft.com/office/officeart/2005/8/layout/cycle5"/>
    <dgm:cxn modelId="{F8BA417D-D182-429B-AC01-3A9EDC5288CF}" type="presParOf" srcId="{B0C4DFF5-4A81-4B1B-9D4B-393E0068554C}" destId="{A726DE54-3E28-489F-B931-8A34DE25548E}" srcOrd="7" destOrd="0" presId="urn:microsoft.com/office/officeart/2005/8/layout/cycle5"/>
    <dgm:cxn modelId="{638DFD2F-D928-4356-A0FF-D7D7C082A43D}" type="presParOf" srcId="{B0C4DFF5-4A81-4B1B-9D4B-393E0068554C}" destId="{1AE96FED-3A49-4CB7-823B-EA5A473C5927}" srcOrd="8" destOrd="0" presId="urn:microsoft.com/office/officeart/2005/8/layout/cycle5"/>
    <dgm:cxn modelId="{57C319D5-9264-4D82-BCA7-C9F4649B2D67}" type="presParOf" srcId="{B0C4DFF5-4A81-4B1B-9D4B-393E0068554C}" destId="{DADCAE67-2891-4046-8404-A512F51F75F4}" srcOrd="9" destOrd="0" presId="urn:microsoft.com/office/officeart/2005/8/layout/cycle5"/>
    <dgm:cxn modelId="{C0C93564-959D-496A-A03B-715860E5D0A9}" type="presParOf" srcId="{B0C4DFF5-4A81-4B1B-9D4B-393E0068554C}" destId="{4BB93203-F6E4-4CD6-A4A8-4C3E0972D2A1}" srcOrd="10" destOrd="0" presId="urn:microsoft.com/office/officeart/2005/8/layout/cycle5"/>
    <dgm:cxn modelId="{951AF3AE-34AE-4BFB-B387-C874C58E1866}" type="presParOf" srcId="{B0C4DFF5-4A81-4B1B-9D4B-393E0068554C}" destId="{183448F7-7041-4831-9C94-29F7015EBEFB}" srcOrd="11" destOrd="0" presId="urn:microsoft.com/office/officeart/2005/8/layout/cycle5"/>
    <dgm:cxn modelId="{F75D81DD-BF22-42EC-B094-789698EAFD01}" type="presParOf" srcId="{B0C4DFF5-4A81-4B1B-9D4B-393E0068554C}" destId="{68D31EFF-58A8-405A-8CFA-EA2DBE04E859}" srcOrd="12" destOrd="0" presId="urn:microsoft.com/office/officeart/2005/8/layout/cycle5"/>
    <dgm:cxn modelId="{51B64563-6292-47F4-9F1A-7190D7470DD1}" type="presParOf" srcId="{B0C4DFF5-4A81-4B1B-9D4B-393E0068554C}" destId="{398DF7BB-5067-4492-9E85-A21A589856CF}" srcOrd="13" destOrd="0" presId="urn:microsoft.com/office/officeart/2005/8/layout/cycle5"/>
    <dgm:cxn modelId="{0ED8DF59-F5BF-4A41-8DDA-14A80ED0ED7E}" type="presParOf" srcId="{B0C4DFF5-4A81-4B1B-9D4B-393E0068554C}" destId="{D1B9224F-77B5-491B-A702-B8332D98B1BB}" srcOrd="14" destOrd="0" presId="urn:microsoft.com/office/officeart/2005/8/layout/cycle5"/>
    <dgm:cxn modelId="{E48B522F-E787-4A4F-BCBA-6DFC2A3F9CD2}" type="presParOf" srcId="{B0C4DFF5-4A81-4B1B-9D4B-393E0068554C}" destId="{87F0229E-8440-4290-9CAB-76F62CFB3E52}" srcOrd="15" destOrd="0" presId="urn:microsoft.com/office/officeart/2005/8/layout/cycle5"/>
    <dgm:cxn modelId="{6602034C-0FC3-409A-A8D6-41F7D9C9DF5A}" type="presParOf" srcId="{B0C4DFF5-4A81-4B1B-9D4B-393E0068554C}" destId="{35B658B1-2AC6-48FD-81D9-D02C44EBC439}" srcOrd="16" destOrd="0" presId="urn:microsoft.com/office/officeart/2005/8/layout/cycle5"/>
    <dgm:cxn modelId="{13BB6934-8125-4D04-BC65-E21B039E8859}" type="presParOf" srcId="{B0C4DFF5-4A81-4B1B-9D4B-393E0068554C}" destId="{A6C75743-7CFB-43A9-B1D0-E9CAC729CF4C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25E2F-A91D-4DE9-A5E9-7D4C223704A6}">
      <dsp:nvSpPr>
        <dsp:cNvPr id="0" name=""/>
        <dsp:cNvSpPr/>
      </dsp:nvSpPr>
      <dsp:spPr>
        <a:xfrm>
          <a:off x="1995785" y="1179"/>
          <a:ext cx="2104429" cy="1052214"/>
        </a:xfrm>
        <a:prstGeom prst="roundRect">
          <a:avLst>
            <a:gd name="adj" fmla="val 10000"/>
          </a:avLst>
        </a:prstGeom>
        <a:solidFill>
          <a:srgbClr val="0000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>
              <a:solidFill>
                <a:srgbClr val="00FFFF"/>
              </a:solidFill>
            </a:rPr>
            <a:t>Store</a:t>
          </a:r>
          <a:endParaRPr lang="ru-RU" sz="4500" kern="1200" dirty="0">
            <a:solidFill>
              <a:srgbClr val="00FFFF"/>
            </a:solidFill>
          </a:endParaRPr>
        </a:p>
      </dsp:txBody>
      <dsp:txXfrm>
        <a:off x="2026603" y="31997"/>
        <a:ext cx="2042793" cy="990578"/>
      </dsp:txXfrm>
    </dsp:sp>
    <dsp:sp modelId="{7788DD97-5E28-4E12-8373-486A53686AF0}">
      <dsp:nvSpPr>
        <dsp:cNvPr id="0" name=""/>
        <dsp:cNvSpPr/>
      </dsp:nvSpPr>
      <dsp:spPr>
        <a:xfrm rot="3600000">
          <a:off x="3368523" y="1847862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solidFill>
          <a:srgbClr val="00008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 dirty="0"/>
        </a:p>
      </dsp:txBody>
      <dsp:txXfrm>
        <a:off x="3479006" y="1921517"/>
        <a:ext cx="875480" cy="220965"/>
      </dsp:txXfrm>
    </dsp:sp>
    <dsp:sp modelId="{2900C128-9AD2-4568-AFD9-29B52B65A98F}">
      <dsp:nvSpPr>
        <dsp:cNvPr id="0" name=""/>
        <dsp:cNvSpPr/>
      </dsp:nvSpPr>
      <dsp:spPr>
        <a:xfrm>
          <a:off x="3733278" y="3010605"/>
          <a:ext cx="2104429" cy="1052214"/>
        </a:xfrm>
        <a:prstGeom prst="roundRect">
          <a:avLst>
            <a:gd name="adj" fmla="val 10000"/>
          </a:avLst>
        </a:prstGeom>
        <a:solidFill>
          <a:srgbClr val="0000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>
              <a:solidFill>
                <a:srgbClr val="00FFFF"/>
              </a:solidFill>
            </a:rPr>
            <a:t>Buyer</a:t>
          </a:r>
          <a:endParaRPr lang="ru-RU" sz="4500" kern="1200" dirty="0">
            <a:solidFill>
              <a:srgbClr val="00FFFF"/>
            </a:solidFill>
          </a:endParaRPr>
        </a:p>
      </dsp:txBody>
      <dsp:txXfrm>
        <a:off x="3764096" y="3041423"/>
        <a:ext cx="2042793" cy="990578"/>
      </dsp:txXfrm>
    </dsp:sp>
    <dsp:sp modelId="{D83A06ED-1612-487A-9073-7CF59E0E096E}">
      <dsp:nvSpPr>
        <dsp:cNvPr id="0" name=""/>
        <dsp:cNvSpPr/>
      </dsp:nvSpPr>
      <dsp:spPr>
        <a:xfrm rot="10800000">
          <a:off x="2520280" y="3312367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solidFill>
          <a:srgbClr val="00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 dirty="0"/>
        </a:p>
      </dsp:txBody>
      <dsp:txXfrm rot="10800000">
        <a:off x="2630762" y="3386022"/>
        <a:ext cx="875480" cy="220965"/>
      </dsp:txXfrm>
    </dsp:sp>
    <dsp:sp modelId="{04E354DE-1B2D-404A-8758-C12C24EC4E02}">
      <dsp:nvSpPr>
        <dsp:cNvPr id="0" name=""/>
        <dsp:cNvSpPr/>
      </dsp:nvSpPr>
      <dsp:spPr>
        <a:xfrm>
          <a:off x="258291" y="3010605"/>
          <a:ext cx="2104429" cy="1052214"/>
        </a:xfrm>
        <a:prstGeom prst="roundRect">
          <a:avLst>
            <a:gd name="adj" fmla="val 10000"/>
          </a:avLst>
        </a:prstGeom>
        <a:solidFill>
          <a:srgbClr val="0000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>
              <a:solidFill>
                <a:srgbClr val="00FFFF"/>
              </a:solidFill>
            </a:rPr>
            <a:t>Seller</a:t>
          </a:r>
          <a:endParaRPr lang="ru-RU" sz="4500" kern="1200" dirty="0">
            <a:solidFill>
              <a:srgbClr val="00FFFF"/>
            </a:solidFill>
          </a:endParaRPr>
        </a:p>
      </dsp:txBody>
      <dsp:txXfrm>
        <a:off x="289109" y="3041423"/>
        <a:ext cx="2042793" cy="990578"/>
      </dsp:txXfrm>
    </dsp:sp>
    <dsp:sp modelId="{A53469D8-7589-4B28-9270-1ADC70129910}">
      <dsp:nvSpPr>
        <dsp:cNvPr id="0" name=""/>
        <dsp:cNvSpPr/>
      </dsp:nvSpPr>
      <dsp:spPr>
        <a:xfrm rot="18000000">
          <a:off x="1631030" y="1847862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solidFill>
          <a:srgbClr val="00008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 dirty="0"/>
        </a:p>
      </dsp:txBody>
      <dsp:txXfrm>
        <a:off x="1741513" y="1921517"/>
        <a:ext cx="875480" cy="2209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4EC78-4143-4A59-A0FA-887C2072B323}">
      <dsp:nvSpPr>
        <dsp:cNvPr id="0" name=""/>
        <dsp:cNvSpPr/>
      </dsp:nvSpPr>
      <dsp:spPr>
        <a:xfrm>
          <a:off x="3524101" y="1052"/>
          <a:ext cx="1181397" cy="767908"/>
        </a:xfrm>
        <a:prstGeom prst="roundRect">
          <a:avLst/>
        </a:prstGeom>
        <a:solidFill>
          <a:srgbClr val="0000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FFFF"/>
              </a:solidFill>
            </a:rPr>
            <a:t>Home</a:t>
          </a:r>
          <a:endParaRPr lang="ru-RU" sz="1900" kern="1200" dirty="0">
            <a:solidFill>
              <a:srgbClr val="00FFFF"/>
            </a:solidFill>
          </a:endParaRPr>
        </a:p>
      </dsp:txBody>
      <dsp:txXfrm>
        <a:off x="3561587" y="38538"/>
        <a:ext cx="1106425" cy="692936"/>
      </dsp:txXfrm>
    </dsp:sp>
    <dsp:sp modelId="{0E6DEF83-8429-4E09-AC43-EB18D56EE3B2}">
      <dsp:nvSpPr>
        <dsp:cNvPr id="0" name=""/>
        <dsp:cNvSpPr/>
      </dsp:nvSpPr>
      <dsp:spPr>
        <a:xfrm>
          <a:off x="2305088" y="385006"/>
          <a:ext cx="3619423" cy="3619423"/>
        </a:xfrm>
        <a:custGeom>
          <a:avLst/>
          <a:gdLst/>
          <a:ahLst/>
          <a:cxnLst/>
          <a:rect l="0" t="0" r="0" b="0"/>
          <a:pathLst>
            <a:path>
              <a:moveTo>
                <a:pt x="2549138" y="157953"/>
              </a:moveTo>
              <a:arcTo wR="1809711" hR="1809711" stAng="17646969" swAng="92443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960BA-C43C-4BEF-BB12-DAF75E054346}">
      <dsp:nvSpPr>
        <dsp:cNvPr id="0" name=""/>
        <dsp:cNvSpPr/>
      </dsp:nvSpPr>
      <dsp:spPr>
        <a:xfrm>
          <a:off x="5091357" y="905908"/>
          <a:ext cx="1181397" cy="767908"/>
        </a:xfrm>
        <a:prstGeom prst="roundRect">
          <a:avLst/>
        </a:prstGeom>
        <a:solidFill>
          <a:srgbClr val="0000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FFFF"/>
              </a:solidFill>
            </a:rPr>
            <a:t>Create</a:t>
          </a:r>
          <a:r>
            <a:rPr lang="en-US" sz="1900" kern="1200" dirty="0" smtClean="0"/>
            <a:t> </a:t>
          </a:r>
          <a:r>
            <a:rPr lang="en-US" sz="1900" kern="1200" dirty="0" smtClean="0">
              <a:solidFill>
                <a:srgbClr val="000080"/>
              </a:solidFill>
            </a:rPr>
            <a:t>Account</a:t>
          </a:r>
          <a:endParaRPr lang="ru-RU" sz="1900" kern="1200" dirty="0">
            <a:solidFill>
              <a:srgbClr val="000080"/>
            </a:solidFill>
          </a:endParaRPr>
        </a:p>
      </dsp:txBody>
      <dsp:txXfrm>
        <a:off x="5128843" y="943394"/>
        <a:ext cx="1106425" cy="692936"/>
      </dsp:txXfrm>
    </dsp:sp>
    <dsp:sp modelId="{E095DFA1-7485-48AC-8782-AF3FD12E6833}">
      <dsp:nvSpPr>
        <dsp:cNvPr id="0" name=""/>
        <dsp:cNvSpPr/>
      </dsp:nvSpPr>
      <dsp:spPr>
        <a:xfrm>
          <a:off x="2305088" y="385006"/>
          <a:ext cx="3619423" cy="3619423"/>
        </a:xfrm>
        <a:custGeom>
          <a:avLst/>
          <a:gdLst/>
          <a:ahLst/>
          <a:cxnLst/>
          <a:rect l="0" t="0" r="0" b="0"/>
          <a:pathLst>
            <a:path>
              <a:moveTo>
                <a:pt x="3591202" y="1491361"/>
              </a:moveTo>
              <a:arcTo wR="1809711" hR="1809711" stAng="20992094" swAng="121581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21CE59-E046-421B-B703-EFD7AAA6A481}">
      <dsp:nvSpPr>
        <dsp:cNvPr id="0" name=""/>
        <dsp:cNvSpPr/>
      </dsp:nvSpPr>
      <dsp:spPr>
        <a:xfrm>
          <a:off x="5091357" y="2715620"/>
          <a:ext cx="1181397" cy="767908"/>
        </a:xfrm>
        <a:prstGeom prst="roundRect">
          <a:avLst/>
        </a:prstGeom>
        <a:solidFill>
          <a:srgbClr val="0000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FFFF"/>
              </a:solidFill>
            </a:rPr>
            <a:t>Login</a:t>
          </a:r>
          <a:endParaRPr lang="ru-RU" sz="1900" kern="1200" dirty="0">
            <a:solidFill>
              <a:srgbClr val="00FFFF"/>
            </a:solidFill>
          </a:endParaRPr>
        </a:p>
      </dsp:txBody>
      <dsp:txXfrm>
        <a:off x="5128843" y="2753106"/>
        <a:ext cx="1106425" cy="692936"/>
      </dsp:txXfrm>
    </dsp:sp>
    <dsp:sp modelId="{1AE96FED-3A49-4CB7-823B-EA5A473C5927}">
      <dsp:nvSpPr>
        <dsp:cNvPr id="0" name=""/>
        <dsp:cNvSpPr/>
      </dsp:nvSpPr>
      <dsp:spPr>
        <a:xfrm>
          <a:off x="2305088" y="385006"/>
          <a:ext cx="3619423" cy="3619423"/>
        </a:xfrm>
        <a:custGeom>
          <a:avLst/>
          <a:gdLst/>
          <a:ahLst/>
          <a:cxnLst/>
          <a:rect l="0" t="0" r="0" b="0"/>
          <a:pathLst>
            <a:path>
              <a:moveTo>
                <a:pt x="2961399" y="3205660"/>
              </a:moveTo>
              <a:arcTo wR="1809711" hR="1809711" stAng="3028598" swAng="92443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CAE67-2891-4046-8404-A512F51F75F4}">
      <dsp:nvSpPr>
        <dsp:cNvPr id="0" name=""/>
        <dsp:cNvSpPr/>
      </dsp:nvSpPr>
      <dsp:spPr>
        <a:xfrm>
          <a:off x="3524101" y="3620476"/>
          <a:ext cx="1181397" cy="767908"/>
        </a:xfrm>
        <a:prstGeom prst="roundRect">
          <a:avLst/>
        </a:prstGeom>
        <a:solidFill>
          <a:srgbClr val="0000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FFFF"/>
              </a:solidFill>
            </a:rPr>
            <a:t>Profile</a:t>
          </a:r>
          <a:endParaRPr lang="ru-RU" sz="1900" kern="1200" dirty="0">
            <a:solidFill>
              <a:srgbClr val="00FFFF"/>
            </a:solidFill>
          </a:endParaRPr>
        </a:p>
      </dsp:txBody>
      <dsp:txXfrm>
        <a:off x="3561587" y="3657962"/>
        <a:ext cx="1106425" cy="692936"/>
      </dsp:txXfrm>
    </dsp:sp>
    <dsp:sp modelId="{183448F7-7041-4831-9C94-29F7015EBEFB}">
      <dsp:nvSpPr>
        <dsp:cNvPr id="0" name=""/>
        <dsp:cNvSpPr/>
      </dsp:nvSpPr>
      <dsp:spPr>
        <a:xfrm>
          <a:off x="2305088" y="385006"/>
          <a:ext cx="3619423" cy="3619423"/>
        </a:xfrm>
        <a:custGeom>
          <a:avLst/>
          <a:gdLst/>
          <a:ahLst/>
          <a:cxnLst/>
          <a:rect l="0" t="0" r="0" b="0"/>
          <a:pathLst>
            <a:path>
              <a:moveTo>
                <a:pt x="1070285" y="3461470"/>
              </a:moveTo>
              <a:arcTo wR="1809711" hR="1809711" stAng="6846969" swAng="92443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31EFF-58A8-405A-8CFA-EA2DBE04E859}">
      <dsp:nvSpPr>
        <dsp:cNvPr id="0" name=""/>
        <dsp:cNvSpPr/>
      </dsp:nvSpPr>
      <dsp:spPr>
        <a:xfrm>
          <a:off x="1956844" y="2715620"/>
          <a:ext cx="1181397" cy="767908"/>
        </a:xfrm>
        <a:prstGeom prst="roundRect">
          <a:avLst/>
        </a:prstGeom>
        <a:solidFill>
          <a:srgbClr val="0000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FFFF"/>
              </a:solidFill>
            </a:rPr>
            <a:t>Store</a:t>
          </a:r>
          <a:endParaRPr lang="ru-RU" sz="1900" kern="1200" dirty="0">
            <a:solidFill>
              <a:srgbClr val="00FFFF"/>
            </a:solidFill>
          </a:endParaRPr>
        </a:p>
      </dsp:txBody>
      <dsp:txXfrm>
        <a:off x="1994330" y="2753106"/>
        <a:ext cx="1106425" cy="692936"/>
      </dsp:txXfrm>
    </dsp:sp>
    <dsp:sp modelId="{D1B9224F-77B5-491B-A702-B8332D98B1BB}">
      <dsp:nvSpPr>
        <dsp:cNvPr id="0" name=""/>
        <dsp:cNvSpPr/>
      </dsp:nvSpPr>
      <dsp:spPr>
        <a:xfrm>
          <a:off x="2305088" y="385006"/>
          <a:ext cx="3619423" cy="3619423"/>
        </a:xfrm>
        <a:custGeom>
          <a:avLst/>
          <a:gdLst/>
          <a:ahLst/>
          <a:cxnLst/>
          <a:rect l="0" t="0" r="0" b="0"/>
          <a:pathLst>
            <a:path>
              <a:moveTo>
                <a:pt x="28220" y="2128062"/>
              </a:moveTo>
              <a:arcTo wR="1809711" hR="1809711" stAng="10192094" swAng="121581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F0229E-8440-4290-9CAB-76F62CFB3E52}">
      <dsp:nvSpPr>
        <dsp:cNvPr id="0" name=""/>
        <dsp:cNvSpPr/>
      </dsp:nvSpPr>
      <dsp:spPr>
        <a:xfrm>
          <a:off x="1956844" y="905908"/>
          <a:ext cx="1181397" cy="767908"/>
        </a:xfrm>
        <a:prstGeom prst="roundRect">
          <a:avLst/>
        </a:prstGeom>
        <a:solidFill>
          <a:srgbClr val="0000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FFFF"/>
              </a:solidFill>
            </a:rPr>
            <a:t>About</a:t>
          </a:r>
          <a:endParaRPr lang="ru-RU" sz="1900" kern="1200" dirty="0">
            <a:solidFill>
              <a:srgbClr val="00FFFF"/>
            </a:solidFill>
          </a:endParaRPr>
        </a:p>
      </dsp:txBody>
      <dsp:txXfrm>
        <a:off x="1994330" y="943394"/>
        <a:ext cx="1106425" cy="692936"/>
      </dsp:txXfrm>
    </dsp:sp>
    <dsp:sp modelId="{A6C75743-7CFB-43A9-B1D0-E9CAC729CF4C}">
      <dsp:nvSpPr>
        <dsp:cNvPr id="0" name=""/>
        <dsp:cNvSpPr/>
      </dsp:nvSpPr>
      <dsp:spPr>
        <a:xfrm>
          <a:off x="2305088" y="385006"/>
          <a:ext cx="3619423" cy="3619423"/>
        </a:xfrm>
        <a:custGeom>
          <a:avLst/>
          <a:gdLst/>
          <a:ahLst/>
          <a:cxnLst/>
          <a:rect l="0" t="0" r="0" b="0"/>
          <a:pathLst>
            <a:path>
              <a:moveTo>
                <a:pt x="658024" y="413763"/>
              </a:moveTo>
              <a:arcTo wR="1809711" hR="1809711" stAng="13828598" swAng="92443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12E7C-FDDB-4A5F-A0C7-671CAD62F847}" type="datetimeFigureOut">
              <a:rPr lang="ru-RU" smtClean="0"/>
              <a:t>01.12.2014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C768A-26B9-45E9-942E-CE4C05B5085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9990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768A-26B9-45E9-942E-CE4C05B5085D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4018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01.12.2014</a:t>
            </a:fld>
            <a:endParaRPr lang="ru-RU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01.12.2014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01.12.2014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01.12.2014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01.12.2014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01.12.2014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01.12.2014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01.12.2014</a:t>
            </a:fld>
            <a:endParaRPr lang="ru-RU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41868" y="1484784"/>
            <a:ext cx="8568952" cy="1872208"/>
          </a:xfrm>
        </p:spPr>
        <p:txBody>
          <a:bodyPr>
            <a:normAutofit/>
          </a:bodyPr>
          <a:lstStyle/>
          <a:p>
            <a:pPr algn="ctr"/>
            <a:r>
              <a:rPr lang="en-US" b="0" dirty="0" smtClean="0">
                <a:solidFill>
                  <a:srgbClr val="000080"/>
                </a:solidFill>
              </a:rPr>
              <a:t>Universe Trade </a:t>
            </a:r>
            <a:br>
              <a:rPr lang="en-US" b="0" dirty="0" smtClean="0">
                <a:solidFill>
                  <a:srgbClr val="000080"/>
                </a:solidFill>
              </a:rPr>
            </a:br>
            <a:r>
              <a:rPr lang="en-US" b="0" dirty="0" smtClean="0">
                <a:solidFill>
                  <a:srgbClr val="000080"/>
                </a:solidFill>
              </a:rPr>
              <a:t>Commercial Website</a:t>
            </a:r>
            <a:r>
              <a:rPr lang="en-US" b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ru-RU" b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96136" y="4653136"/>
            <a:ext cx="2952328" cy="17526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i="1" dirty="0" smtClean="0">
                <a:solidFill>
                  <a:srgbClr val="000080"/>
                </a:solidFill>
              </a:rPr>
              <a:t>Presentation by </a:t>
            </a:r>
          </a:p>
          <a:p>
            <a:pPr algn="ctr"/>
            <a:r>
              <a:rPr lang="en-US" i="1" dirty="0" smtClean="0">
                <a:solidFill>
                  <a:srgbClr val="000080"/>
                </a:solidFill>
              </a:rPr>
              <a:t>Bekzhan Kassenov </a:t>
            </a:r>
          </a:p>
          <a:p>
            <a:pPr algn="ctr"/>
            <a:r>
              <a:rPr lang="en-US" i="1" dirty="0" smtClean="0">
                <a:solidFill>
                  <a:srgbClr val="000080"/>
                </a:solidFill>
              </a:rPr>
              <a:t>and </a:t>
            </a:r>
          </a:p>
          <a:p>
            <a:pPr algn="ctr"/>
            <a:r>
              <a:rPr lang="en-US" i="1" dirty="0" smtClean="0">
                <a:solidFill>
                  <a:srgbClr val="000080"/>
                </a:solidFill>
              </a:rPr>
              <a:t>Aigerim Bazarbayeva</a:t>
            </a:r>
            <a:endParaRPr lang="ru-RU" i="1" dirty="0">
              <a:solidFill>
                <a:srgbClr val="0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047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600" dirty="0" smtClean="0">
                <a:solidFill>
                  <a:srgbClr val="000080"/>
                </a:solidFill>
              </a:rPr>
              <a:t>Outline</a:t>
            </a:r>
            <a:endParaRPr lang="ru-RU" sz="5600" dirty="0">
              <a:solidFill>
                <a:srgbClr val="00008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852464"/>
            <a:ext cx="7992888" cy="3970318"/>
          </a:xfrm>
          <a:prstGeom prst="rect">
            <a:avLst/>
          </a:prstGeom>
          <a:solidFill>
            <a:srgbClr val="00008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FFFF"/>
                </a:solidFill>
              </a:rPr>
              <a:t>Introduction: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FFFF"/>
                </a:solidFill>
              </a:rPr>
              <a:t>Overview of Universe Trade (UT) Project</a:t>
            </a:r>
          </a:p>
          <a:p>
            <a:endParaRPr lang="en-US" dirty="0">
              <a:solidFill>
                <a:srgbClr val="00FFFF"/>
              </a:solidFill>
            </a:endParaRPr>
          </a:p>
          <a:p>
            <a:r>
              <a:rPr lang="en-US" sz="2400" dirty="0" smtClean="0">
                <a:solidFill>
                  <a:srgbClr val="00FFFF"/>
                </a:solidFill>
              </a:rPr>
              <a:t>Main Part: </a:t>
            </a:r>
            <a:endParaRPr lang="en-US" dirty="0">
              <a:solidFill>
                <a:srgbClr val="00FFFF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FFFF"/>
                </a:solidFill>
              </a:rPr>
              <a:t>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FFFF"/>
                </a:solidFill>
              </a:rPr>
              <a:t>EER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FFFF"/>
                </a:solidFill>
              </a:rPr>
              <a:t>Relational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FFFF"/>
                </a:solidFill>
              </a:rPr>
              <a:t>UI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FFFF"/>
                </a:solidFill>
              </a:rPr>
              <a:t>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FFFF"/>
                </a:solidFill>
              </a:rPr>
              <a:t>PHP</a:t>
            </a:r>
            <a:endParaRPr lang="en-US" dirty="0">
              <a:solidFill>
                <a:srgbClr val="00FFFF"/>
              </a:solidFill>
            </a:endParaRPr>
          </a:p>
          <a:p>
            <a:endParaRPr lang="en-US" dirty="0">
              <a:solidFill>
                <a:srgbClr val="00FFFF"/>
              </a:solidFill>
            </a:endParaRPr>
          </a:p>
          <a:p>
            <a:r>
              <a:rPr lang="en-US" sz="2400" dirty="0" smtClean="0">
                <a:solidFill>
                  <a:srgbClr val="00FFFF"/>
                </a:solidFill>
              </a:rPr>
              <a:t>Conclusion: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FFFF"/>
                </a:solidFill>
              </a:rPr>
              <a:t>Summary and suggestions</a:t>
            </a:r>
            <a:endParaRPr lang="ru-RU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473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0080"/>
                </a:solidFill>
              </a:rPr>
              <a:t>What is UT?</a:t>
            </a:r>
            <a:endParaRPr lang="ru-RU" dirty="0">
              <a:solidFill>
                <a:srgbClr val="000080"/>
              </a:solidFill>
            </a:endParaRP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171982012"/>
              </p:ext>
            </p:extLst>
          </p:nvPr>
        </p:nvGraphicFramePr>
        <p:xfrm>
          <a:off x="1619672" y="213285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7120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343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srgbClr val="00FFFF"/>
                </a:solidFill>
              </a:rPr>
              <a:t>Design: EER</a:t>
            </a:r>
            <a:endParaRPr lang="ru-RU" sz="3200" dirty="0">
              <a:solidFill>
                <a:srgbClr val="00FFFF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773890"/>
            <a:ext cx="4680520" cy="6057145"/>
          </a:xfrm>
        </p:spPr>
      </p:pic>
    </p:spTree>
    <p:extLst>
      <p:ext uri="{BB962C8B-B14F-4D97-AF65-F5344CB8AC3E}">
        <p14:creationId xmlns:p14="http://schemas.microsoft.com/office/powerpoint/2010/main" val="3322725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692696"/>
            <a:ext cx="4680520" cy="6057145"/>
          </a:xfr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343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srgbClr val="00FFFF"/>
                </a:solidFill>
              </a:rPr>
              <a:t>Design: Relational </a:t>
            </a:r>
            <a:endParaRPr lang="ru-RU" sz="3200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95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4343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srgbClr val="00FFFF"/>
                </a:solidFill>
              </a:rPr>
              <a:t>Implementation: PHP</a:t>
            </a:r>
            <a:endParaRPr lang="ru-RU" sz="3200" dirty="0">
              <a:solidFill>
                <a:srgbClr val="00FFFF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87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7860642"/>
              </p:ext>
            </p:extLst>
          </p:nvPr>
        </p:nvGraphicFramePr>
        <p:xfrm>
          <a:off x="565212" y="980728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343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srgbClr val="000080"/>
                </a:solidFill>
              </a:rPr>
              <a:t>Design: UI </a:t>
            </a:r>
            <a:endParaRPr lang="ru-RU" sz="3200" dirty="0">
              <a:solidFill>
                <a:srgbClr val="00008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5736" y="5589240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80"/>
                </a:solidFill>
              </a:rPr>
              <a:t>Link to website now</a:t>
            </a:r>
            <a:endParaRPr lang="ru-RU" dirty="0">
              <a:solidFill>
                <a:srgbClr val="0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475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0080"/>
                </a:solidFill>
              </a:rPr>
              <a:t>Conclusion</a:t>
            </a:r>
            <a:endParaRPr lang="ru-RU" dirty="0">
              <a:solidFill>
                <a:srgbClr val="000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1988840"/>
            <a:ext cx="69127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needs some improvements with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Extension of features for advanced searching with filtering  and sorting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Fixing security issues 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Adding integration with money transaction: creation of cart page and Pay Pal options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Move site to some hosting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Better analysis for User Client side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0750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77</TotalTime>
  <Words>109</Words>
  <Application>Microsoft Office PowerPoint</Application>
  <PresentationFormat>Экран (4:3)</PresentationFormat>
  <Paragraphs>47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Поток</vt:lpstr>
      <vt:lpstr>Universe Trade  Commercial Website </vt:lpstr>
      <vt:lpstr>Outline</vt:lpstr>
      <vt:lpstr>What is UT?</vt:lpstr>
      <vt:lpstr>Design: EER</vt:lpstr>
      <vt:lpstr>Design: Relational </vt:lpstr>
      <vt:lpstr>Implementation: PHP</vt:lpstr>
      <vt:lpstr>Design: UI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Universe Trade</dc:title>
  <dc:creator>Айгерим</dc:creator>
  <cp:lastModifiedBy>Айгерим</cp:lastModifiedBy>
  <cp:revision>9</cp:revision>
  <dcterms:created xsi:type="dcterms:W3CDTF">2014-12-01T04:26:36Z</dcterms:created>
  <dcterms:modified xsi:type="dcterms:W3CDTF">2014-12-01T05:54:19Z</dcterms:modified>
</cp:coreProperties>
</file>