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9" r:id="rId4"/>
    <p:sldId id="278" r:id="rId5"/>
    <p:sldId id="260" r:id="rId6"/>
    <p:sldId id="277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75" r:id="rId15"/>
    <p:sldId id="276" r:id="rId16"/>
  </p:sldIdLst>
  <p:sldSz cx="9144000" cy="5143500" type="screen16x9"/>
  <p:notesSz cx="6858000" cy="9144000"/>
  <p:embeddedFontLst>
    <p:embeddedFont>
      <p:font typeface="Microsoft YaHei" pitchFamily="34" charset="-122"/>
      <p:regular r:id="rId18"/>
      <p:bold r:id="rId19"/>
    </p:embeddedFont>
    <p:embeddedFont>
      <p:font typeface="Tinos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C95AA2-B945-4FB0-AB34-82E30025821B}">
  <a:tblStyle styleId="{6BC95AA2-B945-4FB0-AB34-82E3002582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73" autoAdjust="0"/>
  </p:normalViewPr>
  <p:slideViewPr>
    <p:cSldViewPr>
      <p:cViewPr>
        <p:scale>
          <a:sx n="100" d="100"/>
          <a:sy n="100" d="100"/>
        </p:scale>
        <p:origin x="-50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 recommender bot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182" y="3786196"/>
            <a:ext cx="392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Каттабеков</a:t>
            </a:r>
            <a:r>
              <a:rPr lang="ru-RU" dirty="0" smtClean="0"/>
              <a:t> </a:t>
            </a:r>
            <a:r>
              <a:rPr lang="ru-RU" dirty="0" err="1" smtClean="0"/>
              <a:t>Бекнур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57620" y="4000510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Садир</a:t>
            </a:r>
            <a:r>
              <a:rPr lang="ru-RU" dirty="0" smtClean="0"/>
              <a:t> </a:t>
            </a:r>
            <a:r>
              <a:rPr lang="ru-RU" dirty="0" err="1" smtClean="0"/>
              <a:t>Айгерим</a:t>
            </a:r>
            <a:r>
              <a:rPr lang="ru-RU" dirty="0" smtClean="0"/>
              <a:t>,</a:t>
            </a:r>
          </a:p>
          <a:p>
            <a:r>
              <a:rPr lang="ru-RU" dirty="0" err="1" smtClean="0"/>
              <a:t>Турекул</a:t>
            </a:r>
            <a:r>
              <a:rPr lang="ru-RU" dirty="0" smtClean="0"/>
              <a:t> </a:t>
            </a:r>
            <a:r>
              <a:rPr lang="ru-RU" dirty="0" err="1" smtClean="0"/>
              <a:t>Нургалам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D37D7F-D7F9-45D3-BAEA-3ADA99E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Find most correlated samples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FE2AEC4-6D85-4210-9FDC-3C14C339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357304"/>
            <a:ext cx="8929718" cy="42148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13A7279-7D72-4BB3-B189-C316E888E7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8576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0BCC26-B38F-470E-9FC2-27A8BD31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LDA and wordnet for top correlated books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88B6F44-0BD7-44E3-ADA4-6D2F8FD97F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071552"/>
            <a:ext cx="3771903" cy="427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818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32" y="857238"/>
            <a:ext cx="6616800" cy="699900"/>
          </a:xfrm>
        </p:spPr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 smtClean="0"/>
              <a:t>synsets</a:t>
            </a:r>
            <a:r>
              <a:rPr lang="en-US" dirty="0" smtClean="0"/>
              <a:t> to find similarity between 2 paragraphs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80"/>
            <a:ext cx="5565071" cy="364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2326" y="2428874"/>
            <a:ext cx="285496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4A13C4-D375-4E05-9A5E-C03982C8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56" y="285734"/>
            <a:ext cx="6616800" cy="699900"/>
          </a:xfrm>
        </p:spPr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Wrap up algorithms in the bot  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C01F21F-1E12-47B8-B550-FA1501782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928677"/>
            <a:ext cx="4799915" cy="421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do we get from this project?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stresses in finding what to read next.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need to search for similar books</a:t>
            </a: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can recommend you what to present someone, according to the book he\she has read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attention!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 many choises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5212A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64D79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8" name="Рисунок 5" descr="Изображение выглядит как небо, знак, улица, внешний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28055013-4960-46ED-87A9-8DB75965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1500180"/>
            <a:ext cx="5000660" cy="301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09" y="0"/>
            <a:ext cx="1004887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Books.head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8"/>
            <a:ext cx="73533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2050" name="Picture 2" descr="C:\Users\Lenovo\Downloads\2017-09-17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48"/>
            <a:ext cx="7215238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4099" name="Picture 3" descr="C:\Users\Lenovo\Downloads\2017-09-17-4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8"/>
            <a:ext cx="7609574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Accuracy of book recommender system 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13" y="1745263"/>
            <a:ext cx="6954262" cy="192471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...and we hope to have the same result</a:t>
            </a:r>
            <a:endParaRPr lang="ru-RU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08224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107E41-B650-4584-9AC6-2C84A2C1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Implemetation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4849A53-AB63-4E6A-B4C2-1F975F5C5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 the dataset with book content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Find most correlated samples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LDA and wordnet for top correlated books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Wrap up algorithms in the bot  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7E8D3CD-A86C-4339-944B-6830F051FF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6150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47AC6F-F65F-48F5-B82C-2179DCC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ollect the dataset with book content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DD655B9-D8E3-4A63-8432-577DFDE0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00180"/>
            <a:ext cx="8287174" cy="306733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9E4877A-E0DC-4F49-A9E2-F2E0F2923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1946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152</Words>
  <Application>Microsoft Office PowerPoint</Application>
  <PresentationFormat>Экран (16:9)</PresentationFormat>
  <Paragraphs>44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Microsoft YaHei</vt:lpstr>
      <vt:lpstr>Oswald</vt:lpstr>
      <vt:lpstr>Tinos</vt:lpstr>
      <vt:lpstr>Quintus template</vt:lpstr>
      <vt:lpstr>Book recommender bot</vt:lpstr>
      <vt:lpstr>  Too many choises</vt:lpstr>
      <vt:lpstr>Слайд 3</vt:lpstr>
      <vt:lpstr>Books.head()</vt:lpstr>
      <vt:lpstr>Слайд 5</vt:lpstr>
      <vt:lpstr>Слайд 6</vt:lpstr>
      <vt:lpstr>Accuracy of book recommender system </vt:lpstr>
      <vt:lpstr>Implemetation</vt:lpstr>
      <vt:lpstr>Collect the dataset with book content</vt:lpstr>
      <vt:lpstr>Find most correlated samples</vt:lpstr>
      <vt:lpstr>LDA and wordnet for top correlated books</vt:lpstr>
      <vt:lpstr>Use of Wordnet synsets to find similarity between 2 paragraphs</vt:lpstr>
      <vt:lpstr>Wrap up algorithms in the bot  </vt:lpstr>
      <vt:lpstr>What do we get from this project?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bot</dc:title>
  <cp:lastModifiedBy>Windows User</cp:lastModifiedBy>
  <cp:revision>20</cp:revision>
  <dcterms:modified xsi:type="dcterms:W3CDTF">2018-11-28T09:53:07Z</dcterms:modified>
</cp:coreProperties>
</file>