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51963a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51963a0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5cbab4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5cbab4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5cbab4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5cbab4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8425" y="3921750"/>
            <a:ext cx="50367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Goldwell Handyman</a:t>
            </a:r>
            <a:br>
              <a:rPr lang="en" sz="3000">
                <a:solidFill>
                  <a:schemeClr val="lt2"/>
                </a:solidFill>
              </a:rPr>
            </a:br>
            <a:r>
              <a:rPr lang="en" sz="3000">
                <a:solidFill>
                  <a:schemeClr val="lt2"/>
                </a:solidFill>
              </a:rPr>
              <a:t>Services</a:t>
            </a:r>
            <a:endParaRPr sz="3000">
              <a:solidFill>
                <a:schemeClr val="lt2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t="12359" b="3564"/>
          <a:stretch/>
        </p:blipFill>
        <p:spPr>
          <a:xfrm>
            <a:off x="3839400" y="616000"/>
            <a:ext cx="1463775" cy="12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283050" y="45775"/>
            <a:ext cx="63405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7B7B7"/>
                </a:solidFill>
              </a:rPr>
              <a:t>Goldwell Handyman</a:t>
            </a:r>
            <a:br>
              <a:rPr lang="en" sz="2500">
                <a:solidFill>
                  <a:srgbClr val="B7B7B7"/>
                </a:solidFill>
              </a:rPr>
            </a:br>
            <a:r>
              <a:rPr lang="en" sz="2500">
                <a:solidFill>
                  <a:srgbClr val="B7B7B7"/>
                </a:solidFill>
              </a:rPr>
              <a:t>Services</a:t>
            </a:r>
            <a:endParaRPr sz="2500">
              <a:solidFill>
                <a:srgbClr val="B7B7B7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215252" y="4504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IS 602 Management of Information Systems </a:t>
            </a:r>
            <a:endParaRPr b="1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3132277" y="2994600"/>
            <a:ext cx="2241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Mrs. Aigiun Guseinova</a:t>
            </a:r>
            <a:endParaRPr b="1"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6405852" y="2084625"/>
            <a:ext cx="2241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Mr. Justin Chung</a:t>
            </a:r>
            <a:endParaRPr b="1"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74777" y="1498475"/>
            <a:ext cx="2241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Mr. David Yu</a:t>
            </a:r>
            <a:endParaRPr b="1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6453427" y="1498475"/>
            <a:ext cx="2241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Mr. Kidus Joseph</a:t>
            </a:r>
            <a:endParaRPr b="1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15252" y="2039675"/>
            <a:ext cx="2241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Mr.Krunal Solanki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3822200" y="159000"/>
            <a:ext cx="190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ERD Diagram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00" y="585347"/>
            <a:ext cx="8593700" cy="430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0" y="279075"/>
            <a:ext cx="8948498" cy="47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733839" y="146469"/>
            <a:ext cx="18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Lato</vt:lpstr>
      <vt:lpstr>Raleway</vt:lpstr>
      <vt:lpstr>Calibri</vt:lpstr>
      <vt:lpstr>Arial</vt:lpstr>
      <vt:lpstr>Streamline</vt:lpstr>
      <vt:lpstr>Goldwell Handyman Services</vt:lpstr>
      <vt:lpstr>Goldwell Handyman 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Goldwell Handyman Services</dc:title>
  <dc:creator>Aya Guseinova</dc:creator>
  <cp:lastModifiedBy>Aya Guseinova</cp:lastModifiedBy>
  <cp:revision>1</cp:revision>
  <dcterms:modified xsi:type="dcterms:W3CDTF">2022-10-03T07:43:02Z</dcterms:modified>
</cp:coreProperties>
</file>