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31" autoAdjust="0"/>
  </p:normalViewPr>
  <p:slideViewPr>
    <p:cSldViewPr snapToGrid="0">
      <p:cViewPr>
        <p:scale>
          <a:sx n="100" d="100"/>
          <a:sy n="100" d="100"/>
        </p:scale>
        <p:origin x="2556" y="-462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D38E-5B0A-4BF2-B6FB-EC7DDF846FAA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E869-0547-4474-8C1A-87B4C102C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795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D38E-5B0A-4BF2-B6FB-EC7DDF846FAA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E869-0547-4474-8C1A-87B4C102C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19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D38E-5B0A-4BF2-B6FB-EC7DDF846FAA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E869-0547-4474-8C1A-87B4C102C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36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D38E-5B0A-4BF2-B6FB-EC7DDF846FAA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E869-0547-4474-8C1A-87B4C102C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59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D38E-5B0A-4BF2-B6FB-EC7DDF846FAA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E869-0547-4474-8C1A-87B4C102C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46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D38E-5B0A-4BF2-B6FB-EC7DDF846FAA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E869-0547-4474-8C1A-87B4C102C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63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D38E-5B0A-4BF2-B6FB-EC7DDF846FAA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E869-0547-4474-8C1A-87B4C102C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70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D38E-5B0A-4BF2-B6FB-EC7DDF846FAA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E869-0547-4474-8C1A-87B4C102C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57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D38E-5B0A-4BF2-B6FB-EC7DDF846FAA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E869-0547-4474-8C1A-87B4C102C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91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D38E-5B0A-4BF2-B6FB-EC7DDF846FAA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E869-0547-4474-8C1A-87B4C102C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71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AD38E-5B0A-4BF2-B6FB-EC7DDF846FAA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E869-0547-4474-8C1A-87B4C102C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04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AD38E-5B0A-4BF2-B6FB-EC7DDF846FAA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8E869-0547-4474-8C1A-87B4C102C8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35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2082CF-7B4A-44BC-B8E2-48CCB61F5BBB}"/>
              </a:ext>
            </a:extLst>
          </p:cNvPr>
          <p:cNvSpPr/>
          <p:nvPr/>
        </p:nvSpPr>
        <p:spPr>
          <a:xfrm>
            <a:off x="224474" y="795335"/>
            <a:ext cx="754380" cy="385763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000" kern="1200" dirty="0">
                <a:solidFill>
                  <a:srgbClr val="FFFFFF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№ тест-кейса</a:t>
            </a:r>
            <a:endParaRPr lang="ru-RU" sz="1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9CD8287A-9790-4976-8588-07F93B11CF76}"/>
              </a:ext>
            </a:extLst>
          </p:cNvPr>
          <p:cNvSpPr/>
          <p:nvPr/>
        </p:nvSpPr>
        <p:spPr>
          <a:xfrm>
            <a:off x="1090613" y="795336"/>
            <a:ext cx="2854325" cy="385763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000" kern="1200" dirty="0">
                <a:solidFill>
                  <a:srgbClr val="FFFFFF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Название проверки</a:t>
            </a:r>
            <a:endParaRPr lang="ru-RU" sz="1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3">
            <a:extLst>
              <a:ext uri="{FF2B5EF4-FFF2-40B4-BE49-F238E27FC236}">
                <a16:creationId xmlns:a16="http://schemas.microsoft.com/office/drawing/2014/main" id="{BF1C0E17-0EA0-43B0-8FAD-8682310D064D}"/>
              </a:ext>
            </a:extLst>
          </p:cNvPr>
          <p:cNvSpPr/>
          <p:nvPr/>
        </p:nvSpPr>
        <p:spPr>
          <a:xfrm>
            <a:off x="4056697" y="795336"/>
            <a:ext cx="878840" cy="385763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000" kern="1200">
                <a:solidFill>
                  <a:srgbClr val="FFFFFF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Результат</a:t>
            </a:r>
            <a:endParaRPr lang="ru-RU" sz="10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3">
            <a:extLst>
              <a:ext uri="{FF2B5EF4-FFF2-40B4-BE49-F238E27FC236}">
                <a16:creationId xmlns:a16="http://schemas.microsoft.com/office/drawing/2014/main" id="{F042D19C-20F0-4B62-9FC0-2E7ACF3E9F7D}"/>
              </a:ext>
            </a:extLst>
          </p:cNvPr>
          <p:cNvSpPr/>
          <p:nvPr/>
        </p:nvSpPr>
        <p:spPr>
          <a:xfrm>
            <a:off x="5047296" y="796284"/>
            <a:ext cx="1586230" cy="385763"/>
          </a:xfrm>
          <a:prstGeom prst="roundRect">
            <a:avLst>
              <a:gd name="adj" fmla="val 20477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000" kern="1200" dirty="0">
                <a:solidFill>
                  <a:srgbClr val="FFFFFF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Замечания и рекомендации</a:t>
            </a:r>
            <a:endParaRPr lang="ru-RU" sz="1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3">
            <a:extLst>
              <a:ext uri="{FF2B5EF4-FFF2-40B4-BE49-F238E27FC236}">
                <a16:creationId xmlns:a16="http://schemas.microsoft.com/office/drawing/2014/main" id="{CCA65DE8-7F58-4846-9920-9F5B6D19C239}"/>
              </a:ext>
            </a:extLst>
          </p:cNvPr>
          <p:cNvSpPr/>
          <p:nvPr/>
        </p:nvSpPr>
        <p:spPr>
          <a:xfrm>
            <a:off x="224474" y="1252537"/>
            <a:ext cx="6412546" cy="507683"/>
          </a:xfrm>
          <a:prstGeom prst="roundRect">
            <a:avLst>
              <a:gd name="adj" fmla="val 20477"/>
            </a:avLst>
          </a:prstGeom>
          <a:solidFill>
            <a:srgbClr val="303030"/>
          </a:solidFill>
          <a:ln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100" dirty="0" err="1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Кроссбраузерное</a:t>
            </a:r>
            <a:r>
              <a:rPr lang="ru-RU" sz="11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тестирование</a:t>
            </a:r>
            <a:endParaRPr lang="ru-RU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433D50E9-F955-4A98-A94C-34DAF751B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09471"/>
              </p:ext>
            </p:extLst>
          </p:nvPr>
        </p:nvGraphicFramePr>
        <p:xfrm>
          <a:off x="297179" y="1830710"/>
          <a:ext cx="6237924" cy="3567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761">
                  <a:extLst>
                    <a:ext uri="{9D8B030D-6E8A-4147-A177-3AD203B41FA5}">
                      <a16:colId xmlns:a16="http://schemas.microsoft.com/office/drawing/2014/main" val="2661122739"/>
                    </a:ext>
                  </a:extLst>
                </a:gridCol>
                <a:gridCol w="2943860">
                  <a:extLst>
                    <a:ext uri="{9D8B030D-6E8A-4147-A177-3AD203B41FA5}">
                      <a16:colId xmlns:a16="http://schemas.microsoft.com/office/drawing/2014/main" val="2947915078"/>
                    </a:ext>
                  </a:extLst>
                </a:gridCol>
                <a:gridCol w="1081723">
                  <a:extLst>
                    <a:ext uri="{9D8B030D-6E8A-4147-A177-3AD203B41FA5}">
                      <a16:colId xmlns:a16="http://schemas.microsoft.com/office/drawing/2014/main" val="982654735"/>
                    </a:ext>
                  </a:extLst>
                </a:gridCol>
                <a:gridCol w="1465580">
                  <a:extLst>
                    <a:ext uri="{9D8B030D-6E8A-4147-A177-3AD203B41FA5}">
                      <a16:colId xmlns:a16="http://schemas.microsoft.com/office/drawing/2014/main" val="41853866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Bahnschrift SemiBold" panose="020B0502040204020203" pitchFamily="34" charset="0"/>
                        </a:rPr>
                        <a:t>1</a:t>
                      </a:r>
                      <a:endParaRPr lang="ru-RU" sz="1000" b="0" dirty="0">
                        <a:effectLst/>
                        <a:latin typeface="Bahnschrift SemiBol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Приложение корректно отображается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функционирует во всех актуальных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браузерах (</a:t>
                      </a:r>
                      <a:r>
                        <a:rPr lang="ru-RU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Edge</a:t>
                      </a:r>
                      <a:r>
                        <a:rPr lang="ru-RU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Chrome</a:t>
                      </a:r>
                      <a:r>
                        <a:rPr lang="ru-RU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Firefox</a:t>
                      </a:r>
                      <a:r>
                        <a:rPr lang="ru-RU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 </a:t>
                      </a:r>
                      <a:endParaRPr lang="ru-RU" sz="1000" b="0" dirty="0">
                        <a:effectLst/>
                        <a:latin typeface="Bahnschrift SemiBol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050" dirty="0">
                          <a:solidFill>
                            <a:srgbClr val="00B05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Положительно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57994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Приложение корректно отображается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функционирует во всех актуальных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версиях браузеров</a:t>
                      </a:r>
                      <a:endParaRPr lang="ru-RU" sz="1000" b="0" dirty="0">
                        <a:effectLst/>
                        <a:latin typeface="Bahnschrift SemiBol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rgbClr val="00B05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Положительно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54555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Работоспособность при удалении</a:t>
                      </a:r>
                      <a:r>
                        <a:rPr 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cookies</a:t>
                      </a:r>
                      <a:r>
                        <a:rPr lang="ru-RU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во время использования приложения</a:t>
                      </a:r>
                      <a:endParaRPr lang="ru-RU" sz="1000" b="0" dirty="0">
                        <a:effectLst/>
                        <a:latin typeface="Bahnschrift SemiBol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>
                          <a:solidFill>
                            <a:srgbClr val="00B05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Положительно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Bahnschrift Light" panose="020B0502040204020203" pitchFamily="34" charset="0"/>
                        </a:rPr>
                        <a:t>Перенаправление в связи утерей доступа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14440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000" b="0" dirty="0">
                          <a:effectLst/>
                          <a:latin typeface="Bahnschrift SemiBol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Работоспособность при удалении </a:t>
                      </a:r>
                      <a:r>
                        <a:rPr lang="ru-RU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cookies</a:t>
                      </a:r>
                      <a:r>
                        <a:rPr lang="ru-RU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после использования приложения</a:t>
                      </a:r>
                      <a:endParaRPr lang="ru-RU" sz="1000" b="0" dirty="0">
                        <a:effectLst/>
                        <a:latin typeface="Bahnschrift SemiBol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>
                          <a:solidFill>
                            <a:srgbClr val="00B050"/>
                          </a:solidFill>
                          <a:effectLst/>
                          <a:latin typeface="Bahnschrift SemiBold" panose="020B0502040204020203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Положительно</a:t>
                      </a:r>
                      <a:endParaRPr lang="ru-RU" sz="1000" dirty="0">
                        <a:effectLst/>
                        <a:latin typeface="Bahnschrift Light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837428"/>
                  </a:ext>
                </a:extLst>
              </a:tr>
            </a:tbl>
          </a:graphicData>
        </a:graphic>
      </p:graphicFrame>
      <p:sp>
        <p:nvSpPr>
          <p:cNvPr id="9" name="Rectangle: Rounded Corners 3">
            <a:extLst>
              <a:ext uri="{FF2B5EF4-FFF2-40B4-BE49-F238E27FC236}">
                <a16:creationId xmlns:a16="http://schemas.microsoft.com/office/drawing/2014/main" id="{BDD2C1D2-7403-413A-AC31-570FF99BBE46}"/>
              </a:ext>
            </a:extLst>
          </p:cNvPr>
          <p:cNvSpPr/>
          <p:nvPr/>
        </p:nvSpPr>
        <p:spPr>
          <a:xfrm>
            <a:off x="209868" y="5468632"/>
            <a:ext cx="6412546" cy="507683"/>
          </a:xfrm>
          <a:prstGeom prst="roundRect">
            <a:avLst>
              <a:gd name="adj" fmla="val 20477"/>
            </a:avLst>
          </a:prstGeom>
          <a:solidFill>
            <a:srgbClr val="303030"/>
          </a:solidFill>
          <a:ln>
            <a:solidFill>
              <a:srgbClr val="3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100" dirty="0" err="1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Кроссбраузерное</a:t>
            </a:r>
            <a:r>
              <a:rPr lang="ru-RU" sz="11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тестирование</a:t>
            </a:r>
            <a:endParaRPr lang="ru-RU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2005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66</Words>
  <Application>Microsoft Office PowerPoint</Application>
  <PresentationFormat>Лист A4 (210x297 мм)</PresentationFormat>
  <Paragraphs>19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Bahnschrift Light</vt:lpstr>
      <vt:lpstr>Bahnschrift SemiBold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Lord Eternal</dc:creator>
  <cp:lastModifiedBy>Lord Eternal</cp:lastModifiedBy>
  <cp:revision>4</cp:revision>
  <dcterms:created xsi:type="dcterms:W3CDTF">2021-10-27T18:49:41Z</dcterms:created>
  <dcterms:modified xsi:type="dcterms:W3CDTF">2021-11-01T16:54:29Z</dcterms:modified>
</cp:coreProperties>
</file>