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31" autoAdjust="0"/>
  </p:normalViewPr>
  <p:slideViewPr>
    <p:cSldViewPr snapToGrid="0">
      <p:cViewPr>
        <p:scale>
          <a:sx n="125" d="100"/>
          <a:sy n="125" d="100"/>
        </p:scale>
        <p:origin x="2016" y="-5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79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9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36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59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46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63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70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57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91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71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04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AD38E-5B0A-4BF2-B6FB-EC7DDF846FAA}" type="datetimeFigureOut">
              <a:rPr lang="ru-RU" smtClean="0"/>
              <a:t>27.10.2021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5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224474" y="795335"/>
            <a:ext cx="754380" cy="385763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000" kern="1200" dirty="0">
                <a:solidFill>
                  <a:srgbClr val="FFFFFF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№ тест-кейса</a:t>
            </a:r>
            <a:endParaRPr lang="ru-RU" sz="1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1090613" y="795336"/>
            <a:ext cx="2854325" cy="385763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000" kern="1200" dirty="0">
                <a:solidFill>
                  <a:srgbClr val="FFFFFF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Название проверки</a:t>
            </a:r>
            <a:endParaRPr lang="ru-RU" sz="1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4056697" y="795336"/>
            <a:ext cx="878840" cy="385763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000" kern="1200">
                <a:solidFill>
                  <a:srgbClr val="FFFFFF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Результат</a:t>
            </a:r>
            <a:endParaRPr lang="ru-RU" sz="10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5047296" y="796284"/>
            <a:ext cx="1586230" cy="385763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000" kern="1200" dirty="0">
                <a:solidFill>
                  <a:srgbClr val="FFFFFF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Замечания и рекомендации</a:t>
            </a:r>
            <a:endParaRPr lang="ru-RU" sz="1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CCA65DE8-7F58-4846-9920-9F5B6D19C239}"/>
              </a:ext>
            </a:extLst>
          </p:cNvPr>
          <p:cNvSpPr/>
          <p:nvPr/>
        </p:nvSpPr>
        <p:spPr>
          <a:xfrm>
            <a:off x="224474" y="1252537"/>
            <a:ext cx="6412546" cy="507683"/>
          </a:xfrm>
          <a:prstGeom prst="roundRect">
            <a:avLst>
              <a:gd name="adj" fmla="val 20477"/>
            </a:avLst>
          </a:prstGeom>
          <a:solidFill>
            <a:srgbClr val="303030"/>
          </a:solidFill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Кроссбраузерное</a:t>
            </a:r>
            <a:r>
              <a:rPr lang="ru-RU" sz="1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тестирование</a:t>
            </a:r>
            <a:endParaRPr lang="ru-RU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433D50E9-F955-4A98-A94C-34DAF751B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50758"/>
              </p:ext>
            </p:extLst>
          </p:nvPr>
        </p:nvGraphicFramePr>
        <p:xfrm>
          <a:off x="297179" y="1830710"/>
          <a:ext cx="6248401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761">
                  <a:extLst>
                    <a:ext uri="{9D8B030D-6E8A-4147-A177-3AD203B41FA5}">
                      <a16:colId xmlns:a16="http://schemas.microsoft.com/office/drawing/2014/main" val="2661122739"/>
                    </a:ext>
                  </a:extLst>
                </a:gridCol>
                <a:gridCol w="2941320">
                  <a:extLst>
                    <a:ext uri="{9D8B030D-6E8A-4147-A177-3AD203B41FA5}">
                      <a16:colId xmlns:a16="http://schemas.microsoft.com/office/drawing/2014/main" val="294791507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982654735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41853866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Bahnschrift SemiBold" panose="020B0502040204020203" pitchFamily="34" charset="0"/>
                        </a:rPr>
                        <a:t>1</a:t>
                      </a:r>
                      <a:endParaRPr lang="ru-RU" sz="1000" b="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  <a:latin typeface="Bahnschrift SemiBold" panose="020B0502040204020203" pitchFamily="34" charset="0"/>
                        </a:rPr>
                        <a:t>Проектирование требований к программному продукту</a:t>
                      </a:r>
                      <a:endParaRPr lang="ru-RU" sz="1000" b="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Отрицательно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Bahnschrift Light" panose="020B0502040204020203" pitchFamily="34" charset="0"/>
                        </a:rPr>
                        <a:t>Готовое техническое задание.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57994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ПО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Отрицательно</a:t>
                      </a:r>
                      <a:endParaRPr lang="ru-RU" sz="10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Bahnschrift Light" panose="020B0502040204020203" pitchFamily="34" charset="0"/>
                        </a:rPr>
                        <a:t>Функциональная модель и диаграммы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54555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прототипа ПО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Отрицательно</a:t>
                      </a:r>
                      <a:endParaRPr lang="ru-RU" sz="10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Bahnschrift Light" panose="020B0502040204020203" pitchFamily="34" charset="0"/>
                        </a:rPr>
                        <a:t>Прототип ПО - интерфейс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1444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веб-приложения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00B05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Положительно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Bahnschrift Light" panose="020B0502040204020203" pitchFamily="34" charset="0"/>
                        </a:rPr>
                        <a:t>Внутренние модули, описания и руководства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3742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и составление документации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00B05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Положительно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Bahnschrift Light" panose="020B0502040204020203" pitchFamily="34" charset="0"/>
                        </a:rPr>
                        <a:t>Результаты тестирования, документация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67471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Передача программного продукта в эксплуатацию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00B05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Положительно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Bahnschrift Light" panose="020B0502040204020203" pitchFamily="34" charset="0"/>
                        </a:rPr>
                        <a:t>Программный продукт, презентация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595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2005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69</Words>
  <Application>Microsoft Office PowerPoint</Application>
  <PresentationFormat>Лист A4 (210x297 мм)</PresentationFormat>
  <Paragraphs>29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Bahnschrift Light</vt:lpstr>
      <vt:lpstr>Bahnschrift SemiBold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Lord Eternal</dc:creator>
  <cp:lastModifiedBy>Lord Eternal</cp:lastModifiedBy>
  <cp:revision>1</cp:revision>
  <dcterms:created xsi:type="dcterms:W3CDTF">2021-10-27T18:49:41Z</dcterms:created>
  <dcterms:modified xsi:type="dcterms:W3CDTF">2021-10-27T18:58:19Z</dcterms:modified>
</cp:coreProperties>
</file>