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6"/>
    <p:restoredTop sz="94590"/>
  </p:normalViewPr>
  <p:slideViewPr>
    <p:cSldViewPr snapToGrid="0" snapToObjects="1">
      <p:cViewPr varScale="1">
        <p:scale>
          <a:sx n="115" d="100"/>
          <a:sy n="115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16996-B441-724B-9754-B6FEA1E2697F}" type="doc">
      <dgm:prSet loTypeId="urn:microsoft.com/office/officeart/2005/8/layout/venn1" loCatId="" qsTypeId="urn:microsoft.com/office/officeart/2005/8/quickstyle/simple4" qsCatId="simple" csTypeId="urn:microsoft.com/office/officeart/2005/8/colors/colorful4" csCatId="colorful" phldr="1"/>
      <dgm:spPr/>
    </dgm:pt>
    <dgm:pt modelId="{4238C88D-E803-7748-8851-2BA02454EB9D}">
      <dgm:prSet phldrT="[Texte]" custT="1"/>
      <dgm:spPr/>
      <dgm:t>
        <a:bodyPr anchor="t"/>
        <a:lstStyle/>
        <a:p>
          <a:r>
            <a:rPr lang="en-US" sz="2000" noProof="0" dirty="0" smtClean="0"/>
            <a:t>Talk shit about developers using their language</a:t>
          </a:r>
          <a:endParaRPr lang="en-US" sz="2000" noProof="0" dirty="0"/>
        </a:p>
      </dgm:t>
    </dgm:pt>
    <dgm:pt modelId="{33B7D177-1143-714E-90A3-6278573247A4}" type="parTrans" cxnId="{54117A40-2BA1-B44E-9A4A-BD7C21353B46}">
      <dgm:prSet/>
      <dgm:spPr/>
      <dgm:t>
        <a:bodyPr/>
        <a:lstStyle/>
        <a:p>
          <a:endParaRPr lang="fr-FR"/>
        </a:p>
      </dgm:t>
    </dgm:pt>
    <dgm:pt modelId="{16C5672D-98CE-7D4E-AC3F-4D049BADBDFB}" type="sibTrans" cxnId="{54117A40-2BA1-B44E-9A4A-BD7C21353B46}">
      <dgm:prSet/>
      <dgm:spPr/>
      <dgm:t>
        <a:bodyPr/>
        <a:lstStyle/>
        <a:p>
          <a:endParaRPr lang="fr-FR"/>
        </a:p>
      </dgm:t>
    </dgm:pt>
    <dgm:pt modelId="{4F2CED67-2B25-E240-8975-E7ED7F3CC4EC}">
      <dgm:prSet phldrT="[Texte]" custT="1"/>
      <dgm:spPr/>
      <dgm:t>
        <a:bodyPr anchor="b"/>
        <a:lstStyle/>
        <a:p>
          <a:pPr algn="r"/>
          <a:r>
            <a:rPr lang="en-US" sz="2000" noProof="0" dirty="0" smtClean="0"/>
            <a:t>Talk shit about business requirements that make developers use their language</a:t>
          </a:r>
          <a:endParaRPr lang="en-US" sz="2000" noProof="0" dirty="0"/>
        </a:p>
      </dgm:t>
    </dgm:pt>
    <dgm:pt modelId="{1553CE3C-E206-014F-B773-68915347CB55}" type="parTrans" cxnId="{3CA77DC7-34DE-9847-A2E1-265A9EED1E93}">
      <dgm:prSet/>
      <dgm:spPr/>
      <dgm:t>
        <a:bodyPr/>
        <a:lstStyle/>
        <a:p>
          <a:endParaRPr lang="fr-FR"/>
        </a:p>
      </dgm:t>
    </dgm:pt>
    <dgm:pt modelId="{FD69862E-29C4-2C41-9AAF-0D4D7A156D14}" type="sibTrans" cxnId="{3CA77DC7-34DE-9847-A2E1-265A9EED1E93}">
      <dgm:prSet/>
      <dgm:spPr/>
      <dgm:t>
        <a:bodyPr/>
        <a:lstStyle/>
        <a:p>
          <a:endParaRPr lang="fr-FR"/>
        </a:p>
      </dgm:t>
    </dgm:pt>
    <dgm:pt modelId="{3E12C5F5-CBAC-2C47-8AA8-8D42782765F8}">
      <dgm:prSet phldrT="[Texte]" custT="1"/>
      <dgm:spPr/>
      <dgm:t>
        <a:bodyPr anchor="b"/>
        <a:lstStyle/>
        <a:p>
          <a:pPr algn="l"/>
          <a:r>
            <a:rPr lang="en-US" sz="2000" noProof="0" dirty="0" smtClean="0"/>
            <a:t>Talk shit about other languages while showing they don’t know them</a:t>
          </a:r>
          <a:endParaRPr lang="en-US" sz="2000" noProof="0" dirty="0"/>
        </a:p>
      </dgm:t>
    </dgm:pt>
    <dgm:pt modelId="{6F654879-FCFB-3543-B132-11EA80DCD9A9}" type="parTrans" cxnId="{68A7FF21-16A1-F44B-A3BC-D0ABC4482881}">
      <dgm:prSet/>
      <dgm:spPr/>
      <dgm:t>
        <a:bodyPr/>
        <a:lstStyle/>
        <a:p>
          <a:endParaRPr lang="fr-FR"/>
        </a:p>
      </dgm:t>
    </dgm:pt>
    <dgm:pt modelId="{9F0102C8-7E90-0246-BA75-77D9B1E6A9F1}" type="sibTrans" cxnId="{68A7FF21-16A1-F44B-A3BC-D0ABC4482881}">
      <dgm:prSet/>
      <dgm:spPr/>
      <dgm:t>
        <a:bodyPr/>
        <a:lstStyle/>
        <a:p>
          <a:endParaRPr lang="fr-FR"/>
        </a:p>
      </dgm:t>
    </dgm:pt>
    <dgm:pt modelId="{E894587D-C19B-4E46-A533-6C05335DFC91}" type="pres">
      <dgm:prSet presAssocID="{AA616996-B441-724B-9754-B6FEA1E2697F}" presName="compositeShape" presStyleCnt="0">
        <dgm:presLayoutVars>
          <dgm:chMax val="7"/>
          <dgm:dir/>
          <dgm:resizeHandles val="exact"/>
        </dgm:presLayoutVars>
      </dgm:prSet>
      <dgm:spPr/>
    </dgm:pt>
    <dgm:pt modelId="{BAFB9EBE-2A5A-1C4E-B2F6-5B624C154A60}" type="pres">
      <dgm:prSet presAssocID="{4238C88D-E803-7748-8851-2BA02454EB9D}" presName="circ1" presStyleLbl="vennNode1" presStyleIdx="0" presStyleCnt="3" custLinFactNeighborY="-2499"/>
      <dgm:spPr/>
      <dgm:t>
        <a:bodyPr/>
        <a:lstStyle/>
        <a:p>
          <a:endParaRPr lang="fr-FR"/>
        </a:p>
      </dgm:t>
    </dgm:pt>
    <dgm:pt modelId="{48C445E0-3801-D345-9EF4-2341F18B6CE2}" type="pres">
      <dgm:prSet presAssocID="{4238C88D-E803-7748-8851-2BA02454EB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7C97BE-8EC9-B848-B487-EBAE9B358E00}" type="pres">
      <dgm:prSet presAssocID="{4F2CED67-2B25-E240-8975-E7ED7F3CC4EC}" presName="circ2" presStyleLbl="vennNode1" presStyleIdx="1" presStyleCnt="3" custLinFactNeighborY="-27705"/>
      <dgm:spPr/>
      <dgm:t>
        <a:bodyPr/>
        <a:lstStyle/>
        <a:p>
          <a:endParaRPr lang="fr-FR"/>
        </a:p>
      </dgm:t>
    </dgm:pt>
    <dgm:pt modelId="{69CF6CEB-AC92-3C43-93F4-C3941A85AB95}" type="pres">
      <dgm:prSet presAssocID="{4F2CED67-2B25-E240-8975-E7ED7F3CC4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D90C9B-2ECF-5846-86B6-02F6DF7CFD22}" type="pres">
      <dgm:prSet presAssocID="{3E12C5F5-CBAC-2C47-8AA8-8D42782765F8}" presName="circ3" presStyleLbl="vennNode1" presStyleIdx="2" presStyleCnt="3" custLinFactNeighborY="-27705"/>
      <dgm:spPr/>
      <dgm:t>
        <a:bodyPr/>
        <a:lstStyle/>
        <a:p>
          <a:endParaRPr lang="fr-FR"/>
        </a:p>
      </dgm:t>
    </dgm:pt>
    <dgm:pt modelId="{532D5790-F344-4145-9591-3A3E70878761}" type="pres">
      <dgm:prSet presAssocID="{3E12C5F5-CBAC-2C47-8AA8-8D42782765F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1F9773-DE16-274E-8B8F-7AD51C31A366}" type="presOf" srcId="{AA616996-B441-724B-9754-B6FEA1E2697F}" destId="{E894587D-C19B-4E46-A533-6C05335DFC91}" srcOrd="0" destOrd="0" presId="urn:microsoft.com/office/officeart/2005/8/layout/venn1"/>
    <dgm:cxn modelId="{68A7FF21-16A1-F44B-A3BC-D0ABC4482881}" srcId="{AA616996-B441-724B-9754-B6FEA1E2697F}" destId="{3E12C5F5-CBAC-2C47-8AA8-8D42782765F8}" srcOrd="2" destOrd="0" parTransId="{6F654879-FCFB-3543-B132-11EA80DCD9A9}" sibTransId="{9F0102C8-7E90-0246-BA75-77D9B1E6A9F1}"/>
    <dgm:cxn modelId="{3CA77DC7-34DE-9847-A2E1-265A9EED1E93}" srcId="{AA616996-B441-724B-9754-B6FEA1E2697F}" destId="{4F2CED67-2B25-E240-8975-E7ED7F3CC4EC}" srcOrd="1" destOrd="0" parTransId="{1553CE3C-E206-014F-B773-68915347CB55}" sibTransId="{FD69862E-29C4-2C41-9AAF-0D4D7A156D14}"/>
    <dgm:cxn modelId="{E53E34A4-0E0D-1742-BDF2-95666A455577}" type="presOf" srcId="{4238C88D-E803-7748-8851-2BA02454EB9D}" destId="{48C445E0-3801-D345-9EF4-2341F18B6CE2}" srcOrd="1" destOrd="0" presId="urn:microsoft.com/office/officeart/2005/8/layout/venn1"/>
    <dgm:cxn modelId="{2A1FCA2C-67E2-F144-9C99-6DD172F25379}" type="presOf" srcId="{4238C88D-E803-7748-8851-2BA02454EB9D}" destId="{BAFB9EBE-2A5A-1C4E-B2F6-5B624C154A60}" srcOrd="0" destOrd="0" presId="urn:microsoft.com/office/officeart/2005/8/layout/venn1"/>
    <dgm:cxn modelId="{76C76F90-C4C5-8449-84C8-9AF8E8601939}" type="presOf" srcId="{4F2CED67-2B25-E240-8975-E7ED7F3CC4EC}" destId="{297C97BE-8EC9-B848-B487-EBAE9B358E00}" srcOrd="0" destOrd="0" presId="urn:microsoft.com/office/officeart/2005/8/layout/venn1"/>
    <dgm:cxn modelId="{54117A40-2BA1-B44E-9A4A-BD7C21353B46}" srcId="{AA616996-B441-724B-9754-B6FEA1E2697F}" destId="{4238C88D-E803-7748-8851-2BA02454EB9D}" srcOrd="0" destOrd="0" parTransId="{33B7D177-1143-714E-90A3-6278573247A4}" sibTransId="{16C5672D-98CE-7D4E-AC3F-4D049BADBDFB}"/>
    <dgm:cxn modelId="{89C545B2-F06B-4041-A04A-9E39168805A7}" type="presOf" srcId="{3E12C5F5-CBAC-2C47-8AA8-8D42782765F8}" destId="{532D5790-F344-4145-9591-3A3E70878761}" srcOrd="1" destOrd="0" presId="urn:microsoft.com/office/officeart/2005/8/layout/venn1"/>
    <dgm:cxn modelId="{6914826D-FE94-7E41-A761-23DAA9EA2084}" type="presOf" srcId="{4F2CED67-2B25-E240-8975-E7ED7F3CC4EC}" destId="{69CF6CEB-AC92-3C43-93F4-C3941A85AB95}" srcOrd="1" destOrd="0" presId="urn:microsoft.com/office/officeart/2005/8/layout/venn1"/>
    <dgm:cxn modelId="{3AE52C6C-7D7E-7044-853B-85389B565687}" type="presOf" srcId="{3E12C5F5-CBAC-2C47-8AA8-8D42782765F8}" destId="{D6D90C9B-2ECF-5846-86B6-02F6DF7CFD22}" srcOrd="0" destOrd="0" presId="urn:microsoft.com/office/officeart/2005/8/layout/venn1"/>
    <dgm:cxn modelId="{DE2DAE73-F5F7-5B42-81DF-A27A9D1A4F2B}" type="presParOf" srcId="{E894587D-C19B-4E46-A533-6C05335DFC91}" destId="{BAFB9EBE-2A5A-1C4E-B2F6-5B624C154A60}" srcOrd="0" destOrd="0" presId="urn:microsoft.com/office/officeart/2005/8/layout/venn1"/>
    <dgm:cxn modelId="{DF78D21B-27BE-7F48-804D-033B997B65A6}" type="presParOf" srcId="{E894587D-C19B-4E46-A533-6C05335DFC91}" destId="{48C445E0-3801-D345-9EF4-2341F18B6CE2}" srcOrd="1" destOrd="0" presId="urn:microsoft.com/office/officeart/2005/8/layout/venn1"/>
    <dgm:cxn modelId="{9898F410-A8D9-AD49-9C14-409DE75BA4E0}" type="presParOf" srcId="{E894587D-C19B-4E46-A533-6C05335DFC91}" destId="{297C97BE-8EC9-B848-B487-EBAE9B358E00}" srcOrd="2" destOrd="0" presId="urn:microsoft.com/office/officeart/2005/8/layout/venn1"/>
    <dgm:cxn modelId="{9AAAE542-997B-E949-9B1F-22552D388819}" type="presParOf" srcId="{E894587D-C19B-4E46-A533-6C05335DFC91}" destId="{69CF6CEB-AC92-3C43-93F4-C3941A85AB95}" srcOrd="3" destOrd="0" presId="urn:microsoft.com/office/officeart/2005/8/layout/venn1"/>
    <dgm:cxn modelId="{AAD8A0D5-C43E-A040-B575-F31FFFEE133B}" type="presParOf" srcId="{E894587D-C19B-4E46-A533-6C05335DFC91}" destId="{D6D90C9B-2ECF-5846-86B6-02F6DF7CFD22}" srcOrd="4" destOrd="0" presId="urn:microsoft.com/office/officeart/2005/8/layout/venn1"/>
    <dgm:cxn modelId="{44890EAA-7EE9-024F-82CB-9BBFD1984894}" type="presParOf" srcId="{E894587D-C19B-4E46-A533-6C05335DFC91}" destId="{532D5790-F344-4145-9591-3A3E7087876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B9EBE-2A5A-1C4E-B2F6-5B624C154A60}">
      <dsp:nvSpPr>
        <dsp:cNvPr id="0" name=""/>
        <dsp:cNvSpPr/>
      </dsp:nvSpPr>
      <dsp:spPr>
        <a:xfrm>
          <a:off x="2630892" y="66907"/>
          <a:ext cx="2866215" cy="28662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Talk shit about developers using their language</a:t>
          </a:r>
          <a:endParaRPr lang="en-US" sz="2000" kern="1200" noProof="0" dirty="0"/>
        </a:p>
      </dsp:txBody>
      <dsp:txXfrm>
        <a:off x="3013054" y="568494"/>
        <a:ext cx="2101891" cy="1289797"/>
      </dsp:txXfrm>
    </dsp:sp>
    <dsp:sp modelId="{297C97BE-8EC9-B848-B487-EBAE9B358E00}">
      <dsp:nvSpPr>
        <dsp:cNvPr id="0" name=""/>
        <dsp:cNvSpPr/>
      </dsp:nvSpPr>
      <dsp:spPr>
        <a:xfrm>
          <a:off x="3665118" y="1135833"/>
          <a:ext cx="2866215" cy="28662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Talk shit about business requirements that make developers use their language</a:t>
          </a:r>
          <a:endParaRPr lang="en-US" sz="2000" kern="1200" noProof="0" dirty="0"/>
        </a:p>
      </dsp:txBody>
      <dsp:txXfrm>
        <a:off x="4541702" y="1876272"/>
        <a:ext cx="1719729" cy="1576418"/>
      </dsp:txXfrm>
    </dsp:sp>
    <dsp:sp modelId="{D6D90C9B-2ECF-5846-86B6-02F6DF7CFD22}">
      <dsp:nvSpPr>
        <dsp:cNvPr id="0" name=""/>
        <dsp:cNvSpPr/>
      </dsp:nvSpPr>
      <dsp:spPr>
        <a:xfrm>
          <a:off x="1596666" y="1135833"/>
          <a:ext cx="2866215" cy="286621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Talk shit about other languages while showing they don’t know them</a:t>
          </a:r>
          <a:endParaRPr lang="en-US" sz="2000" kern="1200" noProof="0" dirty="0"/>
        </a:p>
      </dsp:txBody>
      <dsp:txXfrm>
        <a:off x="1866567" y="1876272"/>
        <a:ext cx="1719729" cy="1576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2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3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4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3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5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4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5AC9-4393-4448-AC2B-2EF4F8ACCA56}" type="datetimeFigureOut">
              <a:rPr lang="fr-FR" smtClean="0"/>
              <a:t>11/09/2017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E5C5-13E6-804A-B801-BE57E21D24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678317" y="113169"/>
            <a:ext cx="6835366" cy="663166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28383603"/>
              </p:ext>
            </p:extLst>
          </p:nvPr>
        </p:nvGraphicFramePr>
        <p:xfrm>
          <a:off x="2032000" y="1003611"/>
          <a:ext cx="8128000" cy="4934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836463" y="281867"/>
            <a:ext cx="251908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2400" dirty="0" err="1" smtClean="0"/>
              <a:t>Programming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err="1" smtClean="0"/>
              <a:t>languages</a:t>
            </a:r>
            <a:r>
              <a:rPr lang="fr-FR" sz="2400" dirty="0" smtClean="0"/>
              <a:t> </a:t>
            </a:r>
            <a:r>
              <a:rPr lang="fr-FR" sz="2400" dirty="0" err="1" smtClean="0"/>
              <a:t>creators</a:t>
            </a:r>
            <a:endParaRPr lang="fr-FR" sz="2400" dirty="0"/>
          </a:p>
        </p:txBody>
      </p:sp>
      <p:sp>
        <p:nvSpPr>
          <p:cNvPr id="12" name="Ellipse 11"/>
          <p:cNvSpPr/>
          <p:nvPr/>
        </p:nvSpPr>
        <p:spPr>
          <a:xfrm>
            <a:off x="4750157" y="4984592"/>
            <a:ext cx="2832672" cy="1639230"/>
          </a:xfrm>
          <a:prstGeom prst="ellipse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Surprisingly</a:t>
            </a:r>
            <a:r>
              <a:rPr lang="fr-FR" sz="2000" dirty="0" smtClean="0"/>
              <a:t> few people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5497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Kirch</dc:creator>
  <cp:lastModifiedBy>Julien Kirch</cp:lastModifiedBy>
  <cp:revision>11</cp:revision>
  <dcterms:created xsi:type="dcterms:W3CDTF">2017-09-11T08:37:50Z</dcterms:created>
  <dcterms:modified xsi:type="dcterms:W3CDTF">2017-09-11T11:36:58Z</dcterms:modified>
</cp:coreProperties>
</file>