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47"/>
  </p:normalViewPr>
  <p:slideViewPr>
    <p:cSldViewPr snapToGrid="0" snapToObjects="1">
      <p:cViewPr varScale="1">
        <p:scale>
          <a:sx n="140" d="100"/>
          <a:sy n="140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77A8ED-1EB2-4C4C-86C1-1A2DC7C51376}" type="doc">
      <dgm:prSet loTypeId="urn:microsoft.com/office/officeart/2005/8/layout/pyramid1" loCatId="" qsTypeId="urn:microsoft.com/office/officeart/2005/8/quickstyle/simple4" qsCatId="simple" csTypeId="urn:microsoft.com/office/officeart/2005/8/colors/colorful1" csCatId="colorful" phldr="1"/>
      <dgm:spPr/>
    </dgm:pt>
    <dgm:pt modelId="{02D28C96-3589-0447-9EA3-29F719F000EA}">
      <dgm:prSet phldrT="[Texte]"/>
      <dgm:spPr/>
      <dgm:t>
        <a:bodyPr/>
        <a:lstStyle/>
        <a:p>
          <a:r>
            <a:rPr lang="en-US" noProof="0" dirty="0" smtClean="0">
              <a:latin typeface="Arial" charset="0"/>
              <a:ea typeface="Arial" charset="0"/>
              <a:cs typeface="Arial" charset="0"/>
            </a:rPr>
            <a:t>Copy </a:t>
          </a:r>
          <a:br>
            <a:rPr lang="en-US" noProof="0" dirty="0" smtClean="0">
              <a:latin typeface="Arial" charset="0"/>
              <a:ea typeface="Arial" charset="0"/>
              <a:cs typeface="Arial" charset="0"/>
            </a:rPr>
          </a:br>
          <a:r>
            <a:rPr lang="en-US" noProof="0" dirty="0" smtClean="0">
              <a:latin typeface="Arial" charset="0"/>
              <a:ea typeface="Arial" charset="0"/>
              <a:cs typeface="Arial" charset="0"/>
            </a:rPr>
            <a:t>job titles</a:t>
          </a:r>
          <a:endParaRPr lang="en-US" noProof="0" dirty="0">
            <a:latin typeface="Arial" charset="0"/>
            <a:ea typeface="Arial" charset="0"/>
            <a:cs typeface="Arial" charset="0"/>
          </a:endParaRPr>
        </a:p>
      </dgm:t>
    </dgm:pt>
    <dgm:pt modelId="{183D7A04-FCB4-5045-8535-8B6C8C9C62F3}" type="parTrans" cxnId="{36DAB576-30A0-DA4F-A499-B0549660A334}">
      <dgm:prSet/>
      <dgm:spPr/>
      <dgm:t>
        <a:bodyPr/>
        <a:lstStyle/>
        <a:p>
          <a:endParaRPr lang="en-US" noProof="0" dirty="0">
            <a:latin typeface="Arial" charset="0"/>
            <a:ea typeface="Arial" charset="0"/>
            <a:cs typeface="Arial" charset="0"/>
          </a:endParaRPr>
        </a:p>
      </dgm:t>
    </dgm:pt>
    <dgm:pt modelId="{5064D2C7-88B0-EB4B-BB68-1BD648150F23}" type="sibTrans" cxnId="{36DAB576-30A0-DA4F-A499-B0549660A334}">
      <dgm:prSet/>
      <dgm:spPr/>
      <dgm:t>
        <a:bodyPr/>
        <a:lstStyle/>
        <a:p>
          <a:endParaRPr lang="en-US" noProof="0" dirty="0">
            <a:latin typeface="Arial" charset="0"/>
            <a:ea typeface="Arial" charset="0"/>
            <a:cs typeface="Arial" charset="0"/>
          </a:endParaRPr>
        </a:p>
      </dgm:t>
    </dgm:pt>
    <dgm:pt modelId="{AC57FC1A-1AFD-1A4F-BA41-DB26DC4F0D01}">
      <dgm:prSet phldrT="[Texte]"/>
      <dgm:spPr/>
      <dgm:t>
        <a:bodyPr/>
        <a:lstStyle/>
        <a:p>
          <a:r>
            <a:rPr lang="en-US" noProof="0" dirty="0" smtClean="0">
              <a:latin typeface="Arial" charset="0"/>
              <a:ea typeface="Arial" charset="0"/>
              <a:cs typeface="Arial" charset="0"/>
            </a:rPr>
            <a:t>Copy frameworks</a:t>
          </a:r>
          <a:endParaRPr lang="en-US" noProof="0" dirty="0">
            <a:latin typeface="Arial" charset="0"/>
            <a:ea typeface="Arial" charset="0"/>
            <a:cs typeface="Arial" charset="0"/>
          </a:endParaRPr>
        </a:p>
      </dgm:t>
    </dgm:pt>
    <dgm:pt modelId="{A0F4FCF6-53BD-1B49-954D-057811B5F602}" type="parTrans" cxnId="{F0E8CB46-0CE6-C94A-97E9-F95E6DEAB894}">
      <dgm:prSet/>
      <dgm:spPr/>
      <dgm:t>
        <a:bodyPr/>
        <a:lstStyle/>
        <a:p>
          <a:endParaRPr lang="en-US" noProof="0" dirty="0">
            <a:latin typeface="Arial" charset="0"/>
            <a:ea typeface="Arial" charset="0"/>
            <a:cs typeface="Arial" charset="0"/>
          </a:endParaRPr>
        </a:p>
      </dgm:t>
    </dgm:pt>
    <dgm:pt modelId="{E51297D4-B813-AC4B-9277-C3C6104CCD63}" type="sibTrans" cxnId="{F0E8CB46-0CE6-C94A-97E9-F95E6DEAB894}">
      <dgm:prSet/>
      <dgm:spPr/>
      <dgm:t>
        <a:bodyPr/>
        <a:lstStyle/>
        <a:p>
          <a:endParaRPr lang="en-US" noProof="0" dirty="0">
            <a:latin typeface="Arial" charset="0"/>
            <a:ea typeface="Arial" charset="0"/>
            <a:cs typeface="Arial" charset="0"/>
          </a:endParaRPr>
        </a:p>
      </dgm:t>
    </dgm:pt>
    <dgm:pt modelId="{E986BABA-C6AC-8043-9C86-A80171FD330D}">
      <dgm:prSet phldrT="[Texte]"/>
      <dgm:spPr/>
      <dgm:t>
        <a:bodyPr/>
        <a:lstStyle/>
        <a:p>
          <a:r>
            <a:rPr lang="en-US" noProof="0" dirty="0" smtClean="0">
              <a:latin typeface="Arial" charset="0"/>
              <a:ea typeface="Arial" charset="0"/>
              <a:cs typeface="Arial" charset="0"/>
            </a:rPr>
            <a:t>Copy</a:t>
          </a:r>
          <a:br>
            <a:rPr lang="en-US" noProof="0" dirty="0" smtClean="0">
              <a:latin typeface="Arial" charset="0"/>
              <a:ea typeface="Arial" charset="0"/>
              <a:cs typeface="Arial" charset="0"/>
            </a:rPr>
          </a:br>
          <a:r>
            <a:rPr lang="en-US" noProof="0" dirty="0" smtClean="0">
              <a:latin typeface="Arial" charset="0"/>
              <a:ea typeface="Arial" charset="0"/>
              <a:cs typeface="Arial" charset="0"/>
            </a:rPr>
            <a:t>programming languages</a:t>
          </a:r>
          <a:endParaRPr lang="en-US" noProof="0" dirty="0">
            <a:latin typeface="Arial" charset="0"/>
            <a:ea typeface="Arial" charset="0"/>
            <a:cs typeface="Arial" charset="0"/>
          </a:endParaRPr>
        </a:p>
      </dgm:t>
    </dgm:pt>
    <dgm:pt modelId="{C7B24CC1-C2CE-D34B-B1DA-ECDEC6489030}" type="parTrans" cxnId="{4E0AC2BC-3AC2-5B44-A911-92285BF1F436}">
      <dgm:prSet/>
      <dgm:spPr/>
      <dgm:t>
        <a:bodyPr/>
        <a:lstStyle/>
        <a:p>
          <a:endParaRPr lang="en-US" noProof="0" dirty="0">
            <a:latin typeface="Arial" charset="0"/>
            <a:ea typeface="Arial" charset="0"/>
            <a:cs typeface="Arial" charset="0"/>
          </a:endParaRPr>
        </a:p>
      </dgm:t>
    </dgm:pt>
    <dgm:pt modelId="{C1FB9E4D-0CF9-DB43-9B79-76A69AE775BD}" type="sibTrans" cxnId="{4E0AC2BC-3AC2-5B44-A911-92285BF1F436}">
      <dgm:prSet/>
      <dgm:spPr/>
      <dgm:t>
        <a:bodyPr/>
        <a:lstStyle/>
        <a:p>
          <a:endParaRPr lang="en-US" noProof="0" dirty="0">
            <a:latin typeface="Arial" charset="0"/>
            <a:ea typeface="Arial" charset="0"/>
            <a:cs typeface="Arial" charset="0"/>
          </a:endParaRPr>
        </a:p>
      </dgm:t>
    </dgm:pt>
    <dgm:pt modelId="{86A7D11C-44E6-B042-9061-FD9D1B77C29D}">
      <dgm:prSet/>
      <dgm:spPr/>
      <dgm:t>
        <a:bodyPr/>
        <a:lstStyle/>
        <a:p>
          <a:r>
            <a:rPr lang="en-US" noProof="0" dirty="0" smtClean="0">
              <a:latin typeface="Arial" charset="0"/>
              <a:ea typeface="Arial" charset="0"/>
              <a:cs typeface="Arial" charset="0"/>
            </a:rPr>
            <a:t>Copy organization</a:t>
          </a:r>
          <a:endParaRPr lang="en-US" noProof="0" dirty="0">
            <a:latin typeface="Arial" charset="0"/>
            <a:ea typeface="Arial" charset="0"/>
            <a:cs typeface="Arial" charset="0"/>
          </a:endParaRPr>
        </a:p>
      </dgm:t>
    </dgm:pt>
    <dgm:pt modelId="{B2FD0B57-C8FC-8046-BE77-2E3413F50A24}" type="parTrans" cxnId="{688061E4-F622-E247-B64A-8D15A95C3D84}">
      <dgm:prSet/>
      <dgm:spPr/>
      <dgm:t>
        <a:bodyPr/>
        <a:lstStyle/>
        <a:p>
          <a:endParaRPr lang="en-US" noProof="0" dirty="0">
            <a:latin typeface="Arial" charset="0"/>
            <a:ea typeface="Arial" charset="0"/>
            <a:cs typeface="Arial" charset="0"/>
          </a:endParaRPr>
        </a:p>
      </dgm:t>
    </dgm:pt>
    <dgm:pt modelId="{A46338B3-CE97-AB4A-8EF4-BD06CBD70274}" type="sibTrans" cxnId="{688061E4-F622-E247-B64A-8D15A95C3D84}">
      <dgm:prSet/>
      <dgm:spPr/>
      <dgm:t>
        <a:bodyPr/>
        <a:lstStyle/>
        <a:p>
          <a:endParaRPr lang="en-US" noProof="0" dirty="0">
            <a:latin typeface="Arial" charset="0"/>
            <a:ea typeface="Arial" charset="0"/>
            <a:cs typeface="Arial" charset="0"/>
          </a:endParaRPr>
        </a:p>
      </dgm:t>
    </dgm:pt>
    <dgm:pt modelId="{ED528BBF-033E-1844-AA23-35FCCB3EDA24}" type="pres">
      <dgm:prSet presAssocID="{0577A8ED-1EB2-4C4C-86C1-1A2DC7C51376}" presName="Name0" presStyleCnt="0">
        <dgm:presLayoutVars>
          <dgm:dir/>
          <dgm:animLvl val="lvl"/>
          <dgm:resizeHandles val="exact"/>
        </dgm:presLayoutVars>
      </dgm:prSet>
      <dgm:spPr/>
    </dgm:pt>
    <dgm:pt modelId="{22B26F43-28CA-6348-BBE7-3E5D6CB7CFE9}" type="pres">
      <dgm:prSet presAssocID="{02D28C96-3589-0447-9EA3-29F719F000EA}" presName="Name8" presStyleCnt="0"/>
      <dgm:spPr/>
    </dgm:pt>
    <dgm:pt modelId="{815E6DAA-7817-704F-84BD-95DB9CF252AA}" type="pres">
      <dgm:prSet presAssocID="{02D28C96-3589-0447-9EA3-29F719F000EA}" presName="level" presStyleLbl="node1" presStyleIdx="0" presStyleCnt="4">
        <dgm:presLayoutVars>
          <dgm:chMax val="1"/>
          <dgm:bulletEnabled val="1"/>
        </dgm:presLayoutVars>
      </dgm:prSet>
      <dgm:spPr/>
    </dgm:pt>
    <dgm:pt modelId="{EE5348B4-3412-944F-AA6E-A9B6C73F91CB}" type="pres">
      <dgm:prSet presAssocID="{02D28C96-3589-0447-9EA3-29F719F000E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F6783DA-C2FE-2943-ADFD-1D6DEE01534D}" type="pres">
      <dgm:prSet presAssocID="{86A7D11C-44E6-B042-9061-FD9D1B77C29D}" presName="Name8" presStyleCnt="0"/>
      <dgm:spPr/>
    </dgm:pt>
    <dgm:pt modelId="{D5846ABB-D55F-614B-87EB-260EF87114B6}" type="pres">
      <dgm:prSet presAssocID="{86A7D11C-44E6-B042-9061-FD9D1B77C29D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5C4668-C829-8B49-AF65-18570F79291D}" type="pres">
      <dgm:prSet presAssocID="{86A7D11C-44E6-B042-9061-FD9D1B77C29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08AB43-3ACD-2E44-914B-62C9A85FECF0}" type="pres">
      <dgm:prSet presAssocID="{AC57FC1A-1AFD-1A4F-BA41-DB26DC4F0D01}" presName="Name8" presStyleCnt="0"/>
      <dgm:spPr/>
    </dgm:pt>
    <dgm:pt modelId="{046A66A9-A890-2640-B1BB-D1FAA89E015F}" type="pres">
      <dgm:prSet presAssocID="{AC57FC1A-1AFD-1A4F-BA41-DB26DC4F0D01}" presName="level" presStyleLbl="node1" presStyleIdx="2" presStyleCnt="4">
        <dgm:presLayoutVars>
          <dgm:chMax val="1"/>
          <dgm:bulletEnabled val="1"/>
        </dgm:presLayoutVars>
      </dgm:prSet>
      <dgm:spPr/>
    </dgm:pt>
    <dgm:pt modelId="{51EB39D1-0721-194D-8908-FBCB7D676573}" type="pres">
      <dgm:prSet presAssocID="{AC57FC1A-1AFD-1A4F-BA41-DB26DC4F0D0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DD56605-6309-904B-9760-9905209A0AA0}" type="pres">
      <dgm:prSet presAssocID="{E986BABA-C6AC-8043-9C86-A80171FD330D}" presName="Name8" presStyleCnt="0"/>
      <dgm:spPr/>
    </dgm:pt>
    <dgm:pt modelId="{C6A634D6-801F-3340-86F2-07B67E6E1BA1}" type="pres">
      <dgm:prSet presAssocID="{E986BABA-C6AC-8043-9C86-A80171FD330D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80B9D-79E8-CF47-B496-806138E32E8D}" type="pres">
      <dgm:prSet presAssocID="{E986BABA-C6AC-8043-9C86-A80171FD330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0E8CB46-0CE6-C94A-97E9-F95E6DEAB894}" srcId="{0577A8ED-1EB2-4C4C-86C1-1A2DC7C51376}" destId="{AC57FC1A-1AFD-1A4F-BA41-DB26DC4F0D01}" srcOrd="2" destOrd="0" parTransId="{A0F4FCF6-53BD-1B49-954D-057811B5F602}" sibTransId="{E51297D4-B813-AC4B-9277-C3C6104CCD63}"/>
    <dgm:cxn modelId="{3CC0BA04-6F5B-7A4F-AEDF-5EA25CAEB4F5}" type="presOf" srcId="{02D28C96-3589-0447-9EA3-29F719F000EA}" destId="{815E6DAA-7817-704F-84BD-95DB9CF252AA}" srcOrd="0" destOrd="0" presId="urn:microsoft.com/office/officeart/2005/8/layout/pyramid1"/>
    <dgm:cxn modelId="{B01C81E6-02A0-9540-9016-080442F0E105}" type="presOf" srcId="{AC57FC1A-1AFD-1A4F-BA41-DB26DC4F0D01}" destId="{046A66A9-A890-2640-B1BB-D1FAA89E015F}" srcOrd="0" destOrd="0" presId="urn:microsoft.com/office/officeart/2005/8/layout/pyramid1"/>
    <dgm:cxn modelId="{59F1FEB7-7110-1444-829D-6D93714EA9A1}" type="presOf" srcId="{86A7D11C-44E6-B042-9061-FD9D1B77C29D}" destId="{D5846ABB-D55F-614B-87EB-260EF87114B6}" srcOrd="0" destOrd="0" presId="urn:microsoft.com/office/officeart/2005/8/layout/pyramid1"/>
    <dgm:cxn modelId="{688061E4-F622-E247-B64A-8D15A95C3D84}" srcId="{0577A8ED-1EB2-4C4C-86C1-1A2DC7C51376}" destId="{86A7D11C-44E6-B042-9061-FD9D1B77C29D}" srcOrd="1" destOrd="0" parTransId="{B2FD0B57-C8FC-8046-BE77-2E3413F50A24}" sibTransId="{A46338B3-CE97-AB4A-8EF4-BD06CBD70274}"/>
    <dgm:cxn modelId="{7CC3AB0E-B67A-D54F-854D-45E804EE8772}" type="presOf" srcId="{0577A8ED-1EB2-4C4C-86C1-1A2DC7C51376}" destId="{ED528BBF-033E-1844-AA23-35FCCB3EDA24}" srcOrd="0" destOrd="0" presId="urn:microsoft.com/office/officeart/2005/8/layout/pyramid1"/>
    <dgm:cxn modelId="{CE0B1CDC-7B57-F54D-B4C5-904DA8B06A3C}" type="presOf" srcId="{E986BABA-C6AC-8043-9C86-A80171FD330D}" destId="{C2680B9D-79E8-CF47-B496-806138E32E8D}" srcOrd="1" destOrd="0" presId="urn:microsoft.com/office/officeart/2005/8/layout/pyramid1"/>
    <dgm:cxn modelId="{36DAB576-30A0-DA4F-A499-B0549660A334}" srcId="{0577A8ED-1EB2-4C4C-86C1-1A2DC7C51376}" destId="{02D28C96-3589-0447-9EA3-29F719F000EA}" srcOrd="0" destOrd="0" parTransId="{183D7A04-FCB4-5045-8535-8B6C8C9C62F3}" sibTransId="{5064D2C7-88B0-EB4B-BB68-1BD648150F23}"/>
    <dgm:cxn modelId="{BE709442-6BD6-7845-8DE0-4A02439031F4}" type="presOf" srcId="{86A7D11C-44E6-B042-9061-FD9D1B77C29D}" destId="{BC5C4668-C829-8B49-AF65-18570F79291D}" srcOrd="1" destOrd="0" presId="urn:microsoft.com/office/officeart/2005/8/layout/pyramid1"/>
    <dgm:cxn modelId="{4E0AC2BC-3AC2-5B44-A911-92285BF1F436}" srcId="{0577A8ED-1EB2-4C4C-86C1-1A2DC7C51376}" destId="{E986BABA-C6AC-8043-9C86-A80171FD330D}" srcOrd="3" destOrd="0" parTransId="{C7B24CC1-C2CE-D34B-B1DA-ECDEC6489030}" sibTransId="{C1FB9E4D-0CF9-DB43-9B79-76A69AE775BD}"/>
    <dgm:cxn modelId="{2DCFED2D-D45D-E947-B34C-9059FE3CDF11}" type="presOf" srcId="{AC57FC1A-1AFD-1A4F-BA41-DB26DC4F0D01}" destId="{51EB39D1-0721-194D-8908-FBCB7D676573}" srcOrd="1" destOrd="0" presId="urn:microsoft.com/office/officeart/2005/8/layout/pyramid1"/>
    <dgm:cxn modelId="{87AD2F5B-A600-AA44-A2EF-6340CFB3EA7B}" type="presOf" srcId="{E986BABA-C6AC-8043-9C86-A80171FD330D}" destId="{C6A634D6-801F-3340-86F2-07B67E6E1BA1}" srcOrd="0" destOrd="0" presId="urn:microsoft.com/office/officeart/2005/8/layout/pyramid1"/>
    <dgm:cxn modelId="{52C7EAF1-4E7B-7849-8B6D-B1ECE760E9CD}" type="presOf" srcId="{02D28C96-3589-0447-9EA3-29F719F000EA}" destId="{EE5348B4-3412-944F-AA6E-A9B6C73F91CB}" srcOrd="1" destOrd="0" presId="urn:microsoft.com/office/officeart/2005/8/layout/pyramid1"/>
    <dgm:cxn modelId="{F3FECD17-C6A8-7F45-B2EF-A66EA922FC55}" type="presParOf" srcId="{ED528BBF-033E-1844-AA23-35FCCB3EDA24}" destId="{22B26F43-28CA-6348-BBE7-3E5D6CB7CFE9}" srcOrd="0" destOrd="0" presId="urn:microsoft.com/office/officeart/2005/8/layout/pyramid1"/>
    <dgm:cxn modelId="{E67C5D5F-7625-9F45-9FD9-9EA93584EDD0}" type="presParOf" srcId="{22B26F43-28CA-6348-BBE7-3E5D6CB7CFE9}" destId="{815E6DAA-7817-704F-84BD-95DB9CF252AA}" srcOrd="0" destOrd="0" presId="urn:microsoft.com/office/officeart/2005/8/layout/pyramid1"/>
    <dgm:cxn modelId="{DE46B832-493A-B746-B38A-96C804412A12}" type="presParOf" srcId="{22B26F43-28CA-6348-BBE7-3E5D6CB7CFE9}" destId="{EE5348B4-3412-944F-AA6E-A9B6C73F91CB}" srcOrd="1" destOrd="0" presId="urn:microsoft.com/office/officeart/2005/8/layout/pyramid1"/>
    <dgm:cxn modelId="{4466F9B6-6C30-F64E-8A58-A46810DF185E}" type="presParOf" srcId="{ED528BBF-033E-1844-AA23-35FCCB3EDA24}" destId="{3F6783DA-C2FE-2943-ADFD-1D6DEE01534D}" srcOrd="1" destOrd="0" presId="urn:microsoft.com/office/officeart/2005/8/layout/pyramid1"/>
    <dgm:cxn modelId="{5C5D7CEE-8F47-154B-8098-A4FAA7061EF2}" type="presParOf" srcId="{3F6783DA-C2FE-2943-ADFD-1D6DEE01534D}" destId="{D5846ABB-D55F-614B-87EB-260EF87114B6}" srcOrd="0" destOrd="0" presId="urn:microsoft.com/office/officeart/2005/8/layout/pyramid1"/>
    <dgm:cxn modelId="{2B5B14F2-86A2-874A-AB5F-F3A87A290DB1}" type="presParOf" srcId="{3F6783DA-C2FE-2943-ADFD-1D6DEE01534D}" destId="{BC5C4668-C829-8B49-AF65-18570F79291D}" srcOrd="1" destOrd="0" presId="urn:microsoft.com/office/officeart/2005/8/layout/pyramid1"/>
    <dgm:cxn modelId="{3D930FD7-A3A7-4648-903B-1A1DD196EC61}" type="presParOf" srcId="{ED528BBF-033E-1844-AA23-35FCCB3EDA24}" destId="{1408AB43-3ACD-2E44-914B-62C9A85FECF0}" srcOrd="2" destOrd="0" presId="urn:microsoft.com/office/officeart/2005/8/layout/pyramid1"/>
    <dgm:cxn modelId="{9AD88E7A-8890-EE40-B533-192BBE501F90}" type="presParOf" srcId="{1408AB43-3ACD-2E44-914B-62C9A85FECF0}" destId="{046A66A9-A890-2640-B1BB-D1FAA89E015F}" srcOrd="0" destOrd="0" presId="urn:microsoft.com/office/officeart/2005/8/layout/pyramid1"/>
    <dgm:cxn modelId="{0F18A2C1-A694-E148-91D9-55B148EB0A12}" type="presParOf" srcId="{1408AB43-3ACD-2E44-914B-62C9A85FECF0}" destId="{51EB39D1-0721-194D-8908-FBCB7D676573}" srcOrd="1" destOrd="0" presId="urn:microsoft.com/office/officeart/2005/8/layout/pyramid1"/>
    <dgm:cxn modelId="{455FF525-A87F-2343-91B9-4EEF294309D6}" type="presParOf" srcId="{ED528BBF-033E-1844-AA23-35FCCB3EDA24}" destId="{ADD56605-6309-904B-9760-9905209A0AA0}" srcOrd="3" destOrd="0" presId="urn:microsoft.com/office/officeart/2005/8/layout/pyramid1"/>
    <dgm:cxn modelId="{C83837B8-7B3E-994B-A090-5A9CBDFA3AE1}" type="presParOf" srcId="{ADD56605-6309-904B-9760-9905209A0AA0}" destId="{C6A634D6-801F-3340-86F2-07B67E6E1BA1}" srcOrd="0" destOrd="0" presId="urn:microsoft.com/office/officeart/2005/8/layout/pyramid1"/>
    <dgm:cxn modelId="{8B841926-AB07-0647-B3B5-0CB35F2C25CE}" type="presParOf" srcId="{ADD56605-6309-904B-9760-9905209A0AA0}" destId="{C2680B9D-79E8-CF47-B496-806138E32E8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E6DAA-7817-704F-84BD-95DB9CF252AA}">
      <dsp:nvSpPr>
        <dsp:cNvPr id="0" name=""/>
        <dsp:cNvSpPr/>
      </dsp:nvSpPr>
      <dsp:spPr>
        <a:xfrm>
          <a:off x="3047999" y="0"/>
          <a:ext cx="2032000" cy="1354666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dirty="0" smtClean="0">
              <a:latin typeface="Arial" charset="0"/>
              <a:ea typeface="Arial" charset="0"/>
              <a:cs typeface="Arial" charset="0"/>
            </a:rPr>
            <a:t>Copy </a:t>
          </a:r>
          <a:br>
            <a:rPr lang="en-US" sz="3600" kern="1200" noProof="0" dirty="0" smtClean="0">
              <a:latin typeface="Arial" charset="0"/>
              <a:ea typeface="Arial" charset="0"/>
              <a:cs typeface="Arial" charset="0"/>
            </a:rPr>
          </a:br>
          <a:r>
            <a:rPr lang="en-US" sz="3600" kern="1200" noProof="0" dirty="0" smtClean="0">
              <a:latin typeface="Arial" charset="0"/>
              <a:ea typeface="Arial" charset="0"/>
              <a:cs typeface="Arial" charset="0"/>
            </a:rPr>
            <a:t>job titles</a:t>
          </a:r>
          <a:endParaRPr lang="en-US" sz="3600" kern="1200" noProof="0" dirty="0">
            <a:latin typeface="Arial" charset="0"/>
            <a:ea typeface="Arial" charset="0"/>
            <a:cs typeface="Arial" charset="0"/>
          </a:endParaRPr>
        </a:p>
      </dsp:txBody>
      <dsp:txXfrm>
        <a:off x="3047999" y="0"/>
        <a:ext cx="2032000" cy="1354666"/>
      </dsp:txXfrm>
    </dsp:sp>
    <dsp:sp modelId="{D5846ABB-D55F-614B-87EB-260EF87114B6}">
      <dsp:nvSpPr>
        <dsp:cNvPr id="0" name=""/>
        <dsp:cNvSpPr/>
      </dsp:nvSpPr>
      <dsp:spPr>
        <a:xfrm>
          <a:off x="2032000" y="1354666"/>
          <a:ext cx="4064000" cy="1354666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dirty="0" smtClean="0">
              <a:latin typeface="Arial" charset="0"/>
              <a:ea typeface="Arial" charset="0"/>
              <a:cs typeface="Arial" charset="0"/>
            </a:rPr>
            <a:t>Copy organization</a:t>
          </a:r>
          <a:endParaRPr lang="en-US" sz="3600" kern="1200" noProof="0" dirty="0">
            <a:latin typeface="Arial" charset="0"/>
            <a:ea typeface="Arial" charset="0"/>
            <a:cs typeface="Arial" charset="0"/>
          </a:endParaRPr>
        </a:p>
      </dsp:txBody>
      <dsp:txXfrm>
        <a:off x="2743199" y="1354666"/>
        <a:ext cx="2641600" cy="1354666"/>
      </dsp:txXfrm>
    </dsp:sp>
    <dsp:sp modelId="{046A66A9-A890-2640-B1BB-D1FAA89E015F}">
      <dsp:nvSpPr>
        <dsp:cNvPr id="0" name=""/>
        <dsp:cNvSpPr/>
      </dsp:nvSpPr>
      <dsp:spPr>
        <a:xfrm>
          <a:off x="1015999" y="2709333"/>
          <a:ext cx="6096000" cy="1354666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dirty="0" smtClean="0">
              <a:latin typeface="Arial" charset="0"/>
              <a:ea typeface="Arial" charset="0"/>
              <a:cs typeface="Arial" charset="0"/>
            </a:rPr>
            <a:t>Copy frameworks</a:t>
          </a:r>
          <a:endParaRPr lang="en-US" sz="3600" kern="1200" noProof="0" dirty="0">
            <a:latin typeface="Arial" charset="0"/>
            <a:ea typeface="Arial" charset="0"/>
            <a:cs typeface="Arial" charset="0"/>
          </a:endParaRPr>
        </a:p>
      </dsp:txBody>
      <dsp:txXfrm>
        <a:off x="2082799" y="2709333"/>
        <a:ext cx="3962400" cy="1354666"/>
      </dsp:txXfrm>
    </dsp:sp>
    <dsp:sp modelId="{C6A634D6-801F-3340-86F2-07B67E6E1BA1}">
      <dsp:nvSpPr>
        <dsp:cNvPr id="0" name=""/>
        <dsp:cNvSpPr/>
      </dsp:nvSpPr>
      <dsp:spPr>
        <a:xfrm>
          <a:off x="0" y="4064000"/>
          <a:ext cx="8128000" cy="1354666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dirty="0" smtClean="0">
              <a:latin typeface="Arial" charset="0"/>
              <a:ea typeface="Arial" charset="0"/>
              <a:cs typeface="Arial" charset="0"/>
            </a:rPr>
            <a:t>Copy</a:t>
          </a:r>
          <a:br>
            <a:rPr lang="en-US" sz="3600" kern="1200" noProof="0" dirty="0" smtClean="0">
              <a:latin typeface="Arial" charset="0"/>
              <a:ea typeface="Arial" charset="0"/>
              <a:cs typeface="Arial" charset="0"/>
            </a:rPr>
          </a:br>
          <a:r>
            <a:rPr lang="en-US" sz="3600" kern="1200" noProof="0" dirty="0" smtClean="0">
              <a:latin typeface="Arial" charset="0"/>
              <a:ea typeface="Arial" charset="0"/>
              <a:cs typeface="Arial" charset="0"/>
            </a:rPr>
            <a:t>programming languages</a:t>
          </a:r>
          <a:endParaRPr lang="en-US" sz="3600" kern="1200" noProof="0" dirty="0">
            <a:latin typeface="Arial" charset="0"/>
            <a:ea typeface="Arial" charset="0"/>
            <a:cs typeface="Arial" charset="0"/>
          </a:endParaRPr>
        </a:p>
      </dsp:txBody>
      <dsp:txXfrm>
        <a:off x="1422399" y="4064000"/>
        <a:ext cx="5283200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3B2-2F32-1842-B48D-776EC32F9E5D}" type="datetimeFigureOut">
              <a:rPr lang="fr-FR" smtClean="0"/>
              <a:t>15/10/2017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0742-72E2-6849-A316-B70CDFD559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55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3B2-2F32-1842-B48D-776EC32F9E5D}" type="datetimeFigureOut">
              <a:rPr lang="fr-FR" smtClean="0"/>
              <a:t>15/10/2017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0742-72E2-6849-A316-B70CDFD559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7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3B2-2F32-1842-B48D-776EC32F9E5D}" type="datetimeFigureOut">
              <a:rPr lang="fr-FR" smtClean="0"/>
              <a:t>15/10/2017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0742-72E2-6849-A316-B70CDFD559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35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3B2-2F32-1842-B48D-776EC32F9E5D}" type="datetimeFigureOut">
              <a:rPr lang="fr-FR" smtClean="0"/>
              <a:t>15/10/2017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0742-72E2-6849-A316-B70CDFD559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0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3B2-2F32-1842-B48D-776EC32F9E5D}" type="datetimeFigureOut">
              <a:rPr lang="fr-FR" smtClean="0"/>
              <a:t>15/10/2017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0742-72E2-6849-A316-B70CDFD559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89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3B2-2F32-1842-B48D-776EC32F9E5D}" type="datetimeFigureOut">
              <a:rPr lang="fr-FR" smtClean="0"/>
              <a:t>15/10/2017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0742-72E2-6849-A316-B70CDFD559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69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3B2-2F32-1842-B48D-776EC32F9E5D}" type="datetimeFigureOut">
              <a:rPr lang="fr-FR" smtClean="0"/>
              <a:t>15/10/2017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0742-72E2-6849-A316-B70CDFD559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2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3B2-2F32-1842-B48D-776EC32F9E5D}" type="datetimeFigureOut">
              <a:rPr lang="fr-FR" smtClean="0"/>
              <a:t>15/10/2017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0742-72E2-6849-A316-B70CDFD559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16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3B2-2F32-1842-B48D-776EC32F9E5D}" type="datetimeFigureOut">
              <a:rPr lang="fr-FR" smtClean="0"/>
              <a:t>15/10/2017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0742-72E2-6849-A316-B70CDFD559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48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3B2-2F32-1842-B48D-776EC32F9E5D}" type="datetimeFigureOut">
              <a:rPr lang="fr-FR" smtClean="0"/>
              <a:t>15/10/2017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0742-72E2-6849-A316-B70CDFD559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7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33B2-2F32-1842-B48D-776EC32F9E5D}" type="datetimeFigureOut">
              <a:rPr lang="fr-FR" smtClean="0"/>
              <a:t>15/10/2017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00742-72E2-6849-A316-B70CDFD559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65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33B2-2F32-1842-B48D-776EC32F9E5D}" type="datetimeFigureOut">
              <a:rPr lang="fr-FR" smtClean="0"/>
              <a:t>15/10/2017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0742-72E2-6849-A316-B70CDFD559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3686809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41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692" y="1130300"/>
            <a:ext cx="3265170" cy="457962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489704" y="1252728"/>
            <a:ext cx="16002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noProof="0" dirty="0" smtClean="0">
                <a:latin typeface="Arial" charset="0"/>
                <a:ea typeface="Arial" charset="0"/>
                <a:cs typeface="Arial" charset="0"/>
              </a:rPr>
              <a:t>Copy</a:t>
            </a:r>
            <a:br>
              <a:rPr lang="en-US" noProof="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noProof="0" dirty="0" smtClean="0">
                <a:latin typeface="Arial" charset="0"/>
                <a:ea typeface="Arial" charset="0"/>
                <a:cs typeface="Arial" charset="0"/>
              </a:rPr>
              <a:t>programming languages</a:t>
            </a:r>
            <a:endParaRPr lang="en-US" noProof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475988" y="2540323"/>
            <a:ext cx="16002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noProof="0" smtClean="0">
                <a:latin typeface="Arial" charset="0"/>
                <a:ea typeface="Arial" charset="0"/>
                <a:cs typeface="Arial" charset="0"/>
              </a:rPr>
              <a:t>Copy frameworks</a:t>
            </a:r>
            <a:endParaRPr lang="en-US" noProof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475988" y="3638111"/>
            <a:ext cx="16002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noProof="0" smtClean="0">
                <a:latin typeface="Arial" charset="0"/>
                <a:ea typeface="Arial" charset="0"/>
                <a:cs typeface="Arial" charset="0"/>
              </a:rPr>
              <a:t>Copy organization</a:t>
            </a:r>
            <a:endParaRPr lang="en-US" noProof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480941" y="4802701"/>
            <a:ext cx="16002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noProof="0" dirty="0" smtClean="0">
                <a:latin typeface="Arial" charset="0"/>
                <a:ea typeface="Arial" charset="0"/>
                <a:cs typeface="Arial" charset="0"/>
              </a:rPr>
              <a:t>Copy </a:t>
            </a:r>
            <a:br>
              <a:rPr lang="en-US" noProof="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noProof="0" smtClean="0">
                <a:latin typeface="Arial" charset="0"/>
                <a:ea typeface="Arial" charset="0"/>
                <a:cs typeface="Arial" charset="0"/>
              </a:rPr>
              <a:t>job titles</a:t>
            </a:r>
            <a:endParaRPr lang="en-US" noProof="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315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Macintosh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Kirch</dc:creator>
  <cp:lastModifiedBy>Julien Kirch</cp:lastModifiedBy>
  <cp:revision>5</cp:revision>
  <dcterms:created xsi:type="dcterms:W3CDTF">2017-10-15T11:57:59Z</dcterms:created>
  <dcterms:modified xsi:type="dcterms:W3CDTF">2017-10-15T12:10:55Z</dcterms:modified>
</cp:coreProperties>
</file>