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9B283-2A57-4991-AF3A-90D28F71F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ED99D1-9632-470C-A121-86FC8834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F05F2A-7DE6-4A3D-B54B-E77103A1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32104-B1C5-4170-8609-AEF46EA0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BC036A-A4DB-48A0-B78B-D1F433DD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9342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5652E-963C-463E-96D2-719D1D45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CCD8A6-CBE5-4BB4-9B93-A83BD47B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06C39-6B73-441D-8B32-322F3D3E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D1D3B-75A5-4D42-A74F-EE55F86D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AE507-E270-4E05-A5C4-8DA09A5F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78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315D93-12AF-4F05-8B1C-013AE3852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3D095C-BB0D-4437-974B-B88E69AC6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15F68-F4E5-425C-AACE-EEF3E183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B3701-B17B-4DAD-99E1-10170B1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036E08-3BAF-4DA6-ABEE-EB59D934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78260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FEDBC-8F0E-4796-AC5B-987B5CFD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2BCA6-6BFC-464A-9F4C-B385CFC9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FBE97-3255-472C-B3FB-2E39695F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B1FE9-FE40-42FF-A659-13F3AC73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58BE9-B3A7-42EF-BD28-D099AEE8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4916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0D768-694F-4AF1-B723-01D0CB48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FFC25E-8E4F-4D08-B754-DA589356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70162-CE2A-4169-88E5-81062008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510F1-D581-4F4E-9333-FB0B8786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79501-11D6-4DEF-A2EC-5BBF6592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12417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0C84D-4AA2-4FD6-ADE5-65852652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715A1-481E-4DFE-BAE5-3DD08AA0B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8901E9-2D3A-40BF-8581-6EDBB885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DB0566-B116-4C95-B268-DF2325A7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142995-233C-44AC-B39D-A1D15572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29417-F2BD-4CED-BC21-CB642159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72799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EE734-C211-468B-8DA6-AB8CB3C7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CAE2F8-EE00-411E-B30E-EE1F8840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0C9BE4-E5FA-4634-AD6B-49E8954BB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21FDD1-47CF-4858-98E9-172A09CFC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03537C-30F7-47F6-8430-D7F02F48E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7E0A72-813C-42EA-AC76-402869E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CBA14F-6BF6-40D7-A655-6DE6FB9F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ADC079-4CC7-4B3D-A97A-C3B6ECBF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91042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67099-368B-4E68-9210-7796196B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3C431D-E7D0-41E7-AF72-86BFD65A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DB0918-851F-4B0B-B7FB-AC34C697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39C831-895F-4AFE-9EF1-40FA6311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200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CE7023-426C-494A-835D-ADCF2EF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9F4CFB-BAE5-46B9-BD29-74AB39CE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27C1D7-1B4A-410B-BB52-670E0BD4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82078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54CF8-7C8B-473B-898B-42AE5D71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2B4D5-A10F-45CF-86F4-E2BD5B12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7A2AFF-D474-43E0-837A-46F8DAED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490721-032C-415C-BAAD-4A4C0948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F488D-32C7-445F-AE53-391962B5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122BA4-1125-47CA-A636-87956EE9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1929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EA562-0261-4C7B-86EA-CEBDDE1C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66447F-17F6-4694-8B7C-9CF46F168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05C59C-8EED-4C75-BBD1-45BD37FC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8082F0-7ECD-480D-976A-A9D34C5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579759-0870-4FB9-8181-063C25ED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2B67B0-822C-4499-A159-B5431CE0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2600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E109-2E3B-44EC-989A-3F796C2B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0BD521-5297-46C9-AA01-E9C24D88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BCFD4-3193-4D40-9093-DDE7EE34A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3DA1-A27D-464B-9D08-EF58556AF2CF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816DD-0261-4472-99A9-643D25553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C8740-A883-4F67-9207-C5B3A205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AF0B-6CF9-4147-9A85-25854C962423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8066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AA58F-206D-4D92-B5CD-F07FE8A6B0F9}"/>
              </a:ext>
            </a:extLst>
          </p:cNvPr>
          <p:cNvSpPr txBox="1"/>
          <p:nvPr/>
        </p:nvSpPr>
        <p:spPr>
          <a:xfrm>
            <a:off x="1923394" y="2586703"/>
            <a:ext cx="8671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i="1" dirty="0">
                <a:solidFill>
                  <a:srgbClr val="FF99FF"/>
                </a:solidFill>
              </a:rPr>
              <a:t>Мои любимые фильмы</a:t>
            </a:r>
            <a:endParaRPr lang="ru-KG" sz="6600" i="1" dirty="0">
              <a:solidFill>
                <a:srgbClr val="FF99F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FBEA44-208C-4936-ADC3-B177701B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185" y="3778782"/>
            <a:ext cx="3195144" cy="32158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4FF84F-B2EB-4B4A-9965-7E6FB0347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32" y="3584340"/>
            <a:ext cx="3604743" cy="36047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62419C-43A9-4797-A3F5-0F2750522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39" y="0"/>
            <a:ext cx="3499640" cy="30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FF7713-464C-4E0D-B329-FE66AAA2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48" y="-73573"/>
            <a:ext cx="5234152" cy="7546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3023B-442E-4F0A-BD68-40BCA70F16C7}"/>
              </a:ext>
            </a:extLst>
          </p:cNvPr>
          <p:cNvSpPr txBox="1"/>
          <p:nvPr/>
        </p:nvSpPr>
        <p:spPr>
          <a:xfrm>
            <a:off x="5638800" y="324244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K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857A6-3D5E-4359-8FED-10B5179ECC02}"/>
              </a:ext>
            </a:extLst>
          </p:cNvPr>
          <p:cNvSpPr txBox="1"/>
          <p:nvPr/>
        </p:nvSpPr>
        <p:spPr>
          <a:xfrm flipH="1">
            <a:off x="5854260" y="3429000"/>
            <a:ext cx="698939" cy="12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K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2B048-E8A0-4DF3-9DB9-E24541331A95}"/>
              </a:ext>
            </a:extLst>
          </p:cNvPr>
          <p:cNvSpPr txBox="1"/>
          <p:nvPr/>
        </p:nvSpPr>
        <p:spPr>
          <a:xfrm>
            <a:off x="738349" y="273270"/>
            <a:ext cx="55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9999FF"/>
                </a:solidFill>
              </a:rPr>
              <a:t> </a:t>
            </a:r>
            <a:r>
              <a:rPr lang="ru-RU" sz="4000" i="1" dirty="0">
                <a:solidFill>
                  <a:srgbClr val="9999FF"/>
                </a:solidFill>
              </a:rPr>
              <a:t>В МЕТРЕ ДРУГ ОТ ДРУГА</a:t>
            </a:r>
            <a:endParaRPr lang="ru-KG" sz="4000" i="1" dirty="0">
              <a:solidFill>
                <a:srgbClr val="9999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5AD61-359F-4B7E-97A8-305F75038829}"/>
              </a:ext>
            </a:extLst>
          </p:cNvPr>
          <p:cNvSpPr txBox="1"/>
          <p:nvPr/>
        </p:nvSpPr>
        <p:spPr>
          <a:xfrm>
            <a:off x="546538" y="975818"/>
            <a:ext cx="5549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A8A8A8"/>
                </a:solidFill>
                <a:effectLst/>
                <a:latin typeface="Tahoma" panose="020B0604030504040204" pitchFamily="34" charset="0"/>
              </a:rPr>
              <a:t> Настоящая любовь </a:t>
            </a:r>
            <a:r>
              <a:rPr lang="ru-RU" sz="2400" dirty="0">
                <a:solidFill>
                  <a:srgbClr val="A8A8A8"/>
                </a:solidFill>
                <a:latin typeface="Tahoma" panose="020B0604030504040204" pitchFamily="34" charset="0"/>
              </a:rPr>
              <a:t>пробьется везде В больнице, где находятся тяжело больные лежат парень с девушкой встреча которых была судьбой. Они должны находиться на расстоянии метра друг от друга, чтобы не заразить и быстрее излечиться. У них сильные чувства, которые дают понять смысл жизни и о ценности времени проведенного вместе. Жесткое условие больницы не сможет сдержать влюбленных 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323014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D837EC-4077-4DD4-8D80-4AE5AD9B3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-111760"/>
            <a:ext cx="4998720" cy="7081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64A1F-815A-4B24-BFD0-B55EEF7BAEC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K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04951-7264-4FB0-A3FC-FEB1753F42A4}"/>
              </a:ext>
            </a:extLst>
          </p:cNvPr>
          <p:cNvSpPr txBox="1"/>
          <p:nvPr/>
        </p:nvSpPr>
        <p:spPr>
          <a:xfrm>
            <a:off x="804583" y="1560470"/>
            <a:ext cx="5090160" cy="332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K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BC933-CE46-47BF-85AB-6536667AAF7C}"/>
              </a:ext>
            </a:extLst>
          </p:cNvPr>
          <p:cNvSpPr txBox="1"/>
          <p:nvPr/>
        </p:nvSpPr>
        <p:spPr>
          <a:xfrm>
            <a:off x="1452283" y="80682"/>
            <a:ext cx="444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Блондинка в законе</a:t>
            </a:r>
            <a:endParaRPr lang="ru-KG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6FAF3-D2DB-4461-B850-6D86597BB19D}"/>
              </a:ext>
            </a:extLst>
          </p:cNvPr>
          <p:cNvSpPr txBox="1"/>
          <p:nvPr/>
        </p:nvSpPr>
        <p:spPr>
          <a:xfrm>
            <a:off x="571501" y="727013"/>
            <a:ext cx="4780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solidFill>
                  <a:srgbClr val="A8A8A8"/>
                </a:solidFill>
                <a:effectLst/>
                <a:latin typeface="Tahoma" panose="020B0604030504040204" pitchFamily="34" charset="0"/>
              </a:rPr>
              <a:t>Эль Вудс всегда обладала невероятной внешностью и могла завоевать любого парня. Выбор девушки пал на очень привлекательного и умного юношу. Они находятся длительный срок в отношениях, главная героиня считала, что скоро получит предложение руки и сердца. Но вместо этого Уорнер сообщил, что никогда не считал её интересной личностью, поэтому отправляется в Гарвард, чтобы найти себе достойную кандидатуру с высоким интеллектом и харизмой. Данные слова сильно задели Эль, несколько недель она не покидала своей комнаты и ела сладости. Пока в один момент не решила кардинально измениться, превратившись из обычной блондинки в начитанную красотку. Для этого последовала за своим парнем, ей удалось поступить. Начинается учебный год, необходимо не отставать от других ребят и зарекомендовать себя, как блестящую студентку.</a:t>
            </a:r>
            <a:endParaRPr lang="ru-KG" sz="1600" dirty="0"/>
          </a:p>
        </p:txBody>
      </p:sp>
    </p:spTree>
    <p:extLst>
      <p:ext uri="{BB962C8B-B14F-4D97-AF65-F5344CB8AC3E}">
        <p14:creationId xmlns:p14="http://schemas.microsoft.com/office/powerpoint/2010/main" val="15523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0EC83B-534A-4E21-BFB6-87439A47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0" y="-96520"/>
            <a:ext cx="7154545" cy="7051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45235A-0115-40AF-BBE9-22A422EBBFDC}"/>
              </a:ext>
            </a:extLst>
          </p:cNvPr>
          <p:cNvSpPr txBox="1"/>
          <p:nvPr/>
        </p:nvSpPr>
        <p:spPr>
          <a:xfrm>
            <a:off x="975360" y="838201"/>
            <a:ext cx="53441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Кристи и Мартин Бим живут в счастливом браке уже более десяти лет, совместно воспитывая трёх очаровательных дочек. Большой уютный дом, прекрасный просторный двор и веселый детский смех – казалось бы, счастью семейной пары не будет предела. Но внезапно Кристи узнаёт, что её десятилетняя дочь Анна серьёзно больна – девочке диагностируют хроническую патологию пищеварительного аппарата, перед которой современная медицина оказывается бессильной. Не в силах смириться с ужасным диагнозом, безутешная мать пытается изо всех сил помочь своему ребёнку, но её отчаянные попытки не приносят желаемого результата. И в тот момент, когда от беспрерывных безрезультатных попыток у несчастной семейной пары уже опустились руки, и в сложившемся безвыходном положении им оставалось только верить и надеяться, что всё будет хорошо, произошло настоящее чудо. Играя вместе с сёстрами, малышка Анна влезает на высокое дерево и в результате несчастного случая падает с десятиметровой высоты. Подоспевшая карета скорой медицинской помощи не находит у девочки переломов и внутренних повреждений органов и диагностирует упавшему ребёнку лишь множественные ушибы. Более того, тщательно обследовав Анну, врачи с удивлением пришли к выводу, что все признаки хронической патологии исчезли и девочка абсолютно здорова.</a:t>
            </a:r>
            <a:endParaRPr lang="ru-KG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4BAB-0C66-423B-955C-B73BEB00E09A}"/>
              </a:ext>
            </a:extLst>
          </p:cNvPr>
          <p:cNvSpPr txBox="1"/>
          <p:nvPr/>
        </p:nvSpPr>
        <p:spPr>
          <a:xfrm>
            <a:off x="1757681" y="0"/>
            <a:ext cx="603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i="1" dirty="0">
                <a:solidFill>
                  <a:schemeClr val="accent5">
                    <a:lumMod val="50000"/>
                  </a:schemeClr>
                </a:solidFill>
              </a:rPr>
              <a:t>Чудеса небес</a:t>
            </a:r>
            <a:endParaRPr lang="ru-KG" sz="40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9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AAE8A6-8A75-49BE-B570-A5E7C9340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95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412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16</cp:revision>
  <dcterms:created xsi:type="dcterms:W3CDTF">2024-09-25T20:33:24Z</dcterms:created>
  <dcterms:modified xsi:type="dcterms:W3CDTF">2024-09-26T09:21:19Z</dcterms:modified>
</cp:coreProperties>
</file>