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9A0EB-8814-4817-A60F-5A7936AA6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9C4EAB-22F3-44F4-B485-28FE3E32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A0007-BC2C-446A-98E5-27797BA2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35D4F5-5093-43CC-8A83-A1B984D1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5EC04-022F-4111-AA4A-40022C4D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2140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E0C58-3406-41B9-BEE3-FC4C1DDF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B9DC8-2302-4D84-B9F2-1973AA238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40616-A834-444C-ABDB-09F6A6A6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F5FC0-43B2-4CEA-9EC1-39505710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E4F6-23B1-436A-9283-02B67641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673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E0A654-92BC-46ED-81EE-3A13373E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93AD38-2DF3-4F87-A2E4-18BE07F3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9DCA6-7A48-4743-AC8F-68072BA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B5816-31FF-494E-8ECD-2B523C4C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27DE6-FF23-451C-BF25-F1212A6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96966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B065B-3145-4746-A820-73D62808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C548C-65D1-4598-B4C2-A917DE12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E9DCB-D98B-4D86-AD06-4C324CE0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3F52E-C0C0-427D-ADDB-26537B0B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23F20-5D5C-4D1D-AAE0-15E6BFF9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33977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D850F-EC6F-4113-BBDA-21F4EB22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22483A-F06F-4D6A-941C-0B3DCB1D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22FD7-3C9F-4C24-8731-16388E7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9EC5E-2CB0-4382-A32F-9C1636C9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3A00C-94CD-431F-A384-7C627042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6568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F01DA-FA0C-4242-88D1-1E1F0C3A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D9DA8-D262-4AA5-A9F0-6B40233CB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87FBC5-DDE3-4645-9B96-1ADA57DFD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65325-0B56-41F8-A5B9-93B3294F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C52ED-A380-42B8-B951-422E918C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B15E87-69B3-4381-B503-CDF012EF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22785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6CFAD-24A2-402F-99A1-A7BFE16F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43AFDE-A262-412D-BC29-73558C95F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925F96-9652-4B33-910C-DD4A966B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7C4414-6128-4B5D-BD05-2574098FA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30CF46-14CC-46E8-B32E-29899B54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6CE651-6B2B-43E5-B0FA-6E764D1F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126608-CC16-49BF-B4FA-224C6C5C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11CAB5-5C9D-4B54-86D5-A6A55C06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3351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09AEA-9B10-4FD9-B351-7D3AC171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C0E4C1-B5E2-4E3B-9B10-A9A68AE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FB2794-CD0B-4894-AA7C-18F5F35F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966E8E-D9EE-4B60-87E8-B5215CF9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627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34B613-C4DD-477D-B7D9-57CF8086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BE3837-326C-4703-AFC7-4FA8823B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33C593-B291-4B7D-8F4C-AAD62DA5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542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476FB-3E05-4653-93F9-A5638656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03626-9321-409F-B974-4C6F3905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5A589-8107-4433-83A1-9023E744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E2F28A-720C-47F3-A933-6BB2E69F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8BEC0-7068-4D4A-A9EF-17E2FEE3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3649BC-27AB-4AC1-B332-12BF9994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31745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60AC4-D22D-4FF0-8086-02E0D046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4F5580-EF99-4A66-BD02-E84411A3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4C238F-E237-44E7-8542-D2D0EF5BF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76E9B-5191-4123-8F13-D03A732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8E404B-2862-43A3-815C-045E4E95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5DEDB5-6D25-4EF3-8677-A0086D73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10356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B33B2-6339-4B57-BC79-45FDCDFE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4AB0FD-7F8D-42ED-AD1D-79394E78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A2549-B150-4F95-8DA7-A0001A047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F13F-003D-476A-8D5E-2B00EA3617F9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95B06-0BAA-44FC-9239-4898101C1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A230ED-D382-42EB-A54B-0B008B0FD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2BBD-2DC6-4B71-A60E-2F2E5828F841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1835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380C6-587F-4738-8C03-8C388172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964" y="1120972"/>
            <a:ext cx="8754035" cy="2388991"/>
          </a:xfrm>
        </p:spPr>
        <p:txBody>
          <a:bodyPr/>
          <a:lstStyle/>
          <a:p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5F9C60-156B-45D8-B618-50C111F52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1026" name="Picture 2" descr="Forms response chart. Question title:   Что является важнейшей основой для здоровых отношений?  . Number of responses: 11 responses.">
            <a:extLst>
              <a:ext uri="{FF2B5EF4-FFF2-40B4-BE49-F238E27FC236}">
                <a16:creationId xmlns:a16="http://schemas.microsoft.com/office/drawing/2014/main" id="{D6B59228-6FFC-4230-8404-61F753D1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2" y="860612"/>
            <a:ext cx="12199102" cy="51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3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6237D-14E5-4544-B805-294946BB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F6EA4-AB99-434F-A6C2-9480478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10242" name="Picture 2" descr="Forms response chart. Question title:    Как лучше всего справляться с трудностями в отношениях?  . Number of responses: 10 responses.">
            <a:extLst>
              <a:ext uri="{FF2B5EF4-FFF2-40B4-BE49-F238E27FC236}">
                <a16:creationId xmlns:a16="http://schemas.microsoft.com/office/drawing/2014/main" id="{988078CA-07BF-46E6-9F05-98D8E6C9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B4F82-A131-4A5E-BAA7-F49213E5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D4314-C82F-430F-9838-A5CE37CD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2050" name="Picture 2" descr="Forms response chart. Question title:   Какая форма общения лучше всего помогает разрешить конфликты в отношениях?  . Number of responses: 10 responses.">
            <a:extLst>
              <a:ext uri="{FF2B5EF4-FFF2-40B4-BE49-F238E27FC236}">
                <a16:creationId xmlns:a16="http://schemas.microsoft.com/office/drawing/2014/main" id="{18FDF6F4-7C1F-4CCD-8FFE-7C25CCA2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6" y="932329"/>
            <a:ext cx="12028633" cy="50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6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B5AE0-B726-4815-8732-A02003FB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6E4E1-13D4-4713-B60D-A818521D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3074" name="Picture 2" descr="Forms response chart. Question title:    Какой признак может указывать на здоровые и крепкие отношения?  . Number of responses: 10 responses.">
            <a:extLst>
              <a:ext uri="{FF2B5EF4-FFF2-40B4-BE49-F238E27FC236}">
                <a16:creationId xmlns:a16="http://schemas.microsoft.com/office/drawing/2014/main" id="{73B65518-CB05-4523-A64A-CDF867C6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6BD21-EA55-4056-A970-9A287F45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4098" name="Picture 2" descr="Forms response chart. Question title:   Как лучше всего поступить, если партнер чувствует себя уязвимым?  . Number of responses: 9 responses.">
            <a:extLst>
              <a:ext uri="{FF2B5EF4-FFF2-40B4-BE49-F238E27FC236}">
                <a16:creationId xmlns:a16="http://schemas.microsoft.com/office/drawing/2014/main" id="{45F662CB-35E6-4153-88BC-47638BFE87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811"/>
            <a:ext cx="11654901" cy="490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0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77089-0A58-4C8F-A999-84D570E3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FE4A-DDA6-477F-B873-F36F8291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5122" name="Picture 2" descr="Forms response chart. Question title:    Какое действие может укрепить романтические отношения?  . Number of responses: 9 responses.">
            <a:extLst>
              <a:ext uri="{FF2B5EF4-FFF2-40B4-BE49-F238E27FC236}">
                <a16:creationId xmlns:a16="http://schemas.microsoft.com/office/drawing/2014/main" id="{B068C9D8-0271-4568-A8F3-2F5A0365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73E42-7182-4E55-9C29-933F807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55CAD-ED57-41D7-A52F-39151540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6146" name="Picture 2" descr="Forms response chart. Question title:   Как реагировать, если партнер чем-то расстроен?  . Number of responses: 9 responses.">
            <a:extLst>
              <a:ext uri="{FF2B5EF4-FFF2-40B4-BE49-F238E27FC236}">
                <a16:creationId xmlns:a16="http://schemas.microsoft.com/office/drawing/2014/main" id="{517C4ABC-35B4-4E09-80CB-34514D42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3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5E141-C798-44D3-92AE-11AA9C0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CF559-0F57-426C-89E0-544043C2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88BDA1-40BC-4461-A95A-95D3FE87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04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B9A48-4A7F-43C2-9012-EDF62430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02C5D9-985C-4BFE-B3F6-3FFD1AD8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8194" name="Picture 2" descr="Forms response chart. Question title:   Какое качество особенно важно в дружеских отношениях?  . Number of responses: 10 responses.">
            <a:extLst>
              <a:ext uri="{FF2B5EF4-FFF2-40B4-BE49-F238E27FC236}">
                <a16:creationId xmlns:a16="http://schemas.microsoft.com/office/drawing/2014/main" id="{6D41A1A7-CCD4-4BB0-9197-A7335A9D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3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A3360-DE08-4D28-9A45-DDFD9956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96E10-AFF4-490D-83F3-252A7174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9218" name="Picture 2" descr="Forms response chart. Question title:   Какое действие может разрушить доверие между партнерами?  . Number of responses: 10 responses.">
            <a:extLst>
              <a:ext uri="{FF2B5EF4-FFF2-40B4-BE49-F238E27FC236}">
                <a16:creationId xmlns:a16="http://schemas.microsoft.com/office/drawing/2014/main" id="{577878B8-A5D4-48E6-834A-EE72FD29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02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2</cp:revision>
  <dcterms:created xsi:type="dcterms:W3CDTF">2024-10-29T10:01:10Z</dcterms:created>
  <dcterms:modified xsi:type="dcterms:W3CDTF">2024-10-29T10:01:33Z</dcterms:modified>
</cp:coreProperties>
</file>