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98" r:id="rId8"/>
    <p:sldId id="403" r:id="rId9"/>
    <p:sldId id="399" r:id="rId10"/>
    <p:sldId id="401" r:id="rId11"/>
    <p:sldId id="402" r:id="rId1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DF378-E126-4ED8-ABB3-2CCA49EB556F}" v="4" dt="2020-06-11T18:01:29.13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66" d="100"/>
          <a:sy n="166" d="100"/>
        </p:scale>
        <p:origin x="1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übotter" userId="30c0ea434229f4a4" providerId="LiveId" clId="{5D1DF378-E126-4ED8-ABB3-2CCA49EB556F}"/>
    <pc:docChg chg="undo custSel modSld">
      <pc:chgData name="Jonas Hübotter" userId="30c0ea434229f4a4" providerId="LiveId" clId="{5D1DF378-E126-4ED8-ABB3-2CCA49EB556F}" dt="2020-06-11T18:01:32.736" v="160" actId="20577"/>
      <pc:docMkLst>
        <pc:docMk/>
      </pc:docMkLst>
      <pc:sldChg chg="modSp mod">
        <pc:chgData name="Jonas Hübotter" userId="30c0ea434229f4a4" providerId="LiveId" clId="{5D1DF378-E126-4ED8-ABB3-2CCA49EB556F}" dt="2020-06-11T18:01:32.736" v="160" actId="20577"/>
        <pc:sldMkLst>
          <pc:docMk/>
          <pc:sldMk cId="2821894049" sldId="399"/>
        </pc:sldMkLst>
        <pc:spChg chg="mod">
          <ac:chgData name="Jonas Hübotter" userId="30c0ea434229f4a4" providerId="LiveId" clId="{5D1DF378-E126-4ED8-ABB3-2CCA49EB556F}" dt="2020-06-11T18:01:32.736" v="160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modSp mod">
        <pc:chgData name="Jonas Hübotter" userId="30c0ea434229f4a4" providerId="LiveId" clId="{5D1DF378-E126-4ED8-ABB3-2CCA49EB556F}" dt="2020-06-11T18:01:26.760" v="157" actId="20577"/>
        <pc:sldMkLst>
          <pc:docMk/>
          <pc:sldMk cId="916121653" sldId="403"/>
        </pc:sldMkLst>
        <pc:spChg chg="mod">
          <ac:chgData name="Jonas Hübotter" userId="30c0ea434229f4a4" providerId="LiveId" clId="{5D1DF378-E126-4ED8-ABB3-2CCA49EB556F}" dt="2020-06-11T18:01:26.760" v="157" actId="20577"/>
          <ac:spMkLst>
            <pc:docMk/>
            <pc:sldMk cId="916121653" sldId="403"/>
            <ac:spMk id="6" creationId="{CC81D14F-5935-4644-8DF7-6440E6E81677}"/>
          </ac:spMkLst>
        </pc:spChg>
      </pc:sldChg>
    </pc:docChg>
  </pc:docChgLst>
  <pc:docChgLst>
    <pc:chgData name="Jonas Hübotter" userId="30c0ea434229f4a4" providerId="LiveId" clId="{203F702C-CEE3-4253-A303-E6D497211542}"/>
    <pc:docChg chg="undo redo custSel addSld delSld modSld">
      <pc:chgData name="Jonas Hübotter" userId="30c0ea434229f4a4" providerId="LiveId" clId="{203F702C-CEE3-4253-A303-E6D497211542}" dt="2020-06-06T09:37:53.744" v="638" actId="368"/>
      <pc:docMkLst>
        <pc:docMk/>
      </pc:docMkLst>
      <pc:sldChg chg="modSp mod">
        <pc:chgData name="Jonas Hübotter" userId="30c0ea434229f4a4" providerId="LiveId" clId="{203F702C-CEE3-4253-A303-E6D497211542}" dt="2020-06-06T09:37:48.133" v="633" actId="20577"/>
        <pc:sldMkLst>
          <pc:docMk/>
          <pc:sldMk cId="0" sldId="355"/>
        </pc:sldMkLst>
        <pc:spChg chg="mod">
          <ac:chgData name="Jonas Hübotter" userId="30c0ea434229f4a4" providerId="LiveId" clId="{203F702C-CEE3-4253-A303-E6D497211542}" dt="2020-06-06T09:37:47.593" v="632" actId="1076"/>
          <ac:spMkLst>
            <pc:docMk/>
            <pc:sldMk cId="0" sldId="355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06T09:37:48.133" v="633" actId="20577"/>
          <ac:spMkLst>
            <pc:docMk/>
            <pc:sldMk cId="0" sldId="355"/>
            <ac:spMk id="7" creationId="{00000000-0000-0000-0000-000000000000}"/>
          </ac:spMkLst>
        </pc:spChg>
      </pc:sldChg>
      <pc:sldChg chg="add del">
        <pc:chgData name="Jonas Hübotter" userId="30c0ea434229f4a4" providerId="LiveId" clId="{203F702C-CEE3-4253-A303-E6D497211542}" dt="2020-06-06T09:20:33.355" v="45" actId="2696"/>
        <pc:sldMkLst>
          <pc:docMk/>
          <pc:sldMk cId="0" sldId="369"/>
        </pc:sldMkLst>
      </pc:sldChg>
      <pc:sldChg chg="addSp delSp modSp mod">
        <pc:chgData name="Jonas Hübotter" userId="30c0ea434229f4a4" providerId="LiveId" clId="{203F702C-CEE3-4253-A303-E6D497211542}" dt="2020-06-06T09:37:53.744" v="638" actId="368"/>
        <pc:sldMkLst>
          <pc:docMk/>
          <pc:sldMk cId="1749440865" sldId="398"/>
        </pc:sldMkLst>
        <pc:spChg chg="mod">
          <ac:chgData name="Jonas Hübotter" userId="30c0ea434229f4a4" providerId="LiveId" clId="{203F702C-CEE3-4253-A303-E6D497211542}" dt="2020-06-06T09:32:17.909" v="546" actId="20577"/>
          <ac:spMkLst>
            <pc:docMk/>
            <pc:sldMk cId="1749440865" sldId="398"/>
            <ac:spMk id="3" creationId="{00000000-0000-0000-0000-000000000000}"/>
          </ac:spMkLst>
        </pc:spChg>
        <pc:spChg chg="del mod">
          <ac:chgData name="Jonas Hübotter" userId="30c0ea434229f4a4" providerId="LiveId" clId="{203F702C-CEE3-4253-A303-E6D497211542}" dt="2020-06-06T09:32:12.186" v="533" actId="478"/>
          <ac:spMkLst>
            <pc:docMk/>
            <pc:sldMk cId="1749440865" sldId="398"/>
            <ac:spMk id="6" creationId="{CC81D14F-5935-4644-8DF7-6440E6E81677}"/>
          </ac:spMkLst>
        </pc:spChg>
        <pc:spChg chg="add del mod">
          <ac:chgData name="Jonas Hübotter" userId="30c0ea434229f4a4" providerId="LiveId" clId="{203F702C-CEE3-4253-A303-E6D497211542}" dt="2020-06-06T09:32:13.979" v="534" actId="478"/>
          <ac:spMkLst>
            <pc:docMk/>
            <pc:sldMk cId="1749440865" sldId="398"/>
            <ac:spMk id="9" creationId="{B4D17E52-1530-4687-829B-E63F1D5A633F}"/>
          </ac:spMkLst>
        </pc:spChg>
        <pc:graphicFrameChg chg="add mod modGraphic">
          <ac:chgData name="Jonas Hübotter" userId="30c0ea434229f4a4" providerId="LiveId" clId="{203F702C-CEE3-4253-A303-E6D497211542}" dt="2020-06-06T09:37:53.744" v="638" actId="368"/>
          <ac:graphicFrameMkLst>
            <pc:docMk/>
            <pc:sldMk cId="1749440865" sldId="398"/>
            <ac:graphicFrameMk id="2" creationId="{6FE112C9-407D-4837-99AA-980F1E2ECB17}"/>
          </ac:graphicFrameMkLst>
        </pc:graphicFrameChg>
      </pc:sldChg>
      <pc:sldChg chg="modSp mod">
        <pc:chgData name="Jonas Hübotter" userId="30c0ea434229f4a4" providerId="LiveId" clId="{203F702C-CEE3-4253-A303-E6D497211542}" dt="2020-06-06T09:26:42.498" v="223" actId="20577"/>
        <pc:sldMkLst>
          <pc:docMk/>
          <pc:sldMk cId="2821894049" sldId="399"/>
        </pc:sldMkLst>
        <pc:spChg chg="mod">
          <ac:chgData name="Jonas Hübotter" userId="30c0ea434229f4a4" providerId="LiveId" clId="{203F702C-CEE3-4253-A303-E6D497211542}" dt="2020-06-06T09:26:42.498" v="223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add del">
        <pc:chgData name="Jonas Hübotter" userId="30c0ea434229f4a4" providerId="LiveId" clId="{203F702C-CEE3-4253-A303-E6D497211542}" dt="2020-06-06T09:26:42.686" v="224" actId="2696"/>
        <pc:sldMkLst>
          <pc:docMk/>
          <pc:sldMk cId="438776409" sldId="400"/>
        </pc:sldMkLst>
      </pc:sldChg>
      <pc:sldChg chg="modSp mod">
        <pc:chgData name="Jonas Hübotter" userId="30c0ea434229f4a4" providerId="LiveId" clId="{203F702C-CEE3-4253-A303-E6D497211542}" dt="2020-06-06T09:19:44.723" v="4" actId="20577"/>
        <pc:sldMkLst>
          <pc:docMk/>
          <pc:sldMk cId="929171279" sldId="401"/>
        </pc:sldMkLst>
        <pc:spChg chg="mod">
          <ac:chgData name="Jonas Hübotter" userId="30c0ea434229f4a4" providerId="LiveId" clId="{203F702C-CEE3-4253-A303-E6D497211542}" dt="2020-06-06T09:19:44.723" v="4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modSp add mod">
        <pc:chgData name="Jonas Hübotter" userId="30c0ea434229f4a4" providerId="LiveId" clId="{203F702C-CEE3-4253-A303-E6D497211542}" dt="2020-06-06T09:28:26.702" v="360" actId="20577"/>
        <pc:sldMkLst>
          <pc:docMk/>
          <pc:sldMk cId="916121653" sldId="403"/>
        </pc:sldMkLst>
        <pc:spChg chg="mod">
          <ac:chgData name="Jonas Hübotter" userId="30c0ea434229f4a4" providerId="LiveId" clId="{203F702C-CEE3-4253-A303-E6D497211542}" dt="2020-06-06T09:28:26.702" v="360" actId="20577"/>
          <ac:spMkLst>
            <pc:docMk/>
            <pc:sldMk cId="916121653" sldId="403"/>
            <ac:spMk id="6" creationId="{CC81D14F-5935-4644-8DF7-6440E6E81677}"/>
          </ac:spMkLst>
        </pc:spChg>
      </pc:sldChg>
    </pc:docChg>
  </pc:docChgLst>
  <pc:docChgLst>
    <pc:chgData name="Jonas Hübotter" userId="30c0ea434229f4a4" providerId="LiveId" clId="{96B736BA-B759-48F8-8B3F-CDD2D5C9814A}"/>
    <pc:docChg chg="undo custSel addSld delSld modSld sldOrd">
      <pc:chgData name="Jonas Hübotter" userId="30c0ea434229f4a4" providerId="LiveId" clId="{96B736BA-B759-48F8-8B3F-CDD2D5C9814A}" dt="2020-03-08T21:28:54.615" v="2029" actId="2696"/>
      <pc:docMkLst>
        <pc:docMk/>
      </pc:docMkLst>
      <pc:sldChg chg="del">
        <pc:chgData name="Jonas Hübotter" userId="30c0ea434229f4a4" providerId="LiveId" clId="{96B736BA-B759-48F8-8B3F-CDD2D5C9814A}" dt="2020-03-04T14:45:36.706" v="1" actId="2696"/>
        <pc:sldMkLst>
          <pc:docMk/>
          <pc:sldMk cId="0" sldId="356"/>
        </pc:sldMkLst>
      </pc:sldChg>
      <pc:sldChg chg="del">
        <pc:chgData name="Jonas Hübotter" userId="30c0ea434229f4a4" providerId="LiveId" clId="{96B736BA-B759-48F8-8B3F-CDD2D5C9814A}" dt="2020-03-04T14:45:34.314" v="0" actId="2696"/>
        <pc:sldMkLst>
          <pc:docMk/>
          <pc:sldMk cId="0" sldId="357"/>
        </pc:sldMkLst>
      </pc:sldChg>
      <pc:sldChg chg="addSp delSp modSp ord">
        <pc:chgData name="Jonas Hübotter" userId="30c0ea434229f4a4" providerId="LiveId" clId="{96B736BA-B759-48F8-8B3F-CDD2D5C9814A}" dt="2020-03-04T15:16:37.267" v="1740"/>
        <pc:sldMkLst>
          <pc:docMk/>
          <pc:sldMk cId="0" sldId="369"/>
        </pc:sldMkLst>
        <pc:spChg chg="del mod">
          <ac:chgData name="Jonas Hübotter" userId="30c0ea434229f4a4" providerId="LiveId" clId="{96B736BA-B759-48F8-8B3F-CDD2D5C9814A}" dt="2020-03-04T14:49:10.472" v="104" actId="478"/>
          <ac:spMkLst>
            <pc:docMk/>
            <pc:sldMk cId="0" sldId="369"/>
            <ac:spMk id="2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4:46:19.426" v="20" actId="20577"/>
          <ac:spMkLst>
            <pc:docMk/>
            <pc:sldMk cId="0" sldId="369"/>
            <ac:spMk id="3" creationId="{00000000-0000-0000-0000-000000000000}"/>
          </ac:spMkLst>
        </pc:spChg>
        <pc:spChg chg="add del">
          <ac:chgData name="Jonas Hübotter" userId="30c0ea434229f4a4" providerId="LiveId" clId="{96B736BA-B759-48F8-8B3F-CDD2D5C9814A}" dt="2020-03-04T14:47:54.664" v="98"/>
          <ac:spMkLst>
            <pc:docMk/>
            <pc:sldMk cId="0" sldId="369"/>
            <ac:spMk id="5" creationId="{6105DD05-FAF6-49BD-9162-36BFF41A9259}"/>
          </ac:spMkLst>
        </pc:spChg>
        <pc:spChg chg="mod">
          <ac:chgData name="Jonas Hübotter" userId="30c0ea434229f4a4" providerId="LiveId" clId="{96B736BA-B759-48F8-8B3F-CDD2D5C9814A}" dt="2020-03-04T14:47:08.595" v="96" actId="20577"/>
          <ac:spMkLst>
            <pc:docMk/>
            <pc:sldMk cId="0" sldId="369"/>
            <ac:spMk id="7" creationId="{00000000-0000-0000-0000-000000000000}"/>
          </ac:spMkLst>
        </pc:spChg>
        <pc:spChg chg="add del mod">
          <ac:chgData name="Jonas Hübotter" userId="30c0ea434229f4a4" providerId="LiveId" clId="{96B736BA-B759-48F8-8B3F-CDD2D5C9814A}" dt="2020-03-04T14:49:13.979" v="105" actId="478"/>
          <ac:spMkLst>
            <pc:docMk/>
            <pc:sldMk cId="0" sldId="369"/>
            <ac:spMk id="9" creationId="{1BE9CA9E-6D09-445A-84EB-58F0517D9D3C}"/>
          </ac:spMkLst>
        </pc:spChg>
        <pc:graphicFrameChg chg="add mod ord modGraphic">
          <ac:chgData name="Jonas Hübotter" userId="30c0ea434229f4a4" providerId="LiveId" clId="{96B736BA-B759-48F8-8B3F-CDD2D5C9814A}" dt="2020-03-04T14:53:20.024" v="223" actId="12788"/>
          <ac:graphicFrameMkLst>
            <pc:docMk/>
            <pc:sldMk cId="0" sldId="369"/>
            <ac:graphicFrameMk id="8" creationId="{DBD7F437-2859-4FBD-8AF4-A261ECC463B8}"/>
          </ac:graphicFrameMkLst>
        </pc:graphicFrameChg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5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6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7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8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4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5"/>
        </pc:sldMkLst>
      </pc:sldChg>
      <pc:sldChg chg="add del">
        <pc:chgData name="Jonas Hübotter" userId="30c0ea434229f4a4" providerId="LiveId" clId="{96B736BA-B759-48F8-8B3F-CDD2D5C9814A}" dt="2020-03-04T14:53:36.274" v="226" actId="2696"/>
        <pc:sldMkLst>
          <pc:docMk/>
          <pc:sldMk cId="3291553352" sldId="396"/>
        </pc:sldMkLst>
      </pc:sldChg>
      <pc:sldChg chg="add del">
        <pc:chgData name="Jonas Hübotter" userId="30c0ea434229f4a4" providerId="LiveId" clId="{96B736BA-B759-48F8-8B3F-CDD2D5C9814A}" dt="2020-03-04T15:22:10.333" v="1888" actId="2696"/>
        <pc:sldMkLst>
          <pc:docMk/>
          <pc:sldMk cId="96630380" sldId="397"/>
        </pc:sldMkLst>
      </pc:sldChg>
      <pc:sldChg chg="addSp delSp modSp add">
        <pc:chgData name="Jonas Hübotter" userId="30c0ea434229f4a4" providerId="LiveId" clId="{96B736BA-B759-48F8-8B3F-CDD2D5C9814A}" dt="2020-03-04T15:05:22.320" v="916" actId="2711"/>
        <pc:sldMkLst>
          <pc:docMk/>
          <pc:sldMk cId="1749440865" sldId="398"/>
        </pc:sldMkLst>
        <pc:spChg chg="mod">
          <ac:chgData name="Jonas Hübotter" userId="30c0ea434229f4a4" providerId="LiveId" clId="{96B736BA-B759-48F8-8B3F-CDD2D5C9814A}" dt="2020-03-04T15:00:46.883" v="669" actId="20577"/>
          <ac:spMkLst>
            <pc:docMk/>
            <pc:sldMk cId="1749440865" sldId="398"/>
            <ac:spMk id="3" creationId="{00000000-0000-0000-0000-000000000000}"/>
          </ac:spMkLst>
        </pc:spChg>
        <pc:spChg chg="add mod">
          <ac:chgData name="Jonas Hübotter" userId="30c0ea434229f4a4" providerId="LiveId" clId="{96B736BA-B759-48F8-8B3F-CDD2D5C9814A}" dt="2020-03-04T15:05:22.320" v="916" actId="2711"/>
          <ac:spMkLst>
            <pc:docMk/>
            <pc:sldMk cId="1749440865" sldId="398"/>
            <ac:spMk id="6" creationId="{CC81D14F-5935-4644-8DF7-6440E6E81677}"/>
          </ac:spMkLst>
        </pc:spChg>
        <pc:graphicFrameChg chg="del">
          <ac:chgData name="Jonas Hübotter" userId="30c0ea434229f4a4" providerId="LiveId" clId="{96B736BA-B759-48F8-8B3F-CDD2D5C9814A}" dt="2020-03-04T14:54:04.885" v="235" actId="478"/>
          <ac:graphicFrameMkLst>
            <pc:docMk/>
            <pc:sldMk cId="1749440865" sldId="398"/>
            <ac:graphicFrameMk id="8" creationId="{DBD7F437-2859-4FBD-8AF4-A261ECC463B8}"/>
          </ac:graphicFrameMkLst>
        </pc:graphicFrameChg>
        <pc:cxnChg chg="add del mod">
          <ac:chgData name="Jonas Hübotter" userId="30c0ea434229f4a4" providerId="LiveId" clId="{96B736BA-B759-48F8-8B3F-CDD2D5C9814A}" dt="2020-03-04T14:57:20.083" v="450" actId="11529"/>
          <ac:cxnSpMkLst>
            <pc:docMk/>
            <pc:sldMk cId="1749440865" sldId="398"/>
            <ac:cxnSpMk id="5" creationId="{5C52B9E9-A8EA-4CCB-B26D-5501378D56D9}"/>
          </ac:cxnSpMkLst>
        </pc:cxnChg>
      </pc:sldChg>
      <pc:sldChg chg="modSp add">
        <pc:chgData name="Jonas Hübotter" userId="30c0ea434229f4a4" providerId="LiveId" clId="{96B736BA-B759-48F8-8B3F-CDD2D5C9814A}" dt="2020-03-04T15:07:18.755" v="1090" actId="20577"/>
        <pc:sldMkLst>
          <pc:docMk/>
          <pc:sldMk cId="2821894049" sldId="399"/>
        </pc:sldMkLst>
        <pc:spChg chg="mod">
          <ac:chgData name="Jonas Hübotter" userId="30c0ea434229f4a4" providerId="LiveId" clId="{96B736BA-B759-48F8-8B3F-CDD2D5C9814A}" dt="2020-03-04T15:07:18.755" v="1090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4T15:08:57.424" v="1264" actId="20577"/>
        <pc:sldMkLst>
          <pc:docMk/>
          <pc:sldMk cId="438776409" sldId="400"/>
        </pc:sldMkLst>
        <pc:spChg chg="mod">
          <ac:chgData name="Jonas Hübotter" userId="30c0ea434229f4a4" providerId="LiveId" clId="{96B736BA-B759-48F8-8B3F-CDD2D5C9814A}" dt="2020-03-04T15:08:57.424" v="1264" actId="20577"/>
          <ac:spMkLst>
            <pc:docMk/>
            <pc:sldMk cId="438776409" sldId="400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8T21:28:38.366" v="2028" actId="20577"/>
        <pc:sldMkLst>
          <pc:docMk/>
          <pc:sldMk cId="929171279" sldId="401"/>
        </pc:sldMkLst>
        <pc:spChg chg="mod">
          <ac:chgData name="Jonas Hübotter" userId="30c0ea434229f4a4" providerId="LiveId" clId="{96B736BA-B759-48F8-8B3F-CDD2D5C9814A}" dt="2020-03-04T15:10:56.927" v="1274" actId="20577"/>
          <ac:spMkLst>
            <pc:docMk/>
            <pc:sldMk cId="929171279" sldId="401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38.366" v="2028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add del">
        <pc:chgData name="Jonas Hübotter" userId="30c0ea434229f4a4" providerId="LiveId" clId="{96B736BA-B759-48F8-8B3F-CDD2D5C9814A}" dt="2020-03-04T15:13:49.915" v="1566" actId="47"/>
        <pc:sldMkLst>
          <pc:docMk/>
          <pc:sldMk cId="3396899875" sldId="402"/>
        </pc:sldMkLst>
      </pc:sldChg>
      <pc:sldChg chg="modSp add">
        <pc:chgData name="Jonas Hübotter" userId="30c0ea434229f4a4" providerId="LiveId" clId="{96B736BA-B759-48F8-8B3F-CDD2D5C9814A}" dt="2020-03-04T15:21:49.789" v="1887" actId="12789"/>
        <pc:sldMkLst>
          <pc:docMk/>
          <pc:sldMk cId="3933172269" sldId="402"/>
        </pc:sldMkLst>
        <pc:spChg chg="mod">
          <ac:chgData name="Jonas Hübotter" userId="30c0ea434229f4a4" providerId="LiveId" clId="{96B736BA-B759-48F8-8B3F-CDD2D5C9814A}" dt="2020-03-04T15:20:26.832" v="1746" actId="20577"/>
          <ac:spMkLst>
            <pc:docMk/>
            <pc:sldMk cId="3933172269" sldId="402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5:21:49.789" v="1887" actId="12789"/>
          <ac:spMkLst>
            <pc:docMk/>
            <pc:sldMk cId="3933172269" sldId="402"/>
            <ac:spMk id="6" creationId="{CC81D14F-5935-4644-8DF7-6440E6E81677}"/>
          </ac:spMkLst>
        </pc:spChg>
      </pc:sldChg>
      <pc:sldChg chg="modSp add del">
        <pc:chgData name="Jonas Hübotter" userId="30c0ea434229f4a4" providerId="LiveId" clId="{96B736BA-B759-48F8-8B3F-CDD2D5C9814A}" dt="2020-03-08T21:28:54.615" v="2029" actId="2696"/>
        <pc:sldMkLst>
          <pc:docMk/>
          <pc:sldMk cId="1222540987" sldId="403"/>
        </pc:sldMkLst>
        <pc:spChg chg="mod">
          <ac:chgData name="Jonas Hübotter" userId="30c0ea434229f4a4" providerId="LiveId" clId="{96B736BA-B759-48F8-8B3F-CDD2D5C9814A}" dt="2020-03-08T21:24:10.442" v="1898" actId="20577"/>
          <ac:spMkLst>
            <pc:docMk/>
            <pc:sldMk cId="1222540987" sldId="403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28.542" v="2021"/>
          <ac:spMkLst>
            <pc:docMk/>
            <pc:sldMk cId="1222540987" sldId="403"/>
            <ac:spMk id="6" creationId="{CC81D14F-5935-4644-8DF7-6440E6E816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11/06/2020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hue/teaching-fpv-rev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31804"/>
            <a:ext cx="8508999" cy="1274125"/>
          </a:xfrm>
        </p:spPr>
        <p:txBody>
          <a:bodyPr/>
          <a:lstStyle/>
          <a:p>
            <a:r>
              <a:rPr lang="de-DE" dirty="0"/>
              <a:t>Jonas Hübotter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16513"/>
            <a:ext cx="8508999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Revision course</a:t>
            </a:r>
            <a:br>
              <a:rPr lang="de-DE" dirty="0"/>
            </a:br>
            <a:r>
              <a:rPr lang="de-DE" dirty="0"/>
              <a:t>Functional Programming and Verification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Organization</a:t>
            </a:r>
            <a:endParaRPr lang="de-DE" sz="30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FE112C9-407D-4837-99AA-980F1E2E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68478"/>
              </p:ext>
            </p:extLst>
          </p:nvPr>
        </p:nvGraphicFramePr>
        <p:xfrm>
          <a:off x="1524000" y="2368269"/>
          <a:ext cx="609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16207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4837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Wednesday, June 17</a:t>
                      </a:r>
                      <a:r>
                        <a:rPr lang="en-US" sz="1800" baseline="30000" dirty="0"/>
                        <a:t>th</a:t>
                      </a:r>
                    </a:p>
                    <a:p>
                      <a:r>
                        <a:rPr lang="en-US" sz="1800" baseline="30000" dirty="0"/>
                        <a:t>2 pm - 6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recursion,</a:t>
                      </a:r>
                    </a:p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list comprehensions,</a:t>
                      </a:r>
                    </a:p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higher-order functions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Wednesday, June 24</a:t>
                      </a:r>
                      <a:r>
                        <a:rPr lang="en-US" sz="1800" baseline="30000" dirty="0"/>
                        <a:t>th</a:t>
                      </a:r>
                    </a:p>
                    <a:p>
                      <a:r>
                        <a:rPr lang="en-US" sz="1800" baseline="30000" dirty="0"/>
                        <a:t>2 pm – 6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automated theorem proving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2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Friday, June 26</a:t>
                      </a:r>
                      <a:r>
                        <a:rPr lang="en-US" sz="1800" baseline="30000" dirty="0"/>
                        <a:t>th</a:t>
                      </a:r>
                    </a:p>
                    <a:p>
                      <a:r>
                        <a:rPr lang="en-US" sz="1800" baseline="30000" dirty="0"/>
                        <a:t>3 pm – 7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algebraic data types,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type classes,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type inference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Wednesday, July 1</a:t>
                      </a:r>
                      <a:r>
                        <a:rPr lang="en-US" sz="1800" baseline="30000" dirty="0"/>
                        <a:t>st</a:t>
                      </a:r>
                    </a:p>
                    <a:p>
                      <a:r>
                        <a:rPr lang="en-US" sz="1800" baseline="30000" dirty="0"/>
                        <a:t>2 pm – 6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IO,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evaluation/reduction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2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Session 1 – </a:t>
            </a:r>
            <a:r>
              <a:rPr lang="en-US" dirty="0">
                <a:solidFill>
                  <a:schemeClr val="bg2"/>
                </a:solidFill>
              </a:rPr>
              <a:t>functional programming and Haskell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Haskell 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recursion, guards, pattern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comprehensions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currying, partial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higher-order functions (incl.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fold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Session 2 – </a:t>
            </a:r>
            <a:r>
              <a:rPr lang="en-US" dirty="0">
                <a:solidFill>
                  <a:schemeClr val="bg2"/>
                </a:solidFill>
              </a:rPr>
              <a:t>algebraic data types, type classes, type inference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algebraic data types (e.g. </a:t>
            </a:r>
            <a:r>
              <a:rPr lang="en-US" dirty="0">
                <a:latin typeface="Cascadia Code" panose="020B0609020000020004" pitchFamily="49" charset="0"/>
                <a:ea typeface="Cambria Math" panose="02040503050406030204" pitchFamily="18" charset="0"/>
                <a:cs typeface="Cascadia Code" panose="020B0609020000020004" pitchFamily="49" charset="0"/>
              </a:rPr>
              <a:t>Maybe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and abstract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9161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/>
              <a:t>Session 3 </a:t>
            </a:r>
            <a:r>
              <a:rPr lang="en-US" dirty="0"/>
              <a:t>– </a:t>
            </a:r>
            <a:r>
              <a:rPr lang="en-US" dirty="0">
                <a:solidFill>
                  <a:schemeClr val="bg2"/>
                </a:solidFill>
              </a:rPr>
              <a:t>automated theorem proving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Session 4 – </a:t>
            </a:r>
            <a:r>
              <a:rPr lang="en-US" dirty="0">
                <a:solidFill>
                  <a:schemeClr val="bg2"/>
                </a:solidFill>
              </a:rPr>
              <a:t>IO, evaluation/reduction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(monads)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strategy (incl. infinite data structures)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and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9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Structure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 give a brief introduction to the topic and underlying 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go over an example problem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work on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compare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provide additional practice problems and further references</a:t>
            </a:r>
          </a:p>
          <a:p>
            <a:endParaRPr lang="en-US" dirty="0"/>
          </a:p>
          <a:p>
            <a:r>
              <a:rPr lang="en-US" dirty="0"/>
              <a:t>Important for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me know when you want to spend more time on a topic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Slides, problems, and solutions can be found on GitHub:</a:t>
            </a:r>
          </a:p>
          <a:p>
            <a:r>
              <a:rPr lang="en-US" dirty="0">
                <a:hlinkClick r:id="rId2"/>
              </a:rPr>
              <a:t>https://github.com/jonhue/teaching-fpv-rev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Setup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54" y="3054539"/>
            <a:ext cx="6280493" cy="748923"/>
          </a:xfrm>
        </p:spPr>
        <p:txBody>
          <a:bodyPr/>
          <a:lstStyle/>
          <a:p>
            <a:pPr algn="ctr"/>
            <a:r>
              <a:rPr lang="en-US" sz="2000" dirty="0"/>
              <a:t>Does everyone have a laptop with a functional installation of Haskell?</a:t>
            </a:r>
          </a:p>
        </p:txBody>
      </p:sp>
    </p:spTree>
    <p:extLst>
      <p:ext uri="{BB962C8B-B14F-4D97-AF65-F5344CB8AC3E}">
        <p14:creationId xmlns:p14="http://schemas.microsoft.com/office/powerpoint/2010/main" val="393317226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1420</TotalTime>
  <Words>330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Revision course Functional Programming and Verification</vt:lpstr>
      <vt:lpstr>Organization</vt:lpstr>
      <vt:lpstr>Schedule</vt:lpstr>
      <vt:lpstr>Schedule</vt:lpstr>
      <vt:lpstr>Structure</vt:lpstr>
      <vt:lpstr>Setup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course Functional Programming and Verification</dc:title>
  <dc:creator>Jonas Hübotter</dc:creator>
  <cp:lastModifiedBy>Jonas Hübotter</cp:lastModifiedBy>
  <cp:revision>1</cp:revision>
  <cp:lastPrinted>2015-07-30T14:04:45Z</cp:lastPrinted>
  <dcterms:created xsi:type="dcterms:W3CDTF">2020-03-04T14:39:33Z</dcterms:created>
  <dcterms:modified xsi:type="dcterms:W3CDTF">2020-06-11T18:01:33Z</dcterms:modified>
</cp:coreProperties>
</file>